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406" r:id="rId3"/>
    <p:sldId id="302" r:id="rId4"/>
    <p:sldId id="292" r:id="rId5"/>
    <p:sldId id="416" r:id="rId6"/>
    <p:sldId id="334" r:id="rId7"/>
    <p:sldId id="409" r:id="rId8"/>
    <p:sldId id="410" r:id="rId9"/>
    <p:sldId id="417" r:id="rId10"/>
    <p:sldId id="412" r:id="rId11"/>
    <p:sldId id="419" r:id="rId12"/>
    <p:sldId id="418" r:id="rId13"/>
    <p:sldId id="407" r:id="rId14"/>
    <p:sldId id="411" r:id="rId15"/>
    <p:sldId id="378" r:id="rId16"/>
    <p:sldId id="374" r:id="rId17"/>
    <p:sldId id="420" r:id="rId18"/>
    <p:sldId id="421" r:id="rId19"/>
    <p:sldId id="423" r:id="rId20"/>
    <p:sldId id="422" r:id="rId21"/>
    <p:sldId id="338" r:id="rId22"/>
    <p:sldId id="394" r:id="rId23"/>
    <p:sldId id="393" r:id="rId24"/>
    <p:sldId id="396" r:id="rId25"/>
    <p:sldId id="395" r:id="rId26"/>
    <p:sldId id="397" r:id="rId27"/>
    <p:sldId id="392" r:id="rId28"/>
    <p:sldId id="424" r:id="rId29"/>
    <p:sldId id="425" r:id="rId30"/>
    <p:sldId id="426" r:id="rId31"/>
    <p:sldId id="427" r:id="rId32"/>
    <p:sldId id="331" r:id="rId33"/>
    <p:sldId id="295" r:id="rId34"/>
    <p:sldId id="428" r:id="rId35"/>
    <p:sldId id="343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831" autoAdjust="0"/>
  </p:normalViewPr>
  <p:slideViewPr>
    <p:cSldViewPr snapToGrid="0">
      <p:cViewPr varScale="1">
        <p:scale>
          <a:sx n="55" d="100"/>
          <a:sy n="55" d="100"/>
        </p:scale>
        <p:origin x="13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587286" y="-41098"/>
            <a:ext cx="157992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Culture Lesson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Culture Lesson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FD134E-5EBA-5DAB-08DC-3B347185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1196203"/>
            <a:ext cx="10948415" cy="3534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2. Circle Linh’s pet. 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7468ADE-AB5D-BED0-5259-6374FC7FAA1C}"/>
              </a:ext>
            </a:extLst>
          </p:cNvPr>
          <p:cNvSpPr/>
          <p:nvPr/>
        </p:nvSpPr>
        <p:spPr>
          <a:xfrm>
            <a:off x="999744" y="1619187"/>
            <a:ext cx="3328416" cy="3111310"/>
          </a:xfrm>
          <a:prstGeom prst="arc">
            <a:avLst>
              <a:gd name="adj1" fmla="val 16200000"/>
              <a:gd name="adj2" fmla="val 161980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DDF88-FC4A-DF27-228A-DE649DDCE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72" y="323088"/>
            <a:ext cx="8855696" cy="5931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EA9CA-E130-9718-19A1-FD5A52931B5C}"/>
              </a:ext>
            </a:extLst>
          </p:cNvPr>
          <p:cNvSpPr txBox="1"/>
          <p:nvPr/>
        </p:nvSpPr>
        <p:spPr>
          <a:xfrm>
            <a:off x="4758611" y="378292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</a:t>
            </a:r>
            <a:r>
              <a:rPr lang="en-US" sz="5400" dirty="0">
                <a:solidFill>
                  <a:prstClr val="white"/>
                </a:solidFill>
                <a:latin typeface="Calibri"/>
              </a:rPr>
              <a:t>t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3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E. Write about your pet.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B177E-C5DB-0CAF-AB0C-DB23A4D4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008"/>
            <a:ext cx="12192000" cy="4974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C7CAEC-8DF4-0C47-A0D2-DD56C4781177}"/>
              </a:ext>
            </a:extLst>
          </p:cNvPr>
          <p:cNvSpPr txBox="1"/>
          <p:nvPr/>
        </p:nvSpPr>
        <p:spPr>
          <a:xfrm>
            <a:off x="2439557" y="1915637"/>
            <a:ext cx="147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 Minh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05181-8A84-3641-D17A-277C06BC589B}"/>
              </a:ext>
            </a:extLst>
          </p:cNvPr>
          <p:cNvSpPr txBox="1"/>
          <p:nvPr/>
        </p:nvSpPr>
        <p:spPr>
          <a:xfrm>
            <a:off x="6352003" y="1911034"/>
            <a:ext cx="455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my mother and father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310D3-7432-5646-84B6-43B646D81B02}"/>
              </a:ext>
            </a:extLst>
          </p:cNvPr>
          <p:cNvSpPr txBox="1"/>
          <p:nvPr/>
        </p:nvSpPr>
        <p:spPr>
          <a:xfrm>
            <a:off x="2290715" y="3063618"/>
            <a:ext cx="212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 a rabbit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96216-03F3-3197-D96B-0357F6E259CF}"/>
              </a:ext>
            </a:extLst>
          </p:cNvPr>
          <p:cNvSpPr txBox="1"/>
          <p:nvPr/>
        </p:nvSpPr>
        <p:spPr>
          <a:xfrm>
            <a:off x="7827264" y="3060948"/>
            <a:ext cx="212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 Park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59E2D-53D1-C2D0-6B67-90CAE2412762}"/>
              </a:ext>
            </a:extLst>
          </p:cNvPr>
          <p:cNvSpPr txBox="1"/>
          <p:nvPr/>
        </p:nvSpPr>
        <p:spPr>
          <a:xfrm>
            <a:off x="2114606" y="4223791"/>
            <a:ext cx="212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 years old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D43EB-0396-FF48-5766-B26C260DE33E}"/>
              </a:ext>
            </a:extLst>
          </p:cNvPr>
          <p:cNvSpPr txBox="1"/>
          <p:nvPr/>
        </p:nvSpPr>
        <p:spPr>
          <a:xfrm>
            <a:off x="7068340" y="4223790"/>
            <a:ext cx="330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black and white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E2D6B1-0149-10E5-156B-53A395DA6D65}"/>
              </a:ext>
            </a:extLst>
          </p:cNvPr>
          <p:cNvSpPr txBox="1"/>
          <p:nvPr/>
        </p:nvSpPr>
        <p:spPr>
          <a:xfrm>
            <a:off x="1264919" y="5420540"/>
            <a:ext cx="117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643945-2954-32DC-105D-ECCB48371C19}"/>
              </a:ext>
            </a:extLst>
          </p:cNvPr>
          <p:cNvSpPr txBox="1"/>
          <p:nvPr/>
        </p:nvSpPr>
        <p:spPr>
          <a:xfrm>
            <a:off x="4892038" y="5420540"/>
            <a:ext cx="176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rabbit</a:t>
            </a:r>
          </a:p>
        </p:txBody>
      </p:sp>
    </p:spTree>
    <p:extLst>
      <p:ext uri="{BB962C8B-B14F-4D97-AF65-F5344CB8AC3E}">
        <p14:creationId xmlns:p14="http://schemas.microsoft.com/office/powerpoint/2010/main" val="15295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DDF88-FC4A-DF27-228A-DE649DDCE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72" y="323088"/>
            <a:ext cx="8855696" cy="5931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EA9CA-E130-9718-19A1-FD5A52931B5C}"/>
              </a:ext>
            </a:extLst>
          </p:cNvPr>
          <p:cNvSpPr txBox="1"/>
          <p:nvPr/>
        </p:nvSpPr>
        <p:spPr>
          <a:xfrm>
            <a:off x="4758611" y="378292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Calibri"/>
              </a:rPr>
              <a:t>Speak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9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3BB09B-3DF8-62DA-ECA2-6BA60B4009A7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Talk about your pet.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F7AD1690-DE85-7DB3-FB65-71B04EB1CF6F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5D541-7A97-DDA8-BB75-4876E4887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252" y="1112520"/>
            <a:ext cx="5111496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0990CE-2A58-595C-B450-FB12D30CC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16" y="1308998"/>
            <a:ext cx="11103567" cy="2811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and circle True or False. 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7891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and circle True or False. 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5887-B3EB-0901-82D0-304872907C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93" y="1340168"/>
            <a:ext cx="9430912" cy="3017782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C4979247-CC48-DB5F-60FF-414FD940663E}"/>
              </a:ext>
            </a:extLst>
          </p:cNvPr>
          <p:cNvSpPr/>
          <p:nvPr/>
        </p:nvSpPr>
        <p:spPr>
          <a:xfrm>
            <a:off x="8388096" y="2276035"/>
            <a:ext cx="975360" cy="573024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CC3830F-3CA6-7A3D-92C5-FC7E8CE334F9}"/>
              </a:ext>
            </a:extLst>
          </p:cNvPr>
          <p:cNvSpPr/>
          <p:nvPr/>
        </p:nvSpPr>
        <p:spPr>
          <a:xfrm>
            <a:off x="9290304" y="2893448"/>
            <a:ext cx="975360" cy="573024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68F2217-62AB-0EE2-4F43-735FD401A413}"/>
              </a:ext>
            </a:extLst>
          </p:cNvPr>
          <p:cNvSpPr/>
          <p:nvPr/>
        </p:nvSpPr>
        <p:spPr>
          <a:xfrm>
            <a:off x="8388096" y="3478229"/>
            <a:ext cx="975360" cy="573024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draw lines. </a:t>
            </a:r>
            <a:r>
              <a:rPr lang="en-US" b="1" dirty="0"/>
              <a:t>(WB Track 15)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3A80A-2ED2-F065-52EA-FECE8E62D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20" y="1009267"/>
            <a:ext cx="10457560" cy="52704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6CFDD-B418-695E-B557-AB26C74886F2}"/>
              </a:ext>
            </a:extLst>
          </p:cNvPr>
          <p:cNvCxnSpPr>
            <a:cxnSpLocks/>
          </p:cNvCxnSpPr>
          <p:nvPr/>
        </p:nvCxnSpPr>
        <p:spPr>
          <a:xfrm flipH="1">
            <a:off x="1999488" y="3243072"/>
            <a:ext cx="2755392" cy="1243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51779B-9ABE-B41B-C418-A4346E6A2698}"/>
              </a:ext>
            </a:extLst>
          </p:cNvPr>
          <p:cNvCxnSpPr>
            <a:cxnSpLocks/>
          </p:cNvCxnSpPr>
          <p:nvPr/>
        </p:nvCxnSpPr>
        <p:spPr>
          <a:xfrm>
            <a:off x="7437122" y="3243072"/>
            <a:ext cx="2609086" cy="1243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3503CB-14DA-2607-1C29-41A2C7EB67DC}"/>
              </a:ext>
            </a:extLst>
          </p:cNvPr>
          <p:cNvCxnSpPr>
            <a:cxnSpLocks/>
          </p:cNvCxnSpPr>
          <p:nvPr/>
        </p:nvCxnSpPr>
        <p:spPr>
          <a:xfrm flipH="1">
            <a:off x="4718305" y="3243072"/>
            <a:ext cx="5327903" cy="1243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CA9484-78E6-6D49-3092-A6EE57FE81AF}"/>
              </a:ext>
            </a:extLst>
          </p:cNvPr>
          <p:cNvSpPr txBox="1"/>
          <p:nvPr/>
        </p:nvSpPr>
        <p:spPr>
          <a:xfrm>
            <a:off x="10681332" y="439581"/>
            <a:ext cx="12868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7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236B95-1541-CDE5-72C0-2E5D9C88D250}"/>
              </a:ext>
            </a:extLst>
          </p:cNvPr>
          <p:cNvGrpSpPr/>
          <p:nvPr/>
        </p:nvGrpSpPr>
        <p:grpSpPr>
          <a:xfrm>
            <a:off x="524256" y="1088655"/>
            <a:ext cx="11180064" cy="4483089"/>
            <a:chOff x="524256" y="1088655"/>
            <a:chExt cx="11180064" cy="44830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F6ABC0-2C8B-18DB-2AE2-3E93D66BC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256" y="1363561"/>
              <a:ext cx="11180064" cy="420818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3918D3-1742-E792-215F-A3E8C86FD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043" y="1088655"/>
              <a:ext cx="1370514" cy="3081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A291FD-FB61-ADB6-65C5-2F2F950D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" y="1324908"/>
            <a:ext cx="11180064" cy="4208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and write. 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11FF6-8480-DB81-8628-2B0BE2381696}"/>
              </a:ext>
            </a:extLst>
          </p:cNvPr>
          <p:cNvSpPr txBox="1"/>
          <p:nvPr/>
        </p:nvSpPr>
        <p:spPr>
          <a:xfrm>
            <a:off x="6472571" y="3673218"/>
            <a:ext cx="15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Vicky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F9C62-A816-AEB8-21FB-9C17850D3C59}"/>
              </a:ext>
            </a:extLst>
          </p:cNvPr>
          <p:cNvSpPr txBox="1"/>
          <p:nvPr/>
        </p:nvSpPr>
        <p:spPr>
          <a:xfrm>
            <a:off x="9518213" y="3685409"/>
            <a:ext cx="15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224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78749B4-30BD-5EBB-A1FB-4E6D2DEC836F}"/>
              </a:ext>
            </a:extLst>
          </p:cNvPr>
          <p:cNvSpPr/>
          <p:nvPr/>
        </p:nvSpPr>
        <p:spPr>
          <a:xfrm>
            <a:off x="1275181" y="131873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55DC8AD-8346-B9D9-5A16-F11577ED6C85}"/>
              </a:ext>
            </a:extLst>
          </p:cNvPr>
          <p:cNvSpPr/>
          <p:nvPr/>
        </p:nvSpPr>
        <p:spPr>
          <a:xfrm>
            <a:off x="1275181" y="213982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8200D63-78E1-719E-97FA-4666AB8879C1}"/>
              </a:ext>
            </a:extLst>
          </p:cNvPr>
          <p:cNvSpPr/>
          <p:nvPr/>
        </p:nvSpPr>
        <p:spPr>
          <a:xfrm>
            <a:off x="1277229" y="460312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7FF5169-5C86-31B3-1F57-B45E40759897}"/>
              </a:ext>
            </a:extLst>
          </p:cNvPr>
          <p:cNvSpPr/>
          <p:nvPr/>
        </p:nvSpPr>
        <p:spPr>
          <a:xfrm>
            <a:off x="1296957" y="542422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93B873B8-1974-7ECC-FEAF-3638FB493BE0}"/>
              </a:ext>
            </a:extLst>
          </p:cNvPr>
          <p:cNvSpPr/>
          <p:nvPr/>
        </p:nvSpPr>
        <p:spPr>
          <a:xfrm>
            <a:off x="1275181" y="296092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Writ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F1C489A-30E8-B255-B6D6-25D919697306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C9FCE7A1-0A51-6020-EE6E-B8B3F7D425EA}"/>
              </a:ext>
            </a:extLst>
          </p:cNvPr>
          <p:cNvSpPr/>
          <p:nvPr/>
        </p:nvSpPr>
        <p:spPr>
          <a:xfrm>
            <a:off x="1296957" y="3782027"/>
            <a:ext cx="3256378" cy="662474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Speaking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211" y="45472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ACEF1C5-A007-8C40-0F59-322B8793C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369690"/>
            <a:ext cx="11216640" cy="4226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and write. 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2E61CB0-C59D-B8F6-284C-AA11C4925AF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323D2F-9650-CBA0-54A4-F357E7788D13}"/>
              </a:ext>
            </a:extLst>
          </p:cNvPr>
          <p:cNvSpPr txBox="1"/>
          <p:nvPr/>
        </p:nvSpPr>
        <p:spPr>
          <a:xfrm>
            <a:off x="7655195" y="1710306"/>
            <a:ext cx="15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bird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92E9D-69BE-EE84-FF60-67296DD140B6}"/>
              </a:ext>
            </a:extLst>
          </p:cNvPr>
          <p:cNvSpPr txBox="1"/>
          <p:nvPr/>
        </p:nvSpPr>
        <p:spPr>
          <a:xfrm>
            <a:off x="5545979" y="2295081"/>
            <a:ext cx="15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FDB0E-690C-B609-715A-590167719940}"/>
              </a:ext>
            </a:extLst>
          </p:cNvPr>
          <p:cNvSpPr txBox="1"/>
          <p:nvPr/>
        </p:nvSpPr>
        <p:spPr>
          <a:xfrm>
            <a:off x="6679835" y="3685757"/>
            <a:ext cx="15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Barks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016016-E5F2-9F4E-D2FE-3B0D94A2114B}"/>
              </a:ext>
            </a:extLst>
          </p:cNvPr>
          <p:cNvSpPr txBox="1"/>
          <p:nvPr/>
        </p:nvSpPr>
        <p:spPr>
          <a:xfrm>
            <a:off x="9508379" y="3685757"/>
            <a:ext cx="15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69A99-3B75-2853-74DB-06E887522027}"/>
              </a:ext>
            </a:extLst>
          </p:cNvPr>
          <p:cNvSpPr txBox="1"/>
          <p:nvPr/>
        </p:nvSpPr>
        <p:spPr>
          <a:xfrm>
            <a:off x="6568036" y="4318760"/>
            <a:ext cx="15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3888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3382000" y="372609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pet is a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7ACC7-8B43-6E62-12C2-4CAC51BAD0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50422"/>
            <a:ext cx="5059680" cy="501180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6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31E16-534C-5BD5-944F-A9AF3EA57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74819"/>
            <a:ext cx="4968241" cy="5030909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C593C-DA61-A99F-CDEF-3173F2733D55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95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62938-BA3A-6409-F737-D76E13D6C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43" y="1146048"/>
            <a:ext cx="5155832" cy="501165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7F7DA-E0FF-FD5B-9320-117938406D4C}"/>
              </a:ext>
            </a:extLst>
          </p:cNvPr>
          <p:cNvSpPr txBox="1"/>
          <p:nvPr/>
        </p:nvSpPr>
        <p:spPr>
          <a:xfrm>
            <a:off x="3382000" y="372609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pet is a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43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69223-E4D0-9EC1-9D26-8F7D20C0DE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65664"/>
            <a:ext cx="5059681" cy="4996574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58D97-2CC8-FBAC-2193-6A6D9B313F1E}"/>
              </a:ext>
            </a:extLst>
          </p:cNvPr>
          <p:cNvSpPr txBox="1"/>
          <p:nvPr/>
        </p:nvSpPr>
        <p:spPr>
          <a:xfrm>
            <a:off x="3382000" y="372609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pet is a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8CA92-47B7-CAB6-89B0-05CA2079D53A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pet is a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2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BB408-7406-E275-BD7D-DEAEB85B5F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1113858"/>
            <a:ext cx="5059680" cy="501180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06327-0B1D-C56D-04F9-CC0A63957C35}"/>
              </a:ext>
            </a:extLst>
          </p:cNvPr>
          <p:cNvSpPr txBox="1"/>
          <p:nvPr/>
        </p:nvSpPr>
        <p:spPr>
          <a:xfrm>
            <a:off x="3382000" y="372609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pet is a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08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65F19-4A8A-53C6-C808-9DB2DB602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1170432"/>
            <a:ext cx="5059680" cy="501180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7FCCF-921F-0501-9535-B93FD4D92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1170432"/>
            <a:ext cx="5059680" cy="501180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B0EC3-0B84-8C06-6021-329D1B356A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584" y="1170433"/>
            <a:ext cx="5059680" cy="501180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0D69E-A143-0DC1-1561-38BFDECD00E2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pet is a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talk about the family pet and review ….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other, father, brother, family, pet, black, white, dog, cat, fish, bird, pig, goat, duck, cow, rabbit</a:t>
            </a:r>
          </a:p>
          <a:p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Structures: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My family pet is a cat./ I love my cat.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0652D-9960-624B-1523-9EF5C49D52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92" y="1185463"/>
            <a:ext cx="5059680" cy="501180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FB37B-C094-60CA-4F2D-84F36511F51E}"/>
              </a:ext>
            </a:extLst>
          </p:cNvPr>
          <p:cNvSpPr txBox="1"/>
          <p:nvPr/>
        </p:nvSpPr>
        <p:spPr>
          <a:xfrm>
            <a:off x="3382000" y="372596"/>
            <a:ext cx="583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pet is a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05313-D1C5-C063-2475-D56E4DD2B4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1170432"/>
            <a:ext cx="5059679" cy="501180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77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 Revision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other, father, brother, family, pet, black, white, dog, cat, fish, bird, pig, goat, duck, cow, rabbit</a:t>
            </a:r>
          </a:p>
          <a:p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Structures: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My family pet is a cat./ I love my cat.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19).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36).</a:t>
            </a:r>
          </a:p>
        </p:txBody>
      </p:sp>
    </p:spTree>
    <p:extLst>
      <p:ext uri="{BB962C8B-B14F-4D97-AF65-F5344CB8AC3E}">
        <p14:creationId xmlns:p14="http://schemas.microsoft.com/office/powerpoint/2010/main" val="12547980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08EEA-CD75-1932-E4E5-0A6EEBF37346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Read and match.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B90D5E0-C046-A13F-6770-FE2B1F13CD86}"/>
              </a:ext>
            </a:extLst>
          </p:cNvPr>
          <p:cNvSpPr/>
          <p:nvPr/>
        </p:nvSpPr>
        <p:spPr>
          <a:xfrm>
            <a:off x="1292353" y="1234440"/>
            <a:ext cx="4096511" cy="7528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1. </a:t>
            </a:r>
            <a:r>
              <a:rPr lang="en-US" sz="3600" dirty="0"/>
              <a:t>My family pet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F3CA7E77-AD85-C62E-A8DC-552E7187A647}"/>
              </a:ext>
            </a:extLst>
          </p:cNvPr>
          <p:cNvSpPr/>
          <p:nvPr/>
        </p:nvSpPr>
        <p:spPr>
          <a:xfrm>
            <a:off x="6888479" y="1274817"/>
            <a:ext cx="4303777" cy="7528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A. </a:t>
            </a:r>
            <a:r>
              <a:rPr lang="en-US" sz="3600" dirty="0">
                <a:solidFill>
                  <a:schemeClr val="bg1"/>
                </a:solidFill>
              </a:rPr>
              <a:t>nine years old.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85B518F-8D7A-FF6A-FE2B-2DE69F9A8332}"/>
              </a:ext>
            </a:extLst>
          </p:cNvPr>
          <p:cNvSpPr/>
          <p:nvPr/>
        </p:nvSpPr>
        <p:spPr>
          <a:xfrm>
            <a:off x="1292353" y="2535183"/>
            <a:ext cx="4096511" cy="7528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en-US" sz="3600" dirty="0"/>
              <a:t>I love my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52C6C75-60C8-C708-7326-6081E1FB4739}"/>
              </a:ext>
            </a:extLst>
          </p:cNvPr>
          <p:cNvSpPr/>
          <p:nvPr/>
        </p:nvSpPr>
        <p:spPr>
          <a:xfrm>
            <a:off x="6888479" y="2575560"/>
            <a:ext cx="4303777" cy="7528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B. </a:t>
            </a:r>
            <a:r>
              <a:rPr lang="en-US" sz="3600" dirty="0">
                <a:solidFill>
                  <a:schemeClr val="bg1"/>
                </a:solidFill>
              </a:rPr>
              <a:t>is Linh.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06310B5-69EB-5D55-6F53-6B6E0CC7F800}"/>
              </a:ext>
            </a:extLst>
          </p:cNvPr>
          <p:cNvSpPr/>
          <p:nvPr/>
        </p:nvSpPr>
        <p:spPr>
          <a:xfrm>
            <a:off x="1292353" y="3766575"/>
            <a:ext cx="4096511" cy="7528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3. </a:t>
            </a:r>
            <a:r>
              <a:rPr lang="en-US" sz="3600" dirty="0"/>
              <a:t>She is 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2121EFB-4DFC-D2B9-4E49-89EC94A08C44}"/>
              </a:ext>
            </a:extLst>
          </p:cNvPr>
          <p:cNvSpPr/>
          <p:nvPr/>
        </p:nvSpPr>
        <p:spPr>
          <a:xfrm>
            <a:off x="6888479" y="3778014"/>
            <a:ext cx="4303777" cy="7528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C. </a:t>
            </a:r>
            <a:r>
              <a:rPr lang="en-US" sz="3600" dirty="0">
                <a:solidFill>
                  <a:schemeClr val="bg1"/>
                </a:solidFill>
              </a:rPr>
              <a:t>cat.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5A61D48-A4D0-C05B-1A56-B63D7649CD2B}"/>
              </a:ext>
            </a:extLst>
          </p:cNvPr>
          <p:cNvSpPr/>
          <p:nvPr/>
        </p:nvSpPr>
        <p:spPr>
          <a:xfrm>
            <a:off x="1292352" y="4869198"/>
            <a:ext cx="4096511" cy="7528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4. </a:t>
            </a:r>
            <a:r>
              <a:rPr lang="en-US" sz="3600" dirty="0"/>
              <a:t>My name 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1C69350-2E2C-474B-0C03-7725B8B17AEE}"/>
              </a:ext>
            </a:extLst>
          </p:cNvPr>
          <p:cNvSpPr/>
          <p:nvPr/>
        </p:nvSpPr>
        <p:spPr>
          <a:xfrm>
            <a:off x="6888479" y="4869198"/>
            <a:ext cx="4303777" cy="7528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D. </a:t>
            </a:r>
            <a:r>
              <a:rPr lang="en-US" sz="3600" dirty="0">
                <a:solidFill>
                  <a:schemeClr val="bg1"/>
                </a:solidFill>
              </a:rPr>
              <a:t>is a cat.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052C4-7026-8AF8-BD22-A6B981EED547}"/>
              </a:ext>
            </a:extLst>
          </p:cNvPr>
          <p:cNvCxnSpPr>
            <a:stCxn id="4" idx="3"/>
            <a:endCxn id="11" idx="1"/>
          </p:cNvCxnSpPr>
          <p:nvPr/>
        </p:nvCxnSpPr>
        <p:spPr>
          <a:xfrm>
            <a:off x="5388864" y="1610868"/>
            <a:ext cx="1876043" cy="3634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A1291-A4B3-3C09-77A7-7FB08126AB72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5388864" y="2911611"/>
            <a:ext cx="1876043" cy="12428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84B647-F5AB-CFDA-371D-B8DD0CB529D2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5388864" y="1651245"/>
            <a:ext cx="1876043" cy="2491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171807-9CBE-50D0-ED63-D73FAA508C42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5388863" y="2951988"/>
            <a:ext cx="1876044" cy="2293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4FD6C0-F9A3-383B-B593-1CB2749A65D8}"/>
              </a:ext>
            </a:extLst>
          </p:cNvPr>
          <p:cNvSpPr txBox="1"/>
          <p:nvPr/>
        </p:nvSpPr>
        <p:spPr>
          <a:xfrm>
            <a:off x="5452552" y="5793513"/>
            <a:ext cx="12868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DED36-E087-6BFC-DCBA-C506A96611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15" y="377951"/>
            <a:ext cx="7888225" cy="592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98800-C7C9-10FD-07C9-456DD96FB853}"/>
              </a:ext>
            </a:extLst>
          </p:cNvPr>
          <p:cNvSpPr txBox="1"/>
          <p:nvPr/>
        </p:nvSpPr>
        <p:spPr>
          <a:xfrm>
            <a:off x="4752391" y="36257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2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1. Read and circle True or False. 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89DC89-E33C-23D4-E38C-EA5EA5DA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504"/>
            <a:ext cx="12192000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1. Read and circle True or False. 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8F06C-90CF-4F6E-B30C-A100E4AF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728"/>
            <a:ext cx="12192000" cy="2121408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4D787009-BB9A-98B8-CE8F-7103FC2E6A5A}"/>
              </a:ext>
            </a:extLst>
          </p:cNvPr>
          <p:cNvSpPr/>
          <p:nvPr/>
        </p:nvSpPr>
        <p:spPr>
          <a:xfrm>
            <a:off x="9570720" y="2407920"/>
            <a:ext cx="975360" cy="573024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EA4B59-7952-3F2D-D82D-CD2BC2DEF20F}"/>
              </a:ext>
            </a:extLst>
          </p:cNvPr>
          <p:cNvSpPr/>
          <p:nvPr/>
        </p:nvSpPr>
        <p:spPr>
          <a:xfrm>
            <a:off x="10546080" y="3140402"/>
            <a:ext cx="975360" cy="573024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14547</TotalTime>
  <Words>424</Words>
  <Application>Microsoft Office PowerPoint</Application>
  <PresentationFormat>Màn hình rộng</PresentationFormat>
  <Paragraphs>103</Paragraphs>
  <Slides>35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374</cp:revision>
  <dcterms:created xsi:type="dcterms:W3CDTF">2020-12-08T03:17:05Z</dcterms:created>
  <dcterms:modified xsi:type="dcterms:W3CDTF">2022-08-02T01:37:15Z</dcterms:modified>
</cp:coreProperties>
</file>