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34"/>
  </p:notesMasterIdLst>
  <p:sldIdLst>
    <p:sldId id="256" r:id="rId5"/>
    <p:sldId id="258" r:id="rId6"/>
    <p:sldId id="260" r:id="rId7"/>
    <p:sldId id="342" r:id="rId8"/>
    <p:sldId id="343" r:id="rId9"/>
    <p:sldId id="344" r:id="rId10"/>
    <p:sldId id="345" r:id="rId11"/>
    <p:sldId id="346" r:id="rId12"/>
    <p:sldId id="348" r:id="rId13"/>
    <p:sldId id="336" r:id="rId14"/>
    <p:sldId id="334" r:id="rId15"/>
    <p:sldId id="337" r:id="rId16"/>
    <p:sldId id="338" r:id="rId17"/>
    <p:sldId id="340" r:id="rId18"/>
    <p:sldId id="341" r:id="rId19"/>
    <p:sldId id="349" r:id="rId20"/>
    <p:sldId id="404" r:id="rId21"/>
    <p:sldId id="352" r:id="rId22"/>
    <p:sldId id="350" r:id="rId23"/>
    <p:sldId id="353" r:id="rId24"/>
    <p:sldId id="351" r:id="rId25"/>
    <p:sldId id="291" r:id="rId26"/>
    <p:sldId id="357" r:id="rId27"/>
    <p:sldId id="354" r:id="rId28"/>
    <p:sldId id="358" r:id="rId29"/>
    <p:sldId id="403" r:id="rId30"/>
    <p:sldId id="401" r:id="rId31"/>
    <p:sldId id="405" r:id="rId32"/>
    <p:sldId id="406" r:id="rId33"/>
  </p:sldIdLst>
  <p:sldSz cx="9144000" cy="5143500" type="screen16x9"/>
  <p:notesSz cx="6858000" cy="9144000"/>
  <p:embeddedFontLst>
    <p:embeddedFont>
      <p:font typeface="Caveat Brush" panose="020B0604020202020204" charset="0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  <p:embeddedFont>
      <p:font typeface="Patrick Hand" panose="00000500000000000000" pitchFamily="2" charset="0"/>
      <p:regular r:id="rId44"/>
    </p:embeddedFont>
    <p:embeddedFont>
      <p:font typeface="Poppins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8F7F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8CAFE-0F15-4F0E-9DCA-5EA0FA28CC2B}">
  <a:tblStyle styleId="{E0C8CAFE-0F15-4F0E-9DCA-5EA0FA28CC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7" autoAdjust="0"/>
    <p:restoredTop sz="91837" autoAdjust="0"/>
  </p:normalViewPr>
  <p:slideViewPr>
    <p:cSldViewPr snapToGrid="0">
      <p:cViewPr varScale="1">
        <p:scale>
          <a:sx n="80" d="100"/>
          <a:sy n="80" d="100"/>
        </p:scale>
        <p:origin x="9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5:49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5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6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24,'0'-1,"0"0,0 0,0 1,0-2,1 2,-1-1,0 0,1 0,-1 0,1 1,0-1,-1 0,1 0,0 1,0-1,0 1,0-2,0 2,0-1,1 0,0 0,0 0,1 1,-1-1,1 1,-1-1,1 0,0 1,0-1,4 1,5-1,0 1,-1 0,22 2,42 4,-24-2,0 1,54 10,122 22,-175-30,1-2,73 2,-81-4,-1-1,65 12,-66-8,1 0,68 1,262-7,-157-1,4664 1,-4845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7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36,'0'-1,"0"0,0-1,0 1,0-1,1 1,-1 1,0-2,2 1,-2-1,1 1,1 0,-2 0,1 0,1 0,-1 0,1 0,-1-1,1 1,-1 0,2 0,1 0,-1-1,2 1,-2 0,1 0,-1 0,1 1,1-1,-1 0,8 0,5 0,1 1,-1 0,33 4,63 4,-35-2,-1 2,82 14,184 35,-265-47,2-2,111 2,-123-6,-1 0,97 17,-98-11,0-2,104 3,394-11,-234-2,7052 2,-7328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78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79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80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35,'0'-2,"0"1,0-1,0 2,0-2,1 1,-1 0,0-1,1 2,-1-2,1 1,-1 0,0 0,1 0,0 0,0 0,0 0,0 0,-1 0,1 0,1-1,1 1,-2 0,2 0,-2 0,2 0,-1 0,0 0,1 1,-1-1,5 0,3 0,0 1,0 0,19 3,37 6,-21-4,-1 2,48 15,107 32,-154-45,2-1,64 2,-73-7,1 1,57 16,-58-11,0-1,60 3,229-11,-136-2,4084 2,-4244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81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82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24,'0'-1,"0"0,0 0,0 1,0-2,1 2,-1-1,0 0,1 0,-1 0,1 1,0-1,-1 0,1 0,0 1,0-1,0 1,0-2,0 2,0-1,1 0,0 0,0 0,1 1,-1-1,1 1,-1-1,1 0,0 1,0-1,4 1,5-1,0 1,-1 0,22 2,42 4,-24-2,0 1,54 10,122 22,-175-30,1-2,73 2,-81-4,-1-1,65 12,-66-8,1 0,68 1,262-7,-157-1,4664 1,-4845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9:36.983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36,'0'-1,"0"0,0-1,0 1,0-1,1 1,-1 1,0-2,2 1,-2-1,1 1,1 0,-2 0,1 0,1 0,-1 0,1 0,-1-1,1 1,-1 0,2 0,1 0,-1-1,2 1,-2 0,1 0,-1 0,1 1,1-1,-1 0,8 0,5 0,1 1,-1 0,33 4,63 4,-35-2,-1 2,82 14,184 35,-265-47,2-2,111 2,-123-6,-1 0,97 17,-98-11,0-2,104 3,394-11,-234-2,7052 2,-7328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5:56.2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5:59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35,'0'-2,"0"1,0-1,0 2,0-2,1 1,-1 0,0-1,1 2,-1-2,1 1,-1 0,0 0,1 0,0 0,0 0,0 0,0 0,-1 0,1 0,1-1,1 1,-2 0,2 0,-2 0,2 0,-1 0,0 0,1 1,-1-1,5 0,3 0,0 1,0 0,19 3,37 6,-21-4,-1 2,48 15,107 32,-154-45,2-1,64 2,-73-7,1 1,57 16,-58-11,0-1,60 3,229-11,-136-2,4084 2,-4244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6:08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6:14.2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24,'0'-1,"0"0,0 0,0 1,0-2,1 2,-1-1,0 0,1 0,-1 0,1 1,0-1,-1 0,1 0,0 1,0-1,0 1,0-2,0 2,0-1,1 0,0 0,0 0,1 1,-1-1,1 1,-1-1,1 0,0 1,0-1,4 1,5-1,0 1,-1 0,22 2,42 4,-24-2,0 1,54 10,122 22,-175-30,1-2,73 2,-81-4,-1-1,65 12,-66-8,1 0,68 1,262-7,-157-1,4664 1,-4845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6:28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36,'0'-1,"0"0,0-1,0 1,0-1,1 1,-1 1,0-2,2 1,-2-1,1 1,1 0,-2 0,1 0,1 0,-1 0,1 0,-1-1,1 1,-1 0,2 0,1 0,-1-1,2 1,-2 0,1 0,-1 0,1 1,1-1,-1 0,8 0,5 0,1 1,-1 0,33 4,63 4,-35-2,-1 2,82 14,184 35,-265-47,2-2,111 2,-123-6,-1 0,97 17,-98-11,0-2,104 3,394-11,-234-2,7052 2,-7328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2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3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32,'0'-2,"0"2,0-2,0 1,0 0,1 0,-1 0,0 0,1 0,-1-1,0 2,1-1,-1-1,1 1,0 1,-1-1,1 0,0 0,0 0,0 0,0-1,2 2,-2-2,1 1,0 0,0 1,0-1,0 0,1 0,-1 1,4-1,4 0,-1 1,0 0,18 3,34 5,-20-3,1 2,43 12,99 31,-142-41,1-2,59 2,-66-6,0 1,53 14,-54-9,0-2,56 3,212-10,-126-1,3781 1,-3929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1T14:58:05.284"/>
    </inkml:context>
    <inkml:brush xml:id="br0">
      <inkml:brushProperty name="width" value="0.3" units="cm"/>
      <inkml:brushProperty name="height" value="0.6" units="cm"/>
      <inkml:brushProperty name="color" value="#FAB9C4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35,'0'-2,"0"1,0-1,0 2,0-2,1 1,-1 0,0-1,1 2,-1-2,1 1,-1 0,0 0,1 0,0 0,0 0,0 0,0 0,-1 0,1 0,1-1,1 1,-2 0,2 0,-2 0,2 0,-1 0,0 0,1 1,-1-1,5 0,3 0,0 1,0 0,19 3,37 6,-21-4,-1 2,48 15,107 32,-154-45,2-1,64 2,-73-7,1 1,57 16,-58-11,0-1,60 3,229-11,-136-2,4084 2,-4244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038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1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8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6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60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45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4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0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320de4b7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320de4b7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4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66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59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9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emf"/><Relationship Id="rId12" Type="http://schemas.openxmlformats.org/officeDocument/2006/relationships/customXml" Target="../ink/ink5.xml"/><Relationship Id="rId2" Type="http://schemas.openxmlformats.org/officeDocument/2006/relationships/audio" Target="../media/media10.wav"/><Relationship Id="rId16" Type="http://schemas.openxmlformats.org/officeDocument/2006/relationships/image" Target="../media/image17.png"/><Relationship Id="rId1" Type="http://schemas.microsoft.com/office/2007/relationships/media" Target="../media/media10.wav"/><Relationship Id="rId6" Type="http://schemas.openxmlformats.org/officeDocument/2006/relationships/customXml" Target="../ink/ink1.xml"/><Relationship Id="rId11" Type="http://schemas.openxmlformats.org/officeDocument/2006/relationships/customXml" Target="../ink/ink4.xml"/><Relationship Id="rId5" Type="http://schemas.openxmlformats.org/officeDocument/2006/relationships/image" Target="../media/image16.png"/><Relationship Id="rId15" Type="http://schemas.openxmlformats.org/officeDocument/2006/relationships/image" Target="../media/image20.emf"/><Relationship Id="rId10" Type="http://schemas.openxmlformats.org/officeDocument/2006/relationships/image" Target="../media/image18.emf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emf"/><Relationship Id="rId12" Type="http://schemas.openxmlformats.org/officeDocument/2006/relationships/customXml" Target="../ink/ink11.xml"/><Relationship Id="rId2" Type="http://schemas.microsoft.com/office/2007/relationships/media" Target="../media/media11.mp3"/><Relationship Id="rId16" Type="http://schemas.openxmlformats.org/officeDocument/2006/relationships/image" Target="../media/image18.jpeg"/><Relationship Id="rId1" Type="http://schemas.openxmlformats.org/officeDocument/2006/relationships/audio" Target="NULL" TargetMode="External"/><Relationship Id="rId6" Type="http://schemas.openxmlformats.org/officeDocument/2006/relationships/customXml" Target="../ink/ink7.xml"/><Relationship Id="rId11" Type="http://schemas.openxmlformats.org/officeDocument/2006/relationships/customXml" Target="../ink/ink10.xml"/><Relationship Id="rId5" Type="http://schemas.openxmlformats.org/officeDocument/2006/relationships/image" Target="../media/image16.png"/><Relationship Id="rId15" Type="http://schemas.openxmlformats.org/officeDocument/2006/relationships/image" Target="../media/image25.emf"/><Relationship Id="rId10" Type="http://schemas.openxmlformats.org/officeDocument/2006/relationships/image" Target="../media/image23.emf"/><Relationship Id="rId4" Type="http://schemas.openxmlformats.org/officeDocument/2006/relationships/image" Target="../media/image6.png"/><Relationship Id="rId9" Type="http://schemas.openxmlformats.org/officeDocument/2006/relationships/customXml" Target="../ink/ink9.xml"/><Relationship Id="rId14" Type="http://schemas.openxmlformats.org/officeDocument/2006/relationships/customXml" Target="../ink/ink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customXml" Target="../ink/ink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24.emf"/><Relationship Id="rId5" Type="http://schemas.openxmlformats.org/officeDocument/2006/relationships/customXml" Target="../ink/ink14.xml"/><Relationship Id="rId10" Type="http://schemas.openxmlformats.org/officeDocument/2006/relationships/customXml" Target="../ink/ink17.xml"/><Relationship Id="rId4" Type="http://schemas.openxmlformats.org/officeDocument/2006/relationships/image" Target="../media/image22.emf"/><Relationship Id="rId9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875923" y="753124"/>
            <a:ext cx="6863654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F4FBE"/>
                </a:solidFill>
                <a:latin typeface="Comic Sans MS" panose="030F0702030302020204" pitchFamily="66" charset="0"/>
              </a:rPr>
              <a:t>Unit 18: At the shopping </a:t>
            </a:r>
            <a:r>
              <a:rPr lang="en-US" sz="5400" dirty="0" err="1">
                <a:solidFill>
                  <a:srgbClr val="0F4FBE"/>
                </a:solidFill>
                <a:latin typeface="Comic Sans MS" panose="030F0702030302020204" pitchFamily="66" charset="0"/>
              </a:rPr>
              <a:t>centre</a:t>
            </a:r>
            <a:endParaRPr sz="5400" dirty="0">
              <a:solidFill>
                <a:srgbClr val="0F4FBE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53;p44"/>
          <p:cNvSpPr txBox="1">
            <a:spLocks/>
          </p:cNvSpPr>
          <p:nvPr/>
        </p:nvSpPr>
        <p:spPr>
          <a:xfrm>
            <a:off x="4219998" y="-24709"/>
            <a:ext cx="2347363" cy="87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8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29" name="Google Shape;853;p44">
            <a:extLst>
              <a:ext uri="{FF2B5EF4-FFF2-40B4-BE49-F238E27FC236}">
                <a16:creationId xmlns:a16="http://schemas.microsoft.com/office/drawing/2014/main" id="{FDD7ADAC-8CDD-4966-9AE9-229B0A5AA81E}"/>
              </a:ext>
            </a:extLst>
          </p:cNvPr>
          <p:cNvSpPr txBox="1">
            <a:spLocks/>
          </p:cNvSpPr>
          <p:nvPr/>
        </p:nvSpPr>
        <p:spPr>
          <a:xfrm>
            <a:off x="909184" y="2130184"/>
            <a:ext cx="6863654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8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"/>
              <a:buNone/>
              <a:defRPr sz="5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3200" dirty="0">
                <a:solidFill>
                  <a:srgbClr val="0F4FBE"/>
                </a:solidFill>
                <a:latin typeface="Comic Sans MS" panose="030F0702030302020204" pitchFamily="66" charset="0"/>
              </a:rPr>
              <a:t>Lesson 3-Period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8E03EB36-03AF-4D86-8579-37F17834EB96}"/>
              </a:ext>
            </a:extLst>
          </p:cNvPr>
          <p:cNvSpPr txBox="1">
            <a:spLocks/>
          </p:cNvSpPr>
          <p:nvPr/>
        </p:nvSpPr>
        <p:spPr>
          <a:xfrm>
            <a:off x="340962" y="1583723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Listen and clap. Which syllable is stressed?</a:t>
            </a:r>
          </a:p>
        </p:txBody>
      </p:sp>
      <p:pic>
        <p:nvPicPr>
          <p:cNvPr id="3" name="Picture 2" descr="Clap Hands Cartoon Stock Illustrations – 1,099 Clap Hands ...">
            <a:extLst>
              <a:ext uri="{FF2B5EF4-FFF2-40B4-BE49-F238E27FC236}">
                <a16:creationId xmlns:a16="http://schemas.microsoft.com/office/drawing/2014/main" id="{1265B6FF-EF42-4F4B-A780-C13CB31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29" y="2683131"/>
            <a:ext cx="1836551" cy="18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9DCC7F8C-4A4E-4369-93AD-39BC3BC1348B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campsite</a:t>
            </a:r>
          </a:p>
        </p:txBody>
      </p:sp>
      <p:pic>
        <p:nvPicPr>
          <p:cNvPr id="6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2203C8BA-D3B7-4ECC-9A02-81D4295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D0EE283-1143-402B-95CE-F4F9AF3A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089584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scalif029">
            <a:hlinkClick r:id="" action="ppaction://media"/>
            <a:extLst>
              <a:ext uri="{FF2B5EF4-FFF2-40B4-BE49-F238E27FC236}">
                <a16:creationId xmlns:a16="http://schemas.microsoft.com/office/drawing/2014/main" id="{282C616C-EB8A-42A1-89E7-2AE404052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29204" y="507945"/>
            <a:ext cx="406400" cy="406400"/>
          </a:xfrm>
          <a:prstGeom prst="rect">
            <a:avLst/>
          </a:prstGeom>
        </p:spPr>
      </p:pic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B7585D7B-7E65-4A87-A4F5-A14433B0AFAC}"/>
              </a:ext>
            </a:extLst>
          </p:cNvPr>
          <p:cNvSpPr txBox="1">
            <a:spLocks/>
          </p:cNvSpPr>
          <p:nvPr/>
        </p:nvSpPr>
        <p:spPr>
          <a:xfrm>
            <a:off x="810487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‘camp</a:t>
            </a:r>
            <a:r>
              <a:rPr lang="en-US" sz="5400" b="1" dirty="0">
                <a:latin typeface="Comic Sans MS" panose="030F0702030302020204" pitchFamily="66" charset="0"/>
              </a:rPr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8542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6138764B-A915-440B-9565-2E2F6DD19663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shopping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5176C7A6-5575-4245-B66E-05CE2996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126BDB8-D9E5-4523-8AFC-247E7641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105083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opping">
            <a:hlinkClick r:id="" action="ppaction://media"/>
            <a:extLst>
              <a:ext uri="{FF2B5EF4-FFF2-40B4-BE49-F238E27FC236}">
                <a16:creationId xmlns:a16="http://schemas.microsoft.com/office/drawing/2014/main" id="{9CA52DC8-BF45-48D0-851C-E367D9A46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2" y="1237174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5E54F799-F9C1-478E-8D04-332D47D13F04}"/>
              </a:ext>
            </a:extLst>
          </p:cNvPr>
          <p:cNvSpPr txBox="1">
            <a:spLocks/>
          </p:cNvSpPr>
          <p:nvPr/>
        </p:nvSpPr>
        <p:spPr>
          <a:xfrm>
            <a:off x="818800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‘shop</a:t>
            </a:r>
            <a:r>
              <a:rPr lang="en-US" sz="5400" b="1" dirty="0">
                <a:latin typeface="Comic Sans MS" panose="030F0702030302020204" pitchFamily="66" charset="0"/>
              </a:rPr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42170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FB88D59-20B6-4642-B3E1-70CD55CCF895}"/>
              </a:ext>
            </a:extLst>
          </p:cNvPr>
          <p:cNvSpPr txBox="1">
            <a:spLocks/>
          </p:cNvSpPr>
          <p:nvPr/>
        </p:nvSpPr>
        <p:spPr>
          <a:xfrm>
            <a:off x="806335" y="1118774"/>
            <a:ext cx="7356763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bookshop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45919F6-A0A5-4DC4-87AF-A0E942D7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92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36E8AF7-09EE-4AC0-833F-3C3DF187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33" y="2089584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usbooks002">
            <a:hlinkClick r:id="" action="ppaction://media"/>
            <a:extLst>
              <a:ext uri="{FF2B5EF4-FFF2-40B4-BE49-F238E27FC236}">
                <a16:creationId xmlns:a16="http://schemas.microsoft.com/office/drawing/2014/main" id="{DD52819D-8624-446B-B19C-F6B2D81D3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3200" y="1033974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7A3E0B4D-43CE-470D-95FB-5A400D2CA831}"/>
              </a:ext>
            </a:extLst>
          </p:cNvPr>
          <p:cNvSpPr txBox="1">
            <a:spLocks/>
          </p:cNvSpPr>
          <p:nvPr/>
        </p:nvSpPr>
        <p:spPr>
          <a:xfrm>
            <a:off x="722361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‘book</a:t>
            </a:r>
            <a:r>
              <a:rPr lang="en-US" sz="5400" b="1" dirty="0">
                <a:latin typeface="Comic Sans MS" panose="030F0702030302020204" pitchFamily="66" charset="0"/>
              </a:rPr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13302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130A19F-51FF-47C2-BF38-5517539097D4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centre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68BC4C2E-8B9D-4230-9212-D2936AF3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57" y="1761974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13CA002D-1784-4FBB-BEA6-3398FB81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6" y="2027591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us70754 (1)">
            <a:hlinkClick r:id="" action="ppaction://media"/>
            <a:extLst>
              <a:ext uri="{FF2B5EF4-FFF2-40B4-BE49-F238E27FC236}">
                <a16:creationId xmlns:a16="http://schemas.microsoft.com/office/drawing/2014/main" id="{0E988EEE-BE3F-4D6D-BE75-486F2AC5D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6825" y="428017"/>
            <a:ext cx="1012357" cy="1012357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93DF4038-616C-4193-B0C4-1C6A11A20CFE}"/>
              </a:ext>
            </a:extLst>
          </p:cNvPr>
          <p:cNvSpPr txBox="1">
            <a:spLocks/>
          </p:cNvSpPr>
          <p:nvPr/>
        </p:nvSpPr>
        <p:spPr>
          <a:xfrm>
            <a:off x="722361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‘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cen</a:t>
            </a:r>
            <a:r>
              <a:rPr lang="en-US" sz="5400" b="1" dirty="0" err="1">
                <a:latin typeface="Comic Sans MS" panose="030F0702030302020204" pitchFamily="66" charset="0"/>
              </a:rPr>
              <a:t>tre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behind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33" y="1777791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794" y="2043408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ehind">
            <a:hlinkClick r:id="" action="ppaction://media"/>
            <a:extLst>
              <a:ext uri="{FF2B5EF4-FFF2-40B4-BE49-F238E27FC236}">
                <a16:creationId xmlns:a16="http://schemas.microsoft.com/office/drawing/2014/main" id="{6980405F-920A-4B2D-B7D9-2BECCAADD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589" y="849851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B2115184-12E2-47FD-8BA2-5D4E7651AB04}"/>
              </a:ext>
            </a:extLst>
          </p:cNvPr>
          <p:cNvSpPr txBox="1">
            <a:spLocks/>
          </p:cNvSpPr>
          <p:nvPr/>
        </p:nvSpPr>
        <p:spPr>
          <a:xfrm>
            <a:off x="893617" y="1102957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</a:t>
            </a:r>
            <a:r>
              <a:rPr lang="en-US" sz="5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340962" y="1118774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between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3" y="1811083"/>
            <a:ext cx="1339542" cy="13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44" y="2076700"/>
            <a:ext cx="804859" cy="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etween">
            <a:hlinkClick r:id="" action="ppaction://media"/>
            <a:extLst>
              <a:ext uri="{FF2B5EF4-FFF2-40B4-BE49-F238E27FC236}">
                <a16:creationId xmlns:a16="http://schemas.microsoft.com/office/drawing/2014/main" id="{9943DA10-5440-44D5-8B83-7DCD3EAA9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762" y="763561"/>
            <a:ext cx="406400" cy="406400"/>
          </a:xfrm>
          <a:prstGeom prst="rect">
            <a:avLst/>
          </a:prstGeom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32A0878C-345B-4A51-8C07-8C3F5B3B7FC0}"/>
              </a:ext>
            </a:extLst>
          </p:cNvPr>
          <p:cNvSpPr txBox="1">
            <a:spLocks/>
          </p:cNvSpPr>
          <p:nvPr/>
        </p:nvSpPr>
        <p:spPr>
          <a:xfrm>
            <a:off x="893617" y="11187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bet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’ween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Google Shape;987;p48">
            <a:extLst>
              <a:ext uri="{FF2B5EF4-FFF2-40B4-BE49-F238E27FC236}">
                <a16:creationId xmlns:a16="http://schemas.microsoft.com/office/drawing/2014/main" id="{9E417D38-CEAA-4DD5-811E-DDE6F2957736}"/>
              </a:ext>
            </a:extLst>
          </p:cNvPr>
          <p:cNvSpPr txBox="1">
            <a:spLocks/>
          </p:cNvSpPr>
          <p:nvPr/>
        </p:nvSpPr>
        <p:spPr>
          <a:xfrm>
            <a:off x="1046017" y="1271174"/>
            <a:ext cx="7356763" cy="6432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bet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’ween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E5DC563E-CA8A-4C7A-8910-B30744E64DD1}"/>
              </a:ext>
            </a:extLst>
          </p:cNvPr>
          <p:cNvSpPr txBox="1">
            <a:spLocks/>
          </p:cNvSpPr>
          <p:nvPr/>
        </p:nvSpPr>
        <p:spPr>
          <a:xfrm>
            <a:off x="-1467198" y="1335713"/>
            <a:ext cx="7356763" cy="64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</a:t>
            </a:r>
            <a:r>
              <a:rPr lang="en-US" sz="5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’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hind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727693EC-C00A-4C45-B2A1-B6A8FDF952D2}"/>
              </a:ext>
            </a:extLst>
          </p:cNvPr>
          <p:cNvSpPr txBox="1">
            <a:spLocks/>
          </p:cNvSpPr>
          <p:nvPr/>
        </p:nvSpPr>
        <p:spPr>
          <a:xfrm>
            <a:off x="-1251067" y="2571750"/>
            <a:ext cx="7356763" cy="64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 err="1">
                <a:latin typeface="Comic Sans MS" panose="030F0702030302020204" pitchFamily="66" charset="0"/>
              </a:rPr>
              <a:t>bet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’ween</a:t>
            </a:r>
            <a:endParaRPr lang="en-US"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326154-5AA9-4657-A9EF-9AF0F0E31FE4}"/>
              </a:ext>
            </a:extLst>
          </p:cNvPr>
          <p:cNvSpPr/>
          <p:nvPr/>
        </p:nvSpPr>
        <p:spPr>
          <a:xfrm>
            <a:off x="4400502" y="2005168"/>
            <a:ext cx="598516" cy="54032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AD63BBE7-A144-4C57-B093-1234013AD451}"/>
              </a:ext>
            </a:extLst>
          </p:cNvPr>
          <p:cNvSpPr txBox="1">
            <a:spLocks/>
          </p:cNvSpPr>
          <p:nvPr/>
        </p:nvSpPr>
        <p:spPr>
          <a:xfrm>
            <a:off x="4999018" y="772243"/>
            <a:ext cx="3636098" cy="359901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The stress is on the </a:t>
            </a:r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4000" dirty="0">
                <a:latin typeface="Comic Sans MS" panose="030F0702030302020204" pitchFamily="66" charset="0"/>
              </a:rPr>
              <a:t> syllable </a:t>
            </a:r>
          </a:p>
        </p:txBody>
      </p:sp>
    </p:spTree>
    <p:extLst>
      <p:ext uri="{BB962C8B-B14F-4D97-AF65-F5344CB8AC3E}">
        <p14:creationId xmlns:p14="http://schemas.microsoft.com/office/powerpoint/2010/main" val="20145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C71A0-B4B4-4E9C-AF65-81E7ED8CC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31" y="1394957"/>
            <a:ext cx="8468138" cy="2957885"/>
          </a:xfrm>
          <a:prstGeom prst="rect">
            <a:avLst/>
          </a:prstGeom>
        </p:spPr>
      </p:pic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BD2DA8BD-FDE3-4075-9E37-6065DA03AFDB}"/>
              </a:ext>
            </a:extLst>
          </p:cNvPr>
          <p:cNvSpPr txBox="1">
            <a:spLocks/>
          </p:cNvSpPr>
          <p:nvPr/>
        </p:nvSpPr>
        <p:spPr>
          <a:xfrm>
            <a:off x="197839" y="403156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repeat</a:t>
            </a:r>
          </a:p>
        </p:txBody>
      </p:sp>
      <p:pic>
        <p:nvPicPr>
          <p:cNvPr id="2" name="Track 80">
            <a:hlinkClick r:id="" action="ppaction://media"/>
            <a:extLst>
              <a:ext uri="{FF2B5EF4-FFF2-40B4-BE49-F238E27FC236}">
                <a16:creationId xmlns:a16="http://schemas.microsoft.com/office/drawing/2014/main" id="{C46E39D0-E887-4661-86D0-D93D42DE7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9951" y="15416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392282" y="2812626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Activity 2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324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613129" y="2764553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8381" y="656710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5229379" y="2996692"/>
            <a:ext cx="2770574" cy="1303984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838565" y="3107159"/>
            <a:ext cx="2694450" cy="1310571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46"/>
          <p:cNvSpPr/>
          <p:nvPr/>
        </p:nvSpPr>
        <p:spPr>
          <a:xfrm>
            <a:off x="5215131" y="1126382"/>
            <a:ext cx="2677520" cy="1286867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883246" y="1243959"/>
            <a:ext cx="2677520" cy="1208687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357275" y="537873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62375" y="1466434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Warm 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898" name="Google Shape;898;p46"/>
          <p:cNvSpPr txBox="1">
            <a:spLocks noGrp="1"/>
          </p:cNvSpPr>
          <p:nvPr>
            <p:ph type="title" idx="4"/>
          </p:nvPr>
        </p:nvSpPr>
        <p:spPr>
          <a:xfrm>
            <a:off x="5937743" y="1343387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Activity 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899" name="Google Shape;899;p46"/>
          <p:cNvSpPr txBox="1">
            <a:spLocks noGrp="1"/>
          </p:cNvSpPr>
          <p:nvPr>
            <p:ph type="title" idx="5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00" name="Google Shape;900;p46"/>
          <p:cNvSpPr txBox="1">
            <a:spLocks noGrp="1"/>
          </p:cNvSpPr>
          <p:nvPr>
            <p:ph type="subTitle" idx="6"/>
          </p:nvPr>
        </p:nvSpPr>
        <p:spPr>
          <a:xfrm>
            <a:off x="5807576" y="1706434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 dirty="0">
                <a:latin typeface="Comic Sans MS" panose="030F0702030302020204" pitchFamily="66" charset="0"/>
              </a:rPr>
              <a:t>Listen and repeat</a:t>
            </a:r>
          </a:p>
        </p:txBody>
      </p:sp>
      <p:sp>
        <p:nvSpPr>
          <p:cNvPr id="901" name="Google Shape;901;p46"/>
          <p:cNvSpPr txBox="1">
            <a:spLocks noGrp="1"/>
          </p:cNvSpPr>
          <p:nvPr>
            <p:ph type="title" idx="7"/>
          </p:nvPr>
        </p:nvSpPr>
        <p:spPr>
          <a:xfrm>
            <a:off x="1609452" y="3316673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2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03" name="Google Shape;903;p46"/>
          <p:cNvSpPr txBox="1">
            <a:spLocks noGrp="1"/>
          </p:cNvSpPr>
          <p:nvPr>
            <p:ph type="subTitle" idx="9"/>
          </p:nvPr>
        </p:nvSpPr>
        <p:spPr>
          <a:xfrm>
            <a:off x="1446954" y="3683975"/>
            <a:ext cx="2584582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mic Sans MS" panose="030F0702030302020204" pitchFamily="66" charset="0"/>
              </a:rPr>
              <a:t>Listen and circle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904" name="Google Shape;904;p46"/>
          <p:cNvSpPr txBox="1">
            <a:spLocks noGrp="1"/>
          </p:cNvSpPr>
          <p:nvPr>
            <p:ph type="title" idx="13"/>
          </p:nvPr>
        </p:nvSpPr>
        <p:spPr>
          <a:xfrm>
            <a:off x="5855463" y="3270729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Activity 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5175265" y="3234745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06" name="Google Shape;906;p46"/>
          <p:cNvSpPr txBox="1">
            <a:spLocks noGrp="1"/>
          </p:cNvSpPr>
          <p:nvPr>
            <p:ph type="subTitle" idx="15"/>
          </p:nvPr>
        </p:nvSpPr>
        <p:spPr>
          <a:xfrm>
            <a:off x="5911673" y="3611574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mic Sans MS" panose="030F0702030302020204" pitchFamily="66" charset="0"/>
              </a:rPr>
              <a:t>Let’s chant</a:t>
            </a:r>
            <a:endParaRPr sz="1600" dirty="0">
              <a:latin typeface="Comic Sans MS" panose="030F0702030302020204" pitchFamily="66" charset="0"/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744940" y="8647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4708140" y="4267535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02BC7-4D34-457A-B768-C7365C712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72" y="1210516"/>
            <a:ext cx="7924455" cy="3681454"/>
          </a:xfrm>
          <a:prstGeom prst="rect">
            <a:avLst/>
          </a:prstGeom>
        </p:spPr>
      </p:pic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FDFAE11-50F4-4A1B-BCCA-479C20F5586E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and read</a:t>
            </a: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2B714C8F-21EF-4610-AC2D-D0EAB702934B}"/>
              </a:ext>
            </a:extLst>
          </p:cNvPr>
          <p:cNvSpPr txBox="1">
            <a:spLocks/>
          </p:cNvSpPr>
          <p:nvPr/>
        </p:nvSpPr>
        <p:spPr>
          <a:xfrm>
            <a:off x="747239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circle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47A9CA-2C13-4807-8BD1-48BA273FE90A}"/>
              </a:ext>
            </a:extLst>
          </p:cNvPr>
          <p:cNvSpPr/>
          <p:nvPr/>
        </p:nvSpPr>
        <p:spPr>
          <a:xfrm>
            <a:off x="3638145" y="2898843"/>
            <a:ext cx="583659" cy="642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D40699-15EB-4B19-827F-FC8AE8B8CC0E}"/>
              </a:ext>
            </a:extLst>
          </p:cNvPr>
          <p:cNvSpPr/>
          <p:nvPr/>
        </p:nvSpPr>
        <p:spPr>
          <a:xfrm>
            <a:off x="5774987" y="4059754"/>
            <a:ext cx="583659" cy="642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rack 81">
            <a:hlinkClick r:id="" action="ppaction://media"/>
            <a:extLst>
              <a:ext uri="{FF2B5EF4-FFF2-40B4-BE49-F238E27FC236}">
                <a16:creationId xmlns:a16="http://schemas.microsoft.com/office/drawing/2014/main" id="{7F3D4F2B-9DCB-4ECE-BBC0-A128AC82C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49607" y="12105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Activity 3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236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80">
            <a:off x="3755701" y="-448140"/>
            <a:ext cx="4546753" cy="13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80919"/>
            <a:ext cx="7271181" cy="43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>
            <a:spLocks noGrp="1"/>
          </p:cNvSpPr>
          <p:nvPr>
            <p:ph type="title"/>
          </p:nvPr>
        </p:nvSpPr>
        <p:spPr>
          <a:xfrm>
            <a:off x="0" y="1447483"/>
            <a:ext cx="505213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is the pet shop?</a:t>
            </a:r>
            <a:endParaRPr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5" name="Google Shape;6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24915">
            <a:off x="4783661" y="629424"/>
            <a:ext cx="748605" cy="26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2781D-ACAF-4320-8A0D-D9020E453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8196">
            <a:off x="4971786" y="781747"/>
            <a:ext cx="4376337" cy="2789424"/>
          </a:xfrm>
          <a:prstGeom prst="rect">
            <a:avLst/>
          </a:prstGeom>
        </p:spPr>
      </p:pic>
      <p:sp>
        <p:nvSpPr>
          <p:cNvPr id="16" name="Google Shape;609;p56">
            <a:extLst>
              <a:ext uri="{FF2B5EF4-FFF2-40B4-BE49-F238E27FC236}">
                <a16:creationId xmlns:a16="http://schemas.microsoft.com/office/drawing/2014/main" id="{9779CF0C-A60E-4621-91A2-23AC576260F7}"/>
              </a:ext>
            </a:extLst>
          </p:cNvPr>
          <p:cNvSpPr txBox="1">
            <a:spLocks/>
          </p:cNvSpPr>
          <p:nvPr/>
        </p:nvSpPr>
        <p:spPr>
          <a:xfrm>
            <a:off x="210103" y="3694645"/>
            <a:ext cx="654992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It’s be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hind</a:t>
            </a:r>
            <a:r>
              <a:rPr lang="en-US" sz="4000" dirty="0">
                <a:latin typeface="Comic Sans MS" panose="030F0702030302020204" pitchFamily="66" charset="0"/>
              </a:rPr>
              <a:t> the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book</a:t>
            </a:r>
            <a:r>
              <a:rPr lang="en-US" sz="4000" dirty="0">
                <a:latin typeface="Comic Sans MS" panose="030F0702030302020204" pitchFamily="66" charset="0"/>
              </a:rPr>
              <a:t>shop.</a:t>
            </a:r>
          </a:p>
        </p:txBody>
      </p:sp>
    </p:spTree>
    <p:extLst>
      <p:ext uri="{BB962C8B-B14F-4D97-AF65-F5344CB8AC3E}">
        <p14:creationId xmlns:p14="http://schemas.microsoft.com/office/powerpoint/2010/main" val="154849868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2F066-D1F2-43A5-8A0D-3EFD4D920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293"/>
          <a:stretch/>
        </p:blipFill>
        <p:spPr>
          <a:xfrm>
            <a:off x="424543" y="986729"/>
            <a:ext cx="8441872" cy="3577106"/>
          </a:xfrm>
          <a:prstGeom prst="rect">
            <a:avLst/>
          </a:prstGeom>
        </p:spPr>
      </p:pic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211800EA-149F-495F-8D31-928EDD95B03C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and read</a:t>
            </a:r>
          </a:p>
        </p:txBody>
      </p:sp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54862B3-533F-49C9-81E7-6B469ABDC1CE}"/>
              </a:ext>
            </a:extLst>
          </p:cNvPr>
          <p:cNvSpPr txBox="1">
            <a:spLocks/>
          </p:cNvSpPr>
          <p:nvPr/>
        </p:nvSpPr>
        <p:spPr>
          <a:xfrm>
            <a:off x="749176" y="25806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repeat</a:t>
            </a: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D48F1768-EDED-4355-8B4E-50A971CD6330}"/>
              </a:ext>
            </a:extLst>
          </p:cNvPr>
          <p:cNvSpPr txBox="1">
            <a:spLocks/>
          </p:cNvSpPr>
          <p:nvPr/>
        </p:nvSpPr>
        <p:spPr>
          <a:xfrm>
            <a:off x="679474" y="21889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Clap and chant</a:t>
            </a:r>
          </a:p>
        </p:txBody>
      </p:sp>
      <p:pic>
        <p:nvPicPr>
          <p:cNvPr id="6" name="Track 82">
            <a:hlinkClick r:id="" action="ppaction://media"/>
            <a:extLst>
              <a:ext uri="{FF2B5EF4-FFF2-40B4-BE49-F238E27FC236}">
                <a16:creationId xmlns:a16="http://schemas.microsoft.com/office/drawing/2014/main" id="{A19DF97F-EE52-4A34-BDBF-8566674A0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7760" y="12315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80">
            <a:off x="3755701" y="-448140"/>
            <a:ext cx="4546753" cy="1358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80919"/>
            <a:ext cx="7271181" cy="436258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>
            <a:spLocks noGrp="1"/>
          </p:cNvSpPr>
          <p:nvPr>
            <p:ph type="title"/>
          </p:nvPr>
        </p:nvSpPr>
        <p:spPr>
          <a:xfrm>
            <a:off x="0" y="1447483"/>
            <a:ext cx="505213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Where is the bakery?</a:t>
            </a:r>
            <a:endParaRPr sz="4400" b="1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5" name="Google Shape;61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624915">
            <a:off x="4783661" y="629424"/>
            <a:ext cx="748605" cy="260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09;p56">
            <a:extLst>
              <a:ext uri="{FF2B5EF4-FFF2-40B4-BE49-F238E27FC236}">
                <a16:creationId xmlns:a16="http://schemas.microsoft.com/office/drawing/2014/main" id="{9779CF0C-A60E-4621-91A2-23AC576260F7}"/>
              </a:ext>
            </a:extLst>
          </p:cNvPr>
          <p:cNvSpPr txBox="1">
            <a:spLocks/>
          </p:cNvSpPr>
          <p:nvPr/>
        </p:nvSpPr>
        <p:spPr>
          <a:xfrm>
            <a:off x="210103" y="3694645"/>
            <a:ext cx="6549926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It’s bet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ween</a:t>
            </a:r>
            <a:r>
              <a:rPr lang="en-US" sz="4000" dirty="0">
                <a:latin typeface="Comic Sans MS" panose="030F0702030302020204" pitchFamily="66" charset="0"/>
              </a:rPr>
              <a:t> the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book</a:t>
            </a:r>
            <a:r>
              <a:rPr lang="en-US" sz="4000" dirty="0">
                <a:latin typeface="Comic Sans MS" panose="030F0702030302020204" pitchFamily="66" charset="0"/>
              </a:rPr>
              <a:t>shop and the pet shop.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18D98-2558-4B9B-9E7A-1268DCE15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875">
            <a:off x="5479434" y="932970"/>
            <a:ext cx="3583494" cy="26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1782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2F066-D1F2-43A5-8A0D-3EFD4D920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98" b="-693"/>
          <a:stretch/>
        </p:blipFill>
        <p:spPr>
          <a:xfrm>
            <a:off x="679474" y="1155224"/>
            <a:ext cx="7552575" cy="3683917"/>
          </a:xfrm>
          <a:prstGeom prst="rect">
            <a:avLst/>
          </a:prstGeom>
        </p:spPr>
      </p:pic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211800EA-149F-495F-8D31-928EDD95B03C}"/>
              </a:ext>
            </a:extLst>
          </p:cNvPr>
          <p:cNvSpPr txBox="1">
            <a:spLocks/>
          </p:cNvSpPr>
          <p:nvPr/>
        </p:nvSpPr>
        <p:spPr>
          <a:xfrm>
            <a:off x="609772" y="30435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Look and read</a:t>
            </a:r>
          </a:p>
        </p:txBody>
      </p:sp>
      <p:sp>
        <p:nvSpPr>
          <p:cNvPr id="4" name="Google Shape;987;p48">
            <a:extLst>
              <a:ext uri="{FF2B5EF4-FFF2-40B4-BE49-F238E27FC236}">
                <a16:creationId xmlns:a16="http://schemas.microsoft.com/office/drawing/2014/main" id="{054862B3-533F-49C9-81E7-6B469ABDC1CE}"/>
              </a:ext>
            </a:extLst>
          </p:cNvPr>
          <p:cNvSpPr txBox="1">
            <a:spLocks/>
          </p:cNvSpPr>
          <p:nvPr/>
        </p:nvSpPr>
        <p:spPr>
          <a:xfrm>
            <a:off x="749176" y="25806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Listen and repeat</a:t>
            </a:r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D48F1768-EDED-4355-8B4E-50A971CD6330}"/>
              </a:ext>
            </a:extLst>
          </p:cNvPr>
          <p:cNvSpPr txBox="1">
            <a:spLocks/>
          </p:cNvSpPr>
          <p:nvPr/>
        </p:nvSpPr>
        <p:spPr>
          <a:xfrm>
            <a:off x="679474" y="218895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Clap and chant</a:t>
            </a:r>
          </a:p>
        </p:txBody>
      </p:sp>
    </p:spTree>
    <p:extLst>
      <p:ext uri="{BB962C8B-B14F-4D97-AF65-F5344CB8AC3E}">
        <p14:creationId xmlns:p14="http://schemas.microsoft.com/office/powerpoint/2010/main" val="24224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276861" y="1641735"/>
            <a:ext cx="4386001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mic Sans MS" panose="030F0702030302020204" pitchFamily="66" charset="0"/>
              </a:rPr>
              <a:t>Let’s have fun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hildren singing stock vector. Illustration of band - 115025748">
            <a:extLst>
              <a:ext uri="{FF2B5EF4-FFF2-40B4-BE49-F238E27FC236}">
                <a16:creationId xmlns:a16="http://schemas.microsoft.com/office/drawing/2014/main" id="{C4903F3A-1795-4B97-AF12-27A0F4AD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96" y="2434409"/>
            <a:ext cx="2401449" cy="135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7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7A26C29-135A-4EF0-9FD3-64FF1C98B312}"/>
              </a:ext>
            </a:extLst>
          </p:cNvPr>
          <p:cNvSpPr txBox="1">
            <a:spLocks/>
          </p:cNvSpPr>
          <p:nvPr/>
        </p:nvSpPr>
        <p:spPr>
          <a:xfrm>
            <a:off x="1327731" y="221772"/>
            <a:ext cx="7912522" cy="9645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Let's chant like a robot!</a:t>
            </a:r>
          </a:p>
        </p:txBody>
      </p:sp>
      <p:pic>
        <p:nvPicPr>
          <p:cNvPr id="4" name="robot voice">
            <a:hlinkClick r:id="" action="ppaction://media"/>
            <a:extLst>
              <a:ext uri="{FF2B5EF4-FFF2-40B4-BE49-F238E27FC236}">
                <a16:creationId xmlns:a16="http://schemas.microsoft.com/office/drawing/2014/main" id="{FA22430E-BDA8-4041-8E62-CE3A10E99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96596" y="1416159"/>
            <a:ext cx="615386" cy="655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CBEF6-DBF9-432F-BD32-38BD13253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6" y="1264712"/>
            <a:ext cx="6516303" cy="3780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6EA8D6-DA82-462C-8FEF-4D6AF5B113D7}"/>
                  </a:ext>
                </a:extLst>
              </p14:cNvPr>
              <p14:cNvContentPartPr/>
              <p14:nvPr/>
            </p14:nvContentPartPr>
            <p14:xfrm>
              <a:off x="539904" y="1818063"/>
              <a:ext cx="1972708" cy="6079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6EA8D6-DA82-462C-8FEF-4D6AF5B113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07" y="1710145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BD19EC-975F-4410-AD83-F8CEEDCC234B}"/>
                  </a:ext>
                </a:extLst>
              </p14:cNvPr>
              <p14:cNvContentPartPr/>
              <p14:nvPr/>
            </p14:nvContentPartPr>
            <p14:xfrm>
              <a:off x="539904" y="2071796"/>
              <a:ext cx="1972708" cy="6079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BD19EC-975F-4410-AD83-F8CEEDCC23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07" y="1963878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BB0F39-3F2D-4D01-9C3C-29BC9F6CDF18}"/>
                  </a:ext>
                </a:extLst>
              </p14:cNvPr>
              <p14:cNvContentPartPr/>
              <p14:nvPr/>
            </p14:nvContentPartPr>
            <p14:xfrm>
              <a:off x="604839" y="2340175"/>
              <a:ext cx="2130409" cy="656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BB0F39-3F2D-4D01-9C3C-29BC9F6CDF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841" y="2232545"/>
                <a:ext cx="2238045" cy="280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E3FC25-7C73-4912-8226-4A6E304D5EA3}"/>
                  </a:ext>
                </a:extLst>
              </p14:cNvPr>
              <p14:cNvContentPartPr/>
              <p14:nvPr/>
            </p14:nvContentPartPr>
            <p14:xfrm>
              <a:off x="508099" y="2665090"/>
              <a:ext cx="1972707" cy="6079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E3FC25-7C73-4912-8226-4A6E304D5E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02" y="2557172"/>
                <a:ext cx="2080342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128F3D-EA7F-4D96-B54C-E8284F228560}"/>
                  </a:ext>
                </a:extLst>
              </p14:cNvPr>
              <p14:cNvContentPartPr/>
              <p14:nvPr/>
            </p14:nvContentPartPr>
            <p14:xfrm>
              <a:off x="604839" y="2956065"/>
              <a:ext cx="2432559" cy="4571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128F3D-EA7F-4D96-B54C-E8284F2285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838" y="2848067"/>
                <a:ext cx="2540201" cy="26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B1BF4B9-8AAC-4915-864B-7AA8EE665106}"/>
                  </a:ext>
                </a:extLst>
              </p14:cNvPr>
              <p14:cNvContentPartPr/>
              <p14:nvPr/>
            </p14:nvContentPartPr>
            <p14:xfrm>
              <a:off x="630585" y="3230564"/>
              <a:ext cx="3679022" cy="6914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B1BF4B9-8AAC-4915-864B-7AA8EE66510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582" y="3122523"/>
                <a:ext cx="3786667" cy="284867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34BB6E13-CC78-416B-8DE0-746EA48A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02" y="1898462"/>
            <a:ext cx="1870198" cy="22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1B9EF91-E422-475D-AD16-3BEE1A14F7E7}"/>
              </a:ext>
            </a:extLst>
          </p:cNvPr>
          <p:cNvSpPr txBox="1">
            <a:spLocks/>
          </p:cNvSpPr>
          <p:nvPr/>
        </p:nvSpPr>
        <p:spPr>
          <a:xfrm>
            <a:off x="0" y="129374"/>
            <a:ext cx="8257288" cy="9645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3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Let's chant like a chipmunk!</a:t>
            </a:r>
          </a:p>
        </p:txBody>
      </p:sp>
      <p:pic>
        <p:nvPicPr>
          <p:cNvPr id="4" name="chipmunk">
            <a:hlinkClick r:id="" action="ppaction://media"/>
            <a:extLst>
              <a:ext uri="{FF2B5EF4-FFF2-40B4-BE49-F238E27FC236}">
                <a16:creationId xmlns:a16="http://schemas.microsoft.com/office/drawing/2014/main" id="{650D2A6B-4DCB-4890-810D-75DC239F23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1616" y="3272127"/>
            <a:ext cx="762002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41C77-26C7-4746-B33D-8E3994D01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96" y="1360124"/>
            <a:ext cx="6516303" cy="3780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C9F22A-791D-4CAC-82A0-6B61FD976ADA}"/>
                  </a:ext>
                </a:extLst>
              </p14:cNvPr>
              <p14:cNvContentPartPr/>
              <p14:nvPr/>
            </p14:nvContentPartPr>
            <p14:xfrm>
              <a:off x="539904" y="1913475"/>
              <a:ext cx="1972708" cy="6079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C9F22A-791D-4CAC-82A0-6B61FD976A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07" y="1805557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ECD7D3-D46F-41D1-B828-04A34BD25C9E}"/>
                  </a:ext>
                </a:extLst>
              </p14:cNvPr>
              <p14:cNvContentPartPr/>
              <p14:nvPr/>
            </p14:nvContentPartPr>
            <p14:xfrm>
              <a:off x="539904" y="2167208"/>
              <a:ext cx="1972708" cy="6079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ECD7D3-D46F-41D1-B828-04A34BD25C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907" y="2059290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292E66-ECF8-410A-9098-1A5EC19C9E06}"/>
                  </a:ext>
                </a:extLst>
              </p14:cNvPr>
              <p14:cNvContentPartPr/>
              <p14:nvPr/>
            </p14:nvContentPartPr>
            <p14:xfrm>
              <a:off x="604839" y="2435587"/>
              <a:ext cx="2130409" cy="6565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292E66-ECF8-410A-9098-1A5EC19C9E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0841" y="2327957"/>
                <a:ext cx="2238045" cy="280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8D9FFA-822D-4930-884B-0FAE1557C802}"/>
                  </a:ext>
                </a:extLst>
              </p14:cNvPr>
              <p14:cNvContentPartPr/>
              <p14:nvPr/>
            </p14:nvContentPartPr>
            <p14:xfrm>
              <a:off x="508099" y="2760502"/>
              <a:ext cx="1972707" cy="6079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8D9FFA-822D-4930-884B-0FAE1557C8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02" y="2652584"/>
                <a:ext cx="2080342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B4538A-5935-4BCC-BF63-13476F586910}"/>
                  </a:ext>
                </a:extLst>
              </p14:cNvPr>
              <p14:cNvContentPartPr/>
              <p14:nvPr/>
            </p14:nvContentPartPr>
            <p14:xfrm>
              <a:off x="604839" y="3051477"/>
              <a:ext cx="2432559" cy="4571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B4538A-5935-4BCC-BF63-13476F58691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838" y="2943479"/>
                <a:ext cx="2540201" cy="26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554D11-FDAA-4C4C-AE2E-7B26DD421CE8}"/>
                  </a:ext>
                </a:extLst>
              </p14:cNvPr>
              <p14:cNvContentPartPr/>
              <p14:nvPr/>
            </p14:nvContentPartPr>
            <p14:xfrm>
              <a:off x="630585" y="3325976"/>
              <a:ext cx="3679022" cy="6914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554D11-FDAA-4C4C-AE2E-7B26DD421CE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582" y="3217935"/>
                <a:ext cx="3786667" cy="284867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Chipmunk Cartoon Images – Browse 6,587 Stock Photos, Vectors, and Video |  Adobe Stock">
            <a:extLst>
              <a:ext uri="{FF2B5EF4-FFF2-40B4-BE49-F238E27FC236}">
                <a16:creationId xmlns:a16="http://schemas.microsoft.com/office/drawing/2014/main" id="{B7B12EC6-B3FA-43AD-9F76-B753218C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42" y="1374179"/>
            <a:ext cx="1806343" cy="15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79B882B-B8DE-4A3F-9B7F-8CC6446FD452}"/>
              </a:ext>
            </a:extLst>
          </p:cNvPr>
          <p:cNvSpPr txBox="1">
            <a:spLocks/>
          </p:cNvSpPr>
          <p:nvPr/>
        </p:nvSpPr>
        <p:spPr>
          <a:xfrm>
            <a:off x="135172" y="221772"/>
            <a:ext cx="9105081" cy="9645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Let's chant like a robot and a chipmunk!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75F0F-61AC-4D39-AD15-E1C74E32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81" y="1108697"/>
            <a:ext cx="6516303" cy="3780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CB3DF5-64F0-421D-AD0D-08B91D10DF91}"/>
                  </a:ext>
                </a:extLst>
              </p14:cNvPr>
              <p14:cNvContentPartPr/>
              <p14:nvPr/>
            </p14:nvContentPartPr>
            <p14:xfrm>
              <a:off x="1668989" y="1662048"/>
              <a:ext cx="1972708" cy="6079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CB3DF5-64F0-421D-AD0D-08B91D10DF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992" y="1554130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48E97B-5575-4B7B-8683-9CB037DC3408}"/>
                  </a:ext>
                </a:extLst>
              </p14:cNvPr>
              <p14:cNvContentPartPr/>
              <p14:nvPr/>
            </p14:nvContentPartPr>
            <p14:xfrm>
              <a:off x="1668989" y="1915781"/>
              <a:ext cx="1972708" cy="6079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48E97B-5575-4B7B-8683-9CB037DC34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4992" y="1807863"/>
                <a:ext cx="2080343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ECE623-461E-4475-BE04-69BEA135DC03}"/>
                  </a:ext>
                </a:extLst>
              </p14:cNvPr>
              <p14:cNvContentPartPr/>
              <p14:nvPr/>
            </p14:nvContentPartPr>
            <p14:xfrm>
              <a:off x="1733924" y="2184160"/>
              <a:ext cx="2130409" cy="6565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ECE623-461E-4475-BE04-69BEA135DC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9926" y="2076530"/>
                <a:ext cx="2238045" cy="280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B909C6-64B4-4AC0-AA5E-C4C2033F5597}"/>
                  </a:ext>
                </a:extLst>
              </p14:cNvPr>
              <p14:cNvContentPartPr/>
              <p14:nvPr/>
            </p14:nvContentPartPr>
            <p14:xfrm>
              <a:off x="1637184" y="2509075"/>
              <a:ext cx="1972707" cy="6079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B909C6-64B4-4AC0-AA5E-C4C2033F55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3187" y="2401157"/>
                <a:ext cx="2080342" cy="276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AA573B-B3CD-40B6-B26D-102657B28CBB}"/>
                  </a:ext>
                </a:extLst>
              </p14:cNvPr>
              <p14:cNvContentPartPr/>
              <p14:nvPr/>
            </p14:nvContentPartPr>
            <p14:xfrm>
              <a:off x="1733924" y="2800050"/>
              <a:ext cx="2432559" cy="4571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AA573B-B3CD-40B6-B26D-102657B28C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79923" y="2692052"/>
                <a:ext cx="2540201" cy="26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C52ACE1-A52A-423C-A75A-E19792FD0B38}"/>
                  </a:ext>
                </a:extLst>
              </p14:cNvPr>
              <p14:cNvContentPartPr/>
              <p14:nvPr/>
            </p14:nvContentPartPr>
            <p14:xfrm>
              <a:off x="1759670" y="3074549"/>
              <a:ext cx="3679022" cy="69146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C52ACE1-A52A-423C-A75A-E19792FD0B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05667" y="2966508"/>
                <a:ext cx="3786667" cy="2848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3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A050659-58DA-909E-D819-00647625C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5;p72">
            <a:extLst>
              <a:ext uri="{FF2B5EF4-FFF2-40B4-BE49-F238E27FC236}">
                <a16:creationId xmlns:a16="http://schemas.microsoft.com/office/drawing/2014/main" id="{6591AD54-1C8C-42D8-AEA9-F826A66E134D}"/>
              </a:ext>
            </a:extLst>
          </p:cNvPr>
          <p:cNvSpPr/>
          <p:nvPr/>
        </p:nvSpPr>
        <p:spPr>
          <a:xfrm>
            <a:off x="-1" y="1498845"/>
            <a:ext cx="9144001" cy="572700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" name="Google Shape;3195;p72">
            <a:extLst>
              <a:ext uri="{FF2B5EF4-FFF2-40B4-BE49-F238E27FC236}">
                <a16:creationId xmlns:a16="http://schemas.microsoft.com/office/drawing/2014/main" id="{72DA155F-E2BB-4BFB-ABF9-3348593C8C96}"/>
              </a:ext>
            </a:extLst>
          </p:cNvPr>
          <p:cNvSpPr/>
          <p:nvPr/>
        </p:nvSpPr>
        <p:spPr>
          <a:xfrm>
            <a:off x="-75819" y="3362557"/>
            <a:ext cx="9569441" cy="790987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0" name="Google Shape;3195;p72">
            <a:extLst>
              <a:ext uri="{FF2B5EF4-FFF2-40B4-BE49-F238E27FC236}">
                <a16:creationId xmlns:a16="http://schemas.microsoft.com/office/drawing/2014/main" id="{A8641414-0B39-4635-9DA6-60ED1ECF530B}"/>
              </a:ext>
            </a:extLst>
          </p:cNvPr>
          <p:cNvSpPr/>
          <p:nvPr/>
        </p:nvSpPr>
        <p:spPr>
          <a:xfrm rot="5400000">
            <a:off x="5598738" y="2471030"/>
            <a:ext cx="2654698" cy="710333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11" name="Google Shape;3195;p72">
            <a:extLst>
              <a:ext uri="{FF2B5EF4-FFF2-40B4-BE49-F238E27FC236}">
                <a16:creationId xmlns:a16="http://schemas.microsoft.com/office/drawing/2014/main" id="{7F03F2F2-D841-4C87-8DC7-6C13B985A775}"/>
              </a:ext>
            </a:extLst>
          </p:cNvPr>
          <p:cNvSpPr/>
          <p:nvPr/>
        </p:nvSpPr>
        <p:spPr>
          <a:xfrm rot="5787928">
            <a:off x="1316752" y="2352818"/>
            <a:ext cx="2493048" cy="860571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cxnSp>
        <p:nvCxnSpPr>
          <p:cNvPr id="12" name="Google Shape;3194;p72">
            <a:extLst>
              <a:ext uri="{FF2B5EF4-FFF2-40B4-BE49-F238E27FC236}">
                <a16:creationId xmlns:a16="http://schemas.microsoft.com/office/drawing/2014/main" id="{B020BC32-71A6-4744-B082-DFBC3251097B}"/>
              </a:ext>
            </a:extLst>
          </p:cNvPr>
          <p:cNvCxnSpPr>
            <a:cxnSpLocks/>
          </p:cNvCxnSpPr>
          <p:nvPr/>
        </p:nvCxnSpPr>
        <p:spPr>
          <a:xfrm flipV="1">
            <a:off x="2438400" y="1785195"/>
            <a:ext cx="283535" cy="207440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3194;p72">
            <a:extLst>
              <a:ext uri="{FF2B5EF4-FFF2-40B4-BE49-F238E27FC236}">
                <a16:creationId xmlns:a16="http://schemas.microsoft.com/office/drawing/2014/main" id="{8E02FB39-D060-448B-9594-CD07F457FE44}"/>
              </a:ext>
            </a:extLst>
          </p:cNvPr>
          <p:cNvCxnSpPr>
            <a:cxnSpLocks/>
          </p:cNvCxnSpPr>
          <p:nvPr/>
        </p:nvCxnSpPr>
        <p:spPr>
          <a:xfrm flipV="1">
            <a:off x="6853883" y="1785196"/>
            <a:ext cx="0" cy="2074405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194;p72">
            <a:extLst>
              <a:ext uri="{FF2B5EF4-FFF2-40B4-BE49-F238E27FC236}">
                <a16:creationId xmlns:a16="http://schemas.microsoft.com/office/drawing/2014/main" id="{F871214D-3B46-48BB-9A87-BEAF0E98A20B}"/>
              </a:ext>
            </a:extLst>
          </p:cNvPr>
          <p:cNvCxnSpPr>
            <a:cxnSpLocks/>
          </p:cNvCxnSpPr>
          <p:nvPr/>
        </p:nvCxnSpPr>
        <p:spPr>
          <a:xfrm>
            <a:off x="-167900" y="1788082"/>
            <a:ext cx="9753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3194;p72">
            <a:extLst>
              <a:ext uri="{FF2B5EF4-FFF2-40B4-BE49-F238E27FC236}">
                <a16:creationId xmlns:a16="http://schemas.microsoft.com/office/drawing/2014/main" id="{BD61E7E1-6C66-4623-B8F4-666E858D65F1}"/>
              </a:ext>
            </a:extLst>
          </p:cNvPr>
          <p:cNvCxnSpPr>
            <a:cxnSpLocks/>
          </p:cNvCxnSpPr>
          <p:nvPr/>
        </p:nvCxnSpPr>
        <p:spPr>
          <a:xfrm>
            <a:off x="-394801" y="3859601"/>
            <a:ext cx="10207403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3195;p72">
            <a:extLst>
              <a:ext uri="{FF2B5EF4-FFF2-40B4-BE49-F238E27FC236}">
                <a16:creationId xmlns:a16="http://schemas.microsoft.com/office/drawing/2014/main" id="{336E95CB-4974-452F-97C5-4014B6343A43}"/>
              </a:ext>
            </a:extLst>
          </p:cNvPr>
          <p:cNvSpPr/>
          <p:nvPr/>
        </p:nvSpPr>
        <p:spPr>
          <a:xfrm rot="5787928">
            <a:off x="3234363" y="-563553"/>
            <a:ext cx="3670790" cy="860571"/>
          </a:xfrm>
          <a:prstGeom prst="rect">
            <a:avLst/>
          </a:pr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cxnSp>
        <p:nvCxnSpPr>
          <p:cNvPr id="23" name="Google Shape;3194;p72">
            <a:extLst>
              <a:ext uri="{FF2B5EF4-FFF2-40B4-BE49-F238E27FC236}">
                <a16:creationId xmlns:a16="http://schemas.microsoft.com/office/drawing/2014/main" id="{F62AE52C-B9AE-404B-A363-9CE02FD56A7A}"/>
              </a:ext>
            </a:extLst>
          </p:cNvPr>
          <p:cNvCxnSpPr>
            <a:cxnSpLocks/>
          </p:cNvCxnSpPr>
          <p:nvPr/>
        </p:nvCxnSpPr>
        <p:spPr>
          <a:xfrm flipV="1">
            <a:off x="4879772" y="-1807535"/>
            <a:ext cx="393977" cy="359273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1A8D9EF-C408-49F1-AE85-1988D0AAF3A3}"/>
              </a:ext>
            </a:extLst>
          </p:cNvPr>
          <p:cNvSpPr/>
          <p:nvPr/>
        </p:nvSpPr>
        <p:spPr>
          <a:xfrm>
            <a:off x="3273051" y="2296581"/>
            <a:ext cx="2739762" cy="891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D3F73C-AE6B-4E20-878C-7F7F798D5DCA}"/>
              </a:ext>
            </a:extLst>
          </p:cNvPr>
          <p:cNvSpPr/>
          <p:nvPr/>
        </p:nvSpPr>
        <p:spPr>
          <a:xfrm>
            <a:off x="115070" y="707666"/>
            <a:ext cx="1550926" cy="7159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Clothes shop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F2CB30-9F8C-4E47-9413-99850D2A3226}"/>
              </a:ext>
            </a:extLst>
          </p:cNvPr>
          <p:cNvSpPr/>
          <p:nvPr/>
        </p:nvSpPr>
        <p:spPr>
          <a:xfrm>
            <a:off x="2824989" y="707664"/>
            <a:ext cx="1564008" cy="71591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Bookshop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5FC969-6E57-435D-91EC-887EBF38348C}"/>
              </a:ext>
            </a:extLst>
          </p:cNvPr>
          <p:cNvSpPr/>
          <p:nvPr/>
        </p:nvSpPr>
        <p:spPr>
          <a:xfrm>
            <a:off x="1851760" y="544354"/>
            <a:ext cx="787464" cy="8352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Pet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DE5152-99C5-46EA-B054-E9B2B7A4AC93}"/>
              </a:ext>
            </a:extLst>
          </p:cNvPr>
          <p:cNvSpPr/>
          <p:nvPr/>
        </p:nvSpPr>
        <p:spPr>
          <a:xfrm>
            <a:off x="155910" y="2189539"/>
            <a:ext cx="1781378" cy="722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Bakery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701A64-BD3D-4086-8000-E9928DF834B3}"/>
              </a:ext>
            </a:extLst>
          </p:cNvPr>
          <p:cNvSpPr/>
          <p:nvPr/>
        </p:nvSpPr>
        <p:spPr>
          <a:xfrm>
            <a:off x="5760000" y="367881"/>
            <a:ext cx="3042508" cy="9568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Sports shop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271752-02AA-4E87-A90C-71D330BCAB56}"/>
              </a:ext>
            </a:extLst>
          </p:cNvPr>
          <p:cNvSpPr/>
          <p:nvPr/>
        </p:nvSpPr>
        <p:spPr>
          <a:xfrm>
            <a:off x="7525367" y="2296581"/>
            <a:ext cx="1157457" cy="8697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Food shop</a:t>
            </a:r>
          </a:p>
        </p:txBody>
      </p:sp>
      <p:sp>
        <p:nvSpPr>
          <p:cNvPr id="36" name="Google Shape;987;p48">
            <a:extLst>
              <a:ext uri="{FF2B5EF4-FFF2-40B4-BE49-F238E27FC236}">
                <a16:creationId xmlns:a16="http://schemas.microsoft.com/office/drawing/2014/main" id="{BD086B57-D8DF-4C2E-9942-396076F1E735}"/>
              </a:ext>
            </a:extLst>
          </p:cNvPr>
          <p:cNvSpPr txBox="1">
            <a:spLocks/>
          </p:cNvSpPr>
          <p:nvPr/>
        </p:nvSpPr>
        <p:spPr>
          <a:xfrm>
            <a:off x="563267" y="4535789"/>
            <a:ext cx="8462075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Look and remember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E41F79-B5E0-438A-9ADF-26D2E06385C6}"/>
              </a:ext>
            </a:extLst>
          </p:cNvPr>
          <p:cNvSpPr/>
          <p:nvPr/>
        </p:nvSpPr>
        <p:spPr>
          <a:xfrm>
            <a:off x="1662272" y="4282299"/>
            <a:ext cx="6093255" cy="23853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E23308-0881-4737-BEB0-330D1711FA71}"/>
              </a:ext>
            </a:extLst>
          </p:cNvPr>
          <p:cNvSpPr/>
          <p:nvPr/>
        </p:nvSpPr>
        <p:spPr>
          <a:xfrm>
            <a:off x="-5202" y="138646"/>
            <a:ext cx="2644425" cy="346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Gift shop</a:t>
            </a:r>
          </a:p>
        </p:txBody>
      </p:sp>
    </p:spTree>
    <p:extLst>
      <p:ext uri="{BB962C8B-B14F-4D97-AF65-F5344CB8AC3E}">
        <p14:creationId xmlns:p14="http://schemas.microsoft.com/office/powerpoint/2010/main" val="35634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5;p25">
            <a:extLst>
              <a:ext uri="{FF2B5EF4-FFF2-40B4-BE49-F238E27FC236}">
                <a16:creationId xmlns:a16="http://schemas.microsoft.com/office/drawing/2014/main" id="{10F8DCE8-E397-4EAD-9BF6-A0D17F62BAD7}"/>
              </a:ext>
            </a:extLst>
          </p:cNvPr>
          <p:cNvSpPr txBox="1">
            <a:spLocks/>
          </p:cNvSpPr>
          <p:nvPr/>
        </p:nvSpPr>
        <p:spPr>
          <a:xfrm>
            <a:off x="1409485" y="1433942"/>
            <a:ext cx="583559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clothes 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bakery.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B59159-1DEB-4E91-8659-EEFA07A953CE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Google Shape;265;p25">
            <a:extLst>
              <a:ext uri="{FF2B5EF4-FFF2-40B4-BE49-F238E27FC236}">
                <a16:creationId xmlns:a16="http://schemas.microsoft.com/office/drawing/2014/main" id="{EBDD29DE-B77F-4E35-B76F-F018109D2586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A9E73-B3F9-4936-ADA6-7C0F4D22B210}"/>
              </a:ext>
            </a:extLst>
          </p:cNvPr>
          <p:cNvSpPr/>
          <p:nvPr/>
        </p:nvSpPr>
        <p:spPr>
          <a:xfrm>
            <a:off x="5056846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CDC761E-58D9-4386-8453-8C74FAEDCC4B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44E20E-55E6-4B98-9407-7B8594800789}"/>
              </a:ext>
            </a:extLst>
          </p:cNvPr>
          <p:cNvSpPr/>
          <p:nvPr/>
        </p:nvSpPr>
        <p:spPr>
          <a:xfrm>
            <a:off x="5056846" y="3649219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1026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DA1D3AB8-9BC5-4982-B4E1-9C959D12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97" y="2599062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215434A8-738C-43A2-BEB2-9F2C4FD6E70A}"/>
              </a:ext>
            </a:extLst>
          </p:cNvPr>
          <p:cNvSpPr txBox="1">
            <a:spLocks/>
          </p:cNvSpPr>
          <p:nvPr/>
        </p:nvSpPr>
        <p:spPr>
          <a:xfrm>
            <a:off x="625230" y="1735777"/>
            <a:ext cx="760729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gift shop is …………….. the clothes shop and the pet 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6007D1-D14B-43D6-B22C-D2DBF57C68AA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D2BF9FD7-39ED-4952-A5B5-E75D52CA85E2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D0F24A-68BD-45A0-BF3A-2AC179D87F5C}"/>
              </a:ext>
            </a:extLst>
          </p:cNvPr>
          <p:cNvSpPr/>
          <p:nvPr/>
        </p:nvSpPr>
        <p:spPr>
          <a:xfrm>
            <a:off x="5056846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F13A3D-E874-4DCC-A308-67DC16A682E3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63ACFB-0850-476E-879F-A966C082A386}"/>
              </a:ext>
            </a:extLst>
          </p:cNvPr>
          <p:cNvSpPr/>
          <p:nvPr/>
        </p:nvSpPr>
        <p:spPr>
          <a:xfrm>
            <a:off x="5056846" y="3649219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49ED59F1-EEA3-4960-BD04-BBBE53AD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90" y="2571750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8BC21CB3-3AAA-4D89-B006-5C430BDB100B}"/>
              </a:ext>
            </a:extLst>
          </p:cNvPr>
          <p:cNvSpPr txBox="1">
            <a:spLocks/>
          </p:cNvSpPr>
          <p:nvPr/>
        </p:nvSpPr>
        <p:spPr>
          <a:xfrm>
            <a:off x="951233" y="1735777"/>
            <a:ext cx="7241534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pet 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clothes shop and the bookshop.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44B678-F467-41BD-9C66-4ED6533F057C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267C2441-3BA9-46E0-B0D3-98D4E08393E6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82948E-A0F9-43CE-9ADF-51BC51236DE4}"/>
              </a:ext>
            </a:extLst>
          </p:cNvPr>
          <p:cNvSpPr/>
          <p:nvPr/>
        </p:nvSpPr>
        <p:spPr>
          <a:xfrm>
            <a:off x="5056846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D3421-AC05-4DBF-95BC-D51FA0486A99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5A610F-EB55-4C17-8FD5-51E045B83732}"/>
              </a:ext>
            </a:extLst>
          </p:cNvPr>
          <p:cNvSpPr/>
          <p:nvPr/>
        </p:nvSpPr>
        <p:spPr>
          <a:xfrm>
            <a:off x="5056846" y="3649219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2EA3F431-5B3B-4551-83C7-FA142D5F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97" y="3550454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5;p25">
            <a:extLst>
              <a:ext uri="{FF2B5EF4-FFF2-40B4-BE49-F238E27FC236}">
                <a16:creationId xmlns:a16="http://schemas.microsoft.com/office/drawing/2014/main" id="{1F75EC6E-D924-48EC-852E-0BEE1568F8F9}"/>
              </a:ext>
            </a:extLst>
          </p:cNvPr>
          <p:cNvSpPr txBox="1">
            <a:spLocks/>
          </p:cNvSpPr>
          <p:nvPr/>
        </p:nvSpPr>
        <p:spPr>
          <a:xfrm>
            <a:off x="821304" y="1418602"/>
            <a:ext cx="7066605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The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book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shop is …………….. </a:t>
            </a:r>
            <a:r>
              <a:rPr lang="en-US" sz="4400" b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t</a:t>
            </a:r>
            <a:r>
              <a:rPr lang="en-US" sz="44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he gift shop. 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1EDB7A-B9B4-4E75-8AAC-9C523E960D89}"/>
              </a:ext>
            </a:extLst>
          </p:cNvPr>
          <p:cNvSpPr/>
          <p:nvPr/>
        </p:nvSpPr>
        <p:spPr>
          <a:xfrm>
            <a:off x="1071917" y="2642909"/>
            <a:ext cx="2386900" cy="5598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A. </a:t>
            </a:r>
            <a:r>
              <a:rPr lang="en-US" sz="2800" b="0" noProof="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opposite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265;p25">
            <a:extLst>
              <a:ext uri="{FF2B5EF4-FFF2-40B4-BE49-F238E27FC236}">
                <a16:creationId xmlns:a16="http://schemas.microsoft.com/office/drawing/2014/main" id="{B1CEAE5D-7F95-44C5-8397-FABD9DFB21F1}"/>
              </a:ext>
            </a:extLst>
          </p:cNvPr>
          <p:cNvSpPr txBox="1">
            <a:spLocks/>
          </p:cNvSpPr>
          <p:nvPr/>
        </p:nvSpPr>
        <p:spPr>
          <a:xfrm>
            <a:off x="821304" y="3188473"/>
            <a:ext cx="2286147" cy="63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54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Caveat Brush"/>
              <a:buNone/>
              <a:defRPr sz="42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E"/>
              </a:buClr>
              <a:buSzPts val="4200"/>
              <a:buFont typeface="Caveat Brush"/>
              <a:buNone/>
              <a:tabLst/>
              <a:defRPr/>
            </a:pPr>
            <a:r>
              <a:rPr lang="en-US" sz="3600" b="0" noProof="0" dirty="0">
                <a:solidFill>
                  <a:srgbClr val="00426E">
                    <a:lumMod val="75000"/>
                  </a:srgbClr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Chelsea Market" panose="02000000000000000000" pitchFamily="2" charset="0"/>
              <a:sym typeface="Caveat Brush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5F72D4-6530-46BA-A7EE-BD11FC7CCEB3}"/>
              </a:ext>
            </a:extLst>
          </p:cNvPr>
          <p:cNvSpPr/>
          <p:nvPr/>
        </p:nvSpPr>
        <p:spPr>
          <a:xfrm>
            <a:off x="5056846" y="2642909"/>
            <a:ext cx="2386900" cy="5598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B.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behind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1C6798-152F-4185-BB98-A87EBD39235A}"/>
              </a:ext>
            </a:extLst>
          </p:cNvPr>
          <p:cNvSpPr/>
          <p:nvPr/>
        </p:nvSpPr>
        <p:spPr>
          <a:xfrm>
            <a:off x="1071917" y="3638147"/>
            <a:ext cx="2386900" cy="559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C. </a:t>
            </a:r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  <a:ea typeface="Chelsea Market" panose="02000000000000000000" pitchFamily="2" charset="0"/>
              </a:rPr>
              <a:t>between</a:t>
            </a:r>
            <a:endParaRPr lang="en-US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406ABB-F585-49C5-8091-5D8495D9A8C6}"/>
              </a:ext>
            </a:extLst>
          </p:cNvPr>
          <p:cNvSpPr/>
          <p:nvPr/>
        </p:nvSpPr>
        <p:spPr>
          <a:xfrm>
            <a:off x="5056846" y="3649219"/>
            <a:ext cx="2386900" cy="559841"/>
          </a:xfrm>
          <a:prstGeom prst="round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D. near </a:t>
            </a:r>
          </a:p>
        </p:txBody>
      </p:sp>
      <p:pic>
        <p:nvPicPr>
          <p:cNvPr id="8" name="Picture 2" descr="Free tick icon sign symbol design 10152358 PNG with Transparent Background">
            <a:extLst>
              <a:ext uri="{FF2B5EF4-FFF2-40B4-BE49-F238E27FC236}">
                <a16:creationId xmlns:a16="http://schemas.microsoft.com/office/drawing/2014/main" id="{D0E77C4E-271D-471B-B3EA-FA9DF4CE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62" y="3561526"/>
            <a:ext cx="647534" cy="6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7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608" y="799641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3970250" y="1226536"/>
            <a:ext cx="1203496" cy="1201231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48"/>
          <p:cNvSpPr txBox="1">
            <a:spLocks noGrp="1"/>
          </p:cNvSpPr>
          <p:nvPr>
            <p:ph type="title"/>
          </p:nvPr>
        </p:nvSpPr>
        <p:spPr>
          <a:xfrm>
            <a:off x="2554915" y="2791219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omic Sans MS" panose="030F0702030302020204" pitchFamily="66" charset="0"/>
              </a:rPr>
              <a:t>Activity 1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1861065"/>
      </p:ext>
    </p:extLst>
  </p:cSld>
  <p:clrMapOvr>
    <a:masterClrMapping/>
  </p:clrMapOvr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4D53F338CC8DC4CAEFC22484AE86868" ma:contentTypeVersion="12" ma:contentTypeDescription="Tạo tài liệu mới." ma:contentTypeScope="" ma:versionID="c3c8434f56ebca6c559e49210295f09f">
  <xsd:schema xmlns:xsd="http://www.w3.org/2001/XMLSchema" xmlns:xs="http://www.w3.org/2001/XMLSchema" xmlns:p="http://schemas.microsoft.com/office/2006/metadata/properties" xmlns:ns2="603f0427-bff9-46b6-b375-76b9c26189ea" xmlns:ns3="f12999e1-241a-4163-9295-d4ca9545933c" targetNamespace="http://schemas.microsoft.com/office/2006/metadata/properties" ma:root="true" ma:fieldsID="678240cc9e2b6a037b46aedaf5312349" ns2:_="" ns3:_="">
    <xsd:import namespace="603f0427-bff9-46b6-b375-76b9c26189ea"/>
    <xsd:import namespace="f12999e1-241a-4163-9295-d4ca95459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0427-bff9-46b6-b375-76b9c2618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999e1-241a-4163-9295-d4ca95459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9427-7AE1-4D6C-BF59-CC1F16F19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f0427-bff9-46b6-b375-76b9c26189ea"/>
    <ds:schemaRef ds:uri="f12999e1-241a-4163-9295-d4ca95459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34C140-865F-4C23-A6FC-A22AA1AFEA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73235-63B6-49F4-A652-42C5810F91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264</Words>
  <Application>Microsoft Office PowerPoint</Application>
  <PresentationFormat>On-screen Show (16:9)</PresentationFormat>
  <Paragraphs>90</Paragraphs>
  <Slides>29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Comic Sans MS</vt:lpstr>
      <vt:lpstr>Open Sans</vt:lpstr>
      <vt:lpstr>Arial</vt:lpstr>
      <vt:lpstr>Caveat Brush</vt:lpstr>
      <vt:lpstr>Patrick Hand</vt:lpstr>
      <vt:lpstr>Poppins</vt:lpstr>
      <vt:lpstr>Cute Family Doodle Collage for Marketing by Slidesgo</vt:lpstr>
      <vt:lpstr>Unit 18: At the shopping centre</vt:lpstr>
      <vt:lpstr>Warm up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</vt:lpstr>
      <vt:lpstr>PowerPoint Presentation</vt:lpstr>
      <vt:lpstr>Activity 3</vt:lpstr>
      <vt:lpstr>Where is the pet shop?</vt:lpstr>
      <vt:lpstr>PowerPoint Presentation</vt:lpstr>
      <vt:lpstr>Where is the bakery?</vt:lpstr>
      <vt:lpstr>PowerPoint Presentation</vt:lpstr>
      <vt:lpstr>Let’s have fun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of long adjectives</dc:title>
  <dc:creator>DELL</dc:creator>
  <cp:lastModifiedBy>Ngô Thị Hồng Ngọc</cp:lastModifiedBy>
  <cp:revision>74</cp:revision>
  <dcterms:modified xsi:type="dcterms:W3CDTF">2023-02-01T16:11:12Z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0x01010044D53F338CC8DC4CAEFC22484AE86868</vt:lpwstr>
  </property>
</Properties>
</file>