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254" r:id="rId1"/>
  </p:sldMasterIdLst>
  <p:notesMasterIdLst>
    <p:notesMasterId r:id="rId102"/>
  </p:notesMasterIdLst>
  <p:handoutMasterIdLst>
    <p:handoutMasterId r:id="rId103"/>
  </p:handoutMasterIdLst>
  <p:sldIdLst>
    <p:sldId id="256" r:id="rId2"/>
    <p:sldId id="367" r:id="rId3"/>
    <p:sldId id="382" r:id="rId4"/>
    <p:sldId id="398" r:id="rId5"/>
    <p:sldId id="368" r:id="rId6"/>
    <p:sldId id="399" r:id="rId7"/>
    <p:sldId id="384" r:id="rId8"/>
    <p:sldId id="346" r:id="rId9"/>
    <p:sldId id="393" r:id="rId10"/>
    <p:sldId id="375" r:id="rId11"/>
    <p:sldId id="394" r:id="rId12"/>
    <p:sldId id="350" r:id="rId13"/>
    <p:sldId id="455" r:id="rId14"/>
    <p:sldId id="456" r:id="rId15"/>
    <p:sldId id="458" r:id="rId16"/>
    <p:sldId id="349" r:id="rId17"/>
    <p:sldId id="374" r:id="rId18"/>
    <p:sldId id="388" r:id="rId19"/>
    <p:sldId id="352" r:id="rId20"/>
    <p:sldId id="343" r:id="rId21"/>
    <p:sldId id="351" r:id="rId22"/>
    <p:sldId id="378" r:id="rId23"/>
    <p:sldId id="383" r:id="rId24"/>
    <p:sldId id="386" r:id="rId25"/>
    <p:sldId id="414" r:id="rId26"/>
    <p:sldId id="415" r:id="rId27"/>
    <p:sldId id="416" r:id="rId28"/>
    <p:sldId id="417" r:id="rId29"/>
    <p:sldId id="418" r:id="rId30"/>
    <p:sldId id="413" r:id="rId31"/>
    <p:sldId id="412" r:id="rId32"/>
    <p:sldId id="411" r:id="rId33"/>
    <p:sldId id="332" r:id="rId34"/>
    <p:sldId id="344" r:id="rId35"/>
    <p:sldId id="348" r:id="rId36"/>
    <p:sldId id="390" r:id="rId37"/>
    <p:sldId id="392" r:id="rId38"/>
    <p:sldId id="389" r:id="rId39"/>
    <p:sldId id="331" r:id="rId40"/>
    <p:sldId id="329" r:id="rId41"/>
    <p:sldId id="370" r:id="rId42"/>
    <p:sldId id="379" r:id="rId43"/>
    <p:sldId id="334" r:id="rId44"/>
    <p:sldId id="337" r:id="rId45"/>
    <p:sldId id="338" r:id="rId46"/>
    <p:sldId id="336" r:id="rId47"/>
    <p:sldId id="371" r:id="rId48"/>
    <p:sldId id="335" r:id="rId49"/>
    <p:sldId id="340" r:id="rId50"/>
    <p:sldId id="339" r:id="rId51"/>
    <p:sldId id="342" r:id="rId52"/>
    <p:sldId id="341" r:id="rId53"/>
    <p:sldId id="372" r:id="rId54"/>
    <p:sldId id="380" r:id="rId55"/>
    <p:sldId id="400" r:id="rId56"/>
    <p:sldId id="401" r:id="rId57"/>
    <p:sldId id="402" r:id="rId58"/>
    <p:sldId id="421" r:id="rId59"/>
    <p:sldId id="422" r:id="rId60"/>
    <p:sldId id="433" r:id="rId61"/>
    <p:sldId id="436" r:id="rId62"/>
    <p:sldId id="423" r:id="rId63"/>
    <p:sldId id="420" r:id="rId64"/>
    <p:sldId id="437" r:id="rId65"/>
    <p:sldId id="438" r:id="rId66"/>
    <p:sldId id="439" r:id="rId67"/>
    <p:sldId id="440" r:id="rId68"/>
    <p:sldId id="359" r:id="rId69"/>
    <p:sldId id="426" r:id="rId70"/>
    <p:sldId id="395" r:id="rId71"/>
    <p:sldId id="442" r:id="rId72"/>
    <p:sldId id="447" r:id="rId73"/>
    <p:sldId id="441" r:id="rId74"/>
    <p:sldId id="457" r:id="rId75"/>
    <p:sldId id="424" r:id="rId76"/>
    <p:sldId id="425" r:id="rId77"/>
    <p:sldId id="427" r:id="rId78"/>
    <p:sldId id="451" r:id="rId79"/>
    <p:sldId id="452" r:id="rId80"/>
    <p:sldId id="453" r:id="rId81"/>
    <p:sldId id="408" r:id="rId82"/>
    <p:sldId id="409" r:id="rId83"/>
    <p:sldId id="405" r:id="rId84"/>
    <p:sldId id="435" r:id="rId85"/>
    <p:sldId id="407" r:id="rId86"/>
    <p:sldId id="410" r:id="rId87"/>
    <p:sldId id="459" r:id="rId88"/>
    <p:sldId id="357" r:id="rId89"/>
    <p:sldId id="381" r:id="rId90"/>
    <p:sldId id="356" r:id="rId91"/>
    <p:sldId id="445" r:id="rId92"/>
    <p:sldId id="353" r:id="rId93"/>
    <p:sldId id="363" r:id="rId94"/>
    <p:sldId id="364" r:id="rId95"/>
    <p:sldId id="354" r:id="rId96"/>
    <p:sldId id="365" r:id="rId97"/>
    <p:sldId id="446" r:id="rId98"/>
    <p:sldId id="373" r:id="rId99"/>
    <p:sldId id="376" r:id="rId100"/>
    <p:sldId id="345" r:id="rId10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guide id="3" orient="horz" userDrawn="1">
          <p15:clr>
            <a:srgbClr val="A4A3A4"/>
          </p15:clr>
        </p15:guide>
        <p15:guide id="4" pos="2858"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0BFC6"/>
    <a:srgbClr val="F1C40F"/>
    <a:srgbClr val="E74C3C"/>
    <a:srgbClr val="1ABC9C"/>
    <a:srgbClr val="8E44AD"/>
    <a:srgbClr val="0099FF"/>
    <a:srgbClr val="3498DB"/>
    <a:srgbClr val="34495E"/>
    <a:srgbClr val="A50021"/>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804" autoAdjust="0"/>
    <p:restoredTop sz="94597" autoAdjust="0"/>
  </p:normalViewPr>
  <p:slideViewPr>
    <p:cSldViewPr>
      <p:cViewPr varScale="1">
        <p:scale>
          <a:sx n="90" d="100"/>
          <a:sy n="90" d="100"/>
        </p:scale>
        <p:origin x="1736" y="184"/>
      </p:cViewPr>
      <p:guideLst>
        <p:guide orient="horz" pos="2160"/>
        <p:guide pos="2880"/>
        <p:guide orient="horz"/>
        <p:guide pos="2858"/>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118" d="100"/>
          <a:sy n="118" d="100"/>
        </p:scale>
        <p:origin x="-4968"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notesMaster" Target="notesMasters/notesMaster1.xml"/><Relationship Id="rId103" Type="http://schemas.openxmlformats.org/officeDocument/2006/relationships/handoutMaster" Target="handoutMasters/handoutMaster1.xml"/><Relationship Id="rId104" Type="http://schemas.openxmlformats.org/officeDocument/2006/relationships/presProps" Target="presProps.xml"/><Relationship Id="rId105" Type="http://schemas.openxmlformats.org/officeDocument/2006/relationships/viewProps" Target="viewProps.xml"/><Relationship Id="rId106" Type="http://schemas.openxmlformats.org/officeDocument/2006/relationships/theme" Target="theme/theme1.xml"/><Relationship Id="rId10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1000" b="1" i="0" dirty="0" smtClean="0">
              <a:solidFill>
                <a:schemeClr val="bg1"/>
              </a:solidFill>
              <a:latin typeface="Roboto Bold"/>
              <a:cs typeface="Roboto Bold"/>
            </a:rPr>
            <a:t>CREATIVE</a:t>
          </a:r>
          <a:endParaRPr lang="en-US" sz="1000" b="1" i="0" dirty="0">
            <a:solidFill>
              <a:schemeClr val="bg1"/>
            </a:solidFill>
            <a:latin typeface="Roboto Bold"/>
            <a:cs typeface="Roboto Bold"/>
          </a:endParaRPr>
        </a:p>
      </dgm:t>
    </dgm:pt>
    <dgm:pt modelId="{E9B3BBAB-763A-5748-8957-F3D39DD3E49E}" type="parTrans" cxnId="{99BC1D47-29BE-EE44-AD2C-73824DA0EE6A}">
      <dgm:prSet/>
      <dgm:spPr/>
      <dgm:t>
        <a:bodyPr/>
        <a:lstStyle/>
        <a:p>
          <a:endParaRPr lang="en-US" sz="1000" b="0" i="0">
            <a:latin typeface="Roboto Bold"/>
            <a:cs typeface="Roboto Bold"/>
          </a:endParaRPr>
        </a:p>
      </dgm:t>
    </dgm:pt>
    <dgm:pt modelId="{ADC155B5-4E67-7145-A283-B633159ACBB7}" type="sibTrans" cxnId="{99BC1D47-29BE-EE44-AD2C-73824DA0EE6A}">
      <dgm:prSet/>
      <dgm:spPr/>
      <dgm:t>
        <a:bodyPr/>
        <a:lstStyle/>
        <a:p>
          <a:endParaRPr lang="en-US" sz="1000" b="0" i="0">
            <a:latin typeface="Roboto Bold"/>
            <a:cs typeface="Roboto Bold"/>
          </a:endParaRPr>
        </a:p>
      </dgm:t>
    </dgm:pt>
    <dgm:pt modelId="{D78EB7E7-E011-354C-AFC6-8D9607113E1B}">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1</a:t>
          </a:r>
          <a:endParaRPr lang="en-US" sz="1000" b="0" i="0" dirty="0">
            <a:solidFill>
              <a:schemeClr val="tx2"/>
            </a:solidFill>
            <a:latin typeface="Roboto Bold"/>
            <a:cs typeface="Roboto Bold"/>
          </a:endParaRPr>
        </a:p>
      </dgm:t>
    </dgm:pt>
    <dgm:pt modelId="{1A4F990E-91F5-7F45-8578-E1CF1815D2B1}" type="parTrans" cxnId="{003CF878-98DD-164C-93A9-0ED9D5CF3879}">
      <dgm:prSet/>
      <dgm:spPr>
        <a:ln w="19050" cmpd="sng">
          <a:solidFill>
            <a:schemeClr val="accent1"/>
          </a:solidFill>
          <a:prstDash val="solid"/>
        </a:ln>
      </dgm:spPr>
      <dgm:t>
        <a:bodyPr/>
        <a:lstStyle/>
        <a:p>
          <a:endParaRPr lang="en-US" sz="1000" b="0" i="0">
            <a:latin typeface="Roboto Bold"/>
            <a:cs typeface="Roboto Bold"/>
          </a:endParaRPr>
        </a:p>
      </dgm:t>
    </dgm:pt>
    <dgm:pt modelId="{0466174A-757F-574E-A5BA-11BC7CD7AC78}" type="sibTrans" cxnId="{003CF878-98DD-164C-93A9-0ED9D5CF3879}">
      <dgm:prSet/>
      <dgm:spPr/>
      <dgm:t>
        <a:bodyPr/>
        <a:lstStyle/>
        <a:p>
          <a:endParaRPr lang="en-US" sz="1000" b="0" i="0">
            <a:latin typeface="Roboto Bold"/>
            <a:cs typeface="Roboto Bold"/>
          </a:endParaRPr>
        </a:p>
      </dgm:t>
    </dgm:pt>
    <dgm:pt modelId="{7E3163A8-D718-5D4C-A6A3-B50B12A52982}">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2</a:t>
          </a:r>
          <a:endParaRPr lang="en-US" sz="1000" b="0" i="0" dirty="0">
            <a:solidFill>
              <a:schemeClr val="tx2"/>
            </a:solidFill>
            <a:latin typeface="Roboto Bold"/>
            <a:cs typeface="Roboto Bold"/>
          </a:endParaRPr>
        </a:p>
      </dgm:t>
    </dgm:pt>
    <dgm:pt modelId="{A85AD893-B37E-1C49-83DB-E82FACE21211}" type="parTrans" cxnId="{8D23B7F6-17F0-C449-8E98-542419A892C6}">
      <dgm:prSet/>
      <dgm:spPr>
        <a:ln w="19050" cmpd="sng">
          <a:solidFill>
            <a:schemeClr val="accent1"/>
          </a:solidFill>
          <a:prstDash val="solid"/>
        </a:ln>
      </dgm:spPr>
      <dgm:t>
        <a:bodyPr/>
        <a:lstStyle/>
        <a:p>
          <a:endParaRPr lang="en-US" sz="1000" b="0" i="0">
            <a:latin typeface="Roboto Bold"/>
            <a:cs typeface="Roboto Bold"/>
          </a:endParaRPr>
        </a:p>
      </dgm:t>
    </dgm:pt>
    <dgm:pt modelId="{D7C92D55-4ECD-184C-84E7-5369E1C81968}" type="sibTrans" cxnId="{8D23B7F6-17F0-C449-8E98-542419A892C6}">
      <dgm:prSet/>
      <dgm:spPr/>
      <dgm:t>
        <a:bodyPr/>
        <a:lstStyle/>
        <a:p>
          <a:endParaRPr lang="en-US" sz="1000" b="0" i="0">
            <a:latin typeface="Roboto Bold"/>
            <a:cs typeface="Roboto Bold"/>
          </a:endParaRPr>
        </a:p>
      </dgm:t>
    </dgm:pt>
    <dgm:pt modelId="{A05E0AEF-921E-BA4D-B4F0-7E073F80F997}">
      <dgm:prSet phldrT="[Text]" custT="1"/>
      <dgm:spPr>
        <a:solidFill>
          <a:schemeClr val="accent2"/>
        </a:solidFill>
        <a:ln w="28575" cmpd="sng">
          <a:noFill/>
        </a:ln>
      </dgm:spPr>
      <dgm:t>
        <a:bodyPr/>
        <a:lstStyle/>
        <a:p>
          <a:r>
            <a:rPr lang="en-US" sz="1000" b="1" i="0" dirty="0" smtClean="0">
              <a:solidFill>
                <a:schemeClr val="bg1"/>
              </a:solidFill>
              <a:latin typeface="Roboto Bold"/>
              <a:cs typeface="Roboto Bold"/>
            </a:rPr>
            <a:t>CONTENT</a:t>
          </a:r>
          <a:endParaRPr lang="en-US" sz="1000" b="1" i="0" dirty="0">
            <a:solidFill>
              <a:schemeClr val="bg1"/>
            </a:solidFill>
            <a:latin typeface="Roboto Bold"/>
            <a:cs typeface="Roboto Bold"/>
          </a:endParaRPr>
        </a:p>
      </dgm:t>
    </dgm:pt>
    <dgm:pt modelId="{19097F75-1EC6-0340-80E6-14A55F4B66C4}" type="parTrans" cxnId="{DA8A3CFD-3733-824A-A055-A234CCE635B9}">
      <dgm:prSet/>
      <dgm:spPr/>
      <dgm:t>
        <a:bodyPr/>
        <a:lstStyle/>
        <a:p>
          <a:endParaRPr lang="en-US" sz="1000" b="0" i="0">
            <a:latin typeface="Roboto Bold"/>
            <a:cs typeface="Roboto Bold"/>
          </a:endParaRPr>
        </a:p>
      </dgm:t>
    </dgm:pt>
    <dgm:pt modelId="{0D628120-C960-EC4F-A63A-49FDB8924763}" type="sibTrans" cxnId="{DA8A3CFD-3733-824A-A055-A234CCE635B9}">
      <dgm:prSet/>
      <dgm:spPr/>
      <dgm:t>
        <a:bodyPr/>
        <a:lstStyle/>
        <a:p>
          <a:endParaRPr lang="en-US" sz="1000" b="0" i="0">
            <a:latin typeface="Roboto Bold"/>
            <a:cs typeface="Roboto Bold"/>
          </a:endParaRPr>
        </a:p>
      </dgm:t>
    </dgm:pt>
    <dgm:pt modelId="{B2DC2CDF-59C7-7946-9B45-5623D3D4104A}">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1</a:t>
          </a:r>
          <a:endParaRPr lang="en-US" sz="1000" b="0" i="0" dirty="0">
            <a:solidFill>
              <a:schemeClr val="tx2"/>
            </a:solidFill>
            <a:latin typeface="Roboto Bold"/>
            <a:cs typeface="Roboto Bold"/>
          </a:endParaRPr>
        </a:p>
      </dgm:t>
    </dgm:pt>
    <dgm:pt modelId="{E046B0D4-72A0-8F45-B16C-6683861BE75D}" type="parTrans" cxnId="{48D6A3A2-9CAD-0841-809D-0FD076294BEC}">
      <dgm:prSet/>
      <dgm:spPr>
        <a:ln w="19050" cmpd="sng">
          <a:solidFill>
            <a:schemeClr val="accent2"/>
          </a:solidFill>
          <a:prstDash val="solid"/>
        </a:ln>
      </dgm:spPr>
      <dgm:t>
        <a:bodyPr/>
        <a:lstStyle/>
        <a:p>
          <a:endParaRPr lang="en-US" sz="1000" b="0" i="0">
            <a:latin typeface="Roboto Bold"/>
            <a:cs typeface="Roboto Bold"/>
          </a:endParaRPr>
        </a:p>
      </dgm:t>
    </dgm:pt>
    <dgm:pt modelId="{9795F930-B212-0741-B1F6-B2E3C6EB0267}" type="sibTrans" cxnId="{48D6A3A2-9CAD-0841-809D-0FD076294BEC}">
      <dgm:prSet/>
      <dgm:spPr/>
      <dgm:t>
        <a:bodyPr/>
        <a:lstStyle/>
        <a:p>
          <a:endParaRPr lang="en-US" sz="1000" b="0" i="0">
            <a:latin typeface="Roboto Bold"/>
            <a:cs typeface="Roboto Bold"/>
          </a:endParaRPr>
        </a:p>
      </dgm:t>
    </dgm:pt>
    <dgm:pt modelId="{18DE6AF9-D76C-434E-B6E7-39638936EC78}">
      <dgm:prSet phldrT="[Text]" custT="1"/>
      <dgm:spPr>
        <a:solidFill>
          <a:schemeClr val="accent3"/>
        </a:solidFill>
        <a:ln w="28575" cmpd="sng">
          <a:noFill/>
        </a:ln>
      </dgm:spPr>
      <dgm:t>
        <a:bodyPr/>
        <a:lstStyle/>
        <a:p>
          <a:r>
            <a:rPr lang="en-US" sz="1000" b="1" i="0" dirty="0" smtClean="0">
              <a:solidFill>
                <a:schemeClr val="bg1"/>
              </a:solidFill>
              <a:latin typeface="Roboto Bold"/>
              <a:cs typeface="Roboto Bold"/>
            </a:rPr>
            <a:t>TESTER</a:t>
          </a:r>
          <a:endParaRPr lang="en-US" sz="1000" b="1" i="0" dirty="0">
            <a:solidFill>
              <a:schemeClr val="bg1"/>
            </a:solidFill>
            <a:latin typeface="Roboto Bold"/>
            <a:cs typeface="Roboto Bold"/>
          </a:endParaRPr>
        </a:p>
      </dgm:t>
    </dgm:pt>
    <dgm:pt modelId="{47047A21-EFAD-4742-86C4-87EC20E0C6DC}" type="parTrans" cxnId="{8173031A-8017-3D4C-AE37-B55791E23E02}">
      <dgm:prSet/>
      <dgm:spPr/>
      <dgm:t>
        <a:bodyPr/>
        <a:lstStyle/>
        <a:p>
          <a:endParaRPr lang="en-US" sz="1000" b="0" i="0">
            <a:latin typeface="Roboto Bold"/>
            <a:cs typeface="Roboto Bold"/>
          </a:endParaRPr>
        </a:p>
      </dgm:t>
    </dgm:pt>
    <dgm:pt modelId="{FFFA109B-02BB-9644-A17B-D800875EBD23}" type="sibTrans" cxnId="{8173031A-8017-3D4C-AE37-B55791E23E02}">
      <dgm:prSet/>
      <dgm:spPr/>
      <dgm:t>
        <a:bodyPr/>
        <a:lstStyle/>
        <a:p>
          <a:endParaRPr lang="en-US" sz="1000" b="0" i="0">
            <a:latin typeface="Roboto Bold"/>
            <a:cs typeface="Roboto Bold"/>
          </a:endParaRPr>
        </a:p>
      </dgm:t>
    </dgm:pt>
    <dgm:pt modelId="{BEDD03D8-7168-7B4E-9F50-B585A211DE9E}">
      <dgm:prSet phldrT="[Text]" custT="1"/>
      <dgm:spPr>
        <a:solidFill>
          <a:schemeClr val="accent4"/>
        </a:solidFill>
        <a:ln w="28575" cmpd="sng">
          <a:noFill/>
        </a:ln>
      </dgm:spPr>
      <dgm:t>
        <a:bodyPr/>
        <a:lstStyle/>
        <a:p>
          <a:r>
            <a:rPr lang="en-US" sz="1000" b="1" i="0" dirty="0" smtClean="0">
              <a:solidFill>
                <a:schemeClr val="bg1"/>
              </a:solidFill>
              <a:latin typeface="Roboto Bold"/>
              <a:cs typeface="Roboto Bold"/>
            </a:rPr>
            <a:t>BACKEND</a:t>
          </a:r>
          <a:endParaRPr lang="en-US" sz="1000" b="1" i="0" dirty="0">
            <a:solidFill>
              <a:schemeClr val="bg1"/>
            </a:solidFill>
            <a:latin typeface="Roboto Bold"/>
            <a:cs typeface="Roboto Bold"/>
          </a:endParaRPr>
        </a:p>
      </dgm:t>
    </dgm:pt>
    <dgm:pt modelId="{1915A6B0-5CB2-7145-94C2-7418BC39C1C5}" type="parTrans" cxnId="{A8493A5B-E06D-8B4A-B246-1D78C5C3BE8F}">
      <dgm:prSet/>
      <dgm:spPr/>
      <dgm:t>
        <a:bodyPr/>
        <a:lstStyle/>
        <a:p>
          <a:endParaRPr lang="en-US" sz="1000" b="0" i="0">
            <a:latin typeface="Roboto Bold"/>
            <a:cs typeface="Roboto Bold"/>
          </a:endParaRPr>
        </a:p>
      </dgm:t>
    </dgm:pt>
    <dgm:pt modelId="{3A1695AE-C96B-F84E-879B-5A29963ABB77}" type="sibTrans" cxnId="{A8493A5B-E06D-8B4A-B246-1D78C5C3BE8F}">
      <dgm:prSet/>
      <dgm:spPr/>
      <dgm:t>
        <a:bodyPr/>
        <a:lstStyle/>
        <a:p>
          <a:endParaRPr lang="en-US" sz="1000" b="0" i="0">
            <a:latin typeface="Roboto Bold"/>
            <a:cs typeface="Roboto Bold"/>
          </a:endParaRPr>
        </a:p>
      </dgm:t>
    </dgm:pt>
    <dgm:pt modelId="{FBE03D3B-42A5-414D-9879-07FA8A5E9013}">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1</a:t>
          </a:r>
          <a:endParaRPr lang="en-US" sz="1000" b="0" i="0" dirty="0">
            <a:solidFill>
              <a:schemeClr val="tx2"/>
            </a:solidFill>
            <a:latin typeface="Roboto Bold"/>
            <a:cs typeface="Roboto Bold"/>
          </a:endParaRPr>
        </a:p>
      </dgm:t>
    </dgm:pt>
    <dgm:pt modelId="{29D328CF-CBE0-F149-B171-93CD6A3C3D78}" type="parTrans" cxnId="{E55FD47F-6AB9-B341-A5F6-A951A864B2C3}">
      <dgm:prSet/>
      <dgm:spPr>
        <a:ln w="19050" cmpd="sng">
          <a:solidFill>
            <a:schemeClr val="accent3"/>
          </a:solidFill>
          <a:prstDash val="solid"/>
        </a:ln>
      </dgm:spPr>
      <dgm:t>
        <a:bodyPr/>
        <a:lstStyle/>
        <a:p>
          <a:endParaRPr lang="en-US" sz="1000" b="0" i="0">
            <a:latin typeface="Roboto Bold"/>
            <a:cs typeface="Roboto Bold"/>
          </a:endParaRPr>
        </a:p>
      </dgm:t>
    </dgm:pt>
    <dgm:pt modelId="{7B1AF68C-880A-3D4F-9B33-2D47FF974765}" type="sibTrans" cxnId="{E55FD47F-6AB9-B341-A5F6-A951A864B2C3}">
      <dgm:prSet/>
      <dgm:spPr/>
      <dgm:t>
        <a:bodyPr/>
        <a:lstStyle/>
        <a:p>
          <a:endParaRPr lang="en-US" sz="1000" b="0" i="0">
            <a:latin typeface="Roboto Bold"/>
            <a:cs typeface="Roboto Bold"/>
          </a:endParaRPr>
        </a:p>
      </dgm:t>
    </dgm:pt>
    <dgm:pt modelId="{BF345A2E-076A-994F-A719-833300D8633E}">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2</a:t>
          </a:r>
          <a:endParaRPr lang="en-US" sz="1000" b="0" i="0" dirty="0">
            <a:solidFill>
              <a:schemeClr val="tx2"/>
            </a:solidFill>
            <a:latin typeface="Roboto Bold"/>
            <a:cs typeface="Roboto Bold"/>
          </a:endParaRPr>
        </a:p>
      </dgm:t>
    </dgm:pt>
    <dgm:pt modelId="{A6A6C25E-79CA-5440-9287-2E5DEF2CBA74}" type="parTrans" cxnId="{28B89F79-295B-2548-B327-B9DE3A0DB698}">
      <dgm:prSet/>
      <dgm:spPr>
        <a:ln w="19050" cmpd="sng">
          <a:solidFill>
            <a:schemeClr val="accent3"/>
          </a:solidFill>
          <a:prstDash val="solid"/>
        </a:ln>
      </dgm:spPr>
      <dgm:t>
        <a:bodyPr/>
        <a:lstStyle/>
        <a:p>
          <a:endParaRPr lang="en-US" sz="1000" b="0" i="0">
            <a:latin typeface="Roboto Bold"/>
            <a:cs typeface="Roboto Bold"/>
          </a:endParaRPr>
        </a:p>
      </dgm:t>
    </dgm:pt>
    <dgm:pt modelId="{14788AB9-EAFB-F747-AE72-426F9B0DB9DA}" type="sibTrans" cxnId="{28B89F79-295B-2548-B327-B9DE3A0DB698}">
      <dgm:prSet/>
      <dgm:spPr/>
      <dgm:t>
        <a:bodyPr/>
        <a:lstStyle/>
        <a:p>
          <a:endParaRPr lang="en-US" sz="1000" b="0" i="0">
            <a:latin typeface="Roboto Bold"/>
            <a:cs typeface="Roboto Bold"/>
          </a:endParaRPr>
        </a:p>
      </dgm:t>
    </dgm:pt>
    <dgm:pt modelId="{ADD94A69-4B60-9E40-8B02-429B5E3362FE}">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2</a:t>
          </a:r>
          <a:endParaRPr lang="en-US" sz="1000" b="0" i="0" dirty="0">
            <a:solidFill>
              <a:schemeClr val="tx2"/>
            </a:solidFill>
            <a:latin typeface="Roboto Bold"/>
            <a:cs typeface="Roboto Bold"/>
          </a:endParaRPr>
        </a:p>
      </dgm:t>
    </dgm:pt>
    <dgm:pt modelId="{742EEAB1-E5D9-4B4F-9009-A91CAAE7B29E}" type="parTrans" cxnId="{08A4F9A4-0430-7942-A55B-17E8A165F38B}">
      <dgm:prSet/>
      <dgm:spPr>
        <a:ln w="19050" cmpd="sng">
          <a:solidFill>
            <a:schemeClr val="accent4"/>
          </a:solidFill>
          <a:prstDash val="solid"/>
        </a:ln>
      </dgm:spPr>
      <dgm:t>
        <a:bodyPr/>
        <a:lstStyle/>
        <a:p>
          <a:endParaRPr lang="en-US" sz="1000" b="0" i="0">
            <a:latin typeface="Roboto Bold"/>
            <a:cs typeface="Roboto Bold"/>
          </a:endParaRPr>
        </a:p>
      </dgm:t>
    </dgm:pt>
    <dgm:pt modelId="{F3E70D3B-DAA4-B247-ACD1-9435A817B37B}" type="sibTrans" cxnId="{08A4F9A4-0430-7942-A55B-17E8A165F38B}">
      <dgm:prSet/>
      <dgm:spPr/>
      <dgm:t>
        <a:bodyPr/>
        <a:lstStyle/>
        <a:p>
          <a:endParaRPr lang="en-US" sz="1000" b="0" i="0">
            <a:latin typeface="Roboto Bold"/>
            <a:cs typeface="Roboto Bold"/>
          </a:endParaRPr>
        </a:p>
      </dgm:t>
    </dgm:pt>
    <dgm:pt modelId="{29ACA1F6-94E7-C64D-A0EC-D493CE122E46}">
      <dgm:prSet custT="1"/>
      <dgm:spPr>
        <a:solidFill>
          <a:schemeClr val="accent5"/>
        </a:solidFill>
        <a:ln w="28575" cmpd="sng">
          <a:noFill/>
        </a:ln>
      </dgm:spPr>
      <dgm:t>
        <a:bodyPr/>
        <a:lstStyle/>
        <a:p>
          <a:r>
            <a:rPr lang="en-US" sz="1000" b="1" i="0" dirty="0" smtClean="0">
              <a:solidFill>
                <a:schemeClr val="bg1"/>
              </a:solidFill>
              <a:latin typeface="Roboto Bold"/>
              <a:cs typeface="Roboto Bold"/>
            </a:rPr>
            <a:t>FRONTEND</a:t>
          </a:r>
          <a:endParaRPr lang="en-US" sz="1000" b="1" i="0" dirty="0">
            <a:solidFill>
              <a:schemeClr val="bg1"/>
            </a:solidFill>
            <a:latin typeface="Roboto Bold"/>
            <a:cs typeface="Roboto Bold"/>
          </a:endParaRPr>
        </a:p>
      </dgm:t>
    </dgm:pt>
    <dgm:pt modelId="{B4A66961-7C5D-1149-98E3-E5D6A7AD8DAC}" type="parTrans" cxnId="{A8C62922-25E8-C945-8FC7-A756A39BD0EB}">
      <dgm:prSet/>
      <dgm:spPr/>
      <dgm:t>
        <a:bodyPr/>
        <a:lstStyle/>
        <a:p>
          <a:endParaRPr lang="en-US" sz="1000" b="0" i="0">
            <a:latin typeface="Roboto Bold"/>
            <a:cs typeface="Roboto Bold"/>
          </a:endParaRPr>
        </a:p>
      </dgm:t>
    </dgm:pt>
    <dgm:pt modelId="{00C9A1B4-B33C-C749-92EC-0FFCB60ABDFF}" type="sibTrans" cxnId="{A8C62922-25E8-C945-8FC7-A756A39BD0EB}">
      <dgm:prSet/>
      <dgm:spPr/>
      <dgm:t>
        <a:bodyPr/>
        <a:lstStyle/>
        <a:p>
          <a:endParaRPr lang="en-US" sz="1000" b="0" i="0">
            <a:latin typeface="Roboto Bold"/>
            <a:cs typeface="Roboto Bold"/>
          </a:endParaRPr>
        </a:p>
      </dgm:t>
    </dgm:pt>
    <dgm:pt modelId="{FE58CFE1-D5A4-E144-ADD2-E351FF2AF9D2}">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1</a:t>
          </a:r>
          <a:endParaRPr lang="en-US" sz="1000" b="0" i="0" dirty="0">
            <a:solidFill>
              <a:schemeClr val="tx2"/>
            </a:solidFill>
            <a:latin typeface="Roboto Bold"/>
            <a:cs typeface="Roboto Bold"/>
          </a:endParaRPr>
        </a:p>
      </dgm:t>
    </dgm:pt>
    <dgm:pt modelId="{34DDCDAC-0544-F442-9E06-DD179488C3BA}" type="parTrans" cxnId="{1091B4A3-7AA8-084C-A994-C34E73F276FA}">
      <dgm:prSet/>
      <dgm:spPr>
        <a:ln w="19050" cmpd="sng">
          <a:solidFill>
            <a:schemeClr val="accent5"/>
          </a:solidFill>
          <a:prstDash val="solid"/>
        </a:ln>
      </dgm:spPr>
      <dgm:t>
        <a:bodyPr/>
        <a:lstStyle/>
        <a:p>
          <a:endParaRPr lang="en-US" sz="1000" b="0" i="0">
            <a:latin typeface="Roboto Bold"/>
            <a:cs typeface="Roboto Bold"/>
          </a:endParaRPr>
        </a:p>
      </dgm:t>
    </dgm:pt>
    <dgm:pt modelId="{9EAB9ED5-B586-BA4C-B02C-0D274209A723}" type="sibTrans" cxnId="{1091B4A3-7AA8-084C-A994-C34E73F276FA}">
      <dgm:prSet/>
      <dgm:spPr/>
      <dgm:t>
        <a:bodyPr/>
        <a:lstStyle/>
        <a:p>
          <a:endParaRPr lang="en-US" sz="1000" b="0" i="0">
            <a:latin typeface="Roboto Bold"/>
            <a:cs typeface="Roboto Bold"/>
          </a:endParaRPr>
        </a:p>
      </dgm:t>
    </dgm:pt>
    <dgm:pt modelId="{B444BA56-A779-5E40-B2A5-A7D0B470F704}">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2</a:t>
          </a:r>
          <a:endParaRPr lang="en-US" sz="1000" b="0" i="0" dirty="0">
            <a:solidFill>
              <a:schemeClr val="tx2"/>
            </a:solidFill>
            <a:latin typeface="Roboto Bold"/>
            <a:cs typeface="Roboto Bold"/>
          </a:endParaRPr>
        </a:p>
      </dgm:t>
    </dgm:pt>
    <dgm:pt modelId="{3864F4FF-1986-1A42-B35B-C732811351D3}" type="parTrans" cxnId="{1C7E5913-097E-DB40-99EE-C7F801B955B3}">
      <dgm:prSet/>
      <dgm:spPr>
        <a:ln w="19050" cmpd="sng">
          <a:solidFill>
            <a:schemeClr val="accent5"/>
          </a:solidFill>
          <a:prstDash val="solid"/>
        </a:ln>
      </dgm:spPr>
      <dgm:t>
        <a:bodyPr/>
        <a:lstStyle/>
        <a:p>
          <a:endParaRPr lang="en-US" sz="1000" b="0" i="0">
            <a:latin typeface="Roboto Bold"/>
            <a:cs typeface="Roboto Bold"/>
          </a:endParaRPr>
        </a:p>
      </dgm:t>
    </dgm:pt>
    <dgm:pt modelId="{035E32C7-AC8B-FD40-8FDA-A393B5330FE9}" type="sibTrans" cxnId="{1C7E5913-097E-DB40-99EE-C7F801B955B3}">
      <dgm:prSet/>
      <dgm:spPr/>
      <dgm:t>
        <a:bodyPr/>
        <a:lstStyle/>
        <a:p>
          <a:endParaRPr lang="en-US" sz="1000" b="0" i="0">
            <a:latin typeface="Roboto Bold"/>
            <a:cs typeface="Roboto Bold"/>
          </a:endParaRPr>
        </a:p>
      </dgm:t>
    </dgm:pt>
    <dgm:pt modelId="{18EDD72B-1915-A941-85B8-6971E89F70B6}">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3</a:t>
          </a:r>
          <a:endParaRPr lang="en-US" sz="1000" b="0" i="0" dirty="0">
            <a:solidFill>
              <a:schemeClr val="tx2"/>
            </a:solidFill>
            <a:latin typeface="Roboto Bold"/>
            <a:cs typeface="Roboto Bold"/>
          </a:endParaRPr>
        </a:p>
      </dgm:t>
    </dgm:pt>
    <dgm:pt modelId="{523A7819-7563-1143-998C-0C5AD9A87C6B}" type="parTrans" cxnId="{F7A8C88F-C22A-7E4D-A116-6CE1AB2DE190}">
      <dgm:prSet/>
      <dgm:spPr>
        <a:ln w="19050" cmpd="sng">
          <a:solidFill>
            <a:schemeClr val="accent5"/>
          </a:solidFill>
          <a:prstDash val="solid"/>
        </a:ln>
      </dgm:spPr>
      <dgm:t>
        <a:bodyPr/>
        <a:lstStyle/>
        <a:p>
          <a:endParaRPr lang="en-US" sz="1000" b="0" i="0">
            <a:latin typeface="Roboto Bold"/>
            <a:cs typeface="Roboto Bold"/>
          </a:endParaRPr>
        </a:p>
      </dgm:t>
    </dgm:pt>
    <dgm:pt modelId="{67B42531-01C4-784F-B830-CE0FB3044B17}" type="sibTrans" cxnId="{F7A8C88F-C22A-7E4D-A116-6CE1AB2DE190}">
      <dgm:prSet/>
      <dgm:spPr/>
      <dgm:t>
        <a:bodyPr/>
        <a:lstStyle/>
        <a:p>
          <a:endParaRPr lang="en-US" sz="1000" b="0" i="0">
            <a:latin typeface="Roboto Bold"/>
            <a:cs typeface="Roboto Bold"/>
          </a:endParaRPr>
        </a:p>
      </dgm:t>
    </dgm:pt>
    <dgm:pt modelId="{B0FEE473-51AE-7F45-864A-09D9B6CCDF90}">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4</a:t>
          </a:r>
        </a:p>
      </dgm:t>
    </dgm:pt>
    <dgm:pt modelId="{14B6D5F2-FD30-C14D-9489-DDB3586696E8}" type="parTrans" cxnId="{56E50736-8E2F-E544-B95C-02670145825E}">
      <dgm:prSet/>
      <dgm:spPr>
        <a:ln w="19050" cmpd="sng">
          <a:solidFill>
            <a:schemeClr val="accent5"/>
          </a:solidFill>
          <a:prstDash val="solid"/>
        </a:ln>
      </dgm:spPr>
      <dgm:t>
        <a:bodyPr/>
        <a:lstStyle/>
        <a:p>
          <a:endParaRPr lang="en-US" sz="1000" b="0" i="0">
            <a:latin typeface="Roboto Bold"/>
            <a:cs typeface="Roboto Bold"/>
          </a:endParaRPr>
        </a:p>
      </dgm:t>
    </dgm:pt>
    <dgm:pt modelId="{9B49493E-8D71-1448-97F2-2F95C56BC42F}" type="sibTrans" cxnId="{56E50736-8E2F-E544-B95C-02670145825E}">
      <dgm:prSet/>
      <dgm:spPr/>
      <dgm:t>
        <a:bodyPr/>
        <a:lstStyle/>
        <a:p>
          <a:endParaRPr lang="en-US" sz="1000" b="0" i="0">
            <a:latin typeface="Roboto Bold"/>
            <a:cs typeface="Roboto Bold"/>
          </a:endParaRPr>
        </a:p>
      </dgm:t>
    </dgm:pt>
    <dgm:pt modelId="{002D74CC-3F28-F34D-A8FF-26B81B86DFD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1</a:t>
          </a:r>
          <a:endParaRPr lang="en-US" sz="1000" b="0" i="0" dirty="0">
            <a:solidFill>
              <a:schemeClr val="tx2"/>
            </a:solidFill>
            <a:latin typeface="Roboto Bold"/>
            <a:cs typeface="Roboto Bold"/>
          </a:endParaRPr>
        </a:p>
      </dgm:t>
    </dgm:pt>
    <dgm:pt modelId="{CCC2758D-A522-D64E-884F-C156709E10DB}" type="sibTrans" cxnId="{00A3CFC7-DFE9-9F45-9247-1256FEC1D452}">
      <dgm:prSet/>
      <dgm:spPr/>
      <dgm:t>
        <a:bodyPr/>
        <a:lstStyle/>
        <a:p>
          <a:endParaRPr lang="en-US" sz="1000" b="0" i="0">
            <a:latin typeface="Roboto Bold"/>
            <a:cs typeface="Roboto Bold"/>
          </a:endParaRPr>
        </a:p>
      </dgm:t>
    </dgm:pt>
    <dgm:pt modelId="{0890FDC2-3DBB-7246-A901-562DC68117A7}" type="parTrans" cxnId="{00A3CFC7-DFE9-9F45-9247-1256FEC1D452}">
      <dgm:prSet/>
      <dgm:spPr>
        <a:ln w="19050" cmpd="sng">
          <a:solidFill>
            <a:schemeClr val="accent4"/>
          </a:solidFill>
          <a:prstDash val="solid"/>
        </a:ln>
      </dgm:spPr>
      <dgm:t>
        <a:bodyPr/>
        <a:lstStyle/>
        <a:p>
          <a:endParaRPr lang="en-US" sz="1000" b="0" i="0">
            <a:latin typeface="Roboto Bold"/>
            <a:cs typeface="Roboto Bold"/>
          </a:endParaRPr>
        </a:p>
      </dgm:t>
    </dgm:pt>
    <dgm:pt modelId="{60EFBA81-BC1F-F845-AE18-D9F4E56F7C62}">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4</a:t>
          </a:r>
        </a:p>
      </dgm:t>
    </dgm:pt>
    <dgm:pt modelId="{CD131D29-12E2-5C4F-810C-F0E9961A2A43}" type="sibTrans" cxnId="{1EC1E49D-E544-A643-9C08-79734F399715}">
      <dgm:prSet/>
      <dgm:spPr/>
      <dgm:t>
        <a:bodyPr/>
        <a:lstStyle/>
        <a:p>
          <a:endParaRPr lang="en-US" sz="1000" b="0" i="0">
            <a:latin typeface="Roboto Bold"/>
            <a:cs typeface="Roboto Bold"/>
          </a:endParaRPr>
        </a:p>
      </dgm:t>
    </dgm:pt>
    <dgm:pt modelId="{0E0690C1-7A6D-5343-A3F7-70B277E463F0}" type="parTrans" cxnId="{1EC1E49D-E544-A643-9C08-79734F399715}">
      <dgm:prSet/>
      <dgm:spPr>
        <a:ln w="19050" cmpd="sng">
          <a:solidFill>
            <a:schemeClr val="accent2"/>
          </a:solidFill>
          <a:prstDash val="solid"/>
        </a:ln>
      </dgm:spPr>
      <dgm:t>
        <a:bodyPr/>
        <a:lstStyle/>
        <a:p>
          <a:endParaRPr lang="en-US" sz="1000" b="0" i="0">
            <a:latin typeface="Roboto Bold"/>
            <a:cs typeface="Roboto Bold"/>
          </a:endParaRPr>
        </a:p>
      </dgm:t>
    </dgm:pt>
    <dgm:pt modelId="{6DD6A9FE-9A4C-0445-8676-90B5C93C8601}">
      <dgm:prSe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3</a:t>
          </a:r>
          <a:endParaRPr lang="en-US" sz="1000" b="0" i="0" dirty="0">
            <a:solidFill>
              <a:schemeClr val="tx2"/>
            </a:solidFill>
            <a:latin typeface="Roboto Bold"/>
            <a:cs typeface="Roboto Bold"/>
          </a:endParaRPr>
        </a:p>
      </dgm:t>
    </dgm:pt>
    <dgm:pt modelId="{1E92E1C3-5E4A-D844-BF35-FDFDA5685DB9}" type="sibTrans" cxnId="{53649296-580B-2341-96FC-2A8D63D6F9A5}">
      <dgm:prSet/>
      <dgm:spPr/>
      <dgm:t>
        <a:bodyPr/>
        <a:lstStyle/>
        <a:p>
          <a:endParaRPr lang="en-US" sz="1000" b="0" i="0">
            <a:latin typeface="Roboto Bold"/>
            <a:cs typeface="Roboto Bold"/>
          </a:endParaRPr>
        </a:p>
      </dgm:t>
    </dgm:pt>
    <dgm:pt modelId="{5634970F-BE4C-C346-ACBB-6A9EE8C48CD0}" type="parTrans" cxnId="{53649296-580B-2341-96FC-2A8D63D6F9A5}">
      <dgm:prSet/>
      <dgm:spPr>
        <a:ln w="19050" cmpd="sng">
          <a:solidFill>
            <a:schemeClr val="accent2"/>
          </a:solidFill>
          <a:prstDash val="solid"/>
        </a:ln>
      </dgm:spPr>
      <dgm:t>
        <a:bodyPr/>
        <a:lstStyle/>
        <a:p>
          <a:endParaRPr lang="en-US" sz="1000" b="0" i="0">
            <a:latin typeface="Roboto Bold"/>
            <a:cs typeface="Roboto Bold"/>
          </a:endParaRPr>
        </a:p>
      </dgm:t>
    </dgm:pt>
    <dgm:pt modelId="{A9D0CCAB-84B1-2647-B7EC-EF6FB3F83739}">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2</a:t>
          </a:r>
        </a:p>
      </dgm:t>
    </dgm:pt>
    <dgm:pt modelId="{5B2FBF0F-D3B6-BC42-8B5F-EC16C71D59FE}" type="sibTrans" cxnId="{BFAE3E0B-9E64-D743-B1A6-E9EA75D399AC}">
      <dgm:prSet/>
      <dgm:spPr/>
      <dgm:t>
        <a:bodyPr/>
        <a:lstStyle/>
        <a:p>
          <a:endParaRPr lang="en-US" sz="1000" b="0" i="0">
            <a:latin typeface="Roboto Bold"/>
            <a:cs typeface="Roboto Bold"/>
          </a:endParaRPr>
        </a:p>
      </dgm:t>
    </dgm:pt>
    <dgm:pt modelId="{F6ED9914-CC94-DA46-A9C7-ED19306B2BDA}" type="parTrans" cxnId="{BFAE3E0B-9E64-D743-B1A6-E9EA75D399AC}">
      <dgm:prSet/>
      <dgm:spPr>
        <a:ln w="19050" cmpd="sng">
          <a:solidFill>
            <a:schemeClr val="accent2"/>
          </a:solidFill>
          <a:prstDash val="solid"/>
        </a:ln>
      </dgm:spPr>
      <dgm:t>
        <a:bodyPr/>
        <a:lstStyle/>
        <a:p>
          <a:endParaRPr lang="en-US" sz="1000" b="0" i="0">
            <a:latin typeface="Roboto Bold"/>
            <a:cs typeface="Roboto Bold"/>
          </a:endParaRPr>
        </a:p>
      </dgm:t>
    </dgm:pt>
    <dgm:pt modelId="{A6CD15EE-C5FF-2848-A0AD-9A50027523A8}">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3</a:t>
          </a:r>
          <a:endParaRPr lang="en-US" sz="1000" b="0" i="0" dirty="0">
            <a:solidFill>
              <a:schemeClr val="tx2"/>
            </a:solidFill>
            <a:latin typeface="Roboto Bold"/>
            <a:cs typeface="Roboto Bold"/>
          </a:endParaRPr>
        </a:p>
      </dgm:t>
    </dgm:pt>
    <dgm:pt modelId="{7A388B23-44D3-C444-91F3-DC3C3BC4447F}" type="parTrans" cxnId="{8B5CCB4F-5E79-9645-938B-1ADFC482B75B}">
      <dgm:prSet/>
      <dgm:spPr>
        <a:ln w="19050" cmpd="sng">
          <a:solidFill>
            <a:schemeClr val="accent1"/>
          </a:solidFill>
          <a:prstDash val="solid"/>
        </a:ln>
      </dgm:spPr>
      <dgm:t>
        <a:bodyPr/>
        <a:lstStyle/>
        <a:p>
          <a:endParaRPr lang="en-US"/>
        </a:p>
      </dgm:t>
    </dgm:pt>
    <dgm:pt modelId="{DFB00163-9914-714D-9D9A-CA26CE952CAF}" type="sibTrans" cxnId="{8B5CCB4F-5E79-9645-938B-1ADFC482B75B}">
      <dgm:prSet/>
      <dgm:spPr/>
      <dgm:t>
        <a:bodyPr/>
        <a:lstStyle/>
        <a:p>
          <a:endParaRPr lang="en-US"/>
        </a:p>
      </dgm:t>
    </dgm:pt>
    <dgm:pt modelId="{267D230A-DDCF-0945-9967-8585FFE43DB7}">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4</a:t>
          </a:r>
          <a:endParaRPr lang="en-US" sz="1000" b="0" i="0" dirty="0">
            <a:solidFill>
              <a:schemeClr val="tx2"/>
            </a:solidFill>
            <a:latin typeface="Roboto Bold"/>
            <a:cs typeface="Roboto Bold"/>
          </a:endParaRPr>
        </a:p>
      </dgm:t>
    </dgm:pt>
    <dgm:pt modelId="{8E1CF50D-B66E-384D-A0F1-051D2949ACF0}" type="parTrans" cxnId="{4E619192-F08E-224A-B3F7-AA5D920FB95E}">
      <dgm:prSet/>
      <dgm:spPr>
        <a:ln w="19050" cmpd="sng">
          <a:solidFill>
            <a:schemeClr val="accent1"/>
          </a:solidFill>
          <a:prstDash val="solid"/>
        </a:ln>
      </dgm:spPr>
      <dgm:t>
        <a:bodyPr/>
        <a:lstStyle/>
        <a:p>
          <a:endParaRPr lang="en-US"/>
        </a:p>
      </dgm:t>
    </dgm:pt>
    <dgm:pt modelId="{49B136C8-1AF5-BE46-8883-429A467B5CCE}" type="sibTrans" cxnId="{4E619192-F08E-224A-B3F7-AA5D920FB95E}">
      <dgm:prSet/>
      <dgm:spPr/>
      <dgm:t>
        <a:bodyPr/>
        <a:lstStyle/>
        <a:p>
          <a:endParaRPr lang="en-US"/>
        </a:p>
      </dgm:t>
    </dgm:pt>
    <dgm:pt modelId="{CC0C3424-FB33-A745-A38A-7C52B531D6AC}">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5</a:t>
          </a:r>
          <a:endParaRPr lang="en-US" sz="1000" b="0" i="0" dirty="0">
            <a:solidFill>
              <a:schemeClr val="tx2"/>
            </a:solidFill>
            <a:latin typeface="Roboto Bold"/>
            <a:cs typeface="Roboto Bold"/>
          </a:endParaRPr>
        </a:p>
      </dgm:t>
    </dgm:pt>
    <dgm:pt modelId="{83BD2604-FAA6-974A-9A14-90D33A942041}" type="parTrans" cxnId="{437BE78D-0D58-3746-A948-19873A33E585}">
      <dgm:prSet/>
      <dgm:spPr>
        <a:ln w="19050" cmpd="sng">
          <a:solidFill>
            <a:schemeClr val="accent1"/>
          </a:solidFill>
          <a:prstDash val="solid"/>
        </a:ln>
      </dgm:spPr>
      <dgm:t>
        <a:bodyPr/>
        <a:lstStyle/>
        <a:p>
          <a:endParaRPr lang="en-US"/>
        </a:p>
      </dgm:t>
    </dgm:pt>
    <dgm:pt modelId="{04DBDCE4-B141-0E4D-8CD0-B14AA2AF1CA4}" type="sibTrans" cxnId="{437BE78D-0D58-3746-A948-19873A33E585}">
      <dgm:prSet/>
      <dgm:spPr/>
      <dgm:t>
        <a:bodyPr/>
        <a:lstStyle/>
        <a:p>
          <a:endParaRPr lang="en-US"/>
        </a:p>
      </dgm:t>
    </dgm:pt>
    <dgm:pt modelId="{6E5E4FCE-22C0-F742-9815-5D880DCAED8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3</a:t>
          </a:r>
          <a:endParaRPr lang="en-US" sz="1000" b="0" i="0" dirty="0">
            <a:solidFill>
              <a:schemeClr val="tx2"/>
            </a:solidFill>
            <a:latin typeface="Roboto Bold"/>
            <a:cs typeface="Roboto Bold"/>
          </a:endParaRPr>
        </a:p>
      </dgm:t>
    </dgm:pt>
    <dgm:pt modelId="{1806F61A-35ED-C145-9AB9-71F08DF8291B}" type="parTrans" cxnId="{81E12C21-EBAF-0841-AE78-98ADBBDEB0B0}">
      <dgm:prSet/>
      <dgm:spPr>
        <a:ln w="19050" cmpd="sng">
          <a:solidFill>
            <a:schemeClr val="accent4"/>
          </a:solidFill>
          <a:prstDash val="solid"/>
        </a:ln>
      </dgm:spPr>
      <dgm:t>
        <a:bodyPr/>
        <a:lstStyle/>
        <a:p>
          <a:endParaRPr lang="en-US"/>
        </a:p>
      </dgm:t>
    </dgm:pt>
    <dgm:pt modelId="{1D6CE7AC-B40F-AD4D-8C43-BD771A93C486}" type="sibTrans" cxnId="{81E12C21-EBAF-0841-AE78-98ADBBDEB0B0}">
      <dgm:prSet/>
      <dgm:spPr/>
      <dgm:t>
        <a:bodyPr/>
        <a:lstStyle/>
        <a:p>
          <a:endParaRPr lang="en-US"/>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8"/>
      <dgm:spPr/>
      <dgm:t>
        <a:bodyPr/>
        <a:lstStyle/>
        <a:p>
          <a:endParaRPr lang="en-US"/>
        </a:p>
      </dgm:t>
    </dgm:pt>
    <dgm:pt modelId="{CB74AB08-C5ED-DC49-8AAB-7291BB699E52}" type="pres">
      <dgm:prSet presAssocID="{D78EB7E7-E011-354C-AFC6-8D9607113E1B}" presName="childText" presStyleLbl="bgAcc1" presStyleIdx="0" presStyleCnt="18"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8"/>
      <dgm:spPr/>
      <dgm:t>
        <a:bodyPr/>
        <a:lstStyle/>
        <a:p>
          <a:endParaRPr lang="en-US"/>
        </a:p>
      </dgm:t>
    </dgm:pt>
    <dgm:pt modelId="{5FD9346F-A266-7A44-9268-B1F613C5F481}" type="pres">
      <dgm:prSet presAssocID="{7E3163A8-D718-5D4C-A6A3-B50B12A52982}" presName="childText" presStyleLbl="bgAcc1" presStyleIdx="1" presStyleCnt="18" custScaleY="46651">
        <dgm:presLayoutVars>
          <dgm:bulletEnabled val="1"/>
        </dgm:presLayoutVars>
      </dgm:prSet>
      <dgm:spPr/>
      <dgm:t>
        <a:bodyPr/>
        <a:lstStyle/>
        <a:p>
          <a:endParaRPr lang="en-US"/>
        </a:p>
      </dgm:t>
    </dgm:pt>
    <dgm:pt modelId="{3F2082BC-366D-1A4B-8466-6EF88C0758F4}" type="pres">
      <dgm:prSet presAssocID="{7A388B23-44D3-C444-91F3-DC3C3BC4447F}" presName="Name13" presStyleLbl="parChTrans1D2" presStyleIdx="2" presStyleCnt="18"/>
      <dgm:spPr/>
      <dgm:t>
        <a:bodyPr/>
        <a:lstStyle/>
        <a:p>
          <a:endParaRPr lang="en-US"/>
        </a:p>
      </dgm:t>
    </dgm:pt>
    <dgm:pt modelId="{8F82E212-6768-5349-AFA6-2AFD2213CC1A}" type="pres">
      <dgm:prSet presAssocID="{A6CD15EE-C5FF-2848-A0AD-9A50027523A8}" presName="childText" presStyleLbl="bgAcc1" presStyleIdx="2" presStyleCnt="18" custScaleY="46651">
        <dgm:presLayoutVars>
          <dgm:bulletEnabled val="1"/>
        </dgm:presLayoutVars>
      </dgm:prSet>
      <dgm:spPr/>
      <dgm:t>
        <a:bodyPr/>
        <a:lstStyle/>
        <a:p>
          <a:endParaRPr lang="en-US"/>
        </a:p>
      </dgm:t>
    </dgm:pt>
    <dgm:pt modelId="{D03C34D7-0AA8-384F-B8ED-39778BBC2136}" type="pres">
      <dgm:prSet presAssocID="{8E1CF50D-B66E-384D-A0F1-051D2949ACF0}" presName="Name13" presStyleLbl="parChTrans1D2" presStyleIdx="3" presStyleCnt="18"/>
      <dgm:spPr/>
      <dgm:t>
        <a:bodyPr/>
        <a:lstStyle/>
        <a:p>
          <a:endParaRPr lang="en-US"/>
        </a:p>
      </dgm:t>
    </dgm:pt>
    <dgm:pt modelId="{6BC07EFA-47E1-9D47-8E49-C274CC727CC6}" type="pres">
      <dgm:prSet presAssocID="{267D230A-DDCF-0945-9967-8585FFE43DB7}" presName="childText" presStyleLbl="bgAcc1" presStyleIdx="3" presStyleCnt="18" custScaleY="46651">
        <dgm:presLayoutVars>
          <dgm:bulletEnabled val="1"/>
        </dgm:presLayoutVars>
      </dgm:prSet>
      <dgm:spPr/>
      <dgm:t>
        <a:bodyPr/>
        <a:lstStyle/>
        <a:p>
          <a:endParaRPr lang="en-US"/>
        </a:p>
      </dgm:t>
    </dgm:pt>
    <dgm:pt modelId="{59FB7BAE-9752-C349-B4B6-B8BF76A5D285}" type="pres">
      <dgm:prSet presAssocID="{83BD2604-FAA6-974A-9A14-90D33A942041}" presName="Name13" presStyleLbl="parChTrans1D2" presStyleIdx="4" presStyleCnt="18"/>
      <dgm:spPr/>
      <dgm:t>
        <a:bodyPr/>
        <a:lstStyle/>
        <a:p>
          <a:endParaRPr lang="en-US"/>
        </a:p>
      </dgm:t>
    </dgm:pt>
    <dgm:pt modelId="{3BEF7455-44B0-0049-A718-64BF9416635C}" type="pres">
      <dgm:prSet presAssocID="{CC0C3424-FB33-A745-A38A-7C52B531D6AC}" presName="childText" presStyleLbl="bgAcc1" presStyleIdx="4" presStyleCnt="18"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5" presStyleCnt="18"/>
      <dgm:spPr/>
      <dgm:t>
        <a:bodyPr/>
        <a:lstStyle/>
        <a:p>
          <a:endParaRPr lang="en-US"/>
        </a:p>
      </dgm:t>
    </dgm:pt>
    <dgm:pt modelId="{DD7A503E-C319-0D47-B25A-F513285E5417}" type="pres">
      <dgm:prSet presAssocID="{B2DC2CDF-59C7-7946-9B45-5623D3D4104A}" presName="childText" presStyleLbl="bgAcc1" presStyleIdx="5" presStyleCnt="18"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6" presStyleCnt="18"/>
      <dgm:spPr/>
      <dgm:t>
        <a:bodyPr/>
        <a:lstStyle/>
        <a:p>
          <a:endParaRPr lang="en-US"/>
        </a:p>
      </dgm:t>
    </dgm:pt>
    <dgm:pt modelId="{09FE1598-27C7-5343-B8E1-7CBD0F9B5172}" type="pres">
      <dgm:prSet presAssocID="{A9D0CCAB-84B1-2647-B7EC-EF6FB3F83739}" presName="childText" presStyleLbl="bgAcc1" presStyleIdx="6" presStyleCnt="18"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7" presStyleCnt="18"/>
      <dgm:spPr/>
      <dgm:t>
        <a:bodyPr/>
        <a:lstStyle/>
        <a:p>
          <a:endParaRPr lang="en-US"/>
        </a:p>
      </dgm:t>
    </dgm:pt>
    <dgm:pt modelId="{043932D0-279D-B64E-8FA0-C9D57BD0F488}" type="pres">
      <dgm:prSet presAssocID="{6DD6A9FE-9A4C-0445-8676-90B5C93C8601}" presName="childText" presStyleLbl="bgAcc1" presStyleIdx="7" presStyleCnt="18"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8" presStyleCnt="18"/>
      <dgm:spPr/>
      <dgm:t>
        <a:bodyPr/>
        <a:lstStyle/>
        <a:p>
          <a:endParaRPr lang="en-US"/>
        </a:p>
      </dgm:t>
    </dgm:pt>
    <dgm:pt modelId="{98AF4421-940E-E34E-AEC3-8F8F39437E44}" type="pres">
      <dgm:prSet presAssocID="{60EFBA81-BC1F-F845-AE18-D9F4E56F7C62}" presName="childText" presStyleLbl="bgAcc1" presStyleIdx="8" presStyleCnt="18"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9" presStyleCnt="18"/>
      <dgm:spPr/>
      <dgm:t>
        <a:bodyPr/>
        <a:lstStyle/>
        <a:p>
          <a:endParaRPr lang="en-US"/>
        </a:p>
      </dgm:t>
    </dgm:pt>
    <dgm:pt modelId="{E3C03E65-F864-D54A-AD14-0D8A94B86676}" type="pres">
      <dgm:prSet presAssocID="{FBE03D3B-42A5-414D-9879-07FA8A5E9013}" presName="childText" presStyleLbl="bgAcc1" presStyleIdx="9" presStyleCnt="18"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10" presStyleCnt="18"/>
      <dgm:spPr/>
      <dgm:t>
        <a:bodyPr/>
        <a:lstStyle/>
        <a:p>
          <a:endParaRPr lang="en-US"/>
        </a:p>
      </dgm:t>
    </dgm:pt>
    <dgm:pt modelId="{AAF56AB8-7444-A541-B3EB-1AB031C77156}" type="pres">
      <dgm:prSet presAssocID="{BF345A2E-076A-994F-A719-833300D8633E}" presName="childText" presStyleLbl="bgAcc1" presStyleIdx="10" presStyleCnt="18"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1" presStyleCnt="18"/>
      <dgm:spPr/>
      <dgm:t>
        <a:bodyPr/>
        <a:lstStyle/>
        <a:p>
          <a:endParaRPr lang="en-US"/>
        </a:p>
      </dgm:t>
    </dgm:pt>
    <dgm:pt modelId="{438F176B-B9E7-4345-8F20-579A18B05C6F}" type="pres">
      <dgm:prSet presAssocID="{002D74CC-3F28-F34D-A8FF-26B81B86DFD3}" presName="childText" presStyleLbl="bgAcc1" presStyleIdx="11" presStyleCnt="18"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2" presStyleCnt="18"/>
      <dgm:spPr/>
      <dgm:t>
        <a:bodyPr/>
        <a:lstStyle/>
        <a:p>
          <a:endParaRPr lang="en-US"/>
        </a:p>
      </dgm:t>
    </dgm:pt>
    <dgm:pt modelId="{5229B70F-D377-0E4B-BE3D-9E770D49DE75}" type="pres">
      <dgm:prSet presAssocID="{ADD94A69-4B60-9E40-8B02-429B5E3362FE}" presName="childText" presStyleLbl="bgAcc1" presStyleIdx="12" presStyleCnt="18" custScaleY="46651">
        <dgm:presLayoutVars>
          <dgm:bulletEnabled val="1"/>
        </dgm:presLayoutVars>
      </dgm:prSet>
      <dgm:spPr/>
      <dgm:t>
        <a:bodyPr/>
        <a:lstStyle/>
        <a:p>
          <a:endParaRPr lang="en-US"/>
        </a:p>
      </dgm:t>
    </dgm:pt>
    <dgm:pt modelId="{4A7D2FC9-2A50-C946-8EE3-0F9FA45186EA}" type="pres">
      <dgm:prSet presAssocID="{1806F61A-35ED-C145-9AB9-71F08DF8291B}" presName="Name13" presStyleLbl="parChTrans1D2" presStyleIdx="13" presStyleCnt="18"/>
      <dgm:spPr/>
      <dgm:t>
        <a:bodyPr/>
        <a:lstStyle/>
        <a:p>
          <a:endParaRPr lang="en-US"/>
        </a:p>
      </dgm:t>
    </dgm:pt>
    <dgm:pt modelId="{75579489-66CB-3D46-88E3-1626C07CA008}" type="pres">
      <dgm:prSet presAssocID="{6E5E4FCE-22C0-F742-9815-5D880DCAED83}" presName="childText" presStyleLbl="bgAcc1" presStyleIdx="13" presStyleCnt="18"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4" presStyleCnt="18"/>
      <dgm:spPr/>
      <dgm:t>
        <a:bodyPr/>
        <a:lstStyle/>
        <a:p>
          <a:endParaRPr lang="en-US"/>
        </a:p>
      </dgm:t>
    </dgm:pt>
    <dgm:pt modelId="{F8BFB2D1-9B27-C549-8905-244916B7EEF9}" type="pres">
      <dgm:prSet presAssocID="{FE58CFE1-D5A4-E144-ADD2-E351FF2AF9D2}" presName="childText" presStyleLbl="bgAcc1" presStyleIdx="14" presStyleCnt="18"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5" presStyleCnt="18"/>
      <dgm:spPr/>
      <dgm:t>
        <a:bodyPr/>
        <a:lstStyle/>
        <a:p>
          <a:endParaRPr lang="en-US"/>
        </a:p>
      </dgm:t>
    </dgm:pt>
    <dgm:pt modelId="{AB1EDEFE-5C28-A449-B9D3-DA4909726033}" type="pres">
      <dgm:prSet presAssocID="{B444BA56-A779-5E40-B2A5-A7D0B470F704}" presName="childText" presStyleLbl="bgAcc1" presStyleIdx="15" presStyleCnt="18"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6" presStyleCnt="18"/>
      <dgm:spPr/>
      <dgm:t>
        <a:bodyPr/>
        <a:lstStyle/>
        <a:p>
          <a:endParaRPr lang="en-US"/>
        </a:p>
      </dgm:t>
    </dgm:pt>
    <dgm:pt modelId="{D7ECA04C-B419-084D-A85D-18599B6D60B3}" type="pres">
      <dgm:prSet presAssocID="{18EDD72B-1915-A941-85B8-6971E89F70B6}" presName="childText" presStyleLbl="bgAcc1" presStyleIdx="16" presStyleCnt="18"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7" presStyleCnt="18"/>
      <dgm:spPr/>
      <dgm:t>
        <a:bodyPr/>
        <a:lstStyle/>
        <a:p>
          <a:endParaRPr lang="en-US"/>
        </a:p>
      </dgm:t>
    </dgm:pt>
    <dgm:pt modelId="{8CC56C51-2D51-8141-9C4E-03AD171C15E7}" type="pres">
      <dgm:prSet presAssocID="{B0FEE473-51AE-7F45-864A-09D9B6CCDF90}" presName="childText" presStyleLbl="bgAcc1" presStyleIdx="17" presStyleCnt="18" custScaleY="46651">
        <dgm:presLayoutVars>
          <dgm:bulletEnabled val="1"/>
        </dgm:presLayoutVars>
      </dgm:prSet>
      <dgm:spPr/>
      <dgm:t>
        <a:bodyPr/>
        <a:lstStyle/>
        <a:p>
          <a:endParaRPr lang="en-US"/>
        </a:p>
      </dgm:t>
    </dgm:pt>
  </dgm:ptLst>
  <dgm:cxnLst>
    <dgm:cxn modelId="{8B5CCB4F-5E79-9645-938B-1ADFC482B75B}" srcId="{4AE7CC3C-34C1-E54B-B081-E9B82046A073}" destId="{A6CD15EE-C5FF-2848-A0AD-9A50027523A8}" srcOrd="2" destOrd="0" parTransId="{7A388B23-44D3-C444-91F3-DC3C3BC4447F}" sibTransId="{DFB00163-9914-714D-9D9A-CA26CE952CAF}"/>
    <dgm:cxn modelId="{0FB54B59-231A-1040-B46E-74F956795D39}" type="presOf" srcId="{523A7819-7563-1143-998C-0C5AD9A87C6B}" destId="{A1AA5229-FC02-AF41-8522-867708BA3D3B}" srcOrd="0" destOrd="0" presId="urn:microsoft.com/office/officeart/2005/8/layout/hierarchy3"/>
    <dgm:cxn modelId="{6F56606C-B27E-1941-A133-C417C1E5F903}" type="presOf" srcId="{29ACA1F6-94E7-C64D-A0EC-D493CE122E46}" destId="{76705EEE-792E-7641-8A3D-D133949228DB}" srcOrd="1"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1EC1E49D-E544-A643-9C08-79734F399715}" srcId="{A05E0AEF-921E-BA4D-B4F0-7E073F80F997}" destId="{60EFBA81-BC1F-F845-AE18-D9F4E56F7C62}" srcOrd="3" destOrd="0" parTransId="{0E0690C1-7A6D-5343-A3F7-70B277E463F0}" sibTransId="{CD131D29-12E2-5C4F-810C-F0E9961A2A43}"/>
    <dgm:cxn modelId="{DA8A3CFD-3733-824A-A055-A234CCE635B9}" srcId="{C35F8710-7791-0441-A15D-7793F1934962}" destId="{A05E0AEF-921E-BA4D-B4F0-7E073F80F997}" srcOrd="1" destOrd="0" parTransId="{19097F75-1EC6-0340-80E6-14A55F4B66C4}" sibTransId="{0D628120-C960-EC4F-A63A-49FDB8924763}"/>
    <dgm:cxn modelId="{67EF5154-F3AD-E94E-9CFE-686734A4992D}" type="presOf" srcId="{B0FEE473-51AE-7F45-864A-09D9B6CCDF90}" destId="{8CC56C51-2D51-8141-9C4E-03AD171C15E7}" srcOrd="0" destOrd="0" presId="urn:microsoft.com/office/officeart/2005/8/layout/hierarchy3"/>
    <dgm:cxn modelId="{373B4FFF-98AA-5546-BA22-B4B991870FFC}" type="presOf" srcId="{A05E0AEF-921E-BA4D-B4F0-7E073F80F997}" destId="{D968BBB2-D392-334A-B845-5C2DCB4C6814}" srcOrd="1" destOrd="0" presId="urn:microsoft.com/office/officeart/2005/8/layout/hierarchy3"/>
    <dgm:cxn modelId="{C1B3A397-621E-A24D-8E17-7A91099C7E0F}" type="presOf" srcId="{ADD94A69-4B60-9E40-8B02-429B5E3362FE}" destId="{5229B70F-D377-0E4B-BE3D-9E770D49DE75}" srcOrd="0" destOrd="0" presId="urn:microsoft.com/office/officeart/2005/8/layout/hierarchy3"/>
    <dgm:cxn modelId="{9219C8EB-34F7-4C44-83D9-74631F896663}" type="presOf" srcId="{18EDD72B-1915-A941-85B8-6971E89F70B6}" destId="{D7ECA04C-B419-084D-A85D-18599B6D60B3}" srcOrd="0" destOrd="0" presId="urn:microsoft.com/office/officeart/2005/8/layout/hierarchy3"/>
    <dgm:cxn modelId="{6189F7D8-7189-F74A-BA4E-3191106BB96A}" type="presOf" srcId="{29ACA1F6-94E7-C64D-A0EC-D493CE122E46}" destId="{6B085148-1D6D-C74D-8848-FED3386DAE33}" srcOrd="0" destOrd="0" presId="urn:microsoft.com/office/officeart/2005/8/layout/hierarchy3"/>
    <dgm:cxn modelId="{ED6DF5E7-F0FA-BF44-AC54-F4CF14356438}" type="presOf" srcId="{6DD6A9FE-9A4C-0445-8676-90B5C93C8601}" destId="{043932D0-279D-B64E-8FA0-C9D57BD0F488}" srcOrd="0" destOrd="0" presId="urn:microsoft.com/office/officeart/2005/8/layout/hierarchy3"/>
    <dgm:cxn modelId="{BC70429B-21D9-AD43-91F3-A67AEDC0E9FF}" type="presOf" srcId="{4AE7CC3C-34C1-E54B-B081-E9B82046A073}" destId="{FD6E4809-9088-3449-BDB5-AB9F54F60802}" srcOrd="1" destOrd="0" presId="urn:microsoft.com/office/officeart/2005/8/layout/hierarchy3"/>
    <dgm:cxn modelId="{81E12C21-EBAF-0841-AE78-98ADBBDEB0B0}" srcId="{BEDD03D8-7168-7B4E-9F50-B585A211DE9E}" destId="{6E5E4FCE-22C0-F742-9815-5D880DCAED83}" srcOrd="2" destOrd="0" parTransId="{1806F61A-35ED-C145-9AB9-71F08DF8291B}" sibTransId="{1D6CE7AC-B40F-AD4D-8C43-BD771A93C486}"/>
    <dgm:cxn modelId="{E55FD47F-6AB9-B341-A5F6-A951A864B2C3}" srcId="{18DE6AF9-D76C-434E-B6E7-39638936EC78}" destId="{FBE03D3B-42A5-414D-9879-07FA8A5E9013}" srcOrd="0" destOrd="0" parTransId="{29D328CF-CBE0-F149-B171-93CD6A3C3D78}" sibTransId="{7B1AF68C-880A-3D4F-9B33-2D47FF974765}"/>
    <dgm:cxn modelId="{FCB74DC1-CACF-4D44-86BF-E72DAE0BE700}" type="presOf" srcId="{18DE6AF9-D76C-434E-B6E7-39638936EC78}" destId="{4FED8D13-4B20-AE47-8723-482D6D494338}" srcOrd="1" destOrd="0" presId="urn:microsoft.com/office/officeart/2005/8/layout/hierarchy3"/>
    <dgm:cxn modelId="{CDE6B844-067B-AD4F-B198-643F8CD0D481}" type="presOf" srcId="{CC0C3424-FB33-A745-A38A-7C52B531D6AC}" destId="{3BEF7455-44B0-0049-A718-64BF9416635C}" srcOrd="0" destOrd="0" presId="urn:microsoft.com/office/officeart/2005/8/layout/hierarchy3"/>
    <dgm:cxn modelId="{F514EA5F-3E2E-E74C-88C4-B3C24C0BBEEB}" type="presOf" srcId="{0890FDC2-3DBB-7246-A901-562DC68117A7}" destId="{7831217E-DBF7-0046-8530-35D4D0D9345B}" srcOrd="0" destOrd="0" presId="urn:microsoft.com/office/officeart/2005/8/layout/hierarchy3"/>
    <dgm:cxn modelId="{949794AD-9D49-344F-B372-26CD941F1533}" type="presOf" srcId="{5634970F-BE4C-C346-ACBB-6A9EE8C48CD0}" destId="{8498CB37-5801-1B4D-864B-DF4DC02F93DD}" srcOrd="0" destOrd="0" presId="urn:microsoft.com/office/officeart/2005/8/layout/hierarchy3"/>
    <dgm:cxn modelId="{22C8BF9B-5D68-E54E-9C85-3C1FB202A5AE}" type="presOf" srcId="{BEDD03D8-7168-7B4E-9F50-B585A211DE9E}" destId="{7B67E5EC-F1A8-F54D-89F0-41F863E9D2E2}" srcOrd="0" destOrd="0" presId="urn:microsoft.com/office/officeart/2005/8/layout/hierarchy3"/>
    <dgm:cxn modelId="{D331C598-04B6-5840-A49E-31D30D818AA6}" type="presOf" srcId="{1806F61A-35ED-C145-9AB9-71F08DF8291B}" destId="{4A7D2FC9-2A50-C946-8EE3-0F9FA45186EA}" srcOrd="0" destOrd="0" presId="urn:microsoft.com/office/officeart/2005/8/layout/hierarchy3"/>
    <dgm:cxn modelId="{DC55E471-74AB-D847-A5E2-A4CD3FE163AE}" type="presOf" srcId="{7A388B23-44D3-C444-91F3-DC3C3BC4447F}" destId="{3F2082BC-366D-1A4B-8466-6EF88C0758F4}" srcOrd="0" destOrd="0" presId="urn:microsoft.com/office/officeart/2005/8/layout/hierarchy3"/>
    <dgm:cxn modelId="{B2F2C915-7E8E-C24E-8EFC-2CABF4FEC657}" type="presOf" srcId="{B2DC2CDF-59C7-7946-9B45-5623D3D4104A}" destId="{DD7A503E-C319-0D47-B25A-F513285E5417}" srcOrd="0" destOrd="0" presId="urn:microsoft.com/office/officeart/2005/8/layout/hierarchy3"/>
    <dgm:cxn modelId="{496BA795-DD87-2B49-8CEE-D7DBD8EF3AA0}" type="presOf" srcId="{F6ED9914-CC94-DA46-A9C7-ED19306B2BDA}" destId="{A9EC1C8F-02E7-334A-8819-041AF3A47AF4}"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B0E65F83-CE63-2F4C-8F1F-62E60EC117BE}" type="presOf" srcId="{B444BA56-A779-5E40-B2A5-A7D0B470F704}" destId="{AB1EDEFE-5C28-A449-B9D3-DA4909726033}" srcOrd="0" destOrd="0" presId="urn:microsoft.com/office/officeart/2005/8/layout/hierarchy3"/>
    <dgm:cxn modelId="{28365A45-816F-F742-B070-E59433F6936F}" type="presOf" srcId="{4AE7CC3C-34C1-E54B-B081-E9B82046A073}" destId="{52665F1F-9F19-9B46-BFB9-4988D85941F6}" srcOrd="0" destOrd="0" presId="urn:microsoft.com/office/officeart/2005/8/layout/hierarchy3"/>
    <dgm:cxn modelId="{DA5F81AF-8B03-8949-8D17-2C876CDE31E5}" type="presOf" srcId="{6E5E4FCE-22C0-F742-9815-5D880DCAED83}" destId="{75579489-66CB-3D46-88E3-1626C07CA008}" srcOrd="0" destOrd="0" presId="urn:microsoft.com/office/officeart/2005/8/layout/hierarchy3"/>
    <dgm:cxn modelId="{703FBAD7-9488-4148-97D3-992D96930C85}" type="presOf" srcId="{C35F8710-7791-0441-A15D-7793F1934962}" destId="{4555067C-3A79-2D43-8DAD-DC33D4B177AE}" srcOrd="0" destOrd="0" presId="urn:microsoft.com/office/officeart/2005/8/layout/hierarchy3"/>
    <dgm:cxn modelId="{00A3CFC7-DFE9-9F45-9247-1256FEC1D452}" srcId="{BEDD03D8-7168-7B4E-9F50-B585A211DE9E}" destId="{002D74CC-3F28-F34D-A8FF-26B81B86DFD3}" srcOrd="0" destOrd="0" parTransId="{0890FDC2-3DBB-7246-A901-562DC68117A7}" sibTransId="{CCC2758D-A522-D64E-884F-C156709E10DB}"/>
    <dgm:cxn modelId="{97AD067B-48E1-E941-AD18-1367200EF0CE}" type="presOf" srcId="{BEDD03D8-7168-7B4E-9F50-B585A211DE9E}" destId="{15DB6F49-D7A1-ED45-B297-CB0D0BBC46FF}" srcOrd="1" destOrd="0" presId="urn:microsoft.com/office/officeart/2005/8/layout/hierarchy3"/>
    <dgm:cxn modelId="{9F7C842A-0B17-B04B-B7E0-179AEE7690C5}" type="presOf" srcId="{34DDCDAC-0544-F442-9E06-DD179488C3BA}" destId="{E3D45A0D-64A8-2149-AACB-8E1ED290A42F}" srcOrd="0" destOrd="0" presId="urn:microsoft.com/office/officeart/2005/8/layout/hierarchy3"/>
    <dgm:cxn modelId="{CE43B423-269D-F945-AE42-DF8144DC4034}" type="presOf" srcId="{A6A6C25E-79CA-5440-9287-2E5DEF2CBA74}" destId="{32246EE4-80FC-2F4F-AB4C-21F72F668067}" srcOrd="0" destOrd="0" presId="urn:microsoft.com/office/officeart/2005/8/layout/hierarchy3"/>
    <dgm:cxn modelId="{67B12A90-8680-544F-8219-7D6B04BD04E1}" type="presOf" srcId="{A9D0CCAB-84B1-2647-B7EC-EF6FB3F83739}" destId="{09FE1598-27C7-5343-B8E1-7CBD0F9B5172}" srcOrd="0" destOrd="0" presId="urn:microsoft.com/office/officeart/2005/8/layout/hierarchy3"/>
    <dgm:cxn modelId="{1C7E5913-097E-DB40-99EE-C7F801B955B3}" srcId="{29ACA1F6-94E7-C64D-A0EC-D493CE122E46}" destId="{B444BA56-A779-5E40-B2A5-A7D0B470F704}" srcOrd="1" destOrd="0" parTransId="{3864F4FF-1986-1A42-B35B-C732811351D3}" sibTransId="{035E32C7-AC8B-FD40-8FDA-A393B5330FE9}"/>
    <dgm:cxn modelId="{8A552059-4CEF-A34C-AD1E-6D2138756A52}" type="presOf" srcId="{267D230A-DDCF-0945-9967-8585FFE43DB7}" destId="{6BC07EFA-47E1-9D47-8E49-C274CC727CC6}" srcOrd="0" destOrd="0" presId="urn:microsoft.com/office/officeart/2005/8/layout/hierarchy3"/>
    <dgm:cxn modelId="{03CF5A27-5BC3-7843-8CFA-4C6C2123BC85}" type="presOf" srcId="{8E1CF50D-B66E-384D-A0F1-051D2949ACF0}" destId="{D03C34D7-0AA8-384F-B8ED-39778BBC2136}" srcOrd="0" destOrd="0" presId="urn:microsoft.com/office/officeart/2005/8/layout/hierarchy3"/>
    <dgm:cxn modelId="{CCBA3073-4F13-9B4C-AAF0-A2BF297EC7D9}" type="presOf" srcId="{FE58CFE1-D5A4-E144-ADD2-E351FF2AF9D2}" destId="{F8BFB2D1-9B27-C549-8905-244916B7EEF9}" srcOrd="0" destOrd="0" presId="urn:microsoft.com/office/officeart/2005/8/layout/hierarchy3"/>
    <dgm:cxn modelId="{3E569F74-9DAA-DC40-8BC6-B783B849EB0D}" type="presOf" srcId="{BF345A2E-076A-994F-A719-833300D8633E}" destId="{AAF56AB8-7444-A541-B3EB-1AB031C77156}" srcOrd="0" destOrd="0" presId="urn:microsoft.com/office/officeart/2005/8/layout/hierarchy3"/>
    <dgm:cxn modelId="{E252EEC1-D3C6-2343-BED6-55129A1F3D4C}" type="presOf" srcId="{FBE03D3B-42A5-414D-9879-07FA8A5E9013}" destId="{E3C03E65-F864-D54A-AD14-0D8A94B86676}"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437BE78D-0D58-3746-A948-19873A33E585}" srcId="{4AE7CC3C-34C1-E54B-B081-E9B82046A073}" destId="{CC0C3424-FB33-A745-A38A-7C52B531D6AC}" srcOrd="4" destOrd="0" parTransId="{83BD2604-FAA6-974A-9A14-90D33A942041}" sibTransId="{04DBDCE4-B141-0E4D-8CD0-B14AA2AF1CA4}"/>
    <dgm:cxn modelId="{1088AC75-8B61-564C-A7BC-D0E20B47232B}" type="presOf" srcId="{7E3163A8-D718-5D4C-A6A3-B50B12A52982}" destId="{5FD9346F-A266-7A44-9268-B1F613C5F481}" srcOrd="0" destOrd="0" presId="urn:microsoft.com/office/officeart/2005/8/layout/hierarchy3"/>
    <dgm:cxn modelId="{50EA5010-C4CE-474A-94EC-9C47B6586150}" type="presOf" srcId="{E046B0D4-72A0-8F45-B16C-6683861BE75D}" destId="{28F2ACD5-A3DC-3C42-B598-6EE2D0EA8E43}"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F7A8C88F-C22A-7E4D-A116-6CE1AB2DE190}" srcId="{29ACA1F6-94E7-C64D-A0EC-D493CE122E46}" destId="{18EDD72B-1915-A941-85B8-6971E89F70B6}" srcOrd="2" destOrd="0" parTransId="{523A7819-7563-1143-998C-0C5AD9A87C6B}" sibTransId="{67B42531-01C4-784F-B830-CE0FB3044B17}"/>
    <dgm:cxn modelId="{92DB4A94-9D91-BE40-91E1-02B7C65BF5F7}" type="presOf" srcId="{3864F4FF-1986-1A42-B35B-C732811351D3}" destId="{EB87802B-1507-1341-9E51-D846B4B8F744}" srcOrd="0" destOrd="0" presId="urn:microsoft.com/office/officeart/2005/8/layout/hierarchy3"/>
    <dgm:cxn modelId="{3A7E907D-1061-824D-8891-06922F639996}" type="presOf" srcId="{742EEAB1-E5D9-4B4F-9009-A91CAAE7B29E}" destId="{4559D19A-4F29-A84A-BEF5-AF351C65CB48}" srcOrd="0" destOrd="0" presId="urn:microsoft.com/office/officeart/2005/8/layout/hierarchy3"/>
    <dgm:cxn modelId="{FF5419D1-0CFD-1F41-9195-5F68394E7C78}" type="presOf" srcId="{83BD2604-FAA6-974A-9A14-90D33A942041}" destId="{59FB7BAE-9752-C349-B4B6-B8BF76A5D285}" srcOrd="0" destOrd="0" presId="urn:microsoft.com/office/officeart/2005/8/layout/hierarchy3"/>
    <dgm:cxn modelId="{4E619192-F08E-224A-B3F7-AA5D920FB95E}" srcId="{4AE7CC3C-34C1-E54B-B081-E9B82046A073}" destId="{267D230A-DDCF-0945-9967-8585FFE43DB7}" srcOrd="3" destOrd="0" parTransId="{8E1CF50D-B66E-384D-A0F1-051D2949ACF0}" sibTransId="{49B136C8-1AF5-BE46-8883-429A467B5CCE}"/>
    <dgm:cxn modelId="{350D3CC6-1E69-394F-89D9-8B85E7F24E06}" type="presOf" srcId="{1A4F990E-91F5-7F45-8578-E1CF1815D2B1}" destId="{8E37F248-59E8-5F4F-8EC0-C447D804822D}" srcOrd="0" destOrd="0" presId="urn:microsoft.com/office/officeart/2005/8/layout/hierarchy3"/>
    <dgm:cxn modelId="{FDA0B280-0334-784B-8436-C4ED51BB4BE1}" type="presOf" srcId="{60EFBA81-BC1F-F845-AE18-D9F4E56F7C62}" destId="{98AF4421-940E-E34E-AEC3-8F8F39437E44}"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3F04D405-F48D-E94E-B2B1-08ED4FA1B856}" type="presOf" srcId="{A05E0AEF-921E-BA4D-B4F0-7E073F80F997}" destId="{825936F8-B84F-0641-8954-649A2455844C}" srcOrd="0" destOrd="0" presId="urn:microsoft.com/office/officeart/2005/8/layout/hierarchy3"/>
    <dgm:cxn modelId="{896BC5B6-ACB4-F949-97E2-963D7D770784}" type="presOf" srcId="{14B6D5F2-FD30-C14D-9489-DDB3586696E8}" destId="{0A68F0BA-B250-0643-848C-4B0752E8C143}" srcOrd="0" destOrd="0" presId="urn:microsoft.com/office/officeart/2005/8/layout/hierarchy3"/>
    <dgm:cxn modelId="{4CEB7641-4E18-5F41-BC7A-AD7CECD4E62D}" type="presOf" srcId="{29D328CF-CBE0-F149-B171-93CD6A3C3D78}" destId="{B4E1A1D0-A1CD-0344-9527-BAD4D9EFCB11}" srcOrd="0"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3773FC1A-A5D2-6D4A-9F05-29E8FD0B05C1}" type="presOf" srcId="{D78EB7E7-E011-354C-AFC6-8D9607113E1B}" destId="{CB74AB08-C5ED-DC49-8AAB-7291BB699E52}" srcOrd="0" destOrd="0" presId="urn:microsoft.com/office/officeart/2005/8/layout/hierarchy3"/>
    <dgm:cxn modelId="{BFAE3E0B-9E64-D743-B1A6-E9EA75D399AC}" srcId="{A05E0AEF-921E-BA4D-B4F0-7E073F80F997}" destId="{A9D0CCAB-84B1-2647-B7EC-EF6FB3F83739}" srcOrd="1" destOrd="0" parTransId="{F6ED9914-CC94-DA46-A9C7-ED19306B2BDA}" sibTransId="{5B2FBF0F-D3B6-BC42-8B5F-EC16C71D59FE}"/>
    <dgm:cxn modelId="{5D78AFAB-4152-9044-A211-6BFE51AFB5DC}" type="presOf" srcId="{0E0690C1-7A6D-5343-A3F7-70B277E463F0}" destId="{6DED3575-4117-8C47-A265-71894AB7175E}" srcOrd="0" destOrd="0" presId="urn:microsoft.com/office/officeart/2005/8/layout/hierarchy3"/>
    <dgm:cxn modelId="{10BCC0F6-58A3-A445-8AC6-BF2E4DD922F9}" type="presOf" srcId="{A6CD15EE-C5FF-2848-A0AD-9A50027523A8}" destId="{8F82E212-6768-5349-AFA6-2AFD2213CC1A}" srcOrd="0" destOrd="0" presId="urn:microsoft.com/office/officeart/2005/8/layout/hierarchy3"/>
    <dgm:cxn modelId="{1091B4A3-7AA8-084C-A994-C34E73F276FA}" srcId="{29ACA1F6-94E7-C64D-A0EC-D493CE122E46}" destId="{FE58CFE1-D5A4-E144-ADD2-E351FF2AF9D2}" srcOrd="0" destOrd="0" parTransId="{34DDCDAC-0544-F442-9E06-DD179488C3BA}" sibTransId="{9EAB9ED5-B586-BA4C-B02C-0D274209A723}"/>
    <dgm:cxn modelId="{ED7CF717-B19A-E046-AE84-CE33849CF46B}" type="presOf" srcId="{18DE6AF9-D76C-434E-B6E7-39638936EC78}" destId="{44ADCC90-E222-744D-94D1-BD12CEA4F9A2}"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003CF878-98DD-164C-93A9-0ED9D5CF3879}" srcId="{4AE7CC3C-34C1-E54B-B081-E9B82046A073}" destId="{D78EB7E7-E011-354C-AFC6-8D9607113E1B}" srcOrd="0" destOrd="0" parTransId="{1A4F990E-91F5-7F45-8578-E1CF1815D2B1}" sibTransId="{0466174A-757F-574E-A5BA-11BC7CD7AC78}"/>
    <dgm:cxn modelId="{48D6A3A2-9CAD-0841-809D-0FD076294BEC}" srcId="{A05E0AEF-921E-BA4D-B4F0-7E073F80F997}" destId="{B2DC2CDF-59C7-7946-9B45-5623D3D4104A}" srcOrd="0" destOrd="0" parTransId="{E046B0D4-72A0-8F45-B16C-6683861BE75D}" sibTransId="{9795F930-B212-0741-B1F6-B2E3C6EB0267}"/>
    <dgm:cxn modelId="{8173031A-8017-3D4C-AE37-B55791E23E02}" srcId="{C35F8710-7791-0441-A15D-7793F1934962}" destId="{18DE6AF9-D76C-434E-B6E7-39638936EC78}" srcOrd="2" destOrd="0" parTransId="{47047A21-EFAD-4742-86C4-87EC20E0C6DC}" sibTransId="{FFFA109B-02BB-9644-A17B-D800875EBD23}"/>
    <dgm:cxn modelId="{47BFF169-9307-A445-B303-77931BA7AE8B}" type="presOf" srcId="{002D74CC-3F28-F34D-A8FF-26B81B86DFD3}" destId="{438F176B-B9E7-4345-8F20-579A18B05C6F}" srcOrd="0" destOrd="0" presId="urn:microsoft.com/office/officeart/2005/8/layout/hierarchy3"/>
    <dgm:cxn modelId="{8B10B198-723A-364E-AED5-F6657E5751B7}" type="presOf" srcId="{A85AD893-B37E-1C49-83DB-E82FACE21211}" destId="{0B3AF159-428C-9746-B197-E00C37BA3FE5}"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4EB13E78-DD4F-9C40-BB61-273D6D341461}" type="presParOf" srcId="{4555067C-3A79-2D43-8DAD-DC33D4B177AE}" destId="{2FF1D916-E7F2-D447-9A4C-C245C21180E3}" srcOrd="0" destOrd="0" presId="urn:microsoft.com/office/officeart/2005/8/layout/hierarchy3"/>
    <dgm:cxn modelId="{A447EE35-CA8C-F145-8DAC-45506D3DBF64}" type="presParOf" srcId="{2FF1D916-E7F2-D447-9A4C-C245C21180E3}" destId="{ADCB339F-751B-1A4A-86F4-0DCE9D752F96}" srcOrd="0" destOrd="0" presId="urn:microsoft.com/office/officeart/2005/8/layout/hierarchy3"/>
    <dgm:cxn modelId="{25432F1C-BCEC-0540-9837-008FB4F24BAC}" type="presParOf" srcId="{ADCB339F-751B-1A4A-86F4-0DCE9D752F96}" destId="{52665F1F-9F19-9B46-BFB9-4988D85941F6}" srcOrd="0" destOrd="0" presId="urn:microsoft.com/office/officeart/2005/8/layout/hierarchy3"/>
    <dgm:cxn modelId="{D2852085-2F30-B349-9421-883D89B92407}" type="presParOf" srcId="{ADCB339F-751B-1A4A-86F4-0DCE9D752F96}" destId="{FD6E4809-9088-3449-BDB5-AB9F54F60802}" srcOrd="1" destOrd="0" presId="urn:microsoft.com/office/officeart/2005/8/layout/hierarchy3"/>
    <dgm:cxn modelId="{AFE48EC8-3DD2-E540-85FE-533256E72941}" type="presParOf" srcId="{2FF1D916-E7F2-D447-9A4C-C245C21180E3}" destId="{8145CBD8-479F-A247-9225-889891FB9DFB}" srcOrd="1" destOrd="0" presId="urn:microsoft.com/office/officeart/2005/8/layout/hierarchy3"/>
    <dgm:cxn modelId="{8DA943CF-E905-5C42-ABE5-CE922E6CCCF1}" type="presParOf" srcId="{8145CBD8-479F-A247-9225-889891FB9DFB}" destId="{8E37F248-59E8-5F4F-8EC0-C447D804822D}" srcOrd="0" destOrd="0" presId="urn:microsoft.com/office/officeart/2005/8/layout/hierarchy3"/>
    <dgm:cxn modelId="{895937D5-E778-E244-974F-AAEECA228570}" type="presParOf" srcId="{8145CBD8-479F-A247-9225-889891FB9DFB}" destId="{CB74AB08-C5ED-DC49-8AAB-7291BB699E52}" srcOrd="1" destOrd="0" presId="urn:microsoft.com/office/officeart/2005/8/layout/hierarchy3"/>
    <dgm:cxn modelId="{E8056287-339F-A145-9AE9-EDC7D617AC60}" type="presParOf" srcId="{8145CBD8-479F-A247-9225-889891FB9DFB}" destId="{0B3AF159-428C-9746-B197-E00C37BA3FE5}" srcOrd="2" destOrd="0" presId="urn:microsoft.com/office/officeart/2005/8/layout/hierarchy3"/>
    <dgm:cxn modelId="{C58FE31A-5A57-1C43-ABEF-8D6C9BD39CE6}" type="presParOf" srcId="{8145CBD8-479F-A247-9225-889891FB9DFB}" destId="{5FD9346F-A266-7A44-9268-B1F613C5F481}" srcOrd="3" destOrd="0" presId="urn:microsoft.com/office/officeart/2005/8/layout/hierarchy3"/>
    <dgm:cxn modelId="{2C25EDD6-6B51-EF49-BCBC-A50A185F3DA7}" type="presParOf" srcId="{8145CBD8-479F-A247-9225-889891FB9DFB}" destId="{3F2082BC-366D-1A4B-8466-6EF88C0758F4}" srcOrd="4" destOrd="0" presId="urn:microsoft.com/office/officeart/2005/8/layout/hierarchy3"/>
    <dgm:cxn modelId="{1E668138-5B0F-754E-8CC0-99F1B852077E}" type="presParOf" srcId="{8145CBD8-479F-A247-9225-889891FB9DFB}" destId="{8F82E212-6768-5349-AFA6-2AFD2213CC1A}" srcOrd="5" destOrd="0" presId="urn:microsoft.com/office/officeart/2005/8/layout/hierarchy3"/>
    <dgm:cxn modelId="{15C693A8-35D7-9147-A7B3-0F1EFBAAADC6}" type="presParOf" srcId="{8145CBD8-479F-A247-9225-889891FB9DFB}" destId="{D03C34D7-0AA8-384F-B8ED-39778BBC2136}" srcOrd="6" destOrd="0" presId="urn:microsoft.com/office/officeart/2005/8/layout/hierarchy3"/>
    <dgm:cxn modelId="{3D7EF156-B13F-BB42-98E9-D7EF5E25F97C}" type="presParOf" srcId="{8145CBD8-479F-A247-9225-889891FB9DFB}" destId="{6BC07EFA-47E1-9D47-8E49-C274CC727CC6}" srcOrd="7" destOrd="0" presId="urn:microsoft.com/office/officeart/2005/8/layout/hierarchy3"/>
    <dgm:cxn modelId="{77717B72-80FC-5343-B9F3-338095974C1F}" type="presParOf" srcId="{8145CBD8-479F-A247-9225-889891FB9DFB}" destId="{59FB7BAE-9752-C349-B4B6-B8BF76A5D285}" srcOrd="8" destOrd="0" presId="urn:microsoft.com/office/officeart/2005/8/layout/hierarchy3"/>
    <dgm:cxn modelId="{57123D85-E60A-5D4D-B91D-E0866E05F481}" type="presParOf" srcId="{8145CBD8-479F-A247-9225-889891FB9DFB}" destId="{3BEF7455-44B0-0049-A718-64BF9416635C}" srcOrd="9" destOrd="0" presId="urn:microsoft.com/office/officeart/2005/8/layout/hierarchy3"/>
    <dgm:cxn modelId="{6296B5E7-EE1B-F14F-AA77-328EF4C9E863}" type="presParOf" srcId="{4555067C-3A79-2D43-8DAD-DC33D4B177AE}" destId="{F91319F6-C8F8-8E45-B31D-07DA1C4BA7D3}" srcOrd="1" destOrd="0" presId="urn:microsoft.com/office/officeart/2005/8/layout/hierarchy3"/>
    <dgm:cxn modelId="{AB934D87-9426-C248-8182-5210F1A94AE3}" type="presParOf" srcId="{F91319F6-C8F8-8E45-B31D-07DA1C4BA7D3}" destId="{A60E3CD8-31D1-8447-864C-5DFF1D3BCBE6}" srcOrd="0" destOrd="0" presId="urn:microsoft.com/office/officeart/2005/8/layout/hierarchy3"/>
    <dgm:cxn modelId="{176B82AE-9DC9-8640-8DA0-CAF7B3E74502}" type="presParOf" srcId="{A60E3CD8-31D1-8447-864C-5DFF1D3BCBE6}" destId="{825936F8-B84F-0641-8954-649A2455844C}" srcOrd="0" destOrd="0" presId="urn:microsoft.com/office/officeart/2005/8/layout/hierarchy3"/>
    <dgm:cxn modelId="{FCDBCB60-FEF2-C149-A615-870EC8EAA158}" type="presParOf" srcId="{A60E3CD8-31D1-8447-864C-5DFF1D3BCBE6}" destId="{D968BBB2-D392-334A-B845-5C2DCB4C6814}" srcOrd="1" destOrd="0" presId="urn:microsoft.com/office/officeart/2005/8/layout/hierarchy3"/>
    <dgm:cxn modelId="{AC095207-DE23-454A-9BAF-F8434609DFDD}" type="presParOf" srcId="{F91319F6-C8F8-8E45-B31D-07DA1C4BA7D3}" destId="{1D95C7E1-1D91-D749-A63F-788134D12683}" srcOrd="1" destOrd="0" presId="urn:microsoft.com/office/officeart/2005/8/layout/hierarchy3"/>
    <dgm:cxn modelId="{5D743E72-BD6B-C841-99A2-576595A6C36F}" type="presParOf" srcId="{1D95C7E1-1D91-D749-A63F-788134D12683}" destId="{28F2ACD5-A3DC-3C42-B598-6EE2D0EA8E43}" srcOrd="0" destOrd="0" presId="urn:microsoft.com/office/officeart/2005/8/layout/hierarchy3"/>
    <dgm:cxn modelId="{4D8B6576-FC0B-BB49-A82D-8F909DBC6318}" type="presParOf" srcId="{1D95C7E1-1D91-D749-A63F-788134D12683}" destId="{DD7A503E-C319-0D47-B25A-F513285E5417}" srcOrd="1" destOrd="0" presId="urn:microsoft.com/office/officeart/2005/8/layout/hierarchy3"/>
    <dgm:cxn modelId="{391CA067-DAB1-7843-961D-1148AFF5E42C}" type="presParOf" srcId="{1D95C7E1-1D91-D749-A63F-788134D12683}" destId="{A9EC1C8F-02E7-334A-8819-041AF3A47AF4}" srcOrd="2" destOrd="0" presId="urn:microsoft.com/office/officeart/2005/8/layout/hierarchy3"/>
    <dgm:cxn modelId="{A112B463-9D03-304E-82B6-EE36627F94C9}" type="presParOf" srcId="{1D95C7E1-1D91-D749-A63F-788134D12683}" destId="{09FE1598-27C7-5343-B8E1-7CBD0F9B5172}" srcOrd="3" destOrd="0" presId="urn:microsoft.com/office/officeart/2005/8/layout/hierarchy3"/>
    <dgm:cxn modelId="{1C7098CD-55B1-5840-B5E3-E4BE21521006}" type="presParOf" srcId="{1D95C7E1-1D91-D749-A63F-788134D12683}" destId="{8498CB37-5801-1B4D-864B-DF4DC02F93DD}" srcOrd="4" destOrd="0" presId="urn:microsoft.com/office/officeart/2005/8/layout/hierarchy3"/>
    <dgm:cxn modelId="{B950EB34-282B-B948-97C2-91D22D903FBD}" type="presParOf" srcId="{1D95C7E1-1D91-D749-A63F-788134D12683}" destId="{043932D0-279D-B64E-8FA0-C9D57BD0F488}" srcOrd="5" destOrd="0" presId="urn:microsoft.com/office/officeart/2005/8/layout/hierarchy3"/>
    <dgm:cxn modelId="{66981F71-37AE-E140-BC42-B09076A4D5C7}" type="presParOf" srcId="{1D95C7E1-1D91-D749-A63F-788134D12683}" destId="{6DED3575-4117-8C47-A265-71894AB7175E}" srcOrd="6" destOrd="0" presId="urn:microsoft.com/office/officeart/2005/8/layout/hierarchy3"/>
    <dgm:cxn modelId="{2E33FC91-7D12-4E4E-BA92-03F0AA1CA638}" type="presParOf" srcId="{1D95C7E1-1D91-D749-A63F-788134D12683}" destId="{98AF4421-940E-E34E-AEC3-8F8F39437E44}" srcOrd="7" destOrd="0" presId="urn:microsoft.com/office/officeart/2005/8/layout/hierarchy3"/>
    <dgm:cxn modelId="{69E55B60-AA5D-9D4C-8A83-539F332657A6}" type="presParOf" srcId="{4555067C-3A79-2D43-8DAD-DC33D4B177AE}" destId="{E60E999B-AC2A-4D4B-881A-C5928C2DDA09}" srcOrd="2" destOrd="0" presId="urn:microsoft.com/office/officeart/2005/8/layout/hierarchy3"/>
    <dgm:cxn modelId="{DA5F9FC6-2885-654B-A7FF-32C862C92E89}" type="presParOf" srcId="{E60E999B-AC2A-4D4B-881A-C5928C2DDA09}" destId="{5876206D-D530-3645-999B-EE71F8C7BCD9}" srcOrd="0" destOrd="0" presId="urn:microsoft.com/office/officeart/2005/8/layout/hierarchy3"/>
    <dgm:cxn modelId="{8FD4F959-4FFF-6344-AA4A-99C5248E8D64}" type="presParOf" srcId="{5876206D-D530-3645-999B-EE71F8C7BCD9}" destId="{44ADCC90-E222-744D-94D1-BD12CEA4F9A2}" srcOrd="0" destOrd="0" presId="urn:microsoft.com/office/officeart/2005/8/layout/hierarchy3"/>
    <dgm:cxn modelId="{60021C4A-205F-2848-987E-BC530D383FB6}" type="presParOf" srcId="{5876206D-D530-3645-999B-EE71F8C7BCD9}" destId="{4FED8D13-4B20-AE47-8723-482D6D494338}" srcOrd="1" destOrd="0" presId="urn:microsoft.com/office/officeart/2005/8/layout/hierarchy3"/>
    <dgm:cxn modelId="{4A7CA709-567D-2A43-B011-F5C244317775}" type="presParOf" srcId="{E60E999B-AC2A-4D4B-881A-C5928C2DDA09}" destId="{A636372C-D777-F04D-85CC-666BA91DF1C4}" srcOrd="1" destOrd="0" presId="urn:microsoft.com/office/officeart/2005/8/layout/hierarchy3"/>
    <dgm:cxn modelId="{B00E7077-7C62-A842-AA7E-1A8E8E789E4A}" type="presParOf" srcId="{A636372C-D777-F04D-85CC-666BA91DF1C4}" destId="{B4E1A1D0-A1CD-0344-9527-BAD4D9EFCB11}" srcOrd="0" destOrd="0" presId="urn:microsoft.com/office/officeart/2005/8/layout/hierarchy3"/>
    <dgm:cxn modelId="{924A7BB3-3CCD-9943-B9E0-44657C48C891}" type="presParOf" srcId="{A636372C-D777-F04D-85CC-666BA91DF1C4}" destId="{E3C03E65-F864-D54A-AD14-0D8A94B86676}" srcOrd="1" destOrd="0" presId="urn:microsoft.com/office/officeart/2005/8/layout/hierarchy3"/>
    <dgm:cxn modelId="{2EE42CDB-0A5B-474C-AC01-241EB36D8459}" type="presParOf" srcId="{A636372C-D777-F04D-85CC-666BA91DF1C4}" destId="{32246EE4-80FC-2F4F-AB4C-21F72F668067}" srcOrd="2" destOrd="0" presId="urn:microsoft.com/office/officeart/2005/8/layout/hierarchy3"/>
    <dgm:cxn modelId="{655C30F7-82B4-6C4C-8141-EF21B696FEF9}" type="presParOf" srcId="{A636372C-D777-F04D-85CC-666BA91DF1C4}" destId="{AAF56AB8-7444-A541-B3EB-1AB031C77156}" srcOrd="3" destOrd="0" presId="urn:microsoft.com/office/officeart/2005/8/layout/hierarchy3"/>
    <dgm:cxn modelId="{E0310C00-B47A-2849-B813-537B58A27F29}" type="presParOf" srcId="{4555067C-3A79-2D43-8DAD-DC33D4B177AE}" destId="{668ACF3E-1F47-8741-AA1A-2752BFE74460}" srcOrd="3" destOrd="0" presId="urn:microsoft.com/office/officeart/2005/8/layout/hierarchy3"/>
    <dgm:cxn modelId="{867BB683-2C39-314F-BF1A-333AE1EFF01D}" type="presParOf" srcId="{668ACF3E-1F47-8741-AA1A-2752BFE74460}" destId="{0A8A2F3B-27DB-DE42-A884-30E302351EA0}" srcOrd="0" destOrd="0" presId="urn:microsoft.com/office/officeart/2005/8/layout/hierarchy3"/>
    <dgm:cxn modelId="{ECC1E9DD-F38E-3C41-A8BB-14D38912E0AE}" type="presParOf" srcId="{0A8A2F3B-27DB-DE42-A884-30E302351EA0}" destId="{7B67E5EC-F1A8-F54D-89F0-41F863E9D2E2}" srcOrd="0" destOrd="0" presId="urn:microsoft.com/office/officeart/2005/8/layout/hierarchy3"/>
    <dgm:cxn modelId="{3D460906-B0E1-EA44-8407-049E354C2515}" type="presParOf" srcId="{0A8A2F3B-27DB-DE42-A884-30E302351EA0}" destId="{15DB6F49-D7A1-ED45-B297-CB0D0BBC46FF}" srcOrd="1" destOrd="0" presId="urn:microsoft.com/office/officeart/2005/8/layout/hierarchy3"/>
    <dgm:cxn modelId="{5E690E0C-C636-324C-80AA-F6F9BE8CE77D}" type="presParOf" srcId="{668ACF3E-1F47-8741-AA1A-2752BFE74460}" destId="{2AC2269C-AB3D-EB4A-8EA3-1C7CCEA7E309}" srcOrd="1" destOrd="0" presId="urn:microsoft.com/office/officeart/2005/8/layout/hierarchy3"/>
    <dgm:cxn modelId="{50D82B0F-5C25-064C-9D93-4CF42431B518}" type="presParOf" srcId="{2AC2269C-AB3D-EB4A-8EA3-1C7CCEA7E309}" destId="{7831217E-DBF7-0046-8530-35D4D0D9345B}" srcOrd="0" destOrd="0" presId="urn:microsoft.com/office/officeart/2005/8/layout/hierarchy3"/>
    <dgm:cxn modelId="{065D2C56-5FE3-574B-8657-018F0C537BA7}" type="presParOf" srcId="{2AC2269C-AB3D-EB4A-8EA3-1C7CCEA7E309}" destId="{438F176B-B9E7-4345-8F20-579A18B05C6F}" srcOrd="1" destOrd="0" presId="urn:microsoft.com/office/officeart/2005/8/layout/hierarchy3"/>
    <dgm:cxn modelId="{E68078DC-EB0F-C54D-B82A-5C20E8E02CEB}" type="presParOf" srcId="{2AC2269C-AB3D-EB4A-8EA3-1C7CCEA7E309}" destId="{4559D19A-4F29-A84A-BEF5-AF351C65CB48}" srcOrd="2" destOrd="0" presId="urn:microsoft.com/office/officeart/2005/8/layout/hierarchy3"/>
    <dgm:cxn modelId="{F5BD065E-CFEE-A34E-8F29-9A8D3B6C95A9}" type="presParOf" srcId="{2AC2269C-AB3D-EB4A-8EA3-1C7CCEA7E309}" destId="{5229B70F-D377-0E4B-BE3D-9E770D49DE75}" srcOrd="3" destOrd="0" presId="urn:microsoft.com/office/officeart/2005/8/layout/hierarchy3"/>
    <dgm:cxn modelId="{CF43A84D-5C38-7546-8278-64F24016FE23}" type="presParOf" srcId="{2AC2269C-AB3D-EB4A-8EA3-1C7CCEA7E309}" destId="{4A7D2FC9-2A50-C946-8EE3-0F9FA45186EA}" srcOrd="4" destOrd="0" presId="urn:microsoft.com/office/officeart/2005/8/layout/hierarchy3"/>
    <dgm:cxn modelId="{65A54D06-6344-BE40-8B11-A3A59C1462CB}" type="presParOf" srcId="{2AC2269C-AB3D-EB4A-8EA3-1C7CCEA7E309}" destId="{75579489-66CB-3D46-88E3-1626C07CA008}" srcOrd="5" destOrd="0" presId="urn:microsoft.com/office/officeart/2005/8/layout/hierarchy3"/>
    <dgm:cxn modelId="{CC533B39-2B12-9340-81A0-1CDB78438B06}" type="presParOf" srcId="{4555067C-3A79-2D43-8DAD-DC33D4B177AE}" destId="{0ED48334-32C9-8B4C-8963-5FAA5B669DFC}" srcOrd="4" destOrd="0" presId="urn:microsoft.com/office/officeart/2005/8/layout/hierarchy3"/>
    <dgm:cxn modelId="{BDCE6C0A-6B7E-0048-A44E-976D50F40E99}" type="presParOf" srcId="{0ED48334-32C9-8B4C-8963-5FAA5B669DFC}" destId="{149D53AE-B8E6-E74C-988D-0E5FE1FC9E35}" srcOrd="0" destOrd="0" presId="urn:microsoft.com/office/officeart/2005/8/layout/hierarchy3"/>
    <dgm:cxn modelId="{9FBD2437-70AD-4542-A6D7-10DF1E1EE511}" type="presParOf" srcId="{149D53AE-B8E6-E74C-988D-0E5FE1FC9E35}" destId="{6B085148-1D6D-C74D-8848-FED3386DAE33}" srcOrd="0" destOrd="0" presId="urn:microsoft.com/office/officeart/2005/8/layout/hierarchy3"/>
    <dgm:cxn modelId="{B4A87514-3CA0-854E-9AC2-31E0D5A2D131}" type="presParOf" srcId="{149D53AE-B8E6-E74C-988D-0E5FE1FC9E35}" destId="{76705EEE-792E-7641-8A3D-D133949228DB}" srcOrd="1" destOrd="0" presId="urn:microsoft.com/office/officeart/2005/8/layout/hierarchy3"/>
    <dgm:cxn modelId="{DFBAF58D-5F78-9C48-899A-B2CCE1DB61F6}" type="presParOf" srcId="{0ED48334-32C9-8B4C-8963-5FAA5B669DFC}" destId="{58B82CF5-D34C-F24A-ABA9-41913C30C575}" srcOrd="1" destOrd="0" presId="urn:microsoft.com/office/officeart/2005/8/layout/hierarchy3"/>
    <dgm:cxn modelId="{BB2BE6FA-7369-4E40-99E1-07C794E41993}" type="presParOf" srcId="{58B82CF5-D34C-F24A-ABA9-41913C30C575}" destId="{E3D45A0D-64A8-2149-AACB-8E1ED290A42F}" srcOrd="0" destOrd="0" presId="urn:microsoft.com/office/officeart/2005/8/layout/hierarchy3"/>
    <dgm:cxn modelId="{F7B32328-961F-B04F-8A3D-3E796791F189}" type="presParOf" srcId="{58B82CF5-D34C-F24A-ABA9-41913C30C575}" destId="{F8BFB2D1-9B27-C549-8905-244916B7EEF9}" srcOrd="1" destOrd="0" presId="urn:microsoft.com/office/officeart/2005/8/layout/hierarchy3"/>
    <dgm:cxn modelId="{9048EBF3-65B8-4649-88D8-D55C7DD0C286}" type="presParOf" srcId="{58B82CF5-D34C-F24A-ABA9-41913C30C575}" destId="{EB87802B-1507-1341-9E51-D846B4B8F744}" srcOrd="2" destOrd="0" presId="urn:microsoft.com/office/officeart/2005/8/layout/hierarchy3"/>
    <dgm:cxn modelId="{A09D8B80-D6D7-384F-A8D2-64510FC170DF}" type="presParOf" srcId="{58B82CF5-D34C-F24A-ABA9-41913C30C575}" destId="{AB1EDEFE-5C28-A449-B9D3-DA4909726033}" srcOrd="3" destOrd="0" presId="urn:microsoft.com/office/officeart/2005/8/layout/hierarchy3"/>
    <dgm:cxn modelId="{2EE4189D-1586-B34E-BA3F-67E7A563AA89}" type="presParOf" srcId="{58B82CF5-D34C-F24A-ABA9-41913C30C575}" destId="{A1AA5229-FC02-AF41-8522-867708BA3D3B}" srcOrd="4" destOrd="0" presId="urn:microsoft.com/office/officeart/2005/8/layout/hierarchy3"/>
    <dgm:cxn modelId="{6138E4FF-F78C-8D49-AD33-3D81CB870637}" type="presParOf" srcId="{58B82CF5-D34C-F24A-ABA9-41913C30C575}" destId="{D7ECA04C-B419-084D-A85D-18599B6D60B3}" srcOrd="5" destOrd="0" presId="urn:microsoft.com/office/officeart/2005/8/layout/hierarchy3"/>
    <dgm:cxn modelId="{B3B623DC-3944-3246-AEB4-EF373F64DED4}" type="presParOf" srcId="{58B82CF5-D34C-F24A-ABA9-41913C30C575}" destId="{0A68F0BA-B250-0643-848C-4B0752E8C143}" srcOrd="6" destOrd="0" presId="urn:microsoft.com/office/officeart/2005/8/layout/hierarchy3"/>
    <dgm:cxn modelId="{AD02920F-9798-1A4A-8D96-CD74D4BF42A4}" type="presParOf" srcId="{58B82CF5-D34C-F24A-ABA9-41913C30C575}" destId="{8CC56C51-2D51-8141-9C4E-03AD171C15E7}" srcOrd="7"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FE4A18-924E-F242-8827-F0AD2929C996}" type="doc">
      <dgm:prSet loTypeId="urn:microsoft.com/office/officeart/2005/8/layout/orgChart1" loCatId="" qsTypeId="urn:microsoft.com/office/officeart/2005/8/quickstyle/simple1" qsCatId="simple" csTypeId="urn:microsoft.com/office/officeart/2005/8/colors/accent1_2" csCatId="accent1" phldr="1"/>
      <dgm:spPr/>
      <dgm:t>
        <a:bodyPr/>
        <a:lstStyle/>
        <a:p>
          <a:endParaRPr lang="en-US"/>
        </a:p>
      </dgm:t>
    </dgm:pt>
    <dgm:pt modelId="{40D7DB8D-4F91-6043-ADC7-9E05C8409E2E}">
      <dgm:prSet phldrT="[Text]" custT="1"/>
      <dgm:spPr>
        <a:solidFill>
          <a:schemeClr val="accent5"/>
        </a:solidFill>
        <a:ln>
          <a:noFill/>
        </a:ln>
      </dgm:spPr>
      <dgm:t>
        <a:bodyPr/>
        <a:lstStyle/>
        <a:p>
          <a:r>
            <a:rPr lang="en-US" sz="1000" b="0" i="0" dirty="0" smtClean="0">
              <a:solidFill>
                <a:schemeClr val="bg2"/>
              </a:solidFill>
              <a:latin typeface="Roboto Bold"/>
              <a:cs typeface="Roboto Bold"/>
            </a:rPr>
            <a:t>SUNDAY CHIEF</a:t>
          </a:r>
          <a:endParaRPr lang="en-US" sz="1000" b="0" i="0" dirty="0">
            <a:solidFill>
              <a:schemeClr val="bg2"/>
            </a:solidFill>
            <a:latin typeface="Roboto Bold"/>
            <a:cs typeface="Roboto Bold"/>
          </a:endParaRPr>
        </a:p>
      </dgm:t>
    </dgm:pt>
    <dgm:pt modelId="{EA8095CA-9668-C34A-A37F-42FEBB68DE40}" type="parTrans" cxnId="{1BBB599E-8BA2-5B47-8991-1ADA1D238CFC}">
      <dgm:prSet/>
      <dgm:spPr/>
      <dgm:t>
        <a:bodyPr/>
        <a:lstStyle/>
        <a:p>
          <a:endParaRPr lang="en-US" sz="1000" b="0" i="0">
            <a:solidFill>
              <a:schemeClr val="tx2"/>
            </a:solidFill>
            <a:latin typeface="Roboto Bold"/>
            <a:cs typeface="Roboto Bold"/>
          </a:endParaRPr>
        </a:p>
      </dgm:t>
    </dgm:pt>
    <dgm:pt modelId="{3AB9F6F1-6A6C-2449-A6E0-1D937B3B1E5E}" type="sibTrans" cxnId="{1BBB599E-8BA2-5B47-8991-1ADA1D238CFC}">
      <dgm:prSet/>
      <dgm:spPr/>
      <dgm:t>
        <a:bodyPr/>
        <a:lstStyle/>
        <a:p>
          <a:endParaRPr lang="en-US" sz="1000" b="0" i="0">
            <a:solidFill>
              <a:schemeClr val="tx2"/>
            </a:solidFill>
            <a:latin typeface="Roboto Bold"/>
            <a:cs typeface="Roboto Bold"/>
          </a:endParaRPr>
        </a:p>
      </dgm:t>
    </dgm:pt>
    <dgm:pt modelId="{ED089C8F-3A00-614D-AAE3-28D78652B1D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MARSHAL</a:t>
          </a:r>
          <a:endParaRPr lang="en-US" sz="1000" b="0" i="0" dirty="0">
            <a:solidFill>
              <a:schemeClr val="bg2"/>
            </a:solidFill>
            <a:latin typeface="Roboto Bold"/>
            <a:cs typeface="Roboto Bold"/>
          </a:endParaRPr>
        </a:p>
      </dgm:t>
    </dgm:pt>
    <dgm:pt modelId="{54FBEEE3-6C4B-4747-9FD9-3242E2D9EDEC}" type="parTrans" cxnId="{1B3AB2F6-409E-6B41-A9D2-35EFF42B1704}">
      <dgm:prSet/>
      <dgm:spPr>
        <a:ln>
          <a:solidFill>
            <a:schemeClr val="accent5"/>
          </a:solidFill>
        </a:ln>
      </dgm:spPr>
      <dgm:t>
        <a:bodyPr/>
        <a:lstStyle/>
        <a:p>
          <a:endParaRPr lang="en-US" sz="1000" b="0" i="0">
            <a:solidFill>
              <a:schemeClr val="tx2"/>
            </a:solidFill>
            <a:latin typeface="Roboto Bold"/>
            <a:cs typeface="Roboto Bold"/>
          </a:endParaRPr>
        </a:p>
      </dgm:t>
    </dgm:pt>
    <dgm:pt modelId="{25266A3A-41B9-354F-9267-12B4EF233DC6}" type="sibTrans" cxnId="{1B3AB2F6-409E-6B41-A9D2-35EFF42B1704}">
      <dgm:prSet/>
      <dgm:spPr/>
      <dgm:t>
        <a:bodyPr/>
        <a:lstStyle/>
        <a:p>
          <a:endParaRPr lang="en-US" sz="1000" b="0" i="0">
            <a:solidFill>
              <a:schemeClr val="tx2"/>
            </a:solidFill>
            <a:latin typeface="Roboto Bold"/>
            <a:cs typeface="Roboto Bold"/>
          </a:endParaRPr>
        </a:p>
      </dgm:t>
    </dgm:pt>
    <dgm:pt modelId="{696275D2-E871-D64E-B6DD-AAA375C86BBD}">
      <dgm:prSet phldrT="[Text]" custT="1"/>
      <dgm:spPr>
        <a:ln>
          <a:noFill/>
        </a:ln>
      </dgm:spPr>
      <dgm:t>
        <a:bodyPr/>
        <a:lstStyle/>
        <a:p>
          <a:r>
            <a:rPr lang="en-US" sz="1000" b="0" i="0" dirty="0" smtClean="0">
              <a:solidFill>
                <a:schemeClr val="bg2"/>
              </a:solidFill>
              <a:latin typeface="Roboto Bold"/>
              <a:cs typeface="Roboto Bold"/>
            </a:rPr>
            <a:t>DEPUTY A CREW</a:t>
          </a:r>
          <a:endParaRPr lang="en-US" sz="1000" b="0" i="0" dirty="0">
            <a:solidFill>
              <a:schemeClr val="bg2"/>
            </a:solidFill>
            <a:latin typeface="Roboto Bold"/>
            <a:cs typeface="Roboto Bold"/>
          </a:endParaRPr>
        </a:p>
      </dgm:t>
    </dgm:pt>
    <dgm:pt modelId="{E1DD68DC-962B-8C46-B49F-924D933B5C2E}" type="parTrans" cxnId="{36DDAF3C-58C6-874B-B1FC-C6A5247001AF}">
      <dgm:prSet/>
      <dgm:spPr>
        <a:ln>
          <a:solidFill>
            <a:schemeClr val="accent5"/>
          </a:solidFill>
        </a:ln>
      </dgm:spPr>
      <dgm:t>
        <a:bodyPr/>
        <a:lstStyle/>
        <a:p>
          <a:endParaRPr lang="en-US" sz="1000" b="0" i="0">
            <a:solidFill>
              <a:schemeClr val="tx2"/>
            </a:solidFill>
            <a:latin typeface="Roboto Bold"/>
            <a:cs typeface="Roboto Bold"/>
          </a:endParaRPr>
        </a:p>
      </dgm:t>
    </dgm:pt>
    <dgm:pt modelId="{E9A64D83-A437-1F4F-9636-61A16839DF64}" type="sibTrans" cxnId="{36DDAF3C-58C6-874B-B1FC-C6A5247001AF}">
      <dgm:prSet/>
      <dgm:spPr/>
      <dgm:t>
        <a:bodyPr/>
        <a:lstStyle/>
        <a:p>
          <a:endParaRPr lang="en-US" sz="1000" b="0" i="0">
            <a:solidFill>
              <a:schemeClr val="tx2"/>
            </a:solidFill>
            <a:latin typeface="Roboto Bold"/>
            <a:cs typeface="Roboto Bold"/>
          </a:endParaRPr>
        </a:p>
      </dgm:t>
    </dgm:pt>
    <dgm:pt modelId="{9A6B924B-06C2-2947-8FE3-72080EEAE247}">
      <dgm:prSet phldrT="[Text]" custT="1"/>
      <dgm:spPr>
        <a:solidFill>
          <a:schemeClr val="accent3"/>
        </a:solidFill>
        <a:ln>
          <a:noFill/>
        </a:ln>
      </dgm:spPr>
      <dgm:t>
        <a:bodyPr/>
        <a:lstStyle/>
        <a:p>
          <a:r>
            <a:rPr lang="en-US" sz="1000" b="0" i="0" dirty="0" smtClean="0">
              <a:solidFill>
                <a:schemeClr val="bg2"/>
              </a:solidFill>
              <a:latin typeface="Roboto Bold"/>
              <a:cs typeface="Roboto Bold"/>
            </a:rPr>
            <a:t>DEPUTY C CREW</a:t>
          </a:r>
          <a:endParaRPr lang="en-US" sz="1000" b="0" i="0" dirty="0">
            <a:solidFill>
              <a:schemeClr val="bg2"/>
            </a:solidFill>
            <a:latin typeface="Roboto Bold"/>
            <a:cs typeface="Roboto Bold"/>
          </a:endParaRPr>
        </a:p>
      </dgm:t>
    </dgm:pt>
    <dgm:pt modelId="{8407273E-6E71-D54B-A793-81986C3DFE3B}" type="parTrans" cxnId="{D3A06D42-24E7-CB49-B996-B4DAF636D486}">
      <dgm:prSet/>
      <dgm:spPr>
        <a:ln>
          <a:solidFill>
            <a:schemeClr val="accent5"/>
          </a:solidFill>
        </a:ln>
      </dgm:spPr>
      <dgm:t>
        <a:bodyPr/>
        <a:lstStyle/>
        <a:p>
          <a:endParaRPr lang="en-US" sz="1000" b="0" i="0">
            <a:solidFill>
              <a:schemeClr val="tx2"/>
            </a:solidFill>
            <a:latin typeface="Roboto Bold"/>
            <a:cs typeface="Roboto Bold"/>
          </a:endParaRPr>
        </a:p>
      </dgm:t>
    </dgm:pt>
    <dgm:pt modelId="{61385C10-3929-9F45-A772-D20D55F92D3F}" type="sibTrans" cxnId="{D3A06D42-24E7-CB49-B996-B4DAF636D486}">
      <dgm:prSet/>
      <dgm:spPr/>
      <dgm:t>
        <a:bodyPr/>
        <a:lstStyle/>
        <a:p>
          <a:endParaRPr lang="en-US" sz="1000" b="0" i="0">
            <a:solidFill>
              <a:schemeClr val="tx2"/>
            </a:solidFill>
            <a:latin typeface="Roboto Bold"/>
            <a:cs typeface="Roboto Bold"/>
          </a:endParaRPr>
        </a:p>
      </dgm:t>
    </dgm:pt>
    <dgm:pt modelId="{5B005BFA-CDC2-1748-AB38-4CA42FAF9C68}">
      <dgm:prSet phldrT="[Text]" custT="1"/>
      <dgm:spPr>
        <a:solidFill>
          <a:schemeClr val="accent4"/>
        </a:solidFill>
        <a:ln>
          <a:noFill/>
        </a:ln>
      </dgm:spPr>
      <dgm:t>
        <a:bodyPr/>
        <a:lstStyle/>
        <a:p>
          <a:r>
            <a:rPr lang="en-US" sz="1000" b="0" i="0" dirty="0" smtClean="0">
              <a:solidFill>
                <a:schemeClr val="bg2"/>
              </a:solidFill>
              <a:latin typeface="Roboto Bold"/>
              <a:cs typeface="Roboto Bold"/>
            </a:rPr>
            <a:t>DEPUTY D CREW</a:t>
          </a:r>
          <a:endParaRPr lang="en-US" sz="1000" b="0" i="0" dirty="0">
            <a:solidFill>
              <a:schemeClr val="bg2"/>
            </a:solidFill>
            <a:latin typeface="Roboto Bold"/>
            <a:cs typeface="Roboto Bold"/>
          </a:endParaRPr>
        </a:p>
      </dgm:t>
    </dgm:pt>
    <dgm:pt modelId="{B71CD44C-BD17-814D-9994-2D0C41A3D14F}" type="parTrans" cxnId="{EF7E442C-07E1-A241-84A8-2B61DA3860A6}">
      <dgm:prSet/>
      <dgm:spPr>
        <a:ln>
          <a:solidFill>
            <a:schemeClr val="accent5"/>
          </a:solidFill>
        </a:ln>
      </dgm:spPr>
      <dgm:t>
        <a:bodyPr/>
        <a:lstStyle/>
        <a:p>
          <a:endParaRPr lang="en-US" sz="1000" b="0" i="0">
            <a:solidFill>
              <a:schemeClr val="tx2"/>
            </a:solidFill>
            <a:latin typeface="Roboto Bold"/>
            <a:cs typeface="Roboto Bold"/>
          </a:endParaRPr>
        </a:p>
      </dgm:t>
    </dgm:pt>
    <dgm:pt modelId="{63ACAB00-57D1-B84C-816C-012BA4965E17}" type="sibTrans" cxnId="{EF7E442C-07E1-A241-84A8-2B61DA3860A6}">
      <dgm:prSet/>
      <dgm:spPr/>
      <dgm:t>
        <a:bodyPr/>
        <a:lstStyle/>
        <a:p>
          <a:endParaRPr lang="en-US" sz="1000" b="0" i="0">
            <a:solidFill>
              <a:schemeClr val="tx2"/>
            </a:solidFill>
            <a:latin typeface="Roboto Bold"/>
            <a:cs typeface="Roboto Bold"/>
          </a:endParaRPr>
        </a:p>
      </dgm:t>
    </dgm:pt>
    <dgm:pt modelId="{7ADB5DD5-07F7-314E-A696-32C856AF3F1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ADMINISTRATIVE OFFICER</a:t>
          </a:r>
          <a:endParaRPr lang="en-US" sz="1000" b="0" i="0" dirty="0">
            <a:solidFill>
              <a:schemeClr val="bg2"/>
            </a:solidFill>
            <a:latin typeface="Roboto Bold"/>
            <a:cs typeface="Roboto Bold"/>
          </a:endParaRPr>
        </a:p>
      </dgm:t>
    </dgm:pt>
    <dgm:pt modelId="{CF5D15F5-2F06-6F48-8530-0BF8B6F9BBF2}" type="parTrans" cxnId="{78A2B560-7BA4-574D-AA8D-A2B28872EEC2}">
      <dgm:prSet/>
      <dgm:spPr>
        <a:ln>
          <a:solidFill>
            <a:schemeClr val="accent5"/>
          </a:solidFill>
        </a:ln>
      </dgm:spPr>
      <dgm:t>
        <a:bodyPr/>
        <a:lstStyle/>
        <a:p>
          <a:endParaRPr lang="en-US">
            <a:solidFill>
              <a:schemeClr val="tx2"/>
            </a:solidFill>
          </a:endParaRPr>
        </a:p>
      </dgm:t>
    </dgm:pt>
    <dgm:pt modelId="{235E5E34-EE5A-894D-9FCC-6B4D810E3E5A}" type="sibTrans" cxnId="{78A2B560-7BA4-574D-AA8D-A2B28872EEC2}">
      <dgm:prSet/>
      <dgm:spPr/>
      <dgm:t>
        <a:bodyPr/>
        <a:lstStyle/>
        <a:p>
          <a:endParaRPr lang="en-US">
            <a:solidFill>
              <a:schemeClr val="tx2"/>
            </a:solidFill>
          </a:endParaRPr>
        </a:p>
      </dgm:t>
    </dgm:pt>
    <dgm:pt modelId="{C029481E-3FF2-1D44-8204-EE4D1AD5F2BE}">
      <dgm:prSet phldrT="[Text]" custT="1"/>
      <dgm:spPr>
        <a:solidFill>
          <a:schemeClr val="accent2"/>
        </a:solidFill>
        <a:ln>
          <a:noFill/>
        </a:ln>
      </dgm:spPr>
      <dgm:t>
        <a:bodyPr/>
        <a:lstStyle/>
        <a:p>
          <a:r>
            <a:rPr lang="en-US" sz="1000" b="0" i="0" dirty="0" smtClean="0">
              <a:solidFill>
                <a:schemeClr val="bg2"/>
              </a:solidFill>
              <a:latin typeface="Roboto Bold"/>
              <a:cs typeface="Roboto Bold"/>
            </a:rPr>
            <a:t>DEPUTY B CREW</a:t>
          </a:r>
          <a:endParaRPr lang="en-US" sz="1000" b="0" i="0" dirty="0">
            <a:solidFill>
              <a:schemeClr val="bg2"/>
            </a:solidFill>
            <a:latin typeface="Roboto Bold"/>
            <a:cs typeface="Roboto Bold"/>
          </a:endParaRPr>
        </a:p>
      </dgm:t>
    </dgm:pt>
    <dgm:pt modelId="{7D10C5B2-86AB-A040-8E12-96F64E3824CF}" type="parTrans" cxnId="{3485910C-58D9-284D-A00F-CCA2E073F163}">
      <dgm:prSet/>
      <dgm:spPr>
        <a:solidFill>
          <a:schemeClr val="tx2"/>
        </a:solidFill>
        <a:ln>
          <a:solidFill>
            <a:schemeClr val="accent5"/>
          </a:solidFill>
        </a:ln>
      </dgm:spPr>
      <dgm:t>
        <a:bodyPr/>
        <a:lstStyle/>
        <a:p>
          <a:endParaRPr lang="en-US">
            <a:solidFill>
              <a:schemeClr val="tx2"/>
            </a:solidFill>
          </a:endParaRPr>
        </a:p>
      </dgm:t>
    </dgm:pt>
    <dgm:pt modelId="{3AB4BC89-6FBA-514B-B33D-114B189F4BBB}" type="sibTrans" cxnId="{3485910C-58D9-284D-A00F-CCA2E073F163}">
      <dgm:prSet/>
      <dgm:spPr/>
      <dgm:t>
        <a:bodyPr/>
        <a:lstStyle/>
        <a:p>
          <a:endParaRPr lang="en-US">
            <a:solidFill>
              <a:schemeClr val="tx2"/>
            </a:solidFill>
          </a:endParaRPr>
        </a:p>
      </dgm:t>
    </dgm:pt>
    <dgm:pt modelId="{6BDE9A0A-5FB2-194C-956D-68572D5974EB}">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9108643D-5531-7F44-AFE2-C0405CC5E5FF}" type="parTrans" cxnId="{D5514B12-2010-DC41-A035-C4056D7FEC08}">
      <dgm:prSet/>
      <dgm:spPr/>
      <dgm:t>
        <a:bodyPr/>
        <a:lstStyle/>
        <a:p>
          <a:endParaRPr lang="en-US">
            <a:solidFill>
              <a:schemeClr val="tx2"/>
            </a:solidFill>
          </a:endParaRPr>
        </a:p>
      </dgm:t>
    </dgm:pt>
    <dgm:pt modelId="{CA9B8E3D-04B7-2F46-9077-84299A6EB9A2}" type="sibTrans" cxnId="{D5514B12-2010-DC41-A035-C4056D7FEC08}">
      <dgm:prSet/>
      <dgm:spPr/>
      <dgm:t>
        <a:bodyPr/>
        <a:lstStyle/>
        <a:p>
          <a:endParaRPr lang="en-US">
            <a:solidFill>
              <a:schemeClr val="tx2"/>
            </a:solidFill>
          </a:endParaRPr>
        </a:p>
      </dgm:t>
    </dgm:pt>
    <dgm:pt modelId="{7A1071FF-25EE-434D-95B0-DFE509FA98F7}">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71305D7C-06E2-3144-86B1-8E54F2B8390C}" type="parTrans" cxnId="{8C4C8B34-67FF-0F4F-806E-500A01ACCCCC}">
      <dgm:prSet/>
      <dgm:spPr/>
      <dgm:t>
        <a:bodyPr/>
        <a:lstStyle/>
        <a:p>
          <a:endParaRPr lang="en-US">
            <a:solidFill>
              <a:schemeClr val="tx2"/>
            </a:solidFill>
          </a:endParaRPr>
        </a:p>
      </dgm:t>
    </dgm:pt>
    <dgm:pt modelId="{3D442FE0-CFB0-6E4D-B40F-0D5046795B63}" type="sibTrans" cxnId="{8C4C8B34-67FF-0F4F-806E-500A01ACCCCC}">
      <dgm:prSet/>
      <dgm:spPr/>
      <dgm:t>
        <a:bodyPr/>
        <a:lstStyle/>
        <a:p>
          <a:endParaRPr lang="en-US">
            <a:solidFill>
              <a:schemeClr val="tx2"/>
            </a:solidFill>
          </a:endParaRPr>
        </a:p>
      </dgm:t>
    </dgm:pt>
    <dgm:pt modelId="{992AC5CA-BDF4-4848-9090-7868D1FC8784}">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A21D40E-7114-274E-A472-AE8C23D5CD88}" type="parTrans" cxnId="{AC9D9B6B-492D-9143-A04B-5DA4167CD3E2}">
      <dgm:prSet/>
      <dgm:spPr/>
      <dgm:t>
        <a:bodyPr/>
        <a:lstStyle/>
        <a:p>
          <a:endParaRPr lang="en-US">
            <a:solidFill>
              <a:schemeClr val="tx2"/>
            </a:solidFill>
          </a:endParaRPr>
        </a:p>
      </dgm:t>
    </dgm:pt>
    <dgm:pt modelId="{3D2C3452-D43A-A54D-989C-774C9E9A60D8}" type="sibTrans" cxnId="{AC9D9B6B-492D-9143-A04B-5DA4167CD3E2}">
      <dgm:prSet/>
      <dgm:spPr/>
      <dgm:t>
        <a:bodyPr/>
        <a:lstStyle/>
        <a:p>
          <a:endParaRPr lang="en-US">
            <a:solidFill>
              <a:schemeClr val="tx2"/>
            </a:solidFill>
          </a:endParaRPr>
        </a:p>
      </dgm:t>
    </dgm:pt>
    <dgm:pt modelId="{477B8FB9-9440-3F44-81B2-E5A990994605}">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E9641BC-6BC4-E640-92C5-43FA32DD6E12}" type="parTrans" cxnId="{3D7157EF-A611-9F48-A0BD-55005B70FE32}">
      <dgm:prSet/>
      <dgm:spPr>
        <a:ln>
          <a:solidFill>
            <a:schemeClr val="accent2"/>
          </a:solidFill>
        </a:ln>
      </dgm:spPr>
      <dgm:t>
        <a:bodyPr/>
        <a:lstStyle/>
        <a:p>
          <a:endParaRPr lang="en-US">
            <a:solidFill>
              <a:schemeClr val="tx2"/>
            </a:solidFill>
          </a:endParaRPr>
        </a:p>
      </dgm:t>
    </dgm:pt>
    <dgm:pt modelId="{EEF4ABBB-AB69-744C-BA5D-2D140440453D}" type="sibTrans" cxnId="{3D7157EF-A611-9F48-A0BD-55005B70FE32}">
      <dgm:prSet/>
      <dgm:spPr/>
      <dgm:t>
        <a:bodyPr/>
        <a:lstStyle/>
        <a:p>
          <a:endParaRPr lang="en-US">
            <a:solidFill>
              <a:schemeClr val="tx2"/>
            </a:solidFill>
          </a:endParaRPr>
        </a:p>
      </dgm:t>
    </dgm:pt>
    <dgm:pt modelId="{A3690072-24C3-6940-9659-662AF083B146}">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2AF506E-6AA2-C04A-8257-E04BE99434F5}" type="parTrans" cxnId="{FEF8A490-0514-8449-9907-04E690BDA885}">
      <dgm:prSet/>
      <dgm:spPr>
        <a:ln>
          <a:solidFill>
            <a:schemeClr val="accent2"/>
          </a:solidFill>
        </a:ln>
      </dgm:spPr>
      <dgm:t>
        <a:bodyPr/>
        <a:lstStyle/>
        <a:p>
          <a:endParaRPr lang="en-US">
            <a:solidFill>
              <a:schemeClr val="tx2"/>
            </a:solidFill>
          </a:endParaRPr>
        </a:p>
      </dgm:t>
    </dgm:pt>
    <dgm:pt modelId="{A46BB8D1-C580-E441-BD4A-1EAB7F7AFAA1}" type="sibTrans" cxnId="{FEF8A490-0514-8449-9907-04E690BDA885}">
      <dgm:prSet/>
      <dgm:spPr/>
      <dgm:t>
        <a:bodyPr/>
        <a:lstStyle/>
        <a:p>
          <a:endParaRPr lang="en-US">
            <a:solidFill>
              <a:schemeClr val="tx2"/>
            </a:solidFill>
          </a:endParaRPr>
        </a:p>
      </dgm:t>
    </dgm:pt>
    <dgm:pt modelId="{BF8C8170-7B59-594E-8464-EA182524A51B}">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3A5A39F-70D9-6543-85C5-8440BE29789F}" type="parTrans" cxnId="{2F2F95E7-CC20-974E-8DD2-E5B63F00AE88}">
      <dgm:prSet/>
      <dgm:spPr>
        <a:ln>
          <a:solidFill>
            <a:schemeClr val="accent2"/>
          </a:solidFill>
        </a:ln>
      </dgm:spPr>
      <dgm:t>
        <a:bodyPr/>
        <a:lstStyle/>
        <a:p>
          <a:endParaRPr lang="en-US">
            <a:solidFill>
              <a:schemeClr val="tx2"/>
            </a:solidFill>
          </a:endParaRPr>
        </a:p>
      </dgm:t>
    </dgm:pt>
    <dgm:pt modelId="{2345B3E4-4710-F645-89A5-BB165E01EDE1}" type="sibTrans" cxnId="{2F2F95E7-CC20-974E-8DD2-E5B63F00AE88}">
      <dgm:prSet/>
      <dgm:spPr/>
      <dgm:t>
        <a:bodyPr/>
        <a:lstStyle/>
        <a:p>
          <a:endParaRPr lang="en-US">
            <a:solidFill>
              <a:schemeClr val="tx2"/>
            </a:solidFill>
          </a:endParaRPr>
        </a:p>
      </dgm:t>
    </dgm:pt>
    <dgm:pt modelId="{0B2865A3-9A4A-CB45-AB33-724CF2611E93}">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645A2141-391A-3B40-9D70-FD9C741D2CE6}" type="parTrans" cxnId="{5B87691D-F8A4-084C-BBBE-7F7ACABFADCB}">
      <dgm:prSet/>
      <dgm:spPr>
        <a:ln>
          <a:solidFill>
            <a:schemeClr val="accent3"/>
          </a:solidFill>
        </a:ln>
      </dgm:spPr>
      <dgm:t>
        <a:bodyPr/>
        <a:lstStyle/>
        <a:p>
          <a:endParaRPr lang="en-US">
            <a:solidFill>
              <a:schemeClr val="tx2"/>
            </a:solidFill>
          </a:endParaRPr>
        </a:p>
      </dgm:t>
    </dgm:pt>
    <dgm:pt modelId="{F576D11C-0AC4-F348-A58A-39C4280E94E5}" type="sibTrans" cxnId="{5B87691D-F8A4-084C-BBBE-7F7ACABFADCB}">
      <dgm:prSet/>
      <dgm:spPr/>
      <dgm:t>
        <a:bodyPr/>
        <a:lstStyle/>
        <a:p>
          <a:endParaRPr lang="en-US">
            <a:solidFill>
              <a:schemeClr val="tx2"/>
            </a:solidFill>
          </a:endParaRPr>
        </a:p>
      </dgm:t>
    </dgm:pt>
    <dgm:pt modelId="{44679298-DFAB-1541-82F3-7FB6096D2EFA}">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41AAE1E6-D7FD-6943-96EB-965E5567D21F}" type="parTrans" cxnId="{AEA0BD9F-CCA0-5A47-87CC-B7E4CFE4DC47}">
      <dgm:prSet/>
      <dgm:spPr>
        <a:ln>
          <a:solidFill>
            <a:schemeClr val="accent3"/>
          </a:solidFill>
        </a:ln>
      </dgm:spPr>
      <dgm:t>
        <a:bodyPr/>
        <a:lstStyle/>
        <a:p>
          <a:endParaRPr lang="en-US">
            <a:solidFill>
              <a:schemeClr val="tx2"/>
            </a:solidFill>
          </a:endParaRPr>
        </a:p>
      </dgm:t>
    </dgm:pt>
    <dgm:pt modelId="{2129C480-A0B1-DC44-A59E-E34DB4BAD52F}" type="sibTrans" cxnId="{AEA0BD9F-CCA0-5A47-87CC-B7E4CFE4DC47}">
      <dgm:prSet/>
      <dgm:spPr/>
      <dgm:t>
        <a:bodyPr/>
        <a:lstStyle/>
        <a:p>
          <a:endParaRPr lang="en-US">
            <a:solidFill>
              <a:schemeClr val="tx2"/>
            </a:solidFill>
          </a:endParaRPr>
        </a:p>
      </dgm:t>
    </dgm:pt>
    <dgm:pt modelId="{83E735B8-0525-5144-95CC-8F07F75BCED1}">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ECD54103-0C24-B746-B4BF-D00A56CE7156}" type="parTrans" cxnId="{56E77BD2-0CBD-F549-A2C5-5DE7EE7B77F5}">
      <dgm:prSet/>
      <dgm:spPr>
        <a:ln>
          <a:solidFill>
            <a:schemeClr val="accent3"/>
          </a:solidFill>
        </a:ln>
      </dgm:spPr>
      <dgm:t>
        <a:bodyPr/>
        <a:lstStyle/>
        <a:p>
          <a:endParaRPr lang="en-US">
            <a:solidFill>
              <a:schemeClr val="tx2"/>
            </a:solidFill>
          </a:endParaRPr>
        </a:p>
      </dgm:t>
    </dgm:pt>
    <dgm:pt modelId="{DD015C68-C0C8-8446-8D05-664D3B228575}" type="sibTrans" cxnId="{56E77BD2-0CBD-F549-A2C5-5DE7EE7B77F5}">
      <dgm:prSet/>
      <dgm:spPr/>
      <dgm:t>
        <a:bodyPr/>
        <a:lstStyle/>
        <a:p>
          <a:endParaRPr lang="en-US">
            <a:solidFill>
              <a:schemeClr val="tx2"/>
            </a:solidFill>
          </a:endParaRPr>
        </a:p>
      </dgm:t>
    </dgm:pt>
    <dgm:pt modelId="{0AA7B7EF-48E1-3A44-872C-BD8FCAB9D6B2}">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1EB22FB-D147-7045-8A44-D5427D8186B5}" type="parTrans" cxnId="{662BCC26-C9EE-7B45-9A3A-3BE250324A68}">
      <dgm:prSet/>
      <dgm:spPr>
        <a:ln>
          <a:solidFill>
            <a:schemeClr val="accent4"/>
          </a:solidFill>
        </a:ln>
      </dgm:spPr>
      <dgm:t>
        <a:bodyPr/>
        <a:lstStyle/>
        <a:p>
          <a:endParaRPr lang="en-US">
            <a:solidFill>
              <a:schemeClr val="tx2"/>
            </a:solidFill>
          </a:endParaRPr>
        </a:p>
      </dgm:t>
    </dgm:pt>
    <dgm:pt modelId="{8D14D840-0156-F54B-98C2-F0FD961836DC}" type="sibTrans" cxnId="{662BCC26-C9EE-7B45-9A3A-3BE250324A68}">
      <dgm:prSet/>
      <dgm:spPr/>
      <dgm:t>
        <a:bodyPr/>
        <a:lstStyle/>
        <a:p>
          <a:endParaRPr lang="en-US">
            <a:solidFill>
              <a:schemeClr val="tx2"/>
            </a:solidFill>
          </a:endParaRPr>
        </a:p>
      </dgm:t>
    </dgm:pt>
    <dgm:pt modelId="{D8F4C7DF-A140-1542-97B5-E9F017EADF75}">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58F6F4E-DE16-9245-ACF5-E8F26746059D}" type="parTrans" cxnId="{3BD4869D-E600-B24B-B01F-FF0192E41BF1}">
      <dgm:prSet/>
      <dgm:spPr>
        <a:ln>
          <a:solidFill>
            <a:schemeClr val="accent4"/>
          </a:solidFill>
        </a:ln>
      </dgm:spPr>
      <dgm:t>
        <a:bodyPr/>
        <a:lstStyle/>
        <a:p>
          <a:endParaRPr lang="en-US">
            <a:solidFill>
              <a:schemeClr val="tx2"/>
            </a:solidFill>
          </a:endParaRPr>
        </a:p>
      </dgm:t>
    </dgm:pt>
    <dgm:pt modelId="{27093602-8928-9244-AAB8-D64B3859FB4F}" type="sibTrans" cxnId="{3BD4869D-E600-B24B-B01F-FF0192E41BF1}">
      <dgm:prSet/>
      <dgm:spPr/>
      <dgm:t>
        <a:bodyPr/>
        <a:lstStyle/>
        <a:p>
          <a:endParaRPr lang="en-US">
            <a:solidFill>
              <a:schemeClr val="tx2"/>
            </a:solidFill>
          </a:endParaRPr>
        </a:p>
      </dgm:t>
    </dgm:pt>
    <dgm:pt modelId="{5E9E22E2-A101-8E46-80E3-8AA900F165DF}">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29E7D0AD-2A05-FC49-A712-3755A8D5FEA3}" type="parTrans" cxnId="{8DD354AD-D8B0-874B-B5AD-59B89DC868CE}">
      <dgm:prSet/>
      <dgm:spPr>
        <a:ln>
          <a:solidFill>
            <a:schemeClr val="accent4"/>
          </a:solidFill>
        </a:ln>
      </dgm:spPr>
      <dgm:t>
        <a:bodyPr/>
        <a:lstStyle/>
        <a:p>
          <a:endParaRPr lang="en-US">
            <a:solidFill>
              <a:schemeClr val="tx2"/>
            </a:solidFill>
          </a:endParaRPr>
        </a:p>
      </dgm:t>
    </dgm:pt>
    <dgm:pt modelId="{A1724012-5969-C744-82D6-D2DBB955ABE5}" type="sibTrans" cxnId="{8DD354AD-D8B0-874B-B5AD-59B89DC868CE}">
      <dgm:prSet/>
      <dgm:spPr/>
      <dgm:t>
        <a:bodyPr/>
        <a:lstStyle/>
        <a:p>
          <a:endParaRPr lang="en-US">
            <a:solidFill>
              <a:schemeClr val="tx2"/>
            </a:solidFill>
          </a:endParaRPr>
        </a:p>
      </dgm:t>
    </dgm:pt>
    <dgm:pt modelId="{AE666CB7-B80B-584D-B734-E430296B96A8}" type="pres">
      <dgm:prSet presAssocID="{14FE4A18-924E-F242-8827-F0AD2929C996}" presName="hierChild1" presStyleCnt="0">
        <dgm:presLayoutVars>
          <dgm:orgChart val="1"/>
          <dgm:chPref val="1"/>
          <dgm:dir/>
          <dgm:animOne val="branch"/>
          <dgm:animLvl val="lvl"/>
          <dgm:resizeHandles/>
        </dgm:presLayoutVars>
      </dgm:prSet>
      <dgm:spPr/>
      <dgm:t>
        <a:bodyPr/>
        <a:lstStyle/>
        <a:p>
          <a:endParaRPr lang="en-US"/>
        </a:p>
      </dgm:t>
    </dgm:pt>
    <dgm:pt modelId="{AE532B75-7C62-AC45-BB0C-B11424AA9639}" type="pres">
      <dgm:prSet presAssocID="{40D7DB8D-4F91-6043-ADC7-9E05C8409E2E}" presName="hierRoot1" presStyleCnt="0">
        <dgm:presLayoutVars>
          <dgm:hierBranch val="init"/>
        </dgm:presLayoutVars>
      </dgm:prSet>
      <dgm:spPr/>
    </dgm:pt>
    <dgm:pt modelId="{C952F59F-A88D-0243-9B86-C2C07D49B1BB}" type="pres">
      <dgm:prSet presAssocID="{40D7DB8D-4F91-6043-ADC7-9E05C8409E2E}" presName="rootComposite1" presStyleCnt="0"/>
      <dgm:spPr/>
    </dgm:pt>
    <dgm:pt modelId="{36076FC1-D888-8548-AF83-993B37A93116}" type="pres">
      <dgm:prSet presAssocID="{40D7DB8D-4F91-6043-ADC7-9E05C8409E2E}" presName="rootText1" presStyleLbl="node0" presStyleIdx="0" presStyleCnt="1" custScaleX="121001" custScaleY="75133">
        <dgm:presLayoutVars>
          <dgm:chPref val="3"/>
        </dgm:presLayoutVars>
      </dgm:prSet>
      <dgm:spPr>
        <a:prstGeom prst="roundRect">
          <a:avLst/>
        </a:prstGeom>
      </dgm:spPr>
      <dgm:t>
        <a:bodyPr/>
        <a:lstStyle/>
        <a:p>
          <a:endParaRPr lang="en-US"/>
        </a:p>
      </dgm:t>
    </dgm:pt>
    <dgm:pt modelId="{8CE0A20A-789B-094E-B7AA-0D7E7D337173}" type="pres">
      <dgm:prSet presAssocID="{40D7DB8D-4F91-6043-ADC7-9E05C8409E2E}" presName="rootConnector1" presStyleLbl="node1" presStyleIdx="0" presStyleCnt="0"/>
      <dgm:spPr/>
      <dgm:t>
        <a:bodyPr/>
        <a:lstStyle/>
        <a:p>
          <a:endParaRPr lang="en-US"/>
        </a:p>
      </dgm:t>
    </dgm:pt>
    <dgm:pt modelId="{D5366F54-B284-4046-BB53-7837B199FA35}" type="pres">
      <dgm:prSet presAssocID="{40D7DB8D-4F91-6043-ADC7-9E05C8409E2E}" presName="hierChild2" presStyleCnt="0"/>
      <dgm:spPr/>
    </dgm:pt>
    <dgm:pt modelId="{62943136-A2B6-644B-B4F3-D41FAF4A9536}" type="pres">
      <dgm:prSet presAssocID="{E1DD68DC-962B-8C46-B49F-924D933B5C2E}" presName="Name37" presStyleLbl="parChTrans1D2" presStyleIdx="0" presStyleCnt="6"/>
      <dgm:spPr/>
      <dgm:t>
        <a:bodyPr/>
        <a:lstStyle/>
        <a:p>
          <a:endParaRPr lang="en-US"/>
        </a:p>
      </dgm:t>
    </dgm:pt>
    <dgm:pt modelId="{4BF2A53D-F77F-5341-9C18-71B4B638BDEF}" type="pres">
      <dgm:prSet presAssocID="{696275D2-E871-D64E-B6DD-AAA375C86BBD}" presName="hierRoot2" presStyleCnt="0">
        <dgm:presLayoutVars>
          <dgm:hierBranch val="init"/>
        </dgm:presLayoutVars>
      </dgm:prSet>
      <dgm:spPr/>
    </dgm:pt>
    <dgm:pt modelId="{A84CB422-0E30-8645-BF25-44F93E30215A}" type="pres">
      <dgm:prSet presAssocID="{696275D2-E871-D64E-B6DD-AAA375C86BBD}" presName="rootComposite" presStyleCnt="0"/>
      <dgm:spPr/>
    </dgm:pt>
    <dgm:pt modelId="{A44530E5-E84E-084D-BD59-A1171A5017E8}" type="pres">
      <dgm:prSet presAssocID="{696275D2-E871-D64E-B6DD-AAA375C86BBD}" presName="rootText" presStyleLbl="node2" presStyleIdx="0" presStyleCnt="4" custScaleX="161052" custScaleY="68303" custLinFactNeighborX="-41">
        <dgm:presLayoutVars>
          <dgm:chPref val="3"/>
        </dgm:presLayoutVars>
      </dgm:prSet>
      <dgm:spPr>
        <a:prstGeom prst="roundRect">
          <a:avLst/>
        </a:prstGeom>
      </dgm:spPr>
      <dgm:t>
        <a:bodyPr/>
        <a:lstStyle/>
        <a:p>
          <a:endParaRPr lang="en-US"/>
        </a:p>
      </dgm:t>
    </dgm:pt>
    <dgm:pt modelId="{87E69325-6EED-B64E-A2E1-CE398AC03314}" type="pres">
      <dgm:prSet presAssocID="{696275D2-E871-D64E-B6DD-AAA375C86BBD}" presName="rootConnector" presStyleLbl="node2" presStyleIdx="0" presStyleCnt="4"/>
      <dgm:spPr/>
      <dgm:t>
        <a:bodyPr/>
        <a:lstStyle/>
        <a:p>
          <a:endParaRPr lang="en-US"/>
        </a:p>
      </dgm:t>
    </dgm:pt>
    <dgm:pt modelId="{3D8F78F8-6F39-E644-B298-9A1B9B3F4CF2}" type="pres">
      <dgm:prSet presAssocID="{696275D2-E871-D64E-B6DD-AAA375C86BBD}" presName="hierChild4" presStyleCnt="0"/>
      <dgm:spPr/>
    </dgm:pt>
    <dgm:pt modelId="{7FE59971-6EC0-9C4E-A13A-89CBC71EF0CC}" type="pres">
      <dgm:prSet presAssocID="{9108643D-5531-7F44-AFE2-C0405CC5E5FF}" presName="Name37" presStyleLbl="parChTrans1D3" presStyleIdx="0" presStyleCnt="12"/>
      <dgm:spPr/>
      <dgm:t>
        <a:bodyPr/>
        <a:lstStyle/>
        <a:p>
          <a:endParaRPr lang="en-US"/>
        </a:p>
      </dgm:t>
    </dgm:pt>
    <dgm:pt modelId="{33512DBF-3DD4-E049-87F9-B683FE0B2B10}" type="pres">
      <dgm:prSet presAssocID="{6BDE9A0A-5FB2-194C-956D-68572D5974EB}" presName="hierRoot2" presStyleCnt="0">
        <dgm:presLayoutVars>
          <dgm:hierBranch val="init"/>
        </dgm:presLayoutVars>
      </dgm:prSet>
      <dgm:spPr/>
    </dgm:pt>
    <dgm:pt modelId="{FD8029EF-EB46-7A42-A059-8655B1AC11B8}" type="pres">
      <dgm:prSet presAssocID="{6BDE9A0A-5FB2-194C-956D-68572D5974EB}" presName="rootComposite" presStyleCnt="0"/>
      <dgm:spPr/>
    </dgm:pt>
    <dgm:pt modelId="{64A1CADE-91AF-8649-AC30-67DE15E3638B}" type="pres">
      <dgm:prSet presAssocID="{6BDE9A0A-5FB2-194C-956D-68572D5974EB}" presName="rootText" presStyleLbl="node3" presStyleIdx="0" presStyleCnt="12" custScaleX="121001" custScaleY="62094" custLinFactNeighborX="-3202">
        <dgm:presLayoutVars>
          <dgm:chPref val="3"/>
        </dgm:presLayoutVars>
      </dgm:prSet>
      <dgm:spPr>
        <a:prstGeom prst="roundRect">
          <a:avLst/>
        </a:prstGeom>
      </dgm:spPr>
      <dgm:t>
        <a:bodyPr/>
        <a:lstStyle/>
        <a:p>
          <a:endParaRPr lang="en-US"/>
        </a:p>
      </dgm:t>
    </dgm:pt>
    <dgm:pt modelId="{F625CE24-D295-994C-86E6-C88B7E40F0C2}" type="pres">
      <dgm:prSet presAssocID="{6BDE9A0A-5FB2-194C-956D-68572D5974EB}" presName="rootConnector" presStyleLbl="node3" presStyleIdx="0" presStyleCnt="12"/>
      <dgm:spPr/>
      <dgm:t>
        <a:bodyPr/>
        <a:lstStyle/>
        <a:p>
          <a:endParaRPr lang="en-US"/>
        </a:p>
      </dgm:t>
    </dgm:pt>
    <dgm:pt modelId="{FC8E35AD-39C4-5C4E-BC48-11576BC17A93}" type="pres">
      <dgm:prSet presAssocID="{6BDE9A0A-5FB2-194C-956D-68572D5974EB}" presName="hierChild4" presStyleCnt="0"/>
      <dgm:spPr/>
    </dgm:pt>
    <dgm:pt modelId="{B47306EB-97AE-F74C-88FA-31C31D903BDE}" type="pres">
      <dgm:prSet presAssocID="{6BDE9A0A-5FB2-194C-956D-68572D5974EB}" presName="hierChild5" presStyleCnt="0"/>
      <dgm:spPr/>
    </dgm:pt>
    <dgm:pt modelId="{1369807A-C154-E648-82DD-5A30AF840464}" type="pres">
      <dgm:prSet presAssocID="{71305D7C-06E2-3144-86B1-8E54F2B8390C}" presName="Name37" presStyleLbl="parChTrans1D3" presStyleIdx="1" presStyleCnt="12"/>
      <dgm:spPr/>
      <dgm:t>
        <a:bodyPr/>
        <a:lstStyle/>
        <a:p>
          <a:endParaRPr lang="en-US"/>
        </a:p>
      </dgm:t>
    </dgm:pt>
    <dgm:pt modelId="{54F7857F-BFC1-054D-98EE-DB98B6310A28}" type="pres">
      <dgm:prSet presAssocID="{7A1071FF-25EE-434D-95B0-DFE509FA98F7}" presName="hierRoot2" presStyleCnt="0">
        <dgm:presLayoutVars>
          <dgm:hierBranch val="init"/>
        </dgm:presLayoutVars>
      </dgm:prSet>
      <dgm:spPr/>
    </dgm:pt>
    <dgm:pt modelId="{D91782D4-BDC1-ED4C-99DA-AB3F2F577715}" type="pres">
      <dgm:prSet presAssocID="{7A1071FF-25EE-434D-95B0-DFE509FA98F7}" presName="rootComposite" presStyleCnt="0"/>
      <dgm:spPr/>
    </dgm:pt>
    <dgm:pt modelId="{ECE35EF1-EDB4-6844-AD8E-FC4F584FE355}" type="pres">
      <dgm:prSet presAssocID="{7A1071FF-25EE-434D-95B0-DFE509FA98F7}" presName="rootText" presStyleLbl="node3" presStyleIdx="1" presStyleCnt="12" custScaleX="121001" custScaleY="62094" custLinFactNeighborX="-3202">
        <dgm:presLayoutVars>
          <dgm:chPref val="3"/>
        </dgm:presLayoutVars>
      </dgm:prSet>
      <dgm:spPr>
        <a:prstGeom prst="roundRect">
          <a:avLst/>
        </a:prstGeom>
      </dgm:spPr>
      <dgm:t>
        <a:bodyPr/>
        <a:lstStyle/>
        <a:p>
          <a:endParaRPr lang="en-US"/>
        </a:p>
      </dgm:t>
    </dgm:pt>
    <dgm:pt modelId="{1F385654-3FE3-F046-819B-44088B2F9ED4}" type="pres">
      <dgm:prSet presAssocID="{7A1071FF-25EE-434D-95B0-DFE509FA98F7}" presName="rootConnector" presStyleLbl="node3" presStyleIdx="1" presStyleCnt="12"/>
      <dgm:spPr/>
      <dgm:t>
        <a:bodyPr/>
        <a:lstStyle/>
        <a:p>
          <a:endParaRPr lang="en-US"/>
        </a:p>
      </dgm:t>
    </dgm:pt>
    <dgm:pt modelId="{F2710FFB-694C-EB48-98DD-CD096B0CE6FF}" type="pres">
      <dgm:prSet presAssocID="{7A1071FF-25EE-434D-95B0-DFE509FA98F7}" presName="hierChild4" presStyleCnt="0"/>
      <dgm:spPr/>
    </dgm:pt>
    <dgm:pt modelId="{CBB16518-AF62-B243-839F-23DBC05B1D61}" type="pres">
      <dgm:prSet presAssocID="{7A1071FF-25EE-434D-95B0-DFE509FA98F7}" presName="hierChild5" presStyleCnt="0"/>
      <dgm:spPr/>
    </dgm:pt>
    <dgm:pt modelId="{2493742F-580F-1C46-8FAC-1F30A4F95A20}" type="pres">
      <dgm:prSet presAssocID="{0A21D40E-7114-274E-A472-AE8C23D5CD88}" presName="Name37" presStyleLbl="parChTrans1D3" presStyleIdx="2" presStyleCnt="12"/>
      <dgm:spPr/>
      <dgm:t>
        <a:bodyPr/>
        <a:lstStyle/>
        <a:p>
          <a:endParaRPr lang="en-US"/>
        </a:p>
      </dgm:t>
    </dgm:pt>
    <dgm:pt modelId="{7A58E732-DA6E-0144-A647-ABE6BF226951}" type="pres">
      <dgm:prSet presAssocID="{992AC5CA-BDF4-4848-9090-7868D1FC8784}" presName="hierRoot2" presStyleCnt="0">
        <dgm:presLayoutVars>
          <dgm:hierBranch val="init"/>
        </dgm:presLayoutVars>
      </dgm:prSet>
      <dgm:spPr/>
    </dgm:pt>
    <dgm:pt modelId="{468501C3-F7E3-3049-8852-238A1B931F8D}" type="pres">
      <dgm:prSet presAssocID="{992AC5CA-BDF4-4848-9090-7868D1FC8784}" presName="rootComposite" presStyleCnt="0"/>
      <dgm:spPr/>
    </dgm:pt>
    <dgm:pt modelId="{A555C365-70BC-D941-B3A8-8052445718F0}" type="pres">
      <dgm:prSet presAssocID="{992AC5CA-BDF4-4848-9090-7868D1FC8784}" presName="rootText" presStyleLbl="node3" presStyleIdx="2" presStyleCnt="12" custScaleX="121001" custScaleY="62094" custLinFactNeighborX="-3202">
        <dgm:presLayoutVars>
          <dgm:chPref val="3"/>
        </dgm:presLayoutVars>
      </dgm:prSet>
      <dgm:spPr>
        <a:prstGeom prst="roundRect">
          <a:avLst/>
        </a:prstGeom>
      </dgm:spPr>
      <dgm:t>
        <a:bodyPr/>
        <a:lstStyle/>
        <a:p>
          <a:endParaRPr lang="en-US"/>
        </a:p>
      </dgm:t>
    </dgm:pt>
    <dgm:pt modelId="{AD473F57-28C4-9A4F-9E75-38AB08F4BD65}" type="pres">
      <dgm:prSet presAssocID="{992AC5CA-BDF4-4848-9090-7868D1FC8784}" presName="rootConnector" presStyleLbl="node3" presStyleIdx="2" presStyleCnt="12"/>
      <dgm:spPr/>
      <dgm:t>
        <a:bodyPr/>
        <a:lstStyle/>
        <a:p>
          <a:endParaRPr lang="en-US"/>
        </a:p>
      </dgm:t>
    </dgm:pt>
    <dgm:pt modelId="{DF391679-C49B-3C46-B3EC-D7804B196DCB}" type="pres">
      <dgm:prSet presAssocID="{992AC5CA-BDF4-4848-9090-7868D1FC8784}" presName="hierChild4" presStyleCnt="0"/>
      <dgm:spPr/>
    </dgm:pt>
    <dgm:pt modelId="{27A6CF0B-8DEB-9845-80D6-1D4C7F22C070}" type="pres">
      <dgm:prSet presAssocID="{992AC5CA-BDF4-4848-9090-7868D1FC8784}" presName="hierChild5" presStyleCnt="0"/>
      <dgm:spPr/>
    </dgm:pt>
    <dgm:pt modelId="{1A2C285D-1CF6-5841-99AF-6E93E84598C0}" type="pres">
      <dgm:prSet presAssocID="{696275D2-E871-D64E-B6DD-AAA375C86BBD}" presName="hierChild5" presStyleCnt="0"/>
      <dgm:spPr/>
    </dgm:pt>
    <dgm:pt modelId="{7608CF15-755D-8B46-8995-30D7AE5DF9EC}" type="pres">
      <dgm:prSet presAssocID="{7D10C5B2-86AB-A040-8E12-96F64E3824CF}" presName="Name37" presStyleLbl="parChTrans1D2" presStyleIdx="1" presStyleCnt="6"/>
      <dgm:spPr/>
      <dgm:t>
        <a:bodyPr/>
        <a:lstStyle/>
        <a:p>
          <a:endParaRPr lang="en-US"/>
        </a:p>
      </dgm:t>
    </dgm:pt>
    <dgm:pt modelId="{A05893AD-FF30-6F4E-BA3D-93E6D4BACBBF}" type="pres">
      <dgm:prSet presAssocID="{C029481E-3FF2-1D44-8204-EE4D1AD5F2BE}" presName="hierRoot2" presStyleCnt="0">
        <dgm:presLayoutVars>
          <dgm:hierBranch val="init"/>
        </dgm:presLayoutVars>
      </dgm:prSet>
      <dgm:spPr/>
    </dgm:pt>
    <dgm:pt modelId="{24676182-72C8-9D46-9A73-FCF79FDA5B37}" type="pres">
      <dgm:prSet presAssocID="{C029481E-3FF2-1D44-8204-EE4D1AD5F2BE}" presName="rootComposite" presStyleCnt="0"/>
      <dgm:spPr/>
    </dgm:pt>
    <dgm:pt modelId="{152D862A-27D3-E54F-A0B8-2543D72D8F02}" type="pres">
      <dgm:prSet presAssocID="{C029481E-3FF2-1D44-8204-EE4D1AD5F2BE}" presName="rootText" presStyleLbl="node2" presStyleIdx="1" presStyleCnt="4" custScaleX="161052" custScaleY="68303" custLinFactNeighborX="-41">
        <dgm:presLayoutVars>
          <dgm:chPref val="3"/>
        </dgm:presLayoutVars>
      </dgm:prSet>
      <dgm:spPr>
        <a:prstGeom prst="roundRect">
          <a:avLst/>
        </a:prstGeom>
      </dgm:spPr>
      <dgm:t>
        <a:bodyPr/>
        <a:lstStyle/>
        <a:p>
          <a:endParaRPr lang="en-US"/>
        </a:p>
      </dgm:t>
    </dgm:pt>
    <dgm:pt modelId="{ADAEA2B8-7796-5644-A7D9-37E0137D3CE2}" type="pres">
      <dgm:prSet presAssocID="{C029481E-3FF2-1D44-8204-EE4D1AD5F2BE}" presName="rootConnector" presStyleLbl="node2" presStyleIdx="1" presStyleCnt="4"/>
      <dgm:spPr/>
      <dgm:t>
        <a:bodyPr/>
        <a:lstStyle/>
        <a:p>
          <a:endParaRPr lang="en-US"/>
        </a:p>
      </dgm:t>
    </dgm:pt>
    <dgm:pt modelId="{F7F41C9D-B8CC-8840-A945-F1D0D3EB4CB7}" type="pres">
      <dgm:prSet presAssocID="{C029481E-3FF2-1D44-8204-EE4D1AD5F2BE}" presName="hierChild4" presStyleCnt="0"/>
      <dgm:spPr/>
    </dgm:pt>
    <dgm:pt modelId="{188BB9AC-CB28-A64C-AB97-24840AB06A67}" type="pres">
      <dgm:prSet presAssocID="{8E9641BC-6BC4-E640-92C5-43FA32DD6E12}" presName="Name37" presStyleLbl="parChTrans1D3" presStyleIdx="3" presStyleCnt="12"/>
      <dgm:spPr/>
      <dgm:t>
        <a:bodyPr/>
        <a:lstStyle/>
        <a:p>
          <a:endParaRPr lang="en-US"/>
        </a:p>
      </dgm:t>
    </dgm:pt>
    <dgm:pt modelId="{314A7E47-9600-4C4D-A3D4-2EC2CE9ECCB5}" type="pres">
      <dgm:prSet presAssocID="{477B8FB9-9440-3F44-81B2-E5A990994605}" presName="hierRoot2" presStyleCnt="0">
        <dgm:presLayoutVars>
          <dgm:hierBranch val="init"/>
        </dgm:presLayoutVars>
      </dgm:prSet>
      <dgm:spPr/>
    </dgm:pt>
    <dgm:pt modelId="{F6C563FB-20FA-FA44-8924-25D4C446899D}" type="pres">
      <dgm:prSet presAssocID="{477B8FB9-9440-3F44-81B2-E5A990994605}" presName="rootComposite" presStyleCnt="0"/>
      <dgm:spPr/>
    </dgm:pt>
    <dgm:pt modelId="{C2096373-879D-464D-B7E6-75A09ED7A60D}" type="pres">
      <dgm:prSet presAssocID="{477B8FB9-9440-3F44-81B2-E5A990994605}" presName="rootText" presStyleLbl="node3" presStyleIdx="3" presStyleCnt="12" custScaleX="121001" custScaleY="62094" custLinFactNeighborX="-3202">
        <dgm:presLayoutVars>
          <dgm:chPref val="3"/>
        </dgm:presLayoutVars>
      </dgm:prSet>
      <dgm:spPr>
        <a:prstGeom prst="roundRect">
          <a:avLst/>
        </a:prstGeom>
      </dgm:spPr>
      <dgm:t>
        <a:bodyPr/>
        <a:lstStyle/>
        <a:p>
          <a:endParaRPr lang="en-US"/>
        </a:p>
      </dgm:t>
    </dgm:pt>
    <dgm:pt modelId="{49DDEF38-3F21-7647-A218-281D15A23B1B}" type="pres">
      <dgm:prSet presAssocID="{477B8FB9-9440-3F44-81B2-E5A990994605}" presName="rootConnector" presStyleLbl="node3" presStyleIdx="3" presStyleCnt="12"/>
      <dgm:spPr/>
      <dgm:t>
        <a:bodyPr/>
        <a:lstStyle/>
        <a:p>
          <a:endParaRPr lang="en-US"/>
        </a:p>
      </dgm:t>
    </dgm:pt>
    <dgm:pt modelId="{FF129728-9603-D347-AE9D-2E34F067A155}" type="pres">
      <dgm:prSet presAssocID="{477B8FB9-9440-3F44-81B2-E5A990994605}" presName="hierChild4" presStyleCnt="0"/>
      <dgm:spPr/>
    </dgm:pt>
    <dgm:pt modelId="{F154B39E-E58E-E446-BCA4-49D4CED0B6BE}" type="pres">
      <dgm:prSet presAssocID="{477B8FB9-9440-3F44-81B2-E5A990994605}" presName="hierChild5" presStyleCnt="0"/>
      <dgm:spPr/>
    </dgm:pt>
    <dgm:pt modelId="{44AA63B8-C078-674C-B811-08E1752084B8}" type="pres">
      <dgm:prSet presAssocID="{F2AF506E-6AA2-C04A-8257-E04BE99434F5}" presName="Name37" presStyleLbl="parChTrans1D3" presStyleIdx="4" presStyleCnt="12"/>
      <dgm:spPr/>
      <dgm:t>
        <a:bodyPr/>
        <a:lstStyle/>
        <a:p>
          <a:endParaRPr lang="en-US"/>
        </a:p>
      </dgm:t>
    </dgm:pt>
    <dgm:pt modelId="{F81128CE-30C1-F44C-87D4-ECD7A490A3E7}" type="pres">
      <dgm:prSet presAssocID="{A3690072-24C3-6940-9659-662AF083B146}" presName="hierRoot2" presStyleCnt="0">
        <dgm:presLayoutVars>
          <dgm:hierBranch val="init"/>
        </dgm:presLayoutVars>
      </dgm:prSet>
      <dgm:spPr/>
    </dgm:pt>
    <dgm:pt modelId="{48A26E7F-5F15-FD42-9338-19B945B07E34}" type="pres">
      <dgm:prSet presAssocID="{A3690072-24C3-6940-9659-662AF083B146}" presName="rootComposite" presStyleCnt="0"/>
      <dgm:spPr/>
    </dgm:pt>
    <dgm:pt modelId="{76FFAC78-4AD0-0347-8579-1243843EC8E7}" type="pres">
      <dgm:prSet presAssocID="{A3690072-24C3-6940-9659-662AF083B146}" presName="rootText" presStyleLbl="node3" presStyleIdx="4" presStyleCnt="12" custScaleX="121001" custScaleY="62094" custLinFactNeighborX="-3202">
        <dgm:presLayoutVars>
          <dgm:chPref val="3"/>
        </dgm:presLayoutVars>
      </dgm:prSet>
      <dgm:spPr>
        <a:prstGeom prst="roundRect">
          <a:avLst/>
        </a:prstGeom>
      </dgm:spPr>
      <dgm:t>
        <a:bodyPr/>
        <a:lstStyle/>
        <a:p>
          <a:endParaRPr lang="en-US"/>
        </a:p>
      </dgm:t>
    </dgm:pt>
    <dgm:pt modelId="{E818C3D4-E8AF-5142-A6E1-FA8A0B15CD76}" type="pres">
      <dgm:prSet presAssocID="{A3690072-24C3-6940-9659-662AF083B146}" presName="rootConnector" presStyleLbl="node3" presStyleIdx="4" presStyleCnt="12"/>
      <dgm:spPr/>
      <dgm:t>
        <a:bodyPr/>
        <a:lstStyle/>
        <a:p>
          <a:endParaRPr lang="en-US"/>
        </a:p>
      </dgm:t>
    </dgm:pt>
    <dgm:pt modelId="{D0E051A7-CAD5-FE4B-B31D-BE6A5D96C7A6}" type="pres">
      <dgm:prSet presAssocID="{A3690072-24C3-6940-9659-662AF083B146}" presName="hierChild4" presStyleCnt="0"/>
      <dgm:spPr/>
    </dgm:pt>
    <dgm:pt modelId="{8DD5B2EB-5B3A-3A43-8968-FC044C7597E8}" type="pres">
      <dgm:prSet presAssocID="{A3690072-24C3-6940-9659-662AF083B146}" presName="hierChild5" presStyleCnt="0"/>
      <dgm:spPr/>
    </dgm:pt>
    <dgm:pt modelId="{B44CC2CB-84DB-E54A-B318-8E088EE393DB}" type="pres">
      <dgm:prSet presAssocID="{03A5A39F-70D9-6543-85C5-8440BE29789F}" presName="Name37" presStyleLbl="parChTrans1D3" presStyleIdx="5" presStyleCnt="12"/>
      <dgm:spPr/>
      <dgm:t>
        <a:bodyPr/>
        <a:lstStyle/>
        <a:p>
          <a:endParaRPr lang="en-US"/>
        </a:p>
      </dgm:t>
    </dgm:pt>
    <dgm:pt modelId="{AE366FD5-0740-9F47-9D29-AD14EBF4AE4D}" type="pres">
      <dgm:prSet presAssocID="{BF8C8170-7B59-594E-8464-EA182524A51B}" presName="hierRoot2" presStyleCnt="0">
        <dgm:presLayoutVars>
          <dgm:hierBranch val="init"/>
        </dgm:presLayoutVars>
      </dgm:prSet>
      <dgm:spPr/>
    </dgm:pt>
    <dgm:pt modelId="{D0F85A54-F6E3-D14E-81BB-948A8AD26272}" type="pres">
      <dgm:prSet presAssocID="{BF8C8170-7B59-594E-8464-EA182524A51B}" presName="rootComposite" presStyleCnt="0"/>
      <dgm:spPr/>
    </dgm:pt>
    <dgm:pt modelId="{6F85206C-DCCD-6B48-B068-47540E30AC0B}" type="pres">
      <dgm:prSet presAssocID="{BF8C8170-7B59-594E-8464-EA182524A51B}" presName="rootText" presStyleLbl="node3" presStyleIdx="5" presStyleCnt="12" custScaleX="121001" custScaleY="62094" custLinFactNeighborX="-3202">
        <dgm:presLayoutVars>
          <dgm:chPref val="3"/>
        </dgm:presLayoutVars>
      </dgm:prSet>
      <dgm:spPr>
        <a:prstGeom prst="roundRect">
          <a:avLst/>
        </a:prstGeom>
      </dgm:spPr>
      <dgm:t>
        <a:bodyPr/>
        <a:lstStyle/>
        <a:p>
          <a:endParaRPr lang="en-US"/>
        </a:p>
      </dgm:t>
    </dgm:pt>
    <dgm:pt modelId="{AD968DDE-5C52-7A45-8E64-21302DFAE856}" type="pres">
      <dgm:prSet presAssocID="{BF8C8170-7B59-594E-8464-EA182524A51B}" presName="rootConnector" presStyleLbl="node3" presStyleIdx="5" presStyleCnt="12"/>
      <dgm:spPr/>
      <dgm:t>
        <a:bodyPr/>
        <a:lstStyle/>
        <a:p>
          <a:endParaRPr lang="en-US"/>
        </a:p>
      </dgm:t>
    </dgm:pt>
    <dgm:pt modelId="{728043A8-CF02-7148-946E-F3361B058A17}" type="pres">
      <dgm:prSet presAssocID="{BF8C8170-7B59-594E-8464-EA182524A51B}" presName="hierChild4" presStyleCnt="0"/>
      <dgm:spPr/>
    </dgm:pt>
    <dgm:pt modelId="{1241E22D-DEE9-EA4E-9EE5-76490DEC1D91}" type="pres">
      <dgm:prSet presAssocID="{BF8C8170-7B59-594E-8464-EA182524A51B}" presName="hierChild5" presStyleCnt="0"/>
      <dgm:spPr/>
    </dgm:pt>
    <dgm:pt modelId="{44B15576-DE13-5A42-BE80-00F92B5F0625}" type="pres">
      <dgm:prSet presAssocID="{C029481E-3FF2-1D44-8204-EE4D1AD5F2BE}" presName="hierChild5" presStyleCnt="0"/>
      <dgm:spPr/>
    </dgm:pt>
    <dgm:pt modelId="{C4143097-9179-1342-A341-F5714ACBD6F9}" type="pres">
      <dgm:prSet presAssocID="{8407273E-6E71-D54B-A793-81986C3DFE3B}" presName="Name37" presStyleLbl="parChTrans1D2" presStyleIdx="2" presStyleCnt="6"/>
      <dgm:spPr/>
      <dgm:t>
        <a:bodyPr/>
        <a:lstStyle/>
        <a:p>
          <a:endParaRPr lang="en-US"/>
        </a:p>
      </dgm:t>
    </dgm:pt>
    <dgm:pt modelId="{CB254CA0-D01D-BC45-A5F9-0EDB39FE2143}" type="pres">
      <dgm:prSet presAssocID="{9A6B924B-06C2-2947-8FE3-72080EEAE247}" presName="hierRoot2" presStyleCnt="0">
        <dgm:presLayoutVars>
          <dgm:hierBranch val="init"/>
        </dgm:presLayoutVars>
      </dgm:prSet>
      <dgm:spPr/>
    </dgm:pt>
    <dgm:pt modelId="{3F7C6C14-5F1A-514D-9B09-D1CFC5C98590}" type="pres">
      <dgm:prSet presAssocID="{9A6B924B-06C2-2947-8FE3-72080EEAE247}" presName="rootComposite" presStyleCnt="0"/>
      <dgm:spPr/>
    </dgm:pt>
    <dgm:pt modelId="{24E6626E-E35A-EE4A-8653-E4DF45930617}" type="pres">
      <dgm:prSet presAssocID="{9A6B924B-06C2-2947-8FE3-72080EEAE247}" presName="rootText" presStyleLbl="node2" presStyleIdx="2" presStyleCnt="4" custScaleX="161052" custScaleY="68303" custLinFactNeighborX="-41">
        <dgm:presLayoutVars>
          <dgm:chPref val="3"/>
        </dgm:presLayoutVars>
      </dgm:prSet>
      <dgm:spPr>
        <a:prstGeom prst="roundRect">
          <a:avLst/>
        </a:prstGeom>
      </dgm:spPr>
      <dgm:t>
        <a:bodyPr/>
        <a:lstStyle/>
        <a:p>
          <a:endParaRPr lang="en-US"/>
        </a:p>
      </dgm:t>
    </dgm:pt>
    <dgm:pt modelId="{03D122F3-1333-1D46-AA6E-1AF5C936D704}" type="pres">
      <dgm:prSet presAssocID="{9A6B924B-06C2-2947-8FE3-72080EEAE247}" presName="rootConnector" presStyleLbl="node2" presStyleIdx="2" presStyleCnt="4"/>
      <dgm:spPr/>
      <dgm:t>
        <a:bodyPr/>
        <a:lstStyle/>
        <a:p>
          <a:endParaRPr lang="en-US"/>
        </a:p>
      </dgm:t>
    </dgm:pt>
    <dgm:pt modelId="{3A7C5FA7-F045-4841-ACE4-892D5D709B2F}" type="pres">
      <dgm:prSet presAssocID="{9A6B924B-06C2-2947-8FE3-72080EEAE247}" presName="hierChild4" presStyleCnt="0"/>
      <dgm:spPr/>
    </dgm:pt>
    <dgm:pt modelId="{1AD63A01-3935-F64A-AFA8-A8B11E78FA8A}" type="pres">
      <dgm:prSet presAssocID="{645A2141-391A-3B40-9D70-FD9C741D2CE6}" presName="Name37" presStyleLbl="parChTrans1D3" presStyleIdx="6" presStyleCnt="12"/>
      <dgm:spPr/>
      <dgm:t>
        <a:bodyPr/>
        <a:lstStyle/>
        <a:p>
          <a:endParaRPr lang="en-US"/>
        </a:p>
      </dgm:t>
    </dgm:pt>
    <dgm:pt modelId="{0416AD7D-A0BB-1649-8BE9-46E9331D03CC}" type="pres">
      <dgm:prSet presAssocID="{0B2865A3-9A4A-CB45-AB33-724CF2611E93}" presName="hierRoot2" presStyleCnt="0">
        <dgm:presLayoutVars>
          <dgm:hierBranch val="init"/>
        </dgm:presLayoutVars>
      </dgm:prSet>
      <dgm:spPr/>
    </dgm:pt>
    <dgm:pt modelId="{62D4B52B-21C0-E144-8801-E95C23E23344}" type="pres">
      <dgm:prSet presAssocID="{0B2865A3-9A4A-CB45-AB33-724CF2611E93}" presName="rootComposite" presStyleCnt="0"/>
      <dgm:spPr/>
    </dgm:pt>
    <dgm:pt modelId="{4E1BA279-7D64-B84F-B000-99F3441CB711}" type="pres">
      <dgm:prSet presAssocID="{0B2865A3-9A4A-CB45-AB33-724CF2611E93}" presName="rootText" presStyleLbl="node3" presStyleIdx="6" presStyleCnt="12" custScaleX="121001" custScaleY="62094" custLinFactNeighborX="-3202">
        <dgm:presLayoutVars>
          <dgm:chPref val="3"/>
        </dgm:presLayoutVars>
      </dgm:prSet>
      <dgm:spPr>
        <a:prstGeom prst="roundRect">
          <a:avLst/>
        </a:prstGeom>
      </dgm:spPr>
      <dgm:t>
        <a:bodyPr/>
        <a:lstStyle/>
        <a:p>
          <a:endParaRPr lang="en-US"/>
        </a:p>
      </dgm:t>
    </dgm:pt>
    <dgm:pt modelId="{E5C2D967-028D-9B46-85F9-8D13A0565118}" type="pres">
      <dgm:prSet presAssocID="{0B2865A3-9A4A-CB45-AB33-724CF2611E93}" presName="rootConnector" presStyleLbl="node3" presStyleIdx="6" presStyleCnt="12"/>
      <dgm:spPr/>
      <dgm:t>
        <a:bodyPr/>
        <a:lstStyle/>
        <a:p>
          <a:endParaRPr lang="en-US"/>
        </a:p>
      </dgm:t>
    </dgm:pt>
    <dgm:pt modelId="{C84CFA71-2E6F-764C-971E-E4B15C27353E}" type="pres">
      <dgm:prSet presAssocID="{0B2865A3-9A4A-CB45-AB33-724CF2611E93}" presName="hierChild4" presStyleCnt="0"/>
      <dgm:spPr/>
    </dgm:pt>
    <dgm:pt modelId="{F63F962B-05B8-7347-9E8D-CDC4AE17569B}" type="pres">
      <dgm:prSet presAssocID="{0B2865A3-9A4A-CB45-AB33-724CF2611E93}" presName="hierChild5" presStyleCnt="0"/>
      <dgm:spPr/>
    </dgm:pt>
    <dgm:pt modelId="{A3F8C2CC-1804-5F41-B379-E84CD05979BA}" type="pres">
      <dgm:prSet presAssocID="{41AAE1E6-D7FD-6943-96EB-965E5567D21F}" presName="Name37" presStyleLbl="parChTrans1D3" presStyleIdx="7" presStyleCnt="12"/>
      <dgm:spPr/>
      <dgm:t>
        <a:bodyPr/>
        <a:lstStyle/>
        <a:p>
          <a:endParaRPr lang="en-US"/>
        </a:p>
      </dgm:t>
    </dgm:pt>
    <dgm:pt modelId="{48E587A2-35E4-724A-B6E0-46D7DCD13393}" type="pres">
      <dgm:prSet presAssocID="{44679298-DFAB-1541-82F3-7FB6096D2EFA}" presName="hierRoot2" presStyleCnt="0">
        <dgm:presLayoutVars>
          <dgm:hierBranch val="init"/>
        </dgm:presLayoutVars>
      </dgm:prSet>
      <dgm:spPr/>
    </dgm:pt>
    <dgm:pt modelId="{378A9E18-0CA0-FA4F-948C-AFBD89AC11EC}" type="pres">
      <dgm:prSet presAssocID="{44679298-DFAB-1541-82F3-7FB6096D2EFA}" presName="rootComposite" presStyleCnt="0"/>
      <dgm:spPr/>
    </dgm:pt>
    <dgm:pt modelId="{CE5E0E8E-9A8A-E64B-BF3E-731CA287881E}" type="pres">
      <dgm:prSet presAssocID="{44679298-DFAB-1541-82F3-7FB6096D2EFA}" presName="rootText" presStyleLbl="node3" presStyleIdx="7" presStyleCnt="12" custScaleX="121001" custScaleY="62094" custLinFactNeighborX="-3202">
        <dgm:presLayoutVars>
          <dgm:chPref val="3"/>
        </dgm:presLayoutVars>
      </dgm:prSet>
      <dgm:spPr>
        <a:prstGeom prst="roundRect">
          <a:avLst/>
        </a:prstGeom>
      </dgm:spPr>
      <dgm:t>
        <a:bodyPr/>
        <a:lstStyle/>
        <a:p>
          <a:endParaRPr lang="en-US"/>
        </a:p>
      </dgm:t>
    </dgm:pt>
    <dgm:pt modelId="{C081AF21-BC82-EC4E-BA61-91F9E2C89524}" type="pres">
      <dgm:prSet presAssocID="{44679298-DFAB-1541-82F3-7FB6096D2EFA}" presName="rootConnector" presStyleLbl="node3" presStyleIdx="7" presStyleCnt="12"/>
      <dgm:spPr/>
      <dgm:t>
        <a:bodyPr/>
        <a:lstStyle/>
        <a:p>
          <a:endParaRPr lang="en-US"/>
        </a:p>
      </dgm:t>
    </dgm:pt>
    <dgm:pt modelId="{153B7998-5EEE-5947-B3E8-910F3404B7FB}" type="pres">
      <dgm:prSet presAssocID="{44679298-DFAB-1541-82F3-7FB6096D2EFA}" presName="hierChild4" presStyleCnt="0"/>
      <dgm:spPr/>
    </dgm:pt>
    <dgm:pt modelId="{A82AB0ED-F28B-2948-B924-E588829F6D70}" type="pres">
      <dgm:prSet presAssocID="{44679298-DFAB-1541-82F3-7FB6096D2EFA}" presName="hierChild5" presStyleCnt="0"/>
      <dgm:spPr/>
    </dgm:pt>
    <dgm:pt modelId="{4FD6A448-3D44-6249-A56C-E74F1153CA32}" type="pres">
      <dgm:prSet presAssocID="{ECD54103-0C24-B746-B4BF-D00A56CE7156}" presName="Name37" presStyleLbl="parChTrans1D3" presStyleIdx="8" presStyleCnt="12"/>
      <dgm:spPr/>
      <dgm:t>
        <a:bodyPr/>
        <a:lstStyle/>
        <a:p>
          <a:endParaRPr lang="en-US"/>
        </a:p>
      </dgm:t>
    </dgm:pt>
    <dgm:pt modelId="{534F19F0-C717-DC49-A60F-364DAF011AE4}" type="pres">
      <dgm:prSet presAssocID="{83E735B8-0525-5144-95CC-8F07F75BCED1}" presName="hierRoot2" presStyleCnt="0">
        <dgm:presLayoutVars>
          <dgm:hierBranch val="init"/>
        </dgm:presLayoutVars>
      </dgm:prSet>
      <dgm:spPr/>
    </dgm:pt>
    <dgm:pt modelId="{3C64FD0B-EE8C-7B4A-99B6-14EBB520F66E}" type="pres">
      <dgm:prSet presAssocID="{83E735B8-0525-5144-95CC-8F07F75BCED1}" presName="rootComposite" presStyleCnt="0"/>
      <dgm:spPr/>
    </dgm:pt>
    <dgm:pt modelId="{AB16FF8A-77F4-DB44-8707-DCE34EB3FB08}" type="pres">
      <dgm:prSet presAssocID="{83E735B8-0525-5144-95CC-8F07F75BCED1}" presName="rootText" presStyleLbl="node3" presStyleIdx="8" presStyleCnt="12" custScaleX="121001" custScaleY="62094" custLinFactNeighborX="-3202">
        <dgm:presLayoutVars>
          <dgm:chPref val="3"/>
        </dgm:presLayoutVars>
      </dgm:prSet>
      <dgm:spPr>
        <a:prstGeom prst="roundRect">
          <a:avLst/>
        </a:prstGeom>
      </dgm:spPr>
      <dgm:t>
        <a:bodyPr/>
        <a:lstStyle/>
        <a:p>
          <a:endParaRPr lang="en-US"/>
        </a:p>
      </dgm:t>
    </dgm:pt>
    <dgm:pt modelId="{0D047A4B-1D86-5C49-82B5-18C43157B559}" type="pres">
      <dgm:prSet presAssocID="{83E735B8-0525-5144-95CC-8F07F75BCED1}" presName="rootConnector" presStyleLbl="node3" presStyleIdx="8" presStyleCnt="12"/>
      <dgm:spPr/>
      <dgm:t>
        <a:bodyPr/>
        <a:lstStyle/>
        <a:p>
          <a:endParaRPr lang="en-US"/>
        </a:p>
      </dgm:t>
    </dgm:pt>
    <dgm:pt modelId="{7A8A076B-E2FC-E848-9410-668456B3F901}" type="pres">
      <dgm:prSet presAssocID="{83E735B8-0525-5144-95CC-8F07F75BCED1}" presName="hierChild4" presStyleCnt="0"/>
      <dgm:spPr/>
    </dgm:pt>
    <dgm:pt modelId="{2612623A-9194-1547-857A-4C5FC4937775}" type="pres">
      <dgm:prSet presAssocID="{83E735B8-0525-5144-95CC-8F07F75BCED1}" presName="hierChild5" presStyleCnt="0"/>
      <dgm:spPr/>
    </dgm:pt>
    <dgm:pt modelId="{CDC4CB5D-2C9D-8241-8F82-1750E92AF379}" type="pres">
      <dgm:prSet presAssocID="{9A6B924B-06C2-2947-8FE3-72080EEAE247}" presName="hierChild5" presStyleCnt="0"/>
      <dgm:spPr/>
    </dgm:pt>
    <dgm:pt modelId="{86E10B76-C9EA-894E-BAD1-064B899F5736}" type="pres">
      <dgm:prSet presAssocID="{B71CD44C-BD17-814D-9994-2D0C41A3D14F}" presName="Name37" presStyleLbl="parChTrans1D2" presStyleIdx="3" presStyleCnt="6"/>
      <dgm:spPr/>
      <dgm:t>
        <a:bodyPr/>
        <a:lstStyle/>
        <a:p>
          <a:endParaRPr lang="en-US"/>
        </a:p>
      </dgm:t>
    </dgm:pt>
    <dgm:pt modelId="{2DB74D2F-991C-5942-98E0-0628A12A2F86}" type="pres">
      <dgm:prSet presAssocID="{5B005BFA-CDC2-1748-AB38-4CA42FAF9C68}" presName="hierRoot2" presStyleCnt="0">
        <dgm:presLayoutVars>
          <dgm:hierBranch val="init"/>
        </dgm:presLayoutVars>
      </dgm:prSet>
      <dgm:spPr/>
    </dgm:pt>
    <dgm:pt modelId="{20237FA7-7515-3047-9EEA-648498786A2F}" type="pres">
      <dgm:prSet presAssocID="{5B005BFA-CDC2-1748-AB38-4CA42FAF9C68}" presName="rootComposite" presStyleCnt="0"/>
      <dgm:spPr/>
    </dgm:pt>
    <dgm:pt modelId="{3311B255-753C-254C-A7C5-AB5F6AC4619D}" type="pres">
      <dgm:prSet presAssocID="{5B005BFA-CDC2-1748-AB38-4CA42FAF9C68}" presName="rootText" presStyleLbl="node2" presStyleIdx="3" presStyleCnt="4" custScaleX="161052" custScaleY="68303" custLinFactNeighborX="-41">
        <dgm:presLayoutVars>
          <dgm:chPref val="3"/>
        </dgm:presLayoutVars>
      </dgm:prSet>
      <dgm:spPr>
        <a:prstGeom prst="roundRect">
          <a:avLst/>
        </a:prstGeom>
      </dgm:spPr>
      <dgm:t>
        <a:bodyPr/>
        <a:lstStyle/>
        <a:p>
          <a:endParaRPr lang="en-US"/>
        </a:p>
      </dgm:t>
    </dgm:pt>
    <dgm:pt modelId="{7C7DA8B6-F06C-FD48-A5B7-BB1933128625}" type="pres">
      <dgm:prSet presAssocID="{5B005BFA-CDC2-1748-AB38-4CA42FAF9C68}" presName="rootConnector" presStyleLbl="node2" presStyleIdx="3" presStyleCnt="4"/>
      <dgm:spPr/>
      <dgm:t>
        <a:bodyPr/>
        <a:lstStyle/>
        <a:p>
          <a:endParaRPr lang="en-US"/>
        </a:p>
      </dgm:t>
    </dgm:pt>
    <dgm:pt modelId="{1F418BA2-94E2-6D48-97B1-AE6E18972491}" type="pres">
      <dgm:prSet presAssocID="{5B005BFA-CDC2-1748-AB38-4CA42FAF9C68}" presName="hierChild4" presStyleCnt="0"/>
      <dgm:spPr/>
    </dgm:pt>
    <dgm:pt modelId="{33C44A52-6D8A-304A-B80E-3FE6F2FF3CB2}" type="pres">
      <dgm:prSet presAssocID="{81EB22FB-D147-7045-8A44-D5427D8186B5}" presName="Name37" presStyleLbl="parChTrans1D3" presStyleIdx="9" presStyleCnt="12"/>
      <dgm:spPr/>
      <dgm:t>
        <a:bodyPr/>
        <a:lstStyle/>
        <a:p>
          <a:endParaRPr lang="en-US"/>
        </a:p>
      </dgm:t>
    </dgm:pt>
    <dgm:pt modelId="{1E49779C-7EF9-1949-A310-17EE8DA6A877}" type="pres">
      <dgm:prSet presAssocID="{0AA7B7EF-48E1-3A44-872C-BD8FCAB9D6B2}" presName="hierRoot2" presStyleCnt="0">
        <dgm:presLayoutVars>
          <dgm:hierBranch val="init"/>
        </dgm:presLayoutVars>
      </dgm:prSet>
      <dgm:spPr/>
    </dgm:pt>
    <dgm:pt modelId="{3A0171EF-C300-EF41-A394-710A7E38262D}" type="pres">
      <dgm:prSet presAssocID="{0AA7B7EF-48E1-3A44-872C-BD8FCAB9D6B2}" presName="rootComposite" presStyleCnt="0"/>
      <dgm:spPr/>
    </dgm:pt>
    <dgm:pt modelId="{20A12C46-AEA0-A542-9677-8B5E814FDB51}" type="pres">
      <dgm:prSet presAssocID="{0AA7B7EF-48E1-3A44-872C-BD8FCAB9D6B2}" presName="rootText" presStyleLbl="node3" presStyleIdx="9" presStyleCnt="12" custScaleX="121001" custScaleY="62094" custLinFactNeighborX="-3202">
        <dgm:presLayoutVars>
          <dgm:chPref val="3"/>
        </dgm:presLayoutVars>
      </dgm:prSet>
      <dgm:spPr>
        <a:prstGeom prst="roundRect">
          <a:avLst/>
        </a:prstGeom>
      </dgm:spPr>
      <dgm:t>
        <a:bodyPr/>
        <a:lstStyle/>
        <a:p>
          <a:endParaRPr lang="en-US"/>
        </a:p>
      </dgm:t>
    </dgm:pt>
    <dgm:pt modelId="{C66B2793-E74D-A14A-A9AD-232F7C8B4F8A}" type="pres">
      <dgm:prSet presAssocID="{0AA7B7EF-48E1-3A44-872C-BD8FCAB9D6B2}" presName="rootConnector" presStyleLbl="node3" presStyleIdx="9" presStyleCnt="12"/>
      <dgm:spPr/>
      <dgm:t>
        <a:bodyPr/>
        <a:lstStyle/>
        <a:p>
          <a:endParaRPr lang="en-US"/>
        </a:p>
      </dgm:t>
    </dgm:pt>
    <dgm:pt modelId="{E61D75D2-FB96-3E4C-9667-669E3DED5927}" type="pres">
      <dgm:prSet presAssocID="{0AA7B7EF-48E1-3A44-872C-BD8FCAB9D6B2}" presName="hierChild4" presStyleCnt="0"/>
      <dgm:spPr/>
    </dgm:pt>
    <dgm:pt modelId="{DF0AD02A-6308-5C43-B0EF-A917596C7770}" type="pres">
      <dgm:prSet presAssocID="{0AA7B7EF-48E1-3A44-872C-BD8FCAB9D6B2}" presName="hierChild5" presStyleCnt="0"/>
      <dgm:spPr/>
    </dgm:pt>
    <dgm:pt modelId="{7F725C3A-01F8-954E-8161-BB71AC5B879D}" type="pres">
      <dgm:prSet presAssocID="{F58F6F4E-DE16-9245-ACF5-E8F26746059D}" presName="Name37" presStyleLbl="parChTrans1D3" presStyleIdx="10" presStyleCnt="12"/>
      <dgm:spPr/>
      <dgm:t>
        <a:bodyPr/>
        <a:lstStyle/>
        <a:p>
          <a:endParaRPr lang="en-US"/>
        </a:p>
      </dgm:t>
    </dgm:pt>
    <dgm:pt modelId="{0DB776A8-773E-2847-85E6-145C7320C40D}" type="pres">
      <dgm:prSet presAssocID="{D8F4C7DF-A140-1542-97B5-E9F017EADF75}" presName="hierRoot2" presStyleCnt="0">
        <dgm:presLayoutVars>
          <dgm:hierBranch val="init"/>
        </dgm:presLayoutVars>
      </dgm:prSet>
      <dgm:spPr/>
    </dgm:pt>
    <dgm:pt modelId="{943CEFA9-E354-5E43-9D49-2CE910495284}" type="pres">
      <dgm:prSet presAssocID="{D8F4C7DF-A140-1542-97B5-E9F017EADF75}" presName="rootComposite" presStyleCnt="0"/>
      <dgm:spPr/>
    </dgm:pt>
    <dgm:pt modelId="{99389967-08E5-2B43-B2BC-2D219AFB48F8}" type="pres">
      <dgm:prSet presAssocID="{D8F4C7DF-A140-1542-97B5-E9F017EADF75}" presName="rootText" presStyleLbl="node3" presStyleIdx="10" presStyleCnt="12" custScaleX="121001" custScaleY="62094" custLinFactNeighborX="-3202">
        <dgm:presLayoutVars>
          <dgm:chPref val="3"/>
        </dgm:presLayoutVars>
      </dgm:prSet>
      <dgm:spPr>
        <a:prstGeom prst="roundRect">
          <a:avLst/>
        </a:prstGeom>
      </dgm:spPr>
      <dgm:t>
        <a:bodyPr/>
        <a:lstStyle/>
        <a:p>
          <a:endParaRPr lang="en-US"/>
        </a:p>
      </dgm:t>
    </dgm:pt>
    <dgm:pt modelId="{2D9AABD7-D345-9A4D-8AC8-5F520D6926B8}" type="pres">
      <dgm:prSet presAssocID="{D8F4C7DF-A140-1542-97B5-E9F017EADF75}" presName="rootConnector" presStyleLbl="node3" presStyleIdx="10" presStyleCnt="12"/>
      <dgm:spPr/>
      <dgm:t>
        <a:bodyPr/>
        <a:lstStyle/>
        <a:p>
          <a:endParaRPr lang="en-US"/>
        </a:p>
      </dgm:t>
    </dgm:pt>
    <dgm:pt modelId="{CCC0FEE2-022C-964C-B4C4-54FDD56B61F9}" type="pres">
      <dgm:prSet presAssocID="{D8F4C7DF-A140-1542-97B5-E9F017EADF75}" presName="hierChild4" presStyleCnt="0"/>
      <dgm:spPr/>
    </dgm:pt>
    <dgm:pt modelId="{5A0361D2-08F6-094E-8CCF-5B23A76A269B}" type="pres">
      <dgm:prSet presAssocID="{D8F4C7DF-A140-1542-97B5-E9F017EADF75}" presName="hierChild5" presStyleCnt="0"/>
      <dgm:spPr/>
    </dgm:pt>
    <dgm:pt modelId="{DEB144F8-4710-614F-8D93-80DCB7492EB4}" type="pres">
      <dgm:prSet presAssocID="{29E7D0AD-2A05-FC49-A712-3755A8D5FEA3}" presName="Name37" presStyleLbl="parChTrans1D3" presStyleIdx="11" presStyleCnt="12"/>
      <dgm:spPr/>
      <dgm:t>
        <a:bodyPr/>
        <a:lstStyle/>
        <a:p>
          <a:endParaRPr lang="en-US"/>
        </a:p>
      </dgm:t>
    </dgm:pt>
    <dgm:pt modelId="{0572AADF-8A75-6649-B03C-43C66CCDBF20}" type="pres">
      <dgm:prSet presAssocID="{5E9E22E2-A101-8E46-80E3-8AA900F165DF}" presName="hierRoot2" presStyleCnt="0">
        <dgm:presLayoutVars>
          <dgm:hierBranch val="init"/>
        </dgm:presLayoutVars>
      </dgm:prSet>
      <dgm:spPr/>
    </dgm:pt>
    <dgm:pt modelId="{D2E9BE14-4EB6-ED4F-9EE4-7347E750D1E8}" type="pres">
      <dgm:prSet presAssocID="{5E9E22E2-A101-8E46-80E3-8AA900F165DF}" presName="rootComposite" presStyleCnt="0"/>
      <dgm:spPr/>
    </dgm:pt>
    <dgm:pt modelId="{981D1BB1-ADD4-0C48-80FB-626A52EC8FFC}" type="pres">
      <dgm:prSet presAssocID="{5E9E22E2-A101-8E46-80E3-8AA900F165DF}" presName="rootText" presStyleLbl="node3" presStyleIdx="11" presStyleCnt="12" custScaleX="121001" custScaleY="62094" custLinFactNeighborX="-3202">
        <dgm:presLayoutVars>
          <dgm:chPref val="3"/>
        </dgm:presLayoutVars>
      </dgm:prSet>
      <dgm:spPr>
        <a:prstGeom prst="roundRect">
          <a:avLst/>
        </a:prstGeom>
      </dgm:spPr>
      <dgm:t>
        <a:bodyPr/>
        <a:lstStyle/>
        <a:p>
          <a:endParaRPr lang="en-US"/>
        </a:p>
      </dgm:t>
    </dgm:pt>
    <dgm:pt modelId="{A7A5D435-886B-5842-91DB-76D304C464F7}" type="pres">
      <dgm:prSet presAssocID="{5E9E22E2-A101-8E46-80E3-8AA900F165DF}" presName="rootConnector" presStyleLbl="node3" presStyleIdx="11" presStyleCnt="12"/>
      <dgm:spPr/>
      <dgm:t>
        <a:bodyPr/>
        <a:lstStyle/>
        <a:p>
          <a:endParaRPr lang="en-US"/>
        </a:p>
      </dgm:t>
    </dgm:pt>
    <dgm:pt modelId="{2E8F0533-4307-7C44-A814-6D24C639D1EC}" type="pres">
      <dgm:prSet presAssocID="{5E9E22E2-A101-8E46-80E3-8AA900F165DF}" presName="hierChild4" presStyleCnt="0"/>
      <dgm:spPr/>
    </dgm:pt>
    <dgm:pt modelId="{C1CB6718-C0AD-C648-85E5-E975BB3E042A}" type="pres">
      <dgm:prSet presAssocID="{5E9E22E2-A101-8E46-80E3-8AA900F165DF}" presName="hierChild5" presStyleCnt="0"/>
      <dgm:spPr/>
    </dgm:pt>
    <dgm:pt modelId="{43E94C4C-C6F7-734F-9860-BFB6A90E323D}" type="pres">
      <dgm:prSet presAssocID="{5B005BFA-CDC2-1748-AB38-4CA42FAF9C68}" presName="hierChild5" presStyleCnt="0"/>
      <dgm:spPr/>
    </dgm:pt>
    <dgm:pt modelId="{24841F15-F776-4445-86F9-C05A4875B09B}" type="pres">
      <dgm:prSet presAssocID="{40D7DB8D-4F91-6043-ADC7-9E05C8409E2E}" presName="hierChild3" presStyleCnt="0"/>
      <dgm:spPr/>
    </dgm:pt>
    <dgm:pt modelId="{7E5C6C86-215F-8F47-82AF-9D48C7C8FE73}" type="pres">
      <dgm:prSet presAssocID="{54FBEEE3-6C4B-4747-9FD9-3242E2D9EDEC}" presName="Name111" presStyleLbl="parChTrans1D2" presStyleIdx="4" presStyleCnt="6"/>
      <dgm:spPr/>
      <dgm:t>
        <a:bodyPr/>
        <a:lstStyle/>
        <a:p>
          <a:endParaRPr lang="en-US"/>
        </a:p>
      </dgm:t>
    </dgm:pt>
    <dgm:pt modelId="{A1244073-9F78-4347-88C4-208FF02137E2}" type="pres">
      <dgm:prSet presAssocID="{ED089C8F-3A00-614D-AAE3-28D78652B1DE}" presName="hierRoot3" presStyleCnt="0">
        <dgm:presLayoutVars>
          <dgm:hierBranch val="init"/>
        </dgm:presLayoutVars>
      </dgm:prSet>
      <dgm:spPr/>
    </dgm:pt>
    <dgm:pt modelId="{A604F404-79AA-4849-B7EC-A24648387D98}" type="pres">
      <dgm:prSet presAssocID="{ED089C8F-3A00-614D-AAE3-28D78652B1DE}" presName="rootComposite3" presStyleCnt="0"/>
      <dgm:spPr/>
    </dgm:pt>
    <dgm:pt modelId="{03511959-8505-CD40-8017-1D340836FE7B}" type="pres">
      <dgm:prSet presAssocID="{ED089C8F-3A00-614D-AAE3-28D78652B1DE}" presName="rootText3" presStyleLbl="asst1" presStyleIdx="0" presStyleCnt="2" custScaleX="161052" custScaleY="75133">
        <dgm:presLayoutVars>
          <dgm:chPref val="3"/>
        </dgm:presLayoutVars>
      </dgm:prSet>
      <dgm:spPr>
        <a:prstGeom prst="roundRect">
          <a:avLst/>
        </a:prstGeom>
      </dgm:spPr>
      <dgm:t>
        <a:bodyPr/>
        <a:lstStyle/>
        <a:p>
          <a:endParaRPr lang="en-US"/>
        </a:p>
      </dgm:t>
    </dgm:pt>
    <dgm:pt modelId="{0EF5A079-9468-5245-9217-FF74111E1770}" type="pres">
      <dgm:prSet presAssocID="{ED089C8F-3A00-614D-AAE3-28D78652B1DE}" presName="rootConnector3" presStyleLbl="asst1" presStyleIdx="0" presStyleCnt="2"/>
      <dgm:spPr/>
      <dgm:t>
        <a:bodyPr/>
        <a:lstStyle/>
        <a:p>
          <a:endParaRPr lang="en-US"/>
        </a:p>
      </dgm:t>
    </dgm:pt>
    <dgm:pt modelId="{6055902C-55DE-B442-BB39-F42A84BC8F16}" type="pres">
      <dgm:prSet presAssocID="{ED089C8F-3A00-614D-AAE3-28D78652B1DE}" presName="hierChild6" presStyleCnt="0"/>
      <dgm:spPr/>
    </dgm:pt>
    <dgm:pt modelId="{4F9DDFA7-8F01-CF4B-91E3-CC85808FF514}" type="pres">
      <dgm:prSet presAssocID="{ED089C8F-3A00-614D-AAE3-28D78652B1DE}" presName="hierChild7" presStyleCnt="0"/>
      <dgm:spPr/>
    </dgm:pt>
    <dgm:pt modelId="{5489BC04-E6C7-D74F-818F-2790C4356347}" type="pres">
      <dgm:prSet presAssocID="{CF5D15F5-2F06-6F48-8530-0BF8B6F9BBF2}" presName="Name111" presStyleLbl="parChTrans1D2" presStyleIdx="5" presStyleCnt="6"/>
      <dgm:spPr/>
      <dgm:t>
        <a:bodyPr/>
        <a:lstStyle/>
        <a:p>
          <a:endParaRPr lang="en-US"/>
        </a:p>
      </dgm:t>
    </dgm:pt>
    <dgm:pt modelId="{43C9DECF-039C-A147-8A67-3D70A00B1842}" type="pres">
      <dgm:prSet presAssocID="{7ADB5DD5-07F7-314E-A696-32C856AF3F1E}" presName="hierRoot3" presStyleCnt="0">
        <dgm:presLayoutVars>
          <dgm:hierBranch val="init"/>
        </dgm:presLayoutVars>
      </dgm:prSet>
      <dgm:spPr/>
    </dgm:pt>
    <dgm:pt modelId="{3B09AC23-E36B-A54B-A3D6-F84C411007DF}" type="pres">
      <dgm:prSet presAssocID="{7ADB5DD5-07F7-314E-A696-32C856AF3F1E}" presName="rootComposite3" presStyleCnt="0"/>
      <dgm:spPr/>
    </dgm:pt>
    <dgm:pt modelId="{2F69C590-D152-8D4C-8D5B-3E33C4518796}" type="pres">
      <dgm:prSet presAssocID="{7ADB5DD5-07F7-314E-A696-32C856AF3F1E}" presName="rootText3" presStyleLbl="asst1" presStyleIdx="1" presStyleCnt="2" custScaleX="161052" custScaleY="75133">
        <dgm:presLayoutVars>
          <dgm:chPref val="3"/>
        </dgm:presLayoutVars>
      </dgm:prSet>
      <dgm:spPr>
        <a:prstGeom prst="roundRect">
          <a:avLst/>
        </a:prstGeom>
      </dgm:spPr>
      <dgm:t>
        <a:bodyPr/>
        <a:lstStyle/>
        <a:p>
          <a:endParaRPr lang="en-US"/>
        </a:p>
      </dgm:t>
    </dgm:pt>
    <dgm:pt modelId="{E6DC052E-303B-0149-BCB5-0EE3087FF2C9}" type="pres">
      <dgm:prSet presAssocID="{7ADB5DD5-07F7-314E-A696-32C856AF3F1E}" presName="rootConnector3" presStyleLbl="asst1" presStyleIdx="1" presStyleCnt="2"/>
      <dgm:spPr/>
      <dgm:t>
        <a:bodyPr/>
        <a:lstStyle/>
        <a:p>
          <a:endParaRPr lang="en-US"/>
        </a:p>
      </dgm:t>
    </dgm:pt>
    <dgm:pt modelId="{70341888-2C21-F345-84D6-137D30B4BAC3}" type="pres">
      <dgm:prSet presAssocID="{7ADB5DD5-07F7-314E-A696-32C856AF3F1E}" presName="hierChild6" presStyleCnt="0"/>
      <dgm:spPr/>
    </dgm:pt>
    <dgm:pt modelId="{A82E961D-8A01-7546-966F-083FB831227A}" type="pres">
      <dgm:prSet presAssocID="{7ADB5DD5-07F7-314E-A696-32C856AF3F1E}" presName="hierChild7" presStyleCnt="0"/>
      <dgm:spPr/>
    </dgm:pt>
  </dgm:ptLst>
  <dgm:cxnLst>
    <dgm:cxn modelId="{88DD0AC3-9CC2-C04B-8537-C1F58B15C11A}" type="presOf" srcId="{BF8C8170-7B59-594E-8464-EA182524A51B}" destId="{AD968DDE-5C52-7A45-8E64-21302DFAE856}" srcOrd="1" destOrd="0" presId="urn:microsoft.com/office/officeart/2005/8/layout/orgChart1"/>
    <dgm:cxn modelId="{263D76AF-064F-714F-9583-69294983927A}" type="presOf" srcId="{83E735B8-0525-5144-95CC-8F07F75BCED1}" destId="{0D047A4B-1D86-5C49-82B5-18C43157B559}" srcOrd="1" destOrd="0" presId="urn:microsoft.com/office/officeart/2005/8/layout/orgChart1"/>
    <dgm:cxn modelId="{3485910C-58D9-284D-A00F-CCA2E073F163}" srcId="{40D7DB8D-4F91-6043-ADC7-9E05C8409E2E}" destId="{C029481E-3FF2-1D44-8204-EE4D1AD5F2BE}" srcOrd="3" destOrd="0" parTransId="{7D10C5B2-86AB-A040-8E12-96F64E3824CF}" sibTransId="{3AB4BC89-6FBA-514B-B33D-114B189F4BBB}"/>
    <dgm:cxn modelId="{A34024CE-282F-3149-898E-2C2DD36A4030}" type="presOf" srcId="{9A6B924B-06C2-2947-8FE3-72080EEAE247}" destId="{03D122F3-1333-1D46-AA6E-1AF5C936D704}" srcOrd="1" destOrd="0" presId="urn:microsoft.com/office/officeart/2005/8/layout/orgChart1"/>
    <dgm:cxn modelId="{3D7157EF-A611-9F48-A0BD-55005B70FE32}" srcId="{C029481E-3FF2-1D44-8204-EE4D1AD5F2BE}" destId="{477B8FB9-9440-3F44-81B2-E5A990994605}" srcOrd="0" destOrd="0" parTransId="{8E9641BC-6BC4-E640-92C5-43FA32DD6E12}" sibTransId="{EEF4ABBB-AB69-744C-BA5D-2D140440453D}"/>
    <dgm:cxn modelId="{F1CC8D95-8D95-F64B-9038-53FFC428F1CE}" type="presOf" srcId="{5E9E22E2-A101-8E46-80E3-8AA900F165DF}" destId="{981D1BB1-ADD4-0C48-80FB-626A52EC8FFC}" srcOrd="0" destOrd="0" presId="urn:microsoft.com/office/officeart/2005/8/layout/orgChart1"/>
    <dgm:cxn modelId="{8FBFAAD5-C021-0F4B-A54F-0EED3E2B9544}" type="presOf" srcId="{40D7DB8D-4F91-6043-ADC7-9E05C8409E2E}" destId="{8CE0A20A-789B-094E-B7AA-0D7E7D337173}" srcOrd="1" destOrd="0" presId="urn:microsoft.com/office/officeart/2005/8/layout/orgChart1"/>
    <dgm:cxn modelId="{FE47CD23-7CE9-D845-A6E6-AAC3461B14C6}" type="presOf" srcId="{29E7D0AD-2A05-FC49-A712-3755A8D5FEA3}" destId="{DEB144F8-4710-614F-8D93-80DCB7492EB4}" srcOrd="0" destOrd="0" presId="urn:microsoft.com/office/officeart/2005/8/layout/orgChart1"/>
    <dgm:cxn modelId="{DE4E5C97-6B5B-CF4C-8A96-D1157E2464FF}" type="presOf" srcId="{9A6B924B-06C2-2947-8FE3-72080EEAE247}" destId="{24E6626E-E35A-EE4A-8653-E4DF45930617}" srcOrd="0" destOrd="0" presId="urn:microsoft.com/office/officeart/2005/8/layout/orgChart1"/>
    <dgm:cxn modelId="{610BC91C-3DF0-A54A-A592-927D50378EB1}" type="presOf" srcId="{696275D2-E871-D64E-B6DD-AAA375C86BBD}" destId="{A44530E5-E84E-084D-BD59-A1171A5017E8}" srcOrd="0" destOrd="0" presId="urn:microsoft.com/office/officeart/2005/8/layout/orgChart1"/>
    <dgm:cxn modelId="{DF28E9F9-0AA8-0347-B933-5AC7511CC613}" type="presOf" srcId="{5B005BFA-CDC2-1748-AB38-4CA42FAF9C68}" destId="{3311B255-753C-254C-A7C5-AB5F6AC4619D}" srcOrd="0" destOrd="0" presId="urn:microsoft.com/office/officeart/2005/8/layout/orgChart1"/>
    <dgm:cxn modelId="{1BBB599E-8BA2-5B47-8991-1ADA1D238CFC}" srcId="{14FE4A18-924E-F242-8827-F0AD2929C996}" destId="{40D7DB8D-4F91-6043-ADC7-9E05C8409E2E}" srcOrd="0" destOrd="0" parTransId="{EA8095CA-9668-C34A-A37F-42FEBB68DE40}" sibTransId="{3AB9F6F1-6A6C-2449-A6E0-1D937B3B1E5E}"/>
    <dgm:cxn modelId="{662BCC26-C9EE-7B45-9A3A-3BE250324A68}" srcId="{5B005BFA-CDC2-1748-AB38-4CA42FAF9C68}" destId="{0AA7B7EF-48E1-3A44-872C-BD8FCAB9D6B2}" srcOrd="0" destOrd="0" parTransId="{81EB22FB-D147-7045-8A44-D5427D8186B5}" sibTransId="{8D14D840-0156-F54B-98C2-F0FD961836DC}"/>
    <dgm:cxn modelId="{34DAC575-046E-8C43-AE46-82A011E306F8}" type="presOf" srcId="{D8F4C7DF-A140-1542-97B5-E9F017EADF75}" destId="{2D9AABD7-D345-9A4D-8AC8-5F520D6926B8}" srcOrd="1" destOrd="0" presId="urn:microsoft.com/office/officeart/2005/8/layout/orgChart1"/>
    <dgm:cxn modelId="{FEF8A490-0514-8449-9907-04E690BDA885}" srcId="{C029481E-3FF2-1D44-8204-EE4D1AD5F2BE}" destId="{A3690072-24C3-6940-9659-662AF083B146}" srcOrd="1" destOrd="0" parTransId="{F2AF506E-6AA2-C04A-8257-E04BE99434F5}" sibTransId="{A46BB8D1-C580-E441-BD4A-1EAB7F7AFAA1}"/>
    <dgm:cxn modelId="{0897C770-AD4A-D54A-83C3-EB479E83FF6C}" type="presOf" srcId="{54FBEEE3-6C4B-4747-9FD9-3242E2D9EDEC}" destId="{7E5C6C86-215F-8F47-82AF-9D48C7C8FE73}" srcOrd="0" destOrd="0" presId="urn:microsoft.com/office/officeart/2005/8/layout/orgChart1"/>
    <dgm:cxn modelId="{AC9D9B6B-492D-9143-A04B-5DA4167CD3E2}" srcId="{696275D2-E871-D64E-B6DD-AAA375C86BBD}" destId="{992AC5CA-BDF4-4848-9090-7868D1FC8784}" srcOrd="2" destOrd="0" parTransId="{0A21D40E-7114-274E-A472-AE8C23D5CD88}" sibTransId="{3D2C3452-D43A-A54D-989C-774C9E9A60D8}"/>
    <dgm:cxn modelId="{D27BDBE3-25B9-3148-92D6-3E416DBC8066}" type="presOf" srcId="{0AA7B7EF-48E1-3A44-872C-BD8FCAB9D6B2}" destId="{C66B2793-E74D-A14A-A9AD-232F7C8B4F8A}" srcOrd="1" destOrd="0" presId="urn:microsoft.com/office/officeart/2005/8/layout/orgChart1"/>
    <dgm:cxn modelId="{276B7CD3-B52E-0A47-B5B3-D827FF75F92B}" type="presOf" srcId="{C029481E-3FF2-1D44-8204-EE4D1AD5F2BE}" destId="{152D862A-27D3-E54F-A0B8-2543D72D8F02}" srcOrd="0" destOrd="0" presId="urn:microsoft.com/office/officeart/2005/8/layout/orgChart1"/>
    <dgm:cxn modelId="{C211BC4E-BBE5-0D42-B3EE-90F21BA57806}" type="presOf" srcId="{6BDE9A0A-5FB2-194C-956D-68572D5974EB}" destId="{F625CE24-D295-994C-86E6-C88B7E40F0C2}" srcOrd="1" destOrd="0" presId="urn:microsoft.com/office/officeart/2005/8/layout/orgChart1"/>
    <dgm:cxn modelId="{C5AF53D1-9541-FB41-AD76-341F2A7876FC}" type="presOf" srcId="{7D10C5B2-86AB-A040-8E12-96F64E3824CF}" destId="{7608CF15-755D-8B46-8995-30D7AE5DF9EC}" srcOrd="0" destOrd="0" presId="urn:microsoft.com/office/officeart/2005/8/layout/orgChart1"/>
    <dgm:cxn modelId="{7872ADB5-C577-9441-A1DF-42B04975F2A8}" type="presOf" srcId="{F58F6F4E-DE16-9245-ACF5-E8F26746059D}" destId="{7F725C3A-01F8-954E-8161-BB71AC5B879D}" srcOrd="0" destOrd="0" presId="urn:microsoft.com/office/officeart/2005/8/layout/orgChart1"/>
    <dgm:cxn modelId="{EA6EC60E-B94C-5647-8FA8-D5AE8C34CA28}" type="presOf" srcId="{7ADB5DD5-07F7-314E-A696-32C856AF3F1E}" destId="{2F69C590-D152-8D4C-8D5B-3E33C4518796}" srcOrd="0" destOrd="0" presId="urn:microsoft.com/office/officeart/2005/8/layout/orgChart1"/>
    <dgm:cxn modelId="{D3A06D42-24E7-CB49-B996-B4DAF636D486}" srcId="{40D7DB8D-4F91-6043-ADC7-9E05C8409E2E}" destId="{9A6B924B-06C2-2947-8FE3-72080EEAE247}" srcOrd="4" destOrd="0" parTransId="{8407273E-6E71-D54B-A793-81986C3DFE3B}" sibTransId="{61385C10-3929-9F45-A772-D20D55F92D3F}"/>
    <dgm:cxn modelId="{23F66FC4-C2D5-4B49-9713-D8844562EB59}" type="presOf" srcId="{E1DD68DC-962B-8C46-B49F-924D933B5C2E}" destId="{62943136-A2B6-644B-B4F3-D41FAF4A9536}" srcOrd="0" destOrd="0" presId="urn:microsoft.com/office/officeart/2005/8/layout/orgChart1"/>
    <dgm:cxn modelId="{C8939652-4B93-7A46-B708-82721099B98F}" type="presOf" srcId="{A3690072-24C3-6940-9659-662AF083B146}" destId="{E818C3D4-E8AF-5142-A6E1-FA8A0B15CD76}" srcOrd="1" destOrd="0" presId="urn:microsoft.com/office/officeart/2005/8/layout/orgChart1"/>
    <dgm:cxn modelId="{326C3859-F358-ED4B-B8CC-7610EEEB22C5}" type="presOf" srcId="{44679298-DFAB-1541-82F3-7FB6096D2EFA}" destId="{CE5E0E8E-9A8A-E64B-BF3E-731CA287881E}" srcOrd="0" destOrd="0" presId="urn:microsoft.com/office/officeart/2005/8/layout/orgChart1"/>
    <dgm:cxn modelId="{1B3AB2F6-409E-6B41-A9D2-35EFF42B1704}" srcId="{40D7DB8D-4F91-6043-ADC7-9E05C8409E2E}" destId="{ED089C8F-3A00-614D-AAE3-28D78652B1DE}" srcOrd="0" destOrd="0" parTransId="{54FBEEE3-6C4B-4747-9FD9-3242E2D9EDEC}" sibTransId="{25266A3A-41B9-354F-9267-12B4EF233DC6}"/>
    <dgm:cxn modelId="{5A57EF8A-0A67-054D-B98F-ED989CA1165D}" type="presOf" srcId="{B71CD44C-BD17-814D-9994-2D0C41A3D14F}" destId="{86E10B76-C9EA-894E-BAD1-064B899F5736}" srcOrd="0" destOrd="0" presId="urn:microsoft.com/office/officeart/2005/8/layout/orgChart1"/>
    <dgm:cxn modelId="{E285E964-6947-A34C-87AC-27A4EDBF40C9}" type="presOf" srcId="{ED089C8F-3A00-614D-AAE3-28D78652B1DE}" destId="{0EF5A079-9468-5245-9217-FF74111E1770}" srcOrd="1" destOrd="0" presId="urn:microsoft.com/office/officeart/2005/8/layout/orgChart1"/>
    <dgm:cxn modelId="{B22ACFD0-CC54-9440-B2E2-F0FA1BE369EE}" type="presOf" srcId="{40D7DB8D-4F91-6043-ADC7-9E05C8409E2E}" destId="{36076FC1-D888-8548-AF83-993B37A93116}" srcOrd="0" destOrd="0" presId="urn:microsoft.com/office/officeart/2005/8/layout/orgChart1"/>
    <dgm:cxn modelId="{EDAD057B-9DA2-784B-A3CC-194F1C54804B}" type="presOf" srcId="{8407273E-6E71-D54B-A793-81986C3DFE3B}" destId="{C4143097-9179-1342-A341-F5714ACBD6F9}" srcOrd="0" destOrd="0" presId="urn:microsoft.com/office/officeart/2005/8/layout/orgChart1"/>
    <dgm:cxn modelId="{F4D0C3F6-9280-5748-817F-A5A98B5AA7D8}" type="presOf" srcId="{9108643D-5531-7F44-AFE2-C0405CC5E5FF}" destId="{7FE59971-6EC0-9C4E-A13A-89CBC71EF0CC}" srcOrd="0" destOrd="0" presId="urn:microsoft.com/office/officeart/2005/8/layout/orgChart1"/>
    <dgm:cxn modelId="{3BD4869D-E600-B24B-B01F-FF0192E41BF1}" srcId="{5B005BFA-CDC2-1748-AB38-4CA42FAF9C68}" destId="{D8F4C7DF-A140-1542-97B5-E9F017EADF75}" srcOrd="1" destOrd="0" parTransId="{F58F6F4E-DE16-9245-ACF5-E8F26746059D}" sibTransId="{27093602-8928-9244-AAB8-D64B3859FB4F}"/>
    <dgm:cxn modelId="{D5514B12-2010-DC41-A035-C4056D7FEC08}" srcId="{696275D2-E871-D64E-B6DD-AAA375C86BBD}" destId="{6BDE9A0A-5FB2-194C-956D-68572D5974EB}" srcOrd="0" destOrd="0" parTransId="{9108643D-5531-7F44-AFE2-C0405CC5E5FF}" sibTransId="{CA9B8E3D-04B7-2F46-9077-84299A6EB9A2}"/>
    <dgm:cxn modelId="{74409DCA-4956-6740-A1A8-C1D0000DFED5}" type="presOf" srcId="{0AA7B7EF-48E1-3A44-872C-BD8FCAB9D6B2}" destId="{20A12C46-AEA0-A542-9677-8B5E814FDB51}" srcOrd="0" destOrd="0" presId="urn:microsoft.com/office/officeart/2005/8/layout/orgChart1"/>
    <dgm:cxn modelId="{8DD354AD-D8B0-874B-B5AD-59B89DC868CE}" srcId="{5B005BFA-CDC2-1748-AB38-4CA42FAF9C68}" destId="{5E9E22E2-A101-8E46-80E3-8AA900F165DF}" srcOrd="2" destOrd="0" parTransId="{29E7D0AD-2A05-FC49-A712-3755A8D5FEA3}" sibTransId="{A1724012-5969-C744-82D6-D2DBB955ABE5}"/>
    <dgm:cxn modelId="{D769BE3A-C6A6-314B-8066-84E0275256EC}" type="presOf" srcId="{7ADB5DD5-07F7-314E-A696-32C856AF3F1E}" destId="{E6DC052E-303B-0149-BCB5-0EE3087FF2C9}" srcOrd="1" destOrd="0" presId="urn:microsoft.com/office/officeart/2005/8/layout/orgChart1"/>
    <dgm:cxn modelId="{FEFFBF72-EE83-CE4E-9CEA-7C3DD3343F73}" type="presOf" srcId="{ED089C8F-3A00-614D-AAE3-28D78652B1DE}" destId="{03511959-8505-CD40-8017-1D340836FE7B}" srcOrd="0" destOrd="0" presId="urn:microsoft.com/office/officeart/2005/8/layout/orgChart1"/>
    <dgm:cxn modelId="{A485B135-BCA0-4C4D-AC9F-6B8D1C3FD48A}" type="presOf" srcId="{14FE4A18-924E-F242-8827-F0AD2929C996}" destId="{AE666CB7-B80B-584D-B734-E430296B96A8}" srcOrd="0" destOrd="0" presId="urn:microsoft.com/office/officeart/2005/8/layout/orgChart1"/>
    <dgm:cxn modelId="{DD671CEE-3C3E-2F49-B836-CBCCC4F13A0D}" type="presOf" srcId="{44679298-DFAB-1541-82F3-7FB6096D2EFA}" destId="{C081AF21-BC82-EC4E-BA61-91F9E2C89524}" srcOrd="1" destOrd="0" presId="urn:microsoft.com/office/officeart/2005/8/layout/orgChart1"/>
    <dgm:cxn modelId="{432DE10F-F931-DC4A-B40E-6FF093705979}" type="presOf" srcId="{0A21D40E-7114-274E-A472-AE8C23D5CD88}" destId="{2493742F-580F-1C46-8FAC-1F30A4F95A20}" srcOrd="0" destOrd="0" presId="urn:microsoft.com/office/officeart/2005/8/layout/orgChart1"/>
    <dgm:cxn modelId="{086812BF-8625-E042-A9F7-B47D78A76B58}" type="presOf" srcId="{71305D7C-06E2-3144-86B1-8E54F2B8390C}" destId="{1369807A-C154-E648-82DD-5A30AF840464}" srcOrd="0" destOrd="0" presId="urn:microsoft.com/office/officeart/2005/8/layout/orgChart1"/>
    <dgm:cxn modelId="{6BEFC4C2-BC90-4148-BC18-254E20E7C903}" type="presOf" srcId="{8E9641BC-6BC4-E640-92C5-43FA32DD6E12}" destId="{188BB9AC-CB28-A64C-AB97-24840AB06A67}" srcOrd="0" destOrd="0" presId="urn:microsoft.com/office/officeart/2005/8/layout/orgChart1"/>
    <dgm:cxn modelId="{F7A166DC-7E9F-3B4A-AA8F-5E66B002D6EA}" type="presOf" srcId="{C029481E-3FF2-1D44-8204-EE4D1AD5F2BE}" destId="{ADAEA2B8-7796-5644-A7D9-37E0137D3CE2}" srcOrd="1" destOrd="0" presId="urn:microsoft.com/office/officeart/2005/8/layout/orgChart1"/>
    <dgm:cxn modelId="{56E77BD2-0CBD-F549-A2C5-5DE7EE7B77F5}" srcId="{9A6B924B-06C2-2947-8FE3-72080EEAE247}" destId="{83E735B8-0525-5144-95CC-8F07F75BCED1}" srcOrd="2" destOrd="0" parTransId="{ECD54103-0C24-B746-B4BF-D00A56CE7156}" sibTransId="{DD015C68-C0C8-8446-8D05-664D3B228575}"/>
    <dgm:cxn modelId="{011A7523-CA56-124B-B766-863A68C054EE}" type="presOf" srcId="{0B2865A3-9A4A-CB45-AB33-724CF2611E93}" destId="{E5C2D967-028D-9B46-85F9-8D13A0565118}" srcOrd="1" destOrd="0" presId="urn:microsoft.com/office/officeart/2005/8/layout/orgChart1"/>
    <dgm:cxn modelId="{C52DB82B-173C-FF44-8E7A-F646D1E0CA33}" type="presOf" srcId="{03A5A39F-70D9-6543-85C5-8440BE29789F}" destId="{B44CC2CB-84DB-E54A-B318-8E088EE393DB}" srcOrd="0" destOrd="0" presId="urn:microsoft.com/office/officeart/2005/8/layout/orgChart1"/>
    <dgm:cxn modelId="{D3952353-4A71-1C46-B5FB-672914A391BB}" type="presOf" srcId="{CF5D15F5-2F06-6F48-8530-0BF8B6F9BBF2}" destId="{5489BC04-E6C7-D74F-818F-2790C4356347}" srcOrd="0" destOrd="0" presId="urn:microsoft.com/office/officeart/2005/8/layout/orgChart1"/>
    <dgm:cxn modelId="{257A770C-EDE1-8649-A271-B20126CBA6B5}" type="presOf" srcId="{645A2141-391A-3B40-9D70-FD9C741D2CE6}" destId="{1AD63A01-3935-F64A-AFA8-A8B11E78FA8A}" srcOrd="0" destOrd="0" presId="urn:microsoft.com/office/officeart/2005/8/layout/orgChart1"/>
    <dgm:cxn modelId="{04864192-6EB7-514C-947B-12399D9A3AD0}" type="presOf" srcId="{41AAE1E6-D7FD-6943-96EB-965E5567D21F}" destId="{A3F8C2CC-1804-5F41-B379-E84CD05979BA}" srcOrd="0" destOrd="0" presId="urn:microsoft.com/office/officeart/2005/8/layout/orgChart1"/>
    <dgm:cxn modelId="{C53AD726-98CD-8F48-8F0F-A7F144BDDDDB}" type="presOf" srcId="{477B8FB9-9440-3F44-81B2-E5A990994605}" destId="{49DDEF38-3F21-7647-A218-281D15A23B1B}" srcOrd="1" destOrd="0" presId="urn:microsoft.com/office/officeart/2005/8/layout/orgChart1"/>
    <dgm:cxn modelId="{8E6B3F6B-DBD6-F647-970B-62D31EABDD9F}" type="presOf" srcId="{ECD54103-0C24-B746-B4BF-D00A56CE7156}" destId="{4FD6A448-3D44-6249-A56C-E74F1153CA32}" srcOrd="0" destOrd="0" presId="urn:microsoft.com/office/officeart/2005/8/layout/orgChart1"/>
    <dgm:cxn modelId="{78A2B560-7BA4-574D-AA8D-A2B28872EEC2}" srcId="{40D7DB8D-4F91-6043-ADC7-9E05C8409E2E}" destId="{7ADB5DD5-07F7-314E-A696-32C856AF3F1E}" srcOrd="1" destOrd="0" parTransId="{CF5D15F5-2F06-6F48-8530-0BF8B6F9BBF2}" sibTransId="{235E5E34-EE5A-894D-9FCC-6B4D810E3E5A}"/>
    <dgm:cxn modelId="{68DB6120-C918-B544-89C0-46A8ACE2519F}" type="presOf" srcId="{992AC5CA-BDF4-4848-9090-7868D1FC8784}" destId="{A555C365-70BC-D941-B3A8-8052445718F0}" srcOrd="0" destOrd="0" presId="urn:microsoft.com/office/officeart/2005/8/layout/orgChart1"/>
    <dgm:cxn modelId="{E24F68C6-777F-3B4F-BD71-0E306469EF6C}" type="presOf" srcId="{477B8FB9-9440-3F44-81B2-E5A990994605}" destId="{C2096373-879D-464D-B7E6-75A09ED7A60D}" srcOrd="0" destOrd="0" presId="urn:microsoft.com/office/officeart/2005/8/layout/orgChart1"/>
    <dgm:cxn modelId="{8CB45569-7762-8849-9570-6CDB72590573}" type="presOf" srcId="{BF8C8170-7B59-594E-8464-EA182524A51B}" destId="{6F85206C-DCCD-6B48-B068-47540E30AC0B}" srcOrd="0" destOrd="0" presId="urn:microsoft.com/office/officeart/2005/8/layout/orgChart1"/>
    <dgm:cxn modelId="{A79A2A91-EF10-6347-BFB9-14D68AB99CB3}" type="presOf" srcId="{A3690072-24C3-6940-9659-662AF083B146}" destId="{76FFAC78-4AD0-0347-8579-1243843EC8E7}" srcOrd="0" destOrd="0" presId="urn:microsoft.com/office/officeart/2005/8/layout/orgChart1"/>
    <dgm:cxn modelId="{8C4C8B34-67FF-0F4F-806E-500A01ACCCCC}" srcId="{696275D2-E871-D64E-B6DD-AAA375C86BBD}" destId="{7A1071FF-25EE-434D-95B0-DFE509FA98F7}" srcOrd="1" destOrd="0" parTransId="{71305D7C-06E2-3144-86B1-8E54F2B8390C}" sibTransId="{3D442FE0-CFB0-6E4D-B40F-0D5046795B63}"/>
    <dgm:cxn modelId="{36DDAF3C-58C6-874B-B1FC-C6A5247001AF}" srcId="{40D7DB8D-4F91-6043-ADC7-9E05C8409E2E}" destId="{696275D2-E871-D64E-B6DD-AAA375C86BBD}" srcOrd="2" destOrd="0" parTransId="{E1DD68DC-962B-8C46-B49F-924D933B5C2E}" sibTransId="{E9A64D83-A437-1F4F-9636-61A16839DF64}"/>
    <dgm:cxn modelId="{EF7E442C-07E1-A241-84A8-2B61DA3860A6}" srcId="{40D7DB8D-4F91-6043-ADC7-9E05C8409E2E}" destId="{5B005BFA-CDC2-1748-AB38-4CA42FAF9C68}" srcOrd="5" destOrd="0" parTransId="{B71CD44C-BD17-814D-9994-2D0C41A3D14F}" sibTransId="{63ACAB00-57D1-B84C-816C-012BA4965E17}"/>
    <dgm:cxn modelId="{84BCF228-00F2-6E4D-95AD-214C700ACF60}" type="presOf" srcId="{5B005BFA-CDC2-1748-AB38-4CA42FAF9C68}" destId="{7C7DA8B6-F06C-FD48-A5B7-BB1933128625}" srcOrd="1" destOrd="0" presId="urn:microsoft.com/office/officeart/2005/8/layout/orgChart1"/>
    <dgm:cxn modelId="{43C4BB12-1619-0545-ACE1-6B9274B8E941}" type="presOf" srcId="{83E735B8-0525-5144-95CC-8F07F75BCED1}" destId="{AB16FF8A-77F4-DB44-8707-DCE34EB3FB08}" srcOrd="0" destOrd="0" presId="urn:microsoft.com/office/officeart/2005/8/layout/orgChart1"/>
    <dgm:cxn modelId="{5541FD32-1131-C943-8237-F3B4949FFD0B}" type="presOf" srcId="{D8F4C7DF-A140-1542-97B5-E9F017EADF75}" destId="{99389967-08E5-2B43-B2BC-2D219AFB48F8}" srcOrd="0" destOrd="0" presId="urn:microsoft.com/office/officeart/2005/8/layout/orgChart1"/>
    <dgm:cxn modelId="{5B87691D-F8A4-084C-BBBE-7F7ACABFADCB}" srcId="{9A6B924B-06C2-2947-8FE3-72080EEAE247}" destId="{0B2865A3-9A4A-CB45-AB33-724CF2611E93}" srcOrd="0" destOrd="0" parTransId="{645A2141-391A-3B40-9D70-FD9C741D2CE6}" sibTransId="{F576D11C-0AC4-F348-A58A-39C4280E94E5}"/>
    <dgm:cxn modelId="{633D6F5A-7054-BE46-AC65-5424F32C47AB}" type="presOf" srcId="{0B2865A3-9A4A-CB45-AB33-724CF2611E93}" destId="{4E1BA279-7D64-B84F-B000-99F3441CB711}" srcOrd="0" destOrd="0" presId="urn:microsoft.com/office/officeart/2005/8/layout/orgChart1"/>
    <dgm:cxn modelId="{AFCD33A3-D117-2E44-AA6E-AF9A142425CC}" type="presOf" srcId="{696275D2-E871-D64E-B6DD-AAA375C86BBD}" destId="{87E69325-6EED-B64E-A2E1-CE398AC03314}" srcOrd="1" destOrd="0" presId="urn:microsoft.com/office/officeart/2005/8/layout/orgChart1"/>
    <dgm:cxn modelId="{360627BA-E17B-7B43-B5F0-8020E2A2E5A8}" type="presOf" srcId="{7A1071FF-25EE-434D-95B0-DFE509FA98F7}" destId="{1F385654-3FE3-F046-819B-44088B2F9ED4}" srcOrd="1" destOrd="0" presId="urn:microsoft.com/office/officeart/2005/8/layout/orgChart1"/>
    <dgm:cxn modelId="{2F2F95E7-CC20-974E-8DD2-E5B63F00AE88}" srcId="{C029481E-3FF2-1D44-8204-EE4D1AD5F2BE}" destId="{BF8C8170-7B59-594E-8464-EA182524A51B}" srcOrd="2" destOrd="0" parTransId="{03A5A39F-70D9-6543-85C5-8440BE29789F}" sibTransId="{2345B3E4-4710-F645-89A5-BB165E01EDE1}"/>
    <dgm:cxn modelId="{92B24E1A-2D75-274A-8EF3-D62C1CF06204}" type="presOf" srcId="{5E9E22E2-A101-8E46-80E3-8AA900F165DF}" destId="{A7A5D435-886B-5842-91DB-76D304C464F7}" srcOrd="1" destOrd="0" presId="urn:microsoft.com/office/officeart/2005/8/layout/orgChart1"/>
    <dgm:cxn modelId="{816FD59B-85AD-BF47-B530-C90B58C4B5CD}" type="presOf" srcId="{992AC5CA-BDF4-4848-9090-7868D1FC8784}" destId="{AD473F57-28C4-9A4F-9E75-38AB08F4BD65}" srcOrd="1" destOrd="0" presId="urn:microsoft.com/office/officeart/2005/8/layout/orgChart1"/>
    <dgm:cxn modelId="{E868AAE0-D658-0546-AFC7-2F864CD60A0D}" type="presOf" srcId="{81EB22FB-D147-7045-8A44-D5427D8186B5}" destId="{33C44A52-6D8A-304A-B80E-3FE6F2FF3CB2}" srcOrd="0" destOrd="0" presId="urn:microsoft.com/office/officeart/2005/8/layout/orgChart1"/>
    <dgm:cxn modelId="{29C9E5F2-DDA8-0A43-A2A4-98269B3374BE}" type="presOf" srcId="{7A1071FF-25EE-434D-95B0-DFE509FA98F7}" destId="{ECE35EF1-EDB4-6844-AD8E-FC4F584FE355}" srcOrd="0" destOrd="0" presId="urn:microsoft.com/office/officeart/2005/8/layout/orgChart1"/>
    <dgm:cxn modelId="{AEA0BD9F-CCA0-5A47-87CC-B7E4CFE4DC47}" srcId="{9A6B924B-06C2-2947-8FE3-72080EEAE247}" destId="{44679298-DFAB-1541-82F3-7FB6096D2EFA}" srcOrd="1" destOrd="0" parTransId="{41AAE1E6-D7FD-6943-96EB-965E5567D21F}" sibTransId="{2129C480-A0B1-DC44-A59E-E34DB4BAD52F}"/>
    <dgm:cxn modelId="{12A6EF2F-770B-2B4B-8DF4-F2540962A1BE}" type="presOf" srcId="{F2AF506E-6AA2-C04A-8257-E04BE99434F5}" destId="{44AA63B8-C078-674C-B811-08E1752084B8}" srcOrd="0" destOrd="0" presId="urn:microsoft.com/office/officeart/2005/8/layout/orgChart1"/>
    <dgm:cxn modelId="{DDB9D3B7-C453-2D4E-BDC3-AD34CC9A44AD}" type="presOf" srcId="{6BDE9A0A-5FB2-194C-956D-68572D5974EB}" destId="{64A1CADE-91AF-8649-AC30-67DE15E3638B}" srcOrd="0" destOrd="0" presId="urn:microsoft.com/office/officeart/2005/8/layout/orgChart1"/>
    <dgm:cxn modelId="{3EA71D14-F700-6249-A5C0-091DD6C58762}" type="presParOf" srcId="{AE666CB7-B80B-584D-B734-E430296B96A8}" destId="{AE532B75-7C62-AC45-BB0C-B11424AA9639}" srcOrd="0" destOrd="0" presId="urn:microsoft.com/office/officeart/2005/8/layout/orgChart1"/>
    <dgm:cxn modelId="{F0C31FF7-8445-3E4B-B378-8E862B4496D5}" type="presParOf" srcId="{AE532B75-7C62-AC45-BB0C-B11424AA9639}" destId="{C952F59F-A88D-0243-9B86-C2C07D49B1BB}" srcOrd="0" destOrd="0" presId="urn:microsoft.com/office/officeart/2005/8/layout/orgChart1"/>
    <dgm:cxn modelId="{52EC787F-D692-2D4D-AA9E-42833A68367C}" type="presParOf" srcId="{C952F59F-A88D-0243-9B86-C2C07D49B1BB}" destId="{36076FC1-D888-8548-AF83-993B37A93116}" srcOrd="0" destOrd="0" presId="urn:microsoft.com/office/officeart/2005/8/layout/orgChart1"/>
    <dgm:cxn modelId="{E8C4283F-2D10-BC49-8473-8CB048A1CC7D}" type="presParOf" srcId="{C952F59F-A88D-0243-9B86-C2C07D49B1BB}" destId="{8CE0A20A-789B-094E-B7AA-0D7E7D337173}" srcOrd="1" destOrd="0" presId="urn:microsoft.com/office/officeart/2005/8/layout/orgChart1"/>
    <dgm:cxn modelId="{AA58102E-5466-4C49-8CC0-14D2C15A015E}" type="presParOf" srcId="{AE532B75-7C62-AC45-BB0C-B11424AA9639}" destId="{D5366F54-B284-4046-BB53-7837B199FA35}" srcOrd="1" destOrd="0" presId="urn:microsoft.com/office/officeart/2005/8/layout/orgChart1"/>
    <dgm:cxn modelId="{B857EC19-C4C7-904E-BF29-F7194D7E6CCE}" type="presParOf" srcId="{D5366F54-B284-4046-BB53-7837B199FA35}" destId="{62943136-A2B6-644B-B4F3-D41FAF4A9536}" srcOrd="0" destOrd="0" presId="urn:microsoft.com/office/officeart/2005/8/layout/orgChart1"/>
    <dgm:cxn modelId="{A2B5458D-FB45-1648-960B-E18C82153CBA}" type="presParOf" srcId="{D5366F54-B284-4046-BB53-7837B199FA35}" destId="{4BF2A53D-F77F-5341-9C18-71B4B638BDEF}" srcOrd="1" destOrd="0" presId="urn:microsoft.com/office/officeart/2005/8/layout/orgChart1"/>
    <dgm:cxn modelId="{865562F8-18FA-C649-B7FC-7C710B216841}" type="presParOf" srcId="{4BF2A53D-F77F-5341-9C18-71B4B638BDEF}" destId="{A84CB422-0E30-8645-BF25-44F93E30215A}" srcOrd="0" destOrd="0" presId="urn:microsoft.com/office/officeart/2005/8/layout/orgChart1"/>
    <dgm:cxn modelId="{10CEFDA8-8FA6-784F-BC92-6B20DC2F0991}" type="presParOf" srcId="{A84CB422-0E30-8645-BF25-44F93E30215A}" destId="{A44530E5-E84E-084D-BD59-A1171A5017E8}" srcOrd="0" destOrd="0" presId="urn:microsoft.com/office/officeart/2005/8/layout/orgChart1"/>
    <dgm:cxn modelId="{18B05FCD-D04B-8443-B0FF-7A069D68F049}" type="presParOf" srcId="{A84CB422-0E30-8645-BF25-44F93E30215A}" destId="{87E69325-6EED-B64E-A2E1-CE398AC03314}" srcOrd="1" destOrd="0" presId="urn:microsoft.com/office/officeart/2005/8/layout/orgChart1"/>
    <dgm:cxn modelId="{7F1E20A5-152A-F546-B7A8-893F59BA2B98}" type="presParOf" srcId="{4BF2A53D-F77F-5341-9C18-71B4B638BDEF}" destId="{3D8F78F8-6F39-E644-B298-9A1B9B3F4CF2}" srcOrd="1" destOrd="0" presId="urn:microsoft.com/office/officeart/2005/8/layout/orgChart1"/>
    <dgm:cxn modelId="{51F63F0F-3322-D643-AF46-04C0111A6274}" type="presParOf" srcId="{3D8F78F8-6F39-E644-B298-9A1B9B3F4CF2}" destId="{7FE59971-6EC0-9C4E-A13A-89CBC71EF0CC}" srcOrd="0" destOrd="0" presId="urn:microsoft.com/office/officeart/2005/8/layout/orgChart1"/>
    <dgm:cxn modelId="{3DB8525E-4021-704A-A29C-46E6AB798786}" type="presParOf" srcId="{3D8F78F8-6F39-E644-B298-9A1B9B3F4CF2}" destId="{33512DBF-3DD4-E049-87F9-B683FE0B2B10}" srcOrd="1" destOrd="0" presId="urn:microsoft.com/office/officeart/2005/8/layout/orgChart1"/>
    <dgm:cxn modelId="{F70951A5-9163-A447-8FA8-DF927A217D66}" type="presParOf" srcId="{33512DBF-3DD4-E049-87F9-B683FE0B2B10}" destId="{FD8029EF-EB46-7A42-A059-8655B1AC11B8}" srcOrd="0" destOrd="0" presId="urn:microsoft.com/office/officeart/2005/8/layout/orgChart1"/>
    <dgm:cxn modelId="{0E2BE89F-8F52-EE4F-B04D-5F5457100F1B}" type="presParOf" srcId="{FD8029EF-EB46-7A42-A059-8655B1AC11B8}" destId="{64A1CADE-91AF-8649-AC30-67DE15E3638B}" srcOrd="0" destOrd="0" presId="urn:microsoft.com/office/officeart/2005/8/layout/orgChart1"/>
    <dgm:cxn modelId="{4E4221BB-13BC-A541-A023-E5702D3F9160}" type="presParOf" srcId="{FD8029EF-EB46-7A42-A059-8655B1AC11B8}" destId="{F625CE24-D295-994C-86E6-C88B7E40F0C2}" srcOrd="1" destOrd="0" presId="urn:microsoft.com/office/officeart/2005/8/layout/orgChart1"/>
    <dgm:cxn modelId="{7DB43A20-ECC1-4B44-8559-E2CCFCDF6E44}" type="presParOf" srcId="{33512DBF-3DD4-E049-87F9-B683FE0B2B10}" destId="{FC8E35AD-39C4-5C4E-BC48-11576BC17A93}" srcOrd="1" destOrd="0" presId="urn:microsoft.com/office/officeart/2005/8/layout/orgChart1"/>
    <dgm:cxn modelId="{8BF5AB32-2567-5449-AA2C-06FCDA4A7801}" type="presParOf" srcId="{33512DBF-3DD4-E049-87F9-B683FE0B2B10}" destId="{B47306EB-97AE-F74C-88FA-31C31D903BDE}" srcOrd="2" destOrd="0" presId="urn:microsoft.com/office/officeart/2005/8/layout/orgChart1"/>
    <dgm:cxn modelId="{A8A15DD6-18C7-CB4E-B100-A0B2EAD4E1CA}" type="presParOf" srcId="{3D8F78F8-6F39-E644-B298-9A1B9B3F4CF2}" destId="{1369807A-C154-E648-82DD-5A30AF840464}" srcOrd="2" destOrd="0" presId="urn:microsoft.com/office/officeart/2005/8/layout/orgChart1"/>
    <dgm:cxn modelId="{1F4C0BBA-3CBB-A442-9370-1257F3F4F21C}" type="presParOf" srcId="{3D8F78F8-6F39-E644-B298-9A1B9B3F4CF2}" destId="{54F7857F-BFC1-054D-98EE-DB98B6310A28}" srcOrd="3" destOrd="0" presId="urn:microsoft.com/office/officeart/2005/8/layout/orgChart1"/>
    <dgm:cxn modelId="{7D7FC0C2-C1E3-9A41-BA65-319B200C4FB4}" type="presParOf" srcId="{54F7857F-BFC1-054D-98EE-DB98B6310A28}" destId="{D91782D4-BDC1-ED4C-99DA-AB3F2F577715}" srcOrd="0" destOrd="0" presId="urn:microsoft.com/office/officeart/2005/8/layout/orgChart1"/>
    <dgm:cxn modelId="{5C1A1EB5-1427-3C49-9ED9-9332F56BF444}" type="presParOf" srcId="{D91782D4-BDC1-ED4C-99DA-AB3F2F577715}" destId="{ECE35EF1-EDB4-6844-AD8E-FC4F584FE355}" srcOrd="0" destOrd="0" presId="urn:microsoft.com/office/officeart/2005/8/layout/orgChart1"/>
    <dgm:cxn modelId="{551BA086-F03E-2D4D-B8FE-9696FC898652}" type="presParOf" srcId="{D91782D4-BDC1-ED4C-99DA-AB3F2F577715}" destId="{1F385654-3FE3-F046-819B-44088B2F9ED4}" srcOrd="1" destOrd="0" presId="urn:microsoft.com/office/officeart/2005/8/layout/orgChart1"/>
    <dgm:cxn modelId="{5910B6C3-6236-F84F-96AA-52956BE43911}" type="presParOf" srcId="{54F7857F-BFC1-054D-98EE-DB98B6310A28}" destId="{F2710FFB-694C-EB48-98DD-CD096B0CE6FF}" srcOrd="1" destOrd="0" presId="urn:microsoft.com/office/officeart/2005/8/layout/orgChart1"/>
    <dgm:cxn modelId="{1D342C16-DA8E-454C-963C-83FA5988AA7D}" type="presParOf" srcId="{54F7857F-BFC1-054D-98EE-DB98B6310A28}" destId="{CBB16518-AF62-B243-839F-23DBC05B1D61}" srcOrd="2" destOrd="0" presId="urn:microsoft.com/office/officeart/2005/8/layout/orgChart1"/>
    <dgm:cxn modelId="{39E11F2B-6042-254F-B554-E0C92C228626}" type="presParOf" srcId="{3D8F78F8-6F39-E644-B298-9A1B9B3F4CF2}" destId="{2493742F-580F-1C46-8FAC-1F30A4F95A20}" srcOrd="4" destOrd="0" presId="urn:microsoft.com/office/officeart/2005/8/layout/orgChart1"/>
    <dgm:cxn modelId="{E05DF000-CC2A-9046-A1D9-2D5E892D2733}" type="presParOf" srcId="{3D8F78F8-6F39-E644-B298-9A1B9B3F4CF2}" destId="{7A58E732-DA6E-0144-A647-ABE6BF226951}" srcOrd="5" destOrd="0" presId="urn:microsoft.com/office/officeart/2005/8/layout/orgChart1"/>
    <dgm:cxn modelId="{EEBEC0C4-C518-AE40-8FE4-37D3F0AD6C68}" type="presParOf" srcId="{7A58E732-DA6E-0144-A647-ABE6BF226951}" destId="{468501C3-F7E3-3049-8852-238A1B931F8D}" srcOrd="0" destOrd="0" presId="urn:microsoft.com/office/officeart/2005/8/layout/orgChart1"/>
    <dgm:cxn modelId="{27449F6C-E32F-2A4D-9C88-1EE39B9A18F1}" type="presParOf" srcId="{468501C3-F7E3-3049-8852-238A1B931F8D}" destId="{A555C365-70BC-D941-B3A8-8052445718F0}" srcOrd="0" destOrd="0" presId="urn:microsoft.com/office/officeart/2005/8/layout/orgChart1"/>
    <dgm:cxn modelId="{AD53AC51-0C10-934A-BF43-5BF2304D6DCF}" type="presParOf" srcId="{468501C3-F7E3-3049-8852-238A1B931F8D}" destId="{AD473F57-28C4-9A4F-9E75-38AB08F4BD65}" srcOrd="1" destOrd="0" presId="urn:microsoft.com/office/officeart/2005/8/layout/orgChart1"/>
    <dgm:cxn modelId="{3EDEDB20-5A8F-5948-BCC3-9FB65B6B0519}" type="presParOf" srcId="{7A58E732-DA6E-0144-A647-ABE6BF226951}" destId="{DF391679-C49B-3C46-B3EC-D7804B196DCB}" srcOrd="1" destOrd="0" presId="urn:microsoft.com/office/officeart/2005/8/layout/orgChart1"/>
    <dgm:cxn modelId="{4E957824-70AB-9742-9211-CE874F8CC636}" type="presParOf" srcId="{7A58E732-DA6E-0144-A647-ABE6BF226951}" destId="{27A6CF0B-8DEB-9845-80D6-1D4C7F22C070}" srcOrd="2" destOrd="0" presId="urn:microsoft.com/office/officeart/2005/8/layout/orgChart1"/>
    <dgm:cxn modelId="{9FEF087A-2BDC-144D-AD4C-8FA5CD785A92}" type="presParOf" srcId="{4BF2A53D-F77F-5341-9C18-71B4B638BDEF}" destId="{1A2C285D-1CF6-5841-99AF-6E93E84598C0}" srcOrd="2" destOrd="0" presId="urn:microsoft.com/office/officeart/2005/8/layout/orgChart1"/>
    <dgm:cxn modelId="{2EB704C3-3C41-7E43-AA1E-3692D7370452}" type="presParOf" srcId="{D5366F54-B284-4046-BB53-7837B199FA35}" destId="{7608CF15-755D-8B46-8995-30D7AE5DF9EC}" srcOrd="2" destOrd="0" presId="urn:microsoft.com/office/officeart/2005/8/layout/orgChart1"/>
    <dgm:cxn modelId="{92B5E94D-9A83-0344-BCB9-EB7269DA769E}" type="presParOf" srcId="{D5366F54-B284-4046-BB53-7837B199FA35}" destId="{A05893AD-FF30-6F4E-BA3D-93E6D4BACBBF}" srcOrd="3" destOrd="0" presId="urn:microsoft.com/office/officeart/2005/8/layout/orgChart1"/>
    <dgm:cxn modelId="{E02B7934-5E51-4C46-B9C9-124DF926A395}" type="presParOf" srcId="{A05893AD-FF30-6F4E-BA3D-93E6D4BACBBF}" destId="{24676182-72C8-9D46-9A73-FCF79FDA5B37}" srcOrd="0" destOrd="0" presId="urn:microsoft.com/office/officeart/2005/8/layout/orgChart1"/>
    <dgm:cxn modelId="{882F6DEF-A221-C047-A132-149ED82E9BAF}" type="presParOf" srcId="{24676182-72C8-9D46-9A73-FCF79FDA5B37}" destId="{152D862A-27D3-E54F-A0B8-2543D72D8F02}" srcOrd="0" destOrd="0" presId="urn:microsoft.com/office/officeart/2005/8/layout/orgChart1"/>
    <dgm:cxn modelId="{6710473F-629E-9947-8E64-03E3AB43ACC1}" type="presParOf" srcId="{24676182-72C8-9D46-9A73-FCF79FDA5B37}" destId="{ADAEA2B8-7796-5644-A7D9-37E0137D3CE2}" srcOrd="1" destOrd="0" presId="urn:microsoft.com/office/officeart/2005/8/layout/orgChart1"/>
    <dgm:cxn modelId="{AF863457-A05E-CE42-B22E-42BCFA38A556}" type="presParOf" srcId="{A05893AD-FF30-6F4E-BA3D-93E6D4BACBBF}" destId="{F7F41C9D-B8CC-8840-A945-F1D0D3EB4CB7}" srcOrd="1" destOrd="0" presId="urn:microsoft.com/office/officeart/2005/8/layout/orgChart1"/>
    <dgm:cxn modelId="{5DFF273B-C436-694A-B9E3-D8FDAFBEA832}" type="presParOf" srcId="{F7F41C9D-B8CC-8840-A945-F1D0D3EB4CB7}" destId="{188BB9AC-CB28-A64C-AB97-24840AB06A67}" srcOrd="0" destOrd="0" presId="urn:microsoft.com/office/officeart/2005/8/layout/orgChart1"/>
    <dgm:cxn modelId="{48E28D17-F488-CA48-9C05-674101003F7E}" type="presParOf" srcId="{F7F41C9D-B8CC-8840-A945-F1D0D3EB4CB7}" destId="{314A7E47-9600-4C4D-A3D4-2EC2CE9ECCB5}" srcOrd="1" destOrd="0" presId="urn:microsoft.com/office/officeart/2005/8/layout/orgChart1"/>
    <dgm:cxn modelId="{A1EC4458-B75C-9548-9568-E74B95016640}" type="presParOf" srcId="{314A7E47-9600-4C4D-A3D4-2EC2CE9ECCB5}" destId="{F6C563FB-20FA-FA44-8924-25D4C446899D}" srcOrd="0" destOrd="0" presId="urn:microsoft.com/office/officeart/2005/8/layout/orgChart1"/>
    <dgm:cxn modelId="{6FA03AA7-D225-5144-BF68-2B3117099088}" type="presParOf" srcId="{F6C563FB-20FA-FA44-8924-25D4C446899D}" destId="{C2096373-879D-464D-B7E6-75A09ED7A60D}" srcOrd="0" destOrd="0" presId="urn:microsoft.com/office/officeart/2005/8/layout/orgChart1"/>
    <dgm:cxn modelId="{F21DE0CA-DCF9-1245-AFBF-1138AB73314B}" type="presParOf" srcId="{F6C563FB-20FA-FA44-8924-25D4C446899D}" destId="{49DDEF38-3F21-7647-A218-281D15A23B1B}" srcOrd="1" destOrd="0" presId="urn:microsoft.com/office/officeart/2005/8/layout/orgChart1"/>
    <dgm:cxn modelId="{D83CF22D-4A23-914E-9548-0E9E5D70D2CA}" type="presParOf" srcId="{314A7E47-9600-4C4D-A3D4-2EC2CE9ECCB5}" destId="{FF129728-9603-D347-AE9D-2E34F067A155}" srcOrd="1" destOrd="0" presId="urn:microsoft.com/office/officeart/2005/8/layout/orgChart1"/>
    <dgm:cxn modelId="{D7DA1FDE-BACD-3C4B-B419-F5D9A2AD2BA1}" type="presParOf" srcId="{314A7E47-9600-4C4D-A3D4-2EC2CE9ECCB5}" destId="{F154B39E-E58E-E446-BCA4-49D4CED0B6BE}" srcOrd="2" destOrd="0" presId="urn:microsoft.com/office/officeart/2005/8/layout/orgChart1"/>
    <dgm:cxn modelId="{18FEDD2E-B633-1D40-9A47-D8D7619FA1CF}" type="presParOf" srcId="{F7F41C9D-B8CC-8840-A945-F1D0D3EB4CB7}" destId="{44AA63B8-C078-674C-B811-08E1752084B8}" srcOrd="2" destOrd="0" presId="urn:microsoft.com/office/officeart/2005/8/layout/orgChart1"/>
    <dgm:cxn modelId="{AC982E36-5B26-8144-92D1-CCED99B461FE}" type="presParOf" srcId="{F7F41C9D-B8CC-8840-A945-F1D0D3EB4CB7}" destId="{F81128CE-30C1-F44C-87D4-ECD7A490A3E7}" srcOrd="3" destOrd="0" presId="urn:microsoft.com/office/officeart/2005/8/layout/orgChart1"/>
    <dgm:cxn modelId="{C935E14C-C5F5-9A46-BB2E-4A9166A9C2FE}" type="presParOf" srcId="{F81128CE-30C1-F44C-87D4-ECD7A490A3E7}" destId="{48A26E7F-5F15-FD42-9338-19B945B07E34}" srcOrd="0" destOrd="0" presId="urn:microsoft.com/office/officeart/2005/8/layout/orgChart1"/>
    <dgm:cxn modelId="{CC1C8E32-5F7F-3841-A7A7-4E58F988C5E6}" type="presParOf" srcId="{48A26E7F-5F15-FD42-9338-19B945B07E34}" destId="{76FFAC78-4AD0-0347-8579-1243843EC8E7}" srcOrd="0" destOrd="0" presId="urn:microsoft.com/office/officeart/2005/8/layout/orgChart1"/>
    <dgm:cxn modelId="{9357DE37-4437-2348-9631-C00105720765}" type="presParOf" srcId="{48A26E7F-5F15-FD42-9338-19B945B07E34}" destId="{E818C3D4-E8AF-5142-A6E1-FA8A0B15CD76}" srcOrd="1" destOrd="0" presId="urn:microsoft.com/office/officeart/2005/8/layout/orgChart1"/>
    <dgm:cxn modelId="{C5182FEE-F9F5-4146-BCD3-47096D5B7949}" type="presParOf" srcId="{F81128CE-30C1-F44C-87D4-ECD7A490A3E7}" destId="{D0E051A7-CAD5-FE4B-B31D-BE6A5D96C7A6}" srcOrd="1" destOrd="0" presId="urn:microsoft.com/office/officeart/2005/8/layout/orgChart1"/>
    <dgm:cxn modelId="{AF6D25ED-98CF-9B43-BBD1-DD77217DBBC1}" type="presParOf" srcId="{F81128CE-30C1-F44C-87D4-ECD7A490A3E7}" destId="{8DD5B2EB-5B3A-3A43-8968-FC044C7597E8}" srcOrd="2" destOrd="0" presId="urn:microsoft.com/office/officeart/2005/8/layout/orgChart1"/>
    <dgm:cxn modelId="{81A84F25-1DD3-6B44-A18B-9EAB9C5E0A2E}" type="presParOf" srcId="{F7F41C9D-B8CC-8840-A945-F1D0D3EB4CB7}" destId="{B44CC2CB-84DB-E54A-B318-8E088EE393DB}" srcOrd="4" destOrd="0" presId="urn:microsoft.com/office/officeart/2005/8/layout/orgChart1"/>
    <dgm:cxn modelId="{FBAD84A2-8ABF-9543-B142-0EA207AFC6B7}" type="presParOf" srcId="{F7F41C9D-B8CC-8840-A945-F1D0D3EB4CB7}" destId="{AE366FD5-0740-9F47-9D29-AD14EBF4AE4D}" srcOrd="5" destOrd="0" presId="urn:microsoft.com/office/officeart/2005/8/layout/orgChart1"/>
    <dgm:cxn modelId="{04C07A80-6AD5-9340-A0AF-4FC8B4E5E15B}" type="presParOf" srcId="{AE366FD5-0740-9F47-9D29-AD14EBF4AE4D}" destId="{D0F85A54-F6E3-D14E-81BB-948A8AD26272}" srcOrd="0" destOrd="0" presId="urn:microsoft.com/office/officeart/2005/8/layout/orgChart1"/>
    <dgm:cxn modelId="{EAB299F9-894E-7B4E-BFA6-B2D4BBFA4809}" type="presParOf" srcId="{D0F85A54-F6E3-D14E-81BB-948A8AD26272}" destId="{6F85206C-DCCD-6B48-B068-47540E30AC0B}" srcOrd="0" destOrd="0" presId="urn:microsoft.com/office/officeart/2005/8/layout/orgChart1"/>
    <dgm:cxn modelId="{803A50DD-17A6-9B4D-B3EF-5C6B3BB45257}" type="presParOf" srcId="{D0F85A54-F6E3-D14E-81BB-948A8AD26272}" destId="{AD968DDE-5C52-7A45-8E64-21302DFAE856}" srcOrd="1" destOrd="0" presId="urn:microsoft.com/office/officeart/2005/8/layout/orgChart1"/>
    <dgm:cxn modelId="{837BCE3D-00EC-E048-AA74-393EAB408E6F}" type="presParOf" srcId="{AE366FD5-0740-9F47-9D29-AD14EBF4AE4D}" destId="{728043A8-CF02-7148-946E-F3361B058A17}" srcOrd="1" destOrd="0" presId="urn:microsoft.com/office/officeart/2005/8/layout/orgChart1"/>
    <dgm:cxn modelId="{B13E4A65-32EE-0C40-BDF5-B8E4D08DA811}" type="presParOf" srcId="{AE366FD5-0740-9F47-9D29-AD14EBF4AE4D}" destId="{1241E22D-DEE9-EA4E-9EE5-76490DEC1D91}" srcOrd="2" destOrd="0" presId="urn:microsoft.com/office/officeart/2005/8/layout/orgChart1"/>
    <dgm:cxn modelId="{D47794D5-BEC3-0647-A56C-C6045A2E7CA9}" type="presParOf" srcId="{A05893AD-FF30-6F4E-BA3D-93E6D4BACBBF}" destId="{44B15576-DE13-5A42-BE80-00F92B5F0625}" srcOrd="2" destOrd="0" presId="urn:microsoft.com/office/officeart/2005/8/layout/orgChart1"/>
    <dgm:cxn modelId="{D7B91083-C3AA-2D49-9DAF-781A40C1BB5C}" type="presParOf" srcId="{D5366F54-B284-4046-BB53-7837B199FA35}" destId="{C4143097-9179-1342-A341-F5714ACBD6F9}" srcOrd="4" destOrd="0" presId="urn:microsoft.com/office/officeart/2005/8/layout/orgChart1"/>
    <dgm:cxn modelId="{D841C7F3-AD87-4245-BE33-A56DA2E59859}" type="presParOf" srcId="{D5366F54-B284-4046-BB53-7837B199FA35}" destId="{CB254CA0-D01D-BC45-A5F9-0EDB39FE2143}" srcOrd="5" destOrd="0" presId="urn:microsoft.com/office/officeart/2005/8/layout/orgChart1"/>
    <dgm:cxn modelId="{6D388507-D029-5446-ABD7-887CFA0A4C9C}" type="presParOf" srcId="{CB254CA0-D01D-BC45-A5F9-0EDB39FE2143}" destId="{3F7C6C14-5F1A-514D-9B09-D1CFC5C98590}" srcOrd="0" destOrd="0" presId="urn:microsoft.com/office/officeart/2005/8/layout/orgChart1"/>
    <dgm:cxn modelId="{451B7CDA-ABBA-8946-BCCA-ECDCC1D689E2}" type="presParOf" srcId="{3F7C6C14-5F1A-514D-9B09-D1CFC5C98590}" destId="{24E6626E-E35A-EE4A-8653-E4DF45930617}" srcOrd="0" destOrd="0" presId="urn:microsoft.com/office/officeart/2005/8/layout/orgChart1"/>
    <dgm:cxn modelId="{C60B29E1-4DEE-0143-ADA1-46FE22E088A4}" type="presParOf" srcId="{3F7C6C14-5F1A-514D-9B09-D1CFC5C98590}" destId="{03D122F3-1333-1D46-AA6E-1AF5C936D704}" srcOrd="1" destOrd="0" presId="urn:microsoft.com/office/officeart/2005/8/layout/orgChart1"/>
    <dgm:cxn modelId="{88165282-F71E-D048-A3AE-A5B4B29B42DC}" type="presParOf" srcId="{CB254CA0-D01D-BC45-A5F9-0EDB39FE2143}" destId="{3A7C5FA7-F045-4841-ACE4-892D5D709B2F}" srcOrd="1" destOrd="0" presId="urn:microsoft.com/office/officeart/2005/8/layout/orgChart1"/>
    <dgm:cxn modelId="{A465C1BA-9C4E-B243-894B-AC947327F564}" type="presParOf" srcId="{3A7C5FA7-F045-4841-ACE4-892D5D709B2F}" destId="{1AD63A01-3935-F64A-AFA8-A8B11E78FA8A}" srcOrd="0" destOrd="0" presId="urn:microsoft.com/office/officeart/2005/8/layout/orgChart1"/>
    <dgm:cxn modelId="{58FCFA83-065F-B94C-81D3-73ACB76564D3}" type="presParOf" srcId="{3A7C5FA7-F045-4841-ACE4-892D5D709B2F}" destId="{0416AD7D-A0BB-1649-8BE9-46E9331D03CC}" srcOrd="1" destOrd="0" presId="urn:microsoft.com/office/officeart/2005/8/layout/orgChart1"/>
    <dgm:cxn modelId="{44E20866-4A57-8F42-BCF7-2439F1E131CE}" type="presParOf" srcId="{0416AD7D-A0BB-1649-8BE9-46E9331D03CC}" destId="{62D4B52B-21C0-E144-8801-E95C23E23344}" srcOrd="0" destOrd="0" presId="urn:microsoft.com/office/officeart/2005/8/layout/orgChart1"/>
    <dgm:cxn modelId="{91597D24-F431-6F45-A690-4F4026AC25AF}" type="presParOf" srcId="{62D4B52B-21C0-E144-8801-E95C23E23344}" destId="{4E1BA279-7D64-B84F-B000-99F3441CB711}" srcOrd="0" destOrd="0" presId="urn:microsoft.com/office/officeart/2005/8/layout/orgChart1"/>
    <dgm:cxn modelId="{DF07FA2F-4486-1A4E-A926-24B5655E33AD}" type="presParOf" srcId="{62D4B52B-21C0-E144-8801-E95C23E23344}" destId="{E5C2D967-028D-9B46-85F9-8D13A0565118}" srcOrd="1" destOrd="0" presId="urn:microsoft.com/office/officeart/2005/8/layout/orgChart1"/>
    <dgm:cxn modelId="{EDD32B5C-A653-FD40-9622-3E755989B27F}" type="presParOf" srcId="{0416AD7D-A0BB-1649-8BE9-46E9331D03CC}" destId="{C84CFA71-2E6F-764C-971E-E4B15C27353E}" srcOrd="1" destOrd="0" presId="urn:microsoft.com/office/officeart/2005/8/layout/orgChart1"/>
    <dgm:cxn modelId="{4D546F49-CBB1-FE4C-A73B-B7B4F2D0787D}" type="presParOf" srcId="{0416AD7D-A0BB-1649-8BE9-46E9331D03CC}" destId="{F63F962B-05B8-7347-9E8D-CDC4AE17569B}" srcOrd="2" destOrd="0" presId="urn:microsoft.com/office/officeart/2005/8/layout/orgChart1"/>
    <dgm:cxn modelId="{F3E9AEE3-C66D-9F4F-96FC-3610C8C0DCC2}" type="presParOf" srcId="{3A7C5FA7-F045-4841-ACE4-892D5D709B2F}" destId="{A3F8C2CC-1804-5F41-B379-E84CD05979BA}" srcOrd="2" destOrd="0" presId="urn:microsoft.com/office/officeart/2005/8/layout/orgChart1"/>
    <dgm:cxn modelId="{55319998-EDE9-DA47-903E-9714CFFD5F42}" type="presParOf" srcId="{3A7C5FA7-F045-4841-ACE4-892D5D709B2F}" destId="{48E587A2-35E4-724A-B6E0-46D7DCD13393}" srcOrd="3" destOrd="0" presId="urn:microsoft.com/office/officeart/2005/8/layout/orgChart1"/>
    <dgm:cxn modelId="{D2E9A3A8-B688-304B-84AB-899512A74405}" type="presParOf" srcId="{48E587A2-35E4-724A-B6E0-46D7DCD13393}" destId="{378A9E18-0CA0-FA4F-948C-AFBD89AC11EC}" srcOrd="0" destOrd="0" presId="urn:microsoft.com/office/officeart/2005/8/layout/orgChart1"/>
    <dgm:cxn modelId="{973F8A6C-F68C-E649-AC35-73C514521D4C}" type="presParOf" srcId="{378A9E18-0CA0-FA4F-948C-AFBD89AC11EC}" destId="{CE5E0E8E-9A8A-E64B-BF3E-731CA287881E}" srcOrd="0" destOrd="0" presId="urn:microsoft.com/office/officeart/2005/8/layout/orgChart1"/>
    <dgm:cxn modelId="{A25941A8-8A46-3647-B243-B126CFD77875}" type="presParOf" srcId="{378A9E18-0CA0-FA4F-948C-AFBD89AC11EC}" destId="{C081AF21-BC82-EC4E-BA61-91F9E2C89524}" srcOrd="1" destOrd="0" presId="urn:microsoft.com/office/officeart/2005/8/layout/orgChart1"/>
    <dgm:cxn modelId="{5AF36103-9505-FE44-8C6B-F37597670941}" type="presParOf" srcId="{48E587A2-35E4-724A-B6E0-46D7DCD13393}" destId="{153B7998-5EEE-5947-B3E8-910F3404B7FB}" srcOrd="1" destOrd="0" presId="urn:microsoft.com/office/officeart/2005/8/layout/orgChart1"/>
    <dgm:cxn modelId="{E6B4E6E5-0567-0C49-8EC5-8BA7757D10F1}" type="presParOf" srcId="{48E587A2-35E4-724A-B6E0-46D7DCD13393}" destId="{A82AB0ED-F28B-2948-B924-E588829F6D70}" srcOrd="2" destOrd="0" presId="urn:microsoft.com/office/officeart/2005/8/layout/orgChart1"/>
    <dgm:cxn modelId="{58A9A2BE-F896-3344-8BEB-708C2A9FA32A}" type="presParOf" srcId="{3A7C5FA7-F045-4841-ACE4-892D5D709B2F}" destId="{4FD6A448-3D44-6249-A56C-E74F1153CA32}" srcOrd="4" destOrd="0" presId="urn:microsoft.com/office/officeart/2005/8/layout/orgChart1"/>
    <dgm:cxn modelId="{4AF69334-DF72-0E46-ACB3-FFA2A4FA6CD9}" type="presParOf" srcId="{3A7C5FA7-F045-4841-ACE4-892D5D709B2F}" destId="{534F19F0-C717-DC49-A60F-364DAF011AE4}" srcOrd="5" destOrd="0" presId="urn:microsoft.com/office/officeart/2005/8/layout/orgChart1"/>
    <dgm:cxn modelId="{8A3BC4A7-B57F-E843-BE34-50523CB80FA6}" type="presParOf" srcId="{534F19F0-C717-DC49-A60F-364DAF011AE4}" destId="{3C64FD0B-EE8C-7B4A-99B6-14EBB520F66E}" srcOrd="0" destOrd="0" presId="urn:microsoft.com/office/officeart/2005/8/layout/orgChart1"/>
    <dgm:cxn modelId="{EA002139-3597-394F-BCC6-295D1B5B2C87}" type="presParOf" srcId="{3C64FD0B-EE8C-7B4A-99B6-14EBB520F66E}" destId="{AB16FF8A-77F4-DB44-8707-DCE34EB3FB08}" srcOrd="0" destOrd="0" presId="urn:microsoft.com/office/officeart/2005/8/layout/orgChart1"/>
    <dgm:cxn modelId="{C433A8D6-7F73-EF46-ABC9-C1DC1BEA2F05}" type="presParOf" srcId="{3C64FD0B-EE8C-7B4A-99B6-14EBB520F66E}" destId="{0D047A4B-1D86-5C49-82B5-18C43157B559}" srcOrd="1" destOrd="0" presId="urn:microsoft.com/office/officeart/2005/8/layout/orgChart1"/>
    <dgm:cxn modelId="{5EA8AE46-68AB-944D-AF7E-0D4E200750AF}" type="presParOf" srcId="{534F19F0-C717-DC49-A60F-364DAF011AE4}" destId="{7A8A076B-E2FC-E848-9410-668456B3F901}" srcOrd="1" destOrd="0" presId="urn:microsoft.com/office/officeart/2005/8/layout/orgChart1"/>
    <dgm:cxn modelId="{E2A06575-6ADA-7945-B85F-061E551EB366}" type="presParOf" srcId="{534F19F0-C717-DC49-A60F-364DAF011AE4}" destId="{2612623A-9194-1547-857A-4C5FC4937775}" srcOrd="2" destOrd="0" presId="urn:microsoft.com/office/officeart/2005/8/layout/orgChart1"/>
    <dgm:cxn modelId="{3FEDE6F6-C41E-9540-B71E-BE74F40F94C1}" type="presParOf" srcId="{CB254CA0-D01D-BC45-A5F9-0EDB39FE2143}" destId="{CDC4CB5D-2C9D-8241-8F82-1750E92AF379}" srcOrd="2" destOrd="0" presId="urn:microsoft.com/office/officeart/2005/8/layout/orgChart1"/>
    <dgm:cxn modelId="{E70CCBEF-E52B-6D43-A4F3-FB3355377D69}" type="presParOf" srcId="{D5366F54-B284-4046-BB53-7837B199FA35}" destId="{86E10B76-C9EA-894E-BAD1-064B899F5736}" srcOrd="6" destOrd="0" presId="urn:microsoft.com/office/officeart/2005/8/layout/orgChart1"/>
    <dgm:cxn modelId="{C87D6C3F-C0D7-3641-B564-6C56A608FA5A}" type="presParOf" srcId="{D5366F54-B284-4046-BB53-7837B199FA35}" destId="{2DB74D2F-991C-5942-98E0-0628A12A2F86}" srcOrd="7" destOrd="0" presId="urn:microsoft.com/office/officeart/2005/8/layout/orgChart1"/>
    <dgm:cxn modelId="{AF51E4B3-CBF0-AB4E-B3F3-5F9FE9677BC9}" type="presParOf" srcId="{2DB74D2F-991C-5942-98E0-0628A12A2F86}" destId="{20237FA7-7515-3047-9EEA-648498786A2F}" srcOrd="0" destOrd="0" presId="urn:microsoft.com/office/officeart/2005/8/layout/orgChart1"/>
    <dgm:cxn modelId="{0BE9DADE-D28F-9F4C-B093-A4F8C18A4239}" type="presParOf" srcId="{20237FA7-7515-3047-9EEA-648498786A2F}" destId="{3311B255-753C-254C-A7C5-AB5F6AC4619D}" srcOrd="0" destOrd="0" presId="urn:microsoft.com/office/officeart/2005/8/layout/orgChart1"/>
    <dgm:cxn modelId="{43EA542F-0AF3-4840-9B66-40A0DB48C1AD}" type="presParOf" srcId="{20237FA7-7515-3047-9EEA-648498786A2F}" destId="{7C7DA8B6-F06C-FD48-A5B7-BB1933128625}" srcOrd="1" destOrd="0" presId="urn:microsoft.com/office/officeart/2005/8/layout/orgChart1"/>
    <dgm:cxn modelId="{CFC09D05-B77C-D844-BEEC-8025866AADB4}" type="presParOf" srcId="{2DB74D2F-991C-5942-98E0-0628A12A2F86}" destId="{1F418BA2-94E2-6D48-97B1-AE6E18972491}" srcOrd="1" destOrd="0" presId="urn:microsoft.com/office/officeart/2005/8/layout/orgChart1"/>
    <dgm:cxn modelId="{503CB332-6F03-C544-8319-4284FDEA785D}" type="presParOf" srcId="{1F418BA2-94E2-6D48-97B1-AE6E18972491}" destId="{33C44A52-6D8A-304A-B80E-3FE6F2FF3CB2}" srcOrd="0" destOrd="0" presId="urn:microsoft.com/office/officeart/2005/8/layout/orgChart1"/>
    <dgm:cxn modelId="{1770AEBB-D0CA-3A41-99AD-8B86B2FB6195}" type="presParOf" srcId="{1F418BA2-94E2-6D48-97B1-AE6E18972491}" destId="{1E49779C-7EF9-1949-A310-17EE8DA6A877}" srcOrd="1" destOrd="0" presId="urn:microsoft.com/office/officeart/2005/8/layout/orgChart1"/>
    <dgm:cxn modelId="{E9A07E6E-061C-CF45-93B2-0EF186AFDAC3}" type="presParOf" srcId="{1E49779C-7EF9-1949-A310-17EE8DA6A877}" destId="{3A0171EF-C300-EF41-A394-710A7E38262D}" srcOrd="0" destOrd="0" presId="urn:microsoft.com/office/officeart/2005/8/layout/orgChart1"/>
    <dgm:cxn modelId="{624BAB1B-11F9-C643-8F3D-E8F062EE832E}" type="presParOf" srcId="{3A0171EF-C300-EF41-A394-710A7E38262D}" destId="{20A12C46-AEA0-A542-9677-8B5E814FDB51}" srcOrd="0" destOrd="0" presId="urn:microsoft.com/office/officeart/2005/8/layout/orgChart1"/>
    <dgm:cxn modelId="{F17C07F1-A769-7B4F-A1B6-1F9E5DEA4028}" type="presParOf" srcId="{3A0171EF-C300-EF41-A394-710A7E38262D}" destId="{C66B2793-E74D-A14A-A9AD-232F7C8B4F8A}" srcOrd="1" destOrd="0" presId="urn:microsoft.com/office/officeart/2005/8/layout/orgChart1"/>
    <dgm:cxn modelId="{DEC9D360-E008-DE48-9470-F4F6FF7C4A23}" type="presParOf" srcId="{1E49779C-7EF9-1949-A310-17EE8DA6A877}" destId="{E61D75D2-FB96-3E4C-9667-669E3DED5927}" srcOrd="1" destOrd="0" presId="urn:microsoft.com/office/officeart/2005/8/layout/orgChart1"/>
    <dgm:cxn modelId="{71A6A9A9-63E6-C548-A69B-5055E09584D3}" type="presParOf" srcId="{1E49779C-7EF9-1949-A310-17EE8DA6A877}" destId="{DF0AD02A-6308-5C43-B0EF-A917596C7770}" srcOrd="2" destOrd="0" presId="urn:microsoft.com/office/officeart/2005/8/layout/orgChart1"/>
    <dgm:cxn modelId="{A4E5D7CC-7991-4B46-B65B-B9A6B3144AD4}" type="presParOf" srcId="{1F418BA2-94E2-6D48-97B1-AE6E18972491}" destId="{7F725C3A-01F8-954E-8161-BB71AC5B879D}" srcOrd="2" destOrd="0" presId="urn:microsoft.com/office/officeart/2005/8/layout/orgChart1"/>
    <dgm:cxn modelId="{15E8C3E4-3445-C244-AB38-E231C8DAD017}" type="presParOf" srcId="{1F418BA2-94E2-6D48-97B1-AE6E18972491}" destId="{0DB776A8-773E-2847-85E6-145C7320C40D}" srcOrd="3" destOrd="0" presId="urn:microsoft.com/office/officeart/2005/8/layout/orgChart1"/>
    <dgm:cxn modelId="{6731FDE8-210F-1848-95C5-82DA88948AFA}" type="presParOf" srcId="{0DB776A8-773E-2847-85E6-145C7320C40D}" destId="{943CEFA9-E354-5E43-9D49-2CE910495284}" srcOrd="0" destOrd="0" presId="urn:microsoft.com/office/officeart/2005/8/layout/orgChart1"/>
    <dgm:cxn modelId="{205B533A-9AB7-6E4C-BA91-D7AE8AE42E75}" type="presParOf" srcId="{943CEFA9-E354-5E43-9D49-2CE910495284}" destId="{99389967-08E5-2B43-B2BC-2D219AFB48F8}" srcOrd="0" destOrd="0" presId="urn:microsoft.com/office/officeart/2005/8/layout/orgChart1"/>
    <dgm:cxn modelId="{9E64E013-FFD0-CE4B-8F86-B286BB265092}" type="presParOf" srcId="{943CEFA9-E354-5E43-9D49-2CE910495284}" destId="{2D9AABD7-D345-9A4D-8AC8-5F520D6926B8}" srcOrd="1" destOrd="0" presId="urn:microsoft.com/office/officeart/2005/8/layout/orgChart1"/>
    <dgm:cxn modelId="{509DF0A0-A672-674A-AC13-02AB635A13D7}" type="presParOf" srcId="{0DB776A8-773E-2847-85E6-145C7320C40D}" destId="{CCC0FEE2-022C-964C-B4C4-54FDD56B61F9}" srcOrd="1" destOrd="0" presId="urn:microsoft.com/office/officeart/2005/8/layout/orgChart1"/>
    <dgm:cxn modelId="{431DC2D9-0024-7E48-AFC6-699CC6DF9EA3}" type="presParOf" srcId="{0DB776A8-773E-2847-85E6-145C7320C40D}" destId="{5A0361D2-08F6-094E-8CCF-5B23A76A269B}" srcOrd="2" destOrd="0" presId="urn:microsoft.com/office/officeart/2005/8/layout/orgChart1"/>
    <dgm:cxn modelId="{3FBA3AD9-AE5E-0C40-B9AF-DD4DC6BBB90E}" type="presParOf" srcId="{1F418BA2-94E2-6D48-97B1-AE6E18972491}" destId="{DEB144F8-4710-614F-8D93-80DCB7492EB4}" srcOrd="4" destOrd="0" presId="urn:microsoft.com/office/officeart/2005/8/layout/orgChart1"/>
    <dgm:cxn modelId="{AB37250D-DD75-FB4E-9E37-453BA784511F}" type="presParOf" srcId="{1F418BA2-94E2-6D48-97B1-AE6E18972491}" destId="{0572AADF-8A75-6649-B03C-43C66CCDBF20}" srcOrd="5" destOrd="0" presId="urn:microsoft.com/office/officeart/2005/8/layout/orgChart1"/>
    <dgm:cxn modelId="{986E5010-5D6C-5847-BE41-5ADF70DEBF54}" type="presParOf" srcId="{0572AADF-8A75-6649-B03C-43C66CCDBF20}" destId="{D2E9BE14-4EB6-ED4F-9EE4-7347E750D1E8}" srcOrd="0" destOrd="0" presId="urn:microsoft.com/office/officeart/2005/8/layout/orgChart1"/>
    <dgm:cxn modelId="{65198948-B2EB-7C4C-A25C-D02A1ABC8AC8}" type="presParOf" srcId="{D2E9BE14-4EB6-ED4F-9EE4-7347E750D1E8}" destId="{981D1BB1-ADD4-0C48-80FB-626A52EC8FFC}" srcOrd="0" destOrd="0" presId="urn:microsoft.com/office/officeart/2005/8/layout/orgChart1"/>
    <dgm:cxn modelId="{4A5582B8-D2FF-7E4A-A2F5-F75235BDEEF9}" type="presParOf" srcId="{D2E9BE14-4EB6-ED4F-9EE4-7347E750D1E8}" destId="{A7A5D435-886B-5842-91DB-76D304C464F7}" srcOrd="1" destOrd="0" presId="urn:microsoft.com/office/officeart/2005/8/layout/orgChart1"/>
    <dgm:cxn modelId="{F2673788-1F4E-6148-9BFC-F2249FA0C6F0}" type="presParOf" srcId="{0572AADF-8A75-6649-B03C-43C66CCDBF20}" destId="{2E8F0533-4307-7C44-A814-6D24C639D1EC}" srcOrd="1" destOrd="0" presId="urn:microsoft.com/office/officeart/2005/8/layout/orgChart1"/>
    <dgm:cxn modelId="{BC5EB946-0767-694F-91DC-B741674BEE73}" type="presParOf" srcId="{0572AADF-8A75-6649-B03C-43C66CCDBF20}" destId="{C1CB6718-C0AD-C648-85E5-E975BB3E042A}" srcOrd="2" destOrd="0" presId="urn:microsoft.com/office/officeart/2005/8/layout/orgChart1"/>
    <dgm:cxn modelId="{7C2DCFED-9073-064A-AC81-2056A164586F}" type="presParOf" srcId="{2DB74D2F-991C-5942-98E0-0628A12A2F86}" destId="{43E94C4C-C6F7-734F-9860-BFB6A90E323D}" srcOrd="2" destOrd="0" presId="urn:microsoft.com/office/officeart/2005/8/layout/orgChart1"/>
    <dgm:cxn modelId="{74C39632-C696-E84F-A7CB-EA039F4500BF}" type="presParOf" srcId="{AE532B75-7C62-AC45-BB0C-B11424AA9639}" destId="{24841F15-F776-4445-86F9-C05A4875B09B}" srcOrd="2" destOrd="0" presId="urn:microsoft.com/office/officeart/2005/8/layout/orgChart1"/>
    <dgm:cxn modelId="{25D84F1B-810E-DC41-AAD1-A76C84E33BEE}" type="presParOf" srcId="{24841F15-F776-4445-86F9-C05A4875B09B}" destId="{7E5C6C86-215F-8F47-82AF-9D48C7C8FE73}" srcOrd="0" destOrd="0" presId="urn:microsoft.com/office/officeart/2005/8/layout/orgChart1"/>
    <dgm:cxn modelId="{516B16EE-5ECF-8342-8633-F47EB020A2DF}" type="presParOf" srcId="{24841F15-F776-4445-86F9-C05A4875B09B}" destId="{A1244073-9F78-4347-88C4-208FF02137E2}" srcOrd="1" destOrd="0" presId="urn:microsoft.com/office/officeart/2005/8/layout/orgChart1"/>
    <dgm:cxn modelId="{5CD28A44-E4FB-8449-A651-B7756B08D5DF}" type="presParOf" srcId="{A1244073-9F78-4347-88C4-208FF02137E2}" destId="{A604F404-79AA-4849-B7EC-A24648387D98}" srcOrd="0" destOrd="0" presId="urn:microsoft.com/office/officeart/2005/8/layout/orgChart1"/>
    <dgm:cxn modelId="{5F67750C-9082-6440-AE8B-984F5477C102}" type="presParOf" srcId="{A604F404-79AA-4849-B7EC-A24648387D98}" destId="{03511959-8505-CD40-8017-1D340836FE7B}" srcOrd="0" destOrd="0" presId="urn:microsoft.com/office/officeart/2005/8/layout/orgChart1"/>
    <dgm:cxn modelId="{DF9661F6-5EBC-6841-ACEF-56B02F25ED5D}" type="presParOf" srcId="{A604F404-79AA-4849-B7EC-A24648387D98}" destId="{0EF5A079-9468-5245-9217-FF74111E1770}" srcOrd="1" destOrd="0" presId="urn:microsoft.com/office/officeart/2005/8/layout/orgChart1"/>
    <dgm:cxn modelId="{12125425-21C9-594D-87EC-836F349C883F}" type="presParOf" srcId="{A1244073-9F78-4347-88C4-208FF02137E2}" destId="{6055902C-55DE-B442-BB39-F42A84BC8F16}" srcOrd="1" destOrd="0" presId="urn:microsoft.com/office/officeart/2005/8/layout/orgChart1"/>
    <dgm:cxn modelId="{174FFFC3-26F1-474B-BAD7-247C16E4192C}" type="presParOf" srcId="{A1244073-9F78-4347-88C4-208FF02137E2}" destId="{4F9DDFA7-8F01-CF4B-91E3-CC85808FF514}" srcOrd="2" destOrd="0" presId="urn:microsoft.com/office/officeart/2005/8/layout/orgChart1"/>
    <dgm:cxn modelId="{F36725B6-B471-2C4B-9106-6C7DD26884C0}" type="presParOf" srcId="{24841F15-F776-4445-86F9-C05A4875B09B}" destId="{5489BC04-E6C7-D74F-818F-2790C4356347}" srcOrd="2" destOrd="0" presId="urn:microsoft.com/office/officeart/2005/8/layout/orgChart1"/>
    <dgm:cxn modelId="{2D71C925-CFA5-F74C-9500-9C288248D132}" type="presParOf" srcId="{24841F15-F776-4445-86F9-C05A4875B09B}" destId="{43C9DECF-039C-A147-8A67-3D70A00B1842}" srcOrd="3" destOrd="0" presId="urn:microsoft.com/office/officeart/2005/8/layout/orgChart1"/>
    <dgm:cxn modelId="{0DC49F87-4F0C-3641-950C-4D1A02332D77}" type="presParOf" srcId="{43C9DECF-039C-A147-8A67-3D70A00B1842}" destId="{3B09AC23-E36B-A54B-A3D6-F84C411007DF}" srcOrd="0" destOrd="0" presId="urn:microsoft.com/office/officeart/2005/8/layout/orgChart1"/>
    <dgm:cxn modelId="{7C95FF8A-F4E5-4742-BE68-2591D955B091}" type="presParOf" srcId="{3B09AC23-E36B-A54B-A3D6-F84C411007DF}" destId="{2F69C590-D152-8D4C-8D5B-3E33C4518796}" srcOrd="0" destOrd="0" presId="urn:microsoft.com/office/officeart/2005/8/layout/orgChart1"/>
    <dgm:cxn modelId="{C2160B30-0183-9A4E-854C-ADF49C7864B2}" type="presParOf" srcId="{3B09AC23-E36B-A54B-A3D6-F84C411007DF}" destId="{E6DC052E-303B-0149-BCB5-0EE3087FF2C9}" srcOrd="1" destOrd="0" presId="urn:microsoft.com/office/officeart/2005/8/layout/orgChart1"/>
    <dgm:cxn modelId="{5EA1B99B-17CC-6A4F-9946-1F351BA63F05}" type="presParOf" srcId="{43C9DECF-039C-A147-8A67-3D70A00B1842}" destId="{70341888-2C21-F345-84D6-137D30B4BAC3}" srcOrd="1" destOrd="0" presId="urn:microsoft.com/office/officeart/2005/8/layout/orgChart1"/>
    <dgm:cxn modelId="{E4E0B605-9E57-5F4A-8FDE-C9ED480C98AB}" type="presParOf" srcId="{43C9DECF-039C-A147-8A67-3D70A00B1842}" destId="{A82E961D-8A01-7546-966F-083FB831227A}" srcOrd="2" destOrd="0" presId="urn:microsoft.com/office/officeart/2005/8/layout/orgChart1"/>
  </dgm:cxnLst>
  <dgm:bg>
    <a:noFill/>
  </dgm:bg>
  <dgm:whole>
    <a:ln w="12700" cmpd="sng">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26F56B-B823-8A4E-A5A5-E43728DDD0A2}" type="doc">
      <dgm:prSet loTypeId="urn:microsoft.com/office/officeart/2005/8/layout/pyramid4" loCatId="" qsTypeId="urn:microsoft.com/office/officeart/2005/8/quickstyle/simple1" qsCatId="simple" csTypeId="urn:microsoft.com/office/officeart/2005/8/colors/accent1_2" csCatId="accent1" phldr="1"/>
      <dgm:spPr/>
      <dgm:t>
        <a:bodyPr/>
        <a:lstStyle/>
        <a:p>
          <a:endParaRPr lang="en-US"/>
        </a:p>
      </dgm:t>
    </dgm:pt>
    <dgm:pt modelId="{7BD7A614-AF71-5042-9FE2-4AB551207DCE}">
      <dgm:prSet phldrT="[Text]" custT="1"/>
      <dgm:spPr/>
      <dgm:t>
        <a:bodyPr/>
        <a:lstStyle/>
        <a:p>
          <a:r>
            <a:rPr lang="en-US" sz="800" b="1" i="0" dirty="0" smtClean="0">
              <a:latin typeface="Roboto Bold"/>
              <a:cs typeface="Roboto Bold"/>
            </a:rPr>
            <a:t>VISION</a:t>
          </a:r>
        </a:p>
        <a:p>
          <a:r>
            <a:rPr lang="en-US" sz="2000" b="1" i="0" dirty="0" smtClean="0">
              <a:latin typeface="Roboto Bold"/>
              <a:cs typeface="Roboto Bold"/>
            </a:rPr>
            <a:t>25%</a:t>
          </a:r>
          <a:endParaRPr lang="en-US" sz="2000" b="1" i="0" dirty="0">
            <a:latin typeface="Roboto Bold"/>
            <a:cs typeface="Roboto Bold"/>
          </a:endParaRPr>
        </a:p>
      </dgm:t>
    </dgm:pt>
    <dgm:pt modelId="{4DA8258A-C62F-9841-967F-5A1206F344D3}" type="parTrans" cxnId="{80E5DBCC-B543-E542-9934-D3C70C747636}">
      <dgm:prSet/>
      <dgm:spPr/>
      <dgm:t>
        <a:bodyPr/>
        <a:lstStyle/>
        <a:p>
          <a:endParaRPr lang="en-US" sz="1000" b="1" i="0">
            <a:latin typeface="Roboto Bold"/>
            <a:cs typeface="Roboto Bold"/>
          </a:endParaRPr>
        </a:p>
      </dgm:t>
    </dgm:pt>
    <dgm:pt modelId="{294BEF8A-5761-E34E-8313-552D41415AEC}" type="sibTrans" cxnId="{80E5DBCC-B543-E542-9934-D3C70C747636}">
      <dgm:prSet/>
      <dgm:spPr/>
      <dgm:t>
        <a:bodyPr/>
        <a:lstStyle/>
        <a:p>
          <a:endParaRPr lang="en-US" sz="1000" b="1" i="0">
            <a:latin typeface="Roboto Bold"/>
            <a:cs typeface="Roboto Bold"/>
          </a:endParaRPr>
        </a:p>
      </dgm:t>
    </dgm:pt>
    <dgm:pt modelId="{FE85B171-C470-FB40-89CD-82814699E3FC}">
      <dgm:prSet phldrT="[Text]" custT="1"/>
      <dgm:spPr>
        <a:solidFill>
          <a:schemeClr val="accent3"/>
        </a:solidFill>
      </dgm:spPr>
      <dgm:t>
        <a:bodyPr/>
        <a:lstStyle/>
        <a:p>
          <a:r>
            <a:rPr lang="en-US" sz="800" b="1" i="0" dirty="0" smtClean="0">
              <a:latin typeface="Roboto Bold"/>
              <a:cs typeface="Roboto Bold"/>
            </a:rPr>
            <a:t>MOTIVATION</a:t>
          </a:r>
        </a:p>
        <a:p>
          <a:r>
            <a:rPr lang="en-US" sz="2000" b="1" i="0" dirty="0" smtClean="0">
              <a:latin typeface="Roboto Bold"/>
              <a:cs typeface="Roboto Bold"/>
            </a:rPr>
            <a:t>25%</a:t>
          </a:r>
          <a:endParaRPr lang="en-US" sz="2000" b="1" i="0" dirty="0">
            <a:latin typeface="Roboto Bold"/>
            <a:cs typeface="Roboto Bold"/>
          </a:endParaRPr>
        </a:p>
      </dgm:t>
    </dgm:pt>
    <dgm:pt modelId="{A4FCF4FF-F0C2-2C43-A2E6-A0954D4D5BDC}" type="parTrans" cxnId="{B44ECC61-1334-0A46-8E6F-6A2ADAD4BB7C}">
      <dgm:prSet/>
      <dgm:spPr/>
      <dgm:t>
        <a:bodyPr/>
        <a:lstStyle/>
        <a:p>
          <a:endParaRPr lang="en-US" sz="1000" b="1" i="0">
            <a:latin typeface="Roboto Bold"/>
            <a:cs typeface="Roboto Bold"/>
          </a:endParaRPr>
        </a:p>
      </dgm:t>
    </dgm:pt>
    <dgm:pt modelId="{5F269033-7CEC-B743-ABB7-B6C5E4EA9210}" type="sibTrans" cxnId="{B44ECC61-1334-0A46-8E6F-6A2ADAD4BB7C}">
      <dgm:prSet/>
      <dgm:spPr/>
      <dgm:t>
        <a:bodyPr/>
        <a:lstStyle/>
        <a:p>
          <a:endParaRPr lang="en-US" sz="1000" b="1" i="0">
            <a:latin typeface="Roboto Bold"/>
            <a:cs typeface="Roboto Bold"/>
          </a:endParaRPr>
        </a:p>
      </dgm:t>
    </dgm:pt>
    <dgm:pt modelId="{68FC6618-5024-8B45-9FAD-3D7961F65F81}">
      <dgm:prSet phldrT="[Text]" custT="1"/>
      <dgm:spPr>
        <a:solidFill>
          <a:schemeClr val="accent2"/>
        </a:solidFill>
      </dgm:spPr>
      <dgm:t>
        <a:bodyPr/>
        <a:lstStyle/>
        <a:p>
          <a:r>
            <a:rPr lang="en-US" sz="800" b="1" i="0" dirty="0" smtClean="0">
              <a:latin typeface="Roboto Bold"/>
              <a:cs typeface="Roboto Bold"/>
            </a:rPr>
            <a:t>INNOVATION</a:t>
          </a:r>
        </a:p>
        <a:p>
          <a:r>
            <a:rPr lang="en-US" sz="2000" b="1" i="0" dirty="0" smtClean="0">
              <a:latin typeface="Roboto Bold"/>
              <a:cs typeface="Roboto Bold"/>
            </a:rPr>
            <a:t>25%</a:t>
          </a:r>
          <a:endParaRPr lang="en-US" sz="2000" b="1" i="0" dirty="0">
            <a:latin typeface="Roboto Bold"/>
            <a:cs typeface="Roboto Bold"/>
          </a:endParaRPr>
        </a:p>
      </dgm:t>
    </dgm:pt>
    <dgm:pt modelId="{FA11E55A-384A-EA43-93DD-E4BA2C6ABC14}" type="parTrans" cxnId="{A1F9FA48-F7FF-984F-AE50-F72CD4601FB6}">
      <dgm:prSet/>
      <dgm:spPr/>
      <dgm:t>
        <a:bodyPr/>
        <a:lstStyle/>
        <a:p>
          <a:endParaRPr lang="en-US" sz="1000" b="1" i="0">
            <a:latin typeface="Roboto Bold"/>
            <a:cs typeface="Roboto Bold"/>
          </a:endParaRPr>
        </a:p>
      </dgm:t>
    </dgm:pt>
    <dgm:pt modelId="{1555A06D-E759-B647-8F40-55974C729116}" type="sibTrans" cxnId="{A1F9FA48-F7FF-984F-AE50-F72CD4601FB6}">
      <dgm:prSet/>
      <dgm:spPr/>
      <dgm:t>
        <a:bodyPr/>
        <a:lstStyle/>
        <a:p>
          <a:endParaRPr lang="en-US" sz="1000" b="1" i="0">
            <a:latin typeface="Roboto Bold"/>
            <a:cs typeface="Roboto Bold"/>
          </a:endParaRPr>
        </a:p>
      </dgm:t>
    </dgm:pt>
    <dgm:pt modelId="{BEF307C6-A2DE-464A-89FC-2E853E2FBD5B}">
      <dgm:prSet phldrT="[Text]" custT="1"/>
      <dgm:spPr>
        <a:solidFill>
          <a:schemeClr val="accent4"/>
        </a:solidFill>
      </dgm:spPr>
      <dgm:t>
        <a:bodyPr/>
        <a:lstStyle/>
        <a:p>
          <a:r>
            <a:rPr lang="en-US" sz="800" b="1" i="0" dirty="0" smtClean="0">
              <a:latin typeface="Roboto Bold"/>
              <a:cs typeface="Roboto Bold"/>
            </a:rPr>
            <a:t>ACTION</a:t>
          </a:r>
        </a:p>
        <a:p>
          <a:r>
            <a:rPr lang="en-US" sz="2000" b="1" i="0" dirty="0" smtClean="0">
              <a:latin typeface="Roboto Bold"/>
              <a:cs typeface="Roboto Bold"/>
            </a:rPr>
            <a:t>25%</a:t>
          </a:r>
          <a:endParaRPr lang="en-US" sz="2000" b="1" i="0" dirty="0">
            <a:latin typeface="Roboto Bold"/>
            <a:cs typeface="Roboto Bold"/>
          </a:endParaRPr>
        </a:p>
      </dgm:t>
    </dgm:pt>
    <dgm:pt modelId="{2227729A-95A2-A541-A2BC-59199A4E7968}" type="parTrans" cxnId="{C8736FD9-99EF-4644-8529-3EBE38F6D785}">
      <dgm:prSet/>
      <dgm:spPr/>
      <dgm:t>
        <a:bodyPr/>
        <a:lstStyle/>
        <a:p>
          <a:endParaRPr lang="en-US" sz="1000" b="1" i="0">
            <a:latin typeface="Roboto Bold"/>
            <a:cs typeface="Roboto Bold"/>
          </a:endParaRPr>
        </a:p>
      </dgm:t>
    </dgm:pt>
    <dgm:pt modelId="{A1C736E4-1993-1543-B04D-7212982135D8}" type="sibTrans" cxnId="{C8736FD9-99EF-4644-8529-3EBE38F6D785}">
      <dgm:prSet/>
      <dgm:spPr/>
      <dgm:t>
        <a:bodyPr/>
        <a:lstStyle/>
        <a:p>
          <a:endParaRPr lang="en-US" sz="1000" b="1" i="0">
            <a:latin typeface="Roboto Bold"/>
            <a:cs typeface="Roboto Bold"/>
          </a:endParaRPr>
        </a:p>
      </dgm:t>
    </dgm:pt>
    <dgm:pt modelId="{4F857C4A-7AFC-F349-8055-644B0D1763F3}" type="pres">
      <dgm:prSet presAssocID="{6626F56B-B823-8A4E-A5A5-E43728DDD0A2}" presName="compositeShape" presStyleCnt="0">
        <dgm:presLayoutVars>
          <dgm:chMax val="9"/>
          <dgm:dir/>
          <dgm:resizeHandles val="exact"/>
        </dgm:presLayoutVars>
      </dgm:prSet>
      <dgm:spPr/>
      <dgm:t>
        <a:bodyPr/>
        <a:lstStyle/>
        <a:p>
          <a:endParaRPr lang="en-US"/>
        </a:p>
      </dgm:t>
    </dgm:pt>
    <dgm:pt modelId="{4F38D75A-E7A1-3A4B-97DA-8072D861854E}" type="pres">
      <dgm:prSet presAssocID="{6626F56B-B823-8A4E-A5A5-E43728DDD0A2}" presName="triangle1" presStyleLbl="node1" presStyleIdx="0" presStyleCnt="4">
        <dgm:presLayoutVars>
          <dgm:bulletEnabled val="1"/>
        </dgm:presLayoutVars>
      </dgm:prSet>
      <dgm:spPr/>
      <dgm:t>
        <a:bodyPr/>
        <a:lstStyle/>
        <a:p>
          <a:endParaRPr lang="en-US"/>
        </a:p>
      </dgm:t>
    </dgm:pt>
    <dgm:pt modelId="{4D65CFEC-E98F-BA42-8212-5042547770DB}" type="pres">
      <dgm:prSet presAssocID="{6626F56B-B823-8A4E-A5A5-E43728DDD0A2}" presName="triangle2" presStyleLbl="node1" presStyleIdx="1" presStyleCnt="4">
        <dgm:presLayoutVars>
          <dgm:bulletEnabled val="1"/>
        </dgm:presLayoutVars>
      </dgm:prSet>
      <dgm:spPr/>
      <dgm:t>
        <a:bodyPr/>
        <a:lstStyle/>
        <a:p>
          <a:endParaRPr lang="en-US"/>
        </a:p>
      </dgm:t>
    </dgm:pt>
    <dgm:pt modelId="{2D4BFD35-9CC1-EB40-A390-66CBB313D0FF}" type="pres">
      <dgm:prSet presAssocID="{6626F56B-B823-8A4E-A5A5-E43728DDD0A2}" presName="triangle3" presStyleLbl="node1" presStyleIdx="2" presStyleCnt="4">
        <dgm:presLayoutVars>
          <dgm:bulletEnabled val="1"/>
        </dgm:presLayoutVars>
      </dgm:prSet>
      <dgm:spPr/>
      <dgm:t>
        <a:bodyPr/>
        <a:lstStyle/>
        <a:p>
          <a:endParaRPr lang="en-US"/>
        </a:p>
      </dgm:t>
    </dgm:pt>
    <dgm:pt modelId="{AFE82E4C-403D-6046-AF1C-19D4943AEE6B}" type="pres">
      <dgm:prSet presAssocID="{6626F56B-B823-8A4E-A5A5-E43728DDD0A2}" presName="triangle4" presStyleLbl="node1" presStyleIdx="3" presStyleCnt="4">
        <dgm:presLayoutVars>
          <dgm:bulletEnabled val="1"/>
        </dgm:presLayoutVars>
      </dgm:prSet>
      <dgm:spPr/>
      <dgm:t>
        <a:bodyPr/>
        <a:lstStyle/>
        <a:p>
          <a:endParaRPr lang="en-US"/>
        </a:p>
      </dgm:t>
    </dgm:pt>
  </dgm:ptLst>
  <dgm:cxnLst>
    <dgm:cxn modelId="{40BA9F55-CF8E-CA4C-9BBD-F4D022BBF0EF}" type="presOf" srcId="{68FC6618-5024-8B45-9FAD-3D7961F65F81}" destId="{2D4BFD35-9CC1-EB40-A390-66CBB313D0FF}" srcOrd="0" destOrd="0" presId="urn:microsoft.com/office/officeart/2005/8/layout/pyramid4"/>
    <dgm:cxn modelId="{A1F9FA48-F7FF-984F-AE50-F72CD4601FB6}" srcId="{6626F56B-B823-8A4E-A5A5-E43728DDD0A2}" destId="{68FC6618-5024-8B45-9FAD-3D7961F65F81}" srcOrd="2" destOrd="0" parTransId="{FA11E55A-384A-EA43-93DD-E4BA2C6ABC14}" sibTransId="{1555A06D-E759-B647-8F40-55974C729116}"/>
    <dgm:cxn modelId="{C8736FD9-99EF-4644-8529-3EBE38F6D785}" srcId="{6626F56B-B823-8A4E-A5A5-E43728DDD0A2}" destId="{BEF307C6-A2DE-464A-89FC-2E853E2FBD5B}" srcOrd="3" destOrd="0" parTransId="{2227729A-95A2-A541-A2BC-59199A4E7968}" sibTransId="{A1C736E4-1993-1543-B04D-7212982135D8}"/>
    <dgm:cxn modelId="{DBBCE27C-8F76-E145-9C81-2A7D14073E8F}" type="presOf" srcId="{6626F56B-B823-8A4E-A5A5-E43728DDD0A2}" destId="{4F857C4A-7AFC-F349-8055-644B0D1763F3}" srcOrd="0" destOrd="0" presId="urn:microsoft.com/office/officeart/2005/8/layout/pyramid4"/>
    <dgm:cxn modelId="{E54D3CDA-6259-F449-896B-66C3BC4ADD25}" type="presOf" srcId="{BEF307C6-A2DE-464A-89FC-2E853E2FBD5B}" destId="{AFE82E4C-403D-6046-AF1C-19D4943AEE6B}" srcOrd="0" destOrd="0" presId="urn:microsoft.com/office/officeart/2005/8/layout/pyramid4"/>
    <dgm:cxn modelId="{B44ECC61-1334-0A46-8E6F-6A2ADAD4BB7C}" srcId="{6626F56B-B823-8A4E-A5A5-E43728DDD0A2}" destId="{FE85B171-C470-FB40-89CD-82814699E3FC}" srcOrd="1" destOrd="0" parTransId="{A4FCF4FF-F0C2-2C43-A2E6-A0954D4D5BDC}" sibTransId="{5F269033-7CEC-B743-ABB7-B6C5E4EA9210}"/>
    <dgm:cxn modelId="{6146DD64-3525-3648-BF4C-4BFCD1B0FEF4}" type="presOf" srcId="{7BD7A614-AF71-5042-9FE2-4AB551207DCE}" destId="{4F38D75A-E7A1-3A4B-97DA-8072D861854E}" srcOrd="0" destOrd="0" presId="urn:microsoft.com/office/officeart/2005/8/layout/pyramid4"/>
    <dgm:cxn modelId="{2E775592-DAB2-8242-9D67-13E8D4DD7E38}" type="presOf" srcId="{FE85B171-C470-FB40-89CD-82814699E3FC}" destId="{4D65CFEC-E98F-BA42-8212-5042547770DB}" srcOrd="0" destOrd="0" presId="urn:microsoft.com/office/officeart/2005/8/layout/pyramid4"/>
    <dgm:cxn modelId="{80E5DBCC-B543-E542-9934-D3C70C747636}" srcId="{6626F56B-B823-8A4E-A5A5-E43728DDD0A2}" destId="{7BD7A614-AF71-5042-9FE2-4AB551207DCE}" srcOrd="0" destOrd="0" parTransId="{4DA8258A-C62F-9841-967F-5A1206F344D3}" sibTransId="{294BEF8A-5761-E34E-8313-552D41415AEC}"/>
    <dgm:cxn modelId="{3FE82440-F0A1-8948-ABA5-E6FEC931160A}" type="presParOf" srcId="{4F857C4A-7AFC-F349-8055-644B0D1763F3}" destId="{4F38D75A-E7A1-3A4B-97DA-8072D861854E}" srcOrd="0" destOrd="0" presId="urn:microsoft.com/office/officeart/2005/8/layout/pyramid4"/>
    <dgm:cxn modelId="{E7A6DA9A-7269-EA44-A81F-E8A94E20AF37}" type="presParOf" srcId="{4F857C4A-7AFC-F349-8055-644B0D1763F3}" destId="{4D65CFEC-E98F-BA42-8212-5042547770DB}" srcOrd="1" destOrd="0" presId="urn:microsoft.com/office/officeart/2005/8/layout/pyramid4"/>
    <dgm:cxn modelId="{340B0D49-53A5-C448-BD95-CF7AF483CEDA}" type="presParOf" srcId="{4F857C4A-7AFC-F349-8055-644B0D1763F3}" destId="{2D4BFD35-9CC1-EB40-A390-66CBB313D0FF}" srcOrd="2" destOrd="0" presId="urn:microsoft.com/office/officeart/2005/8/layout/pyramid4"/>
    <dgm:cxn modelId="{8B7B0D4E-8359-1045-9E9A-3ABAC65B3ED3}" type="presParOf" srcId="{4F857C4A-7AFC-F349-8055-644B0D1763F3}" destId="{AFE82E4C-403D-6046-AF1C-19D4943AEE6B}"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665F1F-9F19-9B46-BFB9-4988D85941F6}">
      <dsp:nvSpPr>
        <dsp:cNvPr id="0" name=""/>
        <dsp:cNvSpPr/>
      </dsp:nvSpPr>
      <dsp:spPr>
        <a:xfrm>
          <a:off x="156078" y="656"/>
          <a:ext cx="1145158" cy="355531"/>
        </a:xfrm>
        <a:prstGeom prst="roundRect">
          <a:avLst>
            <a:gd name="adj" fmla="val 10000"/>
          </a:avLst>
        </a:prstGeom>
        <a:solidFill>
          <a:schemeClr val="accent1"/>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CREATIVE</a:t>
          </a:r>
          <a:endParaRPr lang="en-US" sz="1000" b="1" i="0" kern="1200" dirty="0">
            <a:solidFill>
              <a:schemeClr val="bg1"/>
            </a:solidFill>
            <a:latin typeface="Roboto Bold"/>
            <a:cs typeface="Roboto Bold"/>
          </a:endParaRPr>
        </a:p>
      </dsp:txBody>
      <dsp:txXfrm>
        <a:off x="166491" y="11069"/>
        <a:ext cx="1124332" cy="334705"/>
      </dsp:txXfrm>
    </dsp:sp>
    <dsp:sp modelId="{8E37F248-59E8-5F4F-8EC0-C447D804822D}">
      <dsp:nvSpPr>
        <dsp:cNvPr id="0" name=""/>
        <dsp:cNvSpPr/>
      </dsp:nvSpPr>
      <dsp:spPr>
        <a:xfrm>
          <a:off x="270594"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CB74AB08-C5ED-DC49-8AAB-7291BB699E52}">
      <dsp:nvSpPr>
        <dsp:cNvPr id="0" name=""/>
        <dsp:cNvSpPr/>
      </dsp:nvSpPr>
      <dsp:spPr>
        <a:xfrm>
          <a:off x="385109" y="499332"/>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1</a:t>
          </a:r>
          <a:endParaRPr lang="en-US" sz="1000" b="0" i="0" kern="1200" dirty="0">
            <a:solidFill>
              <a:schemeClr val="tx2"/>
            </a:solidFill>
            <a:latin typeface="Roboto Bold"/>
            <a:cs typeface="Roboto Bold"/>
          </a:endParaRPr>
        </a:p>
      </dsp:txBody>
      <dsp:txXfrm>
        <a:off x="392932" y="507155"/>
        <a:ext cx="900480" cy="251467"/>
      </dsp:txXfrm>
    </dsp:sp>
    <dsp:sp modelId="{0B3AF159-428C-9746-B197-E00C37BA3FE5}">
      <dsp:nvSpPr>
        <dsp:cNvPr id="0" name=""/>
        <dsp:cNvSpPr/>
      </dsp:nvSpPr>
      <dsp:spPr>
        <a:xfrm>
          <a:off x="270594"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5FD9346F-A266-7A44-9268-B1F613C5F481}">
      <dsp:nvSpPr>
        <dsp:cNvPr id="0" name=""/>
        <dsp:cNvSpPr/>
      </dsp:nvSpPr>
      <dsp:spPr>
        <a:xfrm>
          <a:off x="385109" y="909591"/>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2</a:t>
          </a:r>
          <a:endParaRPr lang="en-US" sz="1000" b="0" i="0" kern="1200" dirty="0">
            <a:solidFill>
              <a:schemeClr val="tx2"/>
            </a:solidFill>
            <a:latin typeface="Roboto Bold"/>
            <a:cs typeface="Roboto Bold"/>
          </a:endParaRPr>
        </a:p>
      </dsp:txBody>
      <dsp:txXfrm>
        <a:off x="392932" y="917414"/>
        <a:ext cx="900480" cy="251467"/>
      </dsp:txXfrm>
    </dsp:sp>
    <dsp:sp modelId="{3F2082BC-366D-1A4B-8466-6EF88C0758F4}">
      <dsp:nvSpPr>
        <dsp:cNvPr id="0" name=""/>
        <dsp:cNvSpPr/>
      </dsp:nvSpPr>
      <dsp:spPr>
        <a:xfrm>
          <a:off x="270594"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8F82E212-6768-5349-AFA6-2AFD2213CC1A}">
      <dsp:nvSpPr>
        <dsp:cNvPr id="0" name=""/>
        <dsp:cNvSpPr/>
      </dsp:nvSpPr>
      <dsp:spPr>
        <a:xfrm>
          <a:off x="385109" y="1319850"/>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3</a:t>
          </a:r>
          <a:endParaRPr lang="en-US" sz="1000" b="0" i="0" kern="1200" dirty="0">
            <a:solidFill>
              <a:schemeClr val="tx2"/>
            </a:solidFill>
            <a:latin typeface="Roboto Bold"/>
            <a:cs typeface="Roboto Bold"/>
          </a:endParaRPr>
        </a:p>
      </dsp:txBody>
      <dsp:txXfrm>
        <a:off x="392932" y="1327673"/>
        <a:ext cx="900480" cy="251467"/>
      </dsp:txXfrm>
    </dsp:sp>
    <dsp:sp modelId="{D03C34D7-0AA8-384F-B8ED-39778BBC2136}">
      <dsp:nvSpPr>
        <dsp:cNvPr id="0" name=""/>
        <dsp:cNvSpPr/>
      </dsp:nvSpPr>
      <dsp:spPr>
        <a:xfrm>
          <a:off x="270594"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6BC07EFA-47E1-9D47-8E49-C274CC727CC6}">
      <dsp:nvSpPr>
        <dsp:cNvPr id="0" name=""/>
        <dsp:cNvSpPr/>
      </dsp:nvSpPr>
      <dsp:spPr>
        <a:xfrm>
          <a:off x="385109" y="1730108"/>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4</a:t>
          </a:r>
          <a:endParaRPr lang="en-US" sz="1000" b="0" i="0" kern="1200" dirty="0">
            <a:solidFill>
              <a:schemeClr val="tx2"/>
            </a:solidFill>
            <a:latin typeface="Roboto Bold"/>
            <a:cs typeface="Roboto Bold"/>
          </a:endParaRPr>
        </a:p>
      </dsp:txBody>
      <dsp:txXfrm>
        <a:off x="392932" y="1737931"/>
        <a:ext cx="900480" cy="251467"/>
      </dsp:txXfrm>
    </dsp:sp>
    <dsp:sp modelId="{59FB7BAE-9752-C349-B4B6-B8BF76A5D285}">
      <dsp:nvSpPr>
        <dsp:cNvPr id="0" name=""/>
        <dsp:cNvSpPr/>
      </dsp:nvSpPr>
      <dsp:spPr>
        <a:xfrm>
          <a:off x="270594" y="356188"/>
          <a:ext cx="114515" cy="1917736"/>
        </a:xfrm>
        <a:custGeom>
          <a:avLst/>
          <a:gdLst/>
          <a:ahLst/>
          <a:cxnLst/>
          <a:rect l="0" t="0" r="0" b="0"/>
          <a:pathLst>
            <a:path>
              <a:moveTo>
                <a:pt x="0" y="0"/>
              </a:moveTo>
              <a:lnTo>
                <a:pt x="0" y="1917736"/>
              </a:lnTo>
              <a:lnTo>
                <a:pt x="114515" y="1917736"/>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3BEF7455-44B0-0049-A718-64BF9416635C}">
      <dsp:nvSpPr>
        <dsp:cNvPr id="0" name=""/>
        <dsp:cNvSpPr/>
      </dsp:nvSpPr>
      <dsp:spPr>
        <a:xfrm>
          <a:off x="385109" y="2140367"/>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5</a:t>
          </a:r>
          <a:endParaRPr lang="en-US" sz="1000" b="0" i="0" kern="1200" dirty="0">
            <a:solidFill>
              <a:schemeClr val="tx2"/>
            </a:solidFill>
            <a:latin typeface="Roboto Bold"/>
            <a:cs typeface="Roboto Bold"/>
          </a:endParaRPr>
        </a:p>
      </dsp:txBody>
      <dsp:txXfrm>
        <a:off x="392932" y="2148190"/>
        <a:ext cx="900480" cy="251467"/>
      </dsp:txXfrm>
    </dsp:sp>
    <dsp:sp modelId="{825936F8-B84F-0641-8954-649A2455844C}">
      <dsp:nvSpPr>
        <dsp:cNvPr id="0" name=""/>
        <dsp:cNvSpPr/>
      </dsp:nvSpPr>
      <dsp:spPr>
        <a:xfrm>
          <a:off x="1587526" y="656"/>
          <a:ext cx="1145158" cy="355531"/>
        </a:xfrm>
        <a:prstGeom prst="roundRect">
          <a:avLst>
            <a:gd name="adj" fmla="val 10000"/>
          </a:avLst>
        </a:prstGeom>
        <a:solidFill>
          <a:schemeClr val="accent2"/>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CONTENT</a:t>
          </a:r>
          <a:endParaRPr lang="en-US" sz="1000" b="1" i="0" kern="1200" dirty="0">
            <a:solidFill>
              <a:schemeClr val="bg1"/>
            </a:solidFill>
            <a:latin typeface="Roboto Bold"/>
            <a:cs typeface="Roboto Bold"/>
          </a:endParaRPr>
        </a:p>
      </dsp:txBody>
      <dsp:txXfrm>
        <a:off x="1597939" y="11069"/>
        <a:ext cx="1124332" cy="334705"/>
      </dsp:txXfrm>
    </dsp:sp>
    <dsp:sp modelId="{28F2ACD5-A3DC-3C42-B598-6EE2D0EA8E43}">
      <dsp:nvSpPr>
        <dsp:cNvPr id="0" name=""/>
        <dsp:cNvSpPr/>
      </dsp:nvSpPr>
      <dsp:spPr>
        <a:xfrm>
          <a:off x="1702041"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DD7A503E-C319-0D47-B25A-F513285E5417}">
      <dsp:nvSpPr>
        <dsp:cNvPr id="0" name=""/>
        <dsp:cNvSpPr/>
      </dsp:nvSpPr>
      <dsp:spPr>
        <a:xfrm>
          <a:off x="1816557" y="499332"/>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1</a:t>
          </a:r>
          <a:endParaRPr lang="en-US" sz="1000" b="0" i="0" kern="1200" dirty="0">
            <a:solidFill>
              <a:schemeClr val="tx2"/>
            </a:solidFill>
            <a:latin typeface="Roboto Bold"/>
            <a:cs typeface="Roboto Bold"/>
          </a:endParaRPr>
        </a:p>
      </dsp:txBody>
      <dsp:txXfrm>
        <a:off x="1824380" y="507155"/>
        <a:ext cx="900480" cy="251467"/>
      </dsp:txXfrm>
    </dsp:sp>
    <dsp:sp modelId="{A9EC1C8F-02E7-334A-8819-041AF3A47AF4}">
      <dsp:nvSpPr>
        <dsp:cNvPr id="0" name=""/>
        <dsp:cNvSpPr/>
      </dsp:nvSpPr>
      <dsp:spPr>
        <a:xfrm>
          <a:off x="1702041"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9FE1598-27C7-5343-B8E1-7CBD0F9B5172}">
      <dsp:nvSpPr>
        <dsp:cNvPr id="0" name=""/>
        <dsp:cNvSpPr/>
      </dsp:nvSpPr>
      <dsp:spPr>
        <a:xfrm>
          <a:off x="1816557" y="909591"/>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2</a:t>
          </a:r>
        </a:p>
      </dsp:txBody>
      <dsp:txXfrm>
        <a:off x="1824380" y="917414"/>
        <a:ext cx="900480" cy="251467"/>
      </dsp:txXfrm>
    </dsp:sp>
    <dsp:sp modelId="{8498CB37-5801-1B4D-864B-DF4DC02F93DD}">
      <dsp:nvSpPr>
        <dsp:cNvPr id="0" name=""/>
        <dsp:cNvSpPr/>
      </dsp:nvSpPr>
      <dsp:spPr>
        <a:xfrm>
          <a:off x="1702041"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43932D0-279D-B64E-8FA0-C9D57BD0F488}">
      <dsp:nvSpPr>
        <dsp:cNvPr id="0" name=""/>
        <dsp:cNvSpPr/>
      </dsp:nvSpPr>
      <dsp:spPr>
        <a:xfrm>
          <a:off x="1816557" y="1319850"/>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3</a:t>
          </a:r>
          <a:endParaRPr lang="en-US" sz="1000" b="0" i="0" kern="1200" dirty="0">
            <a:solidFill>
              <a:schemeClr val="tx2"/>
            </a:solidFill>
            <a:latin typeface="Roboto Bold"/>
            <a:cs typeface="Roboto Bold"/>
          </a:endParaRPr>
        </a:p>
      </dsp:txBody>
      <dsp:txXfrm>
        <a:off x="1824380" y="1327673"/>
        <a:ext cx="900480" cy="251467"/>
      </dsp:txXfrm>
    </dsp:sp>
    <dsp:sp modelId="{6DED3575-4117-8C47-A265-71894AB7175E}">
      <dsp:nvSpPr>
        <dsp:cNvPr id="0" name=""/>
        <dsp:cNvSpPr/>
      </dsp:nvSpPr>
      <dsp:spPr>
        <a:xfrm>
          <a:off x="1702041"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98AF4421-940E-E34E-AEC3-8F8F39437E44}">
      <dsp:nvSpPr>
        <dsp:cNvPr id="0" name=""/>
        <dsp:cNvSpPr/>
      </dsp:nvSpPr>
      <dsp:spPr>
        <a:xfrm>
          <a:off x="1816557" y="1730108"/>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4</a:t>
          </a:r>
        </a:p>
      </dsp:txBody>
      <dsp:txXfrm>
        <a:off x="1824380" y="1737931"/>
        <a:ext cx="900480" cy="251467"/>
      </dsp:txXfrm>
    </dsp:sp>
    <dsp:sp modelId="{44ADCC90-E222-744D-94D1-BD12CEA4F9A2}">
      <dsp:nvSpPr>
        <dsp:cNvPr id="0" name=""/>
        <dsp:cNvSpPr/>
      </dsp:nvSpPr>
      <dsp:spPr>
        <a:xfrm>
          <a:off x="3018973" y="656"/>
          <a:ext cx="1145158" cy="355531"/>
        </a:xfrm>
        <a:prstGeom prst="roundRect">
          <a:avLst>
            <a:gd name="adj" fmla="val 10000"/>
          </a:avLst>
        </a:prstGeom>
        <a:solidFill>
          <a:schemeClr val="accent3"/>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TESTER</a:t>
          </a:r>
          <a:endParaRPr lang="en-US" sz="1000" b="1" i="0" kern="1200" dirty="0">
            <a:solidFill>
              <a:schemeClr val="bg1"/>
            </a:solidFill>
            <a:latin typeface="Roboto Bold"/>
            <a:cs typeface="Roboto Bold"/>
          </a:endParaRPr>
        </a:p>
      </dsp:txBody>
      <dsp:txXfrm>
        <a:off x="3029386" y="11069"/>
        <a:ext cx="1124332" cy="334705"/>
      </dsp:txXfrm>
    </dsp:sp>
    <dsp:sp modelId="{B4E1A1D0-A1CD-0344-9527-BAD4D9EFCB11}">
      <dsp:nvSpPr>
        <dsp:cNvPr id="0" name=""/>
        <dsp:cNvSpPr/>
      </dsp:nvSpPr>
      <dsp:spPr>
        <a:xfrm>
          <a:off x="3133489"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E3C03E65-F864-D54A-AD14-0D8A94B86676}">
      <dsp:nvSpPr>
        <dsp:cNvPr id="0" name=""/>
        <dsp:cNvSpPr/>
      </dsp:nvSpPr>
      <dsp:spPr>
        <a:xfrm>
          <a:off x="3248005" y="499332"/>
          <a:ext cx="916126" cy="267113"/>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1</a:t>
          </a:r>
          <a:endParaRPr lang="en-US" sz="1000" b="0" i="0" kern="1200" dirty="0">
            <a:solidFill>
              <a:schemeClr val="tx2"/>
            </a:solidFill>
            <a:latin typeface="Roboto Bold"/>
            <a:cs typeface="Roboto Bold"/>
          </a:endParaRPr>
        </a:p>
      </dsp:txBody>
      <dsp:txXfrm>
        <a:off x="3255828" y="507155"/>
        <a:ext cx="900480" cy="251467"/>
      </dsp:txXfrm>
    </dsp:sp>
    <dsp:sp modelId="{32246EE4-80FC-2F4F-AB4C-21F72F668067}">
      <dsp:nvSpPr>
        <dsp:cNvPr id="0" name=""/>
        <dsp:cNvSpPr/>
      </dsp:nvSpPr>
      <dsp:spPr>
        <a:xfrm>
          <a:off x="3133489"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AF56AB8-7444-A541-B3EB-1AB031C77156}">
      <dsp:nvSpPr>
        <dsp:cNvPr id="0" name=""/>
        <dsp:cNvSpPr/>
      </dsp:nvSpPr>
      <dsp:spPr>
        <a:xfrm>
          <a:off x="3248005" y="909591"/>
          <a:ext cx="916126" cy="267113"/>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2</a:t>
          </a:r>
          <a:endParaRPr lang="en-US" sz="1000" b="0" i="0" kern="1200" dirty="0">
            <a:solidFill>
              <a:schemeClr val="tx2"/>
            </a:solidFill>
            <a:latin typeface="Roboto Bold"/>
            <a:cs typeface="Roboto Bold"/>
          </a:endParaRPr>
        </a:p>
      </dsp:txBody>
      <dsp:txXfrm>
        <a:off x="3255828" y="917414"/>
        <a:ext cx="900480" cy="251467"/>
      </dsp:txXfrm>
    </dsp:sp>
    <dsp:sp modelId="{7B67E5EC-F1A8-F54D-89F0-41F863E9D2E2}">
      <dsp:nvSpPr>
        <dsp:cNvPr id="0" name=""/>
        <dsp:cNvSpPr/>
      </dsp:nvSpPr>
      <dsp:spPr>
        <a:xfrm>
          <a:off x="4450421" y="656"/>
          <a:ext cx="1145158" cy="355531"/>
        </a:xfrm>
        <a:prstGeom prst="roundRect">
          <a:avLst>
            <a:gd name="adj" fmla="val 10000"/>
          </a:avLst>
        </a:prstGeom>
        <a:solidFill>
          <a:schemeClr val="accent4"/>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BACKEND</a:t>
          </a:r>
          <a:endParaRPr lang="en-US" sz="1000" b="1" i="0" kern="1200" dirty="0">
            <a:solidFill>
              <a:schemeClr val="bg1"/>
            </a:solidFill>
            <a:latin typeface="Roboto Bold"/>
            <a:cs typeface="Roboto Bold"/>
          </a:endParaRPr>
        </a:p>
      </dsp:txBody>
      <dsp:txXfrm>
        <a:off x="4460834" y="11069"/>
        <a:ext cx="1124332" cy="334705"/>
      </dsp:txXfrm>
    </dsp:sp>
    <dsp:sp modelId="{7831217E-DBF7-0046-8530-35D4D0D9345B}">
      <dsp:nvSpPr>
        <dsp:cNvPr id="0" name=""/>
        <dsp:cNvSpPr/>
      </dsp:nvSpPr>
      <dsp:spPr>
        <a:xfrm>
          <a:off x="4564937"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438F176B-B9E7-4345-8F20-579A18B05C6F}">
      <dsp:nvSpPr>
        <dsp:cNvPr id="0" name=""/>
        <dsp:cNvSpPr/>
      </dsp:nvSpPr>
      <dsp:spPr>
        <a:xfrm>
          <a:off x="4679453" y="499332"/>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1</a:t>
          </a:r>
          <a:endParaRPr lang="en-US" sz="1000" b="0" i="0" kern="1200" dirty="0">
            <a:solidFill>
              <a:schemeClr val="tx2"/>
            </a:solidFill>
            <a:latin typeface="Roboto Bold"/>
            <a:cs typeface="Roboto Bold"/>
          </a:endParaRPr>
        </a:p>
      </dsp:txBody>
      <dsp:txXfrm>
        <a:off x="4687276" y="507155"/>
        <a:ext cx="900480" cy="251467"/>
      </dsp:txXfrm>
    </dsp:sp>
    <dsp:sp modelId="{4559D19A-4F29-A84A-BEF5-AF351C65CB48}">
      <dsp:nvSpPr>
        <dsp:cNvPr id="0" name=""/>
        <dsp:cNvSpPr/>
      </dsp:nvSpPr>
      <dsp:spPr>
        <a:xfrm>
          <a:off x="4564937"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5229B70F-D377-0E4B-BE3D-9E770D49DE75}">
      <dsp:nvSpPr>
        <dsp:cNvPr id="0" name=""/>
        <dsp:cNvSpPr/>
      </dsp:nvSpPr>
      <dsp:spPr>
        <a:xfrm>
          <a:off x="4679453" y="909591"/>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2</a:t>
          </a:r>
          <a:endParaRPr lang="en-US" sz="1000" b="0" i="0" kern="1200" dirty="0">
            <a:solidFill>
              <a:schemeClr val="tx2"/>
            </a:solidFill>
            <a:latin typeface="Roboto Bold"/>
            <a:cs typeface="Roboto Bold"/>
          </a:endParaRPr>
        </a:p>
      </dsp:txBody>
      <dsp:txXfrm>
        <a:off x="4687276" y="917414"/>
        <a:ext cx="900480" cy="251467"/>
      </dsp:txXfrm>
    </dsp:sp>
    <dsp:sp modelId="{4A7D2FC9-2A50-C946-8EE3-0F9FA45186EA}">
      <dsp:nvSpPr>
        <dsp:cNvPr id="0" name=""/>
        <dsp:cNvSpPr/>
      </dsp:nvSpPr>
      <dsp:spPr>
        <a:xfrm>
          <a:off x="4564937"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5579489-66CB-3D46-88E3-1626C07CA008}">
      <dsp:nvSpPr>
        <dsp:cNvPr id="0" name=""/>
        <dsp:cNvSpPr/>
      </dsp:nvSpPr>
      <dsp:spPr>
        <a:xfrm>
          <a:off x="4679453" y="1319850"/>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3</a:t>
          </a:r>
          <a:endParaRPr lang="en-US" sz="1000" b="0" i="0" kern="1200" dirty="0">
            <a:solidFill>
              <a:schemeClr val="tx2"/>
            </a:solidFill>
            <a:latin typeface="Roboto Bold"/>
            <a:cs typeface="Roboto Bold"/>
          </a:endParaRPr>
        </a:p>
      </dsp:txBody>
      <dsp:txXfrm>
        <a:off x="4687276" y="1327673"/>
        <a:ext cx="900480" cy="251467"/>
      </dsp:txXfrm>
    </dsp:sp>
    <dsp:sp modelId="{6B085148-1D6D-C74D-8848-FED3386DAE33}">
      <dsp:nvSpPr>
        <dsp:cNvPr id="0" name=""/>
        <dsp:cNvSpPr/>
      </dsp:nvSpPr>
      <dsp:spPr>
        <a:xfrm>
          <a:off x="5881869" y="656"/>
          <a:ext cx="1145158" cy="355531"/>
        </a:xfrm>
        <a:prstGeom prst="roundRect">
          <a:avLst>
            <a:gd name="adj" fmla="val 10000"/>
          </a:avLst>
        </a:prstGeom>
        <a:solidFill>
          <a:schemeClr val="accent5"/>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FRONTEND</a:t>
          </a:r>
          <a:endParaRPr lang="en-US" sz="1000" b="1" i="0" kern="1200" dirty="0">
            <a:solidFill>
              <a:schemeClr val="bg1"/>
            </a:solidFill>
            <a:latin typeface="Roboto Bold"/>
            <a:cs typeface="Roboto Bold"/>
          </a:endParaRPr>
        </a:p>
      </dsp:txBody>
      <dsp:txXfrm>
        <a:off x="5892282" y="11069"/>
        <a:ext cx="1124332" cy="334705"/>
      </dsp:txXfrm>
    </dsp:sp>
    <dsp:sp modelId="{E3D45A0D-64A8-2149-AACB-8E1ED290A42F}">
      <dsp:nvSpPr>
        <dsp:cNvPr id="0" name=""/>
        <dsp:cNvSpPr/>
      </dsp:nvSpPr>
      <dsp:spPr>
        <a:xfrm>
          <a:off x="5996385"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F8BFB2D1-9B27-C549-8905-244916B7EEF9}">
      <dsp:nvSpPr>
        <dsp:cNvPr id="0" name=""/>
        <dsp:cNvSpPr/>
      </dsp:nvSpPr>
      <dsp:spPr>
        <a:xfrm>
          <a:off x="6110901" y="499332"/>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1</a:t>
          </a:r>
          <a:endParaRPr lang="en-US" sz="1000" b="0" i="0" kern="1200" dirty="0">
            <a:solidFill>
              <a:schemeClr val="tx2"/>
            </a:solidFill>
            <a:latin typeface="Roboto Bold"/>
            <a:cs typeface="Roboto Bold"/>
          </a:endParaRPr>
        </a:p>
      </dsp:txBody>
      <dsp:txXfrm>
        <a:off x="6118724" y="507155"/>
        <a:ext cx="900480" cy="251467"/>
      </dsp:txXfrm>
    </dsp:sp>
    <dsp:sp modelId="{EB87802B-1507-1341-9E51-D846B4B8F744}">
      <dsp:nvSpPr>
        <dsp:cNvPr id="0" name=""/>
        <dsp:cNvSpPr/>
      </dsp:nvSpPr>
      <dsp:spPr>
        <a:xfrm>
          <a:off x="5996385"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AB1EDEFE-5C28-A449-B9D3-DA4909726033}">
      <dsp:nvSpPr>
        <dsp:cNvPr id="0" name=""/>
        <dsp:cNvSpPr/>
      </dsp:nvSpPr>
      <dsp:spPr>
        <a:xfrm>
          <a:off x="6110901" y="909591"/>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2</a:t>
          </a:r>
          <a:endParaRPr lang="en-US" sz="1000" b="0" i="0" kern="1200" dirty="0">
            <a:solidFill>
              <a:schemeClr val="tx2"/>
            </a:solidFill>
            <a:latin typeface="Roboto Bold"/>
            <a:cs typeface="Roboto Bold"/>
          </a:endParaRPr>
        </a:p>
      </dsp:txBody>
      <dsp:txXfrm>
        <a:off x="6118724" y="917414"/>
        <a:ext cx="900480" cy="251467"/>
      </dsp:txXfrm>
    </dsp:sp>
    <dsp:sp modelId="{A1AA5229-FC02-AF41-8522-867708BA3D3B}">
      <dsp:nvSpPr>
        <dsp:cNvPr id="0" name=""/>
        <dsp:cNvSpPr/>
      </dsp:nvSpPr>
      <dsp:spPr>
        <a:xfrm>
          <a:off x="5996385"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7ECA04C-B419-084D-A85D-18599B6D60B3}">
      <dsp:nvSpPr>
        <dsp:cNvPr id="0" name=""/>
        <dsp:cNvSpPr/>
      </dsp:nvSpPr>
      <dsp:spPr>
        <a:xfrm>
          <a:off x="6110901" y="1319850"/>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3</a:t>
          </a:r>
          <a:endParaRPr lang="en-US" sz="1000" b="0" i="0" kern="1200" dirty="0">
            <a:solidFill>
              <a:schemeClr val="tx2"/>
            </a:solidFill>
            <a:latin typeface="Roboto Bold"/>
            <a:cs typeface="Roboto Bold"/>
          </a:endParaRPr>
        </a:p>
      </dsp:txBody>
      <dsp:txXfrm>
        <a:off x="6118724" y="1327673"/>
        <a:ext cx="900480" cy="251467"/>
      </dsp:txXfrm>
    </dsp:sp>
    <dsp:sp modelId="{0A68F0BA-B250-0643-848C-4B0752E8C143}">
      <dsp:nvSpPr>
        <dsp:cNvPr id="0" name=""/>
        <dsp:cNvSpPr/>
      </dsp:nvSpPr>
      <dsp:spPr>
        <a:xfrm>
          <a:off x="5996385"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8CC56C51-2D51-8141-9C4E-03AD171C15E7}">
      <dsp:nvSpPr>
        <dsp:cNvPr id="0" name=""/>
        <dsp:cNvSpPr/>
      </dsp:nvSpPr>
      <dsp:spPr>
        <a:xfrm>
          <a:off x="6110901" y="1730108"/>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4</a:t>
          </a:r>
        </a:p>
      </dsp:txBody>
      <dsp:txXfrm>
        <a:off x="6118724" y="1737931"/>
        <a:ext cx="900480" cy="25146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9BC04-E6C7-D74F-818F-2790C4356347}">
      <dsp:nvSpPr>
        <dsp:cNvPr id="0" name=""/>
        <dsp:cNvSpPr/>
      </dsp:nvSpPr>
      <dsp:spPr>
        <a:xfrm>
          <a:off x="4055876" y="358659"/>
          <a:ext cx="100227" cy="439091"/>
        </a:xfrm>
        <a:custGeom>
          <a:avLst/>
          <a:gdLst/>
          <a:ahLst/>
          <a:cxnLst/>
          <a:rect l="0" t="0" r="0" b="0"/>
          <a:pathLst>
            <a:path>
              <a:moveTo>
                <a:pt x="0" y="0"/>
              </a:moveTo>
              <a:lnTo>
                <a:pt x="0" y="439091"/>
              </a:lnTo>
              <a:lnTo>
                <a:pt x="100227" y="43909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7E5C6C86-215F-8F47-82AF-9D48C7C8FE73}">
      <dsp:nvSpPr>
        <dsp:cNvPr id="0" name=""/>
        <dsp:cNvSpPr/>
      </dsp:nvSpPr>
      <dsp:spPr>
        <a:xfrm>
          <a:off x="3955648" y="358659"/>
          <a:ext cx="100227" cy="439091"/>
        </a:xfrm>
        <a:custGeom>
          <a:avLst/>
          <a:gdLst/>
          <a:ahLst/>
          <a:cxnLst/>
          <a:rect l="0" t="0" r="0" b="0"/>
          <a:pathLst>
            <a:path>
              <a:moveTo>
                <a:pt x="100227" y="0"/>
              </a:moveTo>
              <a:lnTo>
                <a:pt x="100227" y="439091"/>
              </a:lnTo>
              <a:lnTo>
                <a:pt x="0" y="43909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EB144F8-4710-614F-8D93-80DCB7492EB4}">
      <dsp:nvSpPr>
        <dsp:cNvPr id="0" name=""/>
        <dsp:cNvSpPr/>
      </dsp:nvSpPr>
      <dsp:spPr>
        <a:xfrm>
          <a:off x="6047216"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F725C3A-01F8-954E-8161-BB71AC5B879D}">
      <dsp:nvSpPr>
        <dsp:cNvPr id="0" name=""/>
        <dsp:cNvSpPr/>
      </dsp:nvSpPr>
      <dsp:spPr>
        <a:xfrm>
          <a:off x="6047216"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33C44A52-6D8A-304A-B80E-3FE6F2FF3CB2}">
      <dsp:nvSpPr>
        <dsp:cNvPr id="0" name=""/>
        <dsp:cNvSpPr/>
      </dsp:nvSpPr>
      <dsp:spPr>
        <a:xfrm>
          <a:off x="6047216"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86E10B76-C9EA-894E-BAD1-064B899F5736}">
      <dsp:nvSpPr>
        <dsp:cNvPr id="0" name=""/>
        <dsp:cNvSpPr/>
      </dsp:nvSpPr>
      <dsp:spPr>
        <a:xfrm>
          <a:off x="4055876" y="358659"/>
          <a:ext cx="2606267" cy="878183"/>
        </a:xfrm>
        <a:custGeom>
          <a:avLst/>
          <a:gdLst/>
          <a:ahLst/>
          <a:cxnLst/>
          <a:rect l="0" t="0" r="0" b="0"/>
          <a:pathLst>
            <a:path>
              <a:moveTo>
                <a:pt x="0" y="0"/>
              </a:moveTo>
              <a:lnTo>
                <a:pt x="0" y="777956"/>
              </a:lnTo>
              <a:lnTo>
                <a:pt x="2606267" y="777956"/>
              </a:lnTo>
              <a:lnTo>
                <a:pt x="2606267"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4FD6A448-3D44-6249-A56C-E74F1153CA32}">
      <dsp:nvSpPr>
        <dsp:cNvPr id="0" name=""/>
        <dsp:cNvSpPr/>
      </dsp:nvSpPr>
      <dsp:spPr>
        <a:xfrm>
          <a:off x="4309444"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3F8C2CC-1804-5F41-B379-E84CD05979BA}">
      <dsp:nvSpPr>
        <dsp:cNvPr id="0" name=""/>
        <dsp:cNvSpPr/>
      </dsp:nvSpPr>
      <dsp:spPr>
        <a:xfrm>
          <a:off x="4309444"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1AD63A01-3935-F64A-AFA8-A8B11E78FA8A}">
      <dsp:nvSpPr>
        <dsp:cNvPr id="0" name=""/>
        <dsp:cNvSpPr/>
      </dsp:nvSpPr>
      <dsp:spPr>
        <a:xfrm>
          <a:off x="4309444"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C4143097-9179-1342-A341-F5714ACBD6F9}">
      <dsp:nvSpPr>
        <dsp:cNvPr id="0" name=""/>
        <dsp:cNvSpPr/>
      </dsp:nvSpPr>
      <dsp:spPr>
        <a:xfrm>
          <a:off x="4055876" y="358659"/>
          <a:ext cx="868494" cy="878183"/>
        </a:xfrm>
        <a:custGeom>
          <a:avLst/>
          <a:gdLst/>
          <a:ahLst/>
          <a:cxnLst/>
          <a:rect l="0" t="0" r="0" b="0"/>
          <a:pathLst>
            <a:path>
              <a:moveTo>
                <a:pt x="0" y="0"/>
              </a:moveTo>
              <a:lnTo>
                <a:pt x="0" y="777956"/>
              </a:lnTo>
              <a:lnTo>
                <a:pt x="868494" y="777956"/>
              </a:lnTo>
              <a:lnTo>
                <a:pt x="868494"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B44CC2CB-84DB-E54A-B318-8E088EE393DB}">
      <dsp:nvSpPr>
        <dsp:cNvPr id="0" name=""/>
        <dsp:cNvSpPr/>
      </dsp:nvSpPr>
      <dsp:spPr>
        <a:xfrm>
          <a:off x="2571671"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44AA63B8-C078-674C-B811-08E1752084B8}">
      <dsp:nvSpPr>
        <dsp:cNvPr id="0" name=""/>
        <dsp:cNvSpPr/>
      </dsp:nvSpPr>
      <dsp:spPr>
        <a:xfrm>
          <a:off x="2571671"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188BB9AC-CB28-A64C-AB97-24840AB06A67}">
      <dsp:nvSpPr>
        <dsp:cNvPr id="0" name=""/>
        <dsp:cNvSpPr/>
      </dsp:nvSpPr>
      <dsp:spPr>
        <a:xfrm>
          <a:off x="2571671"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7608CF15-755D-8B46-8995-30D7AE5DF9EC}">
      <dsp:nvSpPr>
        <dsp:cNvPr id="0" name=""/>
        <dsp:cNvSpPr/>
      </dsp:nvSpPr>
      <dsp:spPr>
        <a:xfrm>
          <a:off x="3186598" y="358659"/>
          <a:ext cx="869277" cy="878183"/>
        </a:xfrm>
        <a:custGeom>
          <a:avLst/>
          <a:gdLst/>
          <a:ahLst/>
          <a:cxnLst/>
          <a:rect l="0" t="0" r="0" b="0"/>
          <a:pathLst>
            <a:path>
              <a:moveTo>
                <a:pt x="869277" y="0"/>
              </a:moveTo>
              <a:lnTo>
                <a:pt x="869277" y="777956"/>
              </a:lnTo>
              <a:lnTo>
                <a:pt x="0" y="777956"/>
              </a:lnTo>
              <a:lnTo>
                <a:pt x="0"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2493742F-580F-1C46-8FAC-1F30A4F95A20}">
      <dsp:nvSpPr>
        <dsp:cNvPr id="0" name=""/>
        <dsp:cNvSpPr/>
      </dsp:nvSpPr>
      <dsp:spPr>
        <a:xfrm>
          <a:off x="833899"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69807A-C154-E648-82DD-5A30AF840464}">
      <dsp:nvSpPr>
        <dsp:cNvPr id="0" name=""/>
        <dsp:cNvSpPr/>
      </dsp:nvSpPr>
      <dsp:spPr>
        <a:xfrm>
          <a:off x="833899"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E59971-6EC0-9C4E-A13A-89CBC71EF0CC}">
      <dsp:nvSpPr>
        <dsp:cNvPr id="0" name=""/>
        <dsp:cNvSpPr/>
      </dsp:nvSpPr>
      <dsp:spPr>
        <a:xfrm>
          <a:off x="833899"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2943136-A2B6-644B-B4F3-D41FAF4A9536}">
      <dsp:nvSpPr>
        <dsp:cNvPr id="0" name=""/>
        <dsp:cNvSpPr/>
      </dsp:nvSpPr>
      <dsp:spPr>
        <a:xfrm>
          <a:off x="1448826" y="358659"/>
          <a:ext cx="2607050" cy="878183"/>
        </a:xfrm>
        <a:custGeom>
          <a:avLst/>
          <a:gdLst/>
          <a:ahLst/>
          <a:cxnLst/>
          <a:rect l="0" t="0" r="0" b="0"/>
          <a:pathLst>
            <a:path>
              <a:moveTo>
                <a:pt x="2607050" y="0"/>
              </a:moveTo>
              <a:lnTo>
                <a:pt x="2607050" y="777956"/>
              </a:lnTo>
              <a:lnTo>
                <a:pt x="0" y="777956"/>
              </a:lnTo>
              <a:lnTo>
                <a:pt x="0"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36076FC1-D888-8548-AF83-993B37A93116}">
      <dsp:nvSpPr>
        <dsp:cNvPr id="0" name=""/>
        <dsp:cNvSpPr/>
      </dsp:nvSpPr>
      <dsp:spPr>
        <a:xfrm>
          <a:off x="3478370" y="69"/>
          <a:ext cx="1155011"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SUNDAY CHIEF</a:t>
          </a:r>
          <a:endParaRPr lang="en-US" sz="1000" b="0" i="0" kern="1200" dirty="0">
            <a:solidFill>
              <a:schemeClr val="bg2"/>
            </a:solidFill>
            <a:latin typeface="Roboto Bold"/>
            <a:cs typeface="Roboto Bold"/>
          </a:endParaRPr>
        </a:p>
      </dsp:txBody>
      <dsp:txXfrm>
        <a:off x="3495875" y="17574"/>
        <a:ext cx="1120001" cy="323580"/>
      </dsp:txXfrm>
    </dsp:sp>
    <dsp:sp modelId="{A44530E5-E84E-084D-BD59-A1171A5017E8}">
      <dsp:nvSpPr>
        <dsp:cNvPr id="0" name=""/>
        <dsp:cNvSpPr/>
      </dsp:nvSpPr>
      <dsp:spPr>
        <a:xfrm>
          <a:off x="680167" y="1236842"/>
          <a:ext cx="1537317" cy="325992"/>
        </a:xfrm>
        <a:prstGeom prst="roundRect">
          <a:avLst/>
        </a:prstGeom>
        <a:solidFill>
          <a:schemeClr val="accent1">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A CREW</a:t>
          </a:r>
          <a:endParaRPr lang="en-US" sz="1000" b="0" i="0" kern="1200" dirty="0">
            <a:solidFill>
              <a:schemeClr val="bg2"/>
            </a:solidFill>
            <a:latin typeface="Roboto Bold"/>
            <a:cs typeface="Roboto Bold"/>
          </a:endParaRPr>
        </a:p>
      </dsp:txBody>
      <dsp:txXfrm>
        <a:off x="696081" y="1252756"/>
        <a:ext cx="1505489" cy="294164"/>
      </dsp:txXfrm>
    </dsp:sp>
    <dsp:sp modelId="{64A1CADE-91AF-8649-AC30-67DE15E3638B}">
      <dsp:nvSpPr>
        <dsp:cNvPr id="0" name=""/>
        <dsp:cNvSpPr/>
      </dsp:nvSpPr>
      <dsp:spPr>
        <a:xfrm>
          <a:off x="1034323" y="1763289"/>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1048790" y="1777756"/>
        <a:ext cx="1126077" cy="267424"/>
      </dsp:txXfrm>
    </dsp:sp>
    <dsp:sp modelId="{ECE35EF1-EDB4-6844-AD8E-FC4F584FE355}">
      <dsp:nvSpPr>
        <dsp:cNvPr id="0" name=""/>
        <dsp:cNvSpPr/>
      </dsp:nvSpPr>
      <dsp:spPr>
        <a:xfrm>
          <a:off x="1034323" y="2260103"/>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1048790" y="2274570"/>
        <a:ext cx="1126077" cy="267424"/>
      </dsp:txXfrm>
    </dsp:sp>
    <dsp:sp modelId="{A555C365-70BC-D941-B3A8-8052445718F0}">
      <dsp:nvSpPr>
        <dsp:cNvPr id="0" name=""/>
        <dsp:cNvSpPr/>
      </dsp:nvSpPr>
      <dsp:spPr>
        <a:xfrm>
          <a:off x="1034323" y="2756916"/>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1048790" y="2771383"/>
        <a:ext cx="1126077" cy="267424"/>
      </dsp:txXfrm>
    </dsp:sp>
    <dsp:sp modelId="{152D862A-27D3-E54F-A0B8-2543D72D8F02}">
      <dsp:nvSpPr>
        <dsp:cNvPr id="0" name=""/>
        <dsp:cNvSpPr/>
      </dsp:nvSpPr>
      <dsp:spPr>
        <a:xfrm>
          <a:off x="2417939" y="1236842"/>
          <a:ext cx="1537317" cy="325992"/>
        </a:xfrm>
        <a:prstGeom prst="roundRect">
          <a:avLst/>
        </a:prstGeom>
        <a:solidFill>
          <a:schemeClr val="accent2"/>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B CREW</a:t>
          </a:r>
          <a:endParaRPr lang="en-US" sz="1000" b="0" i="0" kern="1200" dirty="0">
            <a:solidFill>
              <a:schemeClr val="bg2"/>
            </a:solidFill>
            <a:latin typeface="Roboto Bold"/>
            <a:cs typeface="Roboto Bold"/>
          </a:endParaRPr>
        </a:p>
      </dsp:txBody>
      <dsp:txXfrm>
        <a:off x="2433853" y="1252756"/>
        <a:ext cx="1505489" cy="294164"/>
      </dsp:txXfrm>
    </dsp:sp>
    <dsp:sp modelId="{C2096373-879D-464D-B7E6-75A09ED7A60D}">
      <dsp:nvSpPr>
        <dsp:cNvPr id="0" name=""/>
        <dsp:cNvSpPr/>
      </dsp:nvSpPr>
      <dsp:spPr>
        <a:xfrm>
          <a:off x="2772095" y="1763289"/>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2786562" y="1777756"/>
        <a:ext cx="1126077" cy="267424"/>
      </dsp:txXfrm>
    </dsp:sp>
    <dsp:sp modelId="{76FFAC78-4AD0-0347-8579-1243843EC8E7}">
      <dsp:nvSpPr>
        <dsp:cNvPr id="0" name=""/>
        <dsp:cNvSpPr/>
      </dsp:nvSpPr>
      <dsp:spPr>
        <a:xfrm>
          <a:off x="2772095" y="2260103"/>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2786562" y="2274570"/>
        <a:ext cx="1126077" cy="267424"/>
      </dsp:txXfrm>
    </dsp:sp>
    <dsp:sp modelId="{6F85206C-DCCD-6B48-B068-47540E30AC0B}">
      <dsp:nvSpPr>
        <dsp:cNvPr id="0" name=""/>
        <dsp:cNvSpPr/>
      </dsp:nvSpPr>
      <dsp:spPr>
        <a:xfrm>
          <a:off x="2772095" y="2756916"/>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2786562" y="2771383"/>
        <a:ext cx="1126077" cy="267424"/>
      </dsp:txXfrm>
    </dsp:sp>
    <dsp:sp modelId="{24E6626E-E35A-EE4A-8653-E4DF45930617}">
      <dsp:nvSpPr>
        <dsp:cNvPr id="0" name=""/>
        <dsp:cNvSpPr/>
      </dsp:nvSpPr>
      <dsp:spPr>
        <a:xfrm>
          <a:off x="4155712" y="1236842"/>
          <a:ext cx="1537317" cy="325992"/>
        </a:xfrm>
        <a:prstGeom prst="roundRect">
          <a:avLst/>
        </a:prstGeom>
        <a:solidFill>
          <a:schemeClr val="accent3"/>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C CREW</a:t>
          </a:r>
          <a:endParaRPr lang="en-US" sz="1000" b="0" i="0" kern="1200" dirty="0">
            <a:solidFill>
              <a:schemeClr val="bg2"/>
            </a:solidFill>
            <a:latin typeface="Roboto Bold"/>
            <a:cs typeface="Roboto Bold"/>
          </a:endParaRPr>
        </a:p>
      </dsp:txBody>
      <dsp:txXfrm>
        <a:off x="4171626" y="1252756"/>
        <a:ext cx="1505489" cy="294164"/>
      </dsp:txXfrm>
    </dsp:sp>
    <dsp:sp modelId="{4E1BA279-7D64-B84F-B000-99F3441CB711}">
      <dsp:nvSpPr>
        <dsp:cNvPr id="0" name=""/>
        <dsp:cNvSpPr/>
      </dsp:nvSpPr>
      <dsp:spPr>
        <a:xfrm>
          <a:off x="4509868" y="1763289"/>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4524335" y="1777756"/>
        <a:ext cx="1126077" cy="267424"/>
      </dsp:txXfrm>
    </dsp:sp>
    <dsp:sp modelId="{CE5E0E8E-9A8A-E64B-BF3E-731CA287881E}">
      <dsp:nvSpPr>
        <dsp:cNvPr id="0" name=""/>
        <dsp:cNvSpPr/>
      </dsp:nvSpPr>
      <dsp:spPr>
        <a:xfrm>
          <a:off x="4509868" y="2260103"/>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4524335" y="2274570"/>
        <a:ext cx="1126077" cy="267424"/>
      </dsp:txXfrm>
    </dsp:sp>
    <dsp:sp modelId="{AB16FF8A-77F4-DB44-8707-DCE34EB3FB08}">
      <dsp:nvSpPr>
        <dsp:cNvPr id="0" name=""/>
        <dsp:cNvSpPr/>
      </dsp:nvSpPr>
      <dsp:spPr>
        <a:xfrm>
          <a:off x="4509868" y="2756916"/>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4524335" y="2771383"/>
        <a:ext cx="1126077" cy="267424"/>
      </dsp:txXfrm>
    </dsp:sp>
    <dsp:sp modelId="{3311B255-753C-254C-A7C5-AB5F6AC4619D}">
      <dsp:nvSpPr>
        <dsp:cNvPr id="0" name=""/>
        <dsp:cNvSpPr/>
      </dsp:nvSpPr>
      <dsp:spPr>
        <a:xfrm>
          <a:off x="5893484" y="1236842"/>
          <a:ext cx="1537317" cy="325992"/>
        </a:xfrm>
        <a:prstGeom prst="roundRect">
          <a:avLst/>
        </a:prstGeom>
        <a:solidFill>
          <a:schemeClr val="accent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D CREW</a:t>
          </a:r>
          <a:endParaRPr lang="en-US" sz="1000" b="0" i="0" kern="1200" dirty="0">
            <a:solidFill>
              <a:schemeClr val="bg2"/>
            </a:solidFill>
            <a:latin typeface="Roboto Bold"/>
            <a:cs typeface="Roboto Bold"/>
          </a:endParaRPr>
        </a:p>
      </dsp:txBody>
      <dsp:txXfrm>
        <a:off x="5909398" y="1252756"/>
        <a:ext cx="1505489" cy="294164"/>
      </dsp:txXfrm>
    </dsp:sp>
    <dsp:sp modelId="{20A12C46-AEA0-A542-9677-8B5E814FDB51}">
      <dsp:nvSpPr>
        <dsp:cNvPr id="0" name=""/>
        <dsp:cNvSpPr/>
      </dsp:nvSpPr>
      <dsp:spPr>
        <a:xfrm>
          <a:off x="6247640" y="1763289"/>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6262107" y="1777756"/>
        <a:ext cx="1126077" cy="267424"/>
      </dsp:txXfrm>
    </dsp:sp>
    <dsp:sp modelId="{99389967-08E5-2B43-B2BC-2D219AFB48F8}">
      <dsp:nvSpPr>
        <dsp:cNvPr id="0" name=""/>
        <dsp:cNvSpPr/>
      </dsp:nvSpPr>
      <dsp:spPr>
        <a:xfrm>
          <a:off x="6247640" y="2260103"/>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6262107" y="2274570"/>
        <a:ext cx="1126077" cy="267424"/>
      </dsp:txXfrm>
    </dsp:sp>
    <dsp:sp modelId="{981D1BB1-ADD4-0C48-80FB-626A52EC8FFC}">
      <dsp:nvSpPr>
        <dsp:cNvPr id="0" name=""/>
        <dsp:cNvSpPr/>
      </dsp:nvSpPr>
      <dsp:spPr>
        <a:xfrm>
          <a:off x="6247640" y="2756916"/>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6262107" y="2771383"/>
        <a:ext cx="1126077" cy="267424"/>
      </dsp:txXfrm>
    </dsp:sp>
    <dsp:sp modelId="{03511959-8505-CD40-8017-1D340836FE7B}">
      <dsp:nvSpPr>
        <dsp:cNvPr id="0" name=""/>
        <dsp:cNvSpPr/>
      </dsp:nvSpPr>
      <dsp:spPr>
        <a:xfrm>
          <a:off x="2418331" y="618456"/>
          <a:ext cx="1537317"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MARSHAL</a:t>
          </a:r>
          <a:endParaRPr lang="en-US" sz="1000" b="0" i="0" kern="1200" dirty="0">
            <a:solidFill>
              <a:schemeClr val="bg2"/>
            </a:solidFill>
            <a:latin typeface="Roboto Bold"/>
            <a:cs typeface="Roboto Bold"/>
          </a:endParaRPr>
        </a:p>
      </dsp:txBody>
      <dsp:txXfrm>
        <a:off x="2435836" y="635961"/>
        <a:ext cx="1502307" cy="323580"/>
      </dsp:txXfrm>
    </dsp:sp>
    <dsp:sp modelId="{2F69C590-D152-8D4C-8D5B-3E33C4518796}">
      <dsp:nvSpPr>
        <dsp:cNvPr id="0" name=""/>
        <dsp:cNvSpPr/>
      </dsp:nvSpPr>
      <dsp:spPr>
        <a:xfrm>
          <a:off x="4156103" y="618456"/>
          <a:ext cx="1537317"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ADMINISTRATIVE OFFICER</a:t>
          </a:r>
          <a:endParaRPr lang="en-US" sz="1000" b="0" i="0" kern="1200" dirty="0">
            <a:solidFill>
              <a:schemeClr val="bg2"/>
            </a:solidFill>
            <a:latin typeface="Roboto Bold"/>
            <a:cs typeface="Roboto Bold"/>
          </a:endParaRPr>
        </a:p>
      </dsp:txBody>
      <dsp:txXfrm>
        <a:off x="4173608" y="635961"/>
        <a:ext cx="1502307" cy="32358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38D75A-E7A1-3A4B-97DA-8072D861854E}">
      <dsp:nvSpPr>
        <dsp:cNvPr id="0" name=""/>
        <dsp:cNvSpPr/>
      </dsp:nvSpPr>
      <dsp:spPr>
        <a:xfrm>
          <a:off x="1026574" y="0"/>
          <a:ext cx="1387883" cy="1387883"/>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VISION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1373545" y="693942"/>
        <a:ext cx="693941" cy="693941"/>
      </dsp:txXfrm>
    </dsp:sp>
    <dsp:sp modelId="{4D65CFEC-E98F-BA42-8212-5042547770DB}">
      <dsp:nvSpPr>
        <dsp:cNvPr id="0" name=""/>
        <dsp:cNvSpPr/>
      </dsp:nvSpPr>
      <dsp:spPr>
        <a:xfrm>
          <a:off x="332633" y="1387883"/>
          <a:ext cx="1387883" cy="1387883"/>
        </a:xfrm>
        <a:prstGeom prst="triangl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MOTIVATION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679604" y="2081825"/>
        <a:ext cx="693941" cy="693941"/>
      </dsp:txXfrm>
    </dsp:sp>
    <dsp:sp modelId="{2D4BFD35-9CC1-EB40-A390-66CBB313D0FF}">
      <dsp:nvSpPr>
        <dsp:cNvPr id="0" name=""/>
        <dsp:cNvSpPr/>
      </dsp:nvSpPr>
      <dsp:spPr>
        <a:xfrm rot="10800000">
          <a:off x="1026574" y="1387883"/>
          <a:ext cx="1387883" cy="1387883"/>
        </a:xfrm>
        <a:prstGeom prst="triangl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INNOVATION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rot="10800000">
        <a:off x="1373545" y="1387883"/>
        <a:ext cx="693941" cy="693941"/>
      </dsp:txXfrm>
    </dsp:sp>
    <dsp:sp modelId="{AFE82E4C-403D-6046-AF1C-19D4943AEE6B}">
      <dsp:nvSpPr>
        <dsp:cNvPr id="0" name=""/>
        <dsp:cNvSpPr/>
      </dsp:nvSpPr>
      <dsp:spPr>
        <a:xfrm>
          <a:off x="1720516" y="1387883"/>
          <a:ext cx="1387883" cy="1387883"/>
        </a:xfrm>
        <a:prstGeom prst="triangl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ACTION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2067487" y="2081825"/>
        <a:ext cx="693941" cy="693941"/>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3A5F98A-22A4-49A8-A3A1-50815239CB65}" type="datetimeFigureOut">
              <a:rPr lang="en-AU" smtClean="0"/>
              <a:t>20/06/2017</a:t>
            </a:fld>
            <a:endParaRPr lang="en-AU"/>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AD8C4A6-BF13-4B45-9C5F-D0E670B2ED9F}" type="slidenum">
              <a:rPr lang="en-AU" smtClean="0"/>
              <a:t>‹#›</a:t>
            </a:fld>
            <a:endParaRPr lang="en-AU"/>
          </a:p>
        </p:txBody>
      </p:sp>
    </p:spTree>
    <p:extLst>
      <p:ext uri="{BB962C8B-B14F-4D97-AF65-F5344CB8AC3E}">
        <p14:creationId xmlns:p14="http://schemas.microsoft.com/office/powerpoint/2010/main" val="167670236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EF5F0D-66D1-489C-AC5B-09BDF0EC3FE6}" type="datetimeFigureOut">
              <a:rPr lang="en-AU" smtClean="0"/>
              <a:t>20/06/2017</a:t>
            </a:fld>
            <a:endParaRPr lang="en-AU"/>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23AE20-EAA8-407D-887C-F95D7976B23D}" type="slidenum">
              <a:rPr lang="en-AU" smtClean="0"/>
              <a:t>‹#›</a:t>
            </a:fld>
            <a:endParaRPr lang="en-AU"/>
          </a:p>
        </p:txBody>
      </p:sp>
    </p:spTree>
    <p:extLst>
      <p:ext uri="{BB962C8B-B14F-4D97-AF65-F5344CB8AC3E}">
        <p14:creationId xmlns:p14="http://schemas.microsoft.com/office/powerpoint/2010/main" val="2535849496"/>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723AE20-EAA8-407D-887C-F95D7976B23D}" type="slidenum">
              <a:rPr lang="en-AU" smtClean="0"/>
              <a:t>32</a:t>
            </a:fld>
            <a:endParaRPr lang="en-AU"/>
          </a:p>
        </p:txBody>
      </p:sp>
    </p:spTree>
    <p:extLst>
      <p:ext uri="{BB962C8B-B14F-4D97-AF65-F5344CB8AC3E}">
        <p14:creationId xmlns:p14="http://schemas.microsoft.com/office/powerpoint/2010/main" val="19471715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_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1211054"/>
            <a:ext cx="8222742" cy="4340661"/>
          </a:xfrm>
        </p:spPr>
        <p:txBody>
          <a:bodyPr anchor="t">
            <a:normAutofit/>
          </a:bodyPr>
          <a:lstStyle>
            <a:lvl1pPr algn="l">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smtClean="0"/>
              <a:t>Title Style </a:t>
            </a:r>
            <a:endParaRPr lang="en-US" dirty="0"/>
          </a:p>
        </p:txBody>
      </p:sp>
      <p:sp>
        <p:nvSpPr>
          <p:cNvPr id="3" name="Subtitle 2"/>
          <p:cNvSpPr>
            <a:spLocks noGrp="1"/>
          </p:cNvSpPr>
          <p:nvPr>
            <p:ph type="subTitle" idx="1" hasCustomPrompt="1"/>
          </p:nvPr>
        </p:nvSpPr>
        <p:spPr>
          <a:xfrm>
            <a:off x="452601" y="5865233"/>
            <a:ext cx="8222742" cy="440343"/>
          </a:xfrm>
        </p:spPr>
        <p:txBody>
          <a:bodyPr>
            <a:normAutofit/>
          </a:bodyPr>
          <a:lstStyle>
            <a:lvl1pPr marL="0" indent="0" algn="l">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4" name="Rectangle 3"/>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227253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267421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6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458724" y="4184032"/>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Subtitle 2"/>
          <p:cNvSpPr>
            <a:spLocks noGrp="1"/>
          </p:cNvSpPr>
          <p:nvPr>
            <p:ph type="subTitle" idx="1" hasCustomPrompt="1"/>
          </p:nvPr>
        </p:nvSpPr>
        <p:spPr>
          <a:xfrm>
            <a:off x="458724" y="4788858"/>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6" name="Picture Placeholder 29"/>
          <p:cNvSpPr>
            <a:spLocks noGrp="1"/>
          </p:cNvSpPr>
          <p:nvPr>
            <p:ph type="pic" sz="quarter" idx="20"/>
          </p:nvPr>
        </p:nvSpPr>
        <p:spPr>
          <a:xfrm>
            <a:off x="3527995" y="1471550"/>
            <a:ext cx="2090393" cy="2095500"/>
          </a:xfrm>
          <a:prstGeom prst="ellipse">
            <a:avLst/>
          </a:prstGeom>
        </p:spPr>
        <p:txBody>
          <a:bodyPr>
            <a:normAutofit/>
          </a:bodyPr>
          <a:lstStyle>
            <a:lvl1pPr algn="ctr">
              <a:defRPr sz="900"/>
            </a:lvl1pPr>
          </a:lstStyle>
          <a:p>
            <a:endParaRPr lang="en-US" dirty="0"/>
          </a:p>
        </p:txBody>
      </p:sp>
    </p:spTree>
    <p:extLst>
      <p:ext uri="{BB962C8B-B14F-4D97-AF65-F5344CB8AC3E}">
        <p14:creationId xmlns:p14="http://schemas.microsoft.com/office/powerpoint/2010/main" val="2743374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6" grpId="0"/>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8_Title Slide 1">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091298"/>
            <a:ext cx="9144000" cy="2913766"/>
          </a:xfrm>
        </p:spPr>
        <p:txBody>
          <a:bodyPr anchor="t">
            <a:normAutofit/>
          </a:bodyPr>
          <a:lstStyle>
            <a:lvl1pPr algn="ctr">
              <a:defRPr sz="1200"/>
            </a:lvl1pPr>
          </a:lstStyle>
          <a:p>
            <a:endParaRPr lang="en-AU"/>
          </a:p>
        </p:txBody>
      </p:sp>
      <p:sp>
        <p:nvSpPr>
          <p:cNvPr id="14" name="Title 1"/>
          <p:cNvSpPr>
            <a:spLocks noGrp="1"/>
          </p:cNvSpPr>
          <p:nvPr userDrawn="1">
            <p:ph type="ctrTitle" hasCustomPrompt="1"/>
          </p:nvPr>
        </p:nvSpPr>
        <p:spPr>
          <a:xfrm>
            <a:off x="395536" y="4400055"/>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Subtitle 2"/>
          <p:cNvSpPr>
            <a:spLocks noGrp="1"/>
          </p:cNvSpPr>
          <p:nvPr>
            <p:ph type="subTitle" idx="1" hasCustomPrompt="1"/>
          </p:nvPr>
        </p:nvSpPr>
        <p:spPr>
          <a:xfrm>
            <a:off x="395536" y="5004881"/>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417696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7_Title Slide 1">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5" name="Text Placeholder 3"/>
          <p:cNvSpPr>
            <a:spLocks noGrp="1"/>
          </p:cNvSpPr>
          <p:nvPr>
            <p:ph type="body" sz="half" idx="2"/>
          </p:nvPr>
        </p:nvSpPr>
        <p:spPr>
          <a:xfrm>
            <a:off x="503311" y="2588086"/>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ext Placeholder 3"/>
          <p:cNvSpPr>
            <a:spLocks noGrp="1"/>
          </p:cNvSpPr>
          <p:nvPr>
            <p:ph type="body" sz="half" idx="12"/>
          </p:nvPr>
        </p:nvSpPr>
        <p:spPr>
          <a:xfrm>
            <a:off x="3341760" y="2588086"/>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3"/>
          <p:cNvSpPr>
            <a:spLocks noGrp="1"/>
          </p:cNvSpPr>
          <p:nvPr>
            <p:ph type="body" sz="half" idx="13"/>
          </p:nvPr>
        </p:nvSpPr>
        <p:spPr>
          <a:xfrm>
            <a:off x="6199263" y="2579622"/>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1" name="Text Placeholder 3"/>
          <p:cNvSpPr>
            <a:spLocks noGrp="1"/>
          </p:cNvSpPr>
          <p:nvPr>
            <p:ph type="body" sz="half" idx="14"/>
          </p:nvPr>
        </p:nvSpPr>
        <p:spPr>
          <a:xfrm>
            <a:off x="509662" y="4889437"/>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3"/>
          <p:cNvSpPr>
            <a:spLocks noGrp="1"/>
          </p:cNvSpPr>
          <p:nvPr>
            <p:ph type="body" sz="half" idx="15"/>
          </p:nvPr>
        </p:nvSpPr>
        <p:spPr>
          <a:xfrm>
            <a:off x="3348111" y="4889437"/>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6" name="Text Placeholder 3"/>
          <p:cNvSpPr>
            <a:spLocks noGrp="1"/>
          </p:cNvSpPr>
          <p:nvPr>
            <p:ph type="body" sz="half" idx="16"/>
          </p:nvPr>
        </p:nvSpPr>
        <p:spPr>
          <a:xfrm>
            <a:off x="6205614" y="4880973"/>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3" name="Text Placeholder 2"/>
          <p:cNvSpPr>
            <a:spLocks noGrp="1"/>
          </p:cNvSpPr>
          <p:nvPr>
            <p:ph type="body" sz="quarter" idx="17"/>
          </p:nvPr>
        </p:nvSpPr>
        <p:spPr>
          <a:xfrm>
            <a:off x="3342085" y="1868489"/>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8" name="Text Placeholder 2"/>
          <p:cNvSpPr>
            <a:spLocks noGrp="1"/>
          </p:cNvSpPr>
          <p:nvPr>
            <p:ph type="body" sz="quarter" idx="18"/>
          </p:nvPr>
        </p:nvSpPr>
        <p:spPr>
          <a:xfrm>
            <a:off x="6198958" y="1868488"/>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9" name="Text Placeholder 2"/>
          <p:cNvSpPr>
            <a:spLocks noGrp="1"/>
          </p:cNvSpPr>
          <p:nvPr>
            <p:ph type="body" sz="quarter" idx="19"/>
          </p:nvPr>
        </p:nvSpPr>
        <p:spPr>
          <a:xfrm>
            <a:off x="499344" y="1868487"/>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0" name="Text Placeholder 2"/>
          <p:cNvSpPr>
            <a:spLocks noGrp="1"/>
          </p:cNvSpPr>
          <p:nvPr>
            <p:ph type="body" sz="quarter" idx="20"/>
          </p:nvPr>
        </p:nvSpPr>
        <p:spPr>
          <a:xfrm>
            <a:off x="3344163" y="4153361"/>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6201036" y="4153360"/>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4153359"/>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791112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howcase_1">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0" name="Picture Placeholder 29"/>
          <p:cNvSpPr>
            <a:spLocks noGrp="1"/>
          </p:cNvSpPr>
          <p:nvPr>
            <p:ph type="pic" sz="quarter" idx="12"/>
          </p:nvPr>
        </p:nvSpPr>
        <p:spPr>
          <a:xfrm>
            <a:off x="3858116"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3" name="Picture Placeholder 29"/>
          <p:cNvSpPr>
            <a:spLocks noGrp="1"/>
          </p:cNvSpPr>
          <p:nvPr>
            <p:ph type="pic" sz="quarter" idx="15"/>
          </p:nvPr>
        </p:nvSpPr>
        <p:spPr>
          <a:xfrm>
            <a:off x="875982"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4" name="Picture Placeholder 29"/>
          <p:cNvSpPr>
            <a:spLocks noGrp="1"/>
          </p:cNvSpPr>
          <p:nvPr>
            <p:ph type="pic" sz="quarter" idx="16"/>
          </p:nvPr>
        </p:nvSpPr>
        <p:spPr>
          <a:xfrm>
            <a:off x="6870648"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5" name="Picture Placeholder 29"/>
          <p:cNvSpPr>
            <a:spLocks noGrp="1"/>
          </p:cNvSpPr>
          <p:nvPr>
            <p:ph type="pic" sz="quarter" idx="17"/>
          </p:nvPr>
        </p:nvSpPr>
        <p:spPr>
          <a:xfrm>
            <a:off x="5358480"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7" name="Picture Placeholder 29"/>
          <p:cNvSpPr>
            <a:spLocks noGrp="1"/>
          </p:cNvSpPr>
          <p:nvPr>
            <p:ph type="pic" sz="quarter" idx="19"/>
          </p:nvPr>
        </p:nvSpPr>
        <p:spPr>
          <a:xfrm>
            <a:off x="3113838"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8" name="Picture Placeholder 29"/>
          <p:cNvSpPr>
            <a:spLocks noGrp="1"/>
          </p:cNvSpPr>
          <p:nvPr>
            <p:ph type="pic" sz="quarter" idx="20"/>
          </p:nvPr>
        </p:nvSpPr>
        <p:spPr>
          <a:xfrm>
            <a:off x="1632066" y="3089809"/>
            <a:ext cx="1427766" cy="1431255"/>
          </a:xfrm>
          <a:prstGeom prst="ellipse">
            <a:avLst/>
          </a:prstGeom>
        </p:spPr>
        <p:txBody>
          <a:bodyPr>
            <a:normAutofit/>
          </a:bodyPr>
          <a:lstStyle>
            <a:lvl1pPr algn="ctr">
              <a:defRPr sz="900">
                <a:solidFill>
                  <a:srgbClr val="FFFFFF"/>
                </a:solidFill>
              </a:defRPr>
            </a:lvl1pPr>
          </a:lstStyle>
          <a:p>
            <a:endParaRPr lang="en-US" dirty="0"/>
          </a:p>
        </p:txBody>
      </p:sp>
      <p:sp>
        <p:nvSpPr>
          <p:cNvPr id="39" name="Picture Placeholder 29"/>
          <p:cNvSpPr>
            <a:spLocks noGrp="1"/>
          </p:cNvSpPr>
          <p:nvPr>
            <p:ph type="pic" sz="quarter" idx="21"/>
          </p:nvPr>
        </p:nvSpPr>
        <p:spPr>
          <a:xfrm>
            <a:off x="6114564"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42"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14" name="Picture Placeholder 29"/>
          <p:cNvSpPr>
            <a:spLocks noGrp="1"/>
          </p:cNvSpPr>
          <p:nvPr>
            <p:ph type="pic" sz="quarter" idx="22"/>
          </p:nvPr>
        </p:nvSpPr>
        <p:spPr>
          <a:xfrm>
            <a:off x="4626006"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15" name="Picture Placeholder 29"/>
          <p:cNvSpPr>
            <a:spLocks noGrp="1"/>
          </p:cNvSpPr>
          <p:nvPr>
            <p:ph type="pic" sz="quarter" idx="23"/>
          </p:nvPr>
        </p:nvSpPr>
        <p:spPr>
          <a:xfrm>
            <a:off x="2357754" y="4518025"/>
            <a:ext cx="1427766" cy="1431255"/>
          </a:xfrm>
          <a:prstGeom prst="ellipse">
            <a:avLst/>
          </a:prstGeom>
        </p:spPr>
        <p:txBody>
          <a:bodyPr>
            <a:normAutofit/>
          </a:bodyPr>
          <a:lstStyle>
            <a:lvl1pPr algn="ctr">
              <a:defRPr sz="900">
                <a:solidFill>
                  <a:srgbClr val="FFFFFF"/>
                </a:solidFill>
              </a:defRPr>
            </a:lvl1pPr>
          </a:lstStyle>
          <a:p>
            <a:endParaRPr lang="en-US"/>
          </a:p>
        </p:txBody>
      </p:sp>
    </p:spTree>
    <p:extLst>
      <p:ext uri="{BB962C8B-B14F-4D97-AF65-F5344CB8AC3E}">
        <p14:creationId xmlns:p14="http://schemas.microsoft.com/office/powerpoint/2010/main" val="207185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0" grpId="0"/>
      <p:bldP spid="33" grpId="0"/>
      <p:bldP spid="34" grpId="0"/>
      <p:bldP spid="35" grpId="0"/>
      <p:bldP spid="37" grpId="0"/>
      <p:bldP spid="38" grpId="0"/>
      <p:bldP spid="39" grpId="0"/>
      <p:bldP spid="14" grpId="0"/>
      <p:bldP spid="15"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howcase_2">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2" name="Title 1"/>
          <p:cNvSpPr>
            <a:spLocks noGrp="1"/>
          </p:cNvSpPr>
          <p:nvPr>
            <p:ph type="ctrTitle" hasCustomPrompt="1"/>
          </p:nvPr>
        </p:nvSpPr>
        <p:spPr>
          <a:xfrm>
            <a:off x="2260452" y="3212976"/>
            <a:ext cx="4670342"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2260452" y="3817802"/>
            <a:ext cx="46703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3" name="Picture Placeholder 2"/>
          <p:cNvSpPr>
            <a:spLocks noGrp="1"/>
          </p:cNvSpPr>
          <p:nvPr>
            <p:ph type="pic" sz="quarter" idx="18"/>
          </p:nvPr>
        </p:nvSpPr>
        <p:spPr>
          <a:xfrm>
            <a:off x="3276600" y="1770096"/>
            <a:ext cx="1296591" cy="1298864"/>
          </a:xfrm>
        </p:spPr>
        <p:txBody>
          <a:bodyPr>
            <a:normAutofit/>
          </a:bodyPr>
          <a:lstStyle>
            <a:lvl1pPr algn="ctr">
              <a:defRPr sz="900">
                <a:solidFill>
                  <a:srgbClr val="FFFFFF"/>
                </a:solidFill>
              </a:defRPr>
            </a:lvl1pPr>
          </a:lstStyle>
          <a:p>
            <a:endParaRPr lang="en-US"/>
          </a:p>
        </p:txBody>
      </p:sp>
      <p:sp>
        <p:nvSpPr>
          <p:cNvPr id="17" name="Picture Placeholder 2"/>
          <p:cNvSpPr>
            <a:spLocks noGrp="1"/>
          </p:cNvSpPr>
          <p:nvPr>
            <p:ph type="pic" sz="quarter" idx="20"/>
          </p:nvPr>
        </p:nvSpPr>
        <p:spPr>
          <a:xfrm>
            <a:off x="683121" y="1770096"/>
            <a:ext cx="1296591" cy="1298864"/>
          </a:xfrm>
        </p:spPr>
        <p:txBody>
          <a:bodyPr>
            <a:normAutofit/>
          </a:bodyPr>
          <a:lstStyle>
            <a:lvl1pPr algn="ctr">
              <a:defRPr sz="900">
                <a:solidFill>
                  <a:srgbClr val="FFFFFF"/>
                </a:solidFill>
              </a:defRPr>
            </a:lvl1pPr>
          </a:lstStyle>
          <a:p>
            <a:endParaRPr lang="en-US"/>
          </a:p>
        </p:txBody>
      </p:sp>
      <p:sp>
        <p:nvSpPr>
          <p:cNvPr id="18" name="Picture Placeholder 2"/>
          <p:cNvSpPr>
            <a:spLocks noGrp="1"/>
          </p:cNvSpPr>
          <p:nvPr>
            <p:ph type="pic" sz="quarter" idx="21"/>
          </p:nvPr>
        </p:nvSpPr>
        <p:spPr>
          <a:xfrm>
            <a:off x="7171934" y="1770096"/>
            <a:ext cx="1296591" cy="1298864"/>
          </a:xfrm>
        </p:spPr>
        <p:txBody>
          <a:bodyPr>
            <a:normAutofit/>
          </a:bodyPr>
          <a:lstStyle>
            <a:lvl1pPr algn="ctr">
              <a:defRPr sz="900">
                <a:solidFill>
                  <a:srgbClr val="FFFFFF"/>
                </a:solidFill>
              </a:defRPr>
            </a:lvl1pPr>
          </a:lstStyle>
          <a:p>
            <a:endParaRPr lang="en-US"/>
          </a:p>
        </p:txBody>
      </p:sp>
      <p:sp>
        <p:nvSpPr>
          <p:cNvPr id="19" name="Picture Placeholder 2"/>
          <p:cNvSpPr>
            <a:spLocks noGrp="1"/>
          </p:cNvSpPr>
          <p:nvPr>
            <p:ph type="pic" sz="quarter" idx="22"/>
          </p:nvPr>
        </p:nvSpPr>
        <p:spPr>
          <a:xfrm>
            <a:off x="5875046" y="1770096"/>
            <a:ext cx="1296591" cy="1298864"/>
          </a:xfrm>
        </p:spPr>
        <p:txBody>
          <a:bodyPr>
            <a:normAutofit/>
          </a:bodyPr>
          <a:lstStyle>
            <a:lvl1pPr algn="ctr">
              <a:defRPr sz="900">
                <a:solidFill>
                  <a:srgbClr val="FFFFFF"/>
                </a:solidFill>
              </a:defRPr>
            </a:lvl1pPr>
          </a:lstStyle>
          <a:p>
            <a:endParaRPr lang="en-US"/>
          </a:p>
        </p:txBody>
      </p:sp>
      <p:sp>
        <p:nvSpPr>
          <p:cNvPr id="20" name="Picture Placeholder 2"/>
          <p:cNvSpPr>
            <a:spLocks noGrp="1"/>
          </p:cNvSpPr>
          <p:nvPr>
            <p:ph type="pic" sz="quarter" idx="23"/>
          </p:nvPr>
        </p:nvSpPr>
        <p:spPr>
          <a:xfrm>
            <a:off x="4578455" y="1770096"/>
            <a:ext cx="1296591" cy="1298864"/>
          </a:xfrm>
        </p:spPr>
        <p:txBody>
          <a:bodyPr>
            <a:normAutofit/>
          </a:bodyPr>
          <a:lstStyle>
            <a:lvl1pPr algn="ctr">
              <a:defRPr sz="900">
                <a:solidFill>
                  <a:srgbClr val="FFFFFF"/>
                </a:solidFill>
              </a:defRPr>
            </a:lvl1pPr>
          </a:lstStyle>
          <a:p>
            <a:endParaRPr lang="en-US"/>
          </a:p>
        </p:txBody>
      </p:sp>
      <p:sp>
        <p:nvSpPr>
          <p:cNvPr id="29" name="Picture Placeholder 2"/>
          <p:cNvSpPr>
            <a:spLocks noGrp="1"/>
          </p:cNvSpPr>
          <p:nvPr>
            <p:ph type="pic" sz="quarter" idx="26"/>
          </p:nvPr>
        </p:nvSpPr>
        <p:spPr>
          <a:xfrm>
            <a:off x="683121" y="3067898"/>
            <a:ext cx="1296591" cy="1298864"/>
          </a:xfrm>
        </p:spPr>
        <p:txBody>
          <a:bodyPr>
            <a:normAutofit/>
          </a:bodyPr>
          <a:lstStyle>
            <a:lvl1pPr algn="ctr">
              <a:defRPr sz="900">
                <a:solidFill>
                  <a:srgbClr val="FFFFFF"/>
                </a:solidFill>
              </a:defRPr>
            </a:lvl1pPr>
          </a:lstStyle>
          <a:p>
            <a:endParaRPr lang="en-US"/>
          </a:p>
        </p:txBody>
      </p:sp>
      <p:sp>
        <p:nvSpPr>
          <p:cNvPr id="31" name="Picture Placeholder 2"/>
          <p:cNvSpPr>
            <a:spLocks noGrp="1"/>
          </p:cNvSpPr>
          <p:nvPr>
            <p:ph type="pic" sz="quarter" idx="27"/>
          </p:nvPr>
        </p:nvSpPr>
        <p:spPr>
          <a:xfrm>
            <a:off x="7171934" y="3067898"/>
            <a:ext cx="1296591" cy="1298864"/>
          </a:xfrm>
        </p:spPr>
        <p:txBody>
          <a:bodyPr>
            <a:normAutofit/>
          </a:bodyPr>
          <a:lstStyle>
            <a:lvl1pPr algn="ctr">
              <a:defRPr sz="900">
                <a:solidFill>
                  <a:srgbClr val="FFFFFF"/>
                </a:solidFill>
              </a:defRPr>
            </a:lvl1pPr>
          </a:lstStyle>
          <a:p>
            <a:endParaRPr lang="en-US"/>
          </a:p>
        </p:txBody>
      </p:sp>
      <p:sp>
        <p:nvSpPr>
          <p:cNvPr id="40" name="Picture Placeholder 2"/>
          <p:cNvSpPr>
            <a:spLocks noGrp="1"/>
          </p:cNvSpPr>
          <p:nvPr>
            <p:ph type="pic" sz="quarter" idx="30"/>
          </p:nvPr>
        </p:nvSpPr>
        <p:spPr>
          <a:xfrm>
            <a:off x="3276600" y="4365104"/>
            <a:ext cx="1296591" cy="1298864"/>
          </a:xfrm>
        </p:spPr>
        <p:txBody>
          <a:bodyPr>
            <a:normAutofit/>
          </a:bodyPr>
          <a:lstStyle>
            <a:lvl1pPr algn="ctr">
              <a:defRPr sz="900">
                <a:solidFill>
                  <a:srgbClr val="FFFFFF"/>
                </a:solidFill>
              </a:defRPr>
            </a:lvl1pPr>
          </a:lstStyle>
          <a:p>
            <a:endParaRPr lang="en-US"/>
          </a:p>
        </p:txBody>
      </p:sp>
      <p:sp>
        <p:nvSpPr>
          <p:cNvPr id="41" name="Picture Placeholder 2"/>
          <p:cNvSpPr>
            <a:spLocks noGrp="1"/>
          </p:cNvSpPr>
          <p:nvPr>
            <p:ph type="pic" sz="quarter" idx="31"/>
          </p:nvPr>
        </p:nvSpPr>
        <p:spPr>
          <a:xfrm>
            <a:off x="1979712" y="4365104"/>
            <a:ext cx="1296591" cy="1298864"/>
          </a:xfrm>
        </p:spPr>
        <p:txBody>
          <a:bodyPr>
            <a:normAutofit/>
          </a:bodyPr>
          <a:lstStyle>
            <a:lvl1pPr algn="ctr">
              <a:defRPr sz="900">
                <a:solidFill>
                  <a:srgbClr val="FFFFFF"/>
                </a:solidFill>
              </a:defRPr>
            </a:lvl1pPr>
          </a:lstStyle>
          <a:p>
            <a:endParaRPr lang="en-US"/>
          </a:p>
        </p:txBody>
      </p:sp>
      <p:sp>
        <p:nvSpPr>
          <p:cNvPr id="46" name="Picture Placeholder 2"/>
          <p:cNvSpPr>
            <a:spLocks noGrp="1"/>
          </p:cNvSpPr>
          <p:nvPr>
            <p:ph type="pic" sz="quarter" idx="32"/>
          </p:nvPr>
        </p:nvSpPr>
        <p:spPr>
          <a:xfrm>
            <a:off x="683121" y="4365104"/>
            <a:ext cx="1296591" cy="1298864"/>
          </a:xfrm>
        </p:spPr>
        <p:txBody>
          <a:bodyPr>
            <a:normAutofit/>
          </a:bodyPr>
          <a:lstStyle>
            <a:lvl1pPr algn="ctr">
              <a:defRPr sz="900">
                <a:solidFill>
                  <a:srgbClr val="FFFFFF"/>
                </a:solidFill>
              </a:defRPr>
            </a:lvl1pPr>
          </a:lstStyle>
          <a:p>
            <a:endParaRPr lang="en-US"/>
          </a:p>
        </p:txBody>
      </p:sp>
      <p:sp>
        <p:nvSpPr>
          <p:cNvPr id="48" name="Picture Placeholder 2"/>
          <p:cNvSpPr>
            <a:spLocks noGrp="1"/>
          </p:cNvSpPr>
          <p:nvPr>
            <p:ph type="pic" sz="quarter" idx="34"/>
          </p:nvPr>
        </p:nvSpPr>
        <p:spPr>
          <a:xfrm>
            <a:off x="5875046" y="4365104"/>
            <a:ext cx="1296591" cy="1298864"/>
          </a:xfrm>
        </p:spPr>
        <p:txBody>
          <a:bodyPr>
            <a:normAutofit/>
          </a:bodyPr>
          <a:lstStyle>
            <a:lvl1pPr algn="ctr">
              <a:defRPr sz="900">
                <a:solidFill>
                  <a:srgbClr val="FFFFFF"/>
                </a:solidFill>
              </a:defRPr>
            </a:lvl1pPr>
          </a:lstStyle>
          <a:p>
            <a:endParaRPr lang="en-US"/>
          </a:p>
        </p:txBody>
      </p:sp>
      <p:sp>
        <p:nvSpPr>
          <p:cNvPr id="49" name="Picture Placeholder 2"/>
          <p:cNvSpPr>
            <a:spLocks noGrp="1"/>
          </p:cNvSpPr>
          <p:nvPr>
            <p:ph type="pic" sz="quarter" idx="35"/>
          </p:nvPr>
        </p:nvSpPr>
        <p:spPr>
          <a:xfrm>
            <a:off x="4578455" y="4365104"/>
            <a:ext cx="1296591" cy="1298864"/>
          </a:xfrm>
        </p:spPr>
        <p:txBody>
          <a:bodyPr>
            <a:normAutofit/>
          </a:bodyPr>
          <a:lstStyle>
            <a:lvl1pPr algn="ctr">
              <a:defRPr sz="900">
                <a:solidFill>
                  <a:srgbClr val="FFFFFF"/>
                </a:solidFill>
              </a:defRPr>
            </a:lvl1pPr>
          </a:lstStyle>
          <a:p>
            <a:endParaRPr lang="en-US"/>
          </a:p>
        </p:txBody>
      </p:sp>
      <p:sp>
        <p:nvSpPr>
          <p:cNvPr id="21" name="Picture Placeholder 2"/>
          <p:cNvSpPr>
            <a:spLocks noGrp="1"/>
          </p:cNvSpPr>
          <p:nvPr>
            <p:ph type="pic" sz="quarter" idx="36"/>
          </p:nvPr>
        </p:nvSpPr>
        <p:spPr>
          <a:xfrm>
            <a:off x="1979712" y="1770096"/>
            <a:ext cx="1296591" cy="1298864"/>
          </a:xfrm>
        </p:spPr>
        <p:txBody>
          <a:bodyPr>
            <a:normAutofit/>
          </a:bodyPr>
          <a:lstStyle>
            <a:lvl1pPr algn="ctr">
              <a:defRPr sz="900">
                <a:solidFill>
                  <a:srgbClr val="FFFFFF"/>
                </a:solidFill>
              </a:defRPr>
            </a:lvl1pPr>
          </a:lstStyle>
          <a:p>
            <a:endParaRPr lang="en-US"/>
          </a:p>
        </p:txBody>
      </p:sp>
      <p:sp>
        <p:nvSpPr>
          <p:cNvPr id="23" name="Picture Placeholder 2"/>
          <p:cNvSpPr>
            <a:spLocks noGrp="1"/>
          </p:cNvSpPr>
          <p:nvPr>
            <p:ph type="pic" sz="quarter" idx="37"/>
          </p:nvPr>
        </p:nvSpPr>
        <p:spPr>
          <a:xfrm>
            <a:off x="7164288" y="4365104"/>
            <a:ext cx="1296591" cy="1298864"/>
          </a:xfrm>
        </p:spPr>
        <p:txBody>
          <a:bodyPr>
            <a:normAutofit/>
          </a:bodyPr>
          <a:lstStyle>
            <a:lvl1pPr algn="ctr">
              <a:defRPr sz="900">
                <a:solidFill>
                  <a:srgbClr val="FFFFFF"/>
                </a:solidFill>
              </a:defRPr>
            </a:lvl1pPr>
          </a:lstStyle>
          <a:p>
            <a:endParaRPr lang="en-US"/>
          </a:p>
        </p:txBody>
      </p:sp>
    </p:spTree>
    <p:extLst>
      <p:ext uri="{BB962C8B-B14F-4D97-AF65-F5344CB8AC3E}">
        <p14:creationId xmlns:p14="http://schemas.microsoft.com/office/powerpoint/2010/main" val="3102489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40"/>
                                        </p:tgtEl>
                                        <p:attrNameLst>
                                          <p:attrName>style.visibility</p:attrName>
                                        </p:attrNameLst>
                                      </p:cBhvr>
                                      <p:to>
                                        <p:strVal val="visible"/>
                                      </p:to>
                                    </p:set>
                                    <p:animEffect transition="in" filter="fade">
                                      <p:cBhvr>
                                        <p:cTn id="39" dur="500"/>
                                        <p:tgtEl>
                                          <p:spTgt spid="40"/>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8"/>
                                        </p:tgtEl>
                                        <p:attrNameLst>
                                          <p:attrName>style.visibility</p:attrName>
                                        </p:attrNameLst>
                                      </p:cBhvr>
                                      <p:to>
                                        <p:strVal val="visible"/>
                                      </p:to>
                                    </p:set>
                                    <p:animEffect transition="in" filter="fade">
                                      <p:cBhvr>
                                        <p:cTn id="51" dur="500"/>
                                        <p:tgtEl>
                                          <p:spTgt spid="48"/>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 grpId="0"/>
      <p:bldP spid="17" grpId="0"/>
      <p:bldP spid="18" grpId="0"/>
      <p:bldP spid="19" grpId="0"/>
      <p:bldP spid="20" grpId="0"/>
      <p:bldP spid="29" grpId="0"/>
      <p:bldP spid="31" grpId="0"/>
      <p:bldP spid="40" grpId="0"/>
      <p:bldP spid="41" grpId="0"/>
      <p:bldP spid="46" grpId="0"/>
      <p:bldP spid="48" grpId="0"/>
      <p:bldP spid="49" grpId="0"/>
      <p:bldP spid="21" grpId="0"/>
      <p:bldP spid="23"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19" y="292736"/>
            <a:ext cx="3992853"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2" name="Picture Placeholder 2"/>
          <p:cNvSpPr>
            <a:spLocks noGrp="1"/>
          </p:cNvSpPr>
          <p:nvPr>
            <p:ph type="pic" sz="quarter" idx="28"/>
          </p:nvPr>
        </p:nvSpPr>
        <p:spPr>
          <a:xfrm>
            <a:off x="1817694" y="3033168"/>
            <a:ext cx="1836000" cy="1908000"/>
          </a:xfrm>
        </p:spPr>
        <p:txBody>
          <a:bodyPr>
            <a:normAutofit/>
          </a:bodyPr>
          <a:lstStyle>
            <a:lvl1pPr algn="ctr">
              <a:defRPr sz="900">
                <a:solidFill>
                  <a:srgbClr val="FFFFFF"/>
                </a:solidFill>
              </a:defRPr>
            </a:lvl1pPr>
          </a:lstStyle>
          <a:p>
            <a:endParaRPr lang="en-US" dirty="0"/>
          </a:p>
        </p:txBody>
      </p:sp>
      <p:sp>
        <p:nvSpPr>
          <p:cNvPr id="24" name="Picture Placeholder 2"/>
          <p:cNvSpPr>
            <a:spLocks noGrp="1"/>
          </p:cNvSpPr>
          <p:nvPr>
            <p:ph type="pic" sz="quarter" idx="30"/>
          </p:nvPr>
        </p:nvSpPr>
        <p:spPr>
          <a:xfrm>
            <a:off x="5490102" y="3033168"/>
            <a:ext cx="1836000" cy="1908000"/>
          </a:xfrm>
        </p:spPr>
        <p:txBody>
          <a:bodyPr>
            <a:normAutofit/>
          </a:bodyPr>
          <a:lstStyle>
            <a:lvl1pPr algn="ctr">
              <a:defRPr sz="900">
                <a:solidFill>
                  <a:srgbClr val="FFFFFF"/>
                </a:solidFill>
              </a:defRPr>
            </a:lvl1pPr>
          </a:lstStyle>
          <a:p>
            <a:endParaRPr lang="en-US" dirty="0"/>
          </a:p>
        </p:txBody>
      </p:sp>
      <p:sp>
        <p:nvSpPr>
          <p:cNvPr id="26" name="Picture Placeholder 2"/>
          <p:cNvSpPr>
            <a:spLocks noGrp="1"/>
          </p:cNvSpPr>
          <p:nvPr>
            <p:ph type="pic" sz="quarter" idx="32"/>
          </p:nvPr>
        </p:nvSpPr>
        <p:spPr>
          <a:xfrm>
            <a:off x="-18306" y="4941168"/>
            <a:ext cx="1836000" cy="1908000"/>
          </a:xfrm>
        </p:spPr>
        <p:txBody>
          <a:bodyPr>
            <a:normAutofit/>
          </a:bodyPr>
          <a:lstStyle>
            <a:lvl1pPr algn="ctr">
              <a:defRPr sz="900">
                <a:solidFill>
                  <a:srgbClr val="FFFFFF"/>
                </a:solidFill>
              </a:defRPr>
            </a:lvl1pPr>
          </a:lstStyle>
          <a:p>
            <a:endParaRPr lang="en-US" dirty="0"/>
          </a:p>
        </p:txBody>
      </p:sp>
      <p:sp>
        <p:nvSpPr>
          <p:cNvPr id="28" name="Picture Placeholder 2"/>
          <p:cNvSpPr>
            <a:spLocks noGrp="1"/>
          </p:cNvSpPr>
          <p:nvPr>
            <p:ph type="pic" sz="quarter" idx="34"/>
          </p:nvPr>
        </p:nvSpPr>
        <p:spPr>
          <a:xfrm>
            <a:off x="3654102" y="4941168"/>
            <a:ext cx="1836000" cy="1908000"/>
          </a:xfrm>
        </p:spPr>
        <p:txBody>
          <a:bodyPr>
            <a:normAutofit/>
          </a:bodyPr>
          <a:lstStyle>
            <a:lvl1pPr algn="ctr">
              <a:defRPr sz="900">
                <a:solidFill>
                  <a:srgbClr val="FFFFFF"/>
                </a:solidFill>
              </a:defRPr>
            </a:lvl1pPr>
          </a:lstStyle>
          <a:p>
            <a:endParaRPr lang="en-US" dirty="0"/>
          </a:p>
        </p:txBody>
      </p:sp>
      <p:sp>
        <p:nvSpPr>
          <p:cNvPr id="30" name="Picture Placeholder 2"/>
          <p:cNvSpPr>
            <a:spLocks noGrp="1"/>
          </p:cNvSpPr>
          <p:nvPr>
            <p:ph type="pic" sz="quarter" idx="36"/>
          </p:nvPr>
        </p:nvSpPr>
        <p:spPr>
          <a:xfrm>
            <a:off x="7326510" y="4941168"/>
            <a:ext cx="1836000" cy="1908000"/>
          </a:xfrm>
        </p:spPr>
        <p:txBody>
          <a:bodyPr>
            <a:normAutofit/>
          </a:bodyPr>
          <a:lstStyle>
            <a:lvl1pPr algn="ctr">
              <a:defRPr sz="900">
                <a:solidFill>
                  <a:srgbClr val="FFFFFF"/>
                </a:solidFill>
              </a:defRPr>
            </a:lvl1pPr>
          </a:lstStyle>
          <a:p>
            <a:endParaRPr lang="en-US" dirty="0"/>
          </a:p>
        </p:txBody>
      </p:sp>
      <p:sp>
        <p:nvSpPr>
          <p:cNvPr id="31" name="Picture Placeholder 2"/>
          <p:cNvSpPr>
            <a:spLocks noGrp="1"/>
          </p:cNvSpPr>
          <p:nvPr>
            <p:ph type="pic" sz="quarter" idx="37"/>
          </p:nvPr>
        </p:nvSpPr>
        <p:spPr>
          <a:xfrm>
            <a:off x="-18510" y="1124744"/>
            <a:ext cx="1836000" cy="1908000"/>
          </a:xfrm>
        </p:spPr>
        <p:txBody>
          <a:bodyPr>
            <a:normAutofit/>
          </a:bodyPr>
          <a:lstStyle>
            <a:lvl1pPr algn="ctr">
              <a:defRPr sz="900">
                <a:solidFill>
                  <a:srgbClr val="FFFFFF"/>
                </a:solidFill>
              </a:defRPr>
            </a:lvl1pPr>
          </a:lstStyle>
          <a:p>
            <a:endParaRPr lang="en-US" dirty="0"/>
          </a:p>
        </p:txBody>
      </p:sp>
      <p:sp>
        <p:nvSpPr>
          <p:cNvPr id="33" name="Picture Placeholder 2"/>
          <p:cNvSpPr>
            <a:spLocks noGrp="1"/>
          </p:cNvSpPr>
          <p:nvPr>
            <p:ph type="pic" sz="quarter" idx="39"/>
          </p:nvPr>
        </p:nvSpPr>
        <p:spPr>
          <a:xfrm>
            <a:off x="3653898" y="1124744"/>
            <a:ext cx="1836000" cy="1908000"/>
          </a:xfrm>
        </p:spPr>
        <p:txBody>
          <a:bodyPr>
            <a:normAutofit/>
          </a:bodyPr>
          <a:lstStyle>
            <a:lvl1pPr algn="ctr">
              <a:defRPr sz="900">
                <a:solidFill>
                  <a:srgbClr val="FFFFFF"/>
                </a:solidFill>
              </a:defRPr>
            </a:lvl1pPr>
          </a:lstStyle>
          <a:p>
            <a:endParaRPr lang="en-US" dirty="0"/>
          </a:p>
        </p:txBody>
      </p:sp>
      <p:sp>
        <p:nvSpPr>
          <p:cNvPr id="35" name="Picture Placeholder 2"/>
          <p:cNvSpPr>
            <a:spLocks noGrp="1"/>
          </p:cNvSpPr>
          <p:nvPr>
            <p:ph type="pic" sz="quarter" idx="41"/>
          </p:nvPr>
        </p:nvSpPr>
        <p:spPr>
          <a:xfrm>
            <a:off x="7326306" y="1124744"/>
            <a:ext cx="1836000" cy="1908000"/>
          </a:xfrm>
        </p:spPr>
        <p:txBody>
          <a:bodyPr>
            <a:normAutofit/>
          </a:bodyPr>
          <a:lstStyle>
            <a:lvl1pPr algn="ctr">
              <a:defRPr sz="900">
                <a:solidFill>
                  <a:srgbClr val="FFFFFF"/>
                </a:solidFill>
              </a:defRPr>
            </a:lvl1pPr>
          </a:lstStyle>
          <a:p>
            <a:endParaRPr lang="en-US" dirty="0"/>
          </a:p>
        </p:txBody>
      </p:sp>
      <p:sp>
        <p:nvSpPr>
          <p:cNvPr id="42" name="Picture Placeholder 2"/>
          <p:cNvSpPr>
            <a:spLocks noGrp="1"/>
          </p:cNvSpPr>
          <p:nvPr>
            <p:ph type="pic" sz="quarter" idx="42"/>
          </p:nvPr>
        </p:nvSpPr>
        <p:spPr>
          <a:xfrm>
            <a:off x="1817694" y="1124744"/>
            <a:ext cx="1836000" cy="1908000"/>
          </a:xfrm>
        </p:spPr>
        <p:txBody>
          <a:bodyPr>
            <a:normAutofit/>
          </a:bodyPr>
          <a:lstStyle>
            <a:lvl1pPr algn="ctr">
              <a:defRPr sz="900">
                <a:solidFill>
                  <a:srgbClr val="FFFFFF"/>
                </a:solidFill>
              </a:defRPr>
            </a:lvl1pPr>
          </a:lstStyle>
          <a:p>
            <a:endParaRPr lang="en-US" dirty="0"/>
          </a:p>
        </p:txBody>
      </p:sp>
      <p:sp>
        <p:nvSpPr>
          <p:cNvPr id="43" name="Picture Placeholder 2"/>
          <p:cNvSpPr>
            <a:spLocks noGrp="1"/>
          </p:cNvSpPr>
          <p:nvPr>
            <p:ph type="pic" sz="quarter" idx="43"/>
          </p:nvPr>
        </p:nvSpPr>
        <p:spPr>
          <a:xfrm>
            <a:off x="5490102" y="1124744"/>
            <a:ext cx="1836000" cy="1908000"/>
          </a:xfrm>
        </p:spPr>
        <p:txBody>
          <a:bodyPr>
            <a:normAutofit/>
          </a:bodyPr>
          <a:lstStyle>
            <a:lvl1pPr algn="ctr">
              <a:defRPr sz="900">
                <a:solidFill>
                  <a:srgbClr val="FFFFFF"/>
                </a:solidFill>
              </a:defRPr>
            </a:lvl1pPr>
          </a:lstStyle>
          <a:p>
            <a:endParaRPr lang="en-US" dirty="0"/>
          </a:p>
        </p:txBody>
      </p:sp>
      <p:sp>
        <p:nvSpPr>
          <p:cNvPr id="44" name="Picture Placeholder 2"/>
          <p:cNvSpPr>
            <a:spLocks noGrp="1"/>
          </p:cNvSpPr>
          <p:nvPr>
            <p:ph type="pic" sz="quarter" idx="44"/>
          </p:nvPr>
        </p:nvSpPr>
        <p:spPr>
          <a:xfrm>
            <a:off x="-18510" y="3033168"/>
            <a:ext cx="1836000" cy="1908000"/>
          </a:xfrm>
        </p:spPr>
        <p:txBody>
          <a:bodyPr>
            <a:normAutofit/>
          </a:bodyPr>
          <a:lstStyle>
            <a:lvl1pPr algn="ctr">
              <a:defRPr sz="900">
                <a:solidFill>
                  <a:srgbClr val="FFFFFF"/>
                </a:solidFill>
              </a:defRPr>
            </a:lvl1pPr>
          </a:lstStyle>
          <a:p>
            <a:endParaRPr lang="en-US" dirty="0"/>
          </a:p>
        </p:txBody>
      </p:sp>
      <p:sp>
        <p:nvSpPr>
          <p:cNvPr id="45" name="Picture Placeholder 2"/>
          <p:cNvSpPr>
            <a:spLocks noGrp="1"/>
          </p:cNvSpPr>
          <p:nvPr>
            <p:ph type="pic" sz="quarter" idx="45"/>
          </p:nvPr>
        </p:nvSpPr>
        <p:spPr>
          <a:xfrm>
            <a:off x="3653898" y="3033168"/>
            <a:ext cx="1836000" cy="1908000"/>
          </a:xfrm>
        </p:spPr>
        <p:txBody>
          <a:bodyPr>
            <a:normAutofit/>
          </a:bodyPr>
          <a:lstStyle>
            <a:lvl1pPr algn="ctr">
              <a:defRPr sz="900">
                <a:solidFill>
                  <a:srgbClr val="FFFFFF"/>
                </a:solidFill>
              </a:defRPr>
            </a:lvl1pPr>
          </a:lstStyle>
          <a:p>
            <a:endParaRPr lang="en-US" dirty="0"/>
          </a:p>
        </p:txBody>
      </p:sp>
      <p:sp>
        <p:nvSpPr>
          <p:cNvPr id="46" name="Picture Placeholder 2"/>
          <p:cNvSpPr>
            <a:spLocks noGrp="1"/>
          </p:cNvSpPr>
          <p:nvPr>
            <p:ph type="pic" sz="quarter" idx="46"/>
          </p:nvPr>
        </p:nvSpPr>
        <p:spPr>
          <a:xfrm>
            <a:off x="7326510" y="3033168"/>
            <a:ext cx="1836000" cy="1908000"/>
          </a:xfrm>
        </p:spPr>
        <p:txBody>
          <a:bodyPr>
            <a:normAutofit/>
          </a:bodyPr>
          <a:lstStyle>
            <a:lvl1pPr algn="ctr">
              <a:defRPr sz="900">
                <a:solidFill>
                  <a:srgbClr val="FFFFFF"/>
                </a:solidFill>
              </a:defRPr>
            </a:lvl1pPr>
          </a:lstStyle>
          <a:p>
            <a:endParaRPr lang="en-US" dirty="0"/>
          </a:p>
        </p:txBody>
      </p:sp>
      <p:sp>
        <p:nvSpPr>
          <p:cNvPr id="47" name="Picture Placeholder 2"/>
          <p:cNvSpPr>
            <a:spLocks noGrp="1"/>
          </p:cNvSpPr>
          <p:nvPr>
            <p:ph type="pic" sz="quarter" idx="47"/>
          </p:nvPr>
        </p:nvSpPr>
        <p:spPr>
          <a:xfrm>
            <a:off x="1817694" y="4941168"/>
            <a:ext cx="1836000" cy="1908000"/>
          </a:xfrm>
        </p:spPr>
        <p:txBody>
          <a:bodyPr>
            <a:normAutofit/>
          </a:bodyPr>
          <a:lstStyle>
            <a:lvl1pPr algn="ctr">
              <a:defRPr sz="900">
                <a:solidFill>
                  <a:srgbClr val="FFFFFF"/>
                </a:solidFill>
              </a:defRPr>
            </a:lvl1pPr>
          </a:lstStyle>
          <a:p>
            <a:endParaRPr lang="en-US" dirty="0"/>
          </a:p>
        </p:txBody>
      </p:sp>
      <p:sp>
        <p:nvSpPr>
          <p:cNvPr id="48" name="Picture Placeholder 2"/>
          <p:cNvSpPr>
            <a:spLocks noGrp="1"/>
          </p:cNvSpPr>
          <p:nvPr>
            <p:ph type="pic" sz="quarter" idx="48"/>
          </p:nvPr>
        </p:nvSpPr>
        <p:spPr>
          <a:xfrm>
            <a:off x="5490102" y="4941168"/>
            <a:ext cx="1836000" cy="1908000"/>
          </a:xfrm>
        </p:spPr>
        <p:txBody>
          <a:bodyPr>
            <a:normAutofit/>
          </a:bodyPr>
          <a:lstStyle>
            <a:lvl1pPr algn="ctr">
              <a:defRPr sz="900">
                <a:solidFill>
                  <a:srgbClr val="FFFFFF"/>
                </a:solidFill>
              </a:defRPr>
            </a:lvl1pPr>
          </a:lstStyle>
          <a:p>
            <a:endParaRPr lang="en-US" dirty="0"/>
          </a:p>
        </p:txBody>
      </p:sp>
    </p:spTree>
    <p:extLst>
      <p:ext uri="{BB962C8B-B14F-4D97-AF65-F5344CB8AC3E}">
        <p14:creationId xmlns:p14="http://schemas.microsoft.com/office/powerpoint/2010/main" val="54416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5"/>
                                        </p:tgtEl>
                                        <p:attrNameLst>
                                          <p:attrName>style.visibility</p:attrName>
                                        </p:attrNameLst>
                                      </p:cBhvr>
                                      <p:to>
                                        <p:strVal val="visible"/>
                                      </p:to>
                                    </p:set>
                                    <p:animEffect transition="in" filter="fade">
                                      <p:cBhvr>
                                        <p:cTn id="55" dur="500"/>
                                        <p:tgtEl>
                                          <p:spTgt spid="45"/>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childTnLst>
                          </p:cTn>
                        </p:par>
                        <p:par>
                          <p:cTn id="64" fill="hold">
                            <p:stCondLst>
                              <p:cond delay="7500"/>
                            </p:stCondLst>
                            <p:childTnLst>
                              <p:par>
                                <p:cTn id="65" presetID="10" presetClass="entr" presetSubtype="0" fill="hold" grpId="0" nodeType="afterEffect" nodePh="1">
                                  <p:stCondLst>
                                    <p:cond delay="0"/>
                                  </p:stCondLst>
                                  <p:endCondLst>
                                    <p:cond evt="begin" delay="0">
                                      <p:tn val="65"/>
                                    </p:cond>
                                  </p:endCondLst>
                                  <p:childTnLst>
                                    <p:set>
                                      <p:cBhvr>
                                        <p:cTn id="66" dur="1" fill="hold">
                                          <p:stCondLst>
                                            <p:cond delay="0"/>
                                          </p:stCondLst>
                                        </p:cTn>
                                        <p:tgtEl>
                                          <p:spTgt spid="48"/>
                                        </p:tgtEl>
                                        <p:attrNameLst>
                                          <p:attrName>style.visibility</p:attrName>
                                        </p:attrNameLst>
                                      </p:cBhvr>
                                      <p:to>
                                        <p:strVal val="visible"/>
                                      </p:to>
                                    </p:set>
                                    <p:animEffect transition="in" filter="fade">
                                      <p:cBhvr>
                                        <p:cTn id="6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2" grpId="0"/>
      <p:bldP spid="24" grpId="0"/>
      <p:bldP spid="26" grpId="0"/>
      <p:bldP spid="28" grpId="0"/>
      <p:bldP spid="30" grpId="0"/>
      <p:bldP spid="31" grpId="0"/>
      <p:bldP spid="33" grpId="0"/>
      <p:bldP spid="35" grpId="0"/>
      <p:bldP spid="42" grpId="0"/>
      <p:bldP spid="43" grpId="0"/>
      <p:bldP spid="44" grpId="0"/>
      <p:bldP spid="45" grpId="0"/>
      <p:bldP spid="46" grpId="0"/>
      <p:bldP spid="47" grpId="0"/>
      <p:bldP spid="48"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5" name="Picture Placeholder 2"/>
          <p:cNvSpPr>
            <a:spLocks noGrp="1"/>
          </p:cNvSpPr>
          <p:nvPr>
            <p:ph type="pic" sz="quarter" idx="38"/>
          </p:nvPr>
        </p:nvSpPr>
        <p:spPr>
          <a:xfrm>
            <a:off x="4599510" y="-27384"/>
            <a:ext cx="4563000" cy="6885384"/>
          </a:xfrm>
        </p:spPr>
        <p:txBody>
          <a:bodyPr>
            <a:normAutofit/>
          </a:bodyPr>
          <a:lstStyle>
            <a:lvl1pPr algn="ctr">
              <a:defRPr sz="900">
                <a:solidFill>
                  <a:srgbClr val="FFFFFF"/>
                </a:solidFill>
              </a:defRPr>
            </a:lvl1pPr>
          </a:lstStyle>
          <a:p>
            <a:endParaRPr lang="en-US" dirty="0"/>
          </a:p>
        </p:txBody>
      </p:sp>
      <p:sp>
        <p:nvSpPr>
          <p:cNvPr id="27" name="Title 1"/>
          <p:cNvSpPr>
            <a:spLocks noGrp="1"/>
          </p:cNvSpPr>
          <p:nvPr>
            <p:ph type="ctrTitle" hasCustomPrompt="1"/>
          </p:nvPr>
        </p:nvSpPr>
        <p:spPr>
          <a:xfrm>
            <a:off x="458724" y="1211054"/>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9" name="Text Placeholder 3"/>
          <p:cNvSpPr>
            <a:spLocks noGrp="1"/>
          </p:cNvSpPr>
          <p:nvPr>
            <p:ph type="body" sz="half" idx="2"/>
          </p:nvPr>
        </p:nvSpPr>
        <p:spPr>
          <a:xfrm>
            <a:off x="45872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Tree>
    <p:extLst>
      <p:ext uri="{BB962C8B-B14F-4D97-AF65-F5344CB8AC3E}">
        <p14:creationId xmlns:p14="http://schemas.microsoft.com/office/powerpoint/2010/main" val="1038145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5"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8832" y="1124744"/>
            <a:ext cx="4563000" cy="3816424"/>
          </a:xfrm>
        </p:spPr>
        <p:txBody>
          <a:bodyPr>
            <a:normAutofit/>
          </a:bodyPr>
          <a:lstStyle>
            <a:lvl1pPr algn="ctr">
              <a:defRPr sz="900">
                <a:solidFill>
                  <a:srgbClr val="FFFFFF"/>
                </a:solidFill>
              </a:defRPr>
            </a:lvl1pPr>
          </a:lstStyle>
          <a:p>
            <a:endParaRPr lang="en-US" dirty="0"/>
          </a:p>
        </p:txBody>
      </p:sp>
      <p:sp>
        <p:nvSpPr>
          <p:cNvPr id="25" name="Picture Placeholder 2"/>
          <p:cNvSpPr>
            <a:spLocks noGrp="1"/>
          </p:cNvSpPr>
          <p:nvPr>
            <p:ph type="pic" sz="quarter" idx="38"/>
          </p:nvPr>
        </p:nvSpPr>
        <p:spPr>
          <a:xfrm>
            <a:off x="4572000" y="1124744"/>
            <a:ext cx="4563000" cy="3816424"/>
          </a:xfrm>
        </p:spPr>
        <p:txBody>
          <a:bodyPr>
            <a:normAutofit/>
          </a:bodyPr>
          <a:lstStyle>
            <a:lvl1pPr algn="ctr">
              <a:defRPr sz="900">
                <a:solidFill>
                  <a:srgbClr val="FFFFFF"/>
                </a:solidFill>
              </a:defRPr>
            </a:lvl1pPr>
          </a:lstStyle>
          <a:p>
            <a:endParaRPr lang="en-US" dirty="0"/>
          </a:p>
        </p:txBody>
      </p:sp>
      <p:sp>
        <p:nvSpPr>
          <p:cNvPr id="5" name="Text Placeholder 3"/>
          <p:cNvSpPr>
            <a:spLocks noGrp="1"/>
          </p:cNvSpPr>
          <p:nvPr>
            <p:ph type="body" sz="half" idx="14"/>
          </p:nvPr>
        </p:nvSpPr>
        <p:spPr>
          <a:xfrm>
            <a:off x="313768" y="5511082"/>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6" name="Text Placeholder 2"/>
          <p:cNvSpPr>
            <a:spLocks noGrp="1"/>
          </p:cNvSpPr>
          <p:nvPr>
            <p:ph type="body" sz="quarter" idx="22"/>
          </p:nvPr>
        </p:nvSpPr>
        <p:spPr>
          <a:xfrm>
            <a:off x="305526" y="4941169"/>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7" name="Text Placeholder 3"/>
          <p:cNvSpPr>
            <a:spLocks noGrp="1"/>
          </p:cNvSpPr>
          <p:nvPr>
            <p:ph type="body" sz="half" idx="39"/>
          </p:nvPr>
        </p:nvSpPr>
        <p:spPr>
          <a:xfrm>
            <a:off x="4896037" y="551723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8" name="Text Placeholder 2"/>
          <p:cNvSpPr>
            <a:spLocks noGrp="1"/>
          </p:cNvSpPr>
          <p:nvPr>
            <p:ph type="body" sz="quarter" idx="40"/>
          </p:nvPr>
        </p:nvSpPr>
        <p:spPr>
          <a:xfrm>
            <a:off x="4887795" y="4947320"/>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03618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5"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8832" y="1255668"/>
            <a:ext cx="3051000" cy="3469476"/>
          </a:xfrm>
        </p:spPr>
        <p:txBody>
          <a:bodyPr>
            <a:normAutofit/>
          </a:bodyPr>
          <a:lstStyle>
            <a:lvl1pPr algn="ctr">
              <a:defRPr sz="900">
                <a:solidFill>
                  <a:srgbClr val="FFFFFF"/>
                </a:solidFill>
              </a:defRPr>
            </a:lvl1pPr>
          </a:lstStyle>
          <a:p>
            <a:endParaRPr lang="en-US" dirty="0"/>
          </a:p>
        </p:txBody>
      </p:sp>
      <p:sp>
        <p:nvSpPr>
          <p:cNvPr id="21" name="Picture Placeholder 2"/>
          <p:cNvSpPr>
            <a:spLocks noGrp="1"/>
          </p:cNvSpPr>
          <p:nvPr>
            <p:ph type="pic" sz="quarter" idx="38"/>
          </p:nvPr>
        </p:nvSpPr>
        <p:spPr>
          <a:xfrm>
            <a:off x="3060510" y="1255668"/>
            <a:ext cx="3051000" cy="3469476"/>
          </a:xfrm>
        </p:spPr>
        <p:txBody>
          <a:bodyPr>
            <a:normAutofit/>
          </a:bodyPr>
          <a:lstStyle>
            <a:lvl1pPr algn="ctr">
              <a:defRPr sz="900">
                <a:solidFill>
                  <a:srgbClr val="FFFFFF"/>
                </a:solidFill>
              </a:defRPr>
            </a:lvl1pPr>
          </a:lstStyle>
          <a:p>
            <a:endParaRPr lang="en-US" dirty="0"/>
          </a:p>
        </p:txBody>
      </p:sp>
      <p:sp>
        <p:nvSpPr>
          <p:cNvPr id="23" name="Picture Placeholder 2"/>
          <p:cNvSpPr>
            <a:spLocks noGrp="1"/>
          </p:cNvSpPr>
          <p:nvPr>
            <p:ph type="pic" sz="quarter" idx="39"/>
          </p:nvPr>
        </p:nvSpPr>
        <p:spPr>
          <a:xfrm>
            <a:off x="6111510" y="1255668"/>
            <a:ext cx="3051000" cy="3469476"/>
          </a:xfrm>
        </p:spPr>
        <p:txBody>
          <a:bodyPr>
            <a:normAutofit/>
          </a:bodyPr>
          <a:lstStyle>
            <a:lvl1pPr algn="ctr">
              <a:defRPr sz="900">
                <a:solidFill>
                  <a:srgbClr val="FFFFFF"/>
                </a:solidFill>
              </a:defRPr>
            </a:lvl1pPr>
          </a:lstStyle>
          <a:p>
            <a:endParaRPr lang="en-US" dirty="0"/>
          </a:p>
        </p:txBody>
      </p:sp>
      <p:sp>
        <p:nvSpPr>
          <p:cNvPr id="6" name="Text Placeholder 3"/>
          <p:cNvSpPr>
            <a:spLocks noGrp="1"/>
          </p:cNvSpPr>
          <p:nvPr>
            <p:ph type="body" sz="half" idx="14"/>
          </p:nvPr>
        </p:nvSpPr>
        <p:spPr>
          <a:xfrm>
            <a:off x="313768" y="5417808"/>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ext Placeholder 2"/>
          <p:cNvSpPr>
            <a:spLocks noGrp="1"/>
          </p:cNvSpPr>
          <p:nvPr>
            <p:ph type="body" sz="quarter" idx="22"/>
          </p:nvPr>
        </p:nvSpPr>
        <p:spPr>
          <a:xfrm>
            <a:off x="305526" y="4847895"/>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8" name="Text Placeholder 3"/>
          <p:cNvSpPr>
            <a:spLocks noGrp="1"/>
          </p:cNvSpPr>
          <p:nvPr>
            <p:ph type="body" sz="half" idx="40"/>
          </p:nvPr>
        </p:nvSpPr>
        <p:spPr>
          <a:xfrm>
            <a:off x="3383869" y="542395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2"/>
          <p:cNvSpPr>
            <a:spLocks noGrp="1"/>
          </p:cNvSpPr>
          <p:nvPr>
            <p:ph type="body" sz="quarter" idx="41"/>
          </p:nvPr>
        </p:nvSpPr>
        <p:spPr>
          <a:xfrm>
            <a:off x="3375627" y="485404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0" name="Text Placeholder 3"/>
          <p:cNvSpPr>
            <a:spLocks noGrp="1"/>
          </p:cNvSpPr>
          <p:nvPr>
            <p:ph type="body" sz="half" idx="42"/>
          </p:nvPr>
        </p:nvSpPr>
        <p:spPr>
          <a:xfrm>
            <a:off x="6408205" y="542395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2"/>
          <p:cNvSpPr>
            <a:spLocks noGrp="1"/>
          </p:cNvSpPr>
          <p:nvPr>
            <p:ph type="body" sz="quarter" idx="43"/>
          </p:nvPr>
        </p:nvSpPr>
        <p:spPr>
          <a:xfrm>
            <a:off x="6399963" y="485404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555134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1" grpId="0"/>
      <p:bldP spid="23"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_2">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3212976"/>
            <a:ext cx="8222742" cy="2338738"/>
          </a:xfrm>
        </p:spPr>
        <p:txBody>
          <a:bodyPr anchor="b">
            <a:normAutofit/>
          </a:bodyPr>
          <a:lstStyle>
            <a:lvl1pPr algn="ctr">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452601" y="5796970"/>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4" name="Rectangle 3"/>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345970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18510" y="1124744"/>
            <a:ext cx="2295000" cy="3154069"/>
          </a:xfrm>
        </p:spPr>
        <p:txBody>
          <a:bodyPr>
            <a:normAutofit/>
          </a:bodyPr>
          <a:lstStyle>
            <a:lvl1pPr algn="ctr">
              <a:defRPr sz="900">
                <a:solidFill>
                  <a:srgbClr val="FFFFFF"/>
                </a:solidFill>
              </a:defRPr>
            </a:lvl1pPr>
          </a:lstStyle>
          <a:p>
            <a:endParaRPr lang="en-US" dirty="0"/>
          </a:p>
        </p:txBody>
      </p:sp>
      <p:sp>
        <p:nvSpPr>
          <p:cNvPr id="18" name="Picture Placeholder 2"/>
          <p:cNvSpPr>
            <a:spLocks noGrp="1"/>
          </p:cNvSpPr>
          <p:nvPr>
            <p:ph type="pic" sz="quarter" idx="38"/>
          </p:nvPr>
        </p:nvSpPr>
        <p:spPr>
          <a:xfrm>
            <a:off x="2277000" y="1124744"/>
            <a:ext cx="2295000" cy="3154069"/>
          </a:xfrm>
        </p:spPr>
        <p:txBody>
          <a:bodyPr>
            <a:normAutofit/>
          </a:bodyPr>
          <a:lstStyle>
            <a:lvl1pPr algn="ctr">
              <a:defRPr sz="900">
                <a:solidFill>
                  <a:srgbClr val="FFFFFF"/>
                </a:solidFill>
              </a:defRPr>
            </a:lvl1pPr>
          </a:lstStyle>
          <a:p>
            <a:endParaRPr lang="en-US" dirty="0"/>
          </a:p>
        </p:txBody>
      </p:sp>
      <p:sp>
        <p:nvSpPr>
          <p:cNvPr id="19" name="Picture Placeholder 2"/>
          <p:cNvSpPr>
            <a:spLocks noGrp="1"/>
          </p:cNvSpPr>
          <p:nvPr>
            <p:ph type="pic" sz="quarter" idx="39"/>
          </p:nvPr>
        </p:nvSpPr>
        <p:spPr>
          <a:xfrm>
            <a:off x="4572000" y="1124744"/>
            <a:ext cx="2295000" cy="3154069"/>
          </a:xfrm>
        </p:spPr>
        <p:txBody>
          <a:bodyPr>
            <a:normAutofit/>
          </a:bodyPr>
          <a:lstStyle>
            <a:lvl1pPr algn="ctr">
              <a:defRPr sz="900">
                <a:solidFill>
                  <a:srgbClr val="FFFFFF"/>
                </a:solidFill>
              </a:defRPr>
            </a:lvl1pPr>
          </a:lstStyle>
          <a:p>
            <a:endParaRPr lang="en-US" dirty="0"/>
          </a:p>
        </p:txBody>
      </p:sp>
      <p:sp>
        <p:nvSpPr>
          <p:cNvPr id="20" name="Picture Placeholder 2"/>
          <p:cNvSpPr>
            <a:spLocks noGrp="1"/>
          </p:cNvSpPr>
          <p:nvPr>
            <p:ph type="pic" sz="quarter" idx="40"/>
          </p:nvPr>
        </p:nvSpPr>
        <p:spPr>
          <a:xfrm>
            <a:off x="6867510" y="1124744"/>
            <a:ext cx="2295000" cy="3154069"/>
          </a:xfrm>
        </p:spPr>
        <p:txBody>
          <a:bodyPr>
            <a:normAutofit/>
          </a:bodyPr>
          <a:lstStyle>
            <a:lvl1pPr algn="ctr">
              <a:defRPr sz="900">
                <a:solidFill>
                  <a:srgbClr val="FFFFFF"/>
                </a:solidFill>
              </a:defRPr>
            </a:lvl1pPr>
          </a:lstStyle>
          <a:p>
            <a:endParaRPr lang="en-US" dirty="0"/>
          </a:p>
        </p:txBody>
      </p:sp>
      <p:sp>
        <p:nvSpPr>
          <p:cNvPr id="7" name="Text Placeholder 3"/>
          <p:cNvSpPr>
            <a:spLocks noGrp="1"/>
          </p:cNvSpPr>
          <p:nvPr>
            <p:ph type="body" sz="half" idx="14"/>
          </p:nvPr>
        </p:nvSpPr>
        <p:spPr>
          <a:xfrm>
            <a:off x="197514" y="4985760"/>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8" name="Text Placeholder 2"/>
          <p:cNvSpPr>
            <a:spLocks noGrp="1"/>
          </p:cNvSpPr>
          <p:nvPr>
            <p:ph type="body" sz="quarter" idx="22"/>
          </p:nvPr>
        </p:nvSpPr>
        <p:spPr>
          <a:xfrm>
            <a:off x="197514" y="4415847"/>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9" name="Text Placeholder 3"/>
          <p:cNvSpPr>
            <a:spLocks noGrp="1"/>
          </p:cNvSpPr>
          <p:nvPr>
            <p:ph type="body" sz="half" idx="41"/>
          </p:nvPr>
        </p:nvSpPr>
        <p:spPr>
          <a:xfrm>
            <a:off x="2465766"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0" name="Text Placeholder 2"/>
          <p:cNvSpPr>
            <a:spLocks noGrp="1"/>
          </p:cNvSpPr>
          <p:nvPr>
            <p:ph type="body" sz="quarter" idx="42"/>
          </p:nvPr>
        </p:nvSpPr>
        <p:spPr>
          <a:xfrm>
            <a:off x="2465766"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1" name="Text Placeholder 3"/>
          <p:cNvSpPr>
            <a:spLocks noGrp="1"/>
          </p:cNvSpPr>
          <p:nvPr>
            <p:ph type="body" sz="half" idx="43"/>
          </p:nvPr>
        </p:nvSpPr>
        <p:spPr>
          <a:xfrm>
            <a:off x="4788024"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2" name="Text Placeholder 2"/>
          <p:cNvSpPr>
            <a:spLocks noGrp="1"/>
          </p:cNvSpPr>
          <p:nvPr>
            <p:ph type="body" sz="quarter" idx="44"/>
          </p:nvPr>
        </p:nvSpPr>
        <p:spPr>
          <a:xfrm>
            <a:off x="4788024"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3" name="Text Placeholder 3"/>
          <p:cNvSpPr>
            <a:spLocks noGrp="1"/>
          </p:cNvSpPr>
          <p:nvPr>
            <p:ph type="body" sz="half" idx="45"/>
          </p:nvPr>
        </p:nvSpPr>
        <p:spPr>
          <a:xfrm>
            <a:off x="7056276"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4" name="Text Placeholder 2"/>
          <p:cNvSpPr>
            <a:spLocks noGrp="1"/>
          </p:cNvSpPr>
          <p:nvPr>
            <p:ph type="body" sz="quarter" idx="46"/>
          </p:nvPr>
        </p:nvSpPr>
        <p:spPr>
          <a:xfrm>
            <a:off x="7056276"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2693470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18" grpId="0"/>
      <p:bldP spid="19" grpId="0"/>
      <p:bldP spid="20"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18510" y="1268760"/>
            <a:ext cx="1836000" cy="2867335"/>
          </a:xfrm>
        </p:spPr>
        <p:txBody>
          <a:bodyPr>
            <a:normAutofit/>
          </a:bodyPr>
          <a:lstStyle>
            <a:lvl1pPr algn="ctr">
              <a:defRPr sz="900">
                <a:solidFill>
                  <a:srgbClr val="FFFFFF"/>
                </a:solidFill>
              </a:defRPr>
            </a:lvl1pPr>
          </a:lstStyle>
          <a:p>
            <a:endParaRPr lang="en-US" dirty="0"/>
          </a:p>
        </p:txBody>
      </p:sp>
      <p:sp>
        <p:nvSpPr>
          <p:cNvPr id="33" name="Picture Placeholder 2"/>
          <p:cNvSpPr>
            <a:spLocks noGrp="1"/>
          </p:cNvSpPr>
          <p:nvPr>
            <p:ph type="pic" sz="quarter" idx="39"/>
          </p:nvPr>
        </p:nvSpPr>
        <p:spPr>
          <a:xfrm>
            <a:off x="3653898" y="1268760"/>
            <a:ext cx="1836000" cy="2867335"/>
          </a:xfrm>
        </p:spPr>
        <p:txBody>
          <a:bodyPr>
            <a:normAutofit/>
          </a:bodyPr>
          <a:lstStyle>
            <a:lvl1pPr algn="ctr">
              <a:defRPr sz="900">
                <a:solidFill>
                  <a:srgbClr val="FFFFFF"/>
                </a:solidFill>
              </a:defRPr>
            </a:lvl1pPr>
          </a:lstStyle>
          <a:p>
            <a:endParaRPr lang="en-US" dirty="0"/>
          </a:p>
        </p:txBody>
      </p:sp>
      <p:sp>
        <p:nvSpPr>
          <p:cNvPr id="35" name="Picture Placeholder 2"/>
          <p:cNvSpPr>
            <a:spLocks noGrp="1"/>
          </p:cNvSpPr>
          <p:nvPr>
            <p:ph type="pic" sz="quarter" idx="41"/>
          </p:nvPr>
        </p:nvSpPr>
        <p:spPr>
          <a:xfrm>
            <a:off x="7326306" y="1268760"/>
            <a:ext cx="1836000" cy="2867335"/>
          </a:xfrm>
        </p:spPr>
        <p:txBody>
          <a:bodyPr>
            <a:normAutofit/>
          </a:bodyPr>
          <a:lstStyle>
            <a:lvl1pPr algn="ctr">
              <a:defRPr sz="900">
                <a:solidFill>
                  <a:srgbClr val="FFFFFF"/>
                </a:solidFill>
              </a:defRPr>
            </a:lvl1pPr>
          </a:lstStyle>
          <a:p>
            <a:endParaRPr lang="en-US" dirty="0"/>
          </a:p>
        </p:txBody>
      </p:sp>
      <p:sp>
        <p:nvSpPr>
          <p:cNvPr id="42" name="Picture Placeholder 2"/>
          <p:cNvSpPr>
            <a:spLocks noGrp="1"/>
          </p:cNvSpPr>
          <p:nvPr>
            <p:ph type="pic" sz="quarter" idx="42"/>
          </p:nvPr>
        </p:nvSpPr>
        <p:spPr>
          <a:xfrm>
            <a:off x="1817694" y="1268760"/>
            <a:ext cx="1836000" cy="2867335"/>
          </a:xfrm>
        </p:spPr>
        <p:txBody>
          <a:bodyPr>
            <a:normAutofit/>
          </a:bodyPr>
          <a:lstStyle>
            <a:lvl1pPr algn="ctr">
              <a:defRPr sz="900">
                <a:solidFill>
                  <a:srgbClr val="FFFFFF"/>
                </a:solidFill>
              </a:defRPr>
            </a:lvl1pPr>
          </a:lstStyle>
          <a:p>
            <a:endParaRPr lang="en-US" dirty="0"/>
          </a:p>
        </p:txBody>
      </p:sp>
      <p:sp>
        <p:nvSpPr>
          <p:cNvPr id="43" name="Picture Placeholder 2"/>
          <p:cNvSpPr>
            <a:spLocks noGrp="1"/>
          </p:cNvSpPr>
          <p:nvPr>
            <p:ph type="pic" sz="quarter" idx="43"/>
          </p:nvPr>
        </p:nvSpPr>
        <p:spPr>
          <a:xfrm>
            <a:off x="5490102" y="1268760"/>
            <a:ext cx="1836000" cy="2867335"/>
          </a:xfrm>
        </p:spPr>
        <p:txBody>
          <a:bodyPr>
            <a:normAutofit/>
          </a:bodyPr>
          <a:lstStyle>
            <a:lvl1pPr algn="ctr">
              <a:defRPr sz="900">
                <a:solidFill>
                  <a:srgbClr val="FFFFFF"/>
                </a:solidFill>
              </a:defRPr>
            </a:lvl1pPr>
          </a:lstStyle>
          <a:p>
            <a:endParaRPr lang="en-US" dirty="0"/>
          </a:p>
        </p:txBody>
      </p:sp>
      <p:sp>
        <p:nvSpPr>
          <p:cNvPr id="8" name="Text Placeholder 3"/>
          <p:cNvSpPr>
            <a:spLocks noGrp="1"/>
          </p:cNvSpPr>
          <p:nvPr>
            <p:ph type="body" sz="half" idx="14"/>
          </p:nvPr>
        </p:nvSpPr>
        <p:spPr>
          <a:xfrm>
            <a:off x="89502" y="4791001"/>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2"/>
          <p:cNvSpPr>
            <a:spLocks noGrp="1"/>
          </p:cNvSpPr>
          <p:nvPr>
            <p:ph type="body" sz="quarter" idx="22" hasCustomPrompt="1"/>
          </p:nvPr>
        </p:nvSpPr>
        <p:spPr>
          <a:xfrm>
            <a:off x="89502" y="4221088"/>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0" name="Text Placeholder 3"/>
          <p:cNvSpPr>
            <a:spLocks noGrp="1"/>
          </p:cNvSpPr>
          <p:nvPr>
            <p:ph type="body" sz="half" idx="44"/>
          </p:nvPr>
        </p:nvSpPr>
        <p:spPr>
          <a:xfrm>
            <a:off x="1925706"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2"/>
          <p:cNvSpPr>
            <a:spLocks noGrp="1"/>
          </p:cNvSpPr>
          <p:nvPr>
            <p:ph type="body" sz="quarter" idx="45" hasCustomPrompt="1"/>
          </p:nvPr>
        </p:nvSpPr>
        <p:spPr>
          <a:xfrm>
            <a:off x="1925706"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2" name="Text Placeholder 3"/>
          <p:cNvSpPr>
            <a:spLocks noGrp="1"/>
          </p:cNvSpPr>
          <p:nvPr>
            <p:ph type="body" sz="half" idx="46"/>
          </p:nvPr>
        </p:nvSpPr>
        <p:spPr>
          <a:xfrm>
            <a:off x="3761910"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2"/>
          <p:cNvSpPr>
            <a:spLocks noGrp="1"/>
          </p:cNvSpPr>
          <p:nvPr>
            <p:ph type="body" sz="quarter" idx="47" hasCustomPrompt="1"/>
          </p:nvPr>
        </p:nvSpPr>
        <p:spPr>
          <a:xfrm>
            <a:off x="3761910"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4" name="Text Placeholder 3"/>
          <p:cNvSpPr>
            <a:spLocks noGrp="1"/>
          </p:cNvSpPr>
          <p:nvPr>
            <p:ph type="body" sz="half" idx="48"/>
          </p:nvPr>
        </p:nvSpPr>
        <p:spPr>
          <a:xfrm>
            <a:off x="5598114"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5" name="Text Placeholder 2"/>
          <p:cNvSpPr>
            <a:spLocks noGrp="1"/>
          </p:cNvSpPr>
          <p:nvPr>
            <p:ph type="body" sz="quarter" idx="49" hasCustomPrompt="1"/>
          </p:nvPr>
        </p:nvSpPr>
        <p:spPr>
          <a:xfrm>
            <a:off x="5598114"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6" name="Text Placeholder 3"/>
          <p:cNvSpPr>
            <a:spLocks noGrp="1"/>
          </p:cNvSpPr>
          <p:nvPr>
            <p:ph type="body" sz="half" idx="50"/>
          </p:nvPr>
        </p:nvSpPr>
        <p:spPr>
          <a:xfrm>
            <a:off x="7434318"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7" name="Text Placeholder 2"/>
          <p:cNvSpPr>
            <a:spLocks noGrp="1"/>
          </p:cNvSpPr>
          <p:nvPr>
            <p:ph type="body" sz="quarter" idx="51" hasCustomPrompt="1"/>
          </p:nvPr>
        </p:nvSpPr>
        <p:spPr>
          <a:xfrm>
            <a:off x="7434318"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Tree>
    <p:extLst>
      <p:ext uri="{BB962C8B-B14F-4D97-AF65-F5344CB8AC3E}">
        <p14:creationId xmlns:p14="http://schemas.microsoft.com/office/powerpoint/2010/main" val="197115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33" grpId="0"/>
      <p:bldP spid="35" grpId="0"/>
      <p:bldP spid="42" grpId="0"/>
      <p:bldP spid="43"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9662" y="4042327"/>
            <a:ext cx="1794086" cy="1411362"/>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6" name="Text Placeholder 3"/>
          <p:cNvSpPr>
            <a:spLocks noGrp="1"/>
          </p:cNvSpPr>
          <p:nvPr>
            <p:ph type="body" sz="half" idx="16"/>
          </p:nvPr>
        </p:nvSpPr>
        <p:spPr>
          <a:xfrm>
            <a:off x="6844831" y="4033863"/>
            <a:ext cx="1794086" cy="1411362"/>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1" name="Text Placeholder 2"/>
          <p:cNvSpPr>
            <a:spLocks noGrp="1"/>
          </p:cNvSpPr>
          <p:nvPr>
            <p:ph type="body" sz="quarter" idx="21"/>
          </p:nvPr>
        </p:nvSpPr>
        <p:spPr>
          <a:xfrm>
            <a:off x="6840253" y="3212977"/>
            <a:ext cx="1798211" cy="757341"/>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3212976"/>
            <a:ext cx="1798211" cy="757341"/>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2411760" y="3188300"/>
            <a:ext cx="2030951" cy="2237962"/>
          </a:xfrm>
        </p:spPr>
        <p:txBody>
          <a:bodyPr>
            <a:normAutofit/>
          </a:bodyPr>
          <a:lstStyle>
            <a:lvl1pPr algn="ctr">
              <a:defRPr sz="1200">
                <a:solidFill>
                  <a:srgbClr val="FFFFFF"/>
                </a:solidFill>
              </a:defRPr>
            </a:lvl1pPr>
          </a:lstStyle>
          <a:p>
            <a:endParaRPr lang="en-AU"/>
          </a:p>
        </p:txBody>
      </p:sp>
      <p:sp>
        <p:nvSpPr>
          <p:cNvPr id="17" name="Picture Placeholder 3"/>
          <p:cNvSpPr>
            <a:spLocks noGrp="1"/>
          </p:cNvSpPr>
          <p:nvPr>
            <p:ph type="pic" sz="quarter" idx="24"/>
          </p:nvPr>
        </p:nvSpPr>
        <p:spPr>
          <a:xfrm>
            <a:off x="4701289" y="3188300"/>
            <a:ext cx="2030951" cy="2237962"/>
          </a:xfrm>
        </p:spPr>
        <p:txBody>
          <a:bodyPr>
            <a:normAutofit/>
          </a:bodyPr>
          <a:lstStyle>
            <a:lvl1pPr algn="ctr">
              <a:defRPr sz="1200">
                <a:solidFill>
                  <a:srgbClr val="FFFFFF"/>
                </a:solidFill>
              </a:defRPr>
            </a:lvl1pPr>
          </a:lstStyle>
          <a:p>
            <a:endParaRPr lang="en-AU"/>
          </a:p>
        </p:txBody>
      </p:sp>
      <p:sp>
        <p:nvSpPr>
          <p:cNvPr id="12"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84035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9662" y="494348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3"/>
          <p:cNvSpPr>
            <a:spLocks noGrp="1"/>
          </p:cNvSpPr>
          <p:nvPr>
            <p:ph type="body" sz="half" idx="15"/>
          </p:nvPr>
        </p:nvSpPr>
        <p:spPr>
          <a:xfrm>
            <a:off x="3348111" y="494348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6" name="Text Placeholder 3"/>
          <p:cNvSpPr>
            <a:spLocks noGrp="1"/>
          </p:cNvSpPr>
          <p:nvPr>
            <p:ph type="body" sz="half" idx="16"/>
          </p:nvPr>
        </p:nvSpPr>
        <p:spPr>
          <a:xfrm>
            <a:off x="6205614" y="493501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0" name="Text Placeholder 2"/>
          <p:cNvSpPr>
            <a:spLocks noGrp="1"/>
          </p:cNvSpPr>
          <p:nvPr>
            <p:ph type="body" sz="quarter" idx="20"/>
          </p:nvPr>
        </p:nvSpPr>
        <p:spPr>
          <a:xfrm>
            <a:off x="3344163" y="436510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6201036" y="4365105"/>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4365104"/>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494110" y="1569047"/>
            <a:ext cx="2457450" cy="2707934"/>
          </a:xfrm>
        </p:spPr>
        <p:txBody>
          <a:bodyPr>
            <a:normAutofit/>
          </a:bodyPr>
          <a:lstStyle>
            <a:lvl1pPr algn="ctr">
              <a:defRPr sz="1200">
                <a:solidFill>
                  <a:srgbClr val="FFFFFF"/>
                </a:solidFill>
              </a:defRPr>
            </a:lvl1pPr>
          </a:lstStyle>
          <a:p>
            <a:endParaRPr lang="en-AU"/>
          </a:p>
        </p:txBody>
      </p:sp>
      <p:sp>
        <p:nvSpPr>
          <p:cNvPr id="17" name="Picture Placeholder 3"/>
          <p:cNvSpPr>
            <a:spLocks noGrp="1"/>
          </p:cNvSpPr>
          <p:nvPr>
            <p:ph type="pic" sz="quarter" idx="24"/>
          </p:nvPr>
        </p:nvSpPr>
        <p:spPr>
          <a:xfrm>
            <a:off x="6192441" y="1569047"/>
            <a:ext cx="2457450" cy="2707934"/>
          </a:xfrm>
        </p:spPr>
        <p:txBody>
          <a:bodyPr>
            <a:normAutofit/>
          </a:bodyPr>
          <a:lstStyle>
            <a:lvl1pPr algn="ctr">
              <a:defRPr sz="1200">
                <a:solidFill>
                  <a:srgbClr val="FFFFFF"/>
                </a:solidFill>
              </a:defRPr>
            </a:lvl1pPr>
          </a:lstStyle>
          <a:p>
            <a:endParaRPr lang="en-AU"/>
          </a:p>
        </p:txBody>
      </p:sp>
      <p:sp>
        <p:nvSpPr>
          <p:cNvPr id="23" name="Picture Placeholder 3"/>
          <p:cNvSpPr>
            <a:spLocks noGrp="1"/>
          </p:cNvSpPr>
          <p:nvPr>
            <p:ph type="pic" sz="quarter" idx="25"/>
          </p:nvPr>
        </p:nvSpPr>
        <p:spPr>
          <a:xfrm>
            <a:off x="3339141" y="1569047"/>
            <a:ext cx="2457450" cy="2707934"/>
          </a:xfrm>
        </p:spPr>
        <p:txBody>
          <a:bodyPr>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3552986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P spid="23"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665590"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2" name="Text Placeholder 2"/>
          <p:cNvSpPr>
            <a:spLocks noGrp="1"/>
          </p:cNvSpPr>
          <p:nvPr>
            <p:ph type="body" sz="quarter" idx="22"/>
          </p:nvPr>
        </p:nvSpPr>
        <p:spPr>
          <a:xfrm>
            <a:off x="657350"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2" name="Picture Placeholder 3"/>
          <p:cNvSpPr>
            <a:spLocks noGrp="1"/>
          </p:cNvSpPr>
          <p:nvPr>
            <p:ph type="pic" sz="quarter" idx="26"/>
          </p:nvPr>
        </p:nvSpPr>
        <p:spPr>
          <a:xfrm>
            <a:off x="629562" y="1476686"/>
            <a:ext cx="1880931" cy="2384362"/>
          </a:xfrm>
        </p:spPr>
        <p:txBody>
          <a:bodyPr>
            <a:normAutofit/>
          </a:bodyPr>
          <a:lstStyle>
            <a:lvl1pPr algn="ctr">
              <a:defRPr sz="1200">
                <a:solidFill>
                  <a:srgbClr val="FFFFFF"/>
                </a:solidFill>
              </a:defRPr>
            </a:lvl1pPr>
          </a:lstStyle>
          <a:p>
            <a:endParaRPr lang="en-AU" dirty="0"/>
          </a:p>
        </p:txBody>
      </p:sp>
      <p:sp>
        <p:nvSpPr>
          <p:cNvPr id="14" name="Picture Placeholder 3"/>
          <p:cNvSpPr>
            <a:spLocks noGrp="1"/>
          </p:cNvSpPr>
          <p:nvPr>
            <p:ph type="pic" sz="quarter" idx="27"/>
          </p:nvPr>
        </p:nvSpPr>
        <p:spPr>
          <a:xfrm>
            <a:off x="2637063" y="1476686"/>
            <a:ext cx="1880931" cy="2384362"/>
          </a:xfrm>
        </p:spPr>
        <p:txBody>
          <a:bodyPr>
            <a:normAutofit/>
          </a:bodyPr>
          <a:lstStyle>
            <a:lvl1pPr algn="ctr">
              <a:defRPr sz="1200">
                <a:solidFill>
                  <a:srgbClr val="FFFFFF"/>
                </a:solidFill>
              </a:defRPr>
            </a:lvl1pPr>
          </a:lstStyle>
          <a:p>
            <a:endParaRPr lang="en-AU" dirty="0"/>
          </a:p>
        </p:txBody>
      </p:sp>
      <p:sp>
        <p:nvSpPr>
          <p:cNvPr id="15" name="Picture Placeholder 3"/>
          <p:cNvSpPr>
            <a:spLocks noGrp="1"/>
          </p:cNvSpPr>
          <p:nvPr>
            <p:ph type="pic" sz="quarter" idx="28"/>
          </p:nvPr>
        </p:nvSpPr>
        <p:spPr>
          <a:xfrm>
            <a:off x="4635285" y="1476686"/>
            <a:ext cx="1880931" cy="2384362"/>
          </a:xfrm>
        </p:spPr>
        <p:txBody>
          <a:bodyPr>
            <a:normAutofit/>
          </a:bodyPr>
          <a:lstStyle>
            <a:lvl1pPr algn="ctr">
              <a:defRPr sz="1200">
                <a:solidFill>
                  <a:srgbClr val="FFFFFF"/>
                </a:solidFill>
              </a:defRPr>
            </a:lvl1pPr>
          </a:lstStyle>
          <a:p>
            <a:endParaRPr lang="en-AU" dirty="0"/>
          </a:p>
        </p:txBody>
      </p:sp>
      <p:sp>
        <p:nvSpPr>
          <p:cNvPr id="18" name="Picture Placeholder 3"/>
          <p:cNvSpPr>
            <a:spLocks noGrp="1"/>
          </p:cNvSpPr>
          <p:nvPr>
            <p:ph type="pic" sz="quarter" idx="29"/>
          </p:nvPr>
        </p:nvSpPr>
        <p:spPr>
          <a:xfrm>
            <a:off x="6633507" y="1476686"/>
            <a:ext cx="1880931" cy="2384362"/>
          </a:xfrm>
        </p:spPr>
        <p:txBody>
          <a:bodyPr>
            <a:normAutofit/>
          </a:bodyPr>
          <a:lstStyle>
            <a:lvl1pPr algn="ctr">
              <a:defRPr sz="1200">
                <a:solidFill>
                  <a:srgbClr val="FFFFFF"/>
                </a:solidFill>
              </a:defRPr>
            </a:lvl1pPr>
          </a:lstStyle>
          <a:p>
            <a:endParaRPr lang="en-AU" dirty="0"/>
          </a:p>
        </p:txBody>
      </p:sp>
      <p:sp>
        <p:nvSpPr>
          <p:cNvPr id="13" name="Text Placeholder 3"/>
          <p:cNvSpPr>
            <a:spLocks noGrp="1"/>
          </p:cNvSpPr>
          <p:nvPr>
            <p:ph type="body" sz="half" idx="30"/>
          </p:nvPr>
        </p:nvSpPr>
        <p:spPr>
          <a:xfrm>
            <a:off x="2663812"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6" name="Text Placeholder 2"/>
          <p:cNvSpPr>
            <a:spLocks noGrp="1"/>
          </p:cNvSpPr>
          <p:nvPr>
            <p:ph type="body" sz="quarter" idx="31"/>
          </p:nvPr>
        </p:nvSpPr>
        <p:spPr>
          <a:xfrm>
            <a:off x="2655572"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7" name="Text Placeholder 3"/>
          <p:cNvSpPr>
            <a:spLocks noGrp="1"/>
          </p:cNvSpPr>
          <p:nvPr>
            <p:ph type="body" sz="half" idx="32"/>
          </p:nvPr>
        </p:nvSpPr>
        <p:spPr>
          <a:xfrm>
            <a:off x="4662034"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0" name="Text Placeholder 2"/>
          <p:cNvSpPr>
            <a:spLocks noGrp="1"/>
          </p:cNvSpPr>
          <p:nvPr>
            <p:ph type="body" sz="quarter" idx="33"/>
          </p:nvPr>
        </p:nvSpPr>
        <p:spPr>
          <a:xfrm>
            <a:off x="4653794"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3"/>
          <p:cNvSpPr>
            <a:spLocks noGrp="1"/>
          </p:cNvSpPr>
          <p:nvPr>
            <p:ph type="body" sz="half" idx="34"/>
          </p:nvPr>
        </p:nvSpPr>
        <p:spPr>
          <a:xfrm>
            <a:off x="6660256"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3" name="Text Placeholder 2"/>
          <p:cNvSpPr>
            <a:spLocks noGrp="1"/>
          </p:cNvSpPr>
          <p:nvPr>
            <p:ph type="body" sz="quarter" idx="35"/>
          </p:nvPr>
        </p:nvSpPr>
        <p:spPr>
          <a:xfrm>
            <a:off x="6652016"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9857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howcase_4">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8434" y="4077080"/>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2" name="Text Placeholder 2"/>
          <p:cNvSpPr>
            <a:spLocks noGrp="1"/>
          </p:cNvSpPr>
          <p:nvPr>
            <p:ph type="body" sz="quarter" idx="22" hasCustomPrompt="1"/>
          </p:nvPr>
        </p:nvSpPr>
        <p:spPr>
          <a:xfrm>
            <a:off x="500336" y="3454968"/>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5" name="Text Placeholder 3"/>
          <p:cNvSpPr>
            <a:spLocks noGrp="1"/>
          </p:cNvSpPr>
          <p:nvPr>
            <p:ph type="body" sz="half" idx="23"/>
          </p:nvPr>
        </p:nvSpPr>
        <p:spPr>
          <a:xfrm>
            <a:off x="7410906" y="4077080"/>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7" name="Text Placeholder 2"/>
          <p:cNvSpPr>
            <a:spLocks noGrp="1"/>
          </p:cNvSpPr>
          <p:nvPr>
            <p:ph type="body" sz="quarter" idx="24" hasCustomPrompt="1"/>
          </p:nvPr>
        </p:nvSpPr>
        <p:spPr>
          <a:xfrm>
            <a:off x="7402808" y="3454968"/>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3" name="Text Placeholder 3"/>
          <p:cNvSpPr>
            <a:spLocks noGrp="1"/>
          </p:cNvSpPr>
          <p:nvPr>
            <p:ph type="body" sz="half" idx="25"/>
          </p:nvPr>
        </p:nvSpPr>
        <p:spPr>
          <a:xfrm>
            <a:off x="4648648" y="4077077"/>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5" name="Text Placeholder 2"/>
          <p:cNvSpPr>
            <a:spLocks noGrp="1"/>
          </p:cNvSpPr>
          <p:nvPr>
            <p:ph type="body" sz="quarter" idx="26" hasCustomPrompt="1"/>
          </p:nvPr>
        </p:nvSpPr>
        <p:spPr>
          <a:xfrm>
            <a:off x="4640551" y="3454965"/>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6" name="Text Placeholder 3"/>
          <p:cNvSpPr>
            <a:spLocks noGrp="1"/>
          </p:cNvSpPr>
          <p:nvPr>
            <p:ph type="body" sz="half" idx="27"/>
          </p:nvPr>
        </p:nvSpPr>
        <p:spPr>
          <a:xfrm>
            <a:off x="6039303" y="4077079"/>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7" name="Text Placeholder 2"/>
          <p:cNvSpPr>
            <a:spLocks noGrp="1"/>
          </p:cNvSpPr>
          <p:nvPr>
            <p:ph type="body" sz="quarter" idx="28" hasCustomPrompt="1"/>
          </p:nvPr>
        </p:nvSpPr>
        <p:spPr>
          <a:xfrm>
            <a:off x="6031206" y="3454967"/>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8" name="Text Placeholder 3"/>
          <p:cNvSpPr>
            <a:spLocks noGrp="1"/>
          </p:cNvSpPr>
          <p:nvPr>
            <p:ph type="body" sz="half" idx="29"/>
          </p:nvPr>
        </p:nvSpPr>
        <p:spPr>
          <a:xfrm>
            <a:off x="1873688" y="4077073"/>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9" name="Text Placeholder 2"/>
          <p:cNvSpPr>
            <a:spLocks noGrp="1"/>
          </p:cNvSpPr>
          <p:nvPr>
            <p:ph type="body" sz="quarter" idx="30" hasCustomPrompt="1"/>
          </p:nvPr>
        </p:nvSpPr>
        <p:spPr>
          <a:xfrm>
            <a:off x="1865590" y="3454961"/>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30" name="Text Placeholder 3"/>
          <p:cNvSpPr>
            <a:spLocks noGrp="1"/>
          </p:cNvSpPr>
          <p:nvPr>
            <p:ph type="body" sz="half" idx="31"/>
          </p:nvPr>
        </p:nvSpPr>
        <p:spPr>
          <a:xfrm>
            <a:off x="3264343" y="4077075"/>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Text Placeholder 2"/>
          <p:cNvSpPr>
            <a:spLocks noGrp="1"/>
          </p:cNvSpPr>
          <p:nvPr>
            <p:ph type="body" sz="quarter" idx="32" hasCustomPrompt="1"/>
          </p:nvPr>
        </p:nvSpPr>
        <p:spPr>
          <a:xfrm>
            <a:off x="3256245" y="3454963"/>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4" name="Picture Placeholder 3"/>
          <p:cNvSpPr>
            <a:spLocks noGrp="1"/>
          </p:cNvSpPr>
          <p:nvPr>
            <p:ph type="pic" sz="quarter" idx="33"/>
          </p:nvPr>
        </p:nvSpPr>
        <p:spPr>
          <a:xfrm>
            <a:off x="494110" y="1988840"/>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2" name="Picture Placeholder 3"/>
          <p:cNvSpPr>
            <a:spLocks noGrp="1"/>
          </p:cNvSpPr>
          <p:nvPr>
            <p:ph type="pic" sz="quarter" idx="34"/>
          </p:nvPr>
        </p:nvSpPr>
        <p:spPr>
          <a:xfrm>
            <a:off x="1865707" y="1988840"/>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3" name="Picture Placeholder 3"/>
          <p:cNvSpPr>
            <a:spLocks noGrp="1"/>
          </p:cNvSpPr>
          <p:nvPr>
            <p:ph type="pic" sz="quarter" idx="35"/>
          </p:nvPr>
        </p:nvSpPr>
        <p:spPr>
          <a:xfrm>
            <a:off x="3250010" y="199730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4" name="Picture Placeholder 3"/>
          <p:cNvSpPr>
            <a:spLocks noGrp="1"/>
          </p:cNvSpPr>
          <p:nvPr>
            <p:ph type="pic" sz="quarter" idx="36"/>
          </p:nvPr>
        </p:nvSpPr>
        <p:spPr>
          <a:xfrm>
            <a:off x="4639357" y="198983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5" name="Picture Placeholder 3"/>
          <p:cNvSpPr>
            <a:spLocks noGrp="1"/>
          </p:cNvSpPr>
          <p:nvPr>
            <p:ph type="pic" sz="quarter" idx="37"/>
          </p:nvPr>
        </p:nvSpPr>
        <p:spPr>
          <a:xfrm>
            <a:off x="6010954" y="198983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6" name="Picture Placeholder 3"/>
          <p:cNvSpPr>
            <a:spLocks noGrp="1"/>
          </p:cNvSpPr>
          <p:nvPr>
            <p:ph type="pic" sz="quarter" idx="38"/>
          </p:nvPr>
        </p:nvSpPr>
        <p:spPr>
          <a:xfrm>
            <a:off x="7395257" y="1998302"/>
            <a:ext cx="1259681" cy="1388078"/>
          </a:xfrm>
          <a:ln w="25400" cap="rnd" cmpd="sng">
            <a:noFill/>
          </a:ln>
        </p:spPr>
        <p:txBody>
          <a:bodyPr>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1654702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32" grpId="0"/>
      <p:bldP spid="33" grpId="0"/>
      <p:bldP spid="34" grpId="0"/>
      <p:bldP spid="35" grpId="0"/>
      <p:bldP spid="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2" name="Picture Placeholder 3"/>
          <p:cNvSpPr>
            <a:spLocks noGrp="1"/>
          </p:cNvSpPr>
          <p:nvPr>
            <p:ph type="pic" sz="quarter" idx="26"/>
          </p:nvPr>
        </p:nvSpPr>
        <p:spPr>
          <a:xfrm>
            <a:off x="629562" y="1268760"/>
            <a:ext cx="1880931" cy="2167602"/>
          </a:xfrm>
        </p:spPr>
        <p:txBody>
          <a:bodyPr>
            <a:normAutofit/>
          </a:bodyPr>
          <a:lstStyle>
            <a:lvl1pPr algn="ctr">
              <a:defRPr sz="1200">
                <a:solidFill>
                  <a:srgbClr val="FFFFFF"/>
                </a:solidFill>
              </a:defRPr>
            </a:lvl1pPr>
          </a:lstStyle>
          <a:p>
            <a:endParaRPr lang="en-AU" dirty="0"/>
          </a:p>
        </p:txBody>
      </p:sp>
      <p:sp>
        <p:nvSpPr>
          <p:cNvPr id="14" name="Picture Placeholder 3"/>
          <p:cNvSpPr>
            <a:spLocks noGrp="1"/>
          </p:cNvSpPr>
          <p:nvPr>
            <p:ph type="pic" sz="quarter" idx="27"/>
          </p:nvPr>
        </p:nvSpPr>
        <p:spPr>
          <a:xfrm>
            <a:off x="2637063" y="1268760"/>
            <a:ext cx="1880931" cy="2167602"/>
          </a:xfrm>
        </p:spPr>
        <p:txBody>
          <a:bodyPr>
            <a:normAutofit/>
          </a:bodyPr>
          <a:lstStyle>
            <a:lvl1pPr algn="ctr">
              <a:defRPr sz="1200">
                <a:solidFill>
                  <a:srgbClr val="FFFFFF"/>
                </a:solidFill>
              </a:defRPr>
            </a:lvl1pPr>
          </a:lstStyle>
          <a:p>
            <a:endParaRPr lang="en-AU" dirty="0"/>
          </a:p>
        </p:txBody>
      </p:sp>
      <p:sp>
        <p:nvSpPr>
          <p:cNvPr id="15" name="Picture Placeholder 3"/>
          <p:cNvSpPr>
            <a:spLocks noGrp="1"/>
          </p:cNvSpPr>
          <p:nvPr>
            <p:ph type="pic" sz="quarter" idx="28"/>
          </p:nvPr>
        </p:nvSpPr>
        <p:spPr>
          <a:xfrm>
            <a:off x="4635285" y="1268760"/>
            <a:ext cx="1880931" cy="2167602"/>
          </a:xfrm>
        </p:spPr>
        <p:txBody>
          <a:bodyPr>
            <a:normAutofit/>
          </a:bodyPr>
          <a:lstStyle>
            <a:lvl1pPr algn="ctr">
              <a:defRPr sz="1200">
                <a:solidFill>
                  <a:srgbClr val="FFFFFF"/>
                </a:solidFill>
              </a:defRPr>
            </a:lvl1pPr>
          </a:lstStyle>
          <a:p>
            <a:endParaRPr lang="en-AU" dirty="0"/>
          </a:p>
        </p:txBody>
      </p:sp>
      <p:sp>
        <p:nvSpPr>
          <p:cNvPr id="18" name="Picture Placeholder 3"/>
          <p:cNvSpPr>
            <a:spLocks noGrp="1"/>
          </p:cNvSpPr>
          <p:nvPr>
            <p:ph type="pic" sz="quarter" idx="29"/>
          </p:nvPr>
        </p:nvSpPr>
        <p:spPr>
          <a:xfrm>
            <a:off x="6633507" y="1268760"/>
            <a:ext cx="1880931" cy="2167602"/>
          </a:xfrm>
        </p:spPr>
        <p:txBody>
          <a:bodyPr>
            <a:normAutofit/>
          </a:bodyPr>
          <a:lstStyle>
            <a:lvl1pPr algn="ctr">
              <a:defRPr sz="1200">
                <a:solidFill>
                  <a:srgbClr val="FFFFFF"/>
                </a:solidFill>
              </a:defRPr>
            </a:lvl1pPr>
          </a:lstStyle>
          <a:p>
            <a:endParaRPr lang="en-AU" dirty="0"/>
          </a:p>
        </p:txBody>
      </p:sp>
      <p:sp>
        <p:nvSpPr>
          <p:cNvPr id="19" name="Picture Placeholder 3"/>
          <p:cNvSpPr>
            <a:spLocks noGrp="1"/>
          </p:cNvSpPr>
          <p:nvPr>
            <p:ph type="pic" sz="quarter" idx="30"/>
          </p:nvPr>
        </p:nvSpPr>
        <p:spPr>
          <a:xfrm>
            <a:off x="629562" y="3925694"/>
            <a:ext cx="1880931" cy="2167602"/>
          </a:xfrm>
        </p:spPr>
        <p:txBody>
          <a:bodyPr>
            <a:normAutofit/>
          </a:bodyPr>
          <a:lstStyle>
            <a:lvl1pPr algn="ctr">
              <a:defRPr sz="1200">
                <a:solidFill>
                  <a:srgbClr val="FFFFFF"/>
                </a:solidFill>
              </a:defRPr>
            </a:lvl1pPr>
          </a:lstStyle>
          <a:p>
            <a:endParaRPr lang="en-AU" dirty="0"/>
          </a:p>
        </p:txBody>
      </p:sp>
      <p:sp>
        <p:nvSpPr>
          <p:cNvPr id="25" name="Picture Placeholder 3"/>
          <p:cNvSpPr>
            <a:spLocks noGrp="1"/>
          </p:cNvSpPr>
          <p:nvPr>
            <p:ph type="pic" sz="quarter" idx="31"/>
          </p:nvPr>
        </p:nvSpPr>
        <p:spPr>
          <a:xfrm>
            <a:off x="2637063" y="3925694"/>
            <a:ext cx="1880931" cy="2167602"/>
          </a:xfrm>
        </p:spPr>
        <p:txBody>
          <a:bodyPr>
            <a:normAutofit/>
          </a:bodyPr>
          <a:lstStyle>
            <a:lvl1pPr algn="ctr">
              <a:defRPr sz="1200">
                <a:solidFill>
                  <a:srgbClr val="FFFFFF"/>
                </a:solidFill>
              </a:defRPr>
            </a:lvl1pPr>
          </a:lstStyle>
          <a:p>
            <a:endParaRPr lang="en-AU" dirty="0"/>
          </a:p>
        </p:txBody>
      </p:sp>
      <p:sp>
        <p:nvSpPr>
          <p:cNvPr id="26" name="Picture Placeholder 3"/>
          <p:cNvSpPr>
            <a:spLocks noGrp="1"/>
          </p:cNvSpPr>
          <p:nvPr>
            <p:ph type="pic" sz="quarter" idx="32"/>
          </p:nvPr>
        </p:nvSpPr>
        <p:spPr>
          <a:xfrm>
            <a:off x="4635285" y="3925694"/>
            <a:ext cx="1880931" cy="2167602"/>
          </a:xfrm>
        </p:spPr>
        <p:txBody>
          <a:bodyPr>
            <a:normAutofit/>
          </a:bodyPr>
          <a:lstStyle>
            <a:lvl1pPr algn="ctr">
              <a:defRPr sz="1200">
                <a:solidFill>
                  <a:srgbClr val="FFFFFF"/>
                </a:solidFill>
              </a:defRPr>
            </a:lvl1pPr>
          </a:lstStyle>
          <a:p>
            <a:endParaRPr lang="en-AU" dirty="0"/>
          </a:p>
        </p:txBody>
      </p:sp>
      <p:sp>
        <p:nvSpPr>
          <p:cNvPr id="27" name="Picture Placeholder 3"/>
          <p:cNvSpPr>
            <a:spLocks noGrp="1"/>
          </p:cNvSpPr>
          <p:nvPr>
            <p:ph type="pic" sz="quarter" idx="33"/>
          </p:nvPr>
        </p:nvSpPr>
        <p:spPr>
          <a:xfrm>
            <a:off x="6633507" y="3925694"/>
            <a:ext cx="1880931" cy="2167602"/>
          </a:xfrm>
        </p:spPr>
        <p:txBody>
          <a:bodyPr>
            <a:normAutofit/>
          </a:bodyPr>
          <a:lstStyle>
            <a:lvl1pPr algn="ctr">
              <a:defRPr sz="1200">
                <a:solidFill>
                  <a:srgbClr val="FFFFFF"/>
                </a:solidFill>
              </a:defRPr>
            </a:lvl1pPr>
          </a:lstStyle>
          <a:p>
            <a:endParaRPr lang="en-AU" dirty="0"/>
          </a:p>
        </p:txBody>
      </p:sp>
    </p:spTree>
    <p:extLst>
      <p:ext uri="{BB962C8B-B14F-4D97-AF65-F5344CB8AC3E}">
        <p14:creationId xmlns:p14="http://schemas.microsoft.com/office/powerpoint/2010/main" val="379991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P spid="19" grpId="0"/>
      <p:bldP spid="25" grpId="0"/>
      <p:bldP spid="26" grpId="0"/>
      <p:bldP spid="2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ockup_1">
    <p:spTree>
      <p:nvGrpSpPr>
        <p:cNvPr id="1" name=""/>
        <p:cNvGrpSpPr/>
        <p:nvPr/>
      </p:nvGrpSpPr>
      <p:grpSpPr>
        <a:xfrm>
          <a:off x="0" y="0"/>
          <a:ext cx="0" cy="0"/>
          <a:chOff x="0" y="0"/>
          <a:chExt cx="0" cy="0"/>
        </a:xfrm>
      </p:grpSpPr>
      <p:grpSp>
        <p:nvGrpSpPr>
          <p:cNvPr id="4" name="Group 3"/>
          <p:cNvGrpSpPr/>
          <p:nvPr userDrawn="1"/>
        </p:nvGrpSpPr>
        <p:grpSpPr>
          <a:xfrm>
            <a:off x="1061610" y="2912560"/>
            <a:ext cx="6696744" cy="4692904"/>
            <a:chOff x="1355605" y="2516350"/>
            <a:chExt cx="8928992" cy="5162194"/>
          </a:xfrm>
        </p:grpSpPr>
        <p:sp>
          <p:nvSpPr>
            <p:cNvPr id="32" name="Freeform 5"/>
            <p:cNvSpPr>
              <a:spLocks/>
            </p:cNvSpPr>
            <p:nvPr userDrawn="1"/>
          </p:nvSpPr>
          <p:spPr bwMode="auto">
            <a:xfrm>
              <a:off x="1355605" y="2560444"/>
              <a:ext cx="6508750" cy="5118100"/>
            </a:xfrm>
            <a:custGeom>
              <a:avLst/>
              <a:gdLst>
                <a:gd name="T0" fmla="*/ 524 w 4988"/>
                <a:gd name="T1" fmla="*/ 0 h 3922"/>
                <a:gd name="T2" fmla="*/ 39 w 4988"/>
                <a:gd name="T3" fmla="*/ 485 h 3922"/>
                <a:gd name="T4" fmla="*/ 0 w 4988"/>
                <a:gd name="T5" fmla="*/ 574 h 3922"/>
                <a:gd name="T6" fmla="*/ 0 w 4988"/>
                <a:gd name="T7" fmla="*/ 3799 h 3922"/>
                <a:gd name="T8" fmla="*/ 123 w 4988"/>
                <a:gd name="T9" fmla="*/ 3922 h 3922"/>
                <a:gd name="T10" fmla="*/ 4414 w 4988"/>
                <a:gd name="T11" fmla="*/ 3922 h 3922"/>
                <a:gd name="T12" fmla="*/ 4499 w 4988"/>
                <a:gd name="T13" fmla="*/ 3888 h 3922"/>
                <a:gd name="T14" fmla="*/ 4499 w 4988"/>
                <a:gd name="T15" fmla="*/ 3888 h 3922"/>
                <a:gd name="T16" fmla="*/ 4500 w 4988"/>
                <a:gd name="T17" fmla="*/ 3886 h 3922"/>
                <a:gd name="T18" fmla="*/ 4501 w 4988"/>
                <a:gd name="T19" fmla="*/ 3886 h 3922"/>
                <a:gd name="T20" fmla="*/ 4988 w 4988"/>
                <a:gd name="T21" fmla="*/ 3399 h 3922"/>
                <a:gd name="T22" fmla="*/ 4677 w 4988"/>
                <a:gd name="T23" fmla="*/ 3088 h 3922"/>
                <a:gd name="T24" fmla="*/ 4537 w 4988"/>
                <a:gd name="T25" fmla="*/ 3228 h 3922"/>
                <a:gd name="T26" fmla="*/ 4537 w 4988"/>
                <a:gd name="T27" fmla="*/ 574 h 3922"/>
                <a:gd name="T28" fmla="*/ 4414 w 4988"/>
                <a:gd name="T29" fmla="*/ 452 h 3922"/>
                <a:gd name="T30" fmla="*/ 695 w 4988"/>
                <a:gd name="T31" fmla="*/ 452 h 3922"/>
                <a:gd name="T32" fmla="*/ 835 w 4988"/>
                <a:gd name="T33" fmla="*/ 311 h 3922"/>
                <a:gd name="T34" fmla="*/ 524 w 4988"/>
                <a:gd name="T35" fmla="*/ 0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88" h="3922">
                  <a:moveTo>
                    <a:pt x="524" y="0"/>
                  </a:moveTo>
                  <a:cubicBezTo>
                    <a:pt x="39" y="485"/>
                    <a:pt x="39" y="485"/>
                    <a:pt x="39" y="485"/>
                  </a:cubicBezTo>
                  <a:cubicBezTo>
                    <a:pt x="15" y="507"/>
                    <a:pt x="0" y="539"/>
                    <a:pt x="0" y="574"/>
                  </a:cubicBezTo>
                  <a:cubicBezTo>
                    <a:pt x="0" y="3799"/>
                    <a:pt x="0" y="3799"/>
                    <a:pt x="0" y="3799"/>
                  </a:cubicBezTo>
                  <a:cubicBezTo>
                    <a:pt x="0" y="3867"/>
                    <a:pt x="55" y="3922"/>
                    <a:pt x="123" y="3922"/>
                  </a:cubicBezTo>
                  <a:cubicBezTo>
                    <a:pt x="4414" y="3922"/>
                    <a:pt x="4414" y="3922"/>
                    <a:pt x="4414" y="3922"/>
                  </a:cubicBezTo>
                  <a:cubicBezTo>
                    <a:pt x="4447" y="3922"/>
                    <a:pt x="4477" y="3909"/>
                    <a:pt x="4499" y="3888"/>
                  </a:cubicBezTo>
                  <a:cubicBezTo>
                    <a:pt x="4499" y="3888"/>
                    <a:pt x="4499" y="3888"/>
                    <a:pt x="4499" y="3888"/>
                  </a:cubicBezTo>
                  <a:cubicBezTo>
                    <a:pt x="4500" y="3886"/>
                    <a:pt x="4500" y="3886"/>
                    <a:pt x="4500" y="3886"/>
                  </a:cubicBezTo>
                  <a:cubicBezTo>
                    <a:pt x="4501" y="3886"/>
                    <a:pt x="4501" y="3886"/>
                    <a:pt x="4501" y="3886"/>
                  </a:cubicBezTo>
                  <a:cubicBezTo>
                    <a:pt x="4988" y="3399"/>
                    <a:pt x="4988" y="3399"/>
                    <a:pt x="4988" y="3399"/>
                  </a:cubicBezTo>
                  <a:cubicBezTo>
                    <a:pt x="4677" y="3088"/>
                    <a:pt x="4677" y="3088"/>
                    <a:pt x="4677" y="3088"/>
                  </a:cubicBezTo>
                  <a:cubicBezTo>
                    <a:pt x="4537" y="3228"/>
                    <a:pt x="4537" y="3228"/>
                    <a:pt x="4537" y="3228"/>
                  </a:cubicBezTo>
                  <a:cubicBezTo>
                    <a:pt x="4537" y="574"/>
                    <a:pt x="4537" y="574"/>
                    <a:pt x="4537" y="574"/>
                  </a:cubicBezTo>
                  <a:cubicBezTo>
                    <a:pt x="4537" y="507"/>
                    <a:pt x="4482" y="452"/>
                    <a:pt x="4414" y="452"/>
                  </a:cubicBezTo>
                  <a:cubicBezTo>
                    <a:pt x="695" y="452"/>
                    <a:pt x="695" y="452"/>
                    <a:pt x="695" y="452"/>
                  </a:cubicBezTo>
                  <a:cubicBezTo>
                    <a:pt x="835" y="311"/>
                    <a:pt x="835" y="311"/>
                    <a:pt x="835" y="311"/>
                  </a:cubicBezTo>
                  <a:cubicBezTo>
                    <a:pt x="524" y="0"/>
                    <a:pt x="524" y="0"/>
                    <a:pt x="524" y="0"/>
                  </a:cubicBezTo>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6"/>
            <p:cNvSpPr>
              <a:spLocks noEditPoints="1"/>
            </p:cNvSpPr>
            <p:nvPr userDrawn="1"/>
          </p:nvSpPr>
          <p:spPr bwMode="auto">
            <a:xfrm>
              <a:off x="2038525" y="2522695"/>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9" name="Freeform 6"/>
            <p:cNvSpPr>
              <a:spLocks noEditPoints="1"/>
            </p:cNvSpPr>
            <p:nvPr userDrawn="1"/>
          </p:nvSpPr>
          <p:spPr bwMode="auto">
            <a:xfrm>
              <a:off x="2042763" y="2516350"/>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7" name="Freeform 5"/>
            <p:cNvSpPr>
              <a:spLocks/>
            </p:cNvSpPr>
            <p:nvPr userDrawn="1"/>
          </p:nvSpPr>
          <p:spPr bwMode="auto">
            <a:xfrm>
              <a:off x="2038525" y="287993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7" name="Freeform 5"/>
            <p:cNvSpPr>
              <a:spLocks/>
            </p:cNvSpPr>
            <p:nvPr userDrawn="1"/>
          </p:nvSpPr>
          <p:spPr bwMode="auto">
            <a:xfrm>
              <a:off x="2042754" y="288417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tx2">
                <a:alpha val="1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5" name="AutoShape 3"/>
            <p:cNvSpPr>
              <a:spLocks noChangeAspect="1" noChangeArrowheads="1" noTextEdit="1"/>
            </p:cNvSpPr>
            <p:nvPr userDrawn="1"/>
          </p:nvSpPr>
          <p:spPr bwMode="auto">
            <a:xfrm>
              <a:off x="2415636" y="2722245"/>
              <a:ext cx="7490212" cy="44236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9" name="Freeform 7"/>
            <p:cNvSpPr>
              <a:spLocks noEditPoints="1"/>
            </p:cNvSpPr>
            <p:nvPr userDrawn="1"/>
          </p:nvSpPr>
          <p:spPr bwMode="auto">
            <a:xfrm>
              <a:off x="2038525" y="2867593"/>
              <a:ext cx="8241834" cy="568623"/>
            </a:xfrm>
            <a:custGeom>
              <a:avLst/>
              <a:gdLst>
                <a:gd name="T0" fmla="*/ 0 w 2782"/>
                <a:gd name="T1" fmla="*/ 211 h 211"/>
                <a:gd name="T2" fmla="*/ 2782 w 2782"/>
                <a:gd name="T3" fmla="*/ 0 h 211"/>
                <a:gd name="T4" fmla="*/ 106 w 2782"/>
                <a:gd name="T5" fmla="*/ 125 h 211"/>
                <a:gd name="T6" fmla="*/ 97 w 2782"/>
                <a:gd name="T7" fmla="*/ 133 h 211"/>
                <a:gd name="T8" fmla="*/ 73 w 2782"/>
                <a:gd name="T9" fmla="*/ 105 h 211"/>
                <a:gd name="T10" fmla="*/ 97 w 2782"/>
                <a:gd name="T11" fmla="*/ 78 h 211"/>
                <a:gd name="T12" fmla="*/ 106 w 2782"/>
                <a:gd name="T13" fmla="*/ 86 h 211"/>
                <a:gd name="T14" fmla="*/ 106 w 2782"/>
                <a:gd name="T15" fmla="*/ 125 h 211"/>
                <a:gd name="T16" fmla="*/ 189 w 2782"/>
                <a:gd name="T17" fmla="*/ 133 h 211"/>
                <a:gd name="T18" fmla="*/ 181 w 2782"/>
                <a:gd name="T19" fmla="*/ 125 h 211"/>
                <a:gd name="T20" fmla="*/ 181 w 2782"/>
                <a:gd name="T21" fmla="*/ 86 h 211"/>
                <a:gd name="T22" fmla="*/ 189 w 2782"/>
                <a:gd name="T23" fmla="*/ 78 h 211"/>
                <a:gd name="T24" fmla="*/ 213 w 2782"/>
                <a:gd name="T25" fmla="*/ 105 h 211"/>
                <a:gd name="T26" fmla="*/ 326 w 2782"/>
                <a:gd name="T27" fmla="*/ 121 h 211"/>
                <a:gd name="T28" fmla="*/ 321 w 2782"/>
                <a:gd name="T29" fmla="*/ 103 h 211"/>
                <a:gd name="T30" fmla="*/ 303 w 2782"/>
                <a:gd name="T31" fmla="*/ 86 h 211"/>
                <a:gd name="T32" fmla="*/ 303 w 2782"/>
                <a:gd name="T33" fmla="*/ 124 h 211"/>
                <a:gd name="T34" fmla="*/ 315 w 2782"/>
                <a:gd name="T35" fmla="*/ 120 h 211"/>
                <a:gd name="T36" fmla="*/ 321 w 2782"/>
                <a:gd name="T37" fmla="*/ 129 h 211"/>
                <a:gd name="T38" fmla="*/ 273 w 2782"/>
                <a:gd name="T39" fmla="*/ 105 h 211"/>
                <a:gd name="T40" fmla="*/ 332 w 2782"/>
                <a:gd name="T41" fmla="*/ 102 h 211"/>
                <a:gd name="T42" fmla="*/ 343 w 2782"/>
                <a:gd name="T43" fmla="*/ 103 h 211"/>
                <a:gd name="T44" fmla="*/ 2714 w 2782"/>
                <a:gd name="T45" fmla="*/ 135 h 211"/>
                <a:gd name="T46" fmla="*/ 2648 w 2782"/>
                <a:gd name="T47" fmla="*/ 129 h 211"/>
                <a:gd name="T48" fmla="*/ 2714 w 2782"/>
                <a:gd name="T49" fmla="*/ 123 h 211"/>
                <a:gd name="T50" fmla="*/ 2714 w 2782"/>
                <a:gd name="T51" fmla="*/ 135 h 211"/>
                <a:gd name="T52" fmla="*/ 2653 w 2782"/>
                <a:gd name="T53" fmla="*/ 111 h 211"/>
                <a:gd name="T54" fmla="*/ 2653 w 2782"/>
                <a:gd name="T55" fmla="*/ 99 h 211"/>
                <a:gd name="T56" fmla="*/ 2719 w 2782"/>
                <a:gd name="T57" fmla="*/ 105 h 211"/>
                <a:gd name="T58" fmla="*/ 2714 w 2782"/>
                <a:gd name="T59" fmla="*/ 87 h 211"/>
                <a:gd name="T60" fmla="*/ 2648 w 2782"/>
                <a:gd name="T61" fmla="*/ 81 h 211"/>
                <a:gd name="T62" fmla="*/ 2714 w 2782"/>
                <a:gd name="T63" fmla="*/ 75 h 211"/>
                <a:gd name="T64" fmla="*/ 2714 w 2782"/>
                <a:gd name="T65" fmla="*/ 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2" h="211">
                  <a:moveTo>
                    <a:pt x="0" y="0"/>
                  </a:moveTo>
                  <a:cubicBezTo>
                    <a:pt x="0" y="211"/>
                    <a:pt x="0" y="211"/>
                    <a:pt x="0" y="211"/>
                  </a:cubicBezTo>
                  <a:cubicBezTo>
                    <a:pt x="2782" y="211"/>
                    <a:pt x="2782" y="211"/>
                    <a:pt x="2782" y="211"/>
                  </a:cubicBezTo>
                  <a:cubicBezTo>
                    <a:pt x="2782" y="0"/>
                    <a:pt x="2782" y="0"/>
                    <a:pt x="2782" y="0"/>
                  </a:cubicBezTo>
                  <a:lnTo>
                    <a:pt x="0" y="0"/>
                  </a:lnTo>
                  <a:close/>
                  <a:moveTo>
                    <a:pt x="106" y="125"/>
                  </a:moveTo>
                  <a:cubicBezTo>
                    <a:pt x="108" y="128"/>
                    <a:pt x="108" y="131"/>
                    <a:pt x="106" y="133"/>
                  </a:cubicBezTo>
                  <a:cubicBezTo>
                    <a:pt x="103" y="135"/>
                    <a:pt x="100" y="135"/>
                    <a:pt x="97" y="133"/>
                  </a:cubicBezTo>
                  <a:cubicBezTo>
                    <a:pt x="95" y="131"/>
                    <a:pt x="75" y="109"/>
                    <a:pt x="75" y="109"/>
                  </a:cubicBezTo>
                  <a:cubicBezTo>
                    <a:pt x="74" y="108"/>
                    <a:pt x="73" y="107"/>
                    <a:pt x="73" y="105"/>
                  </a:cubicBezTo>
                  <a:cubicBezTo>
                    <a:pt x="73" y="104"/>
                    <a:pt x="74" y="102"/>
                    <a:pt x="75" y="101"/>
                  </a:cubicBezTo>
                  <a:cubicBezTo>
                    <a:pt x="75" y="101"/>
                    <a:pt x="95" y="80"/>
                    <a:pt x="97" y="78"/>
                  </a:cubicBezTo>
                  <a:cubicBezTo>
                    <a:pt x="100" y="75"/>
                    <a:pt x="103" y="75"/>
                    <a:pt x="106" y="78"/>
                  </a:cubicBezTo>
                  <a:cubicBezTo>
                    <a:pt x="108" y="80"/>
                    <a:pt x="108" y="83"/>
                    <a:pt x="106" y="86"/>
                  </a:cubicBezTo>
                  <a:cubicBezTo>
                    <a:pt x="87" y="105"/>
                    <a:pt x="87" y="105"/>
                    <a:pt x="87" y="105"/>
                  </a:cubicBezTo>
                  <a:lnTo>
                    <a:pt x="106" y="125"/>
                  </a:lnTo>
                  <a:close/>
                  <a:moveTo>
                    <a:pt x="212" y="109"/>
                  </a:moveTo>
                  <a:cubicBezTo>
                    <a:pt x="212" y="109"/>
                    <a:pt x="191" y="131"/>
                    <a:pt x="189" y="133"/>
                  </a:cubicBezTo>
                  <a:cubicBezTo>
                    <a:pt x="187" y="135"/>
                    <a:pt x="183" y="135"/>
                    <a:pt x="181" y="133"/>
                  </a:cubicBezTo>
                  <a:cubicBezTo>
                    <a:pt x="178" y="131"/>
                    <a:pt x="178" y="128"/>
                    <a:pt x="181" y="125"/>
                  </a:cubicBezTo>
                  <a:cubicBezTo>
                    <a:pt x="200" y="105"/>
                    <a:pt x="200" y="105"/>
                    <a:pt x="200" y="105"/>
                  </a:cubicBezTo>
                  <a:cubicBezTo>
                    <a:pt x="181" y="86"/>
                    <a:pt x="181" y="86"/>
                    <a:pt x="181" y="86"/>
                  </a:cubicBezTo>
                  <a:cubicBezTo>
                    <a:pt x="178" y="83"/>
                    <a:pt x="178" y="80"/>
                    <a:pt x="181" y="78"/>
                  </a:cubicBezTo>
                  <a:cubicBezTo>
                    <a:pt x="183" y="75"/>
                    <a:pt x="187" y="75"/>
                    <a:pt x="189" y="78"/>
                  </a:cubicBezTo>
                  <a:cubicBezTo>
                    <a:pt x="191" y="80"/>
                    <a:pt x="212" y="101"/>
                    <a:pt x="212" y="101"/>
                  </a:cubicBezTo>
                  <a:cubicBezTo>
                    <a:pt x="213" y="102"/>
                    <a:pt x="213" y="104"/>
                    <a:pt x="213" y="105"/>
                  </a:cubicBezTo>
                  <a:cubicBezTo>
                    <a:pt x="213" y="107"/>
                    <a:pt x="213" y="108"/>
                    <a:pt x="212" y="109"/>
                  </a:cubicBezTo>
                  <a:close/>
                  <a:moveTo>
                    <a:pt x="326" y="121"/>
                  </a:moveTo>
                  <a:cubicBezTo>
                    <a:pt x="310" y="103"/>
                    <a:pt x="310" y="103"/>
                    <a:pt x="310" y="103"/>
                  </a:cubicBezTo>
                  <a:cubicBezTo>
                    <a:pt x="321" y="103"/>
                    <a:pt x="321" y="103"/>
                    <a:pt x="321" y="103"/>
                  </a:cubicBezTo>
                  <a:cubicBezTo>
                    <a:pt x="321" y="102"/>
                    <a:pt x="321" y="102"/>
                    <a:pt x="321" y="102"/>
                  </a:cubicBezTo>
                  <a:cubicBezTo>
                    <a:pt x="320" y="93"/>
                    <a:pt x="312" y="86"/>
                    <a:pt x="303" y="86"/>
                  </a:cubicBezTo>
                  <a:cubicBezTo>
                    <a:pt x="292" y="86"/>
                    <a:pt x="284" y="95"/>
                    <a:pt x="284" y="105"/>
                  </a:cubicBezTo>
                  <a:cubicBezTo>
                    <a:pt x="284" y="116"/>
                    <a:pt x="292" y="124"/>
                    <a:pt x="303" y="124"/>
                  </a:cubicBezTo>
                  <a:cubicBezTo>
                    <a:pt x="307" y="124"/>
                    <a:pt x="311" y="123"/>
                    <a:pt x="314" y="121"/>
                  </a:cubicBezTo>
                  <a:cubicBezTo>
                    <a:pt x="315" y="120"/>
                    <a:pt x="315" y="120"/>
                    <a:pt x="315" y="120"/>
                  </a:cubicBezTo>
                  <a:cubicBezTo>
                    <a:pt x="322" y="127"/>
                    <a:pt x="322" y="127"/>
                    <a:pt x="322" y="127"/>
                  </a:cubicBezTo>
                  <a:cubicBezTo>
                    <a:pt x="321" y="129"/>
                    <a:pt x="321" y="129"/>
                    <a:pt x="321" y="129"/>
                  </a:cubicBezTo>
                  <a:cubicBezTo>
                    <a:pt x="316" y="133"/>
                    <a:pt x="309" y="135"/>
                    <a:pt x="303" y="135"/>
                  </a:cubicBezTo>
                  <a:cubicBezTo>
                    <a:pt x="286" y="135"/>
                    <a:pt x="273" y="122"/>
                    <a:pt x="273" y="105"/>
                  </a:cubicBezTo>
                  <a:cubicBezTo>
                    <a:pt x="273" y="89"/>
                    <a:pt x="286" y="76"/>
                    <a:pt x="303" y="76"/>
                  </a:cubicBezTo>
                  <a:cubicBezTo>
                    <a:pt x="318" y="76"/>
                    <a:pt x="330" y="87"/>
                    <a:pt x="332" y="102"/>
                  </a:cubicBezTo>
                  <a:cubicBezTo>
                    <a:pt x="332" y="103"/>
                    <a:pt x="332" y="103"/>
                    <a:pt x="332" y="103"/>
                  </a:cubicBezTo>
                  <a:cubicBezTo>
                    <a:pt x="343" y="103"/>
                    <a:pt x="343" y="103"/>
                    <a:pt x="343" y="103"/>
                  </a:cubicBezTo>
                  <a:lnTo>
                    <a:pt x="326" y="121"/>
                  </a:lnTo>
                  <a:close/>
                  <a:moveTo>
                    <a:pt x="2714" y="135"/>
                  </a:moveTo>
                  <a:cubicBezTo>
                    <a:pt x="2653" y="135"/>
                    <a:pt x="2653" y="135"/>
                    <a:pt x="2653" y="135"/>
                  </a:cubicBezTo>
                  <a:cubicBezTo>
                    <a:pt x="2650" y="135"/>
                    <a:pt x="2648" y="133"/>
                    <a:pt x="2648" y="129"/>
                  </a:cubicBezTo>
                  <a:cubicBezTo>
                    <a:pt x="2648" y="126"/>
                    <a:pt x="2650" y="123"/>
                    <a:pt x="2653" y="123"/>
                  </a:cubicBezTo>
                  <a:cubicBezTo>
                    <a:pt x="2714" y="123"/>
                    <a:pt x="2714" y="123"/>
                    <a:pt x="2714" y="123"/>
                  </a:cubicBezTo>
                  <a:cubicBezTo>
                    <a:pt x="2717" y="123"/>
                    <a:pt x="2719" y="126"/>
                    <a:pt x="2719" y="129"/>
                  </a:cubicBezTo>
                  <a:cubicBezTo>
                    <a:pt x="2719" y="133"/>
                    <a:pt x="2717" y="135"/>
                    <a:pt x="2714" y="135"/>
                  </a:cubicBezTo>
                  <a:close/>
                  <a:moveTo>
                    <a:pt x="2714" y="111"/>
                  </a:moveTo>
                  <a:cubicBezTo>
                    <a:pt x="2653" y="111"/>
                    <a:pt x="2653" y="111"/>
                    <a:pt x="2653" y="111"/>
                  </a:cubicBezTo>
                  <a:cubicBezTo>
                    <a:pt x="2650" y="111"/>
                    <a:pt x="2648" y="109"/>
                    <a:pt x="2648" y="105"/>
                  </a:cubicBezTo>
                  <a:cubicBezTo>
                    <a:pt x="2648" y="102"/>
                    <a:pt x="2650" y="99"/>
                    <a:pt x="2653" y="99"/>
                  </a:cubicBezTo>
                  <a:cubicBezTo>
                    <a:pt x="2714" y="99"/>
                    <a:pt x="2714" y="99"/>
                    <a:pt x="2714" y="99"/>
                  </a:cubicBezTo>
                  <a:cubicBezTo>
                    <a:pt x="2717" y="99"/>
                    <a:pt x="2719" y="102"/>
                    <a:pt x="2719" y="105"/>
                  </a:cubicBezTo>
                  <a:cubicBezTo>
                    <a:pt x="2719" y="109"/>
                    <a:pt x="2717" y="111"/>
                    <a:pt x="2714" y="111"/>
                  </a:cubicBezTo>
                  <a:close/>
                  <a:moveTo>
                    <a:pt x="2714" y="87"/>
                  </a:moveTo>
                  <a:cubicBezTo>
                    <a:pt x="2653" y="87"/>
                    <a:pt x="2653" y="87"/>
                    <a:pt x="2653" y="87"/>
                  </a:cubicBezTo>
                  <a:cubicBezTo>
                    <a:pt x="2650" y="87"/>
                    <a:pt x="2648" y="85"/>
                    <a:pt x="2648" y="81"/>
                  </a:cubicBezTo>
                  <a:cubicBezTo>
                    <a:pt x="2648" y="78"/>
                    <a:pt x="2650" y="75"/>
                    <a:pt x="2653" y="75"/>
                  </a:cubicBezTo>
                  <a:cubicBezTo>
                    <a:pt x="2714" y="75"/>
                    <a:pt x="2714" y="75"/>
                    <a:pt x="2714" y="75"/>
                  </a:cubicBezTo>
                  <a:cubicBezTo>
                    <a:pt x="2717" y="75"/>
                    <a:pt x="2719" y="78"/>
                    <a:pt x="2719" y="81"/>
                  </a:cubicBezTo>
                  <a:cubicBezTo>
                    <a:pt x="2719" y="85"/>
                    <a:pt x="2717" y="87"/>
                    <a:pt x="2714" y="87"/>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1" name="Freeform 9"/>
            <p:cNvSpPr>
              <a:spLocks/>
            </p:cNvSpPr>
            <p:nvPr userDrawn="1"/>
          </p:nvSpPr>
          <p:spPr bwMode="auto">
            <a:xfrm>
              <a:off x="2055430" y="261529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2" name="Freeform 10"/>
            <p:cNvSpPr>
              <a:spLocks/>
            </p:cNvSpPr>
            <p:nvPr userDrawn="1"/>
          </p:nvSpPr>
          <p:spPr bwMode="auto">
            <a:xfrm>
              <a:off x="3229677" y="2702835"/>
              <a:ext cx="111833" cy="101667"/>
            </a:xfrm>
            <a:custGeom>
              <a:avLst/>
              <a:gdLst>
                <a:gd name="T0" fmla="*/ 19 w 38"/>
                <a:gd name="T1" fmla="*/ 0 h 38"/>
                <a:gd name="T2" fmla="*/ 19 w 38"/>
                <a:gd name="T3" fmla="*/ 0 h 38"/>
                <a:gd name="T4" fmla="*/ 0 w 38"/>
                <a:gd name="T5" fmla="*/ 19 h 38"/>
                <a:gd name="T6" fmla="*/ 19 w 38"/>
                <a:gd name="T7" fmla="*/ 38 h 38"/>
                <a:gd name="T8" fmla="*/ 38 w 38"/>
                <a:gd name="T9" fmla="*/ 19 h 38"/>
                <a:gd name="T10" fmla="*/ 38 w 38"/>
                <a:gd name="T11" fmla="*/ 19 h 38"/>
                <a:gd name="T12" fmla="*/ 19 w 3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8" h="38">
                  <a:moveTo>
                    <a:pt x="19" y="0"/>
                  </a:moveTo>
                  <a:cubicBezTo>
                    <a:pt x="19" y="0"/>
                    <a:pt x="19" y="0"/>
                    <a:pt x="19" y="0"/>
                  </a:cubicBezTo>
                  <a:cubicBezTo>
                    <a:pt x="8" y="0"/>
                    <a:pt x="0" y="8"/>
                    <a:pt x="0" y="19"/>
                  </a:cubicBezTo>
                  <a:cubicBezTo>
                    <a:pt x="0" y="29"/>
                    <a:pt x="8" y="38"/>
                    <a:pt x="19" y="38"/>
                  </a:cubicBezTo>
                  <a:cubicBezTo>
                    <a:pt x="29" y="38"/>
                    <a:pt x="38" y="29"/>
                    <a:pt x="38" y="19"/>
                  </a:cubicBezTo>
                  <a:cubicBezTo>
                    <a:pt x="38" y="19"/>
                    <a:pt x="38" y="19"/>
                    <a:pt x="38" y="19"/>
                  </a:cubicBezTo>
                  <a:cubicBezTo>
                    <a:pt x="38" y="8"/>
                    <a:pt x="29" y="0"/>
                    <a:pt x="19"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4" name="Freeform 12"/>
            <p:cNvSpPr>
              <a:spLocks noEditPoints="1"/>
            </p:cNvSpPr>
            <p:nvPr userDrawn="1"/>
          </p:nvSpPr>
          <p:spPr bwMode="auto">
            <a:xfrm>
              <a:off x="3142551" y="3002241"/>
              <a:ext cx="6655365" cy="296724"/>
            </a:xfrm>
            <a:custGeom>
              <a:avLst/>
              <a:gdLst>
                <a:gd name="T0" fmla="*/ 2239 w 2246"/>
                <a:gd name="T1" fmla="*/ 0 h 110"/>
                <a:gd name="T2" fmla="*/ 7 w 2246"/>
                <a:gd name="T3" fmla="*/ 0 h 110"/>
                <a:gd name="T4" fmla="*/ 0 w 2246"/>
                <a:gd name="T5" fmla="*/ 8 h 110"/>
                <a:gd name="T6" fmla="*/ 0 w 2246"/>
                <a:gd name="T7" fmla="*/ 103 h 110"/>
                <a:gd name="T8" fmla="*/ 7 w 2246"/>
                <a:gd name="T9" fmla="*/ 110 h 110"/>
                <a:gd name="T10" fmla="*/ 2239 w 2246"/>
                <a:gd name="T11" fmla="*/ 110 h 110"/>
                <a:gd name="T12" fmla="*/ 2246 w 2246"/>
                <a:gd name="T13" fmla="*/ 103 h 110"/>
                <a:gd name="T14" fmla="*/ 2246 w 2246"/>
                <a:gd name="T15" fmla="*/ 8 h 110"/>
                <a:gd name="T16" fmla="*/ 2239 w 2246"/>
                <a:gd name="T17" fmla="*/ 0 h 110"/>
                <a:gd name="T18" fmla="*/ 2210 w 2246"/>
                <a:gd name="T19" fmla="*/ 86 h 110"/>
                <a:gd name="T20" fmla="*/ 2189 w 2246"/>
                <a:gd name="T21" fmla="*/ 70 h 110"/>
                <a:gd name="T22" fmla="*/ 2169 w 2246"/>
                <a:gd name="T23" fmla="*/ 86 h 110"/>
                <a:gd name="T24" fmla="*/ 2177 w 2246"/>
                <a:gd name="T25" fmla="*/ 61 h 110"/>
                <a:gd name="T26" fmla="*/ 2156 w 2246"/>
                <a:gd name="T27" fmla="*/ 46 h 110"/>
                <a:gd name="T28" fmla="*/ 2182 w 2246"/>
                <a:gd name="T29" fmla="*/ 47 h 110"/>
                <a:gd name="T30" fmla="*/ 2189 w 2246"/>
                <a:gd name="T31" fmla="*/ 21 h 110"/>
                <a:gd name="T32" fmla="*/ 2197 w 2246"/>
                <a:gd name="T33" fmla="*/ 47 h 110"/>
                <a:gd name="T34" fmla="*/ 2223 w 2246"/>
                <a:gd name="T35" fmla="*/ 46 h 110"/>
                <a:gd name="T36" fmla="*/ 2201 w 2246"/>
                <a:gd name="T37" fmla="*/ 61 h 110"/>
                <a:gd name="T38" fmla="*/ 2210 w 2246"/>
                <a:gd name="T39"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6" h="110">
                  <a:moveTo>
                    <a:pt x="2239" y="0"/>
                  </a:moveTo>
                  <a:cubicBezTo>
                    <a:pt x="7" y="0"/>
                    <a:pt x="7" y="0"/>
                    <a:pt x="7" y="0"/>
                  </a:cubicBezTo>
                  <a:cubicBezTo>
                    <a:pt x="3" y="0"/>
                    <a:pt x="0" y="4"/>
                    <a:pt x="0" y="8"/>
                  </a:cubicBezTo>
                  <a:cubicBezTo>
                    <a:pt x="0" y="103"/>
                    <a:pt x="0" y="103"/>
                    <a:pt x="0" y="103"/>
                  </a:cubicBezTo>
                  <a:cubicBezTo>
                    <a:pt x="0" y="107"/>
                    <a:pt x="3" y="110"/>
                    <a:pt x="7" y="110"/>
                  </a:cubicBezTo>
                  <a:cubicBezTo>
                    <a:pt x="2239" y="110"/>
                    <a:pt x="2239" y="110"/>
                    <a:pt x="2239" y="110"/>
                  </a:cubicBezTo>
                  <a:cubicBezTo>
                    <a:pt x="2243" y="110"/>
                    <a:pt x="2246" y="107"/>
                    <a:pt x="2246" y="103"/>
                  </a:cubicBezTo>
                  <a:cubicBezTo>
                    <a:pt x="2246" y="8"/>
                    <a:pt x="2246" y="8"/>
                    <a:pt x="2246" y="8"/>
                  </a:cubicBezTo>
                  <a:cubicBezTo>
                    <a:pt x="2246" y="4"/>
                    <a:pt x="2243" y="0"/>
                    <a:pt x="2239" y="0"/>
                  </a:cubicBezTo>
                  <a:close/>
                  <a:moveTo>
                    <a:pt x="2210" y="86"/>
                  </a:moveTo>
                  <a:cubicBezTo>
                    <a:pt x="2189" y="70"/>
                    <a:pt x="2189" y="70"/>
                    <a:pt x="2189" y="70"/>
                  </a:cubicBezTo>
                  <a:cubicBezTo>
                    <a:pt x="2169" y="86"/>
                    <a:pt x="2169" y="86"/>
                    <a:pt x="2169" y="86"/>
                  </a:cubicBezTo>
                  <a:cubicBezTo>
                    <a:pt x="2177" y="61"/>
                    <a:pt x="2177" y="61"/>
                    <a:pt x="2177" y="61"/>
                  </a:cubicBezTo>
                  <a:cubicBezTo>
                    <a:pt x="2156" y="46"/>
                    <a:pt x="2156" y="46"/>
                    <a:pt x="2156" y="46"/>
                  </a:cubicBezTo>
                  <a:cubicBezTo>
                    <a:pt x="2182" y="47"/>
                    <a:pt x="2182" y="47"/>
                    <a:pt x="2182" y="47"/>
                  </a:cubicBezTo>
                  <a:cubicBezTo>
                    <a:pt x="2189" y="21"/>
                    <a:pt x="2189" y="21"/>
                    <a:pt x="2189" y="21"/>
                  </a:cubicBezTo>
                  <a:cubicBezTo>
                    <a:pt x="2197" y="47"/>
                    <a:pt x="2197" y="47"/>
                    <a:pt x="2197" y="47"/>
                  </a:cubicBezTo>
                  <a:cubicBezTo>
                    <a:pt x="2223" y="46"/>
                    <a:pt x="2223" y="46"/>
                    <a:pt x="2223" y="46"/>
                  </a:cubicBezTo>
                  <a:cubicBezTo>
                    <a:pt x="2201" y="61"/>
                    <a:pt x="2201" y="61"/>
                    <a:pt x="2201" y="61"/>
                  </a:cubicBezTo>
                  <a:lnTo>
                    <a:pt x="2210" y="86"/>
                  </a:ln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AU" sz="1350"/>
            </a:p>
          </p:txBody>
        </p:sp>
        <p:sp>
          <p:nvSpPr>
            <p:cNvPr id="20" name="Freeform 9"/>
            <p:cNvSpPr>
              <a:spLocks/>
            </p:cNvSpPr>
            <p:nvPr userDrawn="1"/>
          </p:nvSpPr>
          <p:spPr bwMode="auto">
            <a:xfrm>
              <a:off x="3424919" y="260894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18" name="Picture Placeholder 17"/>
          <p:cNvSpPr>
            <a:spLocks noGrp="1"/>
          </p:cNvSpPr>
          <p:nvPr userDrawn="1">
            <p:ph type="pic" sz="quarter" idx="10"/>
          </p:nvPr>
        </p:nvSpPr>
        <p:spPr>
          <a:xfrm>
            <a:off x="1601670" y="3811506"/>
            <a:ext cx="6102678" cy="3055295"/>
          </a:xfrm>
          <a:noFill/>
        </p:spPr>
        <p:txBody>
          <a:bodyPr anchor="t">
            <a:normAutofit/>
          </a:bodyPr>
          <a:lstStyle>
            <a:lvl1pPr algn="ctr">
              <a:defRPr sz="1200" baseline="-25000">
                <a:solidFill>
                  <a:schemeClr val="tx2"/>
                </a:solidFill>
              </a:defRPr>
            </a:lvl1pPr>
          </a:lstStyle>
          <a:p>
            <a:endParaRPr lang="en-AU"/>
          </a:p>
        </p:txBody>
      </p:sp>
      <p:sp>
        <p:nvSpPr>
          <p:cNvPr id="16"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3"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243835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ockup_2">
    <p:spTree>
      <p:nvGrpSpPr>
        <p:cNvPr id="1" name=""/>
        <p:cNvGrpSpPr/>
        <p:nvPr/>
      </p:nvGrpSpPr>
      <p:grpSpPr>
        <a:xfrm>
          <a:off x="0" y="0"/>
          <a:ext cx="0" cy="0"/>
          <a:chOff x="0" y="0"/>
          <a:chExt cx="0" cy="0"/>
        </a:xfrm>
      </p:grpSpPr>
      <p:grpSp>
        <p:nvGrpSpPr>
          <p:cNvPr id="2" name="Group 1"/>
          <p:cNvGrpSpPr/>
          <p:nvPr userDrawn="1"/>
        </p:nvGrpSpPr>
        <p:grpSpPr>
          <a:xfrm>
            <a:off x="1936156" y="2978804"/>
            <a:ext cx="5156124" cy="3256105"/>
            <a:chOff x="2058988" y="2539102"/>
            <a:chExt cx="7562315" cy="4333876"/>
          </a:xfrm>
        </p:grpSpPr>
        <p:sp>
          <p:nvSpPr>
            <p:cNvPr id="31" name="Freeform 14"/>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2" name="Freeform 15"/>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4" name="Freeform 15"/>
            <p:cNvSpPr>
              <a:spLocks/>
            </p:cNvSpPr>
            <p:nvPr userDrawn="1"/>
          </p:nvSpPr>
          <p:spPr bwMode="auto">
            <a:xfrm>
              <a:off x="2063215" y="6645709"/>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3" name="Freeform 16"/>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4" name="Freeform 17"/>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5" name="Freeform 18"/>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6" name="Oval 19"/>
            <p:cNvSpPr>
              <a:spLocks noChangeArrowheads="1"/>
            </p:cNvSpPr>
            <p:nvPr userDrawn="1"/>
          </p:nvSpPr>
          <p:spPr bwMode="auto">
            <a:xfrm>
              <a:off x="5861051" y="2628002"/>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2540996" y="3150264"/>
            <a:ext cx="3961877" cy="2761541"/>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5"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6"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78071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mockup_3">
    <p:spTree>
      <p:nvGrpSpPr>
        <p:cNvPr id="1" name=""/>
        <p:cNvGrpSpPr/>
        <p:nvPr/>
      </p:nvGrpSpPr>
      <p:grpSpPr>
        <a:xfrm>
          <a:off x="0" y="0"/>
          <a:ext cx="0" cy="0"/>
          <a:chOff x="0" y="0"/>
          <a:chExt cx="0" cy="0"/>
        </a:xfrm>
      </p:grpSpPr>
      <p:grpSp>
        <p:nvGrpSpPr>
          <p:cNvPr id="2" name="Group 1"/>
          <p:cNvGrpSpPr/>
          <p:nvPr userDrawn="1"/>
        </p:nvGrpSpPr>
        <p:grpSpPr>
          <a:xfrm>
            <a:off x="2586546" y="2800662"/>
            <a:ext cx="6251929" cy="3580666"/>
            <a:chOff x="2081213" y="1648884"/>
            <a:chExt cx="10086445" cy="5242454"/>
          </a:xfrm>
        </p:grpSpPr>
        <p:sp>
          <p:nvSpPr>
            <p:cNvPr id="6" name="Freeform 6"/>
            <p:cNvSpPr>
              <a:spLocks/>
            </p:cNvSpPr>
            <p:nvPr userDrawn="1"/>
          </p:nvSpPr>
          <p:spPr bwMode="auto">
            <a:xfrm>
              <a:off x="6773333" y="1648884"/>
              <a:ext cx="5394325" cy="5168900"/>
            </a:xfrm>
            <a:custGeom>
              <a:avLst/>
              <a:gdLst>
                <a:gd name="T0" fmla="*/ 3876 w 4909"/>
                <a:gd name="T1" fmla="*/ 4694 h 4702"/>
                <a:gd name="T2" fmla="*/ 4181 w 4909"/>
                <a:gd name="T3" fmla="*/ 4457 h 4702"/>
                <a:gd name="T4" fmla="*/ 4887 w 4909"/>
                <a:gd name="T5" fmla="*/ 221 h 4702"/>
                <a:gd name="T6" fmla="*/ 4709 w 4909"/>
                <a:gd name="T7" fmla="*/ 18 h 4702"/>
                <a:gd name="T8" fmla="*/ 235 w 4909"/>
                <a:gd name="T9" fmla="*/ 687 h 4702"/>
                <a:gd name="T10" fmla="*/ 0 w 4909"/>
                <a:gd name="T11" fmla="*/ 807 h 4702"/>
                <a:gd name="T12" fmla="*/ 3876 w 4909"/>
                <a:gd name="T13" fmla="*/ 4694 h 4702"/>
              </a:gdLst>
              <a:ahLst/>
              <a:cxnLst>
                <a:cxn ang="0">
                  <a:pos x="T0" y="T1"/>
                </a:cxn>
                <a:cxn ang="0">
                  <a:pos x="T2" y="T3"/>
                </a:cxn>
                <a:cxn ang="0">
                  <a:pos x="T4" y="T5"/>
                </a:cxn>
                <a:cxn ang="0">
                  <a:pos x="T6" y="T7"/>
                </a:cxn>
                <a:cxn ang="0">
                  <a:pos x="T8" y="T9"/>
                </a:cxn>
                <a:cxn ang="0">
                  <a:pos x="T10" y="T11"/>
                </a:cxn>
                <a:cxn ang="0">
                  <a:pos x="T12" y="T13"/>
                </a:cxn>
              </a:cxnLst>
              <a:rect l="0" t="0" r="r" b="b"/>
              <a:pathLst>
                <a:path w="4909" h="4702">
                  <a:moveTo>
                    <a:pt x="3876" y="4694"/>
                  </a:moveTo>
                  <a:cubicBezTo>
                    <a:pt x="4122" y="4702"/>
                    <a:pt x="4166" y="4551"/>
                    <a:pt x="4181" y="4457"/>
                  </a:cubicBezTo>
                  <a:cubicBezTo>
                    <a:pt x="4887" y="221"/>
                    <a:pt x="4887" y="221"/>
                    <a:pt x="4887" y="221"/>
                  </a:cubicBezTo>
                  <a:cubicBezTo>
                    <a:pt x="4909" y="67"/>
                    <a:pt x="4818" y="0"/>
                    <a:pt x="4709" y="18"/>
                  </a:cubicBezTo>
                  <a:cubicBezTo>
                    <a:pt x="235" y="687"/>
                    <a:pt x="235" y="687"/>
                    <a:pt x="235" y="687"/>
                  </a:cubicBezTo>
                  <a:cubicBezTo>
                    <a:pt x="102" y="703"/>
                    <a:pt x="19" y="713"/>
                    <a:pt x="0" y="807"/>
                  </a:cubicBezTo>
                  <a:lnTo>
                    <a:pt x="3876" y="46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Freeform 7"/>
            <p:cNvSpPr>
              <a:spLocks/>
            </p:cNvSpPr>
            <p:nvPr userDrawn="1"/>
          </p:nvSpPr>
          <p:spPr bwMode="auto">
            <a:xfrm>
              <a:off x="5942013" y="1677988"/>
              <a:ext cx="6191250" cy="5130800"/>
            </a:xfrm>
            <a:custGeom>
              <a:avLst/>
              <a:gdLst>
                <a:gd name="T0" fmla="*/ 13 w 5635"/>
                <a:gd name="T1" fmla="*/ 4469 h 4667"/>
                <a:gd name="T2" fmla="*/ 173 w 5635"/>
                <a:gd name="T3" fmla="*/ 4588 h 4667"/>
                <a:gd name="T4" fmla="*/ 4671 w 5635"/>
                <a:gd name="T5" fmla="*/ 4667 h 4667"/>
                <a:gd name="T6" fmla="*/ 4907 w 5635"/>
                <a:gd name="T7" fmla="*/ 4427 h 4667"/>
                <a:gd name="T8" fmla="*/ 5613 w 5635"/>
                <a:gd name="T9" fmla="*/ 190 h 4667"/>
                <a:gd name="T10" fmla="*/ 5457 w 5635"/>
                <a:gd name="T11" fmla="*/ 11 h 4667"/>
                <a:gd name="T12" fmla="*/ 922 w 5635"/>
                <a:gd name="T13" fmla="*/ 631 h 4667"/>
                <a:gd name="T14" fmla="*/ 745 w 5635"/>
                <a:gd name="T15" fmla="*/ 811 h 4667"/>
                <a:gd name="T16" fmla="*/ 13 w 5635"/>
                <a:gd name="T17" fmla="*/ 4469 h 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35" h="4667">
                  <a:moveTo>
                    <a:pt x="13" y="4469"/>
                  </a:moveTo>
                  <a:cubicBezTo>
                    <a:pt x="0" y="4560"/>
                    <a:pt x="84" y="4588"/>
                    <a:pt x="173" y="4588"/>
                  </a:cubicBezTo>
                  <a:cubicBezTo>
                    <a:pt x="4671" y="4667"/>
                    <a:pt x="4671" y="4667"/>
                    <a:pt x="4671" y="4667"/>
                  </a:cubicBezTo>
                  <a:cubicBezTo>
                    <a:pt x="4848" y="4658"/>
                    <a:pt x="4892" y="4520"/>
                    <a:pt x="4907" y="4427"/>
                  </a:cubicBezTo>
                  <a:cubicBezTo>
                    <a:pt x="5613" y="190"/>
                    <a:pt x="5613" y="190"/>
                    <a:pt x="5613" y="190"/>
                  </a:cubicBezTo>
                  <a:cubicBezTo>
                    <a:pt x="5635" y="37"/>
                    <a:pt x="5548" y="0"/>
                    <a:pt x="5457" y="11"/>
                  </a:cubicBezTo>
                  <a:cubicBezTo>
                    <a:pt x="922" y="631"/>
                    <a:pt x="922" y="631"/>
                    <a:pt x="922" y="631"/>
                  </a:cubicBezTo>
                  <a:cubicBezTo>
                    <a:pt x="829" y="643"/>
                    <a:pt x="764" y="718"/>
                    <a:pt x="745" y="811"/>
                  </a:cubicBezTo>
                  <a:lnTo>
                    <a:pt x="13" y="44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8"/>
            <p:cNvSpPr>
              <a:spLocks/>
            </p:cNvSpPr>
            <p:nvPr userDrawn="1"/>
          </p:nvSpPr>
          <p:spPr bwMode="auto">
            <a:xfrm>
              <a:off x="2127783" y="6702430"/>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p:cNvSpPr>
            <p:nvPr userDrawn="1"/>
          </p:nvSpPr>
          <p:spPr bwMode="auto">
            <a:xfrm>
              <a:off x="2081213" y="6708775"/>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tx2">
                <a:alpha val="3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Rectangle 9"/>
            <p:cNvSpPr>
              <a:spLocks noChangeArrowheads="1"/>
            </p:cNvSpPr>
            <p:nvPr userDrawn="1"/>
          </p:nvSpPr>
          <p:spPr bwMode="auto">
            <a:xfrm>
              <a:off x="2081213" y="6658504"/>
              <a:ext cx="9102725" cy="144463"/>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5" name="Rectangle 9"/>
            <p:cNvSpPr>
              <a:spLocks noChangeArrowheads="1"/>
            </p:cNvSpPr>
            <p:nvPr userDrawn="1"/>
          </p:nvSpPr>
          <p:spPr bwMode="auto">
            <a:xfrm>
              <a:off x="2096034" y="6662742"/>
              <a:ext cx="9102725" cy="144463"/>
            </a:xfrm>
            <a:prstGeom prst="rect">
              <a:avLst/>
            </a:pr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Freeform 10"/>
            <p:cNvSpPr>
              <a:spLocks/>
            </p:cNvSpPr>
            <p:nvPr userDrawn="1"/>
          </p:nvSpPr>
          <p:spPr bwMode="auto">
            <a:xfrm>
              <a:off x="4059238" y="6669087"/>
              <a:ext cx="742950" cy="93663"/>
            </a:xfrm>
            <a:custGeom>
              <a:avLst/>
              <a:gdLst>
                <a:gd name="T0" fmla="*/ 672 w 676"/>
                <a:gd name="T1" fmla="*/ 0 h 86"/>
                <a:gd name="T2" fmla="*/ 615 w 676"/>
                <a:gd name="T3" fmla="*/ 85 h 86"/>
                <a:gd name="T4" fmla="*/ 74 w 676"/>
                <a:gd name="T5" fmla="*/ 85 h 86"/>
                <a:gd name="T6" fmla="*/ 1 w 676"/>
                <a:gd name="T7" fmla="*/ 0 h 86"/>
                <a:gd name="T8" fmla="*/ 672 w 676"/>
                <a:gd name="T9" fmla="*/ 0 h 86"/>
              </a:gdLst>
              <a:ahLst/>
              <a:cxnLst>
                <a:cxn ang="0">
                  <a:pos x="T0" y="T1"/>
                </a:cxn>
                <a:cxn ang="0">
                  <a:pos x="T2" y="T3"/>
                </a:cxn>
                <a:cxn ang="0">
                  <a:pos x="T4" y="T5"/>
                </a:cxn>
                <a:cxn ang="0">
                  <a:pos x="T6" y="T7"/>
                </a:cxn>
                <a:cxn ang="0">
                  <a:pos x="T8" y="T9"/>
                </a:cxn>
              </a:cxnLst>
              <a:rect l="0" t="0" r="r" b="b"/>
              <a:pathLst>
                <a:path w="676" h="86">
                  <a:moveTo>
                    <a:pt x="672" y="0"/>
                  </a:moveTo>
                  <a:cubicBezTo>
                    <a:pt x="672" y="0"/>
                    <a:pt x="676" y="86"/>
                    <a:pt x="615" y="85"/>
                  </a:cubicBezTo>
                  <a:cubicBezTo>
                    <a:pt x="555" y="84"/>
                    <a:pt x="101" y="85"/>
                    <a:pt x="74" y="85"/>
                  </a:cubicBezTo>
                  <a:cubicBezTo>
                    <a:pt x="46" y="85"/>
                    <a:pt x="0" y="77"/>
                    <a:pt x="1" y="0"/>
                  </a:cubicBezTo>
                  <a:lnTo>
                    <a:pt x="672"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1" name="Freeform 11"/>
            <p:cNvSpPr>
              <a:spLocks/>
            </p:cNvSpPr>
            <p:nvPr userDrawn="1"/>
          </p:nvSpPr>
          <p:spPr bwMode="auto">
            <a:xfrm>
              <a:off x="10864850" y="6694487"/>
              <a:ext cx="231775" cy="100013"/>
            </a:xfrm>
            <a:custGeom>
              <a:avLst/>
              <a:gdLst>
                <a:gd name="T0" fmla="*/ 0 w 212"/>
                <a:gd name="T1" fmla="*/ 78 h 91"/>
                <a:gd name="T2" fmla="*/ 14 w 212"/>
                <a:gd name="T3" fmla="*/ 91 h 91"/>
                <a:gd name="T4" fmla="*/ 198 w 212"/>
                <a:gd name="T5" fmla="*/ 91 h 91"/>
                <a:gd name="T6" fmla="*/ 212 w 212"/>
                <a:gd name="T7" fmla="*/ 78 h 91"/>
                <a:gd name="T8" fmla="*/ 212 w 212"/>
                <a:gd name="T9" fmla="*/ 13 h 91"/>
                <a:gd name="T10" fmla="*/ 198 w 212"/>
                <a:gd name="T11" fmla="*/ 0 h 91"/>
                <a:gd name="T12" fmla="*/ 14 w 212"/>
                <a:gd name="T13" fmla="*/ 0 h 91"/>
                <a:gd name="T14" fmla="*/ 0 w 212"/>
                <a:gd name="T15" fmla="*/ 13 h 91"/>
                <a:gd name="T16" fmla="*/ 0 w 212"/>
                <a:gd name="T17"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91">
                  <a:moveTo>
                    <a:pt x="0" y="78"/>
                  </a:moveTo>
                  <a:cubicBezTo>
                    <a:pt x="0" y="85"/>
                    <a:pt x="6" y="91"/>
                    <a:pt x="14" y="91"/>
                  </a:cubicBezTo>
                  <a:cubicBezTo>
                    <a:pt x="198" y="91"/>
                    <a:pt x="198" y="91"/>
                    <a:pt x="198" y="91"/>
                  </a:cubicBezTo>
                  <a:cubicBezTo>
                    <a:pt x="206" y="91"/>
                    <a:pt x="212" y="85"/>
                    <a:pt x="212" y="78"/>
                  </a:cubicBezTo>
                  <a:cubicBezTo>
                    <a:pt x="212" y="13"/>
                    <a:pt x="212" y="13"/>
                    <a:pt x="212" y="13"/>
                  </a:cubicBezTo>
                  <a:cubicBezTo>
                    <a:pt x="212" y="6"/>
                    <a:pt x="206" y="0"/>
                    <a:pt x="198" y="0"/>
                  </a:cubicBezTo>
                  <a:cubicBezTo>
                    <a:pt x="14" y="0"/>
                    <a:pt x="14" y="0"/>
                    <a:pt x="14" y="0"/>
                  </a:cubicBezTo>
                  <a:cubicBezTo>
                    <a:pt x="6" y="0"/>
                    <a:pt x="0" y="6"/>
                    <a:pt x="0" y="13"/>
                  </a:cubicBezTo>
                  <a:lnTo>
                    <a:pt x="0" y="78"/>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12"/>
            <p:cNvSpPr>
              <a:spLocks/>
            </p:cNvSpPr>
            <p:nvPr userDrawn="1"/>
          </p:nvSpPr>
          <p:spPr bwMode="auto">
            <a:xfrm>
              <a:off x="9194800" y="2151063"/>
              <a:ext cx="34925" cy="44450"/>
            </a:xfrm>
            <a:custGeom>
              <a:avLst/>
              <a:gdLst>
                <a:gd name="T0" fmla="*/ 30 w 33"/>
                <a:gd name="T1" fmla="*/ 24 h 41"/>
                <a:gd name="T2" fmla="*/ 11 w 33"/>
                <a:gd name="T3" fmla="*/ 39 h 41"/>
                <a:gd name="T4" fmla="*/ 3 w 33"/>
                <a:gd name="T5" fmla="*/ 17 h 41"/>
                <a:gd name="T6" fmla="*/ 21 w 33"/>
                <a:gd name="T7" fmla="*/ 2 h 41"/>
                <a:gd name="T8" fmla="*/ 30 w 33"/>
                <a:gd name="T9" fmla="*/ 24 h 41"/>
              </a:gdLst>
              <a:ahLst/>
              <a:cxnLst>
                <a:cxn ang="0">
                  <a:pos x="T0" y="T1"/>
                </a:cxn>
                <a:cxn ang="0">
                  <a:pos x="T2" y="T3"/>
                </a:cxn>
                <a:cxn ang="0">
                  <a:pos x="T4" y="T5"/>
                </a:cxn>
                <a:cxn ang="0">
                  <a:pos x="T6" y="T7"/>
                </a:cxn>
                <a:cxn ang="0">
                  <a:pos x="T8" y="T9"/>
                </a:cxn>
              </a:cxnLst>
              <a:rect l="0" t="0" r="r" b="b"/>
              <a:pathLst>
                <a:path w="33" h="41">
                  <a:moveTo>
                    <a:pt x="30" y="24"/>
                  </a:moveTo>
                  <a:cubicBezTo>
                    <a:pt x="27" y="35"/>
                    <a:pt x="19" y="41"/>
                    <a:pt x="11" y="39"/>
                  </a:cubicBezTo>
                  <a:cubicBezTo>
                    <a:pt x="4" y="37"/>
                    <a:pt x="0" y="27"/>
                    <a:pt x="3" y="17"/>
                  </a:cubicBezTo>
                  <a:cubicBezTo>
                    <a:pt x="5" y="7"/>
                    <a:pt x="14" y="0"/>
                    <a:pt x="21" y="2"/>
                  </a:cubicBezTo>
                  <a:cubicBezTo>
                    <a:pt x="29" y="4"/>
                    <a:pt x="33" y="14"/>
                    <a:pt x="30" y="24"/>
                  </a:cubicBezTo>
                  <a:close/>
                </a:path>
              </a:pathLst>
            </a:custGeom>
            <a:solidFill>
              <a:srgbClr val="1EA185"/>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5103085" y="3043721"/>
            <a:ext cx="3513066" cy="303685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419 h 10419"/>
              <a:gd name="connsiteX1" fmla="*/ 1277 w 10000"/>
              <a:gd name="connsiteY1" fmla="*/ 0 h 10419"/>
              <a:gd name="connsiteX2" fmla="*/ 10000 w 10000"/>
              <a:gd name="connsiteY2" fmla="*/ 419 h 10419"/>
              <a:gd name="connsiteX3" fmla="*/ 8000 w 10000"/>
              <a:gd name="connsiteY3" fmla="*/ 10419 h 10419"/>
              <a:gd name="connsiteX4" fmla="*/ 0 w 10000"/>
              <a:gd name="connsiteY4" fmla="*/ 10419 h 10419"/>
              <a:gd name="connsiteX0" fmla="*/ 0 w 9138"/>
              <a:gd name="connsiteY0" fmla="*/ 12003 h 12003"/>
              <a:gd name="connsiteX1" fmla="*/ 1277 w 9138"/>
              <a:gd name="connsiteY1" fmla="*/ 1584 h 12003"/>
              <a:gd name="connsiteX2" fmla="*/ 9138 w 9138"/>
              <a:gd name="connsiteY2" fmla="*/ 0 h 12003"/>
              <a:gd name="connsiteX3" fmla="*/ 8000 w 9138"/>
              <a:gd name="connsiteY3" fmla="*/ 12003 h 12003"/>
              <a:gd name="connsiteX4" fmla="*/ 0 w 9138"/>
              <a:gd name="connsiteY4" fmla="*/ 12003 h 1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 h="12003">
                <a:moveTo>
                  <a:pt x="0" y="12003"/>
                </a:moveTo>
                <a:lnTo>
                  <a:pt x="1277" y="1584"/>
                </a:lnTo>
                <a:lnTo>
                  <a:pt x="9138" y="0"/>
                </a:lnTo>
                <a:lnTo>
                  <a:pt x="8000" y="12003"/>
                </a:lnTo>
                <a:lnTo>
                  <a:pt x="0" y="12003"/>
                </a:lnTo>
                <a:close/>
              </a:path>
            </a:pathLst>
          </a:custGeom>
          <a:noFill/>
        </p:spPr>
        <p:txBody>
          <a:bodyPr anchor="ctr"/>
          <a:lstStyle>
            <a:lvl1pPr algn="ctr">
              <a:defRPr baseline="-25000">
                <a:solidFill>
                  <a:schemeClr val="bg2"/>
                </a:solidFill>
              </a:defRPr>
            </a:lvl1pPr>
          </a:lstStyle>
          <a:p>
            <a:endParaRPr lang="en-AU" dirty="0"/>
          </a:p>
        </p:txBody>
      </p:sp>
      <p:sp>
        <p:nvSpPr>
          <p:cNvPr id="24" name="Title 1"/>
          <p:cNvSpPr>
            <a:spLocks noGrp="1"/>
          </p:cNvSpPr>
          <p:nvPr userDrawn="1">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userDrawn="1">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4" name="Text Placeholder 3"/>
          <p:cNvSpPr>
            <a:spLocks noGrp="1"/>
          </p:cNvSpPr>
          <p:nvPr userDrawn="1">
            <p:ph type="body" sz="half" idx="11"/>
          </p:nvPr>
        </p:nvSpPr>
        <p:spPr>
          <a:xfrm>
            <a:off x="1223628" y="292736"/>
            <a:ext cx="3313447"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232384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_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980728"/>
            <a:ext cx="9144000" cy="4896544"/>
          </a:xfrm>
        </p:spPr>
        <p:txBody>
          <a:bodyPr>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58724" y="2547399"/>
            <a:ext cx="8222742" cy="2227445"/>
          </a:xfrm>
        </p:spPr>
        <p:txBody>
          <a:bodyPr anchor="b">
            <a:normAutofit/>
          </a:bodyPr>
          <a:lstStyle>
            <a:lvl1pPr algn="ctr">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458724" y="5004882"/>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6" name="Rectangle 5"/>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233777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mockup_4">
    <p:spTree>
      <p:nvGrpSpPr>
        <p:cNvPr id="1" name=""/>
        <p:cNvGrpSpPr/>
        <p:nvPr/>
      </p:nvGrpSpPr>
      <p:grpSpPr>
        <a:xfrm>
          <a:off x="0" y="0"/>
          <a:ext cx="0" cy="0"/>
          <a:chOff x="0" y="0"/>
          <a:chExt cx="0" cy="0"/>
        </a:xfrm>
      </p:grpSpPr>
      <p:grpSp>
        <p:nvGrpSpPr>
          <p:cNvPr id="2" name="Group 1"/>
          <p:cNvGrpSpPr/>
          <p:nvPr userDrawn="1"/>
        </p:nvGrpSpPr>
        <p:grpSpPr>
          <a:xfrm>
            <a:off x="2566815" y="3005824"/>
            <a:ext cx="4024313" cy="3081535"/>
            <a:chOff x="2921001" y="2548996"/>
            <a:chExt cx="5902325" cy="4511675"/>
          </a:xfrm>
        </p:grpSpPr>
        <p:sp>
          <p:nvSpPr>
            <p:cNvPr id="6" name="Freeform 6"/>
            <p:cNvSpPr>
              <a:spLocks/>
            </p:cNvSpPr>
            <p:nvPr userDrawn="1"/>
          </p:nvSpPr>
          <p:spPr bwMode="auto">
            <a:xfrm>
              <a:off x="2921001" y="2548996"/>
              <a:ext cx="5902325" cy="4511675"/>
            </a:xfrm>
            <a:custGeom>
              <a:avLst/>
              <a:gdLst>
                <a:gd name="T0" fmla="*/ 4407 w 4523"/>
                <a:gd name="T1" fmla="*/ 0 h 3457"/>
                <a:gd name="T2" fmla="*/ 4523 w 4523"/>
                <a:gd name="T3" fmla="*/ 116 h 3457"/>
                <a:gd name="T4" fmla="*/ 4523 w 4523"/>
                <a:gd name="T5" fmla="*/ 3341 h 3457"/>
                <a:gd name="T6" fmla="*/ 4407 w 4523"/>
                <a:gd name="T7" fmla="*/ 3457 h 3457"/>
                <a:gd name="T8" fmla="*/ 116 w 4523"/>
                <a:gd name="T9" fmla="*/ 3457 h 3457"/>
                <a:gd name="T10" fmla="*/ 0 w 4523"/>
                <a:gd name="T11" fmla="*/ 3341 h 3457"/>
                <a:gd name="T12" fmla="*/ 0 w 4523"/>
                <a:gd name="T13" fmla="*/ 116 h 3457"/>
                <a:gd name="T14" fmla="*/ 116 w 4523"/>
                <a:gd name="T15" fmla="*/ 0 h 3457"/>
                <a:gd name="T16" fmla="*/ 4407 w 4523"/>
                <a:gd name="T17" fmla="*/ 0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3" h="3457">
                  <a:moveTo>
                    <a:pt x="4407" y="0"/>
                  </a:moveTo>
                  <a:cubicBezTo>
                    <a:pt x="4471" y="0"/>
                    <a:pt x="4523" y="52"/>
                    <a:pt x="4523" y="116"/>
                  </a:cubicBezTo>
                  <a:cubicBezTo>
                    <a:pt x="4523" y="3341"/>
                    <a:pt x="4523" y="3341"/>
                    <a:pt x="4523" y="3341"/>
                  </a:cubicBezTo>
                  <a:cubicBezTo>
                    <a:pt x="4523" y="3405"/>
                    <a:pt x="4471" y="3457"/>
                    <a:pt x="4407" y="3457"/>
                  </a:cubicBezTo>
                  <a:cubicBezTo>
                    <a:pt x="116" y="3457"/>
                    <a:pt x="116" y="3457"/>
                    <a:pt x="116" y="3457"/>
                  </a:cubicBezTo>
                  <a:cubicBezTo>
                    <a:pt x="52" y="3457"/>
                    <a:pt x="0" y="3405"/>
                    <a:pt x="0" y="3341"/>
                  </a:cubicBezTo>
                  <a:cubicBezTo>
                    <a:pt x="0" y="116"/>
                    <a:pt x="0" y="116"/>
                    <a:pt x="0" y="116"/>
                  </a:cubicBezTo>
                  <a:cubicBezTo>
                    <a:pt x="0" y="52"/>
                    <a:pt x="52" y="0"/>
                    <a:pt x="116" y="0"/>
                  </a:cubicBezTo>
                  <a:lnTo>
                    <a:pt x="440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Oval 8"/>
            <p:cNvSpPr>
              <a:spLocks noChangeArrowheads="1"/>
            </p:cNvSpPr>
            <p:nvPr userDrawn="1"/>
          </p:nvSpPr>
          <p:spPr bwMode="auto">
            <a:xfrm>
              <a:off x="8426451" y="4646613"/>
              <a:ext cx="296863" cy="295275"/>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Freeform 9"/>
            <p:cNvSpPr>
              <a:spLocks noEditPoints="1"/>
            </p:cNvSpPr>
            <p:nvPr userDrawn="1"/>
          </p:nvSpPr>
          <p:spPr bwMode="auto">
            <a:xfrm>
              <a:off x="8515351" y="4735513"/>
              <a:ext cx="119063" cy="117475"/>
            </a:xfrm>
            <a:custGeom>
              <a:avLst/>
              <a:gdLst>
                <a:gd name="T0" fmla="*/ 91 w 91"/>
                <a:gd name="T1" fmla="*/ 19 h 89"/>
                <a:gd name="T2" fmla="*/ 91 w 91"/>
                <a:gd name="T3" fmla="*/ 70 h 89"/>
                <a:gd name="T4" fmla="*/ 72 w 91"/>
                <a:gd name="T5" fmla="*/ 89 h 89"/>
                <a:gd name="T6" fmla="*/ 18 w 91"/>
                <a:gd name="T7" fmla="*/ 89 h 89"/>
                <a:gd name="T8" fmla="*/ 0 w 91"/>
                <a:gd name="T9" fmla="*/ 70 h 89"/>
                <a:gd name="T10" fmla="*/ 0 w 91"/>
                <a:gd name="T11" fmla="*/ 19 h 89"/>
                <a:gd name="T12" fmla="*/ 18 w 91"/>
                <a:gd name="T13" fmla="*/ 0 h 89"/>
                <a:gd name="T14" fmla="*/ 72 w 91"/>
                <a:gd name="T15" fmla="*/ 0 h 89"/>
                <a:gd name="T16" fmla="*/ 91 w 91"/>
                <a:gd name="T17" fmla="*/ 19 h 89"/>
                <a:gd name="T18" fmla="*/ 8 w 91"/>
                <a:gd name="T19" fmla="*/ 70 h 89"/>
                <a:gd name="T20" fmla="*/ 18 w 91"/>
                <a:gd name="T21" fmla="*/ 80 h 89"/>
                <a:gd name="T22" fmla="*/ 72 w 91"/>
                <a:gd name="T23" fmla="*/ 80 h 89"/>
                <a:gd name="T24" fmla="*/ 82 w 91"/>
                <a:gd name="T25" fmla="*/ 70 h 89"/>
                <a:gd name="T26" fmla="*/ 82 w 91"/>
                <a:gd name="T27" fmla="*/ 19 h 89"/>
                <a:gd name="T28" fmla="*/ 72 w 91"/>
                <a:gd name="T29" fmla="*/ 9 h 89"/>
                <a:gd name="T30" fmla="*/ 18 w 91"/>
                <a:gd name="T31" fmla="*/ 9 h 89"/>
                <a:gd name="T32" fmla="*/ 8 w 91"/>
                <a:gd name="T33" fmla="*/ 19 h 89"/>
                <a:gd name="T34" fmla="*/ 8 w 91"/>
                <a:gd name="T3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89">
                  <a:moveTo>
                    <a:pt x="91" y="19"/>
                  </a:moveTo>
                  <a:cubicBezTo>
                    <a:pt x="91" y="70"/>
                    <a:pt x="91" y="70"/>
                    <a:pt x="91" y="70"/>
                  </a:cubicBezTo>
                  <a:cubicBezTo>
                    <a:pt x="91" y="81"/>
                    <a:pt x="82" y="89"/>
                    <a:pt x="72" y="89"/>
                  </a:cubicBezTo>
                  <a:cubicBezTo>
                    <a:pt x="18" y="89"/>
                    <a:pt x="18" y="89"/>
                    <a:pt x="18" y="89"/>
                  </a:cubicBezTo>
                  <a:cubicBezTo>
                    <a:pt x="8" y="89"/>
                    <a:pt x="0" y="81"/>
                    <a:pt x="0" y="70"/>
                  </a:cubicBezTo>
                  <a:cubicBezTo>
                    <a:pt x="0" y="19"/>
                    <a:pt x="0" y="19"/>
                    <a:pt x="0" y="19"/>
                  </a:cubicBezTo>
                  <a:cubicBezTo>
                    <a:pt x="0" y="9"/>
                    <a:pt x="8" y="0"/>
                    <a:pt x="18" y="0"/>
                  </a:cubicBezTo>
                  <a:cubicBezTo>
                    <a:pt x="72" y="0"/>
                    <a:pt x="72" y="0"/>
                    <a:pt x="72" y="0"/>
                  </a:cubicBezTo>
                  <a:cubicBezTo>
                    <a:pt x="82" y="0"/>
                    <a:pt x="91" y="9"/>
                    <a:pt x="91" y="19"/>
                  </a:cubicBezTo>
                  <a:close/>
                  <a:moveTo>
                    <a:pt x="8" y="70"/>
                  </a:moveTo>
                  <a:cubicBezTo>
                    <a:pt x="8" y="76"/>
                    <a:pt x="13" y="80"/>
                    <a:pt x="18" y="80"/>
                  </a:cubicBezTo>
                  <a:cubicBezTo>
                    <a:pt x="72" y="80"/>
                    <a:pt x="72" y="80"/>
                    <a:pt x="72" y="80"/>
                  </a:cubicBezTo>
                  <a:cubicBezTo>
                    <a:pt x="77" y="80"/>
                    <a:pt x="82" y="76"/>
                    <a:pt x="82" y="70"/>
                  </a:cubicBezTo>
                  <a:cubicBezTo>
                    <a:pt x="82" y="19"/>
                    <a:pt x="82" y="19"/>
                    <a:pt x="82" y="19"/>
                  </a:cubicBezTo>
                  <a:cubicBezTo>
                    <a:pt x="82" y="14"/>
                    <a:pt x="77" y="9"/>
                    <a:pt x="72" y="9"/>
                  </a:cubicBezTo>
                  <a:cubicBezTo>
                    <a:pt x="18" y="9"/>
                    <a:pt x="18" y="9"/>
                    <a:pt x="18" y="9"/>
                  </a:cubicBezTo>
                  <a:cubicBezTo>
                    <a:pt x="13" y="9"/>
                    <a:pt x="8" y="14"/>
                    <a:pt x="8" y="19"/>
                  </a:cubicBezTo>
                  <a:lnTo>
                    <a:pt x="8" y="7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Oval 10"/>
            <p:cNvSpPr>
              <a:spLocks noChangeArrowheads="1"/>
            </p:cNvSpPr>
            <p:nvPr userDrawn="1"/>
          </p:nvSpPr>
          <p:spPr bwMode="auto">
            <a:xfrm>
              <a:off x="3138488" y="4772026"/>
              <a:ext cx="42863" cy="44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2814169" y="3243902"/>
            <a:ext cx="3469599" cy="2604769"/>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39992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mockup_5">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grpSp>
        <p:nvGrpSpPr>
          <p:cNvPr id="2" name="Group 1"/>
          <p:cNvGrpSpPr/>
          <p:nvPr userDrawn="1"/>
        </p:nvGrpSpPr>
        <p:grpSpPr>
          <a:xfrm>
            <a:off x="5148064" y="1697019"/>
            <a:ext cx="3218260" cy="4218624"/>
            <a:chOff x="7258258" y="998836"/>
            <a:chExt cx="4291013" cy="5614988"/>
          </a:xfrm>
        </p:grpSpPr>
        <p:sp>
          <p:nvSpPr>
            <p:cNvPr id="14" name="Freeform 6"/>
            <p:cNvSpPr>
              <a:spLocks/>
            </p:cNvSpPr>
            <p:nvPr userDrawn="1"/>
          </p:nvSpPr>
          <p:spPr bwMode="auto">
            <a:xfrm>
              <a:off x="7258258" y="998836"/>
              <a:ext cx="4291013" cy="5614988"/>
            </a:xfrm>
            <a:custGeom>
              <a:avLst/>
              <a:gdLst>
                <a:gd name="T0" fmla="*/ 3457 w 3457"/>
                <a:gd name="T1" fmla="*/ 4407 h 4523"/>
                <a:gd name="T2" fmla="*/ 3341 w 3457"/>
                <a:gd name="T3" fmla="*/ 4523 h 4523"/>
                <a:gd name="T4" fmla="*/ 116 w 3457"/>
                <a:gd name="T5" fmla="*/ 4523 h 4523"/>
                <a:gd name="T6" fmla="*/ 0 w 3457"/>
                <a:gd name="T7" fmla="*/ 4407 h 4523"/>
                <a:gd name="T8" fmla="*/ 0 w 3457"/>
                <a:gd name="T9" fmla="*/ 116 h 4523"/>
                <a:gd name="T10" fmla="*/ 116 w 3457"/>
                <a:gd name="T11" fmla="*/ 0 h 4523"/>
                <a:gd name="T12" fmla="*/ 3341 w 3457"/>
                <a:gd name="T13" fmla="*/ 0 h 4523"/>
                <a:gd name="T14" fmla="*/ 3457 w 3457"/>
                <a:gd name="T15" fmla="*/ 116 h 4523"/>
                <a:gd name="T16" fmla="*/ 3457 w 3457"/>
                <a:gd name="T17" fmla="*/ 4407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7" h="4523">
                  <a:moveTo>
                    <a:pt x="3457" y="4407"/>
                  </a:moveTo>
                  <a:cubicBezTo>
                    <a:pt x="3457" y="4471"/>
                    <a:pt x="3405" y="4523"/>
                    <a:pt x="3341" y="4523"/>
                  </a:cubicBezTo>
                  <a:cubicBezTo>
                    <a:pt x="116" y="4523"/>
                    <a:pt x="116" y="4523"/>
                    <a:pt x="116" y="4523"/>
                  </a:cubicBezTo>
                  <a:cubicBezTo>
                    <a:pt x="52" y="4523"/>
                    <a:pt x="0" y="4471"/>
                    <a:pt x="0" y="4407"/>
                  </a:cubicBezTo>
                  <a:cubicBezTo>
                    <a:pt x="0" y="116"/>
                    <a:pt x="0" y="116"/>
                    <a:pt x="0" y="116"/>
                  </a:cubicBezTo>
                  <a:cubicBezTo>
                    <a:pt x="0" y="52"/>
                    <a:pt x="52" y="0"/>
                    <a:pt x="116" y="0"/>
                  </a:cubicBezTo>
                  <a:cubicBezTo>
                    <a:pt x="3341" y="0"/>
                    <a:pt x="3341" y="0"/>
                    <a:pt x="3341" y="0"/>
                  </a:cubicBezTo>
                  <a:cubicBezTo>
                    <a:pt x="3405" y="0"/>
                    <a:pt x="3457" y="52"/>
                    <a:pt x="3457" y="116"/>
                  </a:cubicBezTo>
                  <a:lnTo>
                    <a:pt x="3457" y="440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Oval 8"/>
            <p:cNvSpPr>
              <a:spLocks noChangeArrowheads="1"/>
            </p:cNvSpPr>
            <p:nvPr userDrawn="1"/>
          </p:nvSpPr>
          <p:spPr bwMode="auto">
            <a:xfrm>
              <a:off x="9258301" y="6240463"/>
              <a:ext cx="280988" cy="280988"/>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9"/>
            <p:cNvSpPr>
              <a:spLocks noEditPoints="1"/>
            </p:cNvSpPr>
            <p:nvPr userDrawn="1"/>
          </p:nvSpPr>
          <p:spPr bwMode="auto">
            <a:xfrm>
              <a:off x="9344026" y="6324600"/>
              <a:ext cx="109538" cy="112713"/>
            </a:xfrm>
            <a:custGeom>
              <a:avLst/>
              <a:gdLst>
                <a:gd name="T0" fmla="*/ 70 w 89"/>
                <a:gd name="T1" fmla="*/ 91 h 91"/>
                <a:gd name="T2" fmla="*/ 19 w 89"/>
                <a:gd name="T3" fmla="*/ 91 h 91"/>
                <a:gd name="T4" fmla="*/ 0 w 89"/>
                <a:gd name="T5" fmla="*/ 72 h 91"/>
                <a:gd name="T6" fmla="*/ 0 w 89"/>
                <a:gd name="T7" fmla="*/ 18 h 91"/>
                <a:gd name="T8" fmla="*/ 19 w 89"/>
                <a:gd name="T9" fmla="*/ 0 h 91"/>
                <a:gd name="T10" fmla="*/ 70 w 89"/>
                <a:gd name="T11" fmla="*/ 0 h 91"/>
                <a:gd name="T12" fmla="*/ 89 w 89"/>
                <a:gd name="T13" fmla="*/ 18 h 91"/>
                <a:gd name="T14" fmla="*/ 89 w 89"/>
                <a:gd name="T15" fmla="*/ 72 h 91"/>
                <a:gd name="T16" fmla="*/ 70 w 89"/>
                <a:gd name="T17" fmla="*/ 91 h 91"/>
                <a:gd name="T18" fmla="*/ 19 w 89"/>
                <a:gd name="T19" fmla="*/ 8 h 91"/>
                <a:gd name="T20" fmla="*/ 9 w 89"/>
                <a:gd name="T21" fmla="*/ 18 h 91"/>
                <a:gd name="T22" fmla="*/ 9 w 89"/>
                <a:gd name="T23" fmla="*/ 72 h 91"/>
                <a:gd name="T24" fmla="*/ 19 w 89"/>
                <a:gd name="T25" fmla="*/ 82 h 91"/>
                <a:gd name="T26" fmla="*/ 70 w 89"/>
                <a:gd name="T27" fmla="*/ 82 h 91"/>
                <a:gd name="T28" fmla="*/ 80 w 89"/>
                <a:gd name="T29" fmla="*/ 72 h 91"/>
                <a:gd name="T30" fmla="*/ 80 w 89"/>
                <a:gd name="T31" fmla="*/ 18 h 91"/>
                <a:gd name="T32" fmla="*/ 70 w 89"/>
                <a:gd name="T33" fmla="*/ 8 h 91"/>
                <a:gd name="T34" fmla="*/ 19 w 89"/>
                <a:gd name="T35" fmla="*/ 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1">
                  <a:moveTo>
                    <a:pt x="70" y="91"/>
                  </a:moveTo>
                  <a:cubicBezTo>
                    <a:pt x="19" y="91"/>
                    <a:pt x="19" y="91"/>
                    <a:pt x="19" y="91"/>
                  </a:cubicBezTo>
                  <a:cubicBezTo>
                    <a:pt x="8" y="91"/>
                    <a:pt x="0" y="82"/>
                    <a:pt x="0" y="72"/>
                  </a:cubicBezTo>
                  <a:cubicBezTo>
                    <a:pt x="0" y="18"/>
                    <a:pt x="0" y="18"/>
                    <a:pt x="0" y="18"/>
                  </a:cubicBezTo>
                  <a:cubicBezTo>
                    <a:pt x="0" y="8"/>
                    <a:pt x="8" y="0"/>
                    <a:pt x="19" y="0"/>
                  </a:cubicBezTo>
                  <a:cubicBezTo>
                    <a:pt x="70" y="0"/>
                    <a:pt x="70" y="0"/>
                    <a:pt x="70" y="0"/>
                  </a:cubicBezTo>
                  <a:cubicBezTo>
                    <a:pt x="80" y="0"/>
                    <a:pt x="89" y="8"/>
                    <a:pt x="89" y="18"/>
                  </a:cubicBezTo>
                  <a:cubicBezTo>
                    <a:pt x="89" y="72"/>
                    <a:pt x="89" y="72"/>
                    <a:pt x="89" y="72"/>
                  </a:cubicBezTo>
                  <a:cubicBezTo>
                    <a:pt x="89" y="82"/>
                    <a:pt x="80" y="91"/>
                    <a:pt x="70" y="91"/>
                  </a:cubicBezTo>
                  <a:close/>
                  <a:moveTo>
                    <a:pt x="19" y="8"/>
                  </a:moveTo>
                  <a:cubicBezTo>
                    <a:pt x="13" y="8"/>
                    <a:pt x="9" y="13"/>
                    <a:pt x="9" y="18"/>
                  </a:cubicBezTo>
                  <a:cubicBezTo>
                    <a:pt x="9" y="72"/>
                    <a:pt x="9" y="72"/>
                    <a:pt x="9" y="72"/>
                  </a:cubicBezTo>
                  <a:cubicBezTo>
                    <a:pt x="9" y="77"/>
                    <a:pt x="13" y="82"/>
                    <a:pt x="19" y="82"/>
                  </a:cubicBezTo>
                  <a:cubicBezTo>
                    <a:pt x="70" y="82"/>
                    <a:pt x="70" y="82"/>
                    <a:pt x="70" y="82"/>
                  </a:cubicBezTo>
                  <a:cubicBezTo>
                    <a:pt x="75" y="82"/>
                    <a:pt x="80" y="77"/>
                    <a:pt x="80" y="72"/>
                  </a:cubicBezTo>
                  <a:cubicBezTo>
                    <a:pt x="80" y="18"/>
                    <a:pt x="80" y="18"/>
                    <a:pt x="80" y="18"/>
                  </a:cubicBezTo>
                  <a:cubicBezTo>
                    <a:pt x="80" y="13"/>
                    <a:pt x="75" y="8"/>
                    <a:pt x="70" y="8"/>
                  </a:cubicBezTo>
                  <a:lnTo>
                    <a:pt x="19"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8" name="Oval 10"/>
            <p:cNvSpPr>
              <a:spLocks noChangeArrowheads="1"/>
            </p:cNvSpPr>
            <p:nvPr userDrawn="1"/>
          </p:nvSpPr>
          <p:spPr bwMode="auto">
            <a:xfrm>
              <a:off x="9378951" y="1209675"/>
              <a:ext cx="41275" cy="428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23" name="Picture Placeholder 17"/>
          <p:cNvSpPr>
            <a:spLocks noGrp="1"/>
          </p:cNvSpPr>
          <p:nvPr userDrawn="1">
            <p:ph type="pic" sz="quarter" idx="10"/>
          </p:nvPr>
        </p:nvSpPr>
        <p:spPr>
          <a:xfrm>
            <a:off x="5404274" y="2014175"/>
            <a:ext cx="2687213" cy="3546903"/>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120924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ockup_6">
    <p:spTree>
      <p:nvGrpSpPr>
        <p:cNvPr id="1" name=""/>
        <p:cNvGrpSpPr/>
        <p:nvPr/>
      </p:nvGrpSpPr>
      <p:grpSpPr>
        <a:xfrm>
          <a:off x="0" y="0"/>
          <a:ext cx="0" cy="0"/>
          <a:chOff x="0" y="0"/>
          <a:chExt cx="0" cy="0"/>
        </a:xfrm>
      </p:grpSpPr>
      <p:sp>
        <p:nvSpPr>
          <p:cNvPr id="6" name="AutoShape 3"/>
          <p:cNvSpPr>
            <a:spLocks noChangeAspect="1" noChangeArrowheads="1" noTextEdit="1"/>
          </p:cNvSpPr>
          <p:nvPr userDrawn="1"/>
        </p:nvSpPr>
        <p:spPr bwMode="auto">
          <a:xfrm>
            <a:off x="1867888" y="1491165"/>
            <a:ext cx="5062538" cy="566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Text Placeholder 3"/>
          <p:cNvSpPr>
            <a:spLocks noGrp="1"/>
          </p:cNvSpPr>
          <p:nvPr userDrawn="1">
            <p:ph type="body" sz="half" idx="11"/>
          </p:nvPr>
        </p:nvSpPr>
        <p:spPr>
          <a:xfrm>
            <a:off x="1227219" y="292736"/>
            <a:ext cx="3344781"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grpSp>
        <p:nvGrpSpPr>
          <p:cNvPr id="25" name="Group 24"/>
          <p:cNvGrpSpPr/>
          <p:nvPr userDrawn="1"/>
        </p:nvGrpSpPr>
        <p:grpSpPr>
          <a:xfrm>
            <a:off x="2551424" y="2838635"/>
            <a:ext cx="4056181" cy="3401554"/>
            <a:chOff x="5208053" y="1125763"/>
            <a:chExt cx="6543970" cy="5478237"/>
          </a:xfrm>
        </p:grpSpPr>
        <p:sp>
          <p:nvSpPr>
            <p:cNvPr id="26"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7"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9"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0"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1"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2"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3"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34" name="Picture Placeholder 17"/>
          <p:cNvSpPr>
            <a:spLocks noGrp="1"/>
          </p:cNvSpPr>
          <p:nvPr>
            <p:ph type="pic" sz="quarter" idx="10"/>
          </p:nvPr>
        </p:nvSpPr>
        <p:spPr>
          <a:xfrm>
            <a:off x="2655043" y="2996952"/>
            <a:ext cx="3851046" cy="2209886"/>
          </a:xfrm>
          <a:noFill/>
        </p:spPr>
        <p:txBody>
          <a:bodyPr anchor="t">
            <a:normAutofit/>
          </a:bodyPr>
          <a:lstStyle>
            <a:lvl1pPr algn="ctr">
              <a:defRPr sz="1200" baseline="-25000">
                <a:solidFill>
                  <a:schemeClr val="bg2"/>
                </a:solidFill>
              </a:defRPr>
            </a:lvl1pPr>
          </a:lstStyle>
          <a:p>
            <a:endParaRPr lang="en-AU" dirty="0"/>
          </a:p>
        </p:txBody>
      </p:sp>
      <p:sp>
        <p:nvSpPr>
          <p:cNvPr id="19"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0"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182668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3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mockup_7">
    <p:spTree>
      <p:nvGrpSpPr>
        <p:cNvPr id="1" name=""/>
        <p:cNvGrpSpPr/>
        <p:nvPr/>
      </p:nvGrpSpPr>
      <p:grpSpPr>
        <a:xfrm>
          <a:off x="0" y="0"/>
          <a:ext cx="0" cy="0"/>
          <a:chOff x="0" y="0"/>
          <a:chExt cx="0" cy="0"/>
        </a:xfrm>
      </p:grpSpPr>
      <p:grpSp>
        <p:nvGrpSpPr>
          <p:cNvPr id="3" name="Group 2"/>
          <p:cNvGrpSpPr/>
          <p:nvPr userDrawn="1"/>
        </p:nvGrpSpPr>
        <p:grpSpPr>
          <a:xfrm>
            <a:off x="4268664" y="1806942"/>
            <a:ext cx="4461798" cy="4115880"/>
            <a:chOff x="5208053" y="1125763"/>
            <a:chExt cx="6543970" cy="5478237"/>
          </a:xfrm>
        </p:grpSpPr>
        <p:sp>
          <p:nvSpPr>
            <p:cNvPr id="49"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6"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0"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1"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2"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5"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7"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29" name="Title 1"/>
          <p:cNvSpPr>
            <a:spLocks noGrp="1"/>
          </p:cNvSpPr>
          <p:nvPr>
            <p:ph type="ctrTitle" hasCustomPrompt="1"/>
          </p:nvPr>
        </p:nvSpPr>
        <p:spPr>
          <a:xfrm>
            <a:off x="458724" y="1211054"/>
            <a:ext cx="3537212"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4" y="2547862"/>
            <a:ext cx="3537212"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5" name="Text Placeholder 3"/>
          <p:cNvSpPr>
            <a:spLocks noGrp="1"/>
          </p:cNvSpPr>
          <p:nvPr>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54" name="Picture Placeholder 17"/>
          <p:cNvSpPr>
            <a:spLocks noGrp="1"/>
          </p:cNvSpPr>
          <p:nvPr userDrawn="1">
            <p:ph type="pic" sz="quarter" idx="10"/>
          </p:nvPr>
        </p:nvSpPr>
        <p:spPr>
          <a:xfrm>
            <a:off x="4386300" y="1979174"/>
            <a:ext cx="4236150" cy="2673962"/>
          </a:xfrm>
          <a:noFill/>
        </p:spPr>
        <p:txBody>
          <a:bodyPr anchor="t">
            <a:normAutofit/>
          </a:bodyPr>
          <a:lstStyle>
            <a:lvl1pPr algn="ctr">
              <a:defRPr sz="1200" baseline="-25000">
                <a:solidFill>
                  <a:schemeClr val="bg2"/>
                </a:solidFill>
              </a:defRPr>
            </a:lvl1pPr>
          </a:lstStyle>
          <a:p>
            <a:endParaRPr lang="en-AU" dirty="0"/>
          </a:p>
        </p:txBody>
      </p:sp>
    </p:spTree>
    <p:extLst>
      <p:ext uri="{BB962C8B-B14F-4D97-AF65-F5344CB8AC3E}">
        <p14:creationId xmlns:p14="http://schemas.microsoft.com/office/powerpoint/2010/main" val="375259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Effect transition="in" filter="fade">
                                      <p:cBhvr>
                                        <p:cTn id="7" dur="500"/>
                                        <p:tgtEl>
                                          <p:spTgt spid="4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54"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mockup_8">
    <p:spTree>
      <p:nvGrpSpPr>
        <p:cNvPr id="1" name=""/>
        <p:cNvGrpSpPr/>
        <p:nvPr/>
      </p:nvGrpSpPr>
      <p:grpSpPr>
        <a:xfrm>
          <a:off x="0" y="0"/>
          <a:ext cx="0" cy="0"/>
          <a:chOff x="0" y="0"/>
          <a:chExt cx="0" cy="0"/>
        </a:xfrm>
      </p:grpSpPr>
      <p:grpSp>
        <p:nvGrpSpPr>
          <p:cNvPr id="2" name="Group 1"/>
          <p:cNvGrpSpPr/>
          <p:nvPr userDrawn="1"/>
        </p:nvGrpSpPr>
        <p:grpSpPr>
          <a:xfrm>
            <a:off x="4571304" y="1468117"/>
            <a:ext cx="4069769" cy="4265139"/>
            <a:chOff x="6035414" y="1137847"/>
            <a:chExt cx="5968994" cy="5676900"/>
          </a:xfrm>
        </p:grpSpPr>
        <p:sp>
          <p:nvSpPr>
            <p:cNvPr id="26" name="Freeform 15"/>
            <p:cNvSpPr>
              <a:spLocks/>
            </p:cNvSpPr>
            <p:nvPr userDrawn="1"/>
          </p:nvSpPr>
          <p:spPr bwMode="auto">
            <a:xfrm>
              <a:off x="6084621" y="1137847"/>
              <a:ext cx="5889625" cy="4340225"/>
            </a:xfrm>
            <a:custGeom>
              <a:avLst/>
              <a:gdLst>
                <a:gd name="T0" fmla="*/ 6588 w 6681"/>
                <a:gd name="T1" fmla="*/ 4723 h 4923"/>
                <a:gd name="T2" fmla="*/ 6681 w 6681"/>
                <a:gd name="T3" fmla="*/ 196 h 4923"/>
                <a:gd name="T4" fmla="*/ 6454 w 6681"/>
                <a:gd name="T5" fmla="*/ 28 h 4923"/>
                <a:gd name="T6" fmla="*/ 556 w 6681"/>
                <a:gd name="T7" fmla="*/ 1135 h 4923"/>
                <a:gd name="T8" fmla="*/ 355 w 6681"/>
                <a:gd name="T9" fmla="*/ 1365 h 4923"/>
                <a:gd name="T10" fmla="*/ 0 w 6681"/>
                <a:gd name="T11" fmla="*/ 4923 h 4923"/>
                <a:gd name="T12" fmla="*/ 6588 w 6681"/>
                <a:gd name="T13" fmla="*/ 4723 h 4923"/>
              </a:gdLst>
              <a:ahLst/>
              <a:cxnLst>
                <a:cxn ang="0">
                  <a:pos x="T0" y="T1"/>
                </a:cxn>
                <a:cxn ang="0">
                  <a:pos x="T2" y="T3"/>
                </a:cxn>
                <a:cxn ang="0">
                  <a:pos x="T4" y="T5"/>
                </a:cxn>
                <a:cxn ang="0">
                  <a:pos x="T6" y="T7"/>
                </a:cxn>
                <a:cxn ang="0">
                  <a:pos x="T8" y="T9"/>
                </a:cxn>
                <a:cxn ang="0">
                  <a:pos x="T10" y="T11"/>
                </a:cxn>
                <a:cxn ang="0">
                  <a:pos x="T12" y="T13"/>
                </a:cxn>
              </a:cxnLst>
              <a:rect l="0" t="0" r="r" b="b"/>
              <a:pathLst>
                <a:path w="6681" h="4923">
                  <a:moveTo>
                    <a:pt x="6588" y="4723"/>
                  </a:moveTo>
                  <a:cubicBezTo>
                    <a:pt x="6681" y="196"/>
                    <a:pt x="6681" y="196"/>
                    <a:pt x="6681" y="196"/>
                  </a:cubicBezTo>
                  <a:cubicBezTo>
                    <a:pt x="6681" y="62"/>
                    <a:pt x="6600" y="0"/>
                    <a:pt x="6454" y="28"/>
                  </a:cubicBezTo>
                  <a:cubicBezTo>
                    <a:pt x="556" y="1135"/>
                    <a:pt x="556" y="1135"/>
                    <a:pt x="556" y="1135"/>
                  </a:cubicBezTo>
                  <a:cubicBezTo>
                    <a:pt x="422" y="1135"/>
                    <a:pt x="355" y="1232"/>
                    <a:pt x="355" y="1365"/>
                  </a:cubicBezTo>
                  <a:cubicBezTo>
                    <a:pt x="0" y="4923"/>
                    <a:pt x="0" y="4923"/>
                    <a:pt x="0" y="4923"/>
                  </a:cubicBezTo>
                  <a:lnTo>
                    <a:pt x="6588" y="4723"/>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0" name="Freeform 6"/>
            <p:cNvSpPr>
              <a:spLocks/>
            </p:cNvSpPr>
            <p:nvPr userDrawn="1"/>
          </p:nvSpPr>
          <p:spPr bwMode="auto">
            <a:xfrm>
              <a:off x="7845687" y="5938447"/>
              <a:ext cx="2339975" cy="876300"/>
            </a:xfrm>
            <a:custGeom>
              <a:avLst/>
              <a:gdLst>
                <a:gd name="T0" fmla="*/ 2516 w 2655"/>
                <a:gd name="T1" fmla="*/ 0 h 995"/>
                <a:gd name="T2" fmla="*/ 2635 w 2655"/>
                <a:gd name="T3" fmla="*/ 645 h 995"/>
                <a:gd name="T4" fmla="*/ 2427 w 2655"/>
                <a:gd name="T5" fmla="*/ 855 h 995"/>
                <a:gd name="T6" fmla="*/ 2051 w 2655"/>
                <a:gd name="T7" fmla="*/ 967 h 995"/>
                <a:gd name="T8" fmla="*/ 1701 w 2655"/>
                <a:gd name="T9" fmla="*/ 993 h 995"/>
                <a:gd name="T10" fmla="*/ 81 w 2655"/>
                <a:gd name="T11" fmla="*/ 956 h 995"/>
                <a:gd name="T12" fmla="*/ 2 w 2655"/>
                <a:gd name="T13" fmla="*/ 903 h 995"/>
                <a:gd name="T14" fmla="*/ 308 w 2655"/>
                <a:gd name="T15" fmla="*/ 887 h 995"/>
                <a:gd name="T16" fmla="*/ 1986 w 2655"/>
                <a:gd name="T17" fmla="*/ 787 h 995"/>
                <a:gd name="T18" fmla="*/ 2516 w 2655"/>
                <a:gd name="T19" fmla="*/ 0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5" h="995">
                  <a:moveTo>
                    <a:pt x="2516" y="0"/>
                  </a:moveTo>
                  <a:cubicBezTo>
                    <a:pt x="2516" y="0"/>
                    <a:pt x="2655" y="467"/>
                    <a:pt x="2635" y="645"/>
                  </a:cubicBezTo>
                  <a:cubicBezTo>
                    <a:pt x="2620" y="780"/>
                    <a:pt x="2569" y="812"/>
                    <a:pt x="2427" y="855"/>
                  </a:cubicBezTo>
                  <a:cubicBezTo>
                    <a:pt x="2290" y="897"/>
                    <a:pt x="2168" y="938"/>
                    <a:pt x="2051" y="967"/>
                  </a:cubicBezTo>
                  <a:cubicBezTo>
                    <a:pt x="1933" y="995"/>
                    <a:pt x="1829" y="993"/>
                    <a:pt x="1701" y="993"/>
                  </a:cubicBezTo>
                  <a:cubicBezTo>
                    <a:pt x="1572" y="993"/>
                    <a:pt x="147" y="960"/>
                    <a:pt x="81" y="956"/>
                  </a:cubicBezTo>
                  <a:cubicBezTo>
                    <a:pt x="15" y="952"/>
                    <a:pt x="5" y="934"/>
                    <a:pt x="2" y="903"/>
                  </a:cubicBezTo>
                  <a:cubicBezTo>
                    <a:pt x="0" y="872"/>
                    <a:pt x="308" y="887"/>
                    <a:pt x="308" y="887"/>
                  </a:cubicBezTo>
                  <a:cubicBezTo>
                    <a:pt x="1986" y="787"/>
                    <a:pt x="1986" y="787"/>
                    <a:pt x="1986" y="787"/>
                  </a:cubicBezTo>
                  <a:cubicBezTo>
                    <a:pt x="2516" y="0"/>
                    <a:pt x="2516" y="0"/>
                    <a:pt x="2516" y="0"/>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1" name="Freeform 7"/>
            <p:cNvSpPr>
              <a:spLocks/>
            </p:cNvSpPr>
            <p:nvPr userDrawn="1"/>
          </p:nvSpPr>
          <p:spPr bwMode="auto">
            <a:xfrm>
              <a:off x="7740384" y="5938447"/>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1" name="Freeform 7"/>
            <p:cNvSpPr>
              <a:spLocks/>
            </p:cNvSpPr>
            <p:nvPr userDrawn="1"/>
          </p:nvSpPr>
          <p:spPr bwMode="auto">
            <a:xfrm>
              <a:off x="7734039" y="5932102"/>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8"/>
            <p:cNvSpPr>
              <a:spLocks/>
            </p:cNvSpPr>
            <p:nvPr userDrawn="1"/>
          </p:nvSpPr>
          <p:spPr bwMode="auto">
            <a:xfrm>
              <a:off x="8881796" y="6005122"/>
              <a:ext cx="19050" cy="150813"/>
            </a:xfrm>
            <a:custGeom>
              <a:avLst/>
              <a:gdLst>
                <a:gd name="T0" fmla="*/ 0 w 22"/>
                <a:gd name="T1" fmla="*/ 0 h 170"/>
                <a:gd name="T2" fmla="*/ 22 w 22"/>
                <a:gd name="T3" fmla="*/ 170 h 170"/>
                <a:gd name="T4" fmla="*/ 22 w 22"/>
                <a:gd name="T5" fmla="*/ 170 h 170"/>
                <a:gd name="T6" fmla="*/ 0 w 22"/>
                <a:gd name="T7" fmla="*/ 0 h 170"/>
              </a:gdLst>
              <a:ahLst/>
              <a:cxnLst>
                <a:cxn ang="0">
                  <a:pos x="T0" y="T1"/>
                </a:cxn>
                <a:cxn ang="0">
                  <a:pos x="T2" y="T3"/>
                </a:cxn>
                <a:cxn ang="0">
                  <a:pos x="T4" y="T5"/>
                </a:cxn>
                <a:cxn ang="0">
                  <a:pos x="T6" y="T7"/>
                </a:cxn>
              </a:cxnLst>
              <a:rect l="0" t="0" r="r" b="b"/>
              <a:pathLst>
                <a:path w="22" h="170">
                  <a:moveTo>
                    <a:pt x="0" y="0"/>
                  </a:moveTo>
                  <a:cubicBezTo>
                    <a:pt x="0" y="0"/>
                    <a:pt x="14" y="100"/>
                    <a:pt x="22" y="170"/>
                  </a:cubicBezTo>
                  <a:cubicBezTo>
                    <a:pt x="22" y="170"/>
                    <a:pt x="22" y="170"/>
                    <a:pt x="22" y="170"/>
                  </a:cubicBezTo>
                  <a:cubicBezTo>
                    <a:pt x="15" y="73"/>
                    <a:pt x="0" y="0"/>
                    <a:pt x="0" y="0"/>
                  </a:cubicBezTo>
                </a:path>
              </a:pathLst>
            </a:custGeom>
            <a:solidFill>
              <a:srgbClr val="F1F1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14" name="Freeform 9"/>
            <p:cNvSpPr>
              <a:spLocks/>
            </p:cNvSpPr>
            <p:nvPr userDrawn="1"/>
          </p:nvSpPr>
          <p:spPr bwMode="auto">
            <a:xfrm>
              <a:off x="8881796" y="5938447"/>
              <a:ext cx="1176337" cy="217488"/>
            </a:xfrm>
            <a:custGeom>
              <a:avLst/>
              <a:gdLst>
                <a:gd name="T0" fmla="*/ 1270 w 1335"/>
                <a:gd name="T1" fmla="*/ 0 h 246"/>
                <a:gd name="T2" fmla="*/ 0 w 1335"/>
                <a:gd name="T3" fmla="*/ 76 h 246"/>
                <a:gd name="T4" fmla="*/ 0 w 1335"/>
                <a:gd name="T5" fmla="*/ 76 h 246"/>
                <a:gd name="T6" fmla="*/ 22 w 1335"/>
                <a:gd name="T7" fmla="*/ 246 h 246"/>
                <a:gd name="T8" fmla="*/ 1335 w 1335"/>
                <a:gd name="T9" fmla="*/ 234 h 246"/>
                <a:gd name="T10" fmla="*/ 1329 w 1335"/>
                <a:gd name="T11" fmla="*/ 212 h 246"/>
                <a:gd name="T12" fmla="*/ 1292 w 1335"/>
                <a:gd name="T13" fmla="*/ 79 h 246"/>
                <a:gd name="T14" fmla="*/ 1270 w 1335"/>
                <a:gd name="T15" fmla="*/ 0 h 246"/>
                <a:gd name="T16" fmla="*/ 1270 w 1335"/>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5" h="246">
                  <a:moveTo>
                    <a:pt x="1270" y="0"/>
                  </a:moveTo>
                  <a:cubicBezTo>
                    <a:pt x="0" y="76"/>
                    <a:pt x="0" y="76"/>
                    <a:pt x="0" y="76"/>
                  </a:cubicBezTo>
                  <a:cubicBezTo>
                    <a:pt x="0" y="76"/>
                    <a:pt x="0" y="76"/>
                    <a:pt x="0" y="76"/>
                  </a:cubicBezTo>
                  <a:cubicBezTo>
                    <a:pt x="0" y="76"/>
                    <a:pt x="15" y="149"/>
                    <a:pt x="22" y="246"/>
                  </a:cubicBezTo>
                  <a:cubicBezTo>
                    <a:pt x="1335" y="234"/>
                    <a:pt x="1335" y="234"/>
                    <a:pt x="1335" y="234"/>
                  </a:cubicBezTo>
                  <a:cubicBezTo>
                    <a:pt x="1333" y="227"/>
                    <a:pt x="1331" y="219"/>
                    <a:pt x="1329" y="212"/>
                  </a:cubicBezTo>
                  <a:cubicBezTo>
                    <a:pt x="1312" y="151"/>
                    <a:pt x="1294" y="85"/>
                    <a:pt x="1292" y="79"/>
                  </a:cubicBezTo>
                  <a:cubicBezTo>
                    <a:pt x="1279" y="33"/>
                    <a:pt x="1270" y="0"/>
                    <a:pt x="1270" y="0"/>
                  </a:cubicBezTo>
                  <a:cubicBezTo>
                    <a:pt x="1270" y="0"/>
                    <a:pt x="1270" y="0"/>
                    <a:pt x="1270" y="0"/>
                  </a:cubicBezTo>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5" name="Freeform 10"/>
            <p:cNvSpPr>
              <a:spLocks/>
            </p:cNvSpPr>
            <p:nvPr userDrawn="1"/>
          </p:nvSpPr>
          <p:spPr bwMode="auto">
            <a:xfrm>
              <a:off x="10089884" y="6111485"/>
              <a:ext cx="4762" cy="17463"/>
            </a:xfrm>
            <a:custGeom>
              <a:avLst/>
              <a:gdLst>
                <a:gd name="T0" fmla="*/ 0 w 5"/>
                <a:gd name="T1" fmla="*/ 0 h 21"/>
                <a:gd name="T2" fmla="*/ 5 w 5"/>
                <a:gd name="T3" fmla="*/ 21 h 21"/>
                <a:gd name="T4" fmla="*/ 5 w 5"/>
                <a:gd name="T5" fmla="*/ 21 h 21"/>
                <a:gd name="T6" fmla="*/ 0 w 5"/>
                <a:gd name="T7" fmla="*/ 0 h 21"/>
              </a:gdLst>
              <a:ahLst/>
              <a:cxnLst>
                <a:cxn ang="0">
                  <a:pos x="T0" y="T1"/>
                </a:cxn>
                <a:cxn ang="0">
                  <a:pos x="T2" y="T3"/>
                </a:cxn>
                <a:cxn ang="0">
                  <a:pos x="T4" y="T5"/>
                </a:cxn>
                <a:cxn ang="0">
                  <a:pos x="T6" y="T7"/>
                </a:cxn>
              </a:cxnLst>
              <a:rect l="0" t="0" r="r" b="b"/>
              <a:pathLst>
                <a:path w="5" h="21">
                  <a:moveTo>
                    <a:pt x="0" y="0"/>
                  </a:moveTo>
                  <a:cubicBezTo>
                    <a:pt x="2" y="7"/>
                    <a:pt x="3" y="14"/>
                    <a:pt x="5" y="21"/>
                  </a:cubicBezTo>
                  <a:cubicBezTo>
                    <a:pt x="5" y="21"/>
                    <a:pt x="5" y="21"/>
                    <a:pt x="5" y="21"/>
                  </a:cubicBezTo>
                  <a:cubicBezTo>
                    <a:pt x="3" y="14"/>
                    <a:pt x="2" y="7"/>
                    <a:pt x="0" y="0"/>
                  </a:cubicBezTo>
                </a:path>
              </a:pathLst>
            </a:custGeom>
            <a:solidFill>
              <a:srgbClr val="EAEAE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3" name="Freeform 12"/>
            <p:cNvSpPr>
              <a:spLocks/>
            </p:cNvSpPr>
            <p:nvPr userDrawn="1"/>
          </p:nvSpPr>
          <p:spPr bwMode="auto">
            <a:xfrm>
              <a:off x="10020034" y="6006710"/>
              <a:ext cx="36512" cy="130175"/>
            </a:xfrm>
            <a:custGeom>
              <a:avLst/>
              <a:gdLst>
                <a:gd name="T0" fmla="*/ 0 w 40"/>
                <a:gd name="T1" fmla="*/ 0 h 147"/>
                <a:gd name="T2" fmla="*/ 0 w 40"/>
                <a:gd name="T3" fmla="*/ 0 h 147"/>
                <a:gd name="T4" fmla="*/ 0 w 40"/>
                <a:gd name="T5" fmla="*/ 1 h 147"/>
                <a:gd name="T6" fmla="*/ 37 w 40"/>
                <a:gd name="T7" fmla="*/ 134 h 147"/>
                <a:gd name="T8" fmla="*/ 40 w 40"/>
                <a:gd name="T9" fmla="*/ 147 h 147"/>
                <a:gd name="T10" fmla="*/ 0 w 40"/>
                <a:gd name="T11" fmla="*/ 0 h 147"/>
              </a:gdLst>
              <a:ahLst/>
              <a:cxnLst>
                <a:cxn ang="0">
                  <a:pos x="T0" y="T1"/>
                </a:cxn>
                <a:cxn ang="0">
                  <a:pos x="T2" y="T3"/>
                </a:cxn>
                <a:cxn ang="0">
                  <a:pos x="T4" y="T5"/>
                </a:cxn>
                <a:cxn ang="0">
                  <a:pos x="T6" y="T7"/>
                </a:cxn>
                <a:cxn ang="0">
                  <a:pos x="T8" y="T9"/>
                </a:cxn>
                <a:cxn ang="0">
                  <a:pos x="T10" y="T11"/>
                </a:cxn>
              </a:cxnLst>
              <a:rect l="0" t="0" r="r" b="b"/>
              <a:pathLst>
                <a:path w="40" h="147">
                  <a:moveTo>
                    <a:pt x="0" y="0"/>
                  </a:moveTo>
                  <a:cubicBezTo>
                    <a:pt x="0" y="0"/>
                    <a:pt x="0" y="0"/>
                    <a:pt x="0" y="0"/>
                  </a:cubicBezTo>
                  <a:cubicBezTo>
                    <a:pt x="0" y="0"/>
                    <a:pt x="0" y="0"/>
                    <a:pt x="0" y="1"/>
                  </a:cubicBezTo>
                  <a:cubicBezTo>
                    <a:pt x="11" y="39"/>
                    <a:pt x="24" y="87"/>
                    <a:pt x="37" y="134"/>
                  </a:cubicBezTo>
                  <a:cubicBezTo>
                    <a:pt x="38" y="138"/>
                    <a:pt x="39" y="142"/>
                    <a:pt x="40" y="147"/>
                  </a:cubicBezTo>
                  <a:cubicBezTo>
                    <a:pt x="26" y="91"/>
                    <a:pt x="11" y="39"/>
                    <a:pt x="0" y="0"/>
                  </a:cubicBezTo>
                </a:path>
              </a:pathLst>
            </a:custGeom>
            <a:solidFill>
              <a:srgbClr val="E6E6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4" name="Freeform 13"/>
            <p:cNvSpPr>
              <a:spLocks/>
            </p:cNvSpPr>
            <p:nvPr userDrawn="1"/>
          </p:nvSpPr>
          <p:spPr bwMode="auto">
            <a:xfrm>
              <a:off x="10020034" y="6008297"/>
              <a:ext cx="33337" cy="117475"/>
            </a:xfrm>
            <a:custGeom>
              <a:avLst/>
              <a:gdLst>
                <a:gd name="T0" fmla="*/ 0 w 37"/>
                <a:gd name="T1" fmla="*/ 0 h 133"/>
                <a:gd name="T2" fmla="*/ 37 w 37"/>
                <a:gd name="T3" fmla="*/ 133 h 133"/>
                <a:gd name="T4" fmla="*/ 0 w 37"/>
                <a:gd name="T5" fmla="*/ 0 h 133"/>
              </a:gdLst>
              <a:ahLst/>
              <a:cxnLst>
                <a:cxn ang="0">
                  <a:pos x="T0" y="T1"/>
                </a:cxn>
                <a:cxn ang="0">
                  <a:pos x="T2" y="T3"/>
                </a:cxn>
                <a:cxn ang="0">
                  <a:pos x="T4" y="T5"/>
                </a:cxn>
              </a:cxnLst>
              <a:rect l="0" t="0" r="r" b="b"/>
              <a:pathLst>
                <a:path w="37" h="133">
                  <a:moveTo>
                    <a:pt x="0" y="0"/>
                  </a:moveTo>
                  <a:cubicBezTo>
                    <a:pt x="2" y="6"/>
                    <a:pt x="20" y="72"/>
                    <a:pt x="37" y="133"/>
                  </a:cubicBezTo>
                  <a:cubicBezTo>
                    <a:pt x="24" y="86"/>
                    <a:pt x="11" y="38"/>
                    <a:pt x="0" y="0"/>
                  </a:cubicBezTo>
                </a:path>
              </a:pathLst>
            </a:custGeom>
            <a:solidFill>
              <a:srgbClr val="E1E1E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5" name="Freeform 14"/>
            <p:cNvSpPr>
              <a:spLocks/>
            </p:cNvSpPr>
            <p:nvPr userDrawn="1"/>
          </p:nvSpPr>
          <p:spPr bwMode="auto">
            <a:xfrm>
              <a:off x="6068746" y="1194997"/>
              <a:ext cx="5935662" cy="4843463"/>
            </a:xfrm>
            <a:custGeom>
              <a:avLst/>
              <a:gdLst>
                <a:gd name="T0" fmla="*/ 327 w 6733"/>
                <a:gd name="T1" fmla="*/ 5138 h 5493"/>
                <a:gd name="T2" fmla="*/ 0 w 6733"/>
                <a:gd name="T3" fmla="*/ 5416 h 5493"/>
                <a:gd name="T4" fmla="*/ 242 w 6733"/>
                <a:gd name="T5" fmla="*/ 5492 h 5493"/>
                <a:gd name="T6" fmla="*/ 6392 w 6733"/>
                <a:gd name="T7" fmla="*/ 5490 h 5493"/>
                <a:gd name="T8" fmla="*/ 6644 w 6733"/>
                <a:gd name="T9" fmla="*/ 5224 h 5493"/>
                <a:gd name="T10" fmla="*/ 6733 w 6733"/>
                <a:gd name="T11" fmla="*/ 238 h 5493"/>
                <a:gd name="T12" fmla="*/ 6657 w 6733"/>
                <a:gd name="T13" fmla="*/ 0 h 5493"/>
                <a:gd name="T14" fmla="*/ 327 w 6733"/>
                <a:gd name="T15" fmla="*/ 5138 h 5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33" h="5493">
                  <a:moveTo>
                    <a:pt x="327" y="5138"/>
                  </a:moveTo>
                  <a:cubicBezTo>
                    <a:pt x="0" y="5416"/>
                    <a:pt x="0" y="5416"/>
                    <a:pt x="0" y="5416"/>
                  </a:cubicBezTo>
                  <a:cubicBezTo>
                    <a:pt x="0" y="5416"/>
                    <a:pt x="46" y="5492"/>
                    <a:pt x="242" y="5492"/>
                  </a:cubicBezTo>
                  <a:cubicBezTo>
                    <a:pt x="437" y="5493"/>
                    <a:pt x="6392" y="5490"/>
                    <a:pt x="6392" y="5490"/>
                  </a:cubicBezTo>
                  <a:cubicBezTo>
                    <a:pt x="6392" y="5490"/>
                    <a:pt x="6636" y="5482"/>
                    <a:pt x="6644" y="5224"/>
                  </a:cubicBezTo>
                  <a:cubicBezTo>
                    <a:pt x="6651" y="4990"/>
                    <a:pt x="6733" y="238"/>
                    <a:pt x="6733" y="238"/>
                  </a:cubicBezTo>
                  <a:cubicBezTo>
                    <a:pt x="6733" y="238"/>
                    <a:pt x="6728" y="64"/>
                    <a:pt x="6657" y="0"/>
                  </a:cubicBezTo>
                  <a:lnTo>
                    <a:pt x="327" y="513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27" name="Freeform 16"/>
            <p:cNvSpPr>
              <a:spLocks/>
            </p:cNvSpPr>
            <p:nvPr userDrawn="1"/>
          </p:nvSpPr>
          <p:spPr bwMode="auto">
            <a:xfrm>
              <a:off x="6041759" y="5298685"/>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baseline="-25000" dirty="0"/>
            </a:p>
          </p:txBody>
        </p:sp>
        <p:sp>
          <p:nvSpPr>
            <p:cNvPr id="31" name="Oval 19"/>
            <p:cNvSpPr>
              <a:spLocks noChangeArrowheads="1"/>
            </p:cNvSpPr>
            <p:nvPr userDrawn="1"/>
          </p:nvSpPr>
          <p:spPr bwMode="auto">
            <a:xfrm>
              <a:off x="9026943" y="1741821"/>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20" name="Freeform 16"/>
            <p:cNvSpPr>
              <a:spLocks/>
            </p:cNvSpPr>
            <p:nvPr userDrawn="1"/>
          </p:nvSpPr>
          <p:spPr bwMode="auto">
            <a:xfrm>
              <a:off x="6035414" y="5292340"/>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baseline="-25000" dirty="0"/>
            </a:p>
          </p:txBody>
        </p:sp>
      </p:grpSp>
      <p:sp>
        <p:nvSpPr>
          <p:cNvPr id="29" name="Title 1"/>
          <p:cNvSpPr>
            <a:spLocks noGrp="1"/>
          </p:cNvSpPr>
          <p:nvPr userDrawn="1">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userDrawn="1">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2" name="Picture Placeholder 17"/>
          <p:cNvSpPr>
            <a:spLocks noGrp="1"/>
          </p:cNvSpPr>
          <p:nvPr userDrawn="1">
            <p:ph type="pic" sz="quarter" idx="10"/>
          </p:nvPr>
        </p:nvSpPr>
        <p:spPr>
          <a:xfrm>
            <a:off x="4734831" y="1716300"/>
            <a:ext cx="3740644" cy="289069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563 w 10563"/>
              <a:gd name="connsiteY0" fmla="*/ 2000 h 10545"/>
              <a:gd name="connsiteX1" fmla="*/ 10563 w 10563"/>
              <a:gd name="connsiteY1" fmla="*/ 0 h 10545"/>
              <a:gd name="connsiteX2" fmla="*/ 10563 w 10563"/>
              <a:gd name="connsiteY2" fmla="*/ 10000 h 10545"/>
              <a:gd name="connsiteX3" fmla="*/ 0 w 10563"/>
              <a:gd name="connsiteY3" fmla="*/ 10545 h 10545"/>
              <a:gd name="connsiteX4" fmla="*/ 563 w 10563"/>
              <a:gd name="connsiteY4" fmla="*/ 2000 h 10545"/>
              <a:gd name="connsiteX0" fmla="*/ 563 w 10734"/>
              <a:gd name="connsiteY0" fmla="*/ 2000 h 10545"/>
              <a:gd name="connsiteX1" fmla="*/ 10563 w 10734"/>
              <a:gd name="connsiteY1" fmla="*/ 0 h 10545"/>
              <a:gd name="connsiteX2" fmla="*/ 10734 w 10734"/>
              <a:gd name="connsiteY2" fmla="*/ 9926 h 10545"/>
              <a:gd name="connsiteX3" fmla="*/ 0 w 10734"/>
              <a:gd name="connsiteY3" fmla="*/ 10545 h 10545"/>
              <a:gd name="connsiteX4" fmla="*/ 563 w 10734"/>
              <a:gd name="connsiteY4" fmla="*/ 2000 h 10545"/>
              <a:gd name="connsiteX0" fmla="*/ 563 w 10853"/>
              <a:gd name="connsiteY0" fmla="*/ 2495 h 11040"/>
              <a:gd name="connsiteX1" fmla="*/ 10853 w 10853"/>
              <a:gd name="connsiteY1" fmla="*/ 0 h 11040"/>
              <a:gd name="connsiteX2" fmla="*/ 10734 w 10853"/>
              <a:gd name="connsiteY2" fmla="*/ 10421 h 11040"/>
              <a:gd name="connsiteX3" fmla="*/ 0 w 10853"/>
              <a:gd name="connsiteY3" fmla="*/ 11040 h 11040"/>
              <a:gd name="connsiteX4" fmla="*/ 563 w 10853"/>
              <a:gd name="connsiteY4" fmla="*/ 2495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3" h="11040">
                <a:moveTo>
                  <a:pt x="563" y="2495"/>
                </a:moveTo>
                <a:lnTo>
                  <a:pt x="10853" y="0"/>
                </a:lnTo>
                <a:cubicBezTo>
                  <a:pt x="10813" y="3474"/>
                  <a:pt x="10774" y="6947"/>
                  <a:pt x="10734" y="10421"/>
                </a:cubicBezTo>
                <a:lnTo>
                  <a:pt x="0" y="11040"/>
                </a:lnTo>
                <a:cubicBezTo>
                  <a:pt x="188" y="8192"/>
                  <a:pt x="375" y="5343"/>
                  <a:pt x="563" y="2495"/>
                </a:cubicBezTo>
                <a:close/>
              </a:path>
            </a:pathLst>
          </a:custGeom>
          <a:noFill/>
        </p:spPr>
        <p:txBody>
          <a:bodyPr anchor="ctr">
            <a:normAutofit/>
          </a:bodyPr>
          <a:lstStyle>
            <a:lvl1pPr algn="ctr">
              <a:defRPr sz="1200" baseline="-25000">
                <a:solidFill>
                  <a:schemeClr val="bg2"/>
                </a:solidFill>
              </a:defRPr>
            </a:lvl1pPr>
          </a:lstStyle>
          <a:p>
            <a:endParaRPr lang="en-AU" dirty="0"/>
          </a:p>
        </p:txBody>
      </p:sp>
      <p:sp>
        <p:nvSpPr>
          <p:cNvPr id="19"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2435166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ockup_9">
    <p:spTree>
      <p:nvGrpSpPr>
        <p:cNvPr id="1" name=""/>
        <p:cNvGrpSpPr/>
        <p:nvPr/>
      </p:nvGrpSpPr>
      <p:grpSpPr>
        <a:xfrm>
          <a:off x="0" y="0"/>
          <a:ext cx="0" cy="0"/>
          <a:chOff x="0" y="0"/>
          <a:chExt cx="0" cy="0"/>
        </a:xfrm>
      </p:grpSpPr>
      <p:grpSp>
        <p:nvGrpSpPr>
          <p:cNvPr id="3" name="Group 2"/>
          <p:cNvGrpSpPr/>
          <p:nvPr userDrawn="1"/>
        </p:nvGrpSpPr>
        <p:grpSpPr>
          <a:xfrm>
            <a:off x="2217001" y="3476006"/>
            <a:ext cx="4745771" cy="2492768"/>
            <a:chOff x="2430463" y="3091705"/>
            <a:chExt cx="7656512" cy="3649663"/>
          </a:xfrm>
        </p:grpSpPr>
        <p:sp>
          <p:nvSpPr>
            <p:cNvPr id="12" name="Freeform 6"/>
            <p:cNvSpPr>
              <a:spLocks/>
            </p:cNvSpPr>
            <p:nvPr userDrawn="1"/>
          </p:nvSpPr>
          <p:spPr bwMode="auto">
            <a:xfrm>
              <a:off x="2500313" y="3106740"/>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3" name="Freeform 6"/>
            <p:cNvSpPr>
              <a:spLocks/>
            </p:cNvSpPr>
            <p:nvPr userDrawn="1"/>
          </p:nvSpPr>
          <p:spPr bwMode="auto">
            <a:xfrm>
              <a:off x="2504551" y="3110978"/>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Oval 7"/>
            <p:cNvSpPr>
              <a:spLocks noChangeArrowheads="1"/>
            </p:cNvSpPr>
            <p:nvPr userDrawn="1"/>
          </p:nvSpPr>
          <p:spPr bwMode="auto">
            <a:xfrm>
              <a:off x="9199563" y="4556127"/>
              <a:ext cx="660400" cy="660400"/>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8"/>
            <p:cNvSpPr>
              <a:spLocks noEditPoints="1"/>
            </p:cNvSpPr>
            <p:nvPr userDrawn="1"/>
          </p:nvSpPr>
          <p:spPr bwMode="auto">
            <a:xfrm>
              <a:off x="9393238" y="4756152"/>
              <a:ext cx="266700" cy="257175"/>
            </a:xfrm>
            <a:custGeom>
              <a:avLst/>
              <a:gdLst>
                <a:gd name="T0" fmla="*/ 88 w 88"/>
                <a:gd name="T1" fmla="*/ 18 h 85"/>
                <a:gd name="T2" fmla="*/ 88 w 88"/>
                <a:gd name="T3" fmla="*/ 67 h 85"/>
                <a:gd name="T4" fmla="*/ 70 w 88"/>
                <a:gd name="T5" fmla="*/ 85 h 85"/>
                <a:gd name="T6" fmla="*/ 18 w 88"/>
                <a:gd name="T7" fmla="*/ 85 h 85"/>
                <a:gd name="T8" fmla="*/ 0 w 88"/>
                <a:gd name="T9" fmla="*/ 67 h 85"/>
                <a:gd name="T10" fmla="*/ 0 w 88"/>
                <a:gd name="T11" fmla="*/ 18 h 85"/>
                <a:gd name="T12" fmla="*/ 18 w 88"/>
                <a:gd name="T13" fmla="*/ 0 h 85"/>
                <a:gd name="T14" fmla="*/ 70 w 88"/>
                <a:gd name="T15" fmla="*/ 0 h 85"/>
                <a:gd name="T16" fmla="*/ 88 w 88"/>
                <a:gd name="T17" fmla="*/ 18 h 85"/>
                <a:gd name="T18" fmla="*/ 8 w 88"/>
                <a:gd name="T19" fmla="*/ 67 h 85"/>
                <a:gd name="T20" fmla="*/ 18 w 88"/>
                <a:gd name="T21" fmla="*/ 77 h 85"/>
                <a:gd name="T22" fmla="*/ 70 w 88"/>
                <a:gd name="T23" fmla="*/ 77 h 85"/>
                <a:gd name="T24" fmla="*/ 80 w 88"/>
                <a:gd name="T25" fmla="*/ 67 h 85"/>
                <a:gd name="T26" fmla="*/ 80 w 88"/>
                <a:gd name="T27" fmla="*/ 18 h 85"/>
                <a:gd name="T28" fmla="*/ 70 w 88"/>
                <a:gd name="T29" fmla="*/ 8 h 85"/>
                <a:gd name="T30" fmla="*/ 18 w 88"/>
                <a:gd name="T31" fmla="*/ 8 h 85"/>
                <a:gd name="T32" fmla="*/ 8 w 88"/>
                <a:gd name="T33" fmla="*/ 18 h 85"/>
                <a:gd name="T34" fmla="*/ 8 w 88"/>
                <a:gd name="T35"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5">
                  <a:moveTo>
                    <a:pt x="88" y="18"/>
                  </a:moveTo>
                  <a:cubicBezTo>
                    <a:pt x="88" y="67"/>
                    <a:pt x="88" y="67"/>
                    <a:pt x="88" y="67"/>
                  </a:cubicBezTo>
                  <a:cubicBezTo>
                    <a:pt x="88" y="77"/>
                    <a:pt x="80" y="85"/>
                    <a:pt x="70" y="85"/>
                  </a:cubicBezTo>
                  <a:cubicBezTo>
                    <a:pt x="18" y="85"/>
                    <a:pt x="18" y="85"/>
                    <a:pt x="18" y="85"/>
                  </a:cubicBezTo>
                  <a:cubicBezTo>
                    <a:pt x="8" y="85"/>
                    <a:pt x="0" y="77"/>
                    <a:pt x="0" y="67"/>
                  </a:cubicBezTo>
                  <a:cubicBezTo>
                    <a:pt x="0" y="18"/>
                    <a:pt x="0" y="18"/>
                    <a:pt x="0" y="18"/>
                  </a:cubicBezTo>
                  <a:cubicBezTo>
                    <a:pt x="0" y="8"/>
                    <a:pt x="8" y="0"/>
                    <a:pt x="18" y="0"/>
                  </a:cubicBezTo>
                  <a:cubicBezTo>
                    <a:pt x="70" y="0"/>
                    <a:pt x="70" y="0"/>
                    <a:pt x="70" y="0"/>
                  </a:cubicBezTo>
                  <a:cubicBezTo>
                    <a:pt x="80" y="0"/>
                    <a:pt x="88" y="8"/>
                    <a:pt x="88" y="18"/>
                  </a:cubicBezTo>
                  <a:close/>
                  <a:moveTo>
                    <a:pt x="8" y="67"/>
                  </a:moveTo>
                  <a:cubicBezTo>
                    <a:pt x="8" y="73"/>
                    <a:pt x="13" y="77"/>
                    <a:pt x="18" y="77"/>
                  </a:cubicBezTo>
                  <a:cubicBezTo>
                    <a:pt x="70" y="77"/>
                    <a:pt x="70" y="77"/>
                    <a:pt x="70" y="77"/>
                  </a:cubicBezTo>
                  <a:cubicBezTo>
                    <a:pt x="75" y="77"/>
                    <a:pt x="80" y="73"/>
                    <a:pt x="80" y="67"/>
                  </a:cubicBezTo>
                  <a:cubicBezTo>
                    <a:pt x="80" y="18"/>
                    <a:pt x="80" y="18"/>
                    <a:pt x="80" y="18"/>
                  </a:cubicBezTo>
                  <a:cubicBezTo>
                    <a:pt x="80" y="13"/>
                    <a:pt x="75" y="8"/>
                    <a:pt x="70" y="8"/>
                  </a:cubicBezTo>
                  <a:cubicBezTo>
                    <a:pt x="18" y="8"/>
                    <a:pt x="18" y="8"/>
                    <a:pt x="18" y="8"/>
                  </a:cubicBezTo>
                  <a:cubicBezTo>
                    <a:pt x="13" y="8"/>
                    <a:pt x="8" y="13"/>
                    <a:pt x="8" y="18"/>
                  </a:cubicBezTo>
                  <a:lnTo>
                    <a:pt x="8" y="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9"/>
            <p:cNvSpPr>
              <a:spLocks noEditPoints="1"/>
            </p:cNvSpPr>
            <p:nvPr userDrawn="1"/>
          </p:nvSpPr>
          <p:spPr bwMode="auto">
            <a:xfrm>
              <a:off x="2430463" y="3091705"/>
              <a:ext cx="7656512" cy="3649663"/>
            </a:xfrm>
            <a:custGeom>
              <a:avLst/>
              <a:gdLst>
                <a:gd name="T0" fmla="*/ 60 w 2528"/>
                <a:gd name="T1" fmla="*/ 47 h 1204"/>
                <a:gd name="T2" fmla="*/ 11 w 2528"/>
                <a:gd name="T3" fmla="*/ 168 h 1204"/>
                <a:gd name="T4" fmla="*/ 11 w 2528"/>
                <a:gd name="T5" fmla="*/ 204 h 1204"/>
                <a:gd name="T6" fmla="*/ 5 w 2528"/>
                <a:gd name="T7" fmla="*/ 204 h 1204"/>
                <a:gd name="T8" fmla="*/ 0 w 2528"/>
                <a:gd name="T9" fmla="*/ 209 h 1204"/>
                <a:gd name="T10" fmla="*/ 0 w 2528"/>
                <a:gd name="T11" fmla="*/ 393 h 1204"/>
                <a:gd name="T12" fmla="*/ 5 w 2528"/>
                <a:gd name="T13" fmla="*/ 398 h 1204"/>
                <a:gd name="T14" fmla="*/ 11 w 2528"/>
                <a:gd name="T15" fmla="*/ 398 h 1204"/>
                <a:gd name="T16" fmla="*/ 11 w 2528"/>
                <a:gd name="T17" fmla="*/ 1029 h 1204"/>
                <a:gd name="T18" fmla="*/ 178 w 2528"/>
                <a:gd name="T19" fmla="*/ 1197 h 1204"/>
                <a:gd name="T20" fmla="*/ 355 w 2528"/>
                <a:gd name="T21" fmla="*/ 1197 h 1204"/>
                <a:gd name="T22" fmla="*/ 355 w 2528"/>
                <a:gd name="T23" fmla="*/ 1199 h 1204"/>
                <a:gd name="T24" fmla="*/ 361 w 2528"/>
                <a:gd name="T25" fmla="*/ 1204 h 1204"/>
                <a:gd name="T26" fmla="*/ 465 w 2528"/>
                <a:gd name="T27" fmla="*/ 1204 h 1204"/>
                <a:gd name="T28" fmla="*/ 471 w 2528"/>
                <a:gd name="T29" fmla="*/ 1199 h 1204"/>
                <a:gd name="T30" fmla="*/ 471 w 2528"/>
                <a:gd name="T31" fmla="*/ 1197 h 1204"/>
                <a:gd name="T32" fmla="*/ 595 w 2528"/>
                <a:gd name="T33" fmla="*/ 1197 h 1204"/>
                <a:gd name="T34" fmla="*/ 595 w 2528"/>
                <a:gd name="T35" fmla="*/ 1199 h 1204"/>
                <a:gd name="T36" fmla="*/ 600 w 2528"/>
                <a:gd name="T37" fmla="*/ 1204 h 1204"/>
                <a:gd name="T38" fmla="*/ 676 w 2528"/>
                <a:gd name="T39" fmla="*/ 1204 h 1204"/>
                <a:gd name="T40" fmla="*/ 681 w 2528"/>
                <a:gd name="T41" fmla="*/ 1199 h 1204"/>
                <a:gd name="T42" fmla="*/ 681 w 2528"/>
                <a:gd name="T43" fmla="*/ 1197 h 1204"/>
                <a:gd name="T44" fmla="*/ 802 w 2528"/>
                <a:gd name="T45" fmla="*/ 1197 h 1204"/>
                <a:gd name="T46" fmla="*/ 802 w 2528"/>
                <a:gd name="T47" fmla="*/ 1199 h 1204"/>
                <a:gd name="T48" fmla="*/ 808 w 2528"/>
                <a:gd name="T49" fmla="*/ 1204 h 1204"/>
                <a:gd name="T50" fmla="*/ 886 w 2528"/>
                <a:gd name="T51" fmla="*/ 1204 h 1204"/>
                <a:gd name="T52" fmla="*/ 892 w 2528"/>
                <a:gd name="T53" fmla="*/ 1199 h 1204"/>
                <a:gd name="T54" fmla="*/ 892 w 2528"/>
                <a:gd name="T55" fmla="*/ 1197 h 1204"/>
                <a:gd name="T56" fmla="*/ 2360 w 2528"/>
                <a:gd name="T57" fmla="*/ 1197 h 1204"/>
                <a:gd name="T58" fmla="*/ 2528 w 2528"/>
                <a:gd name="T59" fmla="*/ 1029 h 1204"/>
                <a:gd name="T60" fmla="*/ 2528 w 2528"/>
                <a:gd name="T61" fmla="*/ 168 h 1204"/>
                <a:gd name="T62" fmla="*/ 2360 w 2528"/>
                <a:gd name="T63" fmla="*/ 0 h 1204"/>
                <a:gd name="T64" fmla="*/ 178 w 2528"/>
                <a:gd name="T65" fmla="*/ 0 h 1204"/>
                <a:gd name="T66" fmla="*/ 60 w 2528"/>
                <a:gd name="T67" fmla="*/ 47 h 1204"/>
                <a:gd name="T68" fmla="*/ 2360 w 2528"/>
                <a:gd name="T69" fmla="*/ 24 h 1204"/>
                <a:gd name="T70" fmla="*/ 2504 w 2528"/>
                <a:gd name="T71" fmla="*/ 168 h 1204"/>
                <a:gd name="T72" fmla="*/ 2504 w 2528"/>
                <a:gd name="T73" fmla="*/ 1029 h 1204"/>
                <a:gd name="T74" fmla="*/ 2360 w 2528"/>
                <a:gd name="T75" fmla="*/ 1173 h 1204"/>
                <a:gd name="T76" fmla="*/ 178 w 2528"/>
                <a:gd name="T77" fmla="*/ 1173 h 1204"/>
                <a:gd name="T78" fmla="*/ 35 w 2528"/>
                <a:gd name="T79" fmla="*/ 1029 h 1204"/>
                <a:gd name="T80" fmla="*/ 35 w 2528"/>
                <a:gd name="T81" fmla="*/ 168 h 1204"/>
                <a:gd name="T82" fmla="*/ 178 w 2528"/>
                <a:gd name="T83" fmla="*/ 24 h 1204"/>
                <a:gd name="T84" fmla="*/ 2360 w 2528"/>
                <a:gd name="T85" fmla="*/ 24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8" h="1204">
                  <a:moveTo>
                    <a:pt x="60" y="47"/>
                  </a:moveTo>
                  <a:cubicBezTo>
                    <a:pt x="28" y="79"/>
                    <a:pt x="11" y="121"/>
                    <a:pt x="11" y="168"/>
                  </a:cubicBezTo>
                  <a:cubicBezTo>
                    <a:pt x="11" y="204"/>
                    <a:pt x="11" y="204"/>
                    <a:pt x="11" y="204"/>
                  </a:cubicBezTo>
                  <a:cubicBezTo>
                    <a:pt x="5" y="204"/>
                    <a:pt x="5" y="204"/>
                    <a:pt x="5" y="204"/>
                  </a:cubicBezTo>
                  <a:cubicBezTo>
                    <a:pt x="2" y="204"/>
                    <a:pt x="0" y="206"/>
                    <a:pt x="0" y="209"/>
                  </a:cubicBezTo>
                  <a:cubicBezTo>
                    <a:pt x="0" y="393"/>
                    <a:pt x="0" y="393"/>
                    <a:pt x="0" y="393"/>
                  </a:cubicBezTo>
                  <a:cubicBezTo>
                    <a:pt x="0" y="396"/>
                    <a:pt x="2" y="398"/>
                    <a:pt x="5" y="398"/>
                  </a:cubicBezTo>
                  <a:cubicBezTo>
                    <a:pt x="11" y="398"/>
                    <a:pt x="11" y="398"/>
                    <a:pt x="11" y="398"/>
                  </a:cubicBezTo>
                  <a:cubicBezTo>
                    <a:pt x="11" y="1029"/>
                    <a:pt x="11" y="1029"/>
                    <a:pt x="11" y="1029"/>
                  </a:cubicBezTo>
                  <a:cubicBezTo>
                    <a:pt x="11" y="1126"/>
                    <a:pt x="81" y="1197"/>
                    <a:pt x="178" y="1197"/>
                  </a:cubicBezTo>
                  <a:cubicBezTo>
                    <a:pt x="355" y="1197"/>
                    <a:pt x="355" y="1197"/>
                    <a:pt x="355" y="1197"/>
                  </a:cubicBezTo>
                  <a:cubicBezTo>
                    <a:pt x="355" y="1199"/>
                    <a:pt x="355" y="1199"/>
                    <a:pt x="355" y="1199"/>
                  </a:cubicBezTo>
                  <a:cubicBezTo>
                    <a:pt x="355" y="1202"/>
                    <a:pt x="357" y="1204"/>
                    <a:pt x="361" y="1204"/>
                  </a:cubicBezTo>
                  <a:cubicBezTo>
                    <a:pt x="465" y="1204"/>
                    <a:pt x="465" y="1204"/>
                    <a:pt x="465" y="1204"/>
                  </a:cubicBezTo>
                  <a:cubicBezTo>
                    <a:pt x="468" y="1204"/>
                    <a:pt x="471" y="1202"/>
                    <a:pt x="471" y="1199"/>
                  </a:cubicBezTo>
                  <a:cubicBezTo>
                    <a:pt x="471" y="1197"/>
                    <a:pt x="471" y="1197"/>
                    <a:pt x="471" y="1197"/>
                  </a:cubicBezTo>
                  <a:cubicBezTo>
                    <a:pt x="595" y="1197"/>
                    <a:pt x="595" y="1197"/>
                    <a:pt x="595" y="1197"/>
                  </a:cubicBezTo>
                  <a:cubicBezTo>
                    <a:pt x="595" y="1199"/>
                    <a:pt x="595" y="1199"/>
                    <a:pt x="595" y="1199"/>
                  </a:cubicBezTo>
                  <a:cubicBezTo>
                    <a:pt x="595" y="1202"/>
                    <a:pt x="597" y="1204"/>
                    <a:pt x="600" y="1204"/>
                  </a:cubicBezTo>
                  <a:cubicBezTo>
                    <a:pt x="676" y="1204"/>
                    <a:pt x="676" y="1204"/>
                    <a:pt x="676" y="1204"/>
                  </a:cubicBezTo>
                  <a:cubicBezTo>
                    <a:pt x="679" y="1204"/>
                    <a:pt x="681" y="1202"/>
                    <a:pt x="681" y="1199"/>
                  </a:cubicBezTo>
                  <a:cubicBezTo>
                    <a:pt x="681" y="1197"/>
                    <a:pt x="681" y="1197"/>
                    <a:pt x="681" y="1197"/>
                  </a:cubicBezTo>
                  <a:cubicBezTo>
                    <a:pt x="802" y="1197"/>
                    <a:pt x="802" y="1197"/>
                    <a:pt x="802" y="1197"/>
                  </a:cubicBezTo>
                  <a:cubicBezTo>
                    <a:pt x="802" y="1199"/>
                    <a:pt x="802" y="1199"/>
                    <a:pt x="802" y="1199"/>
                  </a:cubicBezTo>
                  <a:cubicBezTo>
                    <a:pt x="802" y="1202"/>
                    <a:pt x="805" y="1204"/>
                    <a:pt x="808" y="1204"/>
                  </a:cubicBezTo>
                  <a:cubicBezTo>
                    <a:pt x="886" y="1204"/>
                    <a:pt x="886" y="1204"/>
                    <a:pt x="886" y="1204"/>
                  </a:cubicBezTo>
                  <a:cubicBezTo>
                    <a:pt x="889" y="1204"/>
                    <a:pt x="892" y="1202"/>
                    <a:pt x="892" y="1199"/>
                  </a:cubicBezTo>
                  <a:cubicBezTo>
                    <a:pt x="892" y="1197"/>
                    <a:pt x="892" y="1197"/>
                    <a:pt x="892" y="1197"/>
                  </a:cubicBezTo>
                  <a:cubicBezTo>
                    <a:pt x="2360" y="1197"/>
                    <a:pt x="2360" y="1197"/>
                    <a:pt x="2360" y="1197"/>
                  </a:cubicBezTo>
                  <a:cubicBezTo>
                    <a:pt x="2453" y="1197"/>
                    <a:pt x="2528" y="1122"/>
                    <a:pt x="2528" y="1029"/>
                  </a:cubicBezTo>
                  <a:cubicBezTo>
                    <a:pt x="2528" y="168"/>
                    <a:pt x="2528" y="168"/>
                    <a:pt x="2528" y="168"/>
                  </a:cubicBezTo>
                  <a:cubicBezTo>
                    <a:pt x="2528" y="76"/>
                    <a:pt x="2453" y="0"/>
                    <a:pt x="2360" y="0"/>
                  </a:cubicBezTo>
                  <a:cubicBezTo>
                    <a:pt x="178" y="0"/>
                    <a:pt x="178" y="0"/>
                    <a:pt x="178" y="0"/>
                  </a:cubicBezTo>
                  <a:cubicBezTo>
                    <a:pt x="133" y="0"/>
                    <a:pt x="91" y="17"/>
                    <a:pt x="60" y="47"/>
                  </a:cubicBezTo>
                  <a:close/>
                  <a:moveTo>
                    <a:pt x="2360" y="24"/>
                  </a:moveTo>
                  <a:cubicBezTo>
                    <a:pt x="2440" y="24"/>
                    <a:pt x="2504" y="89"/>
                    <a:pt x="2504" y="168"/>
                  </a:cubicBezTo>
                  <a:cubicBezTo>
                    <a:pt x="2504" y="1029"/>
                    <a:pt x="2504" y="1029"/>
                    <a:pt x="2504" y="1029"/>
                  </a:cubicBezTo>
                  <a:cubicBezTo>
                    <a:pt x="2504" y="1109"/>
                    <a:pt x="2440" y="1173"/>
                    <a:pt x="2360" y="1173"/>
                  </a:cubicBezTo>
                  <a:cubicBezTo>
                    <a:pt x="178" y="1173"/>
                    <a:pt x="178" y="1173"/>
                    <a:pt x="178" y="1173"/>
                  </a:cubicBezTo>
                  <a:cubicBezTo>
                    <a:pt x="94" y="1173"/>
                    <a:pt x="35" y="1113"/>
                    <a:pt x="35" y="1029"/>
                  </a:cubicBezTo>
                  <a:cubicBezTo>
                    <a:pt x="35" y="168"/>
                    <a:pt x="35" y="168"/>
                    <a:pt x="35" y="168"/>
                  </a:cubicBezTo>
                  <a:cubicBezTo>
                    <a:pt x="35" y="84"/>
                    <a:pt x="99" y="24"/>
                    <a:pt x="178" y="24"/>
                  </a:cubicBezTo>
                  <a:lnTo>
                    <a:pt x="2360"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8" name="Freeform 10"/>
            <p:cNvSpPr>
              <a:spLocks/>
            </p:cNvSpPr>
            <p:nvPr userDrawn="1"/>
          </p:nvSpPr>
          <p:spPr bwMode="auto">
            <a:xfrm>
              <a:off x="3151188" y="4603752"/>
              <a:ext cx="63500" cy="563563"/>
            </a:xfrm>
            <a:custGeom>
              <a:avLst/>
              <a:gdLst>
                <a:gd name="T0" fmla="*/ 21 w 21"/>
                <a:gd name="T1" fmla="*/ 10 h 186"/>
                <a:gd name="T2" fmla="*/ 21 w 21"/>
                <a:gd name="T3" fmla="*/ 176 h 186"/>
                <a:gd name="T4" fmla="*/ 10 w 21"/>
                <a:gd name="T5" fmla="*/ 186 h 186"/>
                <a:gd name="T6" fmla="*/ 0 w 21"/>
                <a:gd name="T7" fmla="*/ 176 h 186"/>
                <a:gd name="T8" fmla="*/ 0 w 21"/>
                <a:gd name="T9" fmla="*/ 10 h 186"/>
                <a:gd name="T10" fmla="*/ 10 w 21"/>
                <a:gd name="T11" fmla="*/ 0 h 186"/>
                <a:gd name="T12" fmla="*/ 21 w 21"/>
                <a:gd name="T13" fmla="*/ 10 h 186"/>
              </a:gdLst>
              <a:ahLst/>
              <a:cxnLst>
                <a:cxn ang="0">
                  <a:pos x="T0" y="T1"/>
                </a:cxn>
                <a:cxn ang="0">
                  <a:pos x="T2" y="T3"/>
                </a:cxn>
                <a:cxn ang="0">
                  <a:pos x="T4" y="T5"/>
                </a:cxn>
                <a:cxn ang="0">
                  <a:pos x="T6" y="T7"/>
                </a:cxn>
                <a:cxn ang="0">
                  <a:pos x="T8" y="T9"/>
                </a:cxn>
                <a:cxn ang="0">
                  <a:pos x="T10" y="T11"/>
                </a:cxn>
                <a:cxn ang="0">
                  <a:pos x="T12" y="T13"/>
                </a:cxn>
              </a:cxnLst>
              <a:rect l="0" t="0" r="r" b="b"/>
              <a:pathLst>
                <a:path w="21" h="186">
                  <a:moveTo>
                    <a:pt x="21" y="10"/>
                  </a:moveTo>
                  <a:cubicBezTo>
                    <a:pt x="21" y="176"/>
                    <a:pt x="21" y="176"/>
                    <a:pt x="21" y="176"/>
                  </a:cubicBezTo>
                  <a:cubicBezTo>
                    <a:pt x="21" y="181"/>
                    <a:pt x="16" y="186"/>
                    <a:pt x="10" y="186"/>
                  </a:cubicBezTo>
                  <a:cubicBezTo>
                    <a:pt x="5" y="186"/>
                    <a:pt x="0" y="181"/>
                    <a:pt x="0" y="176"/>
                  </a:cubicBezTo>
                  <a:cubicBezTo>
                    <a:pt x="0" y="10"/>
                    <a:pt x="0" y="10"/>
                    <a:pt x="0" y="10"/>
                  </a:cubicBezTo>
                  <a:cubicBezTo>
                    <a:pt x="0" y="5"/>
                    <a:pt x="5" y="0"/>
                    <a:pt x="10" y="0"/>
                  </a:cubicBezTo>
                  <a:cubicBezTo>
                    <a:pt x="16" y="0"/>
                    <a:pt x="21" y="5"/>
                    <a:pt x="21"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1"/>
            <p:cNvSpPr>
              <a:spLocks/>
            </p:cNvSpPr>
            <p:nvPr userDrawn="1"/>
          </p:nvSpPr>
          <p:spPr bwMode="auto">
            <a:xfrm>
              <a:off x="2844800" y="4837115"/>
              <a:ext cx="100012" cy="96838"/>
            </a:xfrm>
            <a:custGeom>
              <a:avLst/>
              <a:gdLst>
                <a:gd name="T0" fmla="*/ 0 w 33"/>
                <a:gd name="T1" fmla="*/ 16 h 32"/>
                <a:gd name="T2" fmla="*/ 16 w 33"/>
                <a:gd name="T3" fmla="*/ 32 h 32"/>
                <a:gd name="T4" fmla="*/ 17 w 33"/>
                <a:gd name="T5" fmla="*/ 32 h 32"/>
                <a:gd name="T6" fmla="*/ 33 w 33"/>
                <a:gd name="T7" fmla="*/ 16 h 32"/>
                <a:gd name="T8" fmla="*/ 17 w 33"/>
                <a:gd name="T9" fmla="*/ 0 h 32"/>
                <a:gd name="T10" fmla="*/ 16 w 33"/>
                <a:gd name="T11" fmla="*/ 0 h 32"/>
                <a:gd name="T12" fmla="*/ 0 w 33"/>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0" y="16"/>
                  </a:moveTo>
                  <a:cubicBezTo>
                    <a:pt x="0" y="25"/>
                    <a:pt x="7" y="32"/>
                    <a:pt x="16" y="32"/>
                  </a:cubicBezTo>
                  <a:cubicBezTo>
                    <a:pt x="17" y="32"/>
                    <a:pt x="17" y="32"/>
                    <a:pt x="17" y="32"/>
                  </a:cubicBezTo>
                  <a:cubicBezTo>
                    <a:pt x="26" y="32"/>
                    <a:pt x="33" y="25"/>
                    <a:pt x="33" y="16"/>
                  </a:cubicBezTo>
                  <a:cubicBezTo>
                    <a:pt x="33" y="7"/>
                    <a:pt x="26" y="0"/>
                    <a:pt x="17" y="0"/>
                  </a:cubicBezTo>
                  <a:cubicBezTo>
                    <a:pt x="16" y="0"/>
                    <a:pt x="16" y="0"/>
                    <a:pt x="16" y="0"/>
                  </a:cubicBezTo>
                  <a:cubicBezTo>
                    <a:pt x="7" y="0"/>
                    <a:pt x="0" y="7"/>
                    <a:pt x="0" y="16"/>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0" name="Freeform 12"/>
            <p:cNvSpPr>
              <a:spLocks/>
            </p:cNvSpPr>
            <p:nvPr userDrawn="1"/>
          </p:nvSpPr>
          <p:spPr bwMode="auto">
            <a:xfrm>
              <a:off x="3151188" y="5230815"/>
              <a:ext cx="63500" cy="61913"/>
            </a:xfrm>
            <a:custGeom>
              <a:avLst/>
              <a:gdLst>
                <a:gd name="T0" fmla="*/ 0 w 21"/>
                <a:gd name="T1" fmla="*/ 10 h 20"/>
                <a:gd name="T2" fmla="*/ 10 w 21"/>
                <a:gd name="T3" fmla="*/ 20 h 20"/>
                <a:gd name="T4" fmla="*/ 11 w 21"/>
                <a:gd name="T5" fmla="*/ 20 h 20"/>
                <a:gd name="T6" fmla="*/ 21 w 21"/>
                <a:gd name="T7" fmla="*/ 10 h 20"/>
                <a:gd name="T8" fmla="*/ 11 w 21"/>
                <a:gd name="T9" fmla="*/ 0 h 20"/>
                <a:gd name="T10" fmla="*/ 10 w 21"/>
                <a:gd name="T11" fmla="*/ 0 h 20"/>
                <a:gd name="T12" fmla="*/ 0 w 2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0"/>
                  </a:moveTo>
                  <a:cubicBezTo>
                    <a:pt x="0" y="16"/>
                    <a:pt x="5" y="20"/>
                    <a:pt x="10" y="20"/>
                  </a:cubicBezTo>
                  <a:cubicBezTo>
                    <a:pt x="11" y="20"/>
                    <a:pt x="11" y="20"/>
                    <a:pt x="11" y="20"/>
                  </a:cubicBezTo>
                  <a:cubicBezTo>
                    <a:pt x="16" y="20"/>
                    <a:pt x="21" y="16"/>
                    <a:pt x="21" y="10"/>
                  </a:cubicBezTo>
                  <a:cubicBezTo>
                    <a:pt x="21" y="5"/>
                    <a:pt x="16" y="0"/>
                    <a:pt x="11" y="0"/>
                  </a:cubicBezTo>
                  <a:cubicBezTo>
                    <a:pt x="10" y="0"/>
                    <a:pt x="10" y="0"/>
                    <a:pt x="10" y="0"/>
                  </a:cubicBezTo>
                  <a:cubicBezTo>
                    <a:pt x="5" y="0"/>
                    <a:pt x="0" y="5"/>
                    <a:pt x="0"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0" name="Picture Placeholder 17"/>
          <p:cNvSpPr>
            <a:spLocks noGrp="1"/>
          </p:cNvSpPr>
          <p:nvPr userDrawn="1">
            <p:ph type="pic" sz="quarter" idx="10"/>
          </p:nvPr>
        </p:nvSpPr>
        <p:spPr>
          <a:xfrm>
            <a:off x="2889432" y="3645024"/>
            <a:ext cx="3359789" cy="2127886"/>
          </a:xfrm>
          <a:noFill/>
        </p:spPr>
        <p:txBody>
          <a:bodyPr anchor="t">
            <a:normAutofit/>
          </a:bodyPr>
          <a:lstStyle>
            <a:lvl1pPr algn="ctr">
              <a:defRPr sz="1200" baseline="-25000">
                <a:solidFill>
                  <a:schemeClr val="tx2"/>
                </a:solidFill>
              </a:defRPr>
            </a:lvl1pPr>
          </a:lstStyle>
          <a:p>
            <a:endParaRPr lang="en-AU" dirty="0"/>
          </a:p>
        </p:txBody>
      </p:sp>
      <p:sp>
        <p:nvSpPr>
          <p:cNvPr id="34"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1"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2"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31866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mockup_10">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6289803" y="1254392"/>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3" name="Group 2"/>
          <p:cNvGrpSpPr/>
          <p:nvPr userDrawn="1"/>
        </p:nvGrpSpPr>
        <p:grpSpPr>
          <a:xfrm>
            <a:off x="6874400" y="1775690"/>
            <a:ext cx="1944291" cy="4085039"/>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7" name="AutoShape 3"/>
          <p:cNvSpPr>
            <a:spLocks noChangeAspect="1" noChangeArrowheads="1" noTextEdit="1"/>
          </p:cNvSpPr>
          <p:nvPr userDrawn="1"/>
        </p:nvSpPr>
        <p:spPr bwMode="auto">
          <a:xfrm>
            <a:off x="4217311" y="1251518"/>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userDrawn="1"/>
        </p:nvGrpSpPr>
        <p:grpSpPr>
          <a:xfrm>
            <a:off x="4801909" y="1772816"/>
            <a:ext cx="1944291" cy="4085039"/>
            <a:chOff x="6402545" y="1249931"/>
            <a:chExt cx="2592388" cy="5437187"/>
          </a:xfrm>
        </p:grpSpPr>
        <p:sp>
          <p:nvSpPr>
            <p:cNvPr id="39" name="Freeform 6"/>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0" name="Oval 7"/>
            <p:cNvSpPr>
              <a:spLocks noChangeArrowheads="1"/>
            </p:cNvSpPr>
            <p:nvPr userDrawn="1"/>
          </p:nvSpPr>
          <p:spPr bwMode="auto">
            <a:xfrm>
              <a:off x="7472520" y="6055293"/>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1" name="Freeform 8"/>
            <p:cNvSpPr>
              <a:spLocks noEditPoints="1"/>
            </p:cNvSpPr>
            <p:nvPr userDrawn="1"/>
          </p:nvSpPr>
          <p:spPr bwMode="auto">
            <a:xfrm>
              <a:off x="7615395" y="6194993"/>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2" name="Freeform 9"/>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3" name="Freeform 10"/>
            <p:cNvSpPr>
              <a:spLocks/>
            </p:cNvSpPr>
            <p:nvPr userDrawn="1"/>
          </p:nvSpPr>
          <p:spPr bwMode="auto">
            <a:xfrm>
              <a:off x="7507445" y="1761105"/>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4" name="Freeform 11"/>
            <p:cNvSpPr>
              <a:spLocks/>
            </p:cNvSpPr>
            <p:nvPr userDrawn="1"/>
          </p:nvSpPr>
          <p:spPr bwMode="auto">
            <a:xfrm>
              <a:off x="7670957" y="1542030"/>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5" name="Freeform 12"/>
            <p:cNvSpPr>
              <a:spLocks/>
            </p:cNvSpPr>
            <p:nvPr userDrawn="1"/>
          </p:nvSpPr>
          <p:spPr bwMode="auto">
            <a:xfrm>
              <a:off x="7418545" y="1759518"/>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50" name="Picture Placeholder 17"/>
          <p:cNvSpPr>
            <a:spLocks noGrp="1"/>
          </p:cNvSpPr>
          <p:nvPr userDrawn="1">
            <p:ph type="pic" sz="quarter" idx="10"/>
          </p:nvPr>
        </p:nvSpPr>
        <p:spPr>
          <a:xfrm>
            <a:off x="4908391" y="2289721"/>
            <a:ext cx="1739504" cy="2978203"/>
          </a:xfrm>
          <a:noFill/>
        </p:spPr>
        <p:txBody>
          <a:bodyPr>
            <a:normAutofit/>
          </a:bodyPr>
          <a:lstStyle>
            <a:lvl1pPr algn="ctr">
              <a:defRPr sz="1200" baseline="-25000">
                <a:solidFill>
                  <a:schemeClr val="bg2"/>
                </a:solidFill>
              </a:defRPr>
            </a:lvl1pPr>
          </a:lstStyle>
          <a:p>
            <a:endParaRPr lang="en-AU" dirty="0"/>
          </a:p>
        </p:txBody>
      </p:sp>
      <p:sp>
        <p:nvSpPr>
          <p:cNvPr id="51" name="Picture Placeholder 17"/>
          <p:cNvSpPr>
            <a:spLocks noGrp="1"/>
          </p:cNvSpPr>
          <p:nvPr userDrawn="1">
            <p:ph type="pic" sz="quarter" idx="11"/>
          </p:nvPr>
        </p:nvSpPr>
        <p:spPr>
          <a:xfrm>
            <a:off x="6989291" y="2292594"/>
            <a:ext cx="1739504" cy="2978203"/>
          </a:xfrm>
          <a:noFill/>
        </p:spPr>
        <p:txBody>
          <a:bodyPr>
            <a:normAutofit/>
          </a:bodyPr>
          <a:lstStyle>
            <a:lvl1pPr algn="ctr">
              <a:defRPr sz="1200" baseline="-25000">
                <a:solidFill>
                  <a:schemeClr val="tx2"/>
                </a:solidFill>
              </a:defRPr>
            </a:lvl1pPr>
          </a:lstStyle>
          <a:p>
            <a:endParaRPr lang="en-AU" dirty="0"/>
          </a:p>
        </p:txBody>
      </p:sp>
      <p:sp>
        <p:nvSpPr>
          <p:cNvPr id="52" name="Text Placeholder 3"/>
          <p:cNvSpPr>
            <a:spLocks noGrp="1"/>
          </p:cNvSpPr>
          <p:nvPr userDrawn="1">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46324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500"/>
                                        <p:tgtEl>
                                          <p:spTgt spid="5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1"/>
                                        </p:tgtEl>
                                        <p:attrNameLst>
                                          <p:attrName>style.visibility</p:attrName>
                                        </p:attrNameLst>
                                      </p:cBhvr>
                                      <p:to>
                                        <p:strVal val="visible"/>
                                      </p:to>
                                    </p:set>
                                    <p:animEffect transition="in" filter="fade">
                                      <p:cBhvr>
                                        <p:cTn id="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build="p">
        <p:tmplLst>
          <p:tmpl lvl="1">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ockup_11">
    <p:bg>
      <p:bgRef idx="1001">
        <a:schemeClr val="bg2"/>
      </p:bgRef>
    </p:bg>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458724" y="1211054"/>
            <a:ext cx="3951258"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4" y="2547862"/>
            <a:ext cx="3951258"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6289803" y="1254392"/>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3" name="Group 2"/>
          <p:cNvGrpSpPr/>
          <p:nvPr userDrawn="1"/>
        </p:nvGrpSpPr>
        <p:grpSpPr>
          <a:xfrm>
            <a:off x="5512540" y="1124744"/>
            <a:ext cx="2587852" cy="543718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7" name="AutoShape 3"/>
          <p:cNvSpPr>
            <a:spLocks noChangeAspect="1" noChangeArrowheads="1" noTextEdit="1"/>
          </p:cNvSpPr>
          <p:nvPr userDrawn="1"/>
        </p:nvSpPr>
        <p:spPr bwMode="auto">
          <a:xfrm>
            <a:off x="4217311" y="1251518"/>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Picture Placeholder 17"/>
          <p:cNvSpPr>
            <a:spLocks noGrp="1"/>
          </p:cNvSpPr>
          <p:nvPr userDrawn="1">
            <p:ph type="pic" sz="quarter" idx="11"/>
          </p:nvPr>
        </p:nvSpPr>
        <p:spPr>
          <a:xfrm>
            <a:off x="5661325" y="1824829"/>
            <a:ext cx="2315279" cy="3963988"/>
          </a:xfrm>
          <a:noFill/>
        </p:spPr>
        <p:txBody>
          <a:bodyPr>
            <a:normAutofit/>
          </a:bodyPr>
          <a:lstStyle>
            <a:lvl1pPr algn="ctr">
              <a:defRPr sz="1200" baseline="-25000">
                <a:solidFill>
                  <a:schemeClr val="bg2"/>
                </a:solidFill>
              </a:defRPr>
            </a:lvl1pPr>
          </a:lstStyle>
          <a:p>
            <a:endParaRPr lang="en-AU" dirty="0"/>
          </a:p>
        </p:txBody>
      </p:sp>
      <p:sp>
        <p:nvSpPr>
          <p:cNvPr id="27" name="Text Placeholder 3"/>
          <p:cNvSpPr>
            <a:spLocks noGrp="1"/>
          </p:cNvSpPr>
          <p:nvPr>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14795546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Rectangle 2"/>
          <p:cNvSpPr/>
          <p:nvPr userDrawn="1"/>
        </p:nvSpPr>
        <p:spPr>
          <a:xfrm>
            <a:off x="441960" y="220288"/>
            <a:ext cx="8298180" cy="5449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solidFill>
                <a:schemeClr val="bg2"/>
              </a:solidFill>
            </a:endParaRPr>
          </a:p>
        </p:txBody>
      </p:sp>
    </p:spTree>
    <p:extLst>
      <p:ext uri="{BB962C8B-B14F-4D97-AF65-F5344CB8AC3E}">
        <p14:creationId xmlns:p14="http://schemas.microsoft.com/office/powerpoint/2010/main" val="4033683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_3">
    <p:spTree>
      <p:nvGrpSpPr>
        <p:cNvPr id="1" name=""/>
        <p:cNvGrpSpPr/>
        <p:nvPr/>
      </p:nvGrpSpPr>
      <p:grpSpPr>
        <a:xfrm>
          <a:off x="0" y="0"/>
          <a:ext cx="0" cy="0"/>
          <a:chOff x="0" y="0"/>
          <a:chExt cx="0" cy="0"/>
        </a:xfrm>
      </p:grpSpPr>
      <p:sp>
        <p:nvSpPr>
          <p:cNvPr id="16" name="Rectangle 15"/>
          <p:cNvSpPr/>
          <p:nvPr userDrawn="1"/>
        </p:nvSpPr>
        <p:spPr>
          <a:xfrm>
            <a:off x="0" y="980728"/>
            <a:ext cx="9144000" cy="3744416"/>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6" name="Rectangle 5"/>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7" name="Group 6"/>
          <p:cNvGrpSpPr/>
          <p:nvPr userDrawn="1"/>
        </p:nvGrpSpPr>
        <p:grpSpPr>
          <a:xfrm>
            <a:off x="3688269" y="1628800"/>
            <a:ext cx="1767537" cy="4085039"/>
            <a:chOff x="9165867" y="1252805"/>
            <a:chExt cx="2592388" cy="5437187"/>
          </a:xfrm>
        </p:grpSpPr>
        <p:sp>
          <p:nvSpPr>
            <p:cNvPr id="8"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1"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4"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15" name="Picture Placeholder 17"/>
          <p:cNvSpPr>
            <a:spLocks noGrp="1"/>
          </p:cNvSpPr>
          <p:nvPr>
            <p:ph type="pic" sz="quarter" idx="11"/>
          </p:nvPr>
        </p:nvSpPr>
        <p:spPr>
          <a:xfrm>
            <a:off x="3793852" y="2207982"/>
            <a:ext cx="1581367" cy="2511805"/>
          </a:xfrm>
          <a:noFill/>
        </p:spPr>
        <p:txBody>
          <a:bodyPr>
            <a:normAutofit/>
          </a:bodyPr>
          <a:lstStyle>
            <a:lvl1pPr algn="ctr">
              <a:defRPr sz="1200" baseline="-25000">
                <a:solidFill>
                  <a:schemeClr val="tx2"/>
                </a:solidFill>
              </a:defRPr>
            </a:lvl1pPr>
          </a:lstStyle>
          <a:p>
            <a:endParaRPr lang="en-AU" dirty="0"/>
          </a:p>
        </p:txBody>
      </p:sp>
      <p:sp>
        <p:nvSpPr>
          <p:cNvPr id="17" name="Rectangle 16"/>
          <p:cNvSpPr/>
          <p:nvPr userDrawn="1"/>
        </p:nvSpPr>
        <p:spPr>
          <a:xfrm>
            <a:off x="3599892" y="4725144"/>
            <a:ext cx="2106234" cy="130452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 name="Title 1"/>
          <p:cNvSpPr>
            <a:spLocks noGrp="1"/>
          </p:cNvSpPr>
          <p:nvPr>
            <p:ph type="ctrTitle" hasCustomPrompt="1"/>
          </p:nvPr>
        </p:nvSpPr>
        <p:spPr>
          <a:xfrm>
            <a:off x="458724" y="4996331"/>
            <a:ext cx="8222742" cy="944655"/>
          </a:xfrm>
        </p:spPr>
        <p:txBody>
          <a:bodyPr anchor="b">
            <a:noAutofit/>
          </a:bodyPr>
          <a:lstStyle>
            <a:lvl1pPr algn="ctr">
              <a:lnSpc>
                <a:spcPct val="80000"/>
              </a:lnSpc>
              <a:defRPr sz="4000" b="1" cap="none" baseline="0">
                <a:solidFill>
                  <a:schemeClr val="tx2"/>
                </a:solidFill>
                <a:latin typeface="Roboto"/>
              </a:defRPr>
            </a:lvl1pPr>
          </a:lstStyle>
          <a:p>
            <a:r>
              <a:rPr lang="en-US" dirty="0" smtClean="0"/>
              <a:t>Click To Edit Master Title Style </a:t>
            </a:r>
            <a:endParaRPr lang="en-US" dirty="0"/>
          </a:p>
        </p:txBody>
      </p:sp>
      <p:sp>
        <p:nvSpPr>
          <p:cNvPr id="3" name="Subtitle 2"/>
          <p:cNvSpPr>
            <a:spLocks noGrp="1"/>
          </p:cNvSpPr>
          <p:nvPr>
            <p:ph type="subTitle" idx="1" hasCustomPrompt="1"/>
          </p:nvPr>
        </p:nvSpPr>
        <p:spPr>
          <a:xfrm>
            <a:off x="458724" y="6012994"/>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16569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nodePh="1">
                                  <p:stCondLst>
                                    <p:cond delay="0"/>
                                  </p:stCondLst>
                                  <p:endCondLst>
                                    <p:cond evt="begin" delay="0">
                                      <p:tn val="12"/>
                                    </p:cond>
                                  </p:end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2346107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58724" y="1211054"/>
            <a:ext cx="3992853" cy="4340661"/>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170076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683745" y="1211054"/>
            <a:ext cx="3992853" cy="4340661"/>
          </a:xfrm>
        </p:spPr>
        <p:txBody>
          <a:bodyPr anchor="b">
            <a:normAutofit/>
          </a:bodyPr>
          <a:lstStyle>
            <a:lvl1pPr algn="r">
              <a:lnSpc>
                <a:spcPct val="85000"/>
              </a:lnSpc>
              <a:defRPr sz="2625"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30399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1">
    <p:spTree>
      <p:nvGrpSpPr>
        <p:cNvPr id="1" name=""/>
        <p:cNvGrpSpPr/>
        <p:nvPr/>
      </p:nvGrpSpPr>
      <p:grpSpPr>
        <a:xfrm>
          <a:off x="0" y="0"/>
          <a:ext cx="0" cy="0"/>
          <a:chOff x="0" y="0"/>
          <a:chExt cx="0" cy="0"/>
        </a:xfrm>
      </p:grpSpPr>
      <p:sp>
        <p:nvSpPr>
          <p:cNvPr id="6" name="Text Placeholder 3"/>
          <p:cNvSpPr>
            <a:spLocks noGrp="1"/>
          </p:cNvSpPr>
          <p:nvPr>
            <p:ph type="body" sz="half" idx="2"/>
          </p:nvPr>
        </p:nvSpPr>
        <p:spPr>
          <a:xfrm>
            <a:off x="466496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 name="Picture Placeholder 3"/>
          <p:cNvSpPr>
            <a:spLocks noGrp="1"/>
          </p:cNvSpPr>
          <p:nvPr>
            <p:ph type="pic" sz="quarter" idx="10"/>
          </p:nvPr>
        </p:nvSpPr>
        <p:spPr>
          <a:xfrm>
            <a:off x="518160" y="1221880"/>
            <a:ext cx="3837816" cy="4692650"/>
          </a:xfrm>
        </p:spPr>
        <p:txBody>
          <a:bodyPr anchor="t">
            <a:normAutofit/>
          </a:bodyPr>
          <a:lstStyle>
            <a:lvl1pPr algn="ctr">
              <a:defRPr sz="1200">
                <a:solidFill>
                  <a:srgbClr val="FFFFFF"/>
                </a:solidFill>
              </a:defRPr>
            </a:lvl1pPr>
          </a:lstStyle>
          <a:p>
            <a:endParaRPr lang="en-AU"/>
          </a:p>
        </p:txBody>
      </p:sp>
      <p:sp>
        <p:nvSpPr>
          <p:cNvPr id="8"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itle 1"/>
          <p:cNvSpPr>
            <a:spLocks noGrp="1"/>
          </p:cNvSpPr>
          <p:nvPr>
            <p:ph type="ctrTitle" hasCustomPrompt="1"/>
          </p:nvPr>
        </p:nvSpPr>
        <p:spPr>
          <a:xfrm>
            <a:off x="4680012" y="1196752"/>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2461087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Slide 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1211054"/>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6" name="Text Placeholder 3"/>
          <p:cNvSpPr>
            <a:spLocks noGrp="1"/>
          </p:cNvSpPr>
          <p:nvPr>
            <p:ph type="body" sz="half" idx="2"/>
          </p:nvPr>
        </p:nvSpPr>
        <p:spPr>
          <a:xfrm>
            <a:off x="45872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Picture Placeholder 3"/>
          <p:cNvSpPr>
            <a:spLocks noGrp="1"/>
          </p:cNvSpPr>
          <p:nvPr>
            <p:ph type="pic" sz="quarter" idx="10"/>
          </p:nvPr>
        </p:nvSpPr>
        <p:spPr>
          <a:xfrm>
            <a:off x="4644008" y="1211054"/>
            <a:ext cx="3913491" cy="4692650"/>
          </a:xfrm>
        </p:spPr>
        <p:txBody>
          <a:bodyPr anchor="t">
            <a:normAutofit/>
          </a:bodyPr>
          <a:lstStyle>
            <a:lvl1pPr algn="ctr">
              <a:defRPr sz="1200">
                <a:solidFill>
                  <a:srgbClr val="FFFFFF"/>
                </a:solidFill>
              </a:defRPr>
            </a:lvl1pPr>
          </a:lstStyle>
          <a:p>
            <a:endParaRPr lang="en-AU"/>
          </a:p>
        </p:txBody>
      </p:sp>
      <p:sp>
        <p:nvSpPr>
          <p:cNvPr id="7"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341070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918" y="778253"/>
            <a:ext cx="8147304" cy="1019054"/>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87017" y="2057400"/>
            <a:ext cx="8145119" cy="4038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Slide Number Placeholder 5"/>
          <p:cNvSpPr txBox="1">
            <a:spLocks/>
          </p:cNvSpPr>
          <p:nvPr userDrawn="1"/>
        </p:nvSpPr>
        <p:spPr>
          <a:xfrm>
            <a:off x="8166253" y="287216"/>
            <a:ext cx="476108" cy="36392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C5F5CB4-F971-4D01-86C0-49FB36F89FAA}" type="slidenum">
              <a:rPr lang="en-AU" sz="1500" b="1" smtClean="0">
                <a:solidFill>
                  <a:schemeClr val="tx2"/>
                </a:solidFill>
                <a:latin typeface="Roboto" pitchFamily="2" charset="0"/>
                <a:ea typeface="Roboto" pitchFamily="2" charset="0"/>
              </a:rPr>
              <a:pPr algn="r"/>
              <a:t>‹#›</a:t>
            </a:fld>
            <a:endParaRPr lang="en-AU" sz="1500" b="1" dirty="0">
              <a:solidFill>
                <a:schemeClr val="tx2"/>
              </a:solidFill>
              <a:latin typeface="Roboto" pitchFamily="2" charset="0"/>
              <a:ea typeface="Roboto" pitchFamily="2" charset="0"/>
            </a:endParaRPr>
          </a:p>
        </p:txBody>
      </p:sp>
      <p:sp>
        <p:nvSpPr>
          <p:cNvPr id="6" name="Text Placeholder 3"/>
          <p:cNvSpPr txBox="1">
            <a:spLocks/>
          </p:cNvSpPr>
          <p:nvPr userDrawn="1"/>
        </p:nvSpPr>
        <p:spPr>
          <a:xfrm>
            <a:off x="467544" y="292736"/>
            <a:ext cx="3309856" cy="399960"/>
          </a:xfrm>
          <a:prstGeom prst="rect">
            <a:avLst/>
          </a:prstGeom>
        </p:spPr>
        <p:txBody>
          <a:bodyPr>
            <a:normAutofit/>
          </a:bodyPr>
          <a:lstStyle>
            <a:lvl1pPr marL="0" indent="0" algn="l" defTabSz="685800" rtl="0" eaLnBrk="1" latinLnBrk="0" hangingPunct="1">
              <a:lnSpc>
                <a:spcPct val="100000"/>
              </a:lnSpc>
              <a:spcBef>
                <a:spcPts val="750"/>
              </a:spcBef>
              <a:buClr>
                <a:schemeClr val="accent1"/>
              </a:buClr>
              <a:buSzPct val="80000"/>
              <a:buFont typeface="Corbel" pitchFamily="34" charset="0"/>
              <a:buNone/>
              <a:defRPr sz="1500" b="0" kern="1200">
                <a:solidFill>
                  <a:schemeClr val="tx2"/>
                </a:solidFill>
                <a:latin typeface="Roboto" pitchFamily="2" charset="0"/>
                <a:ea typeface="Roboto" pitchFamily="2" charset="0"/>
                <a:cs typeface="+mn-cs"/>
              </a:defRPr>
            </a:lvl1pPr>
            <a:lvl2pPr marL="3429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2pPr>
            <a:lvl3pPr marL="6858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750" kern="1200">
                <a:solidFill>
                  <a:schemeClr val="tx1"/>
                </a:solidFill>
                <a:latin typeface="Roboto" pitchFamily="2" charset="0"/>
                <a:ea typeface="Roboto" pitchFamily="2" charset="0"/>
                <a:cs typeface="+mn-cs"/>
              </a:defRPr>
            </a:lvl3pPr>
            <a:lvl4pPr marL="10287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675" kern="1200">
                <a:solidFill>
                  <a:schemeClr val="tx1"/>
                </a:solidFill>
                <a:latin typeface="Roboto" pitchFamily="2" charset="0"/>
                <a:ea typeface="Roboto" pitchFamily="2" charset="0"/>
                <a:cs typeface="+mn-cs"/>
              </a:defRPr>
            </a:lvl4pPr>
            <a:lvl5pPr marL="13716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675" kern="1200">
                <a:solidFill>
                  <a:schemeClr val="tx1"/>
                </a:solidFill>
                <a:latin typeface="Roboto" pitchFamily="2" charset="0"/>
                <a:ea typeface="Roboto" pitchFamily="2" charset="0"/>
                <a:cs typeface="+mn-cs"/>
              </a:defRPr>
            </a:lvl5pPr>
            <a:lvl6pPr marL="17145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6pPr>
            <a:lvl7pPr marL="20574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7pPr>
            <a:lvl8pPr marL="24003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8pPr>
            <a:lvl9pPr marL="27432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9pPr>
          </a:lstStyle>
          <a:p>
            <a:r>
              <a:rPr lang="en-US" b="1" dirty="0" smtClean="0"/>
              <a:t>Sunday.</a:t>
            </a:r>
          </a:p>
        </p:txBody>
      </p:sp>
    </p:spTree>
    <p:extLst>
      <p:ext uri="{BB962C8B-B14F-4D97-AF65-F5344CB8AC3E}">
        <p14:creationId xmlns:p14="http://schemas.microsoft.com/office/powerpoint/2010/main" val="362946279"/>
      </p:ext>
    </p:extLst>
  </p:cSld>
  <p:clrMap bg1="lt1" tx1="dk1" bg2="lt2" tx2="dk2" accent1="accent1" accent2="accent2" accent3="accent3" accent4="accent4" accent5="accent5" accent6="accent6" hlink="hlink" folHlink="folHlink"/>
  <p:sldLayoutIdLst>
    <p:sldLayoutId id="2147484255" r:id="rId1"/>
    <p:sldLayoutId id="2147484285" r:id="rId2"/>
    <p:sldLayoutId id="2147484305" r:id="rId3"/>
    <p:sldLayoutId id="2147484325" r:id="rId4"/>
    <p:sldLayoutId id="2147484308" r:id="rId5"/>
    <p:sldLayoutId id="2147484283" r:id="rId6"/>
    <p:sldLayoutId id="2147484286" r:id="rId7"/>
    <p:sldLayoutId id="2147484287" r:id="rId8"/>
    <p:sldLayoutId id="2147484300" r:id="rId9"/>
    <p:sldLayoutId id="2147484297" r:id="rId10"/>
    <p:sldLayoutId id="2147484316" r:id="rId11"/>
    <p:sldLayoutId id="2147484317" r:id="rId12"/>
    <p:sldLayoutId id="2147484302" r:id="rId13"/>
    <p:sldLayoutId id="2147484309" r:id="rId14"/>
    <p:sldLayoutId id="2147484311" r:id="rId15"/>
    <p:sldLayoutId id="2147484319" r:id="rId16"/>
    <p:sldLayoutId id="2147484320" r:id="rId17"/>
    <p:sldLayoutId id="2147484324" r:id="rId18"/>
    <p:sldLayoutId id="2147484323" r:id="rId19"/>
    <p:sldLayoutId id="2147484322" r:id="rId20"/>
    <p:sldLayoutId id="2147484321" r:id="rId21"/>
    <p:sldLayoutId id="2147484303" r:id="rId22"/>
    <p:sldLayoutId id="2147484315" r:id="rId23"/>
    <p:sldLayoutId id="2147484312" r:id="rId24"/>
    <p:sldLayoutId id="2147484304" r:id="rId25"/>
    <p:sldLayoutId id="2147484314" r:id="rId26"/>
    <p:sldLayoutId id="2147484288" r:id="rId27"/>
    <p:sldLayoutId id="2147484289" r:id="rId28"/>
    <p:sldLayoutId id="2147484292" r:id="rId29"/>
    <p:sldLayoutId id="2147484294" r:id="rId30"/>
    <p:sldLayoutId id="2147484293" r:id="rId31"/>
    <p:sldLayoutId id="2147484291" r:id="rId32"/>
    <p:sldLayoutId id="2147484290" r:id="rId33"/>
    <p:sldLayoutId id="2147484299" r:id="rId34"/>
    <p:sldLayoutId id="2147484295" r:id="rId35"/>
    <p:sldLayoutId id="2147484296" r:id="rId36"/>
    <p:sldLayoutId id="2147484307" r:id="rId37"/>
    <p:sldLayoutId id="2147484301"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hf hdr="0" ftr="0" dt="0"/>
  <p:txStyles>
    <p:titleStyle>
      <a:lvl1pPr algn="l" defTabSz="685800" rtl="0" eaLnBrk="1" latinLnBrk="0" hangingPunct="1">
        <a:lnSpc>
          <a:spcPct val="90000"/>
        </a:lnSpc>
        <a:spcBef>
          <a:spcPct val="0"/>
        </a:spcBef>
        <a:buNone/>
        <a:defRPr sz="4000" b="1" kern="1200">
          <a:solidFill>
            <a:schemeClr val="tx2"/>
          </a:solidFill>
          <a:latin typeface="Roboto" pitchFamily="2" charset="0"/>
          <a:ea typeface="Roboto" pitchFamily="2" charset="0"/>
          <a:cs typeface="+mj-cs"/>
        </a:defRPr>
      </a:lvl1pPr>
    </p:titleStyle>
    <p:bodyStyle>
      <a:lvl1pPr marL="34290" indent="0" algn="l" defTabSz="685800" rtl="0" eaLnBrk="1" latinLnBrk="0" hangingPunct="1">
        <a:lnSpc>
          <a:spcPct val="100000"/>
        </a:lnSpc>
        <a:spcBef>
          <a:spcPts val="1050"/>
        </a:spcBef>
        <a:buClr>
          <a:schemeClr val="accent1"/>
        </a:buClr>
        <a:buSzPct val="80000"/>
        <a:buFont typeface="Corbel" pitchFamily="34" charset="0"/>
        <a:buNone/>
        <a:defRPr sz="1650" kern="1200">
          <a:solidFill>
            <a:schemeClr val="tx1"/>
          </a:solidFill>
          <a:latin typeface="Roboto" pitchFamily="2" charset="0"/>
          <a:ea typeface="Roboto" pitchFamily="2" charset="0"/>
          <a:cs typeface="+mn-cs"/>
        </a:defRPr>
      </a:lvl1pPr>
      <a:lvl2pPr marL="20574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500" kern="1200">
          <a:solidFill>
            <a:schemeClr val="tx1"/>
          </a:solidFill>
          <a:latin typeface="Roboto" pitchFamily="2" charset="0"/>
          <a:ea typeface="Roboto" pitchFamily="2" charset="0"/>
          <a:cs typeface="+mn-cs"/>
        </a:defRPr>
      </a:lvl2pPr>
      <a:lvl3pPr marL="41148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350" kern="1200">
          <a:solidFill>
            <a:schemeClr val="tx1"/>
          </a:solidFill>
          <a:latin typeface="Roboto" pitchFamily="2" charset="0"/>
          <a:ea typeface="Roboto" pitchFamily="2" charset="0"/>
          <a:cs typeface="+mn-cs"/>
        </a:defRPr>
      </a:lvl3pPr>
      <a:lvl4pPr marL="61722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4pPr>
      <a:lvl5pPr marL="82296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5pPr>
      <a:lvl6pPr marL="1200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6pPr>
      <a:lvl7pPr marL="1425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7pPr>
      <a:lvl8pPr marL="1650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8pPr>
      <a:lvl9pPr marL="1875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68" userDrawn="1">
          <p15:clr>
            <a:srgbClr val="F26B43"/>
          </p15:clr>
        </p15:guide>
        <p15:guide id="2" pos="311" userDrawn="1">
          <p15:clr>
            <a:srgbClr val="F26B43"/>
          </p15:clr>
        </p15:guide>
        <p15:guide id="3" pos="5449" userDrawn="1">
          <p15:clr>
            <a:srgbClr val="F26B43"/>
          </p15:clr>
        </p15:guide>
        <p15:guide id="4" pos="2880" userDrawn="1">
          <p15:clr>
            <a:srgbClr val="F26B43"/>
          </p15:clr>
        </p15:guide>
        <p15:guide id="5" pos="1859" userDrawn="1">
          <p15:clr>
            <a:srgbClr val="F26B43"/>
          </p15:clr>
        </p15:guide>
        <p15:guide id="6" pos="390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0.xml"/><Relationship Id="rId2"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10.xml"/><Relationship Id="rId2" Type="http://schemas.openxmlformats.org/officeDocument/2006/relationships/diagramData" Target="../diagrams/data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10.xml"/><Relationship Id="rId2" Type="http://schemas.openxmlformats.org/officeDocument/2006/relationships/diagramData" Target="../diagrams/data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AU" dirty="0" smtClean="0"/>
              <a:t>Smart Ideas</a:t>
            </a:r>
            <a:br>
              <a:rPr lang="en-AU" dirty="0" smtClean="0"/>
            </a:br>
            <a:r>
              <a:rPr lang="en-AU" dirty="0" smtClean="0"/>
              <a:t>For Your </a:t>
            </a:r>
            <a:br>
              <a:rPr lang="en-AU" dirty="0" smtClean="0"/>
            </a:br>
            <a:r>
              <a:rPr lang="en-AU" dirty="0" smtClean="0"/>
              <a:t>Money</a:t>
            </a:r>
            <a:endParaRPr lang="en-AU" dirty="0"/>
          </a:p>
        </p:txBody>
      </p:sp>
      <p:sp>
        <p:nvSpPr>
          <p:cNvPr id="3" name="Subtitle 2"/>
          <p:cNvSpPr>
            <a:spLocks noGrp="1"/>
          </p:cNvSpPr>
          <p:nvPr>
            <p:ph type="subTitle" idx="1"/>
          </p:nvPr>
        </p:nvSpPr>
        <p:spPr/>
        <p:txBody>
          <a:bodyPr/>
          <a:lstStyle/>
          <a:p>
            <a:r>
              <a:rPr lang="en-AU" smtClean="0"/>
              <a:t>A cool way to represent your information</a:t>
            </a:r>
            <a:endParaRPr lang="en-AU" dirty="0"/>
          </a:p>
        </p:txBody>
      </p:sp>
    </p:spTree>
    <p:extLst>
      <p:ext uri="{BB962C8B-B14F-4D97-AF65-F5344CB8AC3E}">
        <p14:creationId xmlns:p14="http://schemas.microsoft.com/office/powerpoint/2010/main" val="36370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457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5" name="Title 4"/>
          <p:cNvSpPr>
            <a:spLocks noGrp="1"/>
          </p:cNvSpPr>
          <p:nvPr>
            <p:ph type="ctrTitle"/>
          </p:nvPr>
        </p:nvSpPr>
        <p:spPr>
          <a:xfrm>
            <a:off x="575556" y="1742410"/>
            <a:ext cx="3456384" cy="444452"/>
          </a:xfrm>
        </p:spPr>
        <p:txBody>
          <a:bodyPr/>
          <a:lstStyle/>
          <a:p>
            <a:pPr algn="l"/>
            <a:r>
              <a:rPr lang="en-US" dirty="0" smtClean="0">
                <a:solidFill>
                  <a:srgbClr val="FFFFFF"/>
                </a:solidFill>
              </a:rPr>
              <a:t>Agenda</a:t>
            </a:r>
            <a:endParaRPr lang="en-US" dirty="0">
              <a:solidFill>
                <a:srgbClr val="FFFFFF"/>
              </a:solidFill>
            </a:endParaRPr>
          </a:p>
        </p:txBody>
      </p:sp>
      <p:sp>
        <p:nvSpPr>
          <p:cNvPr id="6" name="Subtitle 5"/>
          <p:cNvSpPr>
            <a:spLocks noGrp="1"/>
          </p:cNvSpPr>
          <p:nvPr>
            <p:ph type="subTitle" idx="1"/>
          </p:nvPr>
        </p:nvSpPr>
        <p:spPr>
          <a:xfrm>
            <a:off x="575556" y="2196030"/>
            <a:ext cx="3456384" cy="800923"/>
          </a:xfrm>
        </p:spPr>
        <p:txBody>
          <a:bodyPr>
            <a:normAutofit/>
          </a:bodyPr>
          <a:lstStyle/>
          <a:p>
            <a:pPr algn="l"/>
            <a:r>
              <a:rPr lang="en-US" dirty="0">
                <a:solidFill>
                  <a:srgbClr val="FFFFFF"/>
                </a:solidFill>
              </a:rPr>
              <a:t>We build the most powerful and clean theme for our valuable client.</a:t>
            </a:r>
            <a:endParaRPr lang="en-AU" dirty="0">
              <a:solidFill>
                <a:srgbClr val="FFFFFF"/>
              </a:solidFill>
            </a:endParaRPr>
          </a:p>
        </p:txBody>
      </p:sp>
      <p:sp>
        <p:nvSpPr>
          <p:cNvPr id="10" name="Text Placeholder 39"/>
          <p:cNvSpPr txBox="1">
            <a:spLocks/>
          </p:cNvSpPr>
          <p:nvPr/>
        </p:nvSpPr>
        <p:spPr>
          <a:xfrm>
            <a:off x="6084168" y="1700808"/>
            <a:ext cx="2268253" cy="162018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b="1" dirty="0"/>
              <a:t>Business </a:t>
            </a:r>
          </a:p>
          <a:p>
            <a:pPr>
              <a:lnSpc>
                <a:spcPct val="100000"/>
              </a:lnSpc>
            </a:pPr>
            <a:r>
              <a:rPr lang="en-AU" sz="900" dirty="0"/>
              <a:t>07.00	Registration</a:t>
            </a:r>
          </a:p>
          <a:p>
            <a:pPr>
              <a:lnSpc>
                <a:spcPct val="50000"/>
              </a:lnSpc>
            </a:pPr>
            <a:r>
              <a:rPr lang="en-AU" sz="900" dirty="0"/>
              <a:t>08.00	Opening</a:t>
            </a:r>
          </a:p>
          <a:p>
            <a:pPr>
              <a:lnSpc>
                <a:spcPct val="50000"/>
              </a:lnSpc>
            </a:pPr>
            <a:r>
              <a:rPr lang="en-AU" sz="900" dirty="0"/>
              <a:t>10.00	Presentation I</a:t>
            </a:r>
          </a:p>
          <a:p>
            <a:pPr>
              <a:lnSpc>
                <a:spcPct val="50000"/>
              </a:lnSpc>
            </a:pPr>
            <a:r>
              <a:rPr lang="en-AU" sz="900" dirty="0"/>
              <a:t>12.00	Break</a:t>
            </a:r>
          </a:p>
          <a:p>
            <a:pPr>
              <a:lnSpc>
                <a:spcPct val="50000"/>
              </a:lnSpc>
            </a:pPr>
            <a:r>
              <a:rPr lang="en-AU" sz="900" dirty="0"/>
              <a:t>13.00	Presentation II</a:t>
            </a:r>
          </a:p>
          <a:p>
            <a:pPr>
              <a:lnSpc>
                <a:spcPct val="50000"/>
              </a:lnSpc>
            </a:pPr>
            <a:r>
              <a:rPr lang="en-AU" sz="900" dirty="0"/>
              <a:t>15.00	Review</a:t>
            </a:r>
          </a:p>
          <a:p>
            <a:pPr>
              <a:lnSpc>
                <a:spcPct val="50000"/>
              </a:lnSpc>
            </a:pPr>
            <a:endParaRPr lang="en-AU" sz="900" dirty="0"/>
          </a:p>
        </p:txBody>
      </p:sp>
      <p:grpSp>
        <p:nvGrpSpPr>
          <p:cNvPr id="2" name="Group 1"/>
          <p:cNvGrpSpPr/>
          <p:nvPr/>
        </p:nvGrpSpPr>
        <p:grpSpPr>
          <a:xfrm>
            <a:off x="5166066" y="1754814"/>
            <a:ext cx="702078" cy="702078"/>
            <a:chOff x="6888088" y="1196752"/>
            <a:chExt cx="936104" cy="936104"/>
          </a:xfrm>
        </p:grpSpPr>
        <p:sp>
          <p:nvSpPr>
            <p:cNvPr id="12" name="Oval 11"/>
            <p:cNvSpPr/>
            <p:nvPr/>
          </p:nvSpPr>
          <p:spPr>
            <a:xfrm>
              <a:off x="6888088" y="1196752"/>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3" name="Group 12"/>
            <p:cNvGrpSpPr/>
            <p:nvPr/>
          </p:nvGrpSpPr>
          <p:grpSpPr>
            <a:xfrm>
              <a:off x="7248128" y="1467570"/>
              <a:ext cx="220663" cy="449262"/>
              <a:chOff x="2087563" y="2211388"/>
              <a:chExt cx="220663" cy="449262"/>
            </a:xfrm>
            <a:solidFill>
              <a:schemeClr val="bg2"/>
            </a:solidFill>
          </p:grpSpPr>
          <p:sp>
            <p:nvSpPr>
              <p:cNvPr id="14"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16" name="Text Placeholder 39"/>
          <p:cNvSpPr txBox="1">
            <a:spLocks/>
          </p:cNvSpPr>
          <p:nvPr/>
        </p:nvSpPr>
        <p:spPr>
          <a:xfrm>
            <a:off x="6084168" y="3645024"/>
            <a:ext cx="2268253" cy="162018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b="1" dirty="0"/>
              <a:t>Medical</a:t>
            </a:r>
          </a:p>
          <a:p>
            <a:pPr>
              <a:lnSpc>
                <a:spcPct val="50000"/>
              </a:lnSpc>
            </a:pPr>
            <a:r>
              <a:rPr lang="en-AU" sz="900" dirty="0"/>
              <a:t>07.00	Registration</a:t>
            </a:r>
          </a:p>
          <a:p>
            <a:pPr>
              <a:lnSpc>
                <a:spcPct val="50000"/>
              </a:lnSpc>
            </a:pPr>
            <a:r>
              <a:rPr lang="en-AU" sz="900" dirty="0"/>
              <a:t>08.00	Opening</a:t>
            </a:r>
          </a:p>
          <a:p>
            <a:pPr>
              <a:lnSpc>
                <a:spcPct val="50000"/>
              </a:lnSpc>
            </a:pPr>
            <a:r>
              <a:rPr lang="en-AU" sz="900" dirty="0"/>
              <a:t>10.00	Presentation I</a:t>
            </a:r>
          </a:p>
          <a:p>
            <a:pPr>
              <a:lnSpc>
                <a:spcPct val="50000"/>
              </a:lnSpc>
            </a:pPr>
            <a:r>
              <a:rPr lang="en-AU" sz="900" dirty="0"/>
              <a:t>12.00	Break</a:t>
            </a:r>
          </a:p>
          <a:p>
            <a:pPr>
              <a:lnSpc>
                <a:spcPct val="50000"/>
              </a:lnSpc>
            </a:pPr>
            <a:r>
              <a:rPr lang="en-AU" sz="900" dirty="0"/>
              <a:t>13.00	Presentation II</a:t>
            </a:r>
          </a:p>
          <a:p>
            <a:pPr>
              <a:lnSpc>
                <a:spcPct val="50000"/>
              </a:lnSpc>
            </a:pPr>
            <a:r>
              <a:rPr lang="en-AU" sz="900" dirty="0"/>
              <a:t>15.00	Review</a:t>
            </a:r>
          </a:p>
          <a:p>
            <a:pPr>
              <a:lnSpc>
                <a:spcPct val="50000"/>
              </a:lnSpc>
            </a:pPr>
            <a:endParaRPr lang="en-AU" sz="900" dirty="0"/>
          </a:p>
        </p:txBody>
      </p:sp>
      <p:grpSp>
        <p:nvGrpSpPr>
          <p:cNvPr id="3" name="Group 2"/>
          <p:cNvGrpSpPr/>
          <p:nvPr/>
        </p:nvGrpSpPr>
        <p:grpSpPr>
          <a:xfrm>
            <a:off x="5166067" y="3699030"/>
            <a:ext cx="702078" cy="702078"/>
            <a:chOff x="6888089" y="3789040"/>
            <a:chExt cx="936104" cy="936104"/>
          </a:xfrm>
        </p:grpSpPr>
        <p:sp>
          <p:nvSpPr>
            <p:cNvPr id="17" name="Oval 16"/>
            <p:cNvSpPr/>
            <p:nvPr/>
          </p:nvSpPr>
          <p:spPr>
            <a:xfrm>
              <a:off x="6888089" y="378904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Freeform 322"/>
            <p:cNvSpPr>
              <a:spLocks/>
            </p:cNvSpPr>
            <p:nvPr/>
          </p:nvSpPr>
          <p:spPr bwMode="auto">
            <a:xfrm>
              <a:off x="7176120" y="4077072"/>
              <a:ext cx="355600" cy="423863"/>
            </a:xfrm>
            <a:custGeom>
              <a:avLst/>
              <a:gdLst>
                <a:gd name="T0" fmla="*/ 419 w 473"/>
                <a:gd name="T1" fmla="*/ 209 h 564"/>
                <a:gd name="T2" fmla="*/ 1 w 473"/>
                <a:gd name="T3" fmla="*/ 209 h 564"/>
                <a:gd name="T4" fmla="*/ 95 w 473"/>
                <a:gd name="T5" fmla="*/ 411 h 564"/>
                <a:gd name="T6" fmla="*/ 143 w 473"/>
                <a:gd name="T7" fmla="*/ 564 h 564"/>
                <a:gd name="T8" fmla="*/ 117 w 473"/>
                <a:gd name="T9" fmla="*/ 341 h 564"/>
                <a:gd name="T10" fmla="*/ 55 w 473"/>
                <a:gd name="T11" fmla="*/ 257 h 564"/>
                <a:gd name="T12" fmla="*/ 71 w 473"/>
                <a:gd name="T13" fmla="*/ 234 h 564"/>
                <a:gd name="T14" fmla="*/ 28 w 473"/>
                <a:gd name="T15" fmla="*/ 210 h 564"/>
                <a:gd name="T16" fmla="*/ 60 w 473"/>
                <a:gd name="T17" fmla="*/ 156 h 564"/>
                <a:gd name="T18" fmla="*/ 83 w 473"/>
                <a:gd name="T19" fmla="*/ 149 h 564"/>
                <a:gd name="T20" fmla="*/ 66 w 473"/>
                <a:gd name="T21" fmla="*/ 109 h 564"/>
                <a:gd name="T22" fmla="*/ 115 w 473"/>
                <a:gd name="T23" fmla="*/ 83 h 564"/>
                <a:gd name="T24" fmla="*/ 145 w 473"/>
                <a:gd name="T25" fmla="*/ 94 h 564"/>
                <a:gd name="T26" fmla="*/ 142 w 473"/>
                <a:gd name="T27" fmla="*/ 50 h 564"/>
                <a:gd name="T28" fmla="*/ 202 w 473"/>
                <a:gd name="T29" fmla="*/ 55 h 564"/>
                <a:gd name="T30" fmla="*/ 221 w 473"/>
                <a:gd name="T31" fmla="*/ 78 h 564"/>
                <a:gd name="T32" fmla="*/ 244 w 473"/>
                <a:gd name="T33" fmla="*/ 38 h 564"/>
                <a:gd name="T34" fmla="*/ 290 w 473"/>
                <a:gd name="T35" fmla="*/ 80 h 564"/>
                <a:gd name="T36" fmla="*/ 296 w 473"/>
                <a:gd name="T37" fmla="*/ 103 h 564"/>
                <a:gd name="T38" fmla="*/ 319 w 473"/>
                <a:gd name="T39" fmla="*/ 76 h 564"/>
                <a:gd name="T40" fmla="*/ 356 w 473"/>
                <a:gd name="T41" fmla="*/ 169 h 564"/>
                <a:gd name="T42" fmla="*/ 281 w 473"/>
                <a:gd name="T43" fmla="*/ 195 h 564"/>
                <a:gd name="T44" fmla="*/ 260 w 473"/>
                <a:gd name="T45" fmla="*/ 147 h 564"/>
                <a:gd name="T46" fmla="*/ 239 w 473"/>
                <a:gd name="T47" fmla="*/ 177 h 564"/>
                <a:gd name="T48" fmla="*/ 203 w 473"/>
                <a:gd name="T49" fmla="*/ 194 h 564"/>
                <a:gd name="T50" fmla="*/ 170 w 473"/>
                <a:gd name="T51" fmla="*/ 169 h 564"/>
                <a:gd name="T52" fmla="*/ 172 w 473"/>
                <a:gd name="T53" fmla="*/ 198 h 564"/>
                <a:gd name="T54" fmla="*/ 181 w 473"/>
                <a:gd name="T55" fmla="*/ 241 h 564"/>
                <a:gd name="T56" fmla="*/ 140 w 473"/>
                <a:gd name="T57" fmla="*/ 259 h 564"/>
                <a:gd name="T58" fmla="*/ 163 w 473"/>
                <a:gd name="T59" fmla="*/ 278 h 564"/>
                <a:gd name="T60" fmla="*/ 178 w 473"/>
                <a:gd name="T61" fmla="*/ 564 h 564"/>
                <a:gd name="T62" fmla="*/ 315 w 473"/>
                <a:gd name="T63" fmla="*/ 479 h 564"/>
                <a:gd name="T64" fmla="*/ 390 w 473"/>
                <a:gd name="T65" fmla="*/ 460 h 564"/>
                <a:gd name="T66" fmla="*/ 420 w 473"/>
                <a:gd name="T67" fmla="*/ 354 h 564"/>
                <a:gd name="T68" fmla="*/ 450 w 473"/>
                <a:gd name="T69" fmla="*/ 34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 h="564">
                  <a:moveTo>
                    <a:pt x="467" y="319"/>
                  </a:moveTo>
                  <a:cubicBezTo>
                    <a:pt x="419" y="209"/>
                    <a:pt x="419" y="209"/>
                    <a:pt x="419" y="209"/>
                  </a:cubicBezTo>
                  <a:cubicBezTo>
                    <a:pt x="419" y="93"/>
                    <a:pt x="325" y="0"/>
                    <a:pt x="210" y="0"/>
                  </a:cubicBezTo>
                  <a:cubicBezTo>
                    <a:pt x="94" y="0"/>
                    <a:pt x="0" y="94"/>
                    <a:pt x="1" y="209"/>
                  </a:cubicBezTo>
                  <a:cubicBezTo>
                    <a:pt x="1" y="275"/>
                    <a:pt x="31" y="334"/>
                    <a:pt x="79" y="372"/>
                  </a:cubicBezTo>
                  <a:cubicBezTo>
                    <a:pt x="95" y="384"/>
                    <a:pt x="95" y="394"/>
                    <a:pt x="95" y="411"/>
                  </a:cubicBezTo>
                  <a:cubicBezTo>
                    <a:pt x="95" y="564"/>
                    <a:pt x="95" y="564"/>
                    <a:pt x="95" y="564"/>
                  </a:cubicBezTo>
                  <a:cubicBezTo>
                    <a:pt x="143" y="564"/>
                    <a:pt x="143" y="564"/>
                    <a:pt x="143" y="564"/>
                  </a:cubicBezTo>
                  <a:cubicBezTo>
                    <a:pt x="143" y="397"/>
                    <a:pt x="143" y="397"/>
                    <a:pt x="143" y="397"/>
                  </a:cubicBezTo>
                  <a:cubicBezTo>
                    <a:pt x="143" y="374"/>
                    <a:pt x="131" y="356"/>
                    <a:pt x="117" y="341"/>
                  </a:cubicBezTo>
                  <a:cubicBezTo>
                    <a:pt x="96" y="320"/>
                    <a:pt x="65" y="307"/>
                    <a:pt x="49" y="285"/>
                  </a:cubicBezTo>
                  <a:cubicBezTo>
                    <a:pt x="42" y="277"/>
                    <a:pt x="45" y="259"/>
                    <a:pt x="55" y="257"/>
                  </a:cubicBezTo>
                  <a:cubicBezTo>
                    <a:pt x="76" y="251"/>
                    <a:pt x="76" y="251"/>
                    <a:pt x="76" y="251"/>
                  </a:cubicBezTo>
                  <a:cubicBezTo>
                    <a:pt x="90" y="247"/>
                    <a:pt x="84" y="232"/>
                    <a:pt x="71" y="234"/>
                  </a:cubicBezTo>
                  <a:cubicBezTo>
                    <a:pt x="49" y="238"/>
                    <a:pt x="49" y="238"/>
                    <a:pt x="49" y="238"/>
                  </a:cubicBezTo>
                  <a:cubicBezTo>
                    <a:pt x="32" y="241"/>
                    <a:pt x="26" y="225"/>
                    <a:pt x="28" y="210"/>
                  </a:cubicBezTo>
                  <a:cubicBezTo>
                    <a:pt x="29" y="194"/>
                    <a:pt x="32" y="179"/>
                    <a:pt x="37" y="164"/>
                  </a:cubicBezTo>
                  <a:cubicBezTo>
                    <a:pt x="40" y="155"/>
                    <a:pt x="49" y="150"/>
                    <a:pt x="60" y="156"/>
                  </a:cubicBezTo>
                  <a:cubicBezTo>
                    <a:pt x="74" y="164"/>
                    <a:pt x="74" y="164"/>
                    <a:pt x="74" y="164"/>
                  </a:cubicBezTo>
                  <a:cubicBezTo>
                    <a:pt x="88" y="172"/>
                    <a:pt x="95" y="157"/>
                    <a:pt x="83" y="149"/>
                  </a:cubicBezTo>
                  <a:cubicBezTo>
                    <a:pt x="66" y="137"/>
                    <a:pt x="66" y="137"/>
                    <a:pt x="66" y="137"/>
                  </a:cubicBezTo>
                  <a:cubicBezTo>
                    <a:pt x="55" y="129"/>
                    <a:pt x="61" y="116"/>
                    <a:pt x="66" y="109"/>
                  </a:cubicBezTo>
                  <a:cubicBezTo>
                    <a:pt x="72" y="101"/>
                    <a:pt x="79" y="94"/>
                    <a:pt x="86" y="87"/>
                  </a:cubicBezTo>
                  <a:cubicBezTo>
                    <a:pt x="94" y="79"/>
                    <a:pt x="106" y="69"/>
                    <a:pt x="115" y="83"/>
                  </a:cubicBezTo>
                  <a:cubicBezTo>
                    <a:pt x="129" y="105"/>
                    <a:pt x="129" y="105"/>
                    <a:pt x="129" y="105"/>
                  </a:cubicBezTo>
                  <a:cubicBezTo>
                    <a:pt x="136" y="116"/>
                    <a:pt x="153" y="107"/>
                    <a:pt x="145" y="94"/>
                  </a:cubicBezTo>
                  <a:cubicBezTo>
                    <a:pt x="132" y="72"/>
                    <a:pt x="132" y="72"/>
                    <a:pt x="132" y="72"/>
                  </a:cubicBezTo>
                  <a:cubicBezTo>
                    <a:pt x="124" y="60"/>
                    <a:pt x="136" y="53"/>
                    <a:pt x="142" y="50"/>
                  </a:cubicBezTo>
                  <a:cubicBezTo>
                    <a:pt x="155" y="45"/>
                    <a:pt x="168" y="41"/>
                    <a:pt x="181" y="39"/>
                  </a:cubicBezTo>
                  <a:cubicBezTo>
                    <a:pt x="192" y="37"/>
                    <a:pt x="202" y="41"/>
                    <a:pt x="202" y="55"/>
                  </a:cubicBezTo>
                  <a:cubicBezTo>
                    <a:pt x="202" y="79"/>
                    <a:pt x="202" y="79"/>
                    <a:pt x="202" y="79"/>
                  </a:cubicBezTo>
                  <a:cubicBezTo>
                    <a:pt x="202" y="95"/>
                    <a:pt x="221" y="95"/>
                    <a:pt x="221" y="78"/>
                  </a:cubicBezTo>
                  <a:cubicBezTo>
                    <a:pt x="222" y="58"/>
                    <a:pt x="222" y="58"/>
                    <a:pt x="222" y="58"/>
                  </a:cubicBezTo>
                  <a:cubicBezTo>
                    <a:pt x="222" y="44"/>
                    <a:pt x="228" y="36"/>
                    <a:pt x="244" y="38"/>
                  </a:cubicBezTo>
                  <a:cubicBezTo>
                    <a:pt x="255" y="40"/>
                    <a:pt x="265" y="43"/>
                    <a:pt x="275" y="46"/>
                  </a:cubicBezTo>
                  <a:cubicBezTo>
                    <a:pt x="292" y="52"/>
                    <a:pt x="302" y="62"/>
                    <a:pt x="290" y="80"/>
                  </a:cubicBezTo>
                  <a:cubicBezTo>
                    <a:pt x="282" y="94"/>
                    <a:pt x="282" y="94"/>
                    <a:pt x="282" y="94"/>
                  </a:cubicBezTo>
                  <a:cubicBezTo>
                    <a:pt x="274" y="106"/>
                    <a:pt x="288" y="116"/>
                    <a:pt x="296" y="103"/>
                  </a:cubicBezTo>
                  <a:cubicBezTo>
                    <a:pt x="307" y="85"/>
                    <a:pt x="307" y="85"/>
                    <a:pt x="307" y="85"/>
                  </a:cubicBezTo>
                  <a:cubicBezTo>
                    <a:pt x="310" y="80"/>
                    <a:pt x="314" y="76"/>
                    <a:pt x="319" y="76"/>
                  </a:cubicBezTo>
                  <a:cubicBezTo>
                    <a:pt x="329" y="76"/>
                    <a:pt x="340" y="84"/>
                    <a:pt x="348" y="93"/>
                  </a:cubicBezTo>
                  <a:cubicBezTo>
                    <a:pt x="380" y="125"/>
                    <a:pt x="359" y="165"/>
                    <a:pt x="356" y="169"/>
                  </a:cubicBezTo>
                  <a:cubicBezTo>
                    <a:pt x="340" y="188"/>
                    <a:pt x="319" y="195"/>
                    <a:pt x="294" y="195"/>
                  </a:cubicBezTo>
                  <a:cubicBezTo>
                    <a:pt x="281" y="195"/>
                    <a:pt x="281" y="195"/>
                    <a:pt x="281" y="195"/>
                  </a:cubicBezTo>
                  <a:cubicBezTo>
                    <a:pt x="271" y="194"/>
                    <a:pt x="260" y="188"/>
                    <a:pt x="260" y="178"/>
                  </a:cubicBezTo>
                  <a:cubicBezTo>
                    <a:pt x="260" y="147"/>
                    <a:pt x="260" y="147"/>
                    <a:pt x="260" y="147"/>
                  </a:cubicBezTo>
                  <a:cubicBezTo>
                    <a:pt x="260" y="135"/>
                    <a:pt x="239" y="132"/>
                    <a:pt x="239" y="147"/>
                  </a:cubicBezTo>
                  <a:cubicBezTo>
                    <a:pt x="239" y="177"/>
                    <a:pt x="239" y="177"/>
                    <a:pt x="239" y="177"/>
                  </a:cubicBezTo>
                  <a:cubicBezTo>
                    <a:pt x="239" y="190"/>
                    <a:pt x="234" y="194"/>
                    <a:pt x="220" y="194"/>
                  </a:cubicBezTo>
                  <a:cubicBezTo>
                    <a:pt x="203" y="194"/>
                    <a:pt x="203" y="194"/>
                    <a:pt x="203" y="194"/>
                  </a:cubicBezTo>
                  <a:cubicBezTo>
                    <a:pt x="195" y="194"/>
                    <a:pt x="190" y="189"/>
                    <a:pt x="184" y="184"/>
                  </a:cubicBezTo>
                  <a:cubicBezTo>
                    <a:pt x="170" y="169"/>
                    <a:pt x="170" y="169"/>
                    <a:pt x="170" y="169"/>
                  </a:cubicBezTo>
                  <a:cubicBezTo>
                    <a:pt x="157" y="156"/>
                    <a:pt x="144" y="171"/>
                    <a:pt x="156" y="183"/>
                  </a:cubicBezTo>
                  <a:cubicBezTo>
                    <a:pt x="172" y="198"/>
                    <a:pt x="172" y="198"/>
                    <a:pt x="172" y="198"/>
                  </a:cubicBezTo>
                  <a:cubicBezTo>
                    <a:pt x="179" y="205"/>
                    <a:pt x="181" y="211"/>
                    <a:pt x="181" y="219"/>
                  </a:cubicBezTo>
                  <a:cubicBezTo>
                    <a:pt x="181" y="241"/>
                    <a:pt x="181" y="241"/>
                    <a:pt x="181" y="241"/>
                  </a:cubicBezTo>
                  <a:cubicBezTo>
                    <a:pt x="181" y="252"/>
                    <a:pt x="178" y="259"/>
                    <a:pt x="163" y="259"/>
                  </a:cubicBezTo>
                  <a:cubicBezTo>
                    <a:pt x="140" y="259"/>
                    <a:pt x="140" y="259"/>
                    <a:pt x="140" y="259"/>
                  </a:cubicBezTo>
                  <a:cubicBezTo>
                    <a:pt x="123" y="259"/>
                    <a:pt x="122" y="279"/>
                    <a:pt x="140" y="279"/>
                  </a:cubicBezTo>
                  <a:cubicBezTo>
                    <a:pt x="163" y="278"/>
                    <a:pt x="163" y="278"/>
                    <a:pt x="163" y="278"/>
                  </a:cubicBezTo>
                  <a:cubicBezTo>
                    <a:pt x="173" y="278"/>
                    <a:pt x="180" y="281"/>
                    <a:pt x="180" y="295"/>
                  </a:cubicBezTo>
                  <a:cubicBezTo>
                    <a:pt x="178" y="564"/>
                    <a:pt x="178" y="564"/>
                    <a:pt x="178" y="564"/>
                  </a:cubicBezTo>
                  <a:cubicBezTo>
                    <a:pt x="315" y="564"/>
                    <a:pt x="315" y="564"/>
                    <a:pt x="315" y="564"/>
                  </a:cubicBezTo>
                  <a:cubicBezTo>
                    <a:pt x="315" y="479"/>
                    <a:pt x="315" y="479"/>
                    <a:pt x="315" y="479"/>
                  </a:cubicBezTo>
                  <a:cubicBezTo>
                    <a:pt x="315" y="465"/>
                    <a:pt x="319" y="460"/>
                    <a:pt x="335" y="460"/>
                  </a:cubicBezTo>
                  <a:cubicBezTo>
                    <a:pt x="390" y="460"/>
                    <a:pt x="390" y="460"/>
                    <a:pt x="390" y="460"/>
                  </a:cubicBezTo>
                  <a:cubicBezTo>
                    <a:pt x="411" y="460"/>
                    <a:pt x="420" y="451"/>
                    <a:pt x="420" y="430"/>
                  </a:cubicBezTo>
                  <a:cubicBezTo>
                    <a:pt x="420" y="354"/>
                    <a:pt x="420" y="354"/>
                    <a:pt x="420" y="354"/>
                  </a:cubicBezTo>
                  <a:cubicBezTo>
                    <a:pt x="420" y="347"/>
                    <a:pt x="423" y="344"/>
                    <a:pt x="430" y="344"/>
                  </a:cubicBezTo>
                  <a:cubicBezTo>
                    <a:pt x="450" y="344"/>
                    <a:pt x="450" y="344"/>
                    <a:pt x="450" y="344"/>
                  </a:cubicBezTo>
                  <a:cubicBezTo>
                    <a:pt x="468" y="344"/>
                    <a:pt x="473" y="335"/>
                    <a:pt x="467" y="319"/>
                  </a:cubicBez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3" name="Subtitle 5"/>
          <p:cNvSpPr txBox="1">
            <a:spLocks/>
          </p:cNvSpPr>
          <p:nvPr/>
        </p:nvSpPr>
        <p:spPr>
          <a:xfrm>
            <a:off x="575556" y="2942946"/>
            <a:ext cx="3456384" cy="1080120"/>
          </a:xfrm>
          <a:prstGeom prst="rect">
            <a:avLst/>
          </a:prstGeom>
        </p:spPr>
        <p:txBody>
          <a:bodyPr vert="horz" lIns="68580" tIns="34290" rIns="68580" bIns="34290" rtlCol="0">
            <a:normAutofit/>
          </a:bodyPr>
          <a:lstStyle>
            <a:lvl1pPr marL="0" indent="0" algn="ctr" defTabSz="914400" rtl="0" eaLnBrk="1" latinLnBrk="0" hangingPunct="1">
              <a:lnSpc>
                <a:spcPct val="90000"/>
              </a:lnSpc>
              <a:spcBef>
                <a:spcPts val="1400"/>
              </a:spcBef>
              <a:buClr>
                <a:schemeClr val="accent1"/>
              </a:buClr>
              <a:buSzPct val="80000"/>
              <a:buFont typeface="Corbel" pitchFamily="34" charset="0"/>
              <a:buNone/>
              <a:defRPr sz="2000" b="0" kern="1200" spc="0">
                <a:solidFill>
                  <a:schemeClr val="tx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pPr algn="l">
              <a:lnSpc>
                <a:spcPct val="100000"/>
              </a:lnSpc>
            </a:pPr>
            <a:r>
              <a:rPr lang="en-AU" sz="900" dirty="0" err="1">
                <a:solidFill>
                  <a:srgbClr val="FFFFFF"/>
                </a:solidFill>
              </a:rPr>
              <a:t>Lorem</a:t>
            </a:r>
            <a:r>
              <a:rPr lang="en-AU" sz="900" dirty="0">
                <a:solidFill>
                  <a:srgbClr val="FFFFFF"/>
                </a:solidFill>
              </a:rPr>
              <a:t> </a:t>
            </a:r>
            <a:r>
              <a:rPr lang="en-AU" sz="900" dirty="0" err="1">
                <a:solidFill>
                  <a:srgbClr val="FFFFFF"/>
                </a:solidFill>
              </a:rPr>
              <a:t>ipsum</a:t>
            </a:r>
            <a:r>
              <a:rPr lang="en-AU" sz="900" dirty="0">
                <a:solidFill>
                  <a:srgbClr val="FFFFFF"/>
                </a:solidFill>
              </a:rPr>
              <a:t> </a:t>
            </a:r>
            <a:r>
              <a:rPr lang="en-AU" sz="900" dirty="0" err="1">
                <a:solidFill>
                  <a:srgbClr val="FFFFFF"/>
                </a:solidFill>
              </a:rPr>
              <a:t>dolor</a:t>
            </a:r>
            <a:r>
              <a:rPr lang="en-AU" sz="900" dirty="0">
                <a:solidFill>
                  <a:srgbClr val="FFFFFF"/>
                </a:solidFill>
              </a:rPr>
              <a:t> sit </a:t>
            </a:r>
            <a:r>
              <a:rPr lang="en-AU" sz="900" dirty="0" err="1">
                <a:solidFill>
                  <a:srgbClr val="FFFFFF"/>
                </a:solidFill>
              </a:rPr>
              <a:t>amet</a:t>
            </a:r>
            <a:r>
              <a:rPr lang="en-AU" sz="900" dirty="0">
                <a:solidFill>
                  <a:srgbClr val="FFFFFF"/>
                </a:solidFill>
              </a:rPr>
              <a:t>, </a:t>
            </a:r>
            <a:r>
              <a:rPr lang="en-AU" sz="900" dirty="0" err="1">
                <a:solidFill>
                  <a:srgbClr val="FFFFFF"/>
                </a:solidFill>
              </a:rPr>
              <a:t>consectetur</a:t>
            </a:r>
            <a:r>
              <a:rPr lang="en-AU" sz="900" dirty="0">
                <a:solidFill>
                  <a:srgbClr val="FFFFFF"/>
                </a:solidFill>
              </a:rPr>
              <a:t> </a:t>
            </a:r>
            <a:r>
              <a:rPr lang="en-AU" sz="900" dirty="0" err="1">
                <a:solidFill>
                  <a:srgbClr val="FFFFFF"/>
                </a:solidFill>
              </a:rPr>
              <a:t>adipiscing</a:t>
            </a:r>
            <a:r>
              <a:rPr lang="en-AU" sz="900" dirty="0">
                <a:solidFill>
                  <a:srgbClr val="FFFFFF"/>
                </a:solidFill>
              </a:rPr>
              <a:t> </a:t>
            </a:r>
            <a:r>
              <a:rPr lang="en-AU" sz="900" dirty="0" err="1">
                <a:solidFill>
                  <a:srgbClr val="FFFFFF"/>
                </a:solidFill>
              </a:rPr>
              <a:t>elit</a:t>
            </a:r>
            <a:r>
              <a:rPr lang="en-AU" sz="900" dirty="0">
                <a:solidFill>
                  <a:srgbClr val="FFFFFF"/>
                </a:solidFill>
              </a:rPr>
              <a:t>, </a:t>
            </a:r>
            <a:r>
              <a:rPr lang="en-AU" sz="900" dirty="0" err="1">
                <a:solidFill>
                  <a:srgbClr val="FFFFFF"/>
                </a:solidFill>
              </a:rPr>
              <a:t>sed</a:t>
            </a:r>
            <a:r>
              <a:rPr lang="en-AU" sz="900" dirty="0">
                <a:solidFill>
                  <a:srgbClr val="FFFFFF"/>
                </a:solidFill>
              </a:rPr>
              <a:t> do </a:t>
            </a:r>
            <a:r>
              <a:rPr lang="en-AU" sz="900" dirty="0" err="1">
                <a:solidFill>
                  <a:srgbClr val="FFFFFF"/>
                </a:solidFill>
              </a:rPr>
              <a:t>eiusmod</a:t>
            </a:r>
            <a:r>
              <a:rPr lang="en-AU" sz="900" dirty="0">
                <a:solidFill>
                  <a:srgbClr val="FFFFFF"/>
                </a:solidFill>
              </a:rPr>
              <a:t> </a:t>
            </a:r>
            <a:r>
              <a:rPr lang="en-AU" sz="900" dirty="0" err="1">
                <a:solidFill>
                  <a:srgbClr val="FFFFFF"/>
                </a:solidFill>
              </a:rPr>
              <a:t>tempor</a:t>
            </a:r>
            <a:r>
              <a:rPr lang="en-AU" sz="900" dirty="0">
                <a:solidFill>
                  <a:srgbClr val="FFFFFF"/>
                </a:solidFill>
              </a:rPr>
              <a:t> </a:t>
            </a:r>
            <a:r>
              <a:rPr lang="en-AU" sz="900" dirty="0" err="1">
                <a:solidFill>
                  <a:srgbClr val="FFFFFF"/>
                </a:solidFill>
              </a:rPr>
              <a:t>incididunt</a:t>
            </a:r>
            <a:r>
              <a:rPr lang="en-AU" sz="900" dirty="0">
                <a:solidFill>
                  <a:srgbClr val="FFFFFF"/>
                </a:solidFill>
              </a:rPr>
              <a:t> </a:t>
            </a:r>
            <a:r>
              <a:rPr lang="en-AU" sz="900" dirty="0" err="1">
                <a:solidFill>
                  <a:srgbClr val="FFFFFF"/>
                </a:solidFill>
              </a:rPr>
              <a:t>ut</a:t>
            </a:r>
            <a:r>
              <a:rPr lang="en-AU" sz="900" dirty="0">
                <a:solidFill>
                  <a:srgbClr val="FFFFFF"/>
                </a:solidFill>
              </a:rPr>
              <a:t> </a:t>
            </a:r>
            <a:r>
              <a:rPr lang="en-AU" sz="900" dirty="0" err="1">
                <a:solidFill>
                  <a:srgbClr val="FFFFFF"/>
                </a:solidFill>
              </a:rPr>
              <a:t>labore</a:t>
            </a:r>
            <a:r>
              <a:rPr lang="en-AU" sz="900" dirty="0">
                <a:solidFill>
                  <a:srgbClr val="FFFFFF"/>
                </a:solidFill>
              </a:rPr>
              <a:t> et </a:t>
            </a:r>
            <a:r>
              <a:rPr lang="en-AU" sz="900" dirty="0" err="1">
                <a:solidFill>
                  <a:srgbClr val="FFFFFF"/>
                </a:solidFill>
              </a:rPr>
              <a:t>dolore</a:t>
            </a:r>
            <a:r>
              <a:rPr lang="en-AU" sz="900" dirty="0">
                <a:solidFill>
                  <a:srgbClr val="FFFFFF"/>
                </a:solidFill>
              </a:rPr>
              <a:t> magna </a:t>
            </a:r>
            <a:r>
              <a:rPr lang="en-AU" sz="900" dirty="0" err="1">
                <a:solidFill>
                  <a:srgbClr val="FFFFFF"/>
                </a:solidFill>
              </a:rPr>
              <a:t>aliqua</a:t>
            </a:r>
            <a:r>
              <a:rPr lang="en-AU" sz="900" dirty="0">
                <a:solidFill>
                  <a:srgbClr val="FFFFFF"/>
                </a:solidFill>
              </a:rPr>
              <a:t>. </a:t>
            </a:r>
            <a:r>
              <a:rPr lang="en-AU" sz="900" dirty="0" err="1">
                <a:solidFill>
                  <a:srgbClr val="FFFFFF"/>
                </a:solidFill>
              </a:rPr>
              <a:t>Ut</a:t>
            </a:r>
            <a:r>
              <a:rPr lang="en-AU" sz="900" dirty="0">
                <a:solidFill>
                  <a:srgbClr val="FFFFFF"/>
                </a:solidFill>
              </a:rPr>
              <a:t> </a:t>
            </a:r>
            <a:r>
              <a:rPr lang="en-AU" sz="900" dirty="0" err="1">
                <a:solidFill>
                  <a:srgbClr val="FFFFFF"/>
                </a:solidFill>
              </a:rPr>
              <a:t>enim</a:t>
            </a:r>
            <a:r>
              <a:rPr lang="en-AU" sz="900" dirty="0">
                <a:solidFill>
                  <a:srgbClr val="FFFFFF"/>
                </a:solidFill>
              </a:rPr>
              <a:t> ad minim </a:t>
            </a:r>
            <a:r>
              <a:rPr lang="en-AU" sz="900" dirty="0" err="1">
                <a:solidFill>
                  <a:srgbClr val="FFFFFF"/>
                </a:solidFill>
              </a:rPr>
              <a:t>veniam</a:t>
            </a:r>
            <a:r>
              <a:rPr lang="en-AU" sz="900" dirty="0">
                <a:solidFill>
                  <a:srgbClr val="FFFFFF"/>
                </a:solidFill>
              </a:rPr>
              <a:t>, </a:t>
            </a:r>
            <a:r>
              <a:rPr lang="en-AU" sz="900" dirty="0" err="1">
                <a:solidFill>
                  <a:srgbClr val="FFFFFF"/>
                </a:solidFill>
              </a:rPr>
              <a:t>quis</a:t>
            </a:r>
            <a:r>
              <a:rPr lang="en-AU" sz="900" dirty="0">
                <a:solidFill>
                  <a:srgbClr val="FFFFFF"/>
                </a:solidFill>
              </a:rPr>
              <a:t> </a:t>
            </a:r>
            <a:r>
              <a:rPr lang="en-AU" sz="900" dirty="0" err="1">
                <a:solidFill>
                  <a:srgbClr val="FFFFFF"/>
                </a:solidFill>
              </a:rPr>
              <a:t>nostrud</a:t>
            </a:r>
            <a:r>
              <a:rPr lang="en-AU" sz="900" dirty="0">
                <a:solidFill>
                  <a:srgbClr val="FFFFFF"/>
                </a:solidFill>
              </a:rPr>
              <a:t> exercitation </a:t>
            </a:r>
            <a:r>
              <a:rPr lang="en-AU" sz="900" dirty="0" err="1">
                <a:solidFill>
                  <a:srgbClr val="FFFFFF"/>
                </a:solidFill>
              </a:rPr>
              <a:t>ullamco</a:t>
            </a:r>
            <a:r>
              <a:rPr lang="en-AU" sz="900" dirty="0">
                <a:solidFill>
                  <a:srgbClr val="FFFFFF"/>
                </a:solidFill>
              </a:rPr>
              <a:t> </a:t>
            </a:r>
            <a:r>
              <a:rPr lang="en-AU" sz="900" dirty="0" err="1">
                <a:solidFill>
                  <a:srgbClr val="FFFFFF"/>
                </a:solidFill>
              </a:rPr>
              <a:t>laboris</a:t>
            </a:r>
            <a:r>
              <a:rPr lang="en-AU" sz="900" dirty="0">
                <a:solidFill>
                  <a:srgbClr val="FFFFFF"/>
                </a:solidFill>
              </a:rPr>
              <a:t> nisi </a:t>
            </a:r>
            <a:r>
              <a:rPr lang="en-AU" sz="900" dirty="0" err="1">
                <a:solidFill>
                  <a:srgbClr val="FFFFFF"/>
                </a:solidFill>
              </a:rPr>
              <a:t>ut</a:t>
            </a:r>
            <a:r>
              <a:rPr lang="en-AU" sz="900" dirty="0">
                <a:solidFill>
                  <a:srgbClr val="FFFFFF"/>
                </a:solidFill>
              </a:rPr>
              <a:t> </a:t>
            </a:r>
            <a:r>
              <a:rPr lang="en-AU" sz="900" dirty="0" err="1">
                <a:solidFill>
                  <a:srgbClr val="FFFFFF"/>
                </a:solidFill>
              </a:rPr>
              <a:t>aliquip</a:t>
            </a:r>
            <a:r>
              <a:rPr lang="en-AU" sz="900" dirty="0">
                <a:solidFill>
                  <a:srgbClr val="FFFFFF"/>
                </a:solidFill>
              </a:rPr>
              <a:t> ex </a:t>
            </a:r>
            <a:r>
              <a:rPr lang="en-AU" sz="900" dirty="0" err="1">
                <a:solidFill>
                  <a:srgbClr val="FFFFFF"/>
                </a:solidFill>
              </a:rPr>
              <a:t>ea</a:t>
            </a:r>
            <a:r>
              <a:rPr lang="en-AU" sz="900" dirty="0">
                <a:solidFill>
                  <a:srgbClr val="FFFFFF"/>
                </a:solidFill>
              </a:rPr>
              <a:t> </a:t>
            </a:r>
            <a:r>
              <a:rPr lang="en-AU" sz="900" dirty="0" err="1">
                <a:solidFill>
                  <a:srgbClr val="FFFFFF"/>
                </a:solidFill>
              </a:rPr>
              <a:t>commodo</a:t>
            </a:r>
            <a:r>
              <a:rPr lang="en-AU" sz="900" dirty="0">
                <a:solidFill>
                  <a:srgbClr val="FFFFFF"/>
                </a:solidFill>
              </a:rPr>
              <a:t> </a:t>
            </a:r>
            <a:r>
              <a:rPr lang="en-AU" sz="900" dirty="0" err="1">
                <a:solidFill>
                  <a:srgbClr val="FFFFFF"/>
                </a:solidFill>
              </a:rPr>
              <a:t>consequat</a:t>
            </a:r>
            <a:r>
              <a:rPr lang="en-AU" sz="900" dirty="0">
                <a:solidFill>
                  <a:srgbClr val="FFFFFF"/>
                </a:solidFill>
              </a:rPr>
              <a:t>. </a:t>
            </a:r>
            <a:r>
              <a:rPr lang="en-AU" sz="900" dirty="0" err="1">
                <a:solidFill>
                  <a:srgbClr val="FFFFFF"/>
                </a:solidFill>
              </a:rPr>
              <a:t>Duis</a:t>
            </a:r>
            <a:r>
              <a:rPr lang="en-AU" sz="900" dirty="0">
                <a:solidFill>
                  <a:srgbClr val="FFFFFF"/>
                </a:solidFill>
              </a:rPr>
              <a:t> </a:t>
            </a:r>
            <a:r>
              <a:rPr lang="en-AU" sz="900" dirty="0" err="1">
                <a:solidFill>
                  <a:srgbClr val="FFFFFF"/>
                </a:solidFill>
              </a:rPr>
              <a:t>aute</a:t>
            </a:r>
            <a:r>
              <a:rPr lang="en-AU" sz="900" dirty="0">
                <a:solidFill>
                  <a:srgbClr val="FFFFFF"/>
                </a:solidFill>
              </a:rPr>
              <a:t> </a:t>
            </a:r>
            <a:r>
              <a:rPr lang="en-AU" sz="900" dirty="0" err="1">
                <a:solidFill>
                  <a:srgbClr val="FFFFFF"/>
                </a:solidFill>
              </a:rPr>
              <a:t>irure</a:t>
            </a:r>
            <a:r>
              <a:rPr lang="en-AU" sz="900" dirty="0">
                <a:solidFill>
                  <a:srgbClr val="FFFFFF"/>
                </a:solidFill>
              </a:rPr>
              <a:t> </a:t>
            </a:r>
            <a:r>
              <a:rPr lang="en-AU" sz="900" dirty="0" err="1">
                <a:solidFill>
                  <a:srgbClr val="FFFFFF"/>
                </a:solidFill>
              </a:rPr>
              <a:t>dolor</a:t>
            </a:r>
            <a:r>
              <a:rPr lang="en-AU" sz="900" dirty="0">
                <a:solidFill>
                  <a:srgbClr val="FFFFFF"/>
                </a:solidFill>
              </a:rPr>
              <a:t> in </a:t>
            </a:r>
            <a:r>
              <a:rPr lang="en-AU" sz="900" dirty="0" err="1">
                <a:solidFill>
                  <a:srgbClr val="FFFFFF"/>
                </a:solidFill>
              </a:rPr>
              <a:t>reprehenderit</a:t>
            </a:r>
            <a:r>
              <a:rPr lang="en-AU" sz="900" dirty="0">
                <a:solidFill>
                  <a:srgbClr val="FFFFFF"/>
                </a:solidFill>
              </a:rPr>
              <a:t> in </a:t>
            </a:r>
            <a:r>
              <a:rPr lang="en-AU" sz="900" dirty="0" err="1">
                <a:solidFill>
                  <a:srgbClr val="FFFFFF"/>
                </a:solidFill>
              </a:rPr>
              <a:t>voluptate</a:t>
            </a:r>
            <a:r>
              <a:rPr lang="en-AU" sz="900" dirty="0">
                <a:solidFill>
                  <a:srgbClr val="FFFFFF"/>
                </a:solidFill>
              </a:rPr>
              <a:t> </a:t>
            </a:r>
            <a:r>
              <a:rPr lang="en-AU" sz="900" dirty="0" err="1">
                <a:solidFill>
                  <a:srgbClr val="FFFFFF"/>
                </a:solidFill>
              </a:rPr>
              <a:t>velit</a:t>
            </a:r>
            <a:r>
              <a:rPr lang="en-AU" sz="900" dirty="0">
                <a:solidFill>
                  <a:srgbClr val="FFFFFF"/>
                </a:solidFill>
              </a:rPr>
              <a:t> </a:t>
            </a:r>
            <a:r>
              <a:rPr lang="en-AU" sz="900" dirty="0" err="1">
                <a:solidFill>
                  <a:srgbClr val="FFFFFF"/>
                </a:solidFill>
              </a:rPr>
              <a:t>esse</a:t>
            </a:r>
            <a:r>
              <a:rPr lang="en-AU" sz="900" dirty="0">
                <a:solidFill>
                  <a:srgbClr val="FFFFFF"/>
                </a:solidFill>
              </a:rPr>
              <a:t> </a:t>
            </a:r>
            <a:r>
              <a:rPr lang="en-AU" sz="900" dirty="0" err="1">
                <a:solidFill>
                  <a:srgbClr val="FFFFFF"/>
                </a:solidFill>
              </a:rPr>
              <a:t>cillum</a:t>
            </a:r>
            <a:r>
              <a:rPr lang="en-AU" sz="900" dirty="0">
                <a:solidFill>
                  <a:srgbClr val="FFFFFF"/>
                </a:solidFill>
              </a:rPr>
              <a:t> </a:t>
            </a:r>
            <a:r>
              <a:rPr lang="en-AU" sz="900" dirty="0" err="1">
                <a:solidFill>
                  <a:srgbClr val="FFFFFF"/>
                </a:solidFill>
              </a:rPr>
              <a:t>dolore</a:t>
            </a:r>
            <a:r>
              <a:rPr lang="en-AU" sz="900" dirty="0">
                <a:solidFill>
                  <a:srgbClr val="FFFFFF"/>
                </a:solidFill>
              </a:rPr>
              <a:t> </a:t>
            </a:r>
            <a:r>
              <a:rPr lang="en-AU" sz="900" dirty="0" err="1">
                <a:solidFill>
                  <a:srgbClr val="FFFFFF"/>
                </a:solidFill>
              </a:rPr>
              <a:t>eu</a:t>
            </a:r>
            <a:r>
              <a:rPr lang="en-AU" sz="900" dirty="0">
                <a:solidFill>
                  <a:srgbClr val="FFFFFF"/>
                </a:solidFill>
              </a:rPr>
              <a:t> </a:t>
            </a:r>
            <a:r>
              <a:rPr lang="en-AU" sz="900" dirty="0" err="1">
                <a:solidFill>
                  <a:srgbClr val="FFFFFF"/>
                </a:solidFill>
              </a:rPr>
              <a:t>fugiat</a:t>
            </a:r>
            <a:r>
              <a:rPr lang="en-AU" sz="900" dirty="0">
                <a:solidFill>
                  <a:srgbClr val="FFFFFF"/>
                </a:solidFill>
              </a:rPr>
              <a:t> </a:t>
            </a:r>
            <a:r>
              <a:rPr lang="en-AU" sz="900" dirty="0" err="1">
                <a:solidFill>
                  <a:srgbClr val="FFFFFF"/>
                </a:solidFill>
              </a:rPr>
              <a:t>nulla</a:t>
            </a:r>
            <a:r>
              <a:rPr lang="en-AU" sz="900" dirty="0">
                <a:solidFill>
                  <a:srgbClr val="FFFFFF"/>
                </a:solidFill>
              </a:rPr>
              <a:t> </a:t>
            </a:r>
            <a:r>
              <a:rPr lang="en-AU" sz="900" dirty="0" err="1">
                <a:solidFill>
                  <a:srgbClr val="FFFFFF"/>
                </a:solidFill>
              </a:rPr>
              <a:t>pariatur</a:t>
            </a:r>
            <a:r>
              <a:rPr lang="en-AU" sz="900" dirty="0">
                <a:solidFill>
                  <a:srgbClr val="FFFFFF"/>
                </a:solidFill>
              </a:rPr>
              <a:t>. </a:t>
            </a:r>
          </a:p>
        </p:txBody>
      </p:sp>
      <p:sp>
        <p:nvSpPr>
          <p:cNvPr id="24" name="TextBox 23"/>
          <p:cNvSpPr txBox="1"/>
          <p:nvPr/>
        </p:nvSpPr>
        <p:spPr>
          <a:xfrm>
            <a:off x="626280" y="4239091"/>
            <a:ext cx="1269931" cy="307239"/>
          </a:xfrm>
          <a:prstGeom prst="rect">
            <a:avLst/>
          </a:prstGeom>
          <a:noFill/>
          <a:ln w="19050">
            <a:solidFill>
              <a:schemeClr val="tx2">
                <a:lumMod val="20000"/>
                <a:lumOff val="80000"/>
              </a:schemeClr>
            </a:solidFill>
          </a:ln>
        </p:spPr>
        <p:txBody>
          <a:bodyPr wrap="none" rtlCol="0" anchor="ctr">
            <a:spAutoFit/>
          </a:bodyPr>
          <a:lstStyle/>
          <a:p>
            <a:pPr algn="ctr"/>
            <a:r>
              <a:rPr lang="en-US" sz="1050" b="1" dirty="0">
                <a:solidFill>
                  <a:srgbClr val="FFFFFF"/>
                </a:solidFill>
                <a:latin typeface="Roboto" pitchFamily="2" charset="0"/>
                <a:ea typeface="Roboto" pitchFamily="2" charset="0"/>
              </a:rPr>
              <a:t>Purchase Ticket</a:t>
            </a:r>
            <a:endParaRPr lang="en-AU" sz="1050" b="1" dirty="0">
              <a:solidFill>
                <a:srgbClr val="FFFFFF"/>
              </a:solidFill>
              <a:latin typeface="Roboto" pitchFamily="2" charset="0"/>
              <a:ea typeface="Roboto" pitchFamily="2" charset="0"/>
            </a:endParaRPr>
          </a:p>
        </p:txBody>
      </p:sp>
      <p:sp>
        <p:nvSpPr>
          <p:cNvPr id="28" name="TextBox 27"/>
          <p:cNvSpPr txBox="1"/>
          <p:nvPr/>
        </p:nvSpPr>
        <p:spPr>
          <a:xfrm>
            <a:off x="2039676" y="4239090"/>
            <a:ext cx="1251451" cy="307239"/>
          </a:xfrm>
          <a:prstGeom prst="rect">
            <a:avLst/>
          </a:prstGeom>
          <a:noFill/>
          <a:ln w="19050">
            <a:solidFill>
              <a:schemeClr val="tx2">
                <a:lumMod val="20000"/>
                <a:lumOff val="80000"/>
              </a:schemeClr>
            </a:solidFill>
          </a:ln>
        </p:spPr>
        <p:txBody>
          <a:bodyPr wrap="none" rtlCol="0" anchor="ctr">
            <a:spAutoFit/>
          </a:bodyPr>
          <a:lstStyle/>
          <a:p>
            <a:pPr algn="ctr"/>
            <a:r>
              <a:rPr lang="en-US" sz="1050" b="1" dirty="0">
                <a:solidFill>
                  <a:srgbClr val="FFFFFF"/>
                </a:solidFill>
                <a:latin typeface="Roboto" pitchFamily="2" charset="0"/>
                <a:ea typeface="Roboto" pitchFamily="2" charset="0"/>
              </a:rPr>
              <a:t>Find Schedule</a:t>
            </a:r>
            <a:endParaRPr lang="en-AU" sz="1050" b="1" dirty="0">
              <a:solidFill>
                <a:srgbClr val="FFFFFF"/>
              </a:solidFill>
              <a:latin typeface="Roboto" pitchFamily="2" charset="0"/>
              <a:ea typeface="Roboto" pitchFamily="2" charset="0"/>
            </a:endParaRPr>
          </a:p>
        </p:txBody>
      </p:sp>
      <p:grpSp>
        <p:nvGrpSpPr>
          <p:cNvPr id="45" name="Group 44"/>
          <p:cNvGrpSpPr/>
          <p:nvPr/>
        </p:nvGrpSpPr>
        <p:grpSpPr>
          <a:xfrm>
            <a:off x="629562" y="5211198"/>
            <a:ext cx="1551176" cy="255032"/>
            <a:chOff x="5058380" y="5033174"/>
            <a:chExt cx="2068234" cy="340042"/>
          </a:xfrm>
          <a:solidFill>
            <a:srgbClr val="FFFFFF"/>
          </a:solidFill>
        </p:grpSpPr>
        <p:grpSp>
          <p:nvGrpSpPr>
            <p:cNvPr id="46" name="Group 45"/>
            <p:cNvGrpSpPr/>
            <p:nvPr/>
          </p:nvGrpSpPr>
          <p:grpSpPr>
            <a:xfrm>
              <a:off x="6786572" y="5033174"/>
              <a:ext cx="340042" cy="340042"/>
              <a:chOff x="3760476" y="3692684"/>
              <a:chExt cx="340040" cy="340040"/>
            </a:xfrm>
            <a:grpFill/>
          </p:grpSpPr>
          <p:sp>
            <p:nvSpPr>
              <p:cNvPr id="59" name="Freeform 71"/>
              <p:cNvSpPr>
                <a:spLocks noEditPoints="1"/>
              </p:cNvSpPr>
              <p:nvPr/>
            </p:nvSpPr>
            <p:spPr bwMode="auto">
              <a:xfrm>
                <a:off x="3760476" y="3692684"/>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Freeform 72"/>
              <p:cNvSpPr>
                <a:spLocks noEditPoints="1"/>
              </p:cNvSpPr>
              <p:nvPr/>
            </p:nvSpPr>
            <p:spPr bwMode="auto">
              <a:xfrm>
                <a:off x="3847404" y="3779611"/>
                <a:ext cx="168742" cy="168742"/>
              </a:xfrm>
              <a:custGeom>
                <a:avLst/>
                <a:gdLst>
                  <a:gd name="T0" fmla="*/ 47 w 64"/>
                  <a:gd name="T1" fmla="*/ 18 h 64"/>
                  <a:gd name="T2" fmla="*/ 47 w 64"/>
                  <a:gd name="T3" fmla="*/ 17 h 64"/>
                  <a:gd name="T4" fmla="*/ 43 w 64"/>
                  <a:gd name="T5" fmla="*/ 14 h 64"/>
                  <a:gd name="T6" fmla="*/ 40 w 64"/>
                  <a:gd name="T7" fmla="*/ 14 h 64"/>
                  <a:gd name="T8" fmla="*/ 39 w 64"/>
                  <a:gd name="T9" fmla="*/ 17 h 64"/>
                  <a:gd name="T10" fmla="*/ 36 w 64"/>
                  <a:gd name="T11" fmla="*/ 14 h 64"/>
                  <a:gd name="T12" fmla="*/ 32 w 64"/>
                  <a:gd name="T13" fmla="*/ 13 h 64"/>
                  <a:gd name="T14" fmla="*/ 20 w 64"/>
                  <a:gd name="T15" fmla="*/ 20 h 64"/>
                  <a:gd name="T16" fmla="*/ 15 w 64"/>
                  <a:gd name="T17" fmla="*/ 34 h 64"/>
                  <a:gd name="T18" fmla="*/ 18 w 64"/>
                  <a:gd name="T19" fmla="*/ 45 h 64"/>
                  <a:gd name="T20" fmla="*/ 27 w 64"/>
                  <a:gd name="T21" fmla="*/ 50 h 64"/>
                  <a:gd name="T22" fmla="*/ 36 w 64"/>
                  <a:gd name="T23" fmla="*/ 46 h 64"/>
                  <a:gd name="T24" fmla="*/ 43 w 64"/>
                  <a:gd name="T25" fmla="*/ 50 h 64"/>
                  <a:gd name="T26" fmla="*/ 58 w 64"/>
                  <a:gd name="T27" fmla="*/ 42 h 64"/>
                  <a:gd name="T28" fmla="*/ 64 w 64"/>
                  <a:gd name="T29" fmla="*/ 26 h 64"/>
                  <a:gd name="T30" fmla="*/ 55 w 64"/>
                  <a:gd name="T31" fmla="*/ 7 h 64"/>
                  <a:gd name="T32" fmla="*/ 35 w 64"/>
                  <a:gd name="T33" fmla="*/ 0 h 64"/>
                  <a:gd name="T34" fmla="*/ 10 w 64"/>
                  <a:gd name="T35" fmla="*/ 9 h 64"/>
                  <a:gd name="T36" fmla="*/ 0 w 64"/>
                  <a:gd name="T37" fmla="*/ 34 h 64"/>
                  <a:gd name="T38" fmla="*/ 10 w 64"/>
                  <a:gd name="T39" fmla="*/ 57 h 64"/>
                  <a:gd name="T40" fmla="*/ 35 w 64"/>
                  <a:gd name="T41" fmla="*/ 64 h 64"/>
                  <a:gd name="T42" fmla="*/ 48 w 64"/>
                  <a:gd name="T43" fmla="*/ 62 h 64"/>
                  <a:gd name="T44" fmla="*/ 59 w 64"/>
                  <a:gd name="T45" fmla="*/ 56 h 64"/>
                  <a:gd name="T46" fmla="*/ 62 w 64"/>
                  <a:gd name="T47" fmla="*/ 52 h 64"/>
                  <a:gd name="T48" fmla="*/ 63 w 64"/>
                  <a:gd name="T49" fmla="*/ 49 h 64"/>
                  <a:gd name="T50" fmla="*/ 62 w 64"/>
                  <a:gd name="T51" fmla="*/ 47 h 64"/>
                  <a:gd name="T52" fmla="*/ 61 w 64"/>
                  <a:gd name="T53" fmla="*/ 46 h 64"/>
                  <a:gd name="T54" fmla="*/ 57 w 64"/>
                  <a:gd name="T55" fmla="*/ 47 h 64"/>
                  <a:gd name="T56" fmla="*/ 54 w 64"/>
                  <a:gd name="T57" fmla="*/ 51 h 64"/>
                  <a:gd name="T58" fmla="*/ 35 w 64"/>
                  <a:gd name="T59" fmla="*/ 57 h 64"/>
                  <a:gd name="T60" fmla="*/ 16 w 64"/>
                  <a:gd name="T61" fmla="*/ 52 h 64"/>
                  <a:gd name="T62" fmla="*/ 8 w 64"/>
                  <a:gd name="T63" fmla="*/ 33 h 64"/>
                  <a:gd name="T64" fmla="*/ 16 w 64"/>
                  <a:gd name="T65" fmla="*/ 14 h 64"/>
                  <a:gd name="T66" fmla="*/ 34 w 64"/>
                  <a:gd name="T67" fmla="*/ 6 h 64"/>
                  <a:gd name="T68" fmla="*/ 49 w 64"/>
                  <a:gd name="T69" fmla="*/ 11 h 64"/>
                  <a:gd name="T70" fmla="*/ 56 w 64"/>
                  <a:gd name="T71" fmla="*/ 25 h 64"/>
                  <a:gd name="T72" fmla="*/ 54 w 64"/>
                  <a:gd name="T73" fmla="*/ 34 h 64"/>
                  <a:gd name="T74" fmla="*/ 49 w 64"/>
                  <a:gd name="T75" fmla="*/ 41 h 64"/>
                  <a:gd name="T76" fmla="*/ 45 w 64"/>
                  <a:gd name="T77" fmla="*/ 43 h 64"/>
                  <a:gd name="T78" fmla="*/ 43 w 64"/>
                  <a:gd name="T79" fmla="*/ 41 h 64"/>
                  <a:gd name="T80" fmla="*/ 44 w 64"/>
                  <a:gd name="T81" fmla="*/ 36 h 64"/>
                  <a:gd name="T82" fmla="*/ 47 w 64"/>
                  <a:gd name="T83" fmla="*/ 18 h 64"/>
                  <a:gd name="T84" fmla="*/ 35 w 64"/>
                  <a:gd name="T85" fmla="*/ 35 h 64"/>
                  <a:gd name="T86" fmla="*/ 29 w 64"/>
                  <a:gd name="T87" fmla="*/ 43 h 64"/>
                  <a:gd name="T88" fmla="*/ 24 w 64"/>
                  <a:gd name="T89" fmla="*/ 37 h 64"/>
                  <a:gd name="T90" fmla="*/ 27 w 64"/>
                  <a:gd name="T91" fmla="*/ 26 h 64"/>
                  <a:gd name="T92" fmla="*/ 34 w 64"/>
                  <a:gd name="T93" fmla="*/ 19 h 64"/>
                  <a:gd name="T94" fmla="*/ 37 w 64"/>
                  <a:gd name="T95" fmla="*/ 21 h 64"/>
                  <a:gd name="T96" fmla="*/ 37 w 64"/>
                  <a:gd name="T97" fmla="*/ 24 h 64"/>
                  <a:gd name="T98" fmla="*/ 35 w 64"/>
                  <a:gd name="T99"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4">
                    <a:moveTo>
                      <a:pt x="47" y="18"/>
                    </a:moveTo>
                    <a:cubicBezTo>
                      <a:pt x="47" y="17"/>
                      <a:pt x="47" y="17"/>
                      <a:pt x="47" y="17"/>
                    </a:cubicBezTo>
                    <a:cubicBezTo>
                      <a:pt x="47" y="15"/>
                      <a:pt x="46" y="14"/>
                      <a:pt x="43" y="14"/>
                    </a:cubicBezTo>
                    <a:cubicBezTo>
                      <a:pt x="42" y="14"/>
                      <a:pt x="41" y="14"/>
                      <a:pt x="40" y="14"/>
                    </a:cubicBezTo>
                    <a:cubicBezTo>
                      <a:pt x="40" y="15"/>
                      <a:pt x="39" y="16"/>
                      <a:pt x="39" y="17"/>
                    </a:cubicBezTo>
                    <a:cubicBezTo>
                      <a:pt x="38" y="15"/>
                      <a:pt x="37" y="14"/>
                      <a:pt x="36" y="14"/>
                    </a:cubicBezTo>
                    <a:cubicBezTo>
                      <a:pt x="35" y="13"/>
                      <a:pt x="34" y="13"/>
                      <a:pt x="32" y="13"/>
                    </a:cubicBezTo>
                    <a:cubicBezTo>
                      <a:pt x="27" y="13"/>
                      <a:pt x="23" y="16"/>
                      <a:pt x="20" y="20"/>
                    </a:cubicBezTo>
                    <a:cubicBezTo>
                      <a:pt x="16" y="25"/>
                      <a:pt x="15" y="29"/>
                      <a:pt x="15" y="34"/>
                    </a:cubicBezTo>
                    <a:cubicBezTo>
                      <a:pt x="15" y="38"/>
                      <a:pt x="16" y="42"/>
                      <a:pt x="18" y="45"/>
                    </a:cubicBezTo>
                    <a:cubicBezTo>
                      <a:pt x="20" y="48"/>
                      <a:pt x="23" y="50"/>
                      <a:pt x="27" y="50"/>
                    </a:cubicBezTo>
                    <a:cubicBezTo>
                      <a:pt x="30" y="50"/>
                      <a:pt x="33" y="48"/>
                      <a:pt x="36" y="46"/>
                    </a:cubicBezTo>
                    <a:cubicBezTo>
                      <a:pt x="37" y="48"/>
                      <a:pt x="40" y="50"/>
                      <a:pt x="43" y="50"/>
                    </a:cubicBezTo>
                    <a:cubicBezTo>
                      <a:pt x="49" y="50"/>
                      <a:pt x="54" y="47"/>
                      <a:pt x="58" y="42"/>
                    </a:cubicBezTo>
                    <a:cubicBezTo>
                      <a:pt x="62" y="37"/>
                      <a:pt x="64" y="32"/>
                      <a:pt x="64" y="26"/>
                    </a:cubicBezTo>
                    <a:cubicBezTo>
                      <a:pt x="64" y="18"/>
                      <a:pt x="61" y="12"/>
                      <a:pt x="55" y="7"/>
                    </a:cubicBezTo>
                    <a:cubicBezTo>
                      <a:pt x="49" y="2"/>
                      <a:pt x="42" y="0"/>
                      <a:pt x="35" y="0"/>
                    </a:cubicBezTo>
                    <a:cubicBezTo>
                      <a:pt x="25" y="0"/>
                      <a:pt x="17" y="3"/>
                      <a:pt x="10" y="9"/>
                    </a:cubicBezTo>
                    <a:cubicBezTo>
                      <a:pt x="3" y="16"/>
                      <a:pt x="0" y="24"/>
                      <a:pt x="0" y="34"/>
                    </a:cubicBezTo>
                    <a:cubicBezTo>
                      <a:pt x="0" y="44"/>
                      <a:pt x="3" y="51"/>
                      <a:pt x="10" y="57"/>
                    </a:cubicBezTo>
                    <a:cubicBezTo>
                      <a:pt x="17" y="62"/>
                      <a:pt x="25" y="64"/>
                      <a:pt x="35" y="64"/>
                    </a:cubicBezTo>
                    <a:cubicBezTo>
                      <a:pt x="39" y="64"/>
                      <a:pt x="44" y="63"/>
                      <a:pt x="48" y="62"/>
                    </a:cubicBezTo>
                    <a:cubicBezTo>
                      <a:pt x="52" y="60"/>
                      <a:pt x="56" y="58"/>
                      <a:pt x="59" y="56"/>
                    </a:cubicBezTo>
                    <a:cubicBezTo>
                      <a:pt x="60" y="55"/>
                      <a:pt x="61" y="54"/>
                      <a:pt x="62" y="52"/>
                    </a:cubicBezTo>
                    <a:cubicBezTo>
                      <a:pt x="63" y="51"/>
                      <a:pt x="63" y="50"/>
                      <a:pt x="63" y="49"/>
                    </a:cubicBezTo>
                    <a:cubicBezTo>
                      <a:pt x="63" y="48"/>
                      <a:pt x="63" y="47"/>
                      <a:pt x="62" y="47"/>
                    </a:cubicBezTo>
                    <a:cubicBezTo>
                      <a:pt x="62" y="46"/>
                      <a:pt x="61" y="46"/>
                      <a:pt x="61" y="46"/>
                    </a:cubicBezTo>
                    <a:cubicBezTo>
                      <a:pt x="59" y="46"/>
                      <a:pt x="58" y="46"/>
                      <a:pt x="57" y="47"/>
                    </a:cubicBezTo>
                    <a:cubicBezTo>
                      <a:pt x="56" y="49"/>
                      <a:pt x="55" y="50"/>
                      <a:pt x="54" y="51"/>
                    </a:cubicBezTo>
                    <a:cubicBezTo>
                      <a:pt x="49" y="55"/>
                      <a:pt x="43" y="57"/>
                      <a:pt x="35" y="57"/>
                    </a:cubicBezTo>
                    <a:cubicBezTo>
                      <a:pt x="27" y="57"/>
                      <a:pt x="21" y="55"/>
                      <a:pt x="16" y="52"/>
                    </a:cubicBezTo>
                    <a:cubicBezTo>
                      <a:pt x="11" y="47"/>
                      <a:pt x="8" y="41"/>
                      <a:pt x="8" y="33"/>
                    </a:cubicBezTo>
                    <a:cubicBezTo>
                      <a:pt x="8" y="25"/>
                      <a:pt x="11" y="19"/>
                      <a:pt x="16" y="14"/>
                    </a:cubicBezTo>
                    <a:cubicBezTo>
                      <a:pt x="21" y="9"/>
                      <a:pt x="27" y="6"/>
                      <a:pt x="34" y="6"/>
                    </a:cubicBezTo>
                    <a:cubicBezTo>
                      <a:pt x="40" y="6"/>
                      <a:pt x="45" y="8"/>
                      <a:pt x="49" y="11"/>
                    </a:cubicBezTo>
                    <a:cubicBezTo>
                      <a:pt x="53" y="15"/>
                      <a:pt x="56" y="19"/>
                      <a:pt x="56" y="25"/>
                    </a:cubicBezTo>
                    <a:cubicBezTo>
                      <a:pt x="56" y="29"/>
                      <a:pt x="55" y="31"/>
                      <a:pt x="54" y="34"/>
                    </a:cubicBezTo>
                    <a:cubicBezTo>
                      <a:pt x="53" y="37"/>
                      <a:pt x="51" y="39"/>
                      <a:pt x="49" y="41"/>
                    </a:cubicBezTo>
                    <a:cubicBezTo>
                      <a:pt x="47" y="42"/>
                      <a:pt x="46" y="43"/>
                      <a:pt x="45" y="43"/>
                    </a:cubicBezTo>
                    <a:cubicBezTo>
                      <a:pt x="44" y="43"/>
                      <a:pt x="43" y="42"/>
                      <a:pt x="43" y="41"/>
                    </a:cubicBezTo>
                    <a:cubicBezTo>
                      <a:pt x="43" y="41"/>
                      <a:pt x="43" y="39"/>
                      <a:pt x="44" y="36"/>
                    </a:cubicBezTo>
                    <a:lnTo>
                      <a:pt x="47" y="18"/>
                    </a:lnTo>
                    <a:close/>
                    <a:moveTo>
                      <a:pt x="35" y="35"/>
                    </a:moveTo>
                    <a:cubicBezTo>
                      <a:pt x="33" y="41"/>
                      <a:pt x="31" y="43"/>
                      <a:pt x="29" y="43"/>
                    </a:cubicBezTo>
                    <a:cubicBezTo>
                      <a:pt x="25" y="43"/>
                      <a:pt x="24" y="41"/>
                      <a:pt x="24" y="37"/>
                    </a:cubicBezTo>
                    <a:cubicBezTo>
                      <a:pt x="24" y="34"/>
                      <a:pt x="25" y="30"/>
                      <a:pt x="27" y="26"/>
                    </a:cubicBezTo>
                    <a:cubicBezTo>
                      <a:pt x="29" y="21"/>
                      <a:pt x="31" y="19"/>
                      <a:pt x="34" y="19"/>
                    </a:cubicBezTo>
                    <a:cubicBezTo>
                      <a:pt x="35" y="19"/>
                      <a:pt x="36" y="20"/>
                      <a:pt x="37" y="21"/>
                    </a:cubicBezTo>
                    <a:cubicBezTo>
                      <a:pt x="37" y="22"/>
                      <a:pt x="37" y="23"/>
                      <a:pt x="37" y="24"/>
                    </a:cubicBezTo>
                    <a:cubicBezTo>
                      <a:pt x="37" y="27"/>
                      <a:pt x="36" y="31"/>
                      <a:pt x="35" y="35"/>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7" name="Group 46"/>
            <p:cNvGrpSpPr/>
            <p:nvPr/>
          </p:nvGrpSpPr>
          <p:grpSpPr>
            <a:xfrm>
              <a:off x="5490428" y="5033174"/>
              <a:ext cx="340042" cy="340042"/>
              <a:chOff x="191344" y="4140103"/>
              <a:chExt cx="340040" cy="340040"/>
            </a:xfrm>
            <a:grpFill/>
          </p:grpSpPr>
          <p:sp>
            <p:nvSpPr>
              <p:cNvPr id="5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8" name="Group 47"/>
            <p:cNvGrpSpPr/>
            <p:nvPr/>
          </p:nvGrpSpPr>
          <p:grpSpPr>
            <a:xfrm>
              <a:off x="6354524" y="5033174"/>
              <a:ext cx="340042" cy="340042"/>
              <a:chOff x="1975910" y="4140103"/>
              <a:chExt cx="340040" cy="340040"/>
            </a:xfrm>
            <a:grpFill/>
          </p:grpSpPr>
          <p:sp>
            <p:nvSpPr>
              <p:cNvPr id="55" name="Freeform 83"/>
              <p:cNvSpPr>
                <a:spLocks noEditPoints="1"/>
              </p:cNvSpPr>
              <p:nvPr/>
            </p:nvSpPr>
            <p:spPr bwMode="auto">
              <a:xfrm>
                <a:off x="1975910"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6" name="Freeform 84"/>
              <p:cNvSpPr>
                <a:spLocks noEditPoints="1"/>
              </p:cNvSpPr>
              <p:nvPr/>
            </p:nvSpPr>
            <p:spPr bwMode="auto">
              <a:xfrm>
                <a:off x="2060281" y="4224474"/>
                <a:ext cx="171298" cy="178967"/>
              </a:xfrm>
              <a:custGeom>
                <a:avLst/>
                <a:gdLst>
                  <a:gd name="T0" fmla="*/ 38 w 64"/>
                  <a:gd name="T1" fmla="*/ 2 h 67"/>
                  <a:gd name="T2" fmla="*/ 41 w 64"/>
                  <a:gd name="T3" fmla="*/ 0 h 67"/>
                  <a:gd name="T4" fmla="*/ 20 w 64"/>
                  <a:gd name="T5" fmla="*/ 0 h 67"/>
                  <a:gd name="T6" fmla="*/ 4 w 64"/>
                  <a:gd name="T7" fmla="*/ 16 h 67"/>
                  <a:gd name="T8" fmla="*/ 20 w 64"/>
                  <a:gd name="T9" fmla="*/ 29 h 67"/>
                  <a:gd name="T10" fmla="*/ 21 w 64"/>
                  <a:gd name="T11" fmla="*/ 36 h 67"/>
                  <a:gd name="T12" fmla="*/ 21 w 64"/>
                  <a:gd name="T13" fmla="*/ 38 h 67"/>
                  <a:gd name="T14" fmla="*/ 0 w 64"/>
                  <a:gd name="T15" fmla="*/ 52 h 67"/>
                  <a:gd name="T16" fmla="*/ 34 w 64"/>
                  <a:gd name="T17" fmla="*/ 59 h 67"/>
                  <a:gd name="T18" fmla="*/ 34 w 64"/>
                  <a:gd name="T19" fmla="*/ 37 h 67"/>
                  <a:gd name="T20" fmla="*/ 29 w 64"/>
                  <a:gd name="T21" fmla="*/ 26 h 67"/>
                  <a:gd name="T22" fmla="*/ 37 w 64"/>
                  <a:gd name="T23" fmla="*/ 13 h 67"/>
                  <a:gd name="T24" fmla="*/ 31 w 64"/>
                  <a:gd name="T25" fmla="*/ 3 h 67"/>
                  <a:gd name="T26" fmla="*/ 38 w 64"/>
                  <a:gd name="T27" fmla="*/ 2 h 67"/>
                  <a:gd name="T28" fmla="*/ 34 w 64"/>
                  <a:gd name="T29" fmla="*/ 51 h 67"/>
                  <a:gd name="T30" fmla="*/ 21 w 64"/>
                  <a:gd name="T31" fmla="*/ 60 h 67"/>
                  <a:gd name="T32" fmla="*/ 7 w 64"/>
                  <a:gd name="T33" fmla="*/ 49 h 67"/>
                  <a:gd name="T34" fmla="*/ 25 w 64"/>
                  <a:gd name="T35" fmla="*/ 40 h 67"/>
                  <a:gd name="T36" fmla="*/ 34 w 64"/>
                  <a:gd name="T37" fmla="*/ 51 h 67"/>
                  <a:gd name="T38" fmla="*/ 22 w 64"/>
                  <a:gd name="T39" fmla="*/ 26 h 67"/>
                  <a:gd name="T40" fmla="*/ 19 w 64"/>
                  <a:gd name="T41" fmla="*/ 2 h 67"/>
                  <a:gd name="T42" fmla="*/ 22 w 64"/>
                  <a:gd name="T43" fmla="*/ 26 h 67"/>
                  <a:gd name="T44" fmla="*/ 56 w 64"/>
                  <a:gd name="T45" fmla="*/ 8 h 67"/>
                  <a:gd name="T46" fmla="*/ 56 w 64"/>
                  <a:gd name="T47" fmla="*/ 0 h 67"/>
                  <a:gd name="T48" fmla="*/ 52 w 64"/>
                  <a:gd name="T49" fmla="*/ 0 h 67"/>
                  <a:gd name="T50" fmla="*/ 52 w 64"/>
                  <a:gd name="T51" fmla="*/ 8 h 67"/>
                  <a:gd name="T52" fmla="*/ 44 w 64"/>
                  <a:gd name="T53" fmla="*/ 8 h 67"/>
                  <a:gd name="T54" fmla="*/ 44 w 64"/>
                  <a:gd name="T55" fmla="*/ 12 h 67"/>
                  <a:gd name="T56" fmla="*/ 52 w 64"/>
                  <a:gd name="T57" fmla="*/ 12 h 67"/>
                  <a:gd name="T58" fmla="*/ 52 w 64"/>
                  <a:gd name="T59" fmla="*/ 20 h 67"/>
                  <a:gd name="T60" fmla="*/ 56 w 64"/>
                  <a:gd name="T61" fmla="*/ 20 h 67"/>
                  <a:gd name="T62" fmla="*/ 56 w 64"/>
                  <a:gd name="T63" fmla="*/ 12 h 67"/>
                  <a:gd name="T64" fmla="*/ 64 w 64"/>
                  <a:gd name="T65" fmla="*/ 12 h 67"/>
                  <a:gd name="T66" fmla="*/ 64 w 64"/>
                  <a:gd name="T67" fmla="*/ 8 h 67"/>
                  <a:gd name="T68" fmla="*/ 56 w 64"/>
                  <a:gd name="T69"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7">
                    <a:moveTo>
                      <a:pt x="38" y="2"/>
                    </a:moveTo>
                    <a:cubicBezTo>
                      <a:pt x="40" y="1"/>
                      <a:pt x="41" y="0"/>
                      <a:pt x="41" y="0"/>
                    </a:cubicBezTo>
                    <a:cubicBezTo>
                      <a:pt x="20" y="0"/>
                      <a:pt x="20" y="0"/>
                      <a:pt x="20" y="0"/>
                    </a:cubicBezTo>
                    <a:cubicBezTo>
                      <a:pt x="16" y="0"/>
                      <a:pt x="4" y="5"/>
                      <a:pt x="4" y="16"/>
                    </a:cubicBezTo>
                    <a:cubicBezTo>
                      <a:pt x="4" y="27"/>
                      <a:pt x="16" y="29"/>
                      <a:pt x="20" y="29"/>
                    </a:cubicBezTo>
                    <a:cubicBezTo>
                      <a:pt x="18" y="32"/>
                      <a:pt x="20" y="35"/>
                      <a:pt x="21" y="36"/>
                    </a:cubicBezTo>
                    <a:cubicBezTo>
                      <a:pt x="23" y="38"/>
                      <a:pt x="22" y="38"/>
                      <a:pt x="21" y="38"/>
                    </a:cubicBezTo>
                    <a:cubicBezTo>
                      <a:pt x="19" y="38"/>
                      <a:pt x="0" y="38"/>
                      <a:pt x="0" y="52"/>
                    </a:cubicBezTo>
                    <a:cubicBezTo>
                      <a:pt x="0" y="66"/>
                      <a:pt x="26" y="67"/>
                      <a:pt x="34" y="59"/>
                    </a:cubicBezTo>
                    <a:cubicBezTo>
                      <a:pt x="43" y="52"/>
                      <a:pt x="41" y="42"/>
                      <a:pt x="34" y="37"/>
                    </a:cubicBezTo>
                    <a:cubicBezTo>
                      <a:pt x="28" y="32"/>
                      <a:pt x="25" y="30"/>
                      <a:pt x="29" y="26"/>
                    </a:cubicBezTo>
                    <a:cubicBezTo>
                      <a:pt x="34" y="23"/>
                      <a:pt x="37" y="20"/>
                      <a:pt x="37" y="13"/>
                    </a:cubicBezTo>
                    <a:cubicBezTo>
                      <a:pt x="37" y="6"/>
                      <a:pt x="31" y="3"/>
                      <a:pt x="31" y="3"/>
                    </a:cubicBezTo>
                    <a:cubicBezTo>
                      <a:pt x="31" y="3"/>
                      <a:pt x="35" y="3"/>
                      <a:pt x="38" y="2"/>
                    </a:cubicBezTo>
                    <a:close/>
                    <a:moveTo>
                      <a:pt x="34" y="51"/>
                    </a:moveTo>
                    <a:cubicBezTo>
                      <a:pt x="34" y="57"/>
                      <a:pt x="29" y="60"/>
                      <a:pt x="21" y="60"/>
                    </a:cubicBezTo>
                    <a:cubicBezTo>
                      <a:pt x="12" y="60"/>
                      <a:pt x="7" y="56"/>
                      <a:pt x="7" y="49"/>
                    </a:cubicBezTo>
                    <a:cubicBezTo>
                      <a:pt x="7" y="43"/>
                      <a:pt x="14" y="40"/>
                      <a:pt x="25" y="40"/>
                    </a:cubicBezTo>
                    <a:cubicBezTo>
                      <a:pt x="29" y="42"/>
                      <a:pt x="34" y="45"/>
                      <a:pt x="34" y="51"/>
                    </a:cubicBezTo>
                    <a:close/>
                    <a:moveTo>
                      <a:pt x="22" y="26"/>
                    </a:moveTo>
                    <a:cubicBezTo>
                      <a:pt x="11" y="26"/>
                      <a:pt x="7" y="2"/>
                      <a:pt x="19" y="2"/>
                    </a:cubicBezTo>
                    <a:cubicBezTo>
                      <a:pt x="28" y="2"/>
                      <a:pt x="36" y="26"/>
                      <a:pt x="22" y="26"/>
                    </a:cubicBezTo>
                    <a:close/>
                    <a:moveTo>
                      <a:pt x="56" y="8"/>
                    </a:moveTo>
                    <a:cubicBezTo>
                      <a:pt x="56" y="0"/>
                      <a:pt x="56" y="0"/>
                      <a:pt x="56" y="0"/>
                    </a:cubicBezTo>
                    <a:cubicBezTo>
                      <a:pt x="52" y="0"/>
                      <a:pt x="52" y="0"/>
                      <a:pt x="52" y="0"/>
                    </a:cubicBezTo>
                    <a:cubicBezTo>
                      <a:pt x="52" y="8"/>
                      <a:pt x="52" y="8"/>
                      <a:pt x="52" y="8"/>
                    </a:cubicBezTo>
                    <a:cubicBezTo>
                      <a:pt x="44" y="8"/>
                      <a:pt x="44" y="8"/>
                      <a:pt x="44" y="8"/>
                    </a:cubicBezTo>
                    <a:cubicBezTo>
                      <a:pt x="44" y="12"/>
                      <a:pt x="44" y="12"/>
                      <a:pt x="44" y="12"/>
                    </a:cubicBezTo>
                    <a:cubicBezTo>
                      <a:pt x="52" y="12"/>
                      <a:pt x="52" y="12"/>
                      <a:pt x="52" y="12"/>
                    </a:cubicBezTo>
                    <a:cubicBezTo>
                      <a:pt x="52" y="20"/>
                      <a:pt x="52" y="20"/>
                      <a:pt x="52" y="20"/>
                    </a:cubicBezTo>
                    <a:cubicBezTo>
                      <a:pt x="56" y="20"/>
                      <a:pt x="56" y="20"/>
                      <a:pt x="56" y="20"/>
                    </a:cubicBezTo>
                    <a:cubicBezTo>
                      <a:pt x="56" y="12"/>
                      <a:pt x="56" y="12"/>
                      <a:pt x="56" y="12"/>
                    </a:cubicBezTo>
                    <a:cubicBezTo>
                      <a:pt x="64" y="12"/>
                      <a:pt x="64" y="12"/>
                      <a:pt x="64" y="12"/>
                    </a:cubicBezTo>
                    <a:cubicBezTo>
                      <a:pt x="64" y="8"/>
                      <a:pt x="64" y="8"/>
                      <a:pt x="64" y="8"/>
                    </a:cubicBezTo>
                    <a:lnTo>
                      <a:pt x="56" y="8"/>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9" name="Group 48"/>
            <p:cNvGrpSpPr/>
            <p:nvPr/>
          </p:nvGrpSpPr>
          <p:grpSpPr>
            <a:xfrm>
              <a:off x="5925979" y="5033174"/>
              <a:ext cx="340042" cy="340042"/>
              <a:chOff x="3315612" y="4140103"/>
              <a:chExt cx="340040" cy="340040"/>
            </a:xfrm>
            <a:grpFill/>
          </p:grpSpPr>
          <p:sp>
            <p:nvSpPr>
              <p:cNvPr id="53"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50" name="Group 49"/>
            <p:cNvGrpSpPr/>
            <p:nvPr/>
          </p:nvGrpSpPr>
          <p:grpSpPr>
            <a:xfrm>
              <a:off x="5058380" y="5033174"/>
              <a:ext cx="340042" cy="340042"/>
              <a:chOff x="3315612" y="4584965"/>
              <a:chExt cx="340040" cy="340040"/>
            </a:xfrm>
            <a:grpFill/>
          </p:grpSpPr>
          <p:sp>
            <p:nvSpPr>
              <p:cNvPr id="51"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2"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330760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1500"/>
                            </p:stCondLst>
                            <p:childTnLst>
                              <p:par>
                                <p:cTn id="27" presetID="42" presetClass="entr" presetSubtype="0"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anim calcmode="lin" valueType="num">
                                      <p:cBhvr>
                                        <p:cTn id="30" dur="500" fill="hold"/>
                                        <p:tgtEl>
                                          <p:spTgt spid="45"/>
                                        </p:tgtEl>
                                        <p:attrNameLst>
                                          <p:attrName>ppt_x</p:attrName>
                                        </p:attrNameLst>
                                      </p:cBhvr>
                                      <p:tavLst>
                                        <p:tav tm="0">
                                          <p:val>
                                            <p:strVal val="#ppt_x"/>
                                          </p:val>
                                        </p:tav>
                                        <p:tav tm="100000">
                                          <p:val>
                                            <p:strVal val="#ppt_x"/>
                                          </p:val>
                                        </p:tav>
                                      </p:tavLst>
                                    </p:anim>
                                    <p:anim calcmode="lin" valueType="num">
                                      <p:cBhvr>
                                        <p:cTn id="31" dur="5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anim calcmode="lin" valueType="num">
                                      <p:cBhvr>
                                        <p:cTn id="40" dur="500" fill="hold"/>
                                        <p:tgtEl>
                                          <p:spTgt spid="10"/>
                                        </p:tgtEl>
                                        <p:attrNameLst>
                                          <p:attrName>ppt_x</p:attrName>
                                        </p:attrNameLst>
                                      </p:cBhvr>
                                      <p:tavLst>
                                        <p:tav tm="0">
                                          <p:val>
                                            <p:strVal val="#ppt_x"/>
                                          </p:val>
                                        </p:tav>
                                        <p:tav tm="100000">
                                          <p:val>
                                            <p:strVal val="#ppt_x"/>
                                          </p:val>
                                        </p:tav>
                                      </p:tavLst>
                                    </p:anim>
                                    <p:anim calcmode="lin" valueType="num">
                                      <p:cBhvr>
                                        <p:cTn id="41" dur="50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P spid="6" grpId="0" build="p"/>
      <p:bldP spid="10" grpId="0"/>
      <p:bldP spid="16" grpId="0"/>
      <p:bldP spid="23" grpId="0"/>
      <p:bldP spid="24"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888941"/>
            <a:ext cx="8222742" cy="708491"/>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dirty="0">
                <a:solidFill>
                  <a:schemeClr val="tx2"/>
                </a:solidFill>
              </a:rPr>
              <a:t>Sunday.</a:t>
            </a:r>
          </a:p>
        </p:txBody>
      </p:sp>
      <p:sp>
        <p:nvSpPr>
          <p:cNvPr id="3" name="Subtitle 2"/>
          <p:cNvSpPr txBox="1">
            <a:spLocks/>
          </p:cNvSpPr>
          <p:nvPr/>
        </p:nvSpPr>
        <p:spPr>
          <a:xfrm>
            <a:off x="458724" y="3673513"/>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a:solidFill>
                  <a:schemeClr val="tx2"/>
                </a:solidFill>
              </a:rPr>
              <a:t>A cool way to represent your information</a:t>
            </a:r>
            <a:endParaRPr lang="en-AU" sz="1200" dirty="0">
              <a:solidFill>
                <a:schemeClr val="tx2"/>
              </a:solidFill>
            </a:endParaRPr>
          </a:p>
        </p:txBody>
      </p:sp>
      <p:grpSp>
        <p:nvGrpSpPr>
          <p:cNvPr id="32" name="Group 31"/>
          <p:cNvGrpSpPr/>
          <p:nvPr/>
        </p:nvGrpSpPr>
        <p:grpSpPr>
          <a:xfrm>
            <a:off x="0" y="0"/>
            <a:ext cx="9144000" cy="2523093"/>
            <a:chOff x="0" y="-243408"/>
            <a:chExt cx="12192000" cy="7056784"/>
          </a:xfrm>
        </p:grpSpPr>
        <p:sp>
          <p:nvSpPr>
            <p:cNvPr id="33" name="Rounded Rectangle 3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4" name="Rounded Rectangle 3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5" name="Rounded Rectangle 3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6" name="Rounded Rectangle 3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7" name="Rounded Rectangle 3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8" name="Rounded Rectangle 3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39" name="Group 38"/>
          <p:cNvGrpSpPr/>
          <p:nvPr/>
        </p:nvGrpSpPr>
        <p:grpSpPr>
          <a:xfrm>
            <a:off x="0" y="4334907"/>
            <a:ext cx="9144000" cy="2523093"/>
            <a:chOff x="0" y="-243408"/>
            <a:chExt cx="12192000" cy="7056784"/>
          </a:xfrm>
        </p:grpSpPr>
        <p:sp>
          <p:nvSpPr>
            <p:cNvPr id="40" name="Rounded Rectangle 39"/>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1" name="Rounded Rectangle 40"/>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2" name="Rounded Rectangle 41"/>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3" name="Rounded Rectangle 42"/>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4" name="Rounded Rectangle 43"/>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5" name="Rounded Rectangle 44"/>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08703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smtClean="0"/>
              <a:t>/team</a:t>
            </a:r>
            <a:endParaRPr lang="en-US" dirty="0"/>
          </a:p>
        </p:txBody>
      </p:sp>
      <p:sp>
        <p:nvSpPr>
          <p:cNvPr id="23" name="Text Placeholder 22"/>
          <p:cNvSpPr>
            <a:spLocks noGrp="1"/>
          </p:cNvSpPr>
          <p:nvPr>
            <p:ph type="body" sz="half" idx="14"/>
          </p:nvPr>
        </p:nvSpPr>
        <p:spPr>
          <a:xfrm>
            <a:off x="509662" y="3828877"/>
            <a:ext cx="1794086" cy="1112291"/>
          </a:xfrm>
        </p:spPr>
        <p:txBody>
          <a:bodyPr/>
          <a:lstStyle/>
          <a:p>
            <a:pPr algn="r"/>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pPr algn="r"/>
            <a:endParaRPr lang="en-US" dirty="0"/>
          </a:p>
        </p:txBody>
      </p:sp>
      <p:sp>
        <p:nvSpPr>
          <p:cNvPr id="24" name="Text Placeholder 23"/>
          <p:cNvSpPr>
            <a:spLocks noGrp="1"/>
          </p:cNvSpPr>
          <p:nvPr>
            <p:ph type="body" sz="half" idx="16"/>
          </p:nvPr>
        </p:nvSpPr>
        <p:spPr>
          <a:xfrm>
            <a:off x="6844831" y="3822529"/>
            <a:ext cx="1794086" cy="1112291"/>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5" name="Text Placeholder 24"/>
          <p:cNvSpPr>
            <a:spLocks noGrp="1"/>
          </p:cNvSpPr>
          <p:nvPr>
            <p:ph type="body" sz="quarter" idx="21"/>
          </p:nvPr>
        </p:nvSpPr>
        <p:spPr/>
        <p:txBody>
          <a:bodyPr/>
          <a:lstStyle/>
          <a:p>
            <a:r>
              <a:rPr lang="en-US" dirty="0" smtClean="0"/>
              <a:t>Alex</a:t>
            </a:r>
          </a:p>
          <a:p>
            <a:r>
              <a:rPr lang="en-US" dirty="0" err="1" smtClean="0"/>
              <a:t>McKerlie</a:t>
            </a:r>
            <a:endParaRPr lang="en-US" dirty="0"/>
          </a:p>
        </p:txBody>
      </p:sp>
      <p:sp>
        <p:nvSpPr>
          <p:cNvPr id="26" name="Text Placeholder 25"/>
          <p:cNvSpPr>
            <a:spLocks noGrp="1"/>
          </p:cNvSpPr>
          <p:nvPr>
            <p:ph type="body" sz="quarter" idx="22"/>
          </p:nvPr>
        </p:nvSpPr>
        <p:spPr/>
        <p:txBody>
          <a:bodyPr/>
          <a:lstStyle/>
          <a:p>
            <a:pPr algn="r"/>
            <a:r>
              <a:rPr lang="en-US" dirty="0" smtClean="0"/>
              <a:t>John </a:t>
            </a:r>
          </a:p>
          <a:p>
            <a:pPr algn="r"/>
            <a:r>
              <a:rPr lang="en-US" dirty="0" smtClean="0"/>
              <a:t>Richard</a:t>
            </a:r>
            <a:endParaRPr lang="en-US" dirty="0"/>
          </a:p>
        </p:txBody>
      </p:sp>
      <p:sp>
        <p:nvSpPr>
          <p:cNvPr id="21" name="Title 20"/>
          <p:cNvSpPr>
            <a:spLocks noGrp="1"/>
          </p:cNvSpPr>
          <p:nvPr>
            <p:ph type="ctrTitle"/>
          </p:nvPr>
        </p:nvSpPr>
        <p:spPr/>
        <p:txBody>
          <a:bodyPr/>
          <a:lstStyle/>
          <a:p>
            <a:r>
              <a:rPr lang="en-US" dirty="0" smtClean="0"/>
              <a:t>Founder</a:t>
            </a:r>
            <a:endParaRPr lang="en-US" dirty="0"/>
          </a:p>
        </p:txBody>
      </p:sp>
      <p:sp>
        <p:nvSpPr>
          <p:cNvPr id="22" name="Subtitle 21"/>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1" name="Group 30"/>
          <p:cNvGrpSpPr/>
          <p:nvPr/>
        </p:nvGrpSpPr>
        <p:grpSpPr>
          <a:xfrm>
            <a:off x="1439652" y="4581128"/>
            <a:ext cx="823392" cy="231847"/>
            <a:chOff x="1559496" y="5949280"/>
            <a:chExt cx="1207641" cy="340042"/>
          </a:xfrm>
          <a:solidFill>
            <a:schemeClr val="accent1"/>
          </a:solidFill>
        </p:grpSpPr>
        <p:grpSp>
          <p:nvGrpSpPr>
            <p:cNvPr id="32" name="Group 31"/>
            <p:cNvGrpSpPr/>
            <p:nvPr/>
          </p:nvGrpSpPr>
          <p:grpSpPr>
            <a:xfrm>
              <a:off x="1991544" y="5949280"/>
              <a:ext cx="340042" cy="340042"/>
              <a:chOff x="191344" y="4140103"/>
              <a:chExt cx="340040" cy="340040"/>
            </a:xfrm>
            <a:grpFill/>
          </p:grpSpPr>
          <p:sp>
            <p:nvSpPr>
              <p:cNvPr id="3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3" name="Group 32"/>
            <p:cNvGrpSpPr/>
            <p:nvPr/>
          </p:nvGrpSpPr>
          <p:grpSpPr>
            <a:xfrm>
              <a:off x="2427095" y="5949280"/>
              <a:ext cx="340042" cy="340042"/>
              <a:chOff x="3315612" y="4140103"/>
              <a:chExt cx="340040" cy="340040"/>
            </a:xfrm>
            <a:grpFill/>
          </p:grpSpPr>
          <p:sp>
            <p:nvSpPr>
              <p:cNvPr id="3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4" name="Group 33"/>
            <p:cNvGrpSpPr/>
            <p:nvPr/>
          </p:nvGrpSpPr>
          <p:grpSpPr>
            <a:xfrm>
              <a:off x="1559496" y="5949280"/>
              <a:ext cx="340042" cy="340042"/>
              <a:chOff x="3315612" y="4584965"/>
              <a:chExt cx="340040" cy="340040"/>
            </a:xfrm>
            <a:grpFill/>
          </p:grpSpPr>
          <p:sp>
            <p:nvSpPr>
              <p:cNvPr id="3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1" name="Group 40"/>
          <p:cNvGrpSpPr/>
          <p:nvPr/>
        </p:nvGrpSpPr>
        <p:grpSpPr>
          <a:xfrm>
            <a:off x="6894258" y="4581128"/>
            <a:ext cx="823392" cy="231847"/>
            <a:chOff x="1559496" y="5949280"/>
            <a:chExt cx="1207641" cy="340042"/>
          </a:xfrm>
          <a:solidFill>
            <a:schemeClr val="accent1"/>
          </a:solidFill>
        </p:grpSpPr>
        <p:grpSp>
          <p:nvGrpSpPr>
            <p:cNvPr id="42" name="Group 41"/>
            <p:cNvGrpSpPr/>
            <p:nvPr/>
          </p:nvGrpSpPr>
          <p:grpSpPr>
            <a:xfrm>
              <a:off x="1991544" y="5949280"/>
              <a:ext cx="340042" cy="340042"/>
              <a:chOff x="191344" y="4140103"/>
              <a:chExt cx="340040" cy="340040"/>
            </a:xfrm>
            <a:grpFill/>
          </p:grpSpPr>
          <p:sp>
            <p:nvSpPr>
              <p:cNvPr id="4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3" name="Group 42"/>
            <p:cNvGrpSpPr/>
            <p:nvPr/>
          </p:nvGrpSpPr>
          <p:grpSpPr>
            <a:xfrm>
              <a:off x="2427095" y="5949280"/>
              <a:ext cx="340042" cy="340042"/>
              <a:chOff x="3315612" y="4140103"/>
              <a:chExt cx="340040" cy="340040"/>
            </a:xfrm>
            <a:grpFill/>
          </p:grpSpPr>
          <p:sp>
            <p:nvSpPr>
              <p:cNvPr id="4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4" name="Group 43"/>
            <p:cNvGrpSpPr/>
            <p:nvPr/>
          </p:nvGrpSpPr>
          <p:grpSpPr>
            <a:xfrm>
              <a:off x="1559496" y="5949280"/>
              <a:ext cx="340042" cy="340042"/>
              <a:chOff x="3315612" y="4584965"/>
              <a:chExt cx="340040" cy="340040"/>
            </a:xfrm>
            <a:grpFill/>
          </p:grpSpPr>
          <p:sp>
            <p:nvSpPr>
              <p:cNvPr id="4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
        <p:nvSpPr>
          <p:cNvPr id="3" name="Picture Placeholder 2"/>
          <p:cNvSpPr>
            <a:spLocks noGrp="1"/>
          </p:cNvSpPr>
          <p:nvPr>
            <p:ph type="pic" sz="quarter" idx="23"/>
          </p:nvPr>
        </p:nvSpPr>
        <p:spPr/>
      </p:sp>
      <p:sp>
        <p:nvSpPr>
          <p:cNvPr id="4" name="Picture Placeholder 3"/>
          <p:cNvSpPr>
            <a:spLocks noGrp="1"/>
          </p:cNvSpPr>
          <p:nvPr>
            <p:ph type="pic" sz="quarter" idx="24"/>
          </p:nvPr>
        </p:nvSpPr>
        <p:spPr/>
      </p:sp>
    </p:spTree>
    <p:extLst>
      <p:ext uri="{BB962C8B-B14F-4D97-AF65-F5344CB8AC3E}">
        <p14:creationId xmlns:p14="http://schemas.microsoft.com/office/powerpoint/2010/main" val="377520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500"/>
                                        <p:tgtEl>
                                          <p:spTgt spid="22">
                                            <p:txEl>
                                              <p:pRg st="0" end="0"/>
                                            </p:txEl>
                                          </p:spTgt>
                                        </p:tgtEl>
                                      </p:cBhvr>
                                    </p:animEffect>
                                    <p:anim calcmode="lin" valueType="num">
                                      <p:cBhvr>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500"/>
                                        <p:tgtEl>
                                          <p:spTgt spid="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fade">
                                      <p:cBhvr>
                                        <p:cTn id="3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1" grpId="0"/>
      <p:bldP spid="22"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/team</a:t>
            </a:r>
            <a:endParaRPr lang="en-US" dirty="0"/>
          </a:p>
        </p:txBody>
      </p:sp>
      <p:sp>
        <p:nvSpPr>
          <p:cNvPr id="13" name="Text Placeholder 12"/>
          <p:cNvSpPr>
            <a:spLocks noGrp="1"/>
          </p:cNvSpPr>
          <p:nvPr>
            <p:ph type="body" sz="half" idx="14"/>
          </p:nvPr>
        </p:nvSpPr>
        <p:spPr>
          <a:xfrm>
            <a:off x="508434" y="4021907"/>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smtClean="0"/>
              <a:t>tempor</a:t>
            </a:r>
            <a:r>
              <a:rPr lang="en-AU" dirty="0" smtClean="0"/>
              <a:t>.</a:t>
            </a:r>
            <a:endParaRPr lang="en-AU" dirty="0"/>
          </a:p>
          <a:p>
            <a:endParaRPr lang="en-US" dirty="0"/>
          </a:p>
        </p:txBody>
      </p:sp>
      <p:sp>
        <p:nvSpPr>
          <p:cNvPr id="14" name="Text Placeholder 13"/>
          <p:cNvSpPr>
            <a:spLocks noGrp="1"/>
          </p:cNvSpPr>
          <p:nvPr>
            <p:ph type="body" sz="quarter" idx="22"/>
          </p:nvPr>
        </p:nvSpPr>
        <p:spPr/>
        <p:txBody>
          <a:bodyPr/>
          <a:lstStyle/>
          <a:p>
            <a:r>
              <a:rPr lang="en-US" dirty="0" smtClean="0"/>
              <a:t>John Richard</a:t>
            </a:r>
            <a:endParaRPr lang="en-US" dirty="0"/>
          </a:p>
        </p:txBody>
      </p:sp>
      <p:sp>
        <p:nvSpPr>
          <p:cNvPr id="15" name="Text Placeholder 14"/>
          <p:cNvSpPr>
            <a:spLocks noGrp="1"/>
          </p:cNvSpPr>
          <p:nvPr>
            <p:ph type="body" sz="half" idx="23"/>
          </p:nvPr>
        </p:nvSpPr>
        <p:spPr>
          <a:xfrm>
            <a:off x="7410906" y="4021907"/>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4"/>
          </p:nvPr>
        </p:nvSpPr>
        <p:spPr/>
        <p:txBody>
          <a:bodyPr/>
          <a:lstStyle/>
          <a:p>
            <a:r>
              <a:rPr lang="en-US" dirty="0" err="1" smtClean="0"/>
              <a:t>Leanna</a:t>
            </a:r>
            <a:r>
              <a:rPr lang="en-US" dirty="0" smtClean="0"/>
              <a:t> </a:t>
            </a:r>
            <a:r>
              <a:rPr lang="en-US" dirty="0" err="1" smtClean="0"/>
              <a:t>Benegtoo</a:t>
            </a:r>
            <a:endParaRPr lang="en-US" dirty="0"/>
          </a:p>
        </p:txBody>
      </p:sp>
      <p:sp>
        <p:nvSpPr>
          <p:cNvPr id="17" name="Text Placeholder 16"/>
          <p:cNvSpPr>
            <a:spLocks noGrp="1"/>
          </p:cNvSpPr>
          <p:nvPr>
            <p:ph type="body" sz="half" idx="25"/>
          </p:nvPr>
        </p:nvSpPr>
        <p:spPr>
          <a:xfrm>
            <a:off x="4648648" y="4021905"/>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6"/>
          </p:nvPr>
        </p:nvSpPr>
        <p:spPr/>
        <p:txBody>
          <a:bodyPr/>
          <a:lstStyle/>
          <a:p>
            <a:r>
              <a:rPr lang="en-US" dirty="0" smtClean="0"/>
              <a:t>Janet </a:t>
            </a:r>
            <a:r>
              <a:rPr lang="en-US" dirty="0" err="1" smtClean="0"/>
              <a:t>Tasslim</a:t>
            </a:r>
            <a:endParaRPr lang="en-US" dirty="0"/>
          </a:p>
        </p:txBody>
      </p:sp>
      <p:sp>
        <p:nvSpPr>
          <p:cNvPr id="19" name="Text Placeholder 18"/>
          <p:cNvSpPr>
            <a:spLocks noGrp="1"/>
          </p:cNvSpPr>
          <p:nvPr>
            <p:ph type="body" sz="half" idx="27"/>
          </p:nvPr>
        </p:nvSpPr>
        <p:spPr>
          <a:xfrm>
            <a:off x="6039303" y="4021906"/>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28"/>
          </p:nvPr>
        </p:nvSpPr>
        <p:spPr/>
        <p:txBody>
          <a:bodyPr/>
          <a:lstStyle/>
          <a:p>
            <a:r>
              <a:rPr lang="en-US" dirty="0" smtClean="0"/>
              <a:t>Mike </a:t>
            </a:r>
            <a:r>
              <a:rPr lang="en-US" dirty="0" err="1" smtClean="0"/>
              <a:t>McKerlie</a:t>
            </a:r>
            <a:endParaRPr lang="en-US" dirty="0"/>
          </a:p>
        </p:txBody>
      </p:sp>
      <p:sp>
        <p:nvSpPr>
          <p:cNvPr id="21" name="Text Placeholder 20"/>
          <p:cNvSpPr>
            <a:spLocks noGrp="1"/>
          </p:cNvSpPr>
          <p:nvPr>
            <p:ph type="body" sz="half" idx="29"/>
          </p:nvPr>
        </p:nvSpPr>
        <p:spPr>
          <a:xfrm>
            <a:off x="1873688" y="4021902"/>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0"/>
          </p:nvPr>
        </p:nvSpPr>
        <p:spPr/>
        <p:txBody>
          <a:bodyPr/>
          <a:lstStyle/>
          <a:p>
            <a:r>
              <a:rPr lang="en-US" dirty="0" smtClean="0"/>
              <a:t>Alex </a:t>
            </a:r>
            <a:r>
              <a:rPr lang="en-US" dirty="0" err="1" smtClean="0"/>
              <a:t>Norweigh</a:t>
            </a:r>
            <a:endParaRPr lang="en-US" dirty="0"/>
          </a:p>
        </p:txBody>
      </p:sp>
      <p:sp>
        <p:nvSpPr>
          <p:cNvPr id="23" name="Text Placeholder 22"/>
          <p:cNvSpPr>
            <a:spLocks noGrp="1"/>
          </p:cNvSpPr>
          <p:nvPr>
            <p:ph type="body" sz="half" idx="31"/>
          </p:nvPr>
        </p:nvSpPr>
        <p:spPr>
          <a:xfrm>
            <a:off x="3264343" y="4021903"/>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4" name="Text Placeholder 23"/>
          <p:cNvSpPr>
            <a:spLocks noGrp="1"/>
          </p:cNvSpPr>
          <p:nvPr>
            <p:ph type="body" sz="quarter" idx="32"/>
          </p:nvPr>
        </p:nvSpPr>
        <p:spPr/>
        <p:txBody>
          <a:bodyPr/>
          <a:lstStyle/>
          <a:p>
            <a:r>
              <a:rPr lang="en-US" dirty="0" err="1" smtClean="0"/>
              <a:t>Simoen</a:t>
            </a:r>
            <a:r>
              <a:rPr lang="en-US" dirty="0" smtClean="0"/>
              <a:t> </a:t>
            </a:r>
            <a:r>
              <a:rPr lang="en-US" dirty="0" err="1" smtClean="0"/>
              <a:t>Elkachi</a:t>
            </a:r>
            <a:endParaRPr lang="en-US" dirty="0"/>
          </a:p>
        </p:txBody>
      </p:sp>
      <p:grpSp>
        <p:nvGrpSpPr>
          <p:cNvPr id="8" name="Group 7"/>
          <p:cNvGrpSpPr/>
          <p:nvPr/>
        </p:nvGrpSpPr>
        <p:grpSpPr>
          <a:xfrm>
            <a:off x="575557" y="4892034"/>
            <a:ext cx="823392" cy="231847"/>
            <a:chOff x="1559496" y="5949280"/>
            <a:chExt cx="1207641" cy="340042"/>
          </a:xfrm>
          <a:solidFill>
            <a:schemeClr val="accent1"/>
          </a:solidFill>
        </p:grpSpPr>
        <p:grpSp>
          <p:nvGrpSpPr>
            <p:cNvPr id="65" name="Group 64"/>
            <p:cNvGrpSpPr/>
            <p:nvPr/>
          </p:nvGrpSpPr>
          <p:grpSpPr>
            <a:xfrm>
              <a:off x="1991544" y="5949280"/>
              <a:ext cx="340042" cy="340042"/>
              <a:chOff x="191344" y="4140103"/>
              <a:chExt cx="340040" cy="340040"/>
            </a:xfrm>
            <a:grpFill/>
          </p:grpSpPr>
          <p:sp>
            <p:nvSpPr>
              <p:cNvPr id="81"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7" name="Group 66"/>
            <p:cNvGrpSpPr/>
            <p:nvPr/>
          </p:nvGrpSpPr>
          <p:grpSpPr>
            <a:xfrm>
              <a:off x="2427095" y="5949280"/>
              <a:ext cx="340042" cy="340042"/>
              <a:chOff x="3315612" y="4140103"/>
              <a:chExt cx="340040" cy="340040"/>
            </a:xfrm>
            <a:grpFill/>
          </p:grpSpPr>
          <p:sp>
            <p:nvSpPr>
              <p:cNvPr id="7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8" name="Group 67"/>
            <p:cNvGrpSpPr/>
            <p:nvPr/>
          </p:nvGrpSpPr>
          <p:grpSpPr>
            <a:xfrm>
              <a:off x="1559496" y="5949280"/>
              <a:ext cx="340042" cy="340042"/>
              <a:chOff x="3315612" y="4584965"/>
              <a:chExt cx="340040" cy="340040"/>
            </a:xfrm>
            <a:grpFill/>
          </p:grpSpPr>
          <p:sp>
            <p:nvSpPr>
              <p:cNvPr id="6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5" name="Group 84"/>
          <p:cNvGrpSpPr/>
          <p:nvPr/>
        </p:nvGrpSpPr>
        <p:grpSpPr>
          <a:xfrm>
            <a:off x="1925707" y="4887162"/>
            <a:ext cx="823392" cy="231847"/>
            <a:chOff x="1559496" y="5949280"/>
            <a:chExt cx="1207641" cy="340042"/>
          </a:xfrm>
          <a:solidFill>
            <a:schemeClr val="accent1"/>
          </a:solidFill>
        </p:grpSpPr>
        <p:grpSp>
          <p:nvGrpSpPr>
            <p:cNvPr id="87" name="Group 86"/>
            <p:cNvGrpSpPr/>
            <p:nvPr/>
          </p:nvGrpSpPr>
          <p:grpSpPr>
            <a:xfrm>
              <a:off x="1991544" y="5949280"/>
              <a:ext cx="340042" cy="340042"/>
              <a:chOff x="191344" y="4140103"/>
              <a:chExt cx="340040" cy="340040"/>
            </a:xfrm>
            <a:grpFill/>
          </p:grpSpPr>
          <p:sp>
            <p:nvSpPr>
              <p:cNvPr id="94"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5"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8" name="Group 87"/>
            <p:cNvGrpSpPr/>
            <p:nvPr/>
          </p:nvGrpSpPr>
          <p:grpSpPr>
            <a:xfrm>
              <a:off x="2427095" y="5949280"/>
              <a:ext cx="340042" cy="340042"/>
              <a:chOff x="3315612" y="4140103"/>
              <a:chExt cx="340040" cy="340040"/>
            </a:xfrm>
            <a:grpFill/>
          </p:grpSpPr>
          <p:sp>
            <p:nvSpPr>
              <p:cNvPr id="92"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3"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9" name="Group 88"/>
            <p:cNvGrpSpPr/>
            <p:nvPr/>
          </p:nvGrpSpPr>
          <p:grpSpPr>
            <a:xfrm>
              <a:off x="1559496" y="5949280"/>
              <a:ext cx="340042" cy="340042"/>
              <a:chOff x="3315612" y="4584965"/>
              <a:chExt cx="340040" cy="340040"/>
            </a:xfrm>
            <a:grpFill/>
          </p:grpSpPr>
          <p:sp>
            <p:nvSpPr>
              <p:cNvPr id="90"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98" name="Group 97"/>
          <p:cNvGrpSpPr/>
          <p:nvPr/>
        </p:nvGrpSpPr>
        <p:grpSpPr>
          <a:xfrm>
            <a:off x="3329863" y="4911971"/>
            <a:ext cx="823392" cy="231847"/>
            <a:chOff x="1559496" y="5949280"/>
            <a:chExt cx="1207641" cy="340042"/>
          </a:xfrm>
          <a:solidFill>
            <a:schemeClr val="accent1"/>
          </a:solidFill>
        </p:grpSpPr>
        <p:grpSp>
          <p:nvGrpSpPr>
            <p:cNvPr id="100" name="Group 99"/>
            <p:cNvGrpSpPr/>
            <p:nvPr/>
          </p:nvGrpSpPr>
          <p:grpSpPr>
            <a:xfrm>
              <a:off x="1991544" y="5949280"/>
              <a:ext cx="340042" cy="340042"/>
              <a:chOff x="191344" y="4140103"/>
              <a:chExt cx="340040" cy="340040"/>
            </a:xfrm>
            <a:grpFill/>
          </p:grpSpPr>
          <p:sp>
            <p:nvSpPr>
              <p:cNvPr id="10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01" name="Group 100"/>
            <p:cNvGrpSpPr/>
            <p:nvPr/>
          </p:nvGrpSpPr>
          <p:grpSpPr>
            <a:xfrm>
              <a:off x="2427095" y="5949280"/>
              <a:ext cx="340042" cy="340042"/>
              <a:chOff x="3315612" y="4140103"/>
              <a:chExt cx="340040" cy="340040"/>
            </a:xfrm>
            <a:grpFill/>
          </p:grpSpPr>
          <p:sp>
            <p:nvSpPr>
              <p:cNvPr id="105"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02" name="Group 101"/>
            <p:cNvGrpSpPr/>
            <p:nvPr/>
          </p:nvGrpSpPr>
          <p:grpSpPr>
            <a:xfrm>
              <a:off x="1559496" y="5949280"/>
              <a:ext cx="340042" cy="340042"/>
              <a:chOff x="3315612" y="4584965"/>
              <a:chExt cx="340040" cy="340040"/>
            </a:xfrm>
            <a:grpFill/>
          </p:grpSpPr>
          <p:sp>
            <p:nvSpPr>
              <p:cNvPr id="103"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1" name="Group 110"/>
          <p:cNvGrpSpPr/>
          <p:nvPr/>
        </p:nvGrpSpPr>
        <p:grpSpPr>
          <a:xfrm>
            <a:off x="4734019" y="4905663"/>
            <a:ext cx="823392" cy="231847"/>
            <a:chOff x="1559496" y="5949280"/>
            <a:chExt cx="1207641" cy="340042"/>
          </a:xfrm>
          <a:solidFill>
            <a:schemeClr val="accent1"/>
          </a:solidFill>
        </p:grpSpPr>
        <p:grpSp>
          <p:nvGrpSpPr>
            <p:cNvPr id="113" name="Group 112"/>
            <p:cNvGrpSpPr/>
            <p:nvPr/>
          </p:nvGrpSpPr>
          <p:grpSpPr>
            <a:xfrm>
              <a:off x="1991544" y="5949280"/>
              <a:ext cx="340042" cy="340042"/>
              <a:chOff x="191344" y="4140103"/>
              <a:chExt cx="340040" cy="340040"/>
            </a:xfrm>
            <a:grpFill/>
          </p:grpSpPr>
          <p:sp>
            <p:nvSpPr>
              <p:cNvPr id="120"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14" name="Group 113"/>
            <p:cNvGrpSpPr/>
            <p:nvPr/>
          </p:nvGrpSpPr>
          <p:grpSpPr>
            <a:xfrm>
              <a:off x="2427095" y="5949280"/>
              <a:ext cx="340042" cy="340042"/>
              <a:chOff x="3315612" y="4140103"/>
              <a:chExt cx="340040" cy="340040"/>
            </a:xfrm>
            <a:grpFill/>
          </p:grpSpPr>
          <p:sp>
            <p:nvSpPr>
              <p:cNvPr id="118"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15" name="Group 114"/>
            <p:cNvGrpSpPr/>
            <p:nvPr/>
          </p:nvGrpSpPr>
          <p:grpSpPr>
            <a:xfrm>
              <a:off x="1559496" y="5949280"/>
              <a:ext cx="340042" cy="340042"/>
              <a:chOff x="3315612" y="4584965"/>
              <a:chExt cx="340040" cy="340040"/>
            </a:xfrm>
            <a:grpFill/>
          </p:grpSpPr>
          <p:sp>
            <p:nvSpPr>
              <p:cNvPr id="116"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24" name="Group 123"/>
          <p:cNvGrpSpPr/>
          <p:nvPr/>
        </p:nvGrpSpPr>
        <p:grpSpPr>
          <a:xfrm>
            <a:off x="6084169" y="4893046"/>
            <a:ext cx="823392" cy="231847"/>
            <a:chOff x="1559496" y="5949280"/>
            <a:chExt cx="1207641" cy="340042"/>
          </a:xfrm>
          <a:solidFill>
            <a:schemeClr val="accent1"/>
          </a:solidFill>
        </p:grpSpPr>
        <p:grpSp>
          <p:nvGrpSpPr>
            <p:cNvPr id="126" name="Group 125"/>
            <p:cNvGrpSpPr/>
            <p:nvPr/>
          </p:nvGrpSpPr>
          <p:grpSpPr>
            <a:xfrm>
              <a:off x="1991544" y="5949280"/>
              <a:ext cx="340042" cy="340042"/>
              <a:chOff x="191344" y="4140103"/>
              <a:chExt cx="340040" cy="340040"/>
            </a:xfrm>
            <a:grpFill/>
          </p:grpSpPr>
          <p:sp>
            <p:nvSpPr>
              <p:cNvPr id="133"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27" name="Group 126"/>
            <p:cNvGrpSpPr/>
            <p:nvPr/>
          </p:nvGrpSpPr>
          <p:grpSpPr>
            <a:xfrm>
              <a:off x="2427095" y="5949280"/>
              <a:ext cx="340042" cy="340042"/>
              <a:chOff x="3315612" y="4140103"/>
              <a:chExt cx="340040" cy="340040"/>
            </a:xfrm>
            <a:grpFill/>
          </p:grpSpPr>
          <p:sp>
            <p:nvSpPr>
              <p:cNvPr id="13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28" name="Group 127"/>
            <p:cNvGrpSpPr/>
            <p:nvPr/>
          </p:nvGrpSpPr>
          <p:grpSpPr>
            <a:xfrm>
              <a:off x="1559496" y="5949280"/>
              <a:ext cx="340042" cy="340042"/>
              <a:chOff x="3315612" y="4584965"/>
              <a:chExt cx="340040" cy="340040"/>
            </a:xfrm>
            <a:grpFill/>
          </p:grpSpPr>
          <p:sp>
            <p:nvSpPr>
              <p:cNvPr id="12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37" name="Group 136"/>
          <p:cNvGrpSpPr/>
          <p:nvPr/>
        </p:nvGrpSpPr>
        <p:grpSpPr>
          <a:xfrm>
            <a:off x="7488325" y="4905663"/>
            <a:ext cx="823392" cy="231847"/>
            <a:chOff x="1559496" y="5949280"/>
            <a:chExt cx="1207641" cy="340042"/>
          </a:xfrm>
          <a:solidFill>
            <a:schemeClr val="accent1"/>
          </a:solidFill>
        </p:grpSpPr>
        <p:grpSp>
          <p:nvGrpSpPr>
            <p:cNvPr id="139" name="Group 138"/>
            <p:cNvGrpSpPr/>
            <p:nvPr/>
          </p:nvGrpSpPr>
          <p:grpSpPr>
            <a:xfrm>
              <a:off x="1991544" y="5949280"/>
              <a:ext cx="340042" cy="340042"/>
              <a:chOff x="191344" y="4140103"/>
              <a:chExt cx="340040" cy="340040"/>
            </a:xfrm>
            <a:grpFill/>
          </p:grpSpPr>
          <p:sp>
            <p:nvSpPr>
              <p:cNvPr id="146"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40" name="Group 139"/>
            <p:cNvGrpSpPr/>
            <p:nvPr/>
          </p:nvGrpSpPr>
          <p:grpSpPr>
            <a:xfrm>
              <a:off x="2427095" y="5949280"/>
              <a:ext cx="340042" cy="340042"/>
              <a:chOff x="3315612" y="4140103"/>
              <a:chExt cx="340040" cy="340040"/>
            </a:xfrm>
            <a:grpFill/>
          </p:grpSpPr>
          <p:sp>
            <p:nvSpPr>
              <p:cNvPr id="144"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5"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41" name="Group 140"/>
            <p:cNvGrpSpPr/>
            <p:nvPr/>
          </p:nvGrpSpPr>
          <p:grpSpPr>
            <a:xfrm>
              <a:off x="1559496" y="5949280"/>
              <a:ext cx="340042" cy="340042"/>
              <a:chOff x="3315612" y="4584965"/>
              <a:chExt cx="340040" cy="340040"/>
            </a:xfrm>
            <a:grpFill/>
          </p:grpSpPr>
          <p:sp>
            <p:nvSpPr>
              <p:cNvPr id="142"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
        <p:nvSpPr>
          <p:cNvPr id="150" name="Rectangle 149"/>
          <p:cNvSpPr/>
          <p:nvPr/>
        </p:nvSpPr>
        <p:spPr>
          <a:xfrm>
            <a:off x="1223628" y="3339733"/>
            <a:ext cx="435173" cy="892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1" name="Rectangle 150"/>
          <p:cNvSpPr/>
          <p:nvPr/>
        </p:nvSpPr>
        <p:spPr>
          <a:xfrm>
            <a:off x="2576693" y="3339733"/>
            <a:ext cx="435173" cy="8926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2" name="Rectangle 151"/>
          <p:cNvSpPr/>
          <p:nvPr/>
        </p:nvSpPr>
        <p:spPr>
          <a:xfrm>
            <a:off x="3980849" y="3339733"/>
            <a:ext cx="435173" cy="8926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3" name="Rectangle 152"/>
          <p:cNvSpPr/>
          <p:nvPr/>
        </p:nvSpPr>
        <p:spPr>
          <a:xfrm>
            <a:off x="5378965" y="3339733"/>
            <a:ext cx="435173" cy="8926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4" name="Rectangle 153"/>
          <p:cNvSpPr/>
          <p:nvPr/>
        </p:nvSpPr>
        <p:spPr>
          <a:xfrm>
            <a:off x="6735155" y="3339733"/>
            <a:ext cx="435173" cy="8926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5" name="Rectangle 154"/>
          <p:cNvSpPr/>
          <p:nvPr/>
        </p:nvSpPr>
        <p:spPr>
          <a:xfrm>
            <a:off x="8139311" y="3339733"/>
            <a:ext cx="435173" cy="8926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 name="Picture Placeholder 1"/>
          <p:cNvSpPr>
            <a:spLocks noGrp="1"/>
          </p:cNvSpPr>
          <p:nvPr>
            <p:ph type="pic" sz="quarter" idx="38"/>
          </p:nvPr>
        </p:nvSpPr>
        <p:spPr/>
      </p:sp>
      <p:sp>
        <p:nvSpPr>
          <p:cNvPr id="3" name="Picture Placeholder 2"/>
          <p:cNvSpPr>
            <a:spLocks noGrp="1"/>
          </p:cNvSpPr>
          <p:nvPr>
            <p:ph type="pic" sz="quarter" idx="37"/>
          </p:nvPr>
        </p:nvSpPr>
        <p:spPr/>
      </p:sp>
      <p:sp>
        <p:nvSpPr>
          <p:cNvPr id="4" name="Picture Placeholder 3"/>
          <p:cNvSpPr>
            <a:spLocks noGrp="1"/>
          </p:cNvSpPr>
          <p:nvPr>
            <p:ph type="pic" sz="quarter" idx="36"/>
          </p:nvPr>
        </p:nvSpPr>
        <p:spPr/>
      </p:sp>
      <p:sp>
        <p:nvSpPr>
          <p:cNvPr id="5" name="Picture Placeholder 4"/>
          <p:cNvSpPr>
            <a:spLocks noGrp="1"/>
          </p:cNvSpPr>
          <p:nvPr>
            <p:ph type="pic" sz="quarter" idx="35"/>
          </p:nvPr>
        </p:nvSpPr>
        <p:spPr/>
      </p:sp>
      <p:sp>
        <p:nvSpPr>
          <p:cNvPr id="6" name="Picture Placeholder 5"/>
          <p:cNvSpPr>
            <a:spLocks noGrp="1"/>
          </p:cNvSpPr>
          <p:nvPr>
            <p:ph type="pic" sz="quarter" idx="34"/>
          </p:nvPr>
        </p:nvSpPr>
        <p:spPr/>
      </p:sp>
      <p:sp>
        <p:nvSpPr>
          <p:cNvPr id="7" name="Picture Placeholder 6"/>
          <p:cNvSpPr>
            <a:spLocks noGrp="1"/>
          </p:cNvSpPr>
          <p:nvPr>
            <p:ph type="pic" sz="quarter" idx="33"/>
          </p:nvPr>
        </p:nvSpPr>
        <p:spPr/>
      </p:sp>
    </p:spTree>
    <p:extLst>
      <p:ext uri="{BB962C8B-B14F-4D97-AF65-F5344CB8AC3E}">
        <p14:creationId xmlns:p14="http://schemas.microsoft.com/office/powerpoint/2010/main" val="306607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fade">
                                      <p:cBhvr>
                                        <p:cTn id="7" dur="500"/>
                                        <p:tgtEl>
                                          <p:spTgt spid="15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500"/>
                                        <p:tgtEl>
                                          <p:spTgt spid="13">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1"/>
                                        </p:tgtEl>
                                        <p:attrNameLst>
                                          <p:attrName>style.visibility</p:attrName>
                                        </p:attrNameLst>
                                      </p:cBhvr>
                                      <p:to>
                                        <p:strVal val="visible"/>
                                      </p:to>
                                    </p:set>
                                    <p:animEffect transition="in" filter="fade">
                                      <p:cBhvr>
                                        <p:cTn id="21" dur="500"/>
                                        <p:tgtEl>
                                          <p:spTgt spid="151"/>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fade">
                                      <p:cBhvr>
                                        <p:cTn id="25" dur="500"/>
                                        <p:tgtEl>
                                          <p:spTgt spid="22">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Effect transition="in" filter="fade">
                                      <p:cBhvr>
                                        <p:cTn id="28" dur="500"/>
                                        <p:tgtEl>
                                          <p:spTgt spid="21">
                                            <p:txEl>
                                              <p:pRg st="0" end="0"/>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500"/>
                                        <p:tgtEl>
                                          <p:spTgt spid="8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fade">
                                      <p:cBhvr>
                                        <p:cTn id="39" dur="500"/>
                                        <p:tgtEl>
                                          <p:spTgt spid="24">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xEl>
                                              <p:pRg st="0" end="0"/>
                                            </p:txEl>
                                          </p:spTgt>
                                        </p:tgtEl>
                                        <p:attrNameLst>
                                          <p:attrName>style.visibility</p:attrName>
                                        </p:attrNameLst>
                                      </p:cBhvr>
                                      <p:to>
                                        <p:strVal val="visible"/>
                                      </p:to>
                                    </p:set>
                                    <p:animEffect transition="in" filter="fade">
                                      <p:cBhvr>
                                        <p:cTn id="42" dur="500"/>
                                        <p:tgtEl>
                                          <p:spTgt spid="23">
                                            <p:txEl>
                                              <p:pRg st="0" end="0"/>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fade">
                                      <p:cBhvr>
                                        <p:cTn id="45" dur="500"/>
                                        <p:tgtEl>
                                          <p:spTgt spid="98"/>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53"/>
                                        </p:tgtEl>
                                        <p:attrNameLst>
                                          <p:attrName>style.visibility</p:attrName>
                                        </p:attrNameLst>
                                      </p:cBhvr>
                                      <p:to>
                                        <p:strVal val="visible"/>
                                      </p:to>
                                    </p:set>
                                    <p:animEffect transition="in" filter="fade">
                                      <p:cBhvr>
                                        <p:cTn id="49" dur="500"/>
                                        <p:tgtEl>
                                          <p:spTgt spid="153"/>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Effect transition="in" filter="fade">
                                      <p:cBhvr>
                                        <p:cTn id="53" dur="500"/>
                                        <p:tgtEl>
                                          <p:spTgt spid="18">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7">
                                            <p:txEl>
                                              <p:pRg st="0" end="0"/>
                                            </p:txEl>
                                          </p:spTgt>
                                        </p:tgtEl>
                                        <p:attrNameLst>
                                          <p:attrName>style.visibility</p:attrName>
                                        </p:attrNameLst>
                                      </p:cBhvr>
                                      <p:to>
                                        <p:strVal val="visible"/>
                                      </p:to>
                                    </p:set>
                                    <p:animEffect transition="in" filter="fade">
                                      <p:cBhvr>
                                        <p:cTn id="56" dur="500"/>
                                        <p:tgtEl>
                                          <p:spTgt spid="17">
                                            <p:txEl>
                                              <p:pRg st="0" end="0"/>
                                            </p:txEl>
                                          </p:spTgt>
                                        </p:tgtEl>
                                      </p:cBhvr>
                                    </p:animEffect>
                                  </p:childTnLst>
                                </p:cTn>
                              </p:par>
                              <p:par>
                                <p:cTn id="57" presetID="10"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animEffect transition="in" filter="fade">
                                      <p:cBhvr>
                                        <p:cTn id="59" dur="500"/>
                                        <p:tgtEl>
                                          <p:spTgt spid="11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54"/>
                                        </p:tgtEl>
                                        <p:attrNameLst>
                                          <p:attrName>style.visibility</p:attrName>
                                        </p:attrNameLst>
                                      </p:cBhvr>
                                      <p:to>
                                        <p:strVal val="visible"/>
                                      </p:to>
                                    </p:set>
                                    <p:animEffect transition="in" filter="fade">
                                      <p:cBhvr>
                                        <p:cTn id="63" dur="500"/>
                                        <p:tgtEl>
                                          <p:spTgt spid="154"/>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20">
                                            <p:txEl>
                                              <p:pRg st="0" end="0"/>
                                            </p:txEl>
                                          </p:spTgt>
                                        </p:tgtEl>
                                        <p:attrNameLst>
                                          <p:attrName>style.visibility</p:attrName>
                                        </p:attrNameLst>
                                      </p:cBhvr>
                                      <p:to>
                                        <p:strVal val="visible"/>
                                      </p:to>
                                    </p:set>
                                    <p:animEffect transition="in" filter="fade">
                                      <p:cBhvr>
                                        <p:cTn id="67" dur="500"/>
                                        <p:tgtEl>
                                          <p:spTgt spid="20">
                                            <p:txEl>
                                              <p:pRg st="0" end="0"/>
                                            </p:txEl>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
                                            <p:txEl>
                                              <p:pRg st="0" end="0"/>
                                            </p:txEl>
                                          </p:spTgt>
                                        </p:tgtEl>
                                        <p:attrNameLst>
                                          <p:attrName>style.visibility</p:attrName>
                                        </p:attrNameLst>
                                      </p:cBhvr>
                                      <p:to>
                                        <p:strVal val="visible"/>
                                      </p:to>
                                    </p:set>
                                    <p:animEffect transition="in" filter="fade">
                                      <p:cBhvr>
                                        <p:cTn id="70" dur="500"/>
                                        <p:tgtEl>
                                          <p:spTgt spid="19">
                                            <p:txEl>
                                              <p:pRg st="0" end="0"/>
                                            </p:txEl>
                                          </p:spTgt>
                                        </p:tgtEl>
                                      </p:cBhvr>
                                    </p:animEffect>
                                  </p:childTnLst>
                                </p:cTn>
                              </p:par>
                              <p:par>
                                <p:cTn id="71" presetID="10" presetClass="entr" presetSubtype="0" fill="hold" nodeType="with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fade">
                                      <p:cBhvr>
                                        <p:cTn id="73" dur="500"/>
                                        <p:tgtEl>
                                          <p:spTgt spid="124"/>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55"/>
                                        </p:tgtEl>
                                        <p:attrNameLst>
                                          <p:attrName>style.visibility</p:attrName>
                                        </p:attrNameLst>
                                      </p:cBhvr>
                                      <p:to>
                                        <p:strVal val="visible"/>
                                      </p:to>
                                    </p:set>
                                    <p:animEffect transition="in" filter="fade">
                                      <p:cBhvr>
                                        <p:cTn id="77" dur="500"/>
                                        <p:tgtEl>
                                          <p:spTgt spid="155"/>
                                        </p:tgtEl>
                                      </p:cBhvr>
                                    </p:animEffect>
                                  </p:childTnLst>
                                </p:cTn>
                              </p:par>
                            </p:childTnLst>
                          </p:cTn>
                        </p:par>
                        <p:par>
                          <p:cTn id="78" fill="hold">
                            <p:stCondLst>
                              <p:cond delay="5500"/>
                            </p:stCondLst>
                            <p:childTnLst>
                              <p:par>
                                <p:cTn id="79" presetID="10" presetClass="entr" presetSubtype="0" fill="hold" grpId="0" nodeType="afterEffect">
                                  <p:stCondLst>
                                    <p:cond delay="0"/>
                                  </p:stCondLst>
                                  <p:childTnLst>
                                    <p:set>
                                      <p:cBhvr>
                                        <p:cTn id="80" dur="1" fill="hold">
                                          <p:stCondLst>
                                            <p:cond delay="0"/>
                                          </p:stCondLst>
                                        </p:cTn>
                                        <p:tgtEl>
                                          <p:spTgt spid="16">
                                            <p:txEl>
                                              <p:pRg st="0" end="0"/>
                                            </p:txEl>
                                          </p:spTgt>
                                        </p:tgtEl>
                                        <p:attrNameLst>
                                          <p:attrName>style.visibility</p:attrName>
                                        </p:attrNameLst>
                                      </p:cBhvr>
                                      <p:to>
                                        <p:strVal val="visible"/>
                                      </p:to>
                                    </p:set>
                                    <p:animEffect transition="in" filter="fade">
                                      <p:cBhvr>
                                        <p:cTn id="81" dur="500"/>
                                        <p:tgtEl>
                                          <p:spTgt spid="16">
                                            <p:txEl>
                                              <p:pRg st="0" end="0"/>
                                            </p:txEl>
                                          </p:spTgt>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
                                            <p:txEl>
                                              <p:pRg st="0" end="0"/>
                                            </p:txEl>
                                          </p:spTgt>
                                        </p:tgtEl>
                                        <p:attrNameLst>
                                          <p:attrName>style.visibility</p:attrName>
                                        </p:attrNameLst>
                                      </p:cBhvr>
                                      <p:to>
                                        <p:strVal val="visible"/>
                                      </p:to>
                                    </p:set>
                                    <p:animEffect transition="in" filter="fade">
                                      <p:cBhvr>
                                        <p:cTn id="84" dur="500"/>
                                        <p:tgtEl>
                                          <p:spTgt spid="15">
                                            <p:txEl>
                                              <p:pRg st="0" end="0"/>
                                            </p:txEl>
                                          </p:spTgt>
                                        </p:tgtEl>
                                      </p:cBhvr>
                                    </p:animEffect>
                                  </p:childTnLst>
                                </p:cTn>
                              </p:par>
                              <p:par>
                                <p:cTn id="85" presetID="10" presetClass="entr" presetSubtype="0" fill="hold" nodeType="with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fade">
                                      <p:cBhvr>
                                        <p:cTn id="8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23" grpId="0" build="p"/>
      <p:bldP spid="24" grpId="0" build="p"/>
      <p:bldP spid="150" grpId="0" animBg="1"/>
      <p:bldP spid="151" grpId="0" animBg="1"/>
      <p:bldP spid="152" grpId="0" animBg="1"/>
      <p:bldP spid="153" grpId="0" animBg="1"/>
      <p:bldP spid="154" grpId="0" animBg="1"/>
      <p:bldP spid="15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smtClean="0"/>
              <a:t>/organization</a:t>
            </a:r>
          </a:p>
          <a:p>
            <a:endParaRPr lang="en-US" dirty="0"/>
          </a:p>
        </p:txBody>
      </p:sp>
      <p:sp>
        <p:nvSpPr>
          <p:cNvPr id="4" name="Subtitle 3"/>
          <p:cNvSpPr>
            <a:spLocks noGrp="1"/>
          </p:cNvSpPr>
          <p:nvPr>
            <p:ph type="subTitle" idx="1"/>
          </p:nvPr>
        </p:nvSpPr>
        <p:spPr/>
        <p:txBody>
          <a:bodyPr/>
          <a:lstStyle/>
          <a:p>
            <a:r>
              <a:rPr lang="en-US" dirty="0" smtClean="0"/>
              <a:t>Table of Organization</a:t>
            </a:r>
            <a:endParaRPr lang="en-US" dirty="0"/>
          </a:p>
        </p:txBody>
      </p:sp>
      <p:graphicFrame>
        <p:nvGraphicFramePr>
          <p:cNvPr id="5" name="Content Placeholder 3"/>
          <p:cNvGraphicFramePr>
            <a:graphicFrameLocks/>
          </p:cNvGraphicFramePr>
          <p:nvPr>
            <p:extLst>
              <p:ext uri="{D42A27DB-BD31-4B8C-83A1-F6EECF244321}">
                <p14:modId xmlns:p14="http://schemas.microsoft.com/office/powerpoint/2010/main" val="3861666768"/>
              </p:ext>
            </p:extLst>
          </p:nvPr>
        </p:nvGraphicFramePr>
        <p:xfrm>
          <a:off x="924337" y="2888941"/>
          <a:ext cx="7183106" cy="24081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1163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5">
                                            <p:graphicEl>
                                              <a:dgm id="{52665F1F-9F19-9B46-BFB9-4988D85941F6}"/>
                                            </p:graphicEl>
                                          </p:spTgt>
                                        </p:tgtEl>
                                        <p:attrNameLst>
                                          <p:attrName>style.visibility</p:attrName>
                                        </p:attrNameLst>
                                      </p:cBhvr>
                                      <p:to>
                                        <p:strVal val="visible"/>
                                      </p:to>
                                    </p:set>
                                    <p:animEffect transition="in" filter="fade">
                                      <p:cBhvr>
                                        <p:cTn id="18" dur="500"/>
                                        <p:tgtEl>
                                          <p:spTgt spid="5">
                                            <p:graphicEl>
                                              <a:dgm id="{52665F1F-9F19-9B46-BFB9-4988D85941F6}"/>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graphicEl>
                                              <a:dgm id="{8E37F248-59E8-5F4F-8EC0-C447D804822D}"/>
                                            </p:graphicEl>
                                          </p:spTgt>
                                        </p:tgtEl>
                                        <p:attrNameLst>
                                          <p:attrName>style.visibility</p:attrName>
                                        </p:attrNameLst>
                                      </p:cBhvr>
                                      <p:to>
                                        <p:strVal val="visible"/>
                                      </p:to>
                                    </p:set>
                                    <p:animEffect transition="in" filter="fade">
                                      <p:cBhvr>
                                        <p:cTn id="22" dur="500"/>
                                        <p:tgtEl>
                                          <p:spTgt spid="5">
                                            <p:graphicEl>
                                              <a:dgm id="{8E37F248-59E8-5F4F-8EC0-C447D804822D}"/>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
                                            <p:graphicEl>
                                              <a:dgm id="{CB74AB08-C5ED-DC49-8AAB-7291BB699E52}"/>
                                            </p:graphicEl>
                                          </p:spTgt>
                                        </p:tgtEl>
                                        <p:attrNameLst>
                                          <p:attrName>style.visibility</p:attrName>
                                        </p:attrNameLst>
                                      </p:cBhvr>
                                      <p:to>
                                        <p:strVal val="visible"/>
                                      </p:to>
                                    </p:set>
                                    <p:animEffect transition="in" filter="fade">
                                      <p:cBhvr>
                                        <p:cTn id="26" dur="500"/>
                                        <p:tgtEl>
                                          <p:spTgt spid="5">
                                            <p:graphicEl>
                                              <a:dgm id="{CB74AB08-C5ED-DC49-8AAB-7291BB699E52}"/>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
                                            <p:graphicEl>
                                              <a:dgm id="{0B3AF159-428C-9746-B197-E00C37BA3FE5}"/>
                                            </p:graphicEl>
                                          </p:spTgt>
                                        </p:tgtEl>
                                        <p:attrNameLst>
                                          <p:attrName>style.visibility</p:attrName>
                                        </p:attrNameLst>
                                      </p:cBhvr>
                                      <p:to>
                                        <p:strVal val="visible"/>
                                      </p:to>
                                    </p:set>
                                    <p:animEffect transition="in" filter="fade">
                                      <p:cBhvr>
                                        <p:cTn id="30" dur="500"/>
                                        <p:tgtEl>
                                          <p:spTgt spid="5">
                                            <p:graphicEl>
                                              <a:dgm id="{0B3AF159-428C-9746-B197-E00C37BA3FE5}"/>
                                            </p:graphicEl>
                                          </p:spTgt>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5">
                                            <p:graphicEl>
                                              <a:dgm id="{5FD9346F-A266-7A44-9268-B1F613C5F481}"/>
                                            </p:graphicEl>
                                          </p:spTgt>
                                        </p:tgtEl>
                                        <p:attrNameLst>
                                          <p:attrName>style.visibility</p:attrName>
                                        </p:attrNameLst>
                                      </p:cBhvr>
                                      <p:to>
                                        <p:strVal val="visible"/>
                                      </p:to>
                                    </p:set>
                                    <p:animEffect transition="in" filter="fade">
                                      <p:cBhvr>
                                        <p:cTn id="34" dur="500"/>
                                        <p:tgtEl>
                                          <p:spTgt spid="5">
                                            <p:graphicEl>
                                              <a:dgm id="{5FD9346F-A266-7A44-9268-B1F613C5F481}"/>
                                            </p:graphic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5">
                                            <p:graphicEl>
                                              <a:dgm id="{3F2082BC-366D-1A4B-8466-6EF88C0758F4}"/>
                                            </p:graphicEl>
                                          </p:spTgt>
                                        </p:tgtEl>
                                        <p:attrNameLst>
                                          <p:attrName>style.visibility</p:attrName>
                                        </p:attrNameLst>
                                      </p:cBhvr>
                                      <p:to>
                                        <p:strVal val="visible"/>
                                      </p:to>
                                    </p:set>
                                    <p:animEffect transition="in" filter="fade">
                                      <p:cBhvr>
                                        <p:cTn id="38" dur="500"/>
                                        <p:tgtEl>
                                          <p:spTgt spid="5">
                                            <p:graphicEl>
                                              <a:dgm id="{3F2082BC-366D-1A4B-8466-6EF88C0758F4}"/>
                                            </p:graphicEl>
                                          </p:spTgt>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
                                            <p:graphicEl>
                                              <a:dgm id="{8F82E212-6768-5349-AFA6-2AFD2213CC1A}"/>
                                            </p:graphicEl>
                                          </p:spTgt>
                                        </p:tgtEl>
                                        <p:attrNameLst>
                                          <p:attrName>style.visibility</p:attrName>
                                        </p:attrNameLst>
                                      </p:cBhvr>
                                      <p:to>
                                        <p:strVal val="visible"/>
                                      </p:to>
                                    </p:set>
                                    <p:animEffect transition="in" filter="fade">
                                      <p:cBhvr>
                                        <p:cTn id="42" dur="500"/>
                                        <p:tgtEl>
                                          <p:spTgt spid="5">
                                            <p:graphicEl>
                                              <a:dgm id="{8F82E212-6768-5349-AFA6-2AFD2213CC1A}"/>
                                            </p:graphicEl>
                                          </p:spTgt>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5">
                                            <p:graphicEl>
                                              <a:dgm id="{D03C34D7-0AA8-384F-B8ED-39778BBC2136}"/>
                                            </p:graphicEl>
                                          </p:spTgt>
                                        </p:tgtEl>
                                        <p:attrNameLst>
                                          <p:attrName>style.visibility</p:attrName>
                                        </p:attrNameLst>
                                      </p:cBhvr>
                                      <p:to>
                                        <p:strVal val="visible"/>
                                      </p:to>
                                    </p:set>
                                    <p:animEffect transition="in" filter="fade">
                                      <p:cBhvr>
                                        <p:cTn id="46" dur="500"/>
                                        <p:tgtEl>
                                          <p:spTgt spid="5">
                                            <p:graphicEl>
                                              <a:dgm id="{D03C34D7-0AA8-384F-B8ED-39778BBC2136}"/>
                                            </p:graphicEl>
                                          </p:spTgt>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5">
                                            <p:graphicEl>
                                              <a:dgm id="{6BC07EFA-47E1-9D47-8E49-C274CC727CC6}"/>
                                            </p:graphicEl>
                                          </p:spTgt>
                                        </p:tgtEl>
                                        <p:attrNameLst>
                                          <p:attrName>style.visibility</p:attrName>
                                        </p:attrNameLst>
                                      </p:cBhvr>
                                      <p:to>
                                        <p:strVal val="visible"/>
                                      </p:to>
                                    </p:set>
                                    <p:animEffect transition="in" filter="fade">
                                      <p:cBhvr>
                                        <p:cTn id="50" dur="500"/>
                                        <p:tgtEl>
                                          <p:spTgt spid="5">
                                            <p:graphicEl>
                                              <a:dgm id="{6BC07EFA-47E1-9D47-8E49-C274CC727CC6}"/>
                                            </p:graphicEl>
                                          </p:spTgt>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5">
                                            <p:graphicEl>
                                              <a:dgm id="{59FB7BAE-9752-C349-B4B6-B8BF76A5D285}"/>
                                            </p:graphicEl>
                                          </p:spTgt>
                                        </p:tgtEl>
                                        <p:attrNameLst>
                                          <p:attrName>style.visibility</p:attrName>
                                        </p:attrNameLst>
                                      </p:cBhvr>
                                      <p:to>
                                        <p:strVal val="visible"/>
                                      </p:to>
                                    </p:set>
                                    <p:animEffect transition="in" filter="fade">
                                      <p:cBhvr>
                                        <p:cTn id="54" dur="500"/>
                                        <p:tgtEl>
                                          <p:spTgt spid="5">
                                            <p:graphicEl>
                                              <a:dgm id="{59FB7BAE-9752-C349-B4B6-B8BF76A5D285}"/>
                                            </p:graphicEl>
                                          </p:spTgt>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
                                            <p:graphicEl>
                                              <a:dgm id="{3BEF7455-44B0-0049-A718-64BF9416635C}"/>
                                            </p:graphicEl>
                                          </p:spTgt>
                                        </p:tgtEl>
                                        <p:attrNameLst>
                                          <p:attrName>style.visibility</p:attrName>
                                        </p:attrNameLst>
                                      </p:cBhvr>
                                      <p:to>
                                        <p:strVal val="visible"/>
                                      </p:to>
                                    </p:set>
                                    <p:animEffect transition="in" filter="fade">
                                      <p:cBhvr>
                                        <p:cTn id="58" dur="500"/>
                                        <p:tgtEl>
                                          <p:spTgt spid="5">
                                            <p:graphicEl>
                                              <a:dgm id="{3BEF7455-44B0-0049-A718-64BF9416635C}"/>
                                            </p:graphicEl>
                                          </p:spTgt>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5">
                                            <p:graphicEl>
                                              <a:dgm id="{825936F8-B84F-0641-8954-649A2455844C}"/>
                                            </p:graphicEl>
                                          </p:spTgt>
                                        </p:tgtEl>
                                        <p:attrNameLst>
                                          <p:attrName>style.visibility</p:attrName>
                                        </p:attrNameLst>
                                      </p:cBhvr>
                                      <p:to>
                                        <p:strVal val="visible"/>
                                      </p:to>
                                    </p:set>
                                    <p:animEffect transition="in" filter="fade">
                                      <p:cBhvr>
                                        <p:cTn id="62" dur="500"/>
                                        <p:tgtEl>
                                          <p:spTgt spid="5">
                                            <p:graphicEl>
                                              <a:dgm id="{825936F8-B84F-0641-8954-649A2455844C}"/>
                                            </p:graphicEl>
                                          </p:spTgt>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5">
                                            <p:graphicEl>
                                              <a:dgm id="{28F2ACD5-A3DC-3C42-B598-6EE2D0EA8E43}"/>
                                            </p:graphicEl>
                                          </p:spTgt>
                                        </p:tgtEl>
                                        <p:attrNameLst>
                                          <p:attrName>style.visibility</p:attrName>
                                        </p:attrNameLst>
                                      </p:cBhvr>
                                      <p:to>
                                        <p:strVal val="visible"/>
                                      </p:to>
                                    </p:set>
                                    <p:animEffect transition="in" filter="fade">
                                      <p:cBhvr>
                                        <p:cTn id="66" dur="500"/>
                                        <p:tgtEl>
                                          <p:spTgt spid="5">
                                            <p:graphicEl>
                                              <a:dgm id="{28F2ACD5-A3DC-3C42-B598-6EE2D0EA8E43}"/>
                                            </p:graphicEl>
                                          </p:spTgt>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5">
                                            <p:graphicEl>
                                              <a:dgm id="{DD7A503E-C319-0D47-B25A-F513285E5417}"/>
                                            </p:graphicEl>
                                          </p:spTgt>
                                        </p:tgtEl>
                                        <p:attrNameLst>
                                          <p:attrName>style.visibility</p:attrName>
                                        </p:attrNameLst>
                                      </p:cBhvr>
                                      <p:to>
                                        <p:strVal val="visible"/>
                                      </p:to>
                                    </p:set>
                                    <p:animEffect transition="in" filter="fade">
                                      <p:cBhvr>
                                        <p:cTn id="70" dur="500"/>
                                        <p:tgtEl>
                                          <p:spTgt spid="5">
                                            <p:graphicEl>
                                              <a:dgm id="{DD7A503E-C319-0D47-B25A-F513285E5417}"/>
                                            </p:graphicEl>
                                          </p:spTgt>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
                                            <p:graphicEl>
                                              <a:dgm id="{A9EC1C8F-02E7-334A-8819-041AF3A47AF4}"/>
                                            </p:graphicEl>
                                          </p:spTgt>
                                        </p:tgtEl>
                                        <p:attrNameLst>
                                          <p:attrName>style.visibility</p:attrName>
                                        </p:attrNameLst>
                                      </p:cBhvr>
                                      <p:to>
                                        <p:strVal val="visible"/>
                                      </p:to>
                                    </p:set>
                                    <p:animEffect transition="in" filter="fade">
                                      <p:cBhvr>
                                        <p:cTn id="74" dur="500"/>
                                        <p:tgtEl>
                                          <p:spTgt spid="5">
                                            <p:graphicEl>
                                              <a:dgm id="{A9EC1C8F-02E7-334A-8819-041AF3A47AF4}"/>
                                            </p:graphicEl>
                                          </p:spTgt>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5">
                                            <p:graphicEl>
                                              <a:dgm id="{09FE1598-27C7-5343-B8E1-7CBD0F9B5172}"/>
                                            </p:graphicEl>
                                          </p:spTgt>
                                        </p:tgtEl>
                                        <p:attrNameLst>
                                          <p:attrName>style.visibility</p:attrName>
                                        </p:attrNameLst>
                                      </p:cBhvr>
                                      <p:to>
                                        <p:strVal val="visible"/>
                                      </p:to>
                                    </p:set>
                                    <p:animEffect transition="in" filter="fade">
                                      <p:cBhvr>
                                        <p:cTn id="78" dur="500"/>
                                        <p:tgtEl>
                                          <p:spTgt spid="5">
                                            <p:graphicEl>
                                              <a:dgm id="{09FE1598-27C7-5343-B8E1-7CBD0F9B5172}"/>
                                            </p:graphicEl>
                                          </p:spTgt>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5">
                                            <p:graphicEl>
                                              <a:dgm id="{8498CB37-5801-1B4D-864B-DF4DC02F93DD}"/>
                                            </p:graphicEl>
                                          </p:spTgt>
                                        </p:tgtEl>
                                        <p:attrNameLst>
                                          <p:attrName>style.visibility</p:attrName>
                                        </p:attrNameLst>
                                      </p:cBhvr>
                                      <p:to>
                                        <p:strVal val="visible"/>
                                      </p:to>
                                    </p:set>
                                    <p:animEffect transition="in" filter="fade">
                                      <p:cBhvr>
                                        <p:cTn id="82" dur="500"/>
                                        <p:tgtEl>
                                          <p:spTgt spid="5">
                                            <p:graphicEl>
                                              <a:dgm id="{8498CB37-5801-1B4D-864B-DF4DC02F93DD}"/>
                                            </p:graphicEl>
                                          </p:spTgt>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
                                            <p:graphicEl>
                                              <a:dgm id="{043932D0-279D-B64E-8FA0-C9D57BD0F488}"/>
                                            </p:graphicEl>
                                          </p:spTgt>
                                        </p:tgtEl>
                                        <p:attrNameLst>
                                          <p:attrName>style.visibility</p:attrName>
                                        </p:attrNameLst>
                                      </p:cBhvr>
                                      <p:to>
                                        <p:strVal val="visible"/>
                                      </p:to>
                                    </p:set>
                                    <p:animEffect transition="in" filter="fade">
                                      <p:cBhvr>
                                        <p:cTn id="86" dur="500"/>
                                        <p:tgtEl>
                                          <p:spTgt spid="5">
                                            <p:graphicEl>
                                              <a:dgm id="{043932D0-279D-B64E-8FA0-C9D57BD0F488}"/>
                                            </p:graphicEl>
                                          </p:spTgt>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5">
                                            <p:graphicEl>
                                              <a:dgm id="{6DED3575-4117-8C47-A265-71894AB7175E}"/>
                                            </p:graphicEl>
                                          </p:spTgt>
                                        </p:tgtEl>
                                        <p:attrNameLst>
                                          <p:attrName>style.visibility</p:attrName>
                                        </p:attrNameLst>
                                      </p:cBhvr>
                                      <p:to>
                                        <p:strVal val="visible"/>
                                      </p:to>
                                    </p:set>
                                    <p:animEffect transition="in" filter="fade">
                                      <p:cBhvr>
                                        <p:cTn id="90" dur="500"/>
                                        <p:tgtEl>
                                          <p:spTgt spid="5">
                                            <p:graphicEl>
                                              <a:dgm id="{6DED3575-4117-8C47-A265-71894AB7175E}"/>
                                            </p:graphicEl>
                                          </p:spTgt>
                                        </p:tgtEl>
                                      </p:cBhvr>
                                    </p:animEffect>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5">
                                            <p:graphicEl>
                                              <a:dgm id="{98AF4421-940E-E34E-AEC3-8F8F39437E44}"/>
                                            </p:graphicEl>
                                          </p:spTgt>
                                        </p:tgtEl>
                                        <p:attrNameLst>
                                          <p:attrName>style.visibility</p:attrName>
                                        </p:attrNameLst>
                                      </p:cBhvr>
                                      <p:to>
                                        <p:strVal val="visible"/>
                                      </p:to>
                                    </p:set>
                                    <p:animEffect transition="in" filter="fade">
                                      <p:cBhvr>
                                        <p:cTn id="94" dur="500"/>
                                        <p:tgtEl>
                                          <p:spTgt spid="5">
                                            <p:graphicEl>
                                              <a:dgm id="{98AF4421-940E-E34E-AEC3-8F8F39437E44}"/>
                                            </p:graphicEl>
                                          </p:spTgt>
                                        </p:tgtEl>
                                      </p:cBhvr>
                                    </p:animEffect>
                                  </p:childTnLst>
                                </p:cTn>
                              </p:par>
                            </p:childTnLst>
                          </p:cTn>
                        </p:par>
                        <p:par>
                          <p:cTn id="95" fill="hold">
                            <p:stCondLst>
                              <p:cond delay="10500"/>
                            </p:stCondLst>
                            <p:childTnLst>
                              <p:par>
                                <p:cTn id="96" presetID="10" presetClass="entr" presetSubtype="0" fill="hold" grpId="0" nodeType="afterEffect">
                                  <p:stCondLst>
                                    <p:cond delay="0"/>
                                  </p:stCondLst>
                                  <p:childTnLst>
                                    <p:set>
                                      <p:cBhvr>
                                        <p:cTn id="97" dur="1" fill="hold">
                                          <p:stCondLst>
                                            <p:cond delay="0"/>
                                          </p:stCondLst>
                                        </p:cTn>
                                        <p:tgtEl>
                                          <p:spTgt spid="5">
                                            <p:graphicEl>
                                              <a:dgm id="{44ADCC90-E222-744D-94D1-BD12CEA4F9A2}"/>
                                            </p:graphicEl>
                                          </p:spTgt>
                                        </p:tgtEl>
                                        <p:attrNameLst>
                                          <p:attrName>style.visibility</p:attrName>
                                        </p:attrNameLst>
                                      </p:cBhvr>
                                      <p:to>
                                        <p:strVal val="visible"/>
                                      </p:to>
                                    </p:set>
                                    <p:animEffect transition="in" filter="fade">
                                      <p:cBhvr>
                                        <p:cTn id="98" dur="500"/>
                                        <p:tgtEl>
                                          <p:spTgt spid="5">
                                            <p:graphicEl>
                                              <a:dgm id="{44ADCC90-E222-744D-94D1-BD12CEA4F9A2}"/>
                                            </p:graphicEl>
                                          </p:spTgt>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5">
                                            <p:graphicEl>
                                              <a:dgm id="{B4E1A1D0-A1CD-0344-9527-BAD4D9EFCB11}"/>
                                            </p:graphicEl>
                                          </p:spTgt>
                                        </p:tgtEl>
                                        <p:attrNameLst>
                                          <p:attrName>style.visibility</p:attrName>
                                        </p:attrNameLst>
                                      </p:cBhvr>
                                      <p:to>
                                        <p:strVal val="visible"/>
                                      </p:to>
                                    </p:set>
                                    <p:animEffect transition="in" filter="fade">
                                      <p:cBhvr>
                                        <p:cTn id="102" dur="500"/>
                                        <p:tgtEl>
                                          <p:spTgt spid="5">
                                            <p:graphicEl>
                                              <a:dgm id="{B4E1A1D0-A1CD-0344-9527-BAD4D9EFCB11}"/>
                                            </p:graphicEl>
                                          </p:spTgt>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5">
                                            <p:graphicEl>
                                              <a:dgm id="{E3C03E65-F864-D54A-AD14-0D8A94B86676}"/>
                                            </p:graphicEl>
                                          </p:spTgt>
                                        </p:tgtEl>
                                        <p:attrNameLst>
                                          <p:attrName>style.visibility</p:attrName>
                                        </p:attrNameLst>
                                      </p:cBhvr>
                                      <p:to>
                                        <p:strVal val="visible"/>
                                      </p:to>
                                    </p:set>
                                    <p:animEffect transition="in" filter="fade">
                                      <p:cBhvr>
                                        <p:cTn id="106" dur="500"/>
                                        <p:tgtEl>
                                          <p:spTgt spid="5">
                                            <p:graphicEl>
                                              <a:dgm id="{E3C03E65-F864-D54A-AD14-0D8A94B86676}"/>
                                            </p:graphicEl>
                                          </p:spTgt>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5">
                                            <p:graphicEl>
                                              <a:dgm id="{32246EE4-80FC-2F4F-AB4C-21F72F668067}"/>
                                            </p:graphicEl>
                                          </p:spTgt>
                                        </p:tgtEl>
                                        <p:attrNameLst>
                                          <p:attrName>style.visibility</p:attrName>
                                        </p:attrNameLst>
                                      </p:cBhvr>
                                      <p:to>
                                        <p:strVal val="visible"/>
                                      </p:to>
                                    </p:set>
                                    <p:animEffect transition="in" filter="fade">
                                      <p:cBhvr>
                                        <p:cTn id="110" dur="500"/>
                                        <p:tgtEl>
                                          <p:spTgt spid="5">
                                            <p:graphicEl>
                                              <a:dgm id="{32246EE4-80FC-2F4F-AB4C-21F72F668067}"/>
                                            </p:graphicEl>
                                          </p:spTgt>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5">
                                            <p:graphicEl>
                                              <a:dgm id="{AAF56AB8-7444-A541-B3EB-1AB031C77156}"/>
                                            </p:graphicEl>
                                          </p:spTgt>
                                        </p:tgtEl>
                                        <p:attrNameLst>
                                          <p:attrName>style.visibility</p:attrName>
                                        </p:attrNameLst>
                                      </p:cBhvr>
                                      <p:to>
                                        <p:strVal val="visible"/>
                                      </p:to>
                                    </p:set>
                                    <p:animEffect transition="in" filter="fade">
                                      <p:cBhvr>
                                        <p:cTn id="114" dur="500"/>
                                        <p:tgtEl>
                                          <p:spTgt spid="5">
                                            <p:graphicEl>
                                              <a:dgm id="{AAF56AB8-7444-A541-B3EB-1AB031C77156}"/>
                                            </p:graphicEl>
                                          </p:spTgt>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5">
                                            <p:graphicEl>
                                              <a:dgm id="{7B67E5EC-F1A8-F54D-89F0-41F863E9D2E2}"/>
                                            </p:graphicEl>
                                          </p:spTgt>
                                        </p:tgtEl>
                                        <p:attrNameLst>
                                          <p:attrName>style.visibility</p:attrName>
                                        </p:attrNameLst>
                                      </p:cBhvr>
                                      <p:to>
                                        <p:strVal val="visible"/>
                                      </p:to>
                                    </p:set>
                                    <p:animEffect transition="in" filter="fade">
                                      <p:cBhvr>
                                        <p:cTn id="118" dur="500"/>
                                        <p:tgtEl>
                                          <p:spTgt spid="5">
                                            <p:graphicEl>
                                              <a:dgm id="{7B67E5EC-F1A8-F54D-89F0-41F863E9D2E2}"/>
                                            </p:graphicEl>
                                          </p:spTgt>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5">
                                            <p:graphicEl>
                                              <a:dgm id="{7831217E-DBF7-0046-8530-35D4D0D9345B}"/>
                                            </p:graphicEl>
                                          </p:spTgt>
                                        </p:tgtEl>
                                        <p:attrNameLst>
                                          <p:attrName>style.visibility</p:attrName>
                                        </p:attrNameLst>
                                      </p:cBhvr>
                                      <p:to>
                                        <p:strVal val="visible"/>
                                      </p:to>
                                    </p:set>
                                    <p:animEffect transition="in" filter="fade">
                                      <p:cBhvr>
                                        <p:cTn id="122" dur="500"/>
                                        <p:tgtEl>
                                          <p:spTgt spid="5">
                                            <p:graphicEl>
                                              <a:dgm id="{7831217E-DBF7-0046-8530-35D4D0D9345B}"/>
                                            </p:graphicEl>
                                          </p:spTgt>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5">
                                            <p:graphicEl>
                                              <a:dgm id="{438F176B-B9E7-4345-8F20-579A18B05C6F}"/>
                                            </p:graphicEl>
                                          </p:spTgt>
                                        </p:tgtEl>
                                        <p:attrNameLst>
                                          <p:attrName>style.visibility</p:attrName>
                                        </p:attrNameLst>
                                      </p:cBhvr>
                                      <p:to>
                                        <p:strVal val="visible"/>
                                      </p:to>
                                    </p:set>
                                    <p:animEffect transition="in" filter="fade">
                                      <p:cBhvr>
                                        <p:cTn id="126" dur="500"/>
                                        <p:tgtEl>
                                          <p:spTgt spid="5">
                                            <p:graphicEl>
                                              <a:dgm id="{438F176B-B9E7-4345-8F20-579A18B05C6F}"/>
                                            </p:graphicEl>
                                          </p:spTgt>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5">
                                            <p:graphicEl>
                                              <a:dgm id="{4559D19A-4F29-A84A-BEF5-AF351C65CB48}"/>
                                            </p:graphicEl>
                                          </p:spTgt>
                                        </p:tgtEl>
                                        <p:attrNameLst>
                                          <p:attrName>style.visibility</p:attrName>
                                        </p:attrNameLst>
                                      </p:cBhvr>
                                      <p:to>
                                        <p:strVal val="visible"/>
                                      </p:to>
                                    </p:set>
                                    <p:animEffect transition="in" filter="fade">
                                      <p:cBhvr>
                                        <p:cTn id="130" dur="500"/>
                                        <p:tgtEl>
                                          <p:spTgt spid="5">
                                            <p:graphicEl>
                                              <a:dgm id="{4559D19A-4F29-A84A-BEF5-AF351C65CB48}"/>
                                            </p:graphicEl>
                                          </p:spTgt>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5">
                                            <p:graphicEl>
                                              <a:dgm id="{5229B70F-D377-0E4B-BE3D-9E770D49DE75}"/>
                                            </p:graphicEl>
                                          </p:spTgt>
                                        </p:tgtEl>
                                        <p:attrNameLst>
                                          <p:attrName>style.visibility</p:attrName>
                                        </p:attrNameLst>
                                      </p:cBhvr>
                                      <p:to>
                                        <p:strVal val="visible"/>
                                      </p:to>
                                    </p:set>
                                    <p:animEffect transition="in" filter="fade">
                                      <p:cBhvr>
                                        <p:cTn id="134" dur="500"/>
                                        <p:tgtEl>
                                          <p:spTgt spid="5">
                                            <p:graphicEl>
                                              <a:dgm id="{5229B70F-D377-0E4B-BE3D-9E770D49DE75}"/>
                                            </p:graphicEl>
                                          </p:spTgt>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5">
                                            <p:graphicEl>
                                              <a:dgm id="{4A7D2FC9-2A50-C946-8EE3-0F9FA45186EA}"/>
                                            </p:graphicEl>
                                          </p:spTgt>
                                        </p:tgtEl>
                                        <p:attrNameLst>
                                          <p:attrName>style.visibility</p:attrName>
                                        </p:attrNameLst>
                                      </p:cBhvr>
                                      <p:to>
                                        <p:strVal val="visible"/>
                                      </p:to>
                                    </p:set>
                                    <p:animEffect transition="in" filter="fade">
                                      <p:cBhvr>
                                        <p:cTn id="138" dur="500"/>
                                        <p:tgtEl>
                                          <p:spTgt spid="5">
                                            <p:graphicEl>
                                              <a:dgm id="{4A7D2FC9-2A50-C946-8EE3-0F9FA45186EA}"/>
                                            </p:graphicEl>
                                          </p:spTgt>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5">
                                            <p:graphicEl>
                                              <a:dgm id="{75579489-66CB-3D46-88E3-1626C07CA008}"/>
                                            </p:graphicEl>
                                          </p:spTgt>
                                        </p:tgtEl>
                                        <p:attrNameLst>
                                          <p:attrName>style.visibility</p:attrName>
                                        </p:attrNameLst>
                                      </p:cBhvr>
                                      <p:to>
                                        <p:strVal val="visible"/>
                                      </p:to>
                                    </p:set>
                                    <p:animEffect transition="in" filter="fade">
                                      <p:cBhvr>
                                        <p:cTn id="142" dur="500"/>
                                        <p:tgtEl>
                                          <p:spTgt spid="5">
                                            <p:graphicEl>
                                              <a:dgm id="{75579489-66CB-3D46-88E3-1626C07CA008}"/>
                                            </p:graphicEl>
                                          </p:spTgt>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5">
                                            <p:graphicEl>
                                              <a:dgm id="{6B085148-1D6D-C74D-8848-FED3386DAE33}"/>
                                            </p:graphicEl>
                                          </p:spTgt>
                                        </p:tgtEl>
                                        <p:attrNameLst>
                                          <p:attrName>style.visibility</p:attrName>
                                        </p:attrNameLst>
                                      </p:cBhvr>
                                      <p:to>
                                        <p:strVal val="visible"/>
                                      </p:to>
                                    </p:set>
                                    <p:animEffect transition="in" filter="fade">
                                      <p:cBhvr>
                                        <p:cTn id="146" dur="500"/>
                                        <p:tgtEl>
                                          <p:spTgt spid="5">
                                            <p:graphicEl>
                                              <a:dgm id="{6B085148-1D6D-C74D-8848-FED3386DAE33}"/>
                                            </p:graphicEl>
                                          </p:spTgt>
                                        </p:tgtEl>
                                      </p:cBhvr>
                                    </p:animEffect>
                                  </p:childTnLst>
                                </p:cTn>
                              </p:par>
                            </p:childTnLst>
                          </p:cTn>
                        </p:par>
                        <p:par>
                          <p:cTn id="147" fill="hold">
                            <p:stCondLst>
                              <p:cond delay="17000"/>
                            </p:stCondLst>
                            <p:childTnLst>
                              <p:par>
                                <p:cTn id="148" presetID="10" presetClass="entr" presetSubtype="0" fill="hold" grpId="0" nodeType="afterEffect">
                                  <p:stCondLst>
                                    <p:cond delay="0"/>
                                  </p:stCondLst>
                                  <p:childTnLst>
                                    <p:set>
                                      <p:cBhvr>
                                        <p:cTn id="149" dur="1" fill="hold">
                                          <p:stCondLst>
                                            <p:cond delay="0"/>
                                          </p:stCondLst>
                                        </p:cTn>
                                        <p:tgtEl>
                                          <p:spTgt spid="5">
                                            <p:graphicEl>
                                              <a:dgm id="{E3D45A0D-64A8-2149-AACB-8E1ED290A42F}"/>
                                            </p:graphicEl>
                                          </p:spTgt>
                                        </p:tgtEl>
                                        <p:attrNameLst>
                                          <p:attrName>style.visibility</p:attrName>
                                        </p:attrNameLst>
                                      </p:cBhvr>
                                      <p:to>
                                        <p:strVal val="visible"/>
                                      </p:to>
                                    </p:set>
                                    <p:animEffect transition="in" filter="fade">
                                      <p:cBhvr>
                                        <p:cTn id="150" dur="500"/>
                                        <p:tgtEl>
                                          <p:spTgt spid="5">
                                            <p:graphicEl>
                                              <a:dgm id="{E3D45A0D-64A8-2149-AACB-8E1ED290A42F}"/>
                                            </p:graphicEl>
                                          </p:spTgt>
                                        </p:tgtEl>
                                      </p:cBhvr>
                                    </p:animEffect>
                                  </p:childTnLst>
                                </p:cTn>
                              </p:par>
                            </p:childTnLst>
                          </p:cTn>
                        </p:par>
                        <p:par>
                          <p:cTn id="151" fill="hold">
                            <p:stCondLst>
                              <p:cond delay="17500"/>
                            </p:stCondLst>
                            <p:childTnLst>
                              <p:par>
                                <p:cTn id="152" presetID="10" presetClass="entr" presetSubtype="0" fill="hold" grpId="0" nodeType="afterEffect">
                                  <p:stCondLst>
                                    <p:cond delay="0"/>
                                  </p:stCondLst>
                                  <p:childTnLst>
                                    <p:set>
                                      <p:cBhvr>
                                        <p:cTn id="153" dur="1" fill="hold">
                                          <p:stCondLst>
                                            <p:cond delay="0"/>
                                          </p:stCondLst>
                                        </p:cTn>
                                        <p:tgtEl>
                                          <p:spTgt spid="5">
                                            <p:graphicEl>
                                              <a:dgm id="{F8BFB2D1-9B27-C549-8905-244916B7EEF9}"/>
                                            </p:graphicEl>
                                          </p:spTgt>
                                        </p:tgtEl>
                                        <p:attrNameLst>
                                          <p:attrName>style.visibility</p:attrName>
                                        </p:attrNameLst>
                                      </p:cBhvr>
                                      <p:to>
                                        <p:strVal val="visible"/>
                                      </p:to>
                                    </p:set>
                                    <p:animEffect transition="in" filter="fade">
                                      <p:cBhvr>
                                        <p:cTn id="154" dur="500"/>
                                        <p:tgtEl>
                                          <p:spTgt spid="5">
                                            <p:graphicEl>
                                              <a:dgm id="{F8BFB2D1-9B27-C549-8905-244916B7EEF9}"/>
                                            </p:graphicEl>
                                          </p:spTgt>
                                        </p:tgtEl>
                                      </p:cBhvr>
                                    </p:animEffect>
                                  </p:childTnLst>
                                </p:cTn>
                              </p:par>
                            </p:childTnLst>
                          </p:cTn>
                        </p:par>
                        <p:par>
                          <p:cTn id="155" fill="hold">
                            <p:stCondLst>
                              <p:cond delay="18000"/>
                            </p:stCondLst>
                            <p:childTnLst>
                              <p:par>
                                <p:cTn id="156" presetID="10" presetClass="entr" presetSubtype="0" fill="hold" grpId="0" nodeType="afterEffect">
                                  <p:stCondLst>
                                    <p:cond delay="0"/>
                                  </p:stCondLst>
                                  <p:childTnLst>
                                    <p:set>
                                      <p:cBhvr>
                                        <p:cTn id="157" dur="1" fill="hold">
                                          <p:stCondLst>
                                            <p:cond delay="0"/>
                                          </p:stCondLst>
                                        </p:cTn>
                                        <p:tgtEl>
                                          <p:spTgt spid="5">
                                            <p:graphicEl>
                                              <a:dgm id="{EB87802B-1507-1341-9E51-D846B4B8F744}"/>
                                            </p:graphicEl>
                                          </p:spTgt>
                                        </p:tgtEl>
                                        <p:attrNameLst>
                                          <p:attrName>style.visibility</p:attrName>
                                        </p:attrNameLst>
                                      </p:cBhvr>
                                      <p:to>
                                        <p:strVal val="visible"/>
                                      </p:to>
                                    </p:set>
                                    <p:animEffect transition="in" filter="fade">
                                      <p:cBhvr>
                                        <p:cTn id="158" dur="500"/>
                                        <p:tgtEl>
                                          <p:spTgt spid="5">
                                            <p:graphicEl>
                                              <a:dgm id="{EB87802B-1507-1341-9E51-D846B4B8F744}"/>
                                            </p:graphicEl>
                                          </p:spTgt>
                                        </p:tgtEl>
                                      </p:cBhvr>
                                    </p:animEffect>
                                  </p:childTnLst>
                                </p:cTn>
                              </p:par>
                            </p:childTnLst>
                          </p:cTn>
                        </p:par>
                        <p:par>
                          <p:cTn id="159" fill="hold">
                            <p:stCondLst>
                              <p:cond delay="18500"/>
                            </p:stCondLst>
                            <p:childTnLst>
                              <p:par>
                                <p:cTn id="160" presetID="10" presetClass="entr" presetSubtype="0" fill="hold" grpId="0" nodeType="afterEffect">
                                  <p:stCondLst>
                                    <p:cond delay="0"/>
                                  </p:stCondLst>
                                  <p:childTnLst>
                                    <p:set>
                                      <p:cBhvr>
                                        <p:cTn id="161" dur="1" fill="hold">
                                          <p:stCondLst>
                                            <p:cond delay="0"/>
                                          </p:stCondLst>
                                        </p:cTn>
                                        <p:tgtEl>
                                          <p:spTgt spid="5">
                                            <p:graphicEl>
                                              <a:dgm id="{AB1EDEFE-5C28-A449-B9D3-DA4909726033}"/>
                                            </p:graphicEl>
                                          </p:spTgt>
                                        </p:tgtEl>
                                        <p:attrNameLst>
                                          <p:attrName>style.visibility</p:attrName>
                                        </p:attrNameLst>
                                      </p:cBhvr>
                                      <p:to>
                                        <p:strVal val="visible"/>
                                      </p:to>
                                    </p:set>
                                    <p:animEffect transition="in" filter="fade">
                                      <p:cBhvr>
                                        <p:cTn id="162" dur="500"/>
                                        <p:tgtEl>
                                          <p:spTgt spid="5">
                                            <p:graphicEl>
                                              <a:dgm id="{AB1EDEFE-5C28-A449-B9D3-DA4909726033}"/>
                                            </p:graphicEl>
                                          </p:spTgt>
                                        </p:tgtEl>
                                      </p:cBhvr>
                                    </p:animEffect>
                                  </p:childTnLst>
                                </p:cTn>
                              </p:par>
                            </p:childTnLst>
                          </p:cTn>
                        </p:par>
                        <p:par>
                          <p:cTn id="163" fill="hold">
                            <p:stCondLst>
                              <p:cond delay="19000"/>
                            </p:stCondLst>
                            <p:childTnLst>
                              <p:par>
                                <p:cTn id="164" presetID="10" presetClass="entr" presetSubtype="0" fill="hold" grpId="0" nodeType="afterEffect">
                                  <p:stCondLst>
                                    <p:cond delay="0"/>
                                  </p:stCondLst>
                                  <p:childTnLst>
                                    <p:set>
                                      <p:cBhvr>
                                        <p:cTn id="165" dur="1" fill="hold">
                                          <p:stCondLst>
                                            <p:cond delay="0"/>
                                          </p:stCondLst>
                                        </p:cTn>
                                        <p:tgtEl>
                                          <p:spTgt spid="5">
                                            <p:graphicEl>
                                              <a:dgm id="{A1AA5229-FC02-AF41-8522-867708BA3D3B}"/>
                                            </p:graphicEl>
                                          </p:spTgt>
                                        </p:tgtEl>
                                        <p:attrNameLst>
                                          <p:attrName>style.visibility</p:attrName>
                                        </p:attrNameLst>
                                      </p:cBhvr>
                                      <p:to>
                                        <p:strVal val="visible"/>
                                      </p:to>
                                    </p:set>
                                    <p:animEffect transition="in" filter="fade">
                                      <p:cBhvr>
                                        <p:cTn id="166" dur="500"/>
                                        <p:tgtEl>
                                          <p:spTgt spid="5">
                                            <p:graphicEl>
                                              <a:dgm id="{A1AA5229-FC02-AF41-8522-867708BA3D3B}"/>
                                            </p:graphicEl>
                                          </p:spTgt>
                                        </p:tgtEl>
                                      </p:cBhvr>
                                    </p:animEffect>
                                  </p:childTnLst>
                                </p:cTn>
                              </p:par>
                            </p:childTnLst>
                          </p:cTn>
                        </p:par>
                        <p:par>
                          <p:cTn id="167" fill="hold">
                            <p:stCondLst>
                              <p:cond delay="19500"/>
                            </p:stCondLst>
                            <p:childTnLst>
                              <p:par>
                                <p:cTn id="168" presetID="10" presetClass="entr" presetSubtype="0" fill="hold" grpId="0" nodeType="afterEffect">
                                  <p:stCondLst>
                                    <p:cond delay="0"/>
                                  </p:stCondLst>
                                  <p:childTnLst>
                                    <p:set>
                                      <p:cBhvr>
                                        <p:cTn id="169" dur="1" fill="hold">
                                          <p:stCondLst>
                                            <p:cond delay="0"/>
                                          </p:stCondLst>
                                        </p:cTn>
                                        <p:tgtEl>
                                          <p:spTgt spid="5">
                                            <p:graphicEl>
                                              <a:dgm id="{D7ECA04C-B419-084D-A85D-18599B6D60B3}"/>
                                            </p:graphicEl>
                                          </p:spTgt>
                                        </p:tgtEl>
                                        <p:attrNameLst>
                                          <p:attrName>style.visibility</p:attrName>
                                        </p:attrNameLst>
                                      </p:cBhvr>
                                      <p:to>
                                        <p:strVal val="visible"/>
                                      </p:to>
                                    </p:set>
                                    <p:animEffect transition="in" filter="fade">
                                      <p:cBhvr>
                                        <p:cTn id="170" dur="500"/>
                                        <p:tgtEl>
                                          <p:spTgt spid="5">
                                            <p:graphicEl>
                                              <a:dgm id="{D7ECA04C-B419-084D-A85D-18599B6D60B3}"/>
                                            </p:graphicEl>
                                          </p:spTgt>
                                        </p:tgtEl>
                                      </p:cBhvr>
                                    </p:animEffect>
                                  </p:childTnLst>
                                </p:cTn>
                              </p:par>
                            </p:childTnLst>
                          </p:cTn>
                        </p:par>
                        <p:par>
                          <p:cTn id="171" fill="hold">
                            <p:stCondLst>
                              <p:cond delay="20000"/>
                            </p:stCondLst>
                            <p:childTnLst>
                              <p:par>
                                <p:cTn id="172" presetID="10" presetClass="entr" presetSubtype="0" fill="hold" grpId="0" nodeType="afterEffect">
                                  <p:stCondLst>
                                    <p:cond delay="0"/>
                                  </p:stCondLst>
                                  <p:childTnLst>
                                    <p:set>
                                      <p:cBhvr>
                                        <p:cTn id="173" dur="1" fill="hold">
                                          <p:stCondLst>
                                            <p:cond delay="0"/>
                                          </p:stCondLst>
                                        </p:cTn>
                                        <p:tgtEl>
                                          <p:spTgt spid="5">
                                            <p:graphicEl>
                                              <a:dgm id="{0A68F0BA-B250-0643-848C-4B0752E8C143}"/>
                                            </p:graphicEl>
                                          </p:spTgt>
                                        </p:tgtEl>
                                        <p:attrNameLst>
                                          <p:attrName>style.visibility</p:attrName>
                                        </p:attrNameLst>
                                      </p:cBhvr>
                                      <p:to>
                                        <p:strVal val="visible"/>
                                      </p:to>
                                    </p:set>
                                    <p:animEffect transition="in" filter="fade">
                                      <p:cBhvr>
                                        <p:cTn id="174" dur="500"/>
                                        <p:tgtEl>
                                          <p:spTgt spid="5">
                                            <p:graphicEl>
                                              <a:dgm id="{0A68F0BA-B250-0643-848C-4B0752E8C143}"/>
                                            </p:graphicEl>
                                          </p:spTgt>
                                        </p:tgtEl>
                                      </p:cBhvr>
                                    </p:animEffect>
                                  </p:childTnLst>
                                </p:cTn>
                              </p:par>
                            </p:childTnLst>
                          </p:cTn>
                        </p:par>
                        <p:par>
                          <p:cTn id="175" fill="hold">
                            <p:stCondLst>
                              <p:cond delay="20500"/>
                            </p:stCondLst>
                            <p:childTnLst>
                              <p:par>
                                <p:cTn id="176" presetID="10" presetClass="entr" presetSubtype="0" fill="hold" grpId="0" nodeType="afterEffect">
                                  <p:stCondLst>
                                    <p:cond delay="0"/>
                                  </p:stCondLst>
                                  <p:childTnLst>
                                    <p:set>
                                      <p:cBhvr>
                                        <p:cTn id="177" dur="1" fill="hold">
                                          <p:stCondLst>
                                            <p:cond delay="0"/>
                                          </p:stCondLst>
                                        </p:cTn>
                                        <p:tgtEl>
                                          <p:spTgt spid="5">
                                            <p:graphicEl>
                                              <a:dgm id="{8CC56C51-2D51-8141-9C4E-03AD171C15E7}"/>
                                            </p:graphicEl>
                                          </p:spTgt>
                                        </p:tgtEl>
                                        <p:attrNameLst>
                                          <p:attrName>style.visibility</p:attrName>
                                        </p:attrNameLst>
                                      </p:cBhvr>
                                      <p:to>
                                        <p:strVal val="visible"/>
                                      </p:to>
                                    </p:set>
                                    <p:animEffect transition="in" filter="fade">
                                      <p:cBhvr>
                                        <p:cTn id="178" dur="500"/>
                                        <p:tgtEl>
                                          <p:spTgt spid="5">
                                            <p:graphicEl>
                                              <a:dgm id="{8CC56C51-2D51-8141-9C4E-03AD171C15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5" grpId="0">
        <p:bldSub>
          <a:bldDgm bld="one"/>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a:t>/</a:t>
            </a:r>
            <a:r>
              <a:rPr lang="en-US" dirty="0" smtClean="0"/>
              <a:t>organization</a:t>
            </a:r>
            <a:endParaRPr lang="en-US" dirty="0"/>
          </a:p>
        </p:txBody>
      </p:sp>
      <p:sp>
        <p:nvSpPr>
          <p:cNvPr id="4" name="Subtitle 3"/>
          <p:cNvSpPr>
            <a:spLocks noGrp="1"/>
          </p:cNvSpPr>
          <p:nvPr>
            <p:ph type="subTitle" idx="1"/>
          </p:nvPr>
        </p:nvSpPr>
        <p:spPr/>
        <p:txBody>
          <a:bodyPr/>
          <a:lstStyle/>
          <a:p>
            <a:r>
              <a:rPr lang="en-US" dirty="0"/>
              <a:t>Table of </a:t>
            </a:r>
            <a:r>
              <a:rPr lang="en-US" dirty="0" smtClean="0"/>
              <a:t>Organization</a:t>
            </a:r>
            <a:endParaRPr lang="en-US" dirty="0"/>
          </a:p>
        </p:txBody>
      </p:sp>
      <p:graphicFrame>
        <p:nvGraphicFramePr>
          <p:cNvPr id="6" name="Diagram 5"/>
          <p:cNvGraphicFramePr/>
          <p:nvPr>
            <p:extLst>
              <p:ext uri="{D42A27DB-BD31-4B8C-83A1-F6EECF244321}">
                <p14:modId xmlns:p14="http://schemas.microsoft.com/office/powerpoint/2010/main" val="3333401738"/>
              </p:ext>
            </p:extLst>
          </p:nvPr>
        </p:nvGraphicFramePr>
        <p:xfrm>
          <a:off x="467544" y="2427885"/>
          <a:ext cx="8113776" cy="3053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459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graphicEl>
                                              <a:dgm id="{36076FC1-D888-8548-AF83-993B37A93116}"/>
                                            </p:graphicEl>
                                          </p:spTgt>
                                        </p:tgtEl>
                                        <p:attrNameLst>
                                          <p:attrName>style.visibility</p:attrName>
                                        </p:attrNameLst>
                                      </p:cBhvr>
                                      <p:to>
                                        <p:strVal val="visible"/>
                                      </p:to>
                                    </p:set>
                                    <p:animEffect transition="in" filter="fade">
                                      <p:cBhvr>
                                        <p:cTn id="13" dur="500"/>
                                        <p:tgtEl>
                                          <p:spTgt spid="6">
                                            <p:graphicEl>
                                              <a:dgm id="{36076FC1-D888-8548-AF83-993B37A93116}"/>
                                            </p:graphicEl>
                                          </p:spTgt>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graphicEl>
                                              <a:dgm id="{7E5C6C86-215F-8F47-82AF-9D48C7C8FE73}"/>
                                            </p:graphicEl>
                                          </p:spTgt>
                                        </p:tgtEl>
                                        <p:attrNameLst>
                                          <p:attrName>style.visibility</p:attrName>
                                        </p:attrNameLst>
                                      </p:cBhvr>
                                      <p:to>
                                        <p:strVal val="visible"/>
                                      </p:to>
                                    </p:set>
                                    <p:animEffect transition="in" filter="fade">
                                      <p:cBhvr>
                                        <p:cTn id="17" dur="500"/>
                                        <p:tgtEl>
                                          <p:spTgt spid="6">
                                            <p:graphicEl>
                                              <a:dgm id="{7E5C6C86-215F-8F47-82AF-9D48C7C8FE73}"/>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graphicEl>
                                              <a:dgm id="{03511959-8505-CD40-8017-1D340836FE7B}"/>
                                            </p:graphicEl>
                                          </p:spTgt>
                                        </p:tgtEl>
                                        <p:attrNameLst>
                                          <p:attrName>style.visibility</p:attrName>
                                        </p:attrNameLst>
                                      </p:cBhvr>
                                      <p:to>
                                        <p:strVal val="visible"/>
                                      </p:to>
                                    </p:set>
                                    <p:animEffect transition="in" filter="fade">
                                      <p:cBhvr>
                                        <p:cTn id="20" dur="500"/>
                                        <p:tgtEl>
                                          <p:spTgt spid="6">
                                            <p:graphicEl>
                                              <a:dgm id="{03511959-8505-CD40-8017-1D340836FE7B}"/>
                                            </p:graphic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graphicEl>
                                              <a:dgm id="{5489BC04-E6C7-D74F-818F-2790C4356347}"/>
                                            </p:graphicEl>
                                          </p:spTgt>
                                        </p:tgtEl>
                                        <p:attrNameLst>
                                          <p:attrName>style.visibility</p:attrName>
                                        </p:attrNameLst>
                                      </p:cBhvr>
                                      <p:to>
                                        <p:strVal val="visible"/>
                                      </p:to>
                                    </p:set>
                                    <p:animEffect transition="in" filter="fade">
                                      <p:cBhvr>
                                        <p:cTn id="24" dur="500"/>
                                        <p:tgtEl>
                                          <p:spTgt spid="6">
                                            <p:graphicEl>
                                              <a:dgm id="{5489BC04-E6C7-D74F-818F-2790C4356347}"/>
                                            </p:graphic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graphicEl>
                                              <a:dgm id="{2F69C590-D152-8D4C-8D5B-3E33C4518796}"/>
                                            </p:graphicEl>
                                          </p:spTgt>
                                        </p:tgtEl>
                                        <p:attrNameLst>
                                          <p:attrName>style.visibility</p:attrName>
                                        </p:attrNameLst>
                                      </p:cBhvr>
                                      <p:to>
                                        <p:strVal val="visible"/>
                                      </p:to>
                                    </p:set>
                                    <p:animEffect transition="in" filter="fade">
                                      <p:cBhvr>
                                        <p:cTn id="27" dur="500"/>
                                        <p:tgtEl>
                                          <p:spTgt spid="6">
                                            <p:graphicEl>
                                              <a:dgm id="{2F69C590-D152-8D4C-8D5B-3E33C4518796}"/>
                                            </p:graphicEl>
                                          </p:spTgt>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6">
                                            <p:graphicEl>
                                              <a:dgm id="{62943136-A2B6-644B-B4F3-D41FAF4A9536}"/>
                                            </p:graphicEl>
                                          </p:spTgt>
                                        </p:tgtEl>
                                        <p:attrNameLst>
                                          <p:attrName>style.visibility</p:attrName>
                                        </p:attrNameLst>
                                      </p:cBhvr>
                                      <p:to>
                                        <p:strVal val="visible"/>
                                      </p:to>
                                    </p:set>
                                    <p:animEffect transition="in" filter="fade">
                                      <p:cBhvr>
                                        <p:cTn id="31" dur="500"/>
                                        <p:tgtEl>
                                          <p:spTgt spid="6">
                                            <p:graphicEl>
                                              <a:dgm id="{62943136-A2B6-644B-B4F3-D41FAF4A9536}"/>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graphicEl>
                                              <a:dgm id="{A44530E5-E84E-084D-BD59-A1171A5017E8}"/>
                                            </p:graphicEl>
                                          </p:spTgt>
                                        </p:tgtEl>
                                        <p:attrNameLst>
                                          <p:attrName>style.visibility</p:attrName>
                                        </p:attrNameLst>
                                      </p:cBhvr>
                                      <p:to>
                                        <p:strVal val="visible"/>
                                      </p:to>
                                    </p:set>
                                    <p:animEffect transition="in" filter="fade">
                                      <p:cBhvr>
                                        <p:cTn id="34" dur="500"/>
                                        <p:tgtEl>
                                          <p:spTgt spid="6">
                                            <p:graphicEl>
                                              <a:dgm id="{A44530E5-E84E-084D-BD59-A1171A5017E8}"/>
                                            </p:graphicEl>
                                          </p:spTgt>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6">
                                            <p:graphicEl>
                                              <a:dgm id="{7FE59971-6EC0-9C4E-A13A-89CBC71EF0CC}"/>
                                            </p:graphicEl>
                                          </p:spTgt>
                                        </p:tgtEl>
                                        <p:attrNameLst>
                                          <p:attrName>style.visibility</p:attrName>
                                        </p:attrNameLst>
                                      </p:cBhvr>
                                      <p:to>
                                        <p:strVal val="visible"/>
                                      </p:to>
                                    </p:set>
                                    <p:animEffect transition="in" filter="fade">
                                      <p:cBhvr>
                                        <p:cTn id="38" dur="500"/>
                                        <p:tgtEl>
                                          <p:spTgt spid="6">
                                            <p:graphicEl>
                                              <a:dgm id="{7FE59971-6EC0-9C4E-A13A-89CBC71EF0CC}"/>
                                            </p:graphic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
                                            <p:graphicEl>
                                              <a:dgm id="{64A1CADE-91AF-8649-AC30-67DE15E3638B}"/>
                                            </p:graphicEl>
                                          </p:spTgt>
                                        </p:tgtEl>
                                        <p:attrNameLst>
                                          <p:attrName>style.visibility</p:attrName>
                                        </p:attrNameLst>
                                      </p:cBhvr>
                                      <p:to>
                                        <p:strVal val="visible"/>
                                      </p:to>
                                    </p:set>
                                    <p:animEffect transition="in" filter="fade">
                                      <p:cBhvr>
                                        <p:cTn id="41" dur="500"/>
                                        <p:tgtEl>
                                          <p:spTgt spid="6">
                                            <p:graphicEl>
                                              <a:dgm id="{64A1CADE-91AF-8649-AC30-67DE15E3638B}"/>
                                            </p:graphicEl>
                                          </p:spTgt>
                                        </p:tgtEl>
                                      </p:cBhvr>
                                    </p:animEffect>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6">
                                            <p:graphicEl>
                                              <a:dgm id="{1369807A-C154-E648-82DD-5A30AF840464}"/>
                                            </p:graphicEl>
                                          </p:spTgt>
                                        </p:tgtEl>
                                        <p:attrNameLst>
                                          <p:attrName>style.visibility</p:attrName>
                                        </p:attrNameLst>
                                      </p:cBhvr>
                                      <p:to>
                                        <p:strVal val="visible"/>
                                      </p:to>
                                    </p:set>
                                    <p:animEffect transition="in" filter="fade">
                                      <p:cBhvr>
                                        <p:cTn id="45" dur="500"/>
                                        <p:tgtEl>
                                          <p:spTgt spid="6">
                                            <p:graphicEl>
                                              <a:dgm id="{1369807A-C154-E648-82DD-5A30AF840464}"/>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
                                            <p:graphicEl>
                                              <a:dgm id="{ECE35EF1-EDB4-6844-AD8E-FC4F584FE355}"/>
                                            </p:graphicEl>
                                          </p:spTgt>
                                        </p:tgtEl>
                                        <p:attrNameLst>
                                          <p:attrName>style.visibility</p:attrName>
                                        </p:attrNameLst>
                                      </p:cBhvr>
                                      <p:to>
                                        <p:strVal val="visible"/>
                                      </p:to>
                                    </p:set>
                                    <p:animEffect transition="in" filter="fade">
                                      <p:cBhvr>
                                        <p:cTn id="48" dur="500"/>
                                        <p:tgtEl>
                                          <p:spTgt spid="6">
                                            <p:graphicEl>
                                              <a:dgm id="{ECE35EF1-EDB4-6844-AD8E-FC4F584FE355}"/>
                                            </p:graphicEl>
                                          </p:spTgt>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6">
                                            <p:graphicEl>
                                              <a:dgm id="{2493742F-580F-1C46-8FAC-1F30A4F95A20}"/>
                                            </p:graphicEl>
                                          </p:spTgt>
                                        </p:tgtEl>
                                        <p:attrNameLst>
                                          <p:attrName>style.visibility</p:attrName>
                                        </p:attrNameLst>
                                      </p:cBhvr>
                                      <p:to>
                                        <p:strVal val="visible"/>
                                      </p:to>
                                    </p:set>
                                    <p:animEffect transition="in" filter="fade">
                                      <p:cBhvr>
                                        <p:cTn id="52" dur="500"/>
                                        <p:tgtEl>
                                          <p:spTgt spid="6">
                                            <p:graphicEl>
                                              <a:dgm id="{2493742F-580F-1C46-8FAC-1F30A4F95A20}"/>
                                            </p:graphic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graphicEl>
                                              <a:dgm id="{A555C365-70BC-D941-B3A8-8052445718F0}"/>
                                            </p:graphicEl>
                                          </p:spTgt>
                                        </p:tgtEl>
                                        <p:attrNameLst>
                                          <p:attrName>style.visibility</p:attrName>
                                        </p:attrNameLst>
                                      </p:cBhvr>
                                      <p:to>
                                        <p:strVal val="visible"/>
                                      </p:to>
                                    </p:set>
                                    <p:animEffect transition="in" filter="fade">
                                      <p:cBhvr>
                                        <p:cTn id="55" dur="500"/>
                                        <p:tgtEl>
                                          <p:spTgt spid="6">
                                            <p:graphicEl>
                                              <a:dgm id="{A555C365-70BC-D941-B3A8-8052445718F0}"/>
                                            </p:graphicEl>
                                          </p:spTgt>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
                                            <p:graphicEl>
                                              <a:dgm id="{7608CF15-755D-8B46-8995-30D7AE5DF9EC}"/>
                                            </p:graphicEl>
                                          </p:spTgt>
                                        </p:tgtEl>
                                        <p:attrNameLst>
                                          <p:attrName>style.visibility</p:attrName>
                                        </p:attrNameLst>
                                      </p:cBhvr>
                                      <p:to>
                                        <p:strVal val="visible"/>
                                      </p:to>
                                    </p:set>
                                    <p:animEffect transition="in" filter="fade">
                                      <p:cBhvr>
                                        <p:cTn id="59" dur="500"/>
                                        <p:tgtEl>
                                          <p:spTgt spid="6">
                                            <p:graphicEl>
                                              <a:dgm id="{7608CF15-755D-8B46-8995-30D7AE5DF9EC}"/>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
                                            <p:graphicEl>
                                              <a:dgm id="{152D862A-27D3-E54F-A0B8-2543D72D8F02}"/>
                                            </p:graphicEl>
                                          </p:spTgt>
                                        </p:tgtEl>
                                        <p:attrNameLst>
                                          <p:attrName>style.visibility</p:attrName>
                                        </p:attrNameLst>
                                      </p:cBhvr>
                                      <p:to>
                                        <p:strVal val="visible"/>
                                      </p:to>
                                    </p:set>
                                    <p:animEffect transition="in" filter="fade">
                                      <p:cBhvr>
                                        <p:cTn id="62" dur="500"/>
                                        <p:tgtEl>
                                          <p:spTgt spid="6">
                                            <p:graphicEl>
                                              <a:dgm id="{152D862A-27D3-E54F-A0B8-2543D72D8F02}"/>
                                            </p:graphicEl>
                                          </p:spTgt>
                                        </p:tgtEl>
                                      </p:cBhvr>
                                    </p:animEffect>
                                  </p:childTnLst>
                                </p:cTn>
                              </p:par>
                            </p:childTnLst>
                          </p:cTn>
                        </p:par>
                        <p:par>
                          <p:cTn id="63" fill="hold">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6">
                                            <p:graphicEl>
                                              <a:dgm id="{188BB9AC-CB28-A64C-AB97-24840AB06A67}"/>
                                            </p:graphicEl>
                                          </p:spTgt>
                                        </p:tgtEl>
                                        <p:attrNameLst>
                                          <p:attrName>style.visibility</p:attrName>
                                        </p:attrNameLst>
                                      </p:cBhvr>
                                      <p:to>
                                        <p:strVal val="visible"/>
                                      </p:to>
                                    </p:set>
                                    <p:animEffect transition="in" filter="fade">
                                      <p:cBhvr>
                                        <p:cTn id="66" dur="500"/>
                                        <p:tgtEl>
                                          <p:spTgt spid="6">
                                            <p:graphicEl>
                                              <a:dgm id="{188BB9AC-CB28-A64C-AB97-24840AB06A67}"/>
                                            </p:graphic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
                                            <p:graphicEl>
                                              <a:dgm id="{C2096373-879D-464D-B7E6-75A09ED7A60D}"/>
                                            </p:graphicEl>
                                          </p:spTgt>
                                        </p:tgtEl>
                                        <p:attrNameLst>
                                          <p:attrName>style.visibility</p:attrName>
                                        </p:attrNameLst>
                                      </p:cBhvr>
                                      <p:to>
                                        <p:strVal val="visible"/>
                                      </p:to>
                                    </p:set>
                                    <p:animEffect transition="in" filter="fade">
                                      <p:cBhvr>
                                        <p:cTn id="69" dur="500"/>
                                        <p:tgtEl>
                                          <p:spTgt spid="6">
                                            <p:graphicEl>
                                              <a:dgm id="{C2096373-879D-464D-B7E6-75A09ED7A60D}"/>
                                            </p:graphicEl>
                                          </p:spTgt>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6">
                                            <p:graphicEl>
                                              <a:dgm id="{44AA63B8-C078-674C-B811-08E1752084B8}"/>
                                            </p:graphicEl>
                                          </p:spTgt>
                                        </p:tgtEl>
                                        <p:attrNameLst>
                                          <p:attrName>style.visibility</p:attrName>
                                        </p:attrNameLst>
                                      </p:cBhvr>
                                      <p:to>
                                        <p:strVal val="visible"/>
                                      </p:to>
                                    </p:set>
                                    <p:animEffect transition="in" filter="fade">
                                      <p:cBhvr>
                                        <p:cTn id="73" dur="500"/>
                                        <p:tgtEl>
                                          <p:spTgt spid="6">
                                            <p:graphicEl>
                                              <a:dgm id="{44AA63B8-C078-674C-B811-08E1752084B8}"/>
                                            </p:graphic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
                                            <p:graphicEl>
                                              <a:dgm id="{76FFAC78-4AD0-0347-8579-1243843EC8E7}"/>
                                            </p:graphicEl>
                                          </p:spTgt>
                                        </p:tgtEl>
                                        <p:attrNameLst>
                                          <p:attrName>style.visibility</p:attrName>
                                        </p:attrNameLst>
                                      </p:cBhvr>
                                      <p:to>
                                        <p:strVal val="visible"/>
                                      </p:to>
                                    </p:set>
                                    <p:animEffect transition="in" filter="fade">
                                      <p:cBhvr>
                                        <p:cTn id="76" dur="500"/>
                                        <p:tgtEl>
                                          <p:spTgt spid="6">
                                            <p:graphicEl>
                                              <a:dgm id="{76FFAC78-4AD0-0347-8579-1243843EC8E7}"/>
                                            </p:graphicEl>
                                          </p:spTgt>
                                        </p:tgtEl>
                                      </p:cBhvr>
                                    </p:animEffect>
                                  </p:childTnLst>
                                </p:cTn>
                              </p:par>
                            </p:childTnLst>
                          </p:cTn>
                        </p:par>
                        <p:par>
                          <p:cTn id="77" fill="hold">
                            <p:stCondLst>
                              <p:cond delay="5500"/>
                            </p:stCondLst>
                            <p:childTnLst>
                              <p:par>
                                <p:cTn id="78" presetID="10" presetClass="entr" presetSubtype="0" fill="hold" grpId="0" nodeType="afterEffect">
                                  <p:stCondLst>
                                    <p:cond delay="0"/>
                                  </p:stCondLst>
                                  <p:childTnLst>
                                    <p:set>
                                      <p:cBhvr>
                                        <p:cTn id="79" dur="1" fill="hold">
                                          <p:stCondLst>
                                            <p:cond delay="0"/>
                                          </p:stCondLst>
                                        </p:cTn>
                                        <p:tgtEl>
                                          <p:spTgt spid="6">
                                            <p:graphicEl>
                                              <a:dgm id="{B44CC2CB-84DB-E54A-B318-8E088EE393DB}"/>
                                            </p:graphicEl>
                                          </p:spTgt>
                                        </p:tgtEl>
                                        <p:attrNameLst>
                                          <p:attrName>style.visibility</p:attrName>
                                        </p:attrNameLst>
                                      </p:cBhvr>
                                      <p:to>
                                        <p:strVal val="visible"/>
                                      </p:to>
                                    </p:set>
                                    <p:animEffect transition="in" filter="fade">
                                      <p:cBhvr>
                                        <p:cTn id="80" dur="500"/>
                                        <p:tgtEl>
                                          <p:spTgt spid="6">
                                            <p:graphicEl>
                                              <a:dgm id="{B44CC2CB-84DB-E54A-B318-8E088EE393DB}"/>
                                            </p:graphic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
                                            <p:graphicEl>
                                              <a:dgm id="{6F85206C-DCCD-6B48-B068-47540E30AC0B}"/>
                                            </p:graphicEl>
                                          </p:spTgt>
                                        </p:tgtEl>
                                        <p:attrNameLst>
                                          <p:attrName>style.visibility</p:attrName>
                                        </p:attrNameLst>
                                      </p:cBhvr>
                                      <p:to>
                                        <p:strVal val="visible"/>
                                      </p:to>
                                    </p:set>
                                    <p:animEffect transition="in" filter="fade">
                                      <p:cBhvr>
                                        <p:cTn id="83" dur="500"/>
                                        <p:tgtEl>
                                          <p:spTgt spid="6">
                                            <p:graphicEl>
                                              <a:dgm id="{6F85206C-DCCD-6B48-B068-47540E30AC0B}"/>
                                            </p:graphicEl>
                                          </p:spTgt>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6">
                                            <p:graphicEl>
                                              <a:dgm id="{C4143097-9179-1342-A341-F5714ACBD6F9}"/>
                                            </p:graphicEl>
                                          </p:spTgt>
                                        </p:tgtEl>
                                        <p:attrNameLst>
                                          <p:attrName>style.visibility</p:attrName>
                                        </p:attrNameLst>
                                      </p:cBhvr>
                                      <p:to>
                                        <p:strVal val="visible"/>
                                      </p:to>
                                    </p:set>
                                    <p:animEffect transition="in" filter="fade">
                                      <p:cBhvr>
                                        <p:cTn id="87" dur="500"/>
                                        <p:tgtEl>
                                          <p:spTgt spid="6">
                                            <p:graphicEl>
                                              <a:dgm id="{C4143097-9179-1342-A341-F5714ACBD6F9}"/>
                                            </p:graphicEl>
                                          </p:spTgt>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
                                            <p:graphicEl>
                                              <a:dgm id="{24E6626E-E35A-EE4A-8653-E4DF45930617}"/>
                                            </p:graphicEl>
                                          </p:spTgt>
                                        </p:tgtEl>
                                        <p:attrNameLst>
                                          <p:attrName>style.visibility</p:attrName>
                                        </p:attrNameLst>
                                      </p:cBhvr>
                                      <p:to>
                                        <p:strVal val="visible"/>
                                      </p:to>
                                    </p:set>
                                    <p:animEffect transition="in" filter="fade">
                                      <p:cBhvr>
                                        <p:cTn id="90" dur="500"/>
                                        <p:tgtEl>
                                          <p:spTgt spid="6">
                                            <p:graphicEl>
                                              <a:dgm id="{24E6626E-E35A-EE4A-8653-E4DF45930617}"/>
                                            </p:graphicEl>
                                          </p:spTgt>
                                        </p:tgtEl>
                                      </p:cBhvr>
                                    </p:animEffect>
                                  </p:childTnLst>
                                </p:cTn>
                              </p:par>
                            </p:childTnLst>
                          </p:cTn>
                        </p:par>
                        <p:par>
                          <p:cTn id="91" fill="hold">
                            <p:stCondLst>
                              <p:cond delay="6500"/>
                            </p:stCondLst>
                            <p:childTnLst>
                              <p:par>
                                <p:cTn id="92" presetID="10" presetClass="entr" presetSubtype="0" fill="hold" grpId="0" nodeType="afterEffect">
                                  <p:stCondLst>
                                    <p:cond delay="0"/>
                                  </p:stCondLst>
                                  <p:childTnLst>
                                    <p:set>
                                      <p:cBhvr>
                                        <p:cTn id="93" dur="1" fill="hold">
                                          <p:stCondLst>
                                            <p:cond delay="0"/>
                                          </p:stCondLst>
                                        </p:cTn>
                                        <p:tgtEl>
                                          <p:spTgt spid="6">
                                            <p:graphicEl>
                                              <a:dgm id="{1AD63A01-3935-F64A-AFA8-A8B11E78FA8A}"/>
                                            </p:graphicEl>
                                          </p:spTgt>
                                        </p:tgtEl>
                                        <p:attrNameLst>
                                          <p:attrName>style.visibility</p:attrName>
                                        </p:attrNameLst>
                                      </p:cBhvr>
                                      <p:to>
                                        <p:strVal val="visible"/>
                                      </p:to>
                                    </p:set>
                                    <p:animEffect transition="in" filter="fade">
                                      <p:cBhvr>
                                        <p:cTn id="94" dur="500"/>
                                        <p:tgtEl>
                                          <p:spTgt spid="6">
                                            <p:graphicEl>
                                              <a:dgm id="{1AD63A01-3935-F64A-AFA8-A8B11E78FA8A}"/>
                                            </p:graphic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
                                            <p:graphicEl>
                                              <a:dgm id="{4E1BA279-7D64-B84F-B000-99F3441CB711}"/>
                                            </p:graphicEl>
                                          </p:spTgt>
                                        </p:tgtEl>
                                        <p:attrNameLst>
                                          <p:attrName>style.visibility</p:attrName>
                                        </p:attrNameLst>
                                      </p:cBhvr>
                                      <p:to>
                                        <p:strVal val="visible"/>
                                      </p:to>
                                    </p:set>
                                    <p:animEffect transition="in" filter="fade">
                                      <p:cBhvr>
                                        <p:cTn id="97" dur="500"/>
                                        <p:tgtEl>
                                          <p:spTgt spid="6">
                                            <p:graphicEl>
                                              <a:dgm id="{4E1BA279-7D64-B84F-B000-99F3441CB711}"/>
                                            </p:graphicEl>
                                          </p:spTgt>
                                        </p:tgtEl>
                                      </p:cBhvr>
                                    </p:animEffect>
                                  </p:childTnLst>
                                </p:cTn>
                              </p:par>
                            </p:childTnLst>
                          </p:cTn>
                        </p:par>
                        <p:par>
                          <p:cTn id="98" fill="hold">
                            <p:stCondLst>
                              <p:cond delay="7000"/>
                            </p:stCondLst>
                            <p:childTnLst>
                              <p:par>
                                <p:cTn id="99" presetID="10" presetClass="entr" presetSubtype="0" fill="hold" grpId="0" nodeType="afterEffect">
                                  <p:stCondLst>
                                    <p:cond delay="0"/>
                                  </p:stCondLst>
                                  <p:childTnLst>
                                    <p:set>
                                      <p:cBhvr>
                                        <p:cTn id="100" dur="1" fill="hold">
                                          <p:stCondLst>
                                            <p:cond delay="0"/>
                                          </p:stCondLst>
                                        </p:cTn>
                                        <p:tgtEl>
                                          <p:spTgt spid="6">
                                            <p:graphicEl>
                                              <a:dgm id="{A3F8C2CC-1804-5F41-B379-E84CD05979BA}"/>
                                            </p:graphicEl>
                                          </p:spTgt>
                                        </p:tgtEl>
                                        <p:attrNameLst>
                                          <p:attrName>style.visibility</p:attrName>
                                        </p:attrNameLst>
                                      </p:cBhvr>
                                      <p:to>
                                        <p:strVal val="visible"/>
                                      </p:to>
                                    </p:set>
                                    <p:animEffect transition="in" filter="fade">
                                      <p:cBhvr>
                                        <p:cTn id="101" dur="500"/>
                                        <p:tgtEl>
                                          <p:spTgt spid="6">
                                            <p:graphicEl>
                                              <a:dgm id="{A3F8C2CC-1804-5F41-B379-E84CD05979BA}"/>
                                            </p:graphicEl>
                                          </p:spTgt>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
                                            <p:graphicEl>
                                              <a:dgm id="{CE5E0E8E-9A8A-E64B-BF3E-731CA287881E}"/>
                                            </p:graphicEl>
                                          </p:spTgt>
                                        </p:tgtEl>
                                        <p:attrNameLst>
                                          <p:attrName>style.visibility</p:attrName>
                                        </p:attrNameLst>
                                      </p:cBhvr>
                                      <p:to>
                                        <p:strVal val="visible"/>
                                      </p:to>
                                    </p:set>
                                    <p:animEffect transition="in" filter="fade">
                                      <p:cBhvr>
                                        <p:cTn id="104" dur="500"/>
                                        <p:tgtEl>
                                          <p:spTgt spid="6">
                                            <p:graphicEl>
                                              <a:dgm id="{CE5E0E8E-9A8A-E64B-BF3E-731CA287881E}"/>
                                            </p:graphicEl>
                                          </p:spTgt>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6">
                                            <p:graphicEl>
                                              <a:dgm id="{4FD6A448-3D44-6249-A56C-E74F1153CA32}"/>
                                            </p:graphicEl>
                                          </p:spTgt>
                                        </p:tgtEl>
                                        <p:attrNameLst>
                                          <p:attrName>style.visibility</p:attrName>
                                        </p:attrNameLst>
                                      </p:cBhvr>
                                      <p:to>
                                        <p:strVal val="visible"/>
                                      </p:to>
                                    </p:set>
                                    <p:animEffect transition="in" filter="fade">
                                      <p:cBhvr>
                                        <p:cTn id="108" dur="500"/>
                                        <p:tgtEl>
                                          <p:spTgt spid="6">
                                            <p:graphicEl>
                                              <a:dgm id="{4FD6A448-3D44-6249-A56C-E74F1153CA32}"/>
                                            </p:graphicEl>
                                          </p:spTgt>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
                                            <p:graphicEl>
                                              <a:dgm id="{AB16FF8A-77F4-DB44-8707-DCE34EB3FB08}"/>
                                            </p:graphicEl>
                                          </p:spTgt>
                                        </p:tgtEl>
                                        <p:attrNameLst>
                                          <p:attrName>style.visibility</p:attrName>
                                        </p:attrNameLst>
                                      </p:cBhvr>
                                      <p:to>
                                        <p:strVal val="visible"/>
                                      </p:to>
                                    </p:set>
                                    <p:animEffect transition="in" filter="fade">
                                      <p:cBhvr>
                                        <p:cTn id="111" dur="500"/>
                                        <p:tgtEl>
                                          <p:spTgt spid="6">
                                            <p:graphicEl>
                                              <a:dgm id="{AB16FF8A-77F4-DB44-8707-DCE34EB3FB08}"/>
                                            </p:graphicEl>
                                          </p:spTgt>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6">
                                            <p:graphicEl>
                                              <a:dgm id="{86E10B76-C9EA-894E-BAD1-064B899F5736}"/>
                                            </p:graphicEl>
                                          </p:spTgt>
                                        </p:tgtEl>
                                        <p:attrNameLst>
                                          <p:attrName>style.visibility</p:attrName>
                                        </p:attrNameLst>
                                      </p:cBhvr>
                                      <p:to>
                                        <p:strVal val="visible"/>
                                      </p:to>
                                    </p:set>
                                    <p:animEffect transition="in" filter="fade">
                                      <p:cBhvr>
                                        <p:cTn id="115" dur="500"/>
                                        <p:tgtEl>
                                          <p:spTgt spid="6">
                                            <p:graphicEl>
                                              <a:dgm id="{86E10B76-C9EA-894E-BAD1-064B899F5736}"/>
                                            </p:graphicEl>
                                          </p:spTgt>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
                                            <p:graphicEl>
                                              <a:dgm id="{3311B255-753C-254C-A7C5-AB5F6AC4619D}"/>
                                            </p:graphicEl>
                                          </p:spTgt>
                                        </p:tgtEl>
                                        <p:attrNameLst>
                                          <p:attrName>style.visibility</p:attrName>
                                        </p:attrNameLst>
                                      </p:cBhvr>
                                      <p:to>
                                        <p:strVal val="visible"/>
                                      </p:to>
                                    </p:set>
                                    <p:animEffect transition="in" filter="fade">
                                      <p:cBhvr>
                                        <p:cTn id="118" dur="500"/>
                                        <p:tgtEl>
                                          <p:spTgt spid="6">
                                            <p:graphicEl>
                                              <a:dgm id="{3311B255-753C-254C-A7C5-AB5F6AC4619D}"/>
                                            </p:graphicEl>
                                          </p:spTgt>
                                        </p:tgtEl>
                                      </p:cBhvr>
                                    </p:animEffect>
                                  </p:childTnLst>
                                </p:cTn>
                              </p:par>
                            </p:childTnLst>
                          </p:cTn>
                        </p:par>
                        <p:par>
                          <p:cTn id="119" fill="hold">
                            <p:stCondLst>
                              <p:cond delay="8500"/>
                            </p:stCondLst>
                            <p:childTnLst>
                              <p:par>
                                <p:cTn id="120" presetID="10" presetClass="entr" presetSubtype="0" fill="hold" grpId="0" nodeType="afterEffect">
                                  <p:stCondLst>
                                    <p:cond delay="0"/>
                                  </p:stCondLst>
                                  <p:childTnLst>
                                    <p:set>
                                      <p:cBhvr>
                                        <p:cTn id="121" dur="1" fill="hold">
                                          <p:stCondLst>
                                            <p:cond delay="0"/>
                                          </p:stCondLst>
                                        </p:cTn>
                                        <p:tgtEl>
                                          <p:spTgt spid="6">
                                            <p:graphicEl>
                                              <a:dgm id="{33C44A52-6D8A-304A-B80E-3FE6F2FF3CB2}"/>
                                            </p:graphicEl>
                                          </p:spTgt>
                                        </p:tgtEl>
                                        <p:attrNameLst>
                                          <p:attrName>style.visibility</p:attrName>
                                        </p:attrNameLst>
                                      </p:cBhvr>
                                      <p:to>
                                        <p:strVal val="visible"/>
                                      </p:to>
                                    </p:set>
                                    <p:animEffect transition="in" filter="fade">
                                      <p:cBhvr>
                                        <p:cTn id="122" dur="500"/>
                                        <p:tgtEl>
                                          <p:spTgt spid="6">
                                            <p:graphicEl>
                                              <a:dgm id="{33C44A52-6D8A-304A-B80E-3FE6F2FF3CB2}"/>
                                            </p:graphicEl>
                                          </p:spTgt>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6">
                                            <p:graphicEl>
                                              <a:dgm id="{20A12C46-AEA0-A542-9677-8B5E814FDB51}"/>
                                            </p:graphicEl>
                                          </p:spTgt>
                                        </p:tgtEl>
                                        <p:attrNameLst>
                                          <p:attrName>style.visibility</p:attrName>
                                        </p:attrNameLst>
                                      </p:cBhvr>
                                      <p:to>
                                        <p:strVal val="visible"/>
                                      </p:to>
                                    </p:set>
                                    <p:animEffect transition="in" filter="fade">
                                      <p:cBhvr>
                                        <p:cTn id="125" dur="500"/>
                                        <p:tgtEl>
                                          <p:spTgt spid="6">
                                            <p:graphicEl>
                                              <a:dgm id="{20A12C46-AEA0-A542-9677-8B5E814FDB51}"/>
                                            </p:graphicEl>
                                          </p:spTgt>
                                        </p:tgtEl>
                                      </p:cBhvr>
                                    </p:animEffect>
                                  </p:childTnLst>
                                </p:cTn>
                              </p:par>
                            </p:childTnLst>
                          </p:cTn>
                        </p:par>
                        <p:par>
                          <p:cTn id="126" fill="hold">
                            <p:stCondLst>
                              <p:cond delay="9000"/>
                            </p:stCondLst>
                            <p:childTnLst>
                              <p:par>
                                <p:cTn id="127" presetID="10" presetClass="entr" presetSubtype="0" fill="hold" grpId="0" nodeType="afterEffect">
                                  <p:stCondLst>
                                    <p:cond delay="0"/>
                                  </p:stCondLst>
                                  <p:childTnLst>
                                    <p:set>
                                      <p:cBhvr>
                                        <p:cTn id="128" dur="1" fill="hold">
                                          <p:stCondLst>
                                            <p:cond delay="0"/>
                                          </p:stCondLst>
                                        </p:cTn>
                                        <p:tgtEl>
                                          <p:spTgt spid="6">
                                            <p:graphicEl>
                                              <a:dgm id="{7F725C3A-01F8-954E-8161-BB71AC5B879D}"/>
                                            </p:graphicEl>
                                          </p:spTgt>
                                        </p:tgtEl>
                                        <p:attrNameLst>
                                          <p:attrName>style.visibility</p:attrName>
                                        </p:attrNameLst>
                                      </p:cBhvr>
                                      <p:to>
                                        <p:strVal val="visible"/>
                                      </p:to>
                                    </p:set>
                                    <p:animEffect transition="in" filter="fade">
                                      <p:cBhvr>
                                        <p:cTn id="129" dur="500"/>
                                        <p:tgtEl>
                                          <p:spTgt spid="6">
                                            <p:graphicEl>
                                              <a:dgm id="{7F725C3A-01F8-954E-8161-BB71AC5B879D}"/>
                                            </p:graphicEl>
                                          </p:spTgt>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6">
                                            <p:graphicEl>
                                              <a:dgm id="{99389967-08E5-2B43-B2BC-2D219AFB48F8}"/>
                                            </p:graphicEl>
                                          </p:spTgt>
                                        </p:tgtEl>
                                        <p:attrNameLst>
                                          <p:attrName>style.visibility</p:attrName>
                                        </p:attrNameLst>
                                      </p:cBhvr>
                                      <p:to>
                                        <p:strVal val="visible"/>
                                      </p:to>
                                    </p:set>
                                    <p:animEffect transition="in" filter="fade">
                                      <p:cBhvr>
                                        <p:cTn id="132" dur="500"/>
                                        <p:tgtEl>
                                          <p:spTgt spid="6">
                                            <p:graphicEl>
                                              <a:dgm id="{99389967-08E5-2B43-B2BC-2D219AFB48F8}"/>
                                            </p:graphicEl>
                                          </p:spTgt>
                                        </p:tgtEl>
                                      </p:cBhvr>
                                    </p:animEffect>
                                  </p:childTnLst>
                                </p:cTn>
                              </p:par>
                            </p:childTnLst>
                          </p:cTn>
                        </p:par>
                        <p:par>
                          <p:cTn id="133" fill="hold">
                            <p:stCondLst>
                              <p:cond delay="9500"/>
                            </p:stCondLst>
                            <p:childTnLst>
                              <p:par>
                                <p:cTn id="134" presetID="10" presetClass="entr" presetSubtype="0" fill="hold" grpId="0" nodeType="afterEffect">
                                  <p:stCondLst>
                                    <p:cond delay="0"/>
                                  </p:stCondLst>
                                  <p:childTnLst>
                                    <p:set>
                                      <p:cBhvr>
                                        <p:cTn id="135" dur="1" fill="hold">
                                          <p:stCondLst>
                                            <p:cond delay="0"/>
                                          </p:stCondLst>
                                        </p:cTn>
                                        <p:tgtEl>
                                          <p:spTgt spid="6">
                                            <p:graphicEl>
                                              <a:dgm id="{DEB144F8-4710-614F-8D93-80DCB7492EB4}"/>
                                            </p:graphicEl>
                                          </p:spTgt>
                                        </p:tgtEl>
                                        <p:attrNameLst>
                                          <p:attrName>style.visibility</p:attrName>
                                        </p:attrNameLst>
                                      </p:cBhvr>
                                      <p:to>
                                        <p:strVal val="visible"/>
                                      </p:to>
                                    </p:set>
                                    <p:animEffect transition="in" filter="fade">
                                      <p:cBhvr>
                                        <p:cTn id="136" dur="500"/>
                                        <p:tgtEl>
                                          <p:spTgt spid="6">
                                            <p:graphicEl>
                                              <a:dgm id="{DEB144F8-4710-614F-8D93-80DCB7492EB4}"/>
                                            </p:graphicEl>
                                          </p:spTgt>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6">
                                            <p:graphicEl>
                                              <a:dgm id="{981D1BB1-ADD4-0C48-80FB-626A52EC8FFC}"/>
                                            </p:graphicEl>
                                          </p:spTgt>
                                        </p:tgtEl>
                                        <p:attrNameLst>
                                          <p:attrName>style.visibility</p:attrName>
                                        </p:attrNameLst>
                                      </p:cBhvr>
                                      <p:to>
                                        <p:strVal val="visible"/>
                                      </p:to>
                                    </p:set>
                                    <p:animEffect transition="in" filter="fade">
                                      <p:cBhvr>
                                        <p:cTn id="139" dur="500"/>
                                        <p:tgtEl>
                                          <p:spTgt spid="6">
                                            <p:graphicEl>
                                              <a:dgm id="{981D1BB1-ADD4-0C48-80FB-626A52EC8FF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Schedule</a:t>
            </a:r>
            <a:endParaRPr lang="en-US" dirty="0"/>
          </a:p>
        </p:txBody>
      </p:sp>
      <p:sp>
        <p:nvSpPr>
          <p:cNvPr id="3" name="Text Placeholder 2"/>
          <p:cNvSpPr>
            <a:spLocks noGrp="1"/>
          </p:cNvSpPr>
          <p:nvPr>
            <p:ph type="body" sz="half" idx="11"/>
          </p:nvPr>
        </p:nvSpPr>
        <p:spPr/>
        <p:txBody>
          <a:bodyPr/>
          <a:lstStyle/>
          <a:p>
            <a:r>
              <a:rPr lang="en-US" dirty="0" smtClean="0"/>
              <a:t>/schedule</a:t>
            </a:r>
            <a:endParaRPr lang="en-US" dirty="0"/>
          </a:p>
        </p:txBody>
      </p:sp>
      <p:sp>
        <p:nvSpPr>
          <p:cNvPr id="4" name="Subtitle 3"/>
          <p:cNvSpPr>
            <a:spLocks noGrp="1"/>
          </p:cNvSpPr>
          <p:nvPr>
            <p:ph type="subTitle" idx="1"/>
          </p:nvPr>
        </p:nvSpPr>
        <p:spPr/>
        <p:txBody>
          <a:bodyPr/>
          <a:lstStyle/>
          <a:p>
            <a:r>
              <a:rPr lang="en-US" dirty="0" smtClean="0"/>
              <a:t>Table of Activities</a:t>
            </a:r>
            <a:endParaRPr lang="en-US" dirty="0"/>
          </a:p>
        </p:txBody>
      </p:sp>
      <p:graphicFrame>
        <p:nvGraphicFramePr>
          <p:cNvPr id="7" name="Table 6"/>
          <p:cNvGraphicFramePr>
            <a:graphicFrameLocks noGrp="1"/>
          </p:cNvGraphicFramePr>
          <p:nvPr>
            <p:extLst>
              <p:ext uri="{D42A27DB-BD31-4B8C-83A1-F6EECF244321}">
                <p14:modId xmlns:p14="http://schemas.microsoft.com/office/powerpoint/2010/main" val="2711690609"/>
              </p:ext>
            </p:extLst>
          </p:nvPr>
        </p:nvGraphicFramePr>
        <p:xfrm>
          <a:off x="413529" y="2618910"/>
          <a:ext cx="8316926" cy="3027357"/>
        </p:xfrm>
        <a:graphic>
          <a:graphicData uri="http://schemas.openxmlformats.org/drawingml/2006/table">
            <a:tbl>
              <a:tblPr firstRow="1" bandRow="1">
                <a:tableStyleId>{9D7B26C5-4107-4FEC-AEDC-1716B250A1EF}</a:tableStyleId>
              </a:tblPr>
              <a:tblGrid>
                <a:gridCol w="662127"/>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tblGrid>
              <a:tr h="280342">
                <a:tc>
                  <a:txBody>
                    <a:bodyPr/>
                    <a:lstStyle/>
                    <a:p>
                      <a:pPr algn="ctr"/>
                      <a:r>
                        <a:rPr lang="en-US" sz="800" dirty="0" smtClean="0">
                          <a:solidFill>
                            <a:schemeClr val="bg2"/>
                          </a:solidFill>
                        </a:rPr>
                        <a:t>2015</a:t>
                      </a:r>
                      <a:endParaRPr lang="en-US" sz="800" b="0"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a:t>
                      </a:r>
                      <a:endParaRPr lang="en-US" sz="800" b="0" i="0" dirty="0">
                        <a:solidFill>
                          <a:schemeClr val="bg2"/>
                        </a:solidFill>
                        <a:latin typeface="Roboto Bold"/>
                        <a:cs typeface="Roboto Bold"/>
                      </a:endParaRPr>
                    </a:p>
                  </a:txBody>
                  <a:tcPr marL="0" marR="0" marT="45320" marB="45320"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11</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21</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31</a:t>
                      </a:r>
                      <a:endParaRPr lang="en-US" sz="800" b="0" i="0" dirty="0">
                        <a:solidFill>
                          <a:schemeClr val="bg2"/>
                        </a:solidFill>
                        <a:latin typeface="Roboto Bold"/>
                        <a:cs typeface="Roboto Bold"/>
                      </a:endParaRPr>
                    </a:p>
                  </a:txBody>
                  <a:tcPr marL="0" marR="0" marT="45320" marB="45320"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r>
              <a:tr h="230405">
                <a:tc>
                  <a:txBody>
                    <a:bodyPr/>
                    <a:lstStyle/>
                    <a:p>
                      <a:pPr algn="ctr"/>
                      <a:r>
                        <a:rPr lang="en-US" sz="600" b="1" dirty="0" smtClean="0">
                          <a:solidFill>
                            <a:schemeClr val="bg2"/>
                          </a:solidFill>
                        </a:rPr>
                        <a:t>JANUARY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20000"/>
                      </a:schemeClr>
                    </a:solidFill>
                  </a:tcPr>
                </a:tc>
              </a:tr>
              <a:tr h="230405">
                <a:tc>
                  <a:txBody>
                    <a:bodyPr/>
                    <a:lstStyle/>
                    <a:p>
                      <a:pPr algn="ctr"/>
                      <a:r>
                        <a:rPr lang="en-US" sz="600" b="1" dirty="0" smtClean="0">
                          <a:solidFill>
                            <a:schemeClr val="bg2"/>
                          </a:solidFill>
                        </a:rPr>
                        <a:t>FEBRUARY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09546">
                <a:tc>
                  <a:txBody>
                    <a:bodyPr/>
                    <a:lstStyle/>
                    <a:p>
                      <a:pPr algn="ctr"/>
                      <a:r>
                        <a:rPr lang="en-US" sz="600" b="1" dirty="0" smtClean="0">
                          <a:solidFill>
                            <a:schemeClr val="bg2"/>
                          </a:solidFill>
                        </a:rPr>
                        <a:t>MARCH</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APRIL</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noFill/>
                  </a:tcPr>
                </a:tc>
              </a:tr>
              <a:tr h="230405">
                <a:tc>
                  <a:txBody>
                    <a:bodyPr/>
                    <a:lstStyle/>
                    <a:p>
                      <a:pPr algn="ctr"/>
                      <a:r>
                        <a:rPr lang="en-US" sz="600" b="1" dirty="0" smtClean="0">
                          <a:solidFill>
                            <a:schemeClr val="bg2"/>
                          </a:solidFill>
                        </a:rPr>
                        <a:t>MAY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JUNE</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JULY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AUGUST</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SEPTEMBER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OCTOBER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NOVEMBER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DECEMBER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tcPr>
                </a:tc>
              </a:tr>
            </a:tbl>
          </a:graphicData>
        </a:graphic>
      </p:graphicFrame>
      <p:sp>
        <p:nvSpPr>
          <p:cNvPr id="9" name="Pentagon 8"/>
          <p:cNvSpPr/>
          <p:nvPr/>
        </p:nvSpPr>
        <p:spPr>
          <a:xfrm>
            <a:off x="2087724" y="2926744"/>
            <a:ext cx="2688387"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PROJECT PLANNING</a:t>
            </a:r>
          </a:p>
        </p:txBody>
      </p:sp>
      <p:sp>
        <p:nvSpPr>
          <p:cNvPr id="11" name="Pentagon 10"/>
          <p:cNvSpPr/>
          <p:nvPr/>
        </p:nvSpPr>
        <p:spPr>
          <a:xfrm>
            <a:off x="1601670" y="4293096"/>
            <a:ext cx="1517525"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LITERATURE RESEARCH</a:t>
            </a:r>
          </a:p>
        </p:txBody>
      </p:sp>
      <p:sp>
        <p:nvSpPr>
          <p:cNvPr id="12" name="Pentagon 11"/>
          <p:cNvSpPr/>
          <p:nvPr/>
        </p:nvSpPr>
        <p:spPr>
          <a:xfrm>
            <a:off x="1873397" y="3158970"/>
            <a:ext cx="4329675"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13" name="Pentagon 12"/>
          <p:cNvSpPr/>
          <p:nvPr/>
        </p:nvSpPr>
        <p:spPr>
          <a:xfrm>
            <a:off x="2078529" y="4742538"/>
            <a:ext cx="4329675" cy="178220"/>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EXAM DIET</a:t>
            </a:r>
          </a:p>
        </p:txBody>
      </p:sp>
      <p:sp>
        <p:nvSpPr>
          <p:cNvPr id="14" name="Pentagon 13"/>
          <p:cNvSpPr/>
          <p:nvPr/>
        </p:nvSpPr>
        <p:spPr>
          <a:xfrm>
            <a:off x="1646481" y="4978972"/>
            <a:ext cx="3252949" cy="178220"/>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STRUCTURAL DESIGN PROJECT</a:t>
            </a:r>
          </a:p>
        </p:txBody>
      </p:sp>
      <p:sp>
        <p:nvSpPr>
          <p:cNvPr id="15" name="Pentagon 14"/>
          <p:cNvSpPr/>
          <p:nvPr/>
        </p:nvSpPr>
        <p:spPr>
          <a:xfrm>
            <a:off x="2618589" y="5211198"/>
            <a:ext cx="5238907"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THESIS WRITE-UP</a:t>
            </a:r>
          </a:p>
        </p:txBody>
      </p:sp>
      <p:sp>
        <p:nvSpPr>
          <p:cNvPr id="16" name="Pentagon 15"/>
          <p:cNvSpPr/>
          <p:nvPr/>
        </p:nvSpPr>
        <p:spPr>
          <a:xfrm>
            <a:off x="3317274" y="4509120"/>
            <a:ext cx="3252949"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INTERN REPORT WRITE-UP</a:t>
            </a:r>
          </a:p>
        </p:txBody>
      </p:sp>
      <p:sp>
        <p:nvSpPr>
          <p:cNvPr id="17" name="Pentagon 16"/>
          <p:cNvSpPr/>
          <p:nvPr/>
        </p:nvSpPr>
        <p:spPr>
          <a:xfrm>
            <a:off x="3099990" y="3374994"/>
            <a:ext cx="3578244" cy="178220"/>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POSTER DESIGN</a:t>
            </a:r>
          </a:p>
        </p:txBody>
      </p:sp>
      <p:sp>
        <p:nvSpPr>
          <p:cNvPr id="18" name="Pentagon 17"/>
          <p:cNvSpPr/>
          <p:nvPr/>
        </p:nvSpPr>
        <p:spPr>
          <a:xfrm>
            <a:off x="2573778" y="3591018"/>
            <a:ext cx="3252949"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19" name="Pentagon 18"/>
          <p:cNvSpPr/>
          <p:nvPr/>
        </p:nvSpPr>
        <p:spPr>
          <a:xfrm>
            <a:off x="1331641" y="3844846"/>
            <a:ext cx="2443988" cy="178220"/>
          </a:xfrm>
          <a:prstGeom prst="homePlate">
            <a:avLst>
              <a:gd name="adj" fmla="val 461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20" name="Pentagon 19"/>
          <p:cNvSpPr/>
          <p:nvPr/>
        </p:nvSpPr>
        <p:spPr>
          <a:xfrm>
            <a:off x="3167844" y="4060870"/>
            <a:ext cx="2019825"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21" name="Pentagon 20"/>
          <p:cNvSpPr/>
          <p:nvPr/>
        </p:nvSpPr>
        <p:spPr>
          <a:xfrm>
            <a:off x="5530390" y="4293096"/>
            <a:ext cx="2443988" cy="178220"/>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Tree>
    <p:extLst>
      <p:ext uri="{BB962C8B-B14F-4D97-AF65-F5344CB8AC3E}">
        <p14:creationId xmlns:p14="http://schemas.microsoft.com/office/powerpoint/2010/main" val="3739868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left)">
                                      <p:cBhvr>
                                        <p:cTn id="46" dur="500"/>
                                        <p:tgtEl>
                                          <p:spTgt spid="11"/>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wipe(left)">
                                      <p:cBhvr>
                                        <p:cTn id="54" dur="500"/>
                                        <p:tgtEl>
                                          <p:spTgt spid="16"/>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6500"/>
                            </p:stCondLst>
                            <p:childTnLst>
                              <p:par>
                                <p:cTn id="64" presetID="22" presetClass="entr" presetSubtype="8"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half" idx="11"/>
          </p:nvPr>
        </p:nvSpPr>
        <p:spPr/>
        <p:txBody>
          <a:bodyPr>
            <a:normAutofit/>
          </a:bodyPr>
          <a:lstStyle/>
          <a:p>
            <a:r>
              <a:rPr lang="en-US" dirty="0" smtClean="0"/>
              <a:t>/process</a:t>
            </a:r>
            <a:endParaRPr lang="en-AU" dirty="0"/>
          </a:p>
        </p:txBody>
      </p:sp>
      <p:sp>
        <p:nvSpPr>
          <p:cNvPr id="11" name="Text Placeholder 10"/>
          <p:cNvSpPr>
            <a:spLocks noGrp="1"/>
          </p:cNvSpPr>
          <p:nvPr>
            <p:ph type="body" sz="half" idx="14"/>
          </p:nvPr>
        </p:nvSpPr>
        <p:spPr>
          <a:xfrm>
            <a:off x="508434"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2" name="Text Placeholder 11"/>
          <p:cNvSpPr>
            <a:spLocks noGrp="1"/>
          </p:cNvSpPr>
          <p:nvPr>
            <p:ph type="body" sz="quarter" idx="22"/>
          </p:nvPr>
        </p:nvSpPr>
        <p:spPr>
          <a:xfrm>
            <a:off x="500336" y="3958874"/>
            <a:ext cx="1248263" cy="470178"/>
          </a:xfrm>
        </p:spPr>
        <p:txBody>
          <a:bodyPr/>
          <a:lstStyle/>
          <a:p>
            <a:r>
              <a:rPr lang="en-US" dirty="0" smtClean="0"/>
              <a:t>idea</a:t>
            </a:r>
            <a:endParaRPr lang="en-AU" dirty="0"/>
          </a:p>
        </p:txBody>
      </p:sp>
      <p:sp>
        <p:nvSpPr>
          <p:cNvPr id="13" name="Text Placeholder 12"/>
          <p:cNvSpPr>
            <a:spLocks noGrp="1"/>
          </p:cNvSpPr>
          <p:nvPr>
            <p:ph type="body" sz="half" idx="23"/>
          </p:nvPr>
        </p:nvSpPr>
        <p:spPr>
          <a:xfrm>
            <a:off x="7410906"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4" name="Text Placeholder 13"/>
          <p:cNvSpPr>
            <a:spLocks noGrp="1"/>
          </p:cNvSpPr>
          <p:nvPr>
            <p:ph type="body" sz="quarter" idx="24"/>
          </p:nvPr>
        </p:nvSpPr>
        <p:spPr>
          <a:xfrm>
            <a:off x="7402808" y="3958874"/>
            <a:ext cx="1248263" cy="470178"/>
          </a:xfrm>
        </p:spPr>
        <p:txBody>
          <a:bodyPr/>
          <a:lstStyle/>
          <a:p>
            <a:r>
              <a:rPr lang="en-US" dirty="0" smtClean="0"/>
              <a:t>celebrate</a:t>
            </a:r>
            <a:endParaRPr lang="en-AU" dirty="0"/>
          </a:p>
        </p:txBody>
      </p:sp>
      <p:sp>
        <p:nvSpPr>
          <p:cNvPr id="15" name="Text Placeholder 14"/>
          <p:cNvSpPr>
            <a:spLocks noGrp="1"/>
          </p:cNvSpPr>
          <p:nvPr>
            <p:ph type="body" sz="half" idx="25"/>
          </p:nvPr>
        </p:nvSpPr>
        <p:spPr>
          <a:xfrm>
            <a:off x="4648648" y="4641479"/>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6"/>
          </p:nvPr>
        </p:nvSpPr>
        <p:spPr>
          <a:xfrm>
            <a:off x="4640551" y="3958871"/>
            <a:ext cx="1248263" cy="470178"/>
          </a:xfrm>
        </p:spPr>
        <p:txBody>
          <a:bodyPr/>
          <a:lstStyle/>
          <a:p>
            <a:r>
              <a:rPr lang="en-US" dirty="0" smtClean="0"/>
              <a:t>develop</a:t>
            </a:r>
            <a:endParaRPr lang="en-AU" dirty="0"/>
          </a:p>
        </p:txBody>
      </p:sp>
      <p:sp>
        <p:nvSpPr>
          <p:cNvPr id="17" name="Text Placeholder 16"/>
          <p:cNvSpPr>
            <a:spLocks noGrp="1"/>
          </p:cNvSpPr>
          <p:nvPr>
            <p:ph type="body" sz="half" idx="27"/>
          </p:nvPr>
        </p:nvSpPr>
        <p:spPr>
          <a:xfrm>
            <a:off x="6039303"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8"/>
          </p:nvPr>
        </p:nvSpPr>
        <p:spPr>
          <a:xfrm>
            <a:off x="6031206" y="3958873"/>
            <a:ext cx="1248263" cy="470178"/>
          </a:xfrm>
        </p:spPr>
        <p:txBody>
          <a:bodyPr/>
          <a:lstStyle/>
          <a:p>
            <a:r>
              <a:rPr lang="en-US" dirty="0" smtClean="0"/>
              <a:t>test</a:t>
            </a:r>
            <a:endParaRPr lang="en-AU" dirty="0"/>
          </a:p>
        </p:txBody>
      </p:sp>
      <p:sp>
        <p:nvSpPr>
          <p:cNvPr id="19" name="Text Placeholder 18"/>
          <p:cNvSpPr>
            <a:spLocks noGrp="1"/>
          </p:cNvSpPr>
          <p:nvPr>
            <p:ph type="body" sz="half" idx="29"/>
          </p:nvPr>
        </p:nvSpPr>
        <p:spPr>
          <a:xfrm>
            <a:off x="1873688" y="4641476"/>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30"/>
          </p:nvPr>
        </p:nvSpPr>
        <p:spPr>
          <a:xfrm>
            <a:off x="1865590" y="3958868"/>
            <a:ext cx="1248263" cy="470178"/>
          </a:xfrm>
        </p:spPr>
        <p:txBody>
          <a:bodyPr/>
          <a:lstStyle/>
          <a:p>
            <a:r>
              <a:rPr lang="en-US" dirty="0" smtClean="0"/>
              <a:t>sketch</a:t>
            </a:r>
            <a:endParaRPr lang="en-AU" dirty="0"/>
          </a:p>
        </p:txBody>
      </p:sp>
      <p:sp>
        <p:nvSpPr>
          <p:cNvPr id="21" name="Text Placeholder 20"/>
          <p:cNvSpPr>
            <a:spLocks noGrp="1"/>
          </p:cNvSpPr>
          <p:nvPr>
            <p:ph type="body" sz="half" idx="31"/>
          </p:nvPr>
        </p:nvSpPr>
        <p:spPr>
          <a:xfrm>
            <a:off x="3264343" y="4641478"/>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2"/>
          </p:nvPr>
        </p:nvSpPr>
        <p:spPr>
          <a:xfrm>
            <a:off x="3256246" y="3958870"/>
            <a:ext cx="1248263" cy="470178"/>
          </a:xfrm>
        </p:spPr>
        <p:txBody>
          <a:bodyPr/>
          <a:lstStyle/>
          <a:p>
            <a:r>
              <a:rPr lang="en-US" dirty="0" smtClean="0"/>
              <a:t>design</a:t>
            </a:r>
            <a:endParaRPr lang="en-AU" dirty="0"/>
          </a:p>
        </p:txBody>
      </p:sp>
      <p:sp>
        <p:nvSpPr>
          <p:cNvPr id="5" name="Arc 4"/>
          <p:cNvSpPr/>
          <p:nvPr/>
        </p:nvSpPr>
        <p:spPr>
          <a:xfrm rot="18951345">
            <a:off x="1244713" y="2442526"/>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4" name="Arc 33"/>
          <p:cNvSpPr/>
          <p:nvPr/>
        </p:nvSpPr>
        <p:spPr>
          <a:xfrm rot="7841635">
            <a:off x="2629633" y="2917355"/>
            <a:ext cx="1011620" cy="1011620"/>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5" name="Arc 34"/>
          <p:cNvSpPr/>
          <p:nvPr/>
        </p:nvSpPr>
        <p:spPr>
          <a:xfrm rot="18951345">
            <a:off x="4044751" y="2442525"/>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7" name="Arc 36"/>
          <p:cNvSpPr/>
          <p:nvPr/>
        </p:nvSpPr>
        <p:spPr>
          <a:xfrm rot="18951345">
            <a:off x="6828507" y="2420639"/>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8" name="Arc 37"/>
          <p:cNvSpPr/>
          <p:nvPr/>
        </p:nvSpPr>
        <p:spPr>
          <a:xfrm rot="7841635">
            <a:off x="5436629" y="2936308"/>
            <a:ext cx="1011620" cy="1011620"/>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grpSp>
        <p:nvGrpSpPr>
          <p:cNvPr id="9" name="Group 8"/>
          <p:cNvGrpSpPr/>
          <p:nvPr/>
        </p:nvGrpSpPr>
        <p:grpSpPr>
          <a:xfrm>
            <a:off x="7488324" y="2646724"/>
            <a:ext cx="1134126" cy="1134126"/>
            <a:chOff x="9984432" y="2385965"/>
            <a:chExt cx="1512168" cy="1512168"/>
          </a:xfrm>
        </p:grpSpPr>
        <p:sp>
          <p:nvSpPr>
            <p:cNvPr id="33" name="Oval 32"/>
            <p:cNvSpPr/>
            <p:nvPr/>
          </p:nvSpPr>
          <p:spPr>
            <a:xfrm>
              <a:off x="9984432" y="2385965"/>
              <a:ext cx="1512168" cy="151216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39" name="Group 38"/>
            <p:cNvGrpSpPr/>
            <p:nvPr/>
          </p:nvGrpSpPr>
          <p:grpSpPr>
            <a:xfrm>
              <a:off x="10470486" y="2768986"/>
              <a:ext cx="622301" cy="746125"/>
              <a:chOff x="6540501" y="638176"/>
              <a:chExt cx="622301" cy="746125"/>
            </a:xfrm>
            <a:solidFill>
              <a:schemeClr val="bg2"/>
            </a:solidFill>
          </p:grpSpPr>
          <p:sp>
            <p:nvSpPr>
              <p:cNvPr id="4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1925706" y="2590098"/>
            <a:ext cx="1134126" cy="1134126"/>
            <a:chOff x="2567608" y="2310464"/>
            <a:chExt cx="1512168" cy="1512168"/>
          </a:xfrm>
        </p:grpSpPr>
        <p:sp>
          <p:nvSpPr>
            <p:cNvPr id="29" name="Oval 28"/>
            <p:cNvSpPr/>
            <p:nvPr/>
          </p:nvSpPr>
          <p:spPr>
            <a:xfrm>
              <a:off x="2567608" y="2310464"/>
              <a:ext cx="1512168" cy="1512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43" name="Group 42"/>
            <p:cNvGrpSpPr/>
            <p:nvPr/>
          </p:nvGrpSpPr>
          <p:grpSpPr>
            <a:xfrm>
              <a:off x="2937331" y="2679603"/>
              <a:ext cx="778006" cy="783254"/>
              <a:chOff x="4802189" y="2176464"/>
              <a:chExt cx="941388" cy="947737"/>
            </a:xfrm>
            <a:solidFill>
              <a:schemeClr val="bg2"/>
            </a:solidFill>
          </p:grpSpPr>
          <p:sp>
            <p:nvSpPr>
              <p:cNvPr id="4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508433" y="2583459"/>
            <a:ext cx="1134126" cy="1134126"/>
            <a:chOff x="677911" y="2301612"/>
            <a:chExt cx="1512168" cy="1512168"/>
          </a:xfrm>
        </p:grpSpPr>
        <p:sp>
          <p:nvSpPr>
            <p:cNvPr id="2" name="Oval 1"/>
            <p:cNvSpPr/>
            <p:nvPr/>
          </p:nvSpPr>
          <p:spPr>
            <a:xfrm>
              <a:off x="677911" y="2301612"/>
              <a:ext cx="1512168" cy="1512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62" name="Group 61"/>
            <p:cNvGrpSpPr/>
            <p:nvPr/>
          </p:nvGrpSpPr>
          <p:grpSpPr>
            <a:xfrm>
              <a:off x="991681" y="2732563"/>
              <a:ext cx="893330" cy="633557"/>
              <a:chOff x="4760914" y="687389"/>
              <a:chExt cx="982663" cy="696913"/>
            </a:xfrm>
            <a:solidFill>
              <a:schemeClr val="bg2"/>
            </a:solidFill>
          </p:grpSpPr>
          <p:sp>
            <p:nvSpPr>
              <p:cNvPr id="6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4680012" y="2627544"/>
            <a:ext cx="1134126" cy="1134126"/>
            <a:chOff x="6240016" y="2360392"/>
            <a:chExt cx="1512168" cy="1512168"/>
          </a:xfrm>
        </p:grpSpPr>
        <p:sp>
          <p:nvSpPr>
            <p:cNvPr id="31" name="Oval 30"/>
            <p:cNvSpPr/>
            <p:nvPr/>
          </p:nvSpPr>
          <p:spPr>
            <a:xfrm>
              <a:off x="6240016" y="2360392"/>
              <a:ext cx="1512168" cy="1512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05" name="Group 104"/>
            <p:cNvGrpSpPr/>
            <p:nvPr/>
          </p:nvGrpSpPr>
          <p:grpSpPr>
            <a:xfrm>
              <a:off x="6662074" y="2674407"/>
              <a:ext cx="661988" cy="833438"/>
              <a:chOff x="8102601" y="593726"/>
              <a:chExt cx="661988" cy="833438"/>
            </a:xfrm>
            <a:solidFill>
              <a:schemeClr val="bg2"/>
            </a:solidFill>
          </p:grpSpPr>
          <p:sp>
            <p:nvSpPr>
              <p:cNvPr id="106"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6084168" y="2624060"/>
            <a:ext cx="1134126" cy="1134126"/>
            <a:chOff x="8112224" y="2355747"/>
            <a:chExt cx="1512168" cy="1512168"/>
          </a:xfrm>
        </p:grpSpPr>
        <p:sp>
          <p:nvSpPr>
            <p:cNvPr id="32" name="Oval 31"/>
            <p:cNvSpPr/>
            <p:nvPr/>
          </p:nvSpPr>
          <p:spPr>
            <a:xfrm>
              <a:off x="8112224" y="2355747"/>
              <a:ext cx="1512168" cy="15121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13" name="Group 112"/>
            <p:cNvGrpSpPr/>
            <p:nvPr/>
          </p:nvGrpSpPr>
          <p:grpSpPr>
            <a:xfrm>
              <a:off x="8337282" y="2773362"/>
              <a:ext cx="1075171" cy="544080"/>
              <a:chOff x="4686301" y="3816351"/>
              <a:chExt cx="1182688" cy="598488"/>
            </a:xfrm>
            <a:solidFill>
              <a:schemeClr val="bg2"/>
            </a:solidFill>
          </p:grpSpPr>
          <p:sp>
            <p:nvSpPr>
              <p:cNvPr id="114"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3313313" y="2590098"/>
            <a:ext cx="1134126" cy="1134126"/>
            <a:chOff x="4417751" y="2310464"/>
            <a:chExt cx="1512168" cy="1512168"/>
          </a:xfrm>
        </p:grpSpPr>
        <p:sp>
          <p:nvSpPr>
            <p:cNvPr id="30" name="Oval 29"/>
            <p:cNvSpPr/>
            <p:nvPr/>
          </p:nvSpPr>
          <p:spPr>
            <a:xfrm>
              <a:off x="4417751" y="2310464"/>
              <a:ext cx="1512168" cy="1512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17" name="Group 116"/>
            <p:cNvGrpSpPr/>
            <p:nvPr/>
          </p:nvGrpSpPr>
          <p:grpSpPr>
            <a:xfrm>
              <a:off x="4923700" y="2597362"/>
              <a:ext cx="492126" cy="958851"/>
              <a:chOff x="6580188" y="5230813"/>
              <a:chExt cx="492126" cy="958851"/>
            </a:xfrm>
            <a:solidFill>
              <a:schemeClr val="bg2"/>
            </a:solidFill>
          </p:grpSpPr>
          <p:sp>
            <p:nvSpPr>
              <p:cNvPr id="118"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5" name="Rectangle 94"/>
          <p:cNvSpPr/>
          <p:nvPr/>
        </p:nvSpPr>
        <p:spPr>
          <a:xfrm>
            <a:off x="575556" y="4585845"/>
            <a:ext cx="435173" cy="3128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6" name="Rectangle 95"/>
          <p:cNvSpPr/>
          <p:nvPr/>
        </p:nvSpPr>
        <p:spPr>
          <a:xfrm>
            <a:off x="1928621" y="4585845"/>
            <a:ext cx="435173" cy="3128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7" name="Rectangle 96"/>
          <p:cNvSpPr/>
          <p:nvPr/>
        </p:nvSpPr>
        <p:spPr>
          <a:xfrm>
            <a:off x="3332777" y="4585845"/>
            <a:ext cx="435173" cy="3128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8" name="Rectangle 97"/>
          <p:cNvSpPr/>
          <p:nvPr/>
        </p:nvSpPr>
        <p:spPr>
          <a:xfrm>
            <a:off x="4730893" y="4585845"/>
            <a:ext cx="435173" cy="3128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9" name="Rectangle 98"/>
          <p:cNvSpPr/>
          <p:nvPr/>
        </p:nvSpPr>
        <p:spPr>
          <a:xfrm>
            <a:off x="6087083" y="4585845"/>
            <a:ext cx="435173" cy="3128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00" name="Rectangle 99"/>
          <p:cNvSpPr/>
          <p:nvPr/>
        </p:nvSpPr>
        <p:spPr>
          <a:xfrm>
            <a:off x="7491239" y="4585845"/>
            <a:ext cx="435173" cy="312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129304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anim calcmode="lin" valueType="num">
                                      <p:cBhvr>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2">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anim calcmode="lin" valueType="num">
                                      <p:cBhvr>
                                        <p:cTn id="17" dur="500" fill="hold"/>
                                        <p:tgtEl>
                                          <p:spTgt spid="95"/>
                                        </p:tgtEl>
                                        <p:attrNameLst>
                                          <p:attrName>ppt_x</p:attrName>
                                        </p:attrNameLst>
                                      </p:cBhvr>
                                      <p:tavLst>
                                        <p:tav tm="0">
                                          <p:val>
                                            <p:strVal val="#ppt_x"/>
                                          </p:val>
                                        </p:tav>
                                        <p:tav tm="100000">
                                          <p:val>
                                            <p:strVal val="#ppt_x"/>
                                          </p:val>
                                        </p:tav>
                                      </p:tavLst>
                                    </p:anim>
                                    <p:anim calcmode="lin" valueType="num">
                                      <p:cBhvr>
                                        <p:cTn id="18" dur="500" fill="hold"/>
                                        <p:tgtEl>
                                          <p:spTgt spid="95"/>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500"/>
                                        <p:tgtEl>
                                          <p:spTgt spid="11">
                                            <p:txEl>
                                              <p:pRg st="0" end="0"/>
                                            </p:txEl>
                                          </p:spTgt>
                                        </p:tgtEl>
                                      </p:cBhvr>
                                    </p:animEffect>
                                    <p:anim calcmode="lin" valueType="num">
                                      <p:cBhvr>
                                        <p:cTn id="22"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500"/>
                                        <p:tgtEl>
                                          <p:spTgt spid="20">
                                            <p:txEl>
                                              <p:pRg st="0" end="0"/>
                                            </p:txEl>
                                          </p:spTgt>
                                        </p:tgtEl>
                                      </p:cBhvr>
                                    </p:animEffect>
                                    <p:anim calcmode="lin" valueType="num">
                                      <p:cBhvr>
                                        <p:cTn id="3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fade">
                                      <p:cBhvr>
                                        <p:cTn id="40" dur="500"/>
                                        <p:tgtEl>
                                          <p:spTgt spid="19">
                                            <p:txEl>
                                              <p:pRg st="0" end="0"/>
                                            </p:txEl>
                                          </p:spTgt>
                                        </p:tgtEl>
                                      </p:cBhvr>
                                    </p:animEffect>
                                    <p:anim calcmode="lin" valueType="num">
                                      <p:cBhvr>
                                        <p:cTn id="41"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19">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fade">
                                      <p:cBhvr>
                                        <p:cTn id="45" dur="500"/>
                                        <p:tgtEl>
                                          <p:spTgt spid="96"/>
                                        </p:tgtEl>
                                      </p:cBhvr>
                                    </p:animEffect>
                                    <p:anim calcmode="lin" valueType="num">
                                      <p:cBhvr>
                                        <p:cTn id="46" dur="500" fill="hold"/>
                                        <p:tgtEl>
                                          <p:spTgt spid="96"/>
                                        </p:tgtEl>
                                        <p:attrNameLst>
                                          <p:attrName>ppt_x</p:attrName>
                                        </p:attrNameLst>
                                      </p:cBhvr>
                                      <p:tavLst>
                                        <p:tav tm="0">
                                          <p:val>
                                            <p:strVal val="#ppt_x"/>
                                          </p:val>
                                        </p:tav>
                                        <p:tav tm="100000">
                                          <p:val>
                                            <p:strVal val="#ppt_x"/>
                                          </p:val>
                                        </p:tav>
                                      </p:tavLst>
                                    </p:anim>
                                    <p:anim calcmode="lin" valueType="num">
                                      <p:cBhvr>
                                        <p:cTn id="47" dur="500" fill="hold"/>
                                        <p:tgtEl>
                                          <p:spTgt spid="96"/>
                                        </p:tgtEl>
                                        <p:attrNameLst>
                                          <p:attrName>ppt_y</p:attrName>
                                        </p:attrNameLst>
                                      </p:cBhvr>
                                      <p:tavLst>
                                        <p:tav tm="0">
                                          <p:val>
                                            <p:strVal val="#ppt_y+.1"/>
                                          </p:val>
                                        </p:tav>
                                        <p:tav tm="100000">
                                          <p:val>
                                            <p:strVal val="#ppt_y"/>
                                          </p:val>
                                        </p:tav>
                                      </p:tavLst>
                                    </p:anim>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Effect transition="in" filter="fade">
                                      <p:cBhvr>
                                        <p:cTn id="59" dur="500"/>
                                        <p:tgtEl>
                                          <p:spTgt spid="22">
                                            <p:txEl>
                                              <p:pRg st="0" end="0"/>
                                            </p:txEl>
                                          </p:spTgt>
                                        </p:tgtEl>
                                      </p:cBhvr>
                                    </p:animEffect>
                                    <p:anim calcmode="lin" valueType="num">
                                      <p:cBhvr>
                                        <p:cTn id="6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6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fade">
                                      <p:cBhvr>
                                        <p:cTn id="64" dur="500"/>
                                        <p:tgtEl>
                                          <p:spTgt spid="97"/>
                                        </p:tgtEl>
                                      </p:cBhvr>
                                    </p:animEffect>
                                    <p:anim calcmode="lin" valueType="num">
                                      <p:cBhvr>
                                        <p:cTn id="65" dur="500" fill="hold"/>
                                        <p:tgtEl>
                                          <p:spTgt spid="97"/>
                                        </p:tgtEl>
                                        <p:attrNameLst>
                                          <p:attrName>ppt_x</p:attrName>
                                        </p:attrNameLst>
                                      </p:cBhvr>
                                      <p:tavLst>
                                        <p:tav tm="0">
                                          <p:val>
                                            <p:strVal val="#ppt_x"/>
                                          </p:val>
                                        </p:tav>
                                        <p:tav tm="100000">
                                          <p:val>
                                            <p:strVal val="#ppt_x"/>
                                          </p:val>
                                        </p:tav>
                                      </p:tavLst>
                                    </p:anim>
                                    <p:anim calcmode="lin" valueType="num">
                                      <p:cBhvr>
                                        <p:cTn id="66" dur="500" fill="hold"/>
                                        <p:tgtEl>
                                          <p:spTgt spid="97"/>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21">
                                            <p:txEl>
                                              <p:pRg st="0" end="0"/>
                                            </p:txEl>
                                          </p:spTgt>
                                        </p:tgtEl>
                                        <p:attrNameLst>
                                          <p:attrName>style.visibility</p:attrName>
                                        </p:attrNameLst>
                                      </p:cBhvr>
                                      <p:to>
                                        <p:strVal val="visible"/>
                                      </p:to>
                                    </p:set>
                                    <p:animEffect transition="in" filter="fade">
                                      <p:cBhvr>
                                        <p:cTn id="69" dur="500"/>
                                        <p:tgtEl>
                                          <p:spTgt spid="21">
                                            <p:txEl>
                                              <p:pRg st="0" end="0"/>
                                            </p:txEl>
                                          </p:spTgt>
                                        </p:tgtEl>
                                      </p:cBhvr>
                                    </p:animEffect>
                                    <p:anim calcmode="lin" valueType="num">
                                      <p:cBhvr>
                                        <p:cTn id="70"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71"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4000"/>
                            </p:stCondLst>
                            <p:childTnLst>
                              <p:par>
                                <p:cTn id="73" presetID="22" presetClass="entr" presetSubtype="8"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left)">
                                      <p:cBhvr>
                                        <p:cTn id="75" dur="500"/>
                                        <p:tgtEl>
                                          <p:spTgt spid="35"/>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childTnLst>
                          </p:cTn>
                        </p:par>
                        <p:par>
                          <p:cTn id="80" fill="hold">
                            <p:stCondLst>
                              <p:cond delay="5000"/>
                            </p:stCondLst>
                            <p:childTnLst>
                              <p:par>
                                <p:cTn id="81" presetID="42" presetClass="entr" presetSubtype="0" fill="hold" grpId="0" nodeType="afterEffect">
                                  <p:stCondLst>
                                    <p:cond delay="0"/>
                                  </p:stCondLst>
                                  <p:childTnLst>
                                    <p:set>
                                      <p:cBhvr>
                                        <p:cTn id="82" dur="1" fill="hold">
                                          <p:stCondLst>
                                            <p:cond delay="0"/>
                                          </p:stCondLst>
                                        </p:cTn>
                                        <p:tgtEl>
                                          <p:spTgt spid="16">
                                            <p:txEl>
                                              <p:pRg st="0" end="0"/>
                                            </p:txEl>
                                          </p:spTgt>
                                        </p:tgtEl>
                                        <p:attrNameLst>
                                          <p:attrName>style.visibility</p:attrName>
                                        </p:attrNameLst>
                                      </p:cBhvr>
                                      <p:to>
                                        <p:strVal val="visible"/>
                                      </p:to>
                                    </p:set>
                                    <p:animEffect transition="in" filter="fade">
                                      <p:cBhvr>
                                        <p:cTn id="83" dur="500"/>
                                        <p:tgtEl>
                                          <p:spTgt spid="16">
                                            <p:txEl>
                                              <p:pRg st="0" end="0"/>
                                            </p:txEl>
                                          </p:spTgt>
                                        </p:tgtEl>
                                      </p:cBhvr>
                                    </p:animEffect>
                                    <p:anim calcmode="lin" valueType="num">
                                      <p:cBhvr>
                                        <p:cTn id="84"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16">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500"/>
                                        <p:tgtEl>
                                          <p:spTgt spid="98"/>
                                        </p:tgtEl>
                                      </p:cBhvr>
                                    </p:animEffect>
                                    <p:anim calcmode="lin" valueType="num">
                                      <p:cBhvr>
                                        <p:cTn id="89" dur="500" fill="hold"/>
                                        <p:tgtEl>
                                          <p:spTgt spid="98"/>
                                        </p:tgtEl>
                                        <p:attrNameLst>
                                          <p:attrName>ppt_x</p:attrName>
                                        </p:attrNameLst>
                                      </p:cBhvr>
                                      <p:tavLst>
                                        <p:tav tm="0">
                                          <p:val>
                                            <p:strVal val="#ppt_x"/>
                                          </p:val>
                                        </p:tav>
                                        <p:tav tm="100000">
                                          <p:val>
                                            <p:strVal val="#ppt_x"/>
                                          </p:val>
                                        </p:tav>
                                      </p:tavLst>
                                    </p:anim>
                                    <p:anim calcmode="lin" valueType="num">
                                      <p:cBhvr>
                                        <p:cTn id="90" dur="500" fill="hold"/>
                                        <p:tgtEl>
                                          <p:spTgt spid="98"/>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5">
                                            <p:txEl>
                                              <p:pRg st="0" end="0"/>
                                            </p:txEl>
                                          </p:spTgt>
                                        </p:tgtEl>
                                        <p:attrNameLst>
                                          <p:attrName>style.visibility</p:attrName>
                                        </p:attrNameLst>
                                      </p:cBhvr>
                                      <p:to>
                                        <p:strVal val="visible"/>
                                      </p:to>
                                    </p:set>
                                    <p:animEffect transition="in" filter="fade">
                                      <p:cBhvr>
                                        <p:cTn id="93" dur="500"/>
                                        <p:tgtEl>
                                          <p:spTgt spid="15">
                                            <p:txEl>
                                              <p:pRg st="0" end="0"/>
                                            </p:txEl>
                                          </p:spTgt>
                                        </p:tgtEl>
                                      </p:cBhvr>
                                    </p:animEffect>
                                    <p:anim calcmode="lin" valueType="num">
                                      <p:cBhvr>
                                        <p:cTn id="9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5500"/>
                            </p:stCondLst>
                            <p:childTnLst>
                              <p:par>
                                <p:cTn id="97" presetID="22" presetClass="entr" presetSubtype="8" fill="hold" grpId="0" nodeType="after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wipe(left)">
                                      <p:cBhvr>
                                        <p:cTn id="99" dur="500"/>
                                        <p:tgtEl>
                                          <p:spTgt spid="38"/>
                                        </p:tgtEl>
                                      </p:cBhvr>
                                    </p:animEffect>
                                  </p:childTnLst>
                                </p:cTn>
                              </p:par>
                            </p:childTnLst>
                          </p:cTn>
                        </p:par>
                        <p:par>
                          <p:cTn id="100" fill="hold">
                            <p:stCondLst>
                              <p:cond delay="6000"/>
                            </p:stCondLst>
                            <p:childTnLst>
                              <p:par>
                                <p:cTn id="101" presetID="10" presetClass="entr" presetSubtype="0" fill="hold" nodeType="afterEffect">
                                  <p:stCondLst>
                                    <p:cond delay="0"/>
                                  </p:stCondLst>
                                  <p:childTnLst>
                                    <p:set>
                                      <p:cBhvr>
                                        <p:cTn id="102" dur="1" fill="hold">
                                          <p:stCondLst>
                                            <p:cond delay="0"/>
                                          </p:stCondLst>
                                        </p:cTn>
                                        <p:tgtEl>
                                          <p:spTgt spid="8"/>
                                        </p:tgtEl>
                                        <p:attrNameLst>
                                          <p:attrName>style.visibility</p:attrName>
                                        </p:attrNameLst>
                                      </p:cBhvr>
                                      <p:to>
                                        <p:strVal val="visible"/>
                                      </p:to>
                                    </p:set>
                                    <p:animEffect transition="in" filter="fade">
                                      <p:cBhvr>
                                        <p:cTn id="103" dur="500"/>
                                        <p:tgtEl>
                                          <p:spTgt spid="8"/>
                                        </p:tgtEl>
                                      </p:cBhvr>
                                    </p:animEffect>
                                  </p:childTnLst>
                                </p:cTn>
                              </p:par>
                            </p:childTnLst>
                          </p:cTn>
                        </p:par>
                        <p:par>
                          <p:cTn id="104" fill="hold">
                            <p:stCondLst>
                              <p:cond delay="6500"/>
                            </p:stCondLst>
                            <p:childTnLst>
                              <p:par>
                                <p:cTn id="105" presetID="42" presetClass="entr" presetSubtype="0" fill="hold" grpId="0" nodeType="afterEffect">
                                  <p:stCondLst>
                                    <p:cond delay="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fade">
                                      <p:cBhvr>
                                        <p:cTn id="107" dur="500"/>
                                        <p:tgtEl>
                                          <p:spTgt spid="18">
                                            <p:txEl>
                                              <p:pRg st="0" end="0"/>
                                            </p:txEl>
                                          </p:spTgt>
                                        </p:tgtEl>
                                      </p:cBhvr>
                                    </p:animEffect>
                                    <p:anim calcmode="lin" valueType="num">
                                      <p:cBhvr>
                                        <p:cTn id="108"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09" dur="500" fill="hold"/>
                                        <p:tgtEl>
                                          <p:spTgt spid="18">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500"/>
                                        <p:tgtEl>
                                          <p:spTgt spid="99"/>
                                        </p:tgtEl>
                                      </p:cBhvr>
                                    </p:animEffect>
                                    <p:anim calcmode="lin" valueType="num">
                                      <p:cBhvr>
                                        <p:cTn id="113" dur="500" fill="hold"/>
                                        <p:tgtEl>
                                          <p:spTgt spid="99"/>
                                        </p:tgtEl>
                                        <p:attrNameLst>
                                          <p:attrName>ppt_x</p:attrName>
                                        </p:attrNameLst>
                                      </p:cBhvr>
                                      <p:tavLst>
                                        <p:tav tm="0">
                                          <p:val>
                                            <p:strVal val="#ppt_x"/>
                                          </p:val>
                                        </p:tav>
                                        <p:tav tm="100000">
                                          <p:val>
                                            <p:strVal val="#ppt_x"/>
                                          </p:val>
                                        </p:tav>
                                      </p:tavLst>
                                    </p:anim>
                                    <p:anim calcmode="lin" valueType="num">
                                      <p:cBhvr>
                                        <p:cTn id="114" dur="500" fill="hold"/>
                                        <p:tgtEl>
                                          <p:spTgt spid="9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fade">
                                      <p:cBhvr>
                                        <p:cTn id="117" dur="500"/>
                                        <p:tgtEl>
                                          <p:spTgt spid="17">
                                            <p:txEl>
                                              <p:pRg st="0" end="0"/>
                                            </p:txEl>
                                          </p:spTgt>
                                        </p:tgtEl>
                                      </p:cBhvr>
                                    </p:animEffect>
                                    <p:anim calcmode="lin" valueType="num">
                                      <p:cBhvr>
                                        <p:cTn id="11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7000"/>
                            </p:stCondLst>
                            <p:childTnLst>
                              <p:par>
                                <p:cTn id="121" presetID="22" presetClass="entr" presetSubtype="8" fill="hold" grpId="0" nodeType="after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wipe(left)">
                                      <p:cBhvr>
                                        <p:cTn id="123" dur="500"/>
                                        <p:tgtEl>
                                          <p:spTgt spid="37"/>
                                        </p:tgtEl>
                                      </p:cBhvr>
                                    </p:animEffect>
                                  </p:childTnLst>
                                </p:cTn>
                              </p:par>
                            </p:childTnLst>
                          </p:cTn>
                        </p:par>
                        <p:par>
                          <p:cTn id="124" fill="hold">
                            <p:stCondLst>
                              <p:cond delay="7500"/>
                            </p:stCondLst>
                            <p:childTnLst>
                              <p:par>
                                <p:cTn id="125" presetID="10" presetClass="entr" presetSubtype="0" fill="hold" nodeType="after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fade">
                                      <p:cBhvr>
                                        <p:cTn id="127" dur="500"/>
                                        <p:tgtEl>
                                          <p:spTgt spid="9"/>
                                        </p:tgtEl>
                                      </p:cBhvr>
                                    </p:animEffect>
                                  </p:childTnLst>
                                </p:cTn>
                              </p:par>
                            </p:childTnLst>
                          </p:cTn>
                        </p:par>
                        <p:par>
                          <p:cTn id="128" fill="hold">
                            <p:stCondLst>
                              <p:cond delay="8000"/>
                            </p:stCondLst>
                            <p:childTnLst>
                              <p:par>
                                <p:cTn id="129" presetID="42" presetClass="entr" presetSubtype="0" fill="hold" grpId="0" nodeType="afterEffect">
                                  <p:stCondLst>
                                    <p:cond delay="0"/>
                                  </p:stCondLst>
                                  <p:childTnLst>
                                    <p:set>
                                      <p:cBhvr>
                                        <p:cTn id="130" dur="1" fill="hold">
                                          <p:stCondLst>
                                            <p:cond delay="0"/>
                                          </p:stCondLst>
                                        </p:cTn>
                                        <p:tgtEl>
                                          <p:spTgt spid="14">
                                            <p:txEl>
                                              <p:pRg st="0" end="0"/>
                                            </p:txEl>
                                          </p:spTgt>
                                        </p:tgtEl>
                                        <p:attrNameLst>
                                          <p:attrName>style.visibility</p:attrName>
                                        </p:attrNameLst>
                                      </p:cBhvr>
                                      <p:to>
                                        <p:strVal val="visible"/>
                                      </p:to>
                                    </p:set>
                                    <p:animEffect transition="in" filter="fade">
                                      <p:cBhvr>
                                        <p:cTn id="131" dur="500"/>
                                        <p:tgtEl>
                                          <p:spTgt spid="14">
                                            <p:txEl>
                                              <p:pRg st="0" end="0"/>
                                            </p:txEl>
                                          </p:spTgt>
                                        </p:tgtEl>
                                      </p:cBhvr>
                                    </p:animEffect>
                                    <p:anim calcmode="lin" valueType="num">
                                      <p:cBhvr>
                                        <p:cTn id="13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100"/>
                                        </p:tgtEl>
                                        <p:attrNameLst>
                                          <p:attrName>style.visibility</p:attrName>
                                        </p:attrNameLst>
                                      </p:cBhvr>
                                      <p:to>
                                        <p:strVal val="visible"/>
                                      </p:to>
                                    </p:set>
                                    <p:animEffect transition="in" filter="fade">
                                      <p:cBhvr>
                                        <p:cTn id="136" dur="500"/>
                                        <p:tgtEl>
                                          <p:spTgt spid="100"/>
                                        </p:tgtEl>
                                      </p:cBhvr>
                                    </p:animEffect>
                                    <p:anim calcmode="lin" valueType="num">
                                      <p:cBhvr>
                                        <p:cTn id="137" dur="500" fill="hold"/>
                                        <p:tgtEl>
                                          <p:spTgt spid="100"/>
                                        </p:tgtEl>
                                        <p:attrNameLst>
                                          <p:attrName>ppt_x</p:attrName>
                                        </p:attrNameLst>
                                      </p:cBhvr>
                                      <p:tavLst>
                                        <p:tav tm="0">
                                          <p:val>
                                            <p:strVal val="#ppt_x"/>
                                          </p:val>
                                        </p:tav>
                                        <p:tav tm="100000">
                                          <p:val>
                                            <p:strVal val="#ppt_x"/>
                                          </p:val>
                                        </p:tav>
                                      </p:tavLst>
                                    </p:anim>
                                    <p:anim calcmode="lin" valueType="num">
                                      <p:cBhvr>
                                        <p:cTn id="138" dur="500" fill="hold"/>
                                        <p:tgtEl>
                                          <p:spTgt spid="10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
                                            <p:txEl>
                                              <p:pRg st="0" end="0"/>
                                            </p:txEl>
                                          </p:spTgt>
                                        </p:tgtEl>
                                        <p:attrNameLst>
                                          <p:attrName>style.visibility</p:attrName>
                                        </p:attrNameLst>
                                      </p:cBhvr>
                                      <p:to>
                                        <p:strVal val="visible"/>
                                      </p:to>
                                    </p:set>
                                    <p:animEffect transition="in" filter="fade">
                                      <p:cBhvr>
                                        <p:cTn id="141" dur="500"/>
                                        <p:tgtEl>
                                          <p:spTgt spid="13">
                                            <p:txEl>
                                              <p:pRg st="0" end="0"/>
                                            </p:txEl>
                                          </p:spTgt>
                                        </p:tgtEl>
                                      </p:cBhvr>
                                    </p:animEffect>
                                    <p:anim calcmode="lin" valueType="num">
                                      <p:cBhvr>
                                        <p:cTn id="14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3"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build="p"/>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5" grpId="0" animBg="1"/>
      <p:bldP spid="34" grpId="0" animBg="1"/>
      <p:bldP spid="35" grpId="0" animBg="1"/>
      <p:bldP spid="37" grpId="0" animBg="1"/>
      <p:bldP spid="38" grpId="0" animBg="1"/>
      <p:bldP spid="95" grpId="0" animBg="1"/>
      <p:bldP spid="96" grpId="0" animBg="1"/>
      <p:bldP spid="97" grpId="0" animBg="1"/>
      <p:bldP spid="98" grpId="0" animBg="1"/>
      <p:bldP spid="99" grpId="0" animBg="1"/>
      <p:bldP spid="10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3059832" y="1063537"/>
            <a:ext cx="1512168" cy="5821847"/>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1547664" y="1063537"/>
            <a:ext cx="1512168" cy="5821847"/>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1063537"/>
            <a:ext cx="1547664" cy="5821847"/>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7631832" y="1063537"/>
            <a:ext cx="1512168" cy="5821847"/>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6119664" y="1063537"/>
            <a:ext cx="1530678" cy="5821847"/>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4572000" y="1063537"/>
            <a:ext cx="1547664" cy="5821847"/>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8" name="Text Placeholder 77"/>
          <p:cNvSpPr>
            <a:spLocks noGrp="1"/>
          </p:cNvSpPr>
          <p:nvPr>
            <p:ph type="body" sz="half" idx="11"/>
          </p:nvPr>
        </p:nvSpPr>
        <p:spPr/>
        <p:txBody>
          <a:bodyPr>
            <a:normAutofit/>
          </a:bodyPr>
          <a:lstStyle/>
          <a:p>
            <a:r>
              <a:rPr lang="en-US" dirty="0" smtClean="0"/>
              <a:t>/process</a:t>
            </a:r>
            <a:endParaRPr lang="en-US" dirty="0"/>
          </a:p>
        </p:txBody>
      </p:sp>
      <p:grpSp>
        <p:nvGrpSpPr>
          <p:cNvPr id="16" name="Group 15"/>
          <p:cNvGrpSpPr/>
          <p:nvPr/>
        </p:nvGrpSpPr>
        <p:grpSpPr>
          <a:xfrm>
            <a:off x="7704348" y="3122966"/>
            <a:ext cx="1350150" cy="3200616"/>
            <a:chOff x="10272464" y="1988840"/>
            <a:chExt cx="1800200" cy="4267488"/>
          </a:xfrm>
        </p:grpSpPr>
        <p:sp>
          <p:nvSpPr>
            <p:cNvPr id="30" name="Title 10"/>
            <p:cNvSpPr txBox="1">
              <a:spLocks/>
            </p:cNvSpPr>
            <p:nvPr/>
          </p:nvSpPr>
          <p:spPr>
            <a:xfrm>
              <a:off x="1027246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celebrate</a:t>
              </a:r>
              <a:endParaRPr lang="en-AU" sz="1875" dirty="0">
                <a:solidFill>
                  <a:schemeClr val="bg2"/>
                </a:solidFill>
              </a:endParaRPr>
            </a:p>
          </p:txBody>
        </p:sp>
        <p:sp>
          <p:nvSpPr>
            <p:cNvPr id="31" name="Text Placeholder 2"/>
            <p:cNvSpPr txBox="1">
              <a:spLocks/>
            </p:cNvSpPr>
            <p:nvPr/>
          </p:nvSpPr>
          <p:spPr>
            <a:xfrm>
              <a:off x="1027246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79" name="Group 78"/>
            <p:cNvGrpSpPr/>
            <p:nvPr/>
          </p:nvGrpSpPr>
          <p:grpSpPr>
            <a:xfrm>
              <a:off x="10920536" y="1988840"/>
              <a:ext cx="622301" cy="746125"/>
              <a:chOff x="6540501" y="638176"/>
              <a:chExt cx="622301" cy="746125"/>
            </a:xfrm>
            <a:solidFill>
              <a:schemeClr val="bg2"/>
            </a:solidFill>
          </p:grpSpPr>
          <p:sp>
            <p:nvSpPr>
              <p:cNvPr id="8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1601670" y="3122966"/>
            <a:ext cx="1350150" cy="3200616"/>
            <a:chOff x="2135560" y="1988840"/>
            <a:chExt cx="1800200" cy="4267488"/>
          </a:xfrm>
        </p:grpSpPr>
        <p:sp>
          <p:nvSpPr>
            <p:cNvPr id="18" name="Title 10"/>
            <p:cNvSpPr txBox="1">
              <a:spLocks/>
            </p:cNvSpPr>
            <p:nvPr/>
          </p:nvSpPr>
          <p:spPr>
            <a:xfrm>
              <a:off x="213556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sketch</a:t>
              </a:r>
              <a:endParaRPr lang="en-AU" sz="1875" dirty="0">
                <a:solidFill>
                  <a:schemeClr val="bg2"/>
                </a:solidFill>
              </a:endParaRPr>
            </a:p>
          </p:txBody>
        </p:sp>
        <p:sp>
          <p:nvSpPr>
            <p:cNvPr id="19" name="Text Placeholder 2"/>
            <p:cNvSpPr txBox="1">
              <a:spLocks/>
            </p:cNvSpPr>
            <p:nvPr/>
          </p:nvSpPr>
          <p:spPr>
            <a:xfrm>
              <a:off x="213556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83" name="Group 82"/>
            <p:cNvGrpSpPr/>
            <p:nvPr/>
          </p:nvGrpSpPr>
          <p:grpSpPr>
            <a:xfrm>
              <a:off x="2653698" y="1988840"/>
              <a:ext cx="778006" cy="783254"/>
              <a:chOff x="4802189" y="2176464"/>
              <a:chExt cx="941388" cy="947737"/>
            </a:xfrm>
            <a:solidFill>
              <a:schemeClr val="bg2"/>
            </a:solidFill>
          </p:grpSpPr>
          <p:sp>
            <p:nvSpPr>
              <p:cNvPr id="8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a:off x="89502" y="3176973"/>
            <a:ext cx="1350150" cy="3164777"/>
            <a:chOff x="119336" y="2060848"/>
            <a:chExt cx="1800200" cy="4219703"/>
          </a:xfrm>
        </p:grpSpPr>
        <p:sp>
          <p:nvSpPr>
            <p:cNvPr id="10" name="Title 10"/>
            <p:cNvSpPr txBox="1">
              <a:spLocks/>
            </p:cNvSpPr>
            <p:nvPr/>
          </p:nvSpPr>
          <p:spPr>
            <a:xfrm>
              <a:off x="119336" y="3832111"/>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idea</a:t>
              </a:r>
              <a:endParaRPr lang="en-AU" sz="1875" dirty="0">
                <a:solidFill>
                  <a:schemeClr val="bg2"/>
                </a:solidFill>
              </a:endParaRPr>
            </a:p>
          </p:txBody>
        </p:sp>
        <p:sp>
          <p:nvSpPr>
            <p:cNvPr id="14" name="Text Placeholder 2"/>
            <p:cNvSpPr txBox="1">
              <a:spLocks/>
            </p:cNvSpPr>
            <p:nvPr/>
          </p:nvSpPr>
          <p:spPr>
            <a:xfrm>
              <a:off x="119336" y="508364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02" name="Group 101"/>
            <p:cNvGrpSpPr/>
            <p:nvPr/>
          </p:nvGrpSpPr>
          <p:grpSpPr>
            <a:xfrm>
              <a:off x="551384" y="2060848"/>
              <a:ext cx="893330" cy="633557"/>
              <a:chOff x="4760914" y="687389"/>
              <a:chExt cx="982663" cy="696913"/>
            </a:xfrm>
            <a:solidFill>
              <a:schemeClr val="bg2"/>
            </a:solidFill>
          </p:grpSpPr>
          <p:sp>
            <p:nvSpPr>
              <p:cNvPr id="10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4680012" y="3126744"/>
            <a:ext cx="1350150" cy="3196838"/>
            <a:chOff x="6240016" y="1993877"/>
            <a:chExt cx="1800200" cy="4262451"/>
          </a:xfrm>
        </p:grpSpPr>
        <p:sp>
          <p:nvSpPr>
            <p:cNvPr id="24" name="Title 10"/>
            <p:cNvSpPr txBox="1">
              <a:spLocks/>
            </p:cNvSpPr>
            <p:nvPr/>
          </p:nvSpPr>
          <p:spPr>
            <a:xfrm>
              <a:off x="6240016"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develop</a:t>
              </a:r>
              <a:endParaRPr lang="en-AU" sz="1875" dirty="0">
                <a:solidFill>
                  <a:schemeClr val="bg2"/>
                </a:solidFill>
              </a:endParaRPr>
            </a:p>
          </p:txBody>
        </p:sp>
        <p:sp>
          <p:nvSpPr>
            <p:cNvPr id="25" name="Text Placeholder 2"/>
            <p:cNvSpPr txBox="1">
              <a:spLocks/>
            </p:cNvSpPr>
            <p:nvPr/>
          </p:nvSpPr>
          <p:spPr>
            <a:xfrm>
              <a:off x="6240016"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18" name="Group 117"/>
            <p:cNvGrpSpPr/>
            <p:nvPr/>
          </p:nvGrpSpPr>
          <p:grpSpPr>
            <a:xfrm>
              <a:off x="6816080" y="1993877"/>
              <a:ext cx="661988" cy="833438"/>
              <a:chOff x="8102601" y="593726"/>
              <a:chExt cx="661988" cy="833438"/>
            </a:xfrm>
            <a:solidFill>
              <a:schemeClr val="bg2"/>
            </a:solidFill>
          </p:grpSpPr>
          <p:sp>
            <p:nvSpPr>
              <p:cNvPr id="119"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6192180" y="3200960"/>
            <a:ext cx="1350150" cy="3122622"/>
            <a:chOff x="8256240" y="2092832"/>
            <a:chExt cx="1800200" cy="4163496"/>
          </a:xfrm>
        </p:grpSpPr>
        <p:sp>
          <p:nvSpPr>
            <p:cNvPr id="27" name="Title 10"/>
            <p:cNvSpPr txBox="1">
              <a:spLocks/>
            </p:cNvSpPr>
            <p:nvPr/>
          </p:nvSpPr>
          <p:spPr>
            <a:xfrm>
              <a:off x="825624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test</a:t>
              </a:r>
              <a:endParaRPr lang="en-AU" sz="1875" dirty="0">
                <a:solidFill>
                  <a:schemeClr val="bg2"/>
                </a:solidFill>
              </a:endParaRPr>
            </a:p>
          </p:txBody>
        </p:sp>
        <p:sp>
          <p:nvSpPr>
            <p:cNvPr id="28" name="Text Placeholder 2"/>
            <p:cNvSpPr txBox="1">
              <a:spLocks/>
            </p:cNvSpPr>
            <p:nvPr/>
          </p:nvSpPr>
          <p:spPr>
            <a:xfrm>
              <a:off x="825624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26" name="Group 125"/>
            <p:cNvGrpSpPr/>
            <p:nvPr/>
          </p:nvGrpSpPr>
          <p:grpSpPr>
            <a:xfrm>
              <a:off x="8616280" y="2092832"/>
              <a:ext cx="1075171" cy="544080"/>
              <a:chOff x="4686301" y="3816351"/>
              <a:chExt cx="1182688" cy="598488"/>
            </a:xfrm>
            <a:solidFill>
              <a:schemeClr val="bg2"/>
            </a:solidFill>
          </p:grpSpPr>
          <p:sp>
            <p:nvSpPr>
              <p:cNvPr id="127"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3113838" y="3068960"/>
            <a:ext cx="1350150" cy="3254622"/>
            <a:chOff x="4151784" y="1916832"/>
            <a:chExt cx="1800200" cy="4339496"/>
          </a:xfrm>
        </p:grpSpPr>
        <p:sp>
          <p:nvSpPr>
            <p:cNvPr id="21" name="Title 10"/>
            <p:cNvSpPr txBox="1">
              <a:spLocks/>
            </p:cNvSpPr>
            <p:nvPr/>
          </p:nvSpPr>
          <p:spPr>
            <a:xfrm>
              <a:off x="415178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design</a:t>
              </a:r>
              <a:endParaRPr lang="en-AU" sz="1875" dirty="0">
                <a:solidFill>
                  <a:schemeClr val="bg2"/>
                </a:solidFill>
              </a:endParaRPr>
            </a:p>
          </p:txBody>
        </p:sp>
        <p:sp>
          <p:nvSpPr>
            <p:cNvPr id="22" name="Text Placeholder 2"/>
            <p:cNvSpPr txBox="1">
              <a:spLocks/>
            </p:cNvSpPr>
            <p:nvPr/>
          </p:nvSpPr>
          <p:spPr>
            <a:xfrm>
              <a:off x="415178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30" name="Group 129"/>
            <p:cNvGrpSpPr/>
            <p:nvPr/>
          </p:nvGrpSpPr>
          <p:grpSpPr>
            <a:xfrm>
              <a:off x="4799856" y="1916832"/>
              <a:ext cx="492126" cy="958851"/>
              <a:chOff x="6580188" y="5230813"/>
              <a:chExt cx="492126" cy="958851"/>
            </a:xfrm>
            <a:solidFill>
              <a:schemeClr val="bg2"/>
            </a:solidFill>
          </p:grpSpPr>
          <p:sp>
            <p:nvSpPr>
              <p:cNvPr id="131"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7"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8"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2"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183628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fade">
                                      <p:cBhvr>
                                        <p:cTn id="48" dur="500"/>
                                        <p:tgtEl>
                                          <p:spTgt spid="6"/>
                                        </p:tgtEl>
                                      </p:cBhvr>
                                    </p:animEffect>
                                  </p:childTnLst>
                                </p:cTn>
                              </p:par>
                            </p:childTnLst>
                          </p:cTn>
                        </p:par>
                        <p:par>
                          <p:cTn id="49" fill="hold">
                            <p:stCondLst>
                              <p:cond delay="50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500" fill="hold"/>
                                        <p:tgtEl>
                                          <p:spTgt spid="11"/>
                                        </p:tgtEl>
                                        <p:attrNameLst>
                                          <p:attrName>ppt_x</p:attrName>
                                        </p:attrNameLst>
                                      </p:cBhvr>
                                      <p:tavLst>
                                        <p:tav tm="0">
                                          <p:val>
                                            <p:strVal val="#ppt_x"/>
                                          </p:val>
                                        </p:tav>
                                        <p:tav tm="100000">
                                          <p:val>
                                            <p:strVal val="#ppt_x"/>
                                          </p:val>
                                        </p:tav>
                                      </p:tavLst>
                                    </p:anim>
                                    <p:anim calcmode="lin" valueType="num">
                                      <p:cBhvr additive="base">
                                        <p:cTn id="53" dur="50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500"/>
                            </p:stCondLst>
                            <p:childTnLst>
                              <p:par>
                                <p:cTn id="55" presetID="10" presetClass="entr" presetSubtype="0"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0" y="0"/>
            <a:ext cx="9144000" cy="6858000"/>
            <a:chOff x="0" y="-243408"/>
            <a:chExt cx="12192000" cy="7056784"/>
          </a:xfrm>
        </p:grpSpPr>
        <p:sp>
          <p:nvSpPr>
            <p:cNvPr id="7" name="Rounded Rectangle 6"/>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2" name="Group 1"/>
          <p:cNvGrpSpPr/>
          <p:nvPr/>
        </p:nvGrpSpPr>
        <p:grpSpPr>
          <a:xfrm>
            <a:off x="89502" y="4095239"/>
            <a:ext cx="1350150" cy="2066490"/>
            <a:chOff x="119336" y="3046941"/>
            <a:chExt cx="1800200" cy="2755320"/>
          </a:xfrm>
        </p:grpSpPr>
        <p:sp>
          <p:nvSpPr>
            <p:cNvPr id="10" name="Title 10"/>
            <p:cNvSpPr txBox="1">
              <a:spLocks/>
            </p:cNvSpPr>
            <p:nvPr/>
          </p:nvSpPr>
          <p:spPr>
            <a:xfrm>
              <a:off x="119336" y="3237199"/>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A nice recursion example</a:t>
              </a:r>
              <a:endParaRPr lang="en-AU" sz="1875" dirty="0">
                <a:solidFill>
                  <a:schemeClr val="bg2"/>
                </a:solidFill>
              </a:endParaRPr>
            </a:p>
          </p:txBody>
        </p:sp>
        <p:sp>
          <p:nvSpPr>
            <p:cNvPr id="14" name="Text Placeholder 2"/>
            <p:cNvSpPr txBox="1">
              <a:spLocks/>
            </p:cNvSpPr>
            <p:nvPr/>
          </p:nvSpPr>
          <p:spPr>
            <a:xfrm>
              <a:off x="119336" y="460535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17" name="Text Placeholder 2"/>
            <p:cNvSpPr txBox="1">
              <a:spLocks/>
            </p:cNvSpPr>
            <p:nvPr/>
          </p:nvSpPr>
          <p:spPr>
            <a:xfrm>
              <a:off x="119336" y="3046941"/>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12 APRIL 2015</a:t>
              </a:r>
            </a:p>
          </p:txBody>
        </p:sp>
      </p:grpSp>
      <p:grpSp>
        <p:nvGrpSpPr>
          <p:cNvPr id="3" name="Group 2"/>
          <p:cNvGrpSpPr/>
          <p:nvPr/>
        </p:nvGrpSpPr>
        <p:grpSpPr>
          <a:xfrm>
            <a:off x="1601670" y="4077072"/>
            <a:ext cx="1350150" cy="2066490"/>
            <a:chOff x="2135560" y="3022718"/>
            <a:chExt cx="1800200" cy="2755320"/>
          </a:xfrm>
        </p:grpSpPr>
        <p:sp>
          <p:nvSpPr>
            <p:cNvPr id="18" name="Title 10"/>
            <p:cNvSpPr txBox="1">
              <a:spLocks/>
            </p:cNvSpPr>
            <p:nvPr/>
          </p:nvSpPr>
          <p:spPr>
            <a:xfrm>
              <a:off x="213556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Libraries used on this site</a:t>
              </a:r>
              <a:endParaRPr lang="en-AU" sz="1875" dirty="0">
                <a:solidFill>
                  <a:schemeClr val="bg2"/>
                </a:solidFill>
              </a:endParaRPr>
            </a:p>
          </p:txBody>
        </p:sp>
        <p:sp>
          <p:nvSpPr>
            <p:cNvPr id="19" name="Text Placeholder 2"/>
            <p:cNvSpPr txBox="1">
              <a:spLocks/>
            </p:cNvSpPr>
            <p:nvPr/>
          </p:nvSpPr>
          <p:spPr>
            <a:xfrm>
              <a:off x="213556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0" name="Text Placeholder 2"/>
            <p:cNvSpPr txBox="1">
              <a:spLocks/>
            </p:cNvSpPr>
            <p:nvPr/>
          </p:nvSpPr>
          <p:spPr>
            <a:xfrm>
              <a:off x="2135560"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13 APRIL 2015</a:t>
              </a:r>
            </a:p>
          </p:txBody>
        </p:sp>
      </p:grpSp>
      <p:grpSp>
        <p:nvGrpSpPr>
          <p:cNvPr id="4" name="Group 3"/>
          <p:cNvGrpSpPr/>
          <p:nvPr/>
        </p:nvGrpSpPr>
        <p:grpSpPr>
          <a:xfrm>
            <a:off x="3113838" y="4077072"/>
            <a:ext cx="1350150" cy="2066490"/>
            <a:chOff x="4151784" y="3022718"/>
            <a:chExt cx="1800200" cy="2755320"/>
          </a:xfrm>
        </p:grpSpPr>
        <p:sp>
          <p:nvSpPr>
            <p:cNvPr id="21" name="Title 10"/>
            <p:cNvSpPr txBox="1">
              <a:spLocks/>
            </p:cNvSpPr>
            <p:nvPr/>
          </p:nvSpPr>
          <p:spPr>
            <a:xfrm>
              <a:off x="415178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SASS </a:t>
              </a:r>
              <a:r>
                <a:rPr lang="en-US" sz="1875" dirty="0" err="1">
                  <a:solidFill>
                    <a:schemeClr val="bg2"/>
                  </a:solidFill>
                </a:rPr>
                <a:t>Triagle</a:t>
              </a:r>
              <a:r>
                <a:rPr lang="en-US" sz="1875" dirty="0">
                  <a:solidFill>
                    <a:schemeClr val="bg2"/>
                  </a:solidFill>
                </a:rPr>
                <a:t> </a:t>
              </a:r>
              <a:r>
                <a:rPr lang="en-US" sz="1875" dirty="0" err="1">
                  <a:solidFill>
                    <a:schemeClr val="bg2"/>
                  </a:solidFill>
                </a:rPr>
                <a:t>Mixin</a:t>
              </a:r>
              <a:endParaRPr lang="en-AU" sz="1875" dirty="0">
                <a:solidFill>
                  <a:schemeClr val="bg2"/>
                </a:solidFill>
              </a:endParaRPr>
            </a:p>
          </p:txBody>
        </p:sp>
        <p:sp>
          <p:nvSpPr>
            <p:cNvPr id="22" name="Text Placeholder 2"/>
            <p:cNvSpPr txBox="1">
              <a:spLocks/>
            </p:cNvSpPr>
            <p:nvPr/>
          </p:nvSpPr>
          <p:spPr>
            <a:xfrm>
              <a:off x="415178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3" name="Text Placeholder 2"/>
            <p:cNvSpPr txBox="1">
              <a:spLocks/>
            </p:cNvSpPr>
            <p:nvPr/>
          </p:nvSpPr>
          <p:spPr>
            <a:xfrm>
              <a:off x="4151784"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14 APRIL 2015</a:t>
              </a:r>
            </a:p>
          </p:txBody>
        </p:sp>
      </p:grpSp>
      <p:grpSp>
        <p:nvGrpSpPr>
          <p:cNvPr id="5" name="Group 4"/>
          <p:cNvGrpSpPr/>
          <p:nvPr/>
        </p:nvGrpSpPr>
        <p:grpSpPr>
          <a:xfrm>
            <a:off x="4680012" y="4077072"/>
            <a:ext cx="1350150" cy="2066490"/>
            <a:chOff x="6240016" y="3022718"/>
            <a:chExt cx="1800200" cy="2755320"/>
          </a:xfrm>
        </p:grpSpPr>
        <p:sp>
          <p:nvSpPr>
            <p:cNvPr id="24" name="Title 10"/>
            <p:cNvSpPr txBox="1">
              <a:spLocks/>
            </p:cNvSpPr>
            <p:nvPr/>
          </p:nvSpPr>
          <p:spPr>
            <a:xfrm>
              <a:off x="6240016"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CSS3 Animation Effects</a:t>
              </a:r>
              <a:endParaRPr lang="en-AU" sz="1875" dirty="0">
                <a:solidFill>
                  <a:schemeClr val="bg2"/>
                </a:solidFill>
              </a:endParaRPr>
            </a:p>
          </p:txBody>
        </p:sp>
        <p:sp>
          <p:nvSpPr>
            <p:cNvPr id="25" name="Text Placeholder 2"/>
            <p:cNvSpPr txBox="1">
              <a:spLocks/>
            </p:cNvSpPr>
            <p:nvPr/>
          </p:nvSpPr>
          <p:spPr>
            <a:xfrm>
              <a:off x="6240016"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6" name="Text Placeholder 2"/>
            <p:cNvSpPr txBox="1">
              <a:spLocks/>
            </p:cNvSpPr>
            <p:nvPr/>
          </p:nvSpPr>
          <p:spPr>
            <a:xfrm>
              <a:off x="6240016"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15 APRIL 2015</a:t>
              </a:r>
            </a:p>
          </p:txBody>
        </p:sp>
      </p:grpSp>
      <p:grpSp>
        <p:nvGrpSpPr>
          <p:cNvPr id="6" name="Group 5"/>
          <p:cNvGrpSpPr/>
          <p:nvPr/>
        </p:nvGrpSpPr>
        <p:grpSpPr>
          <a:xfrm>
            <a:off x="6192180" y="4077072"/>
            <a:ext cx="1350150" cy="2066490"/>
            <a:chOff x="8256240" y="3022718"/>
            <a:chExt cx="1800200" cy="2755320"/>
          </a:xfrm>
        </p:grpSpPr>
        <p:sp>
          <p:nvSpPr>
            <p:cNvPr id="27" name="Title 10"/>
            <p:cNvSpPr txBox="1">
              <a:spLocks/>
            </p:cNvSpPr>
            <p:nvPr/>
          </p:nvSpPr>
          <p:spPr>
            <a:xfrm>
              <a:off x="825624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Welcome Minimal Monkey</a:t>
              </a:r>
              <a:endParaRPr lang="en-AU" sz="1875" dirty="0">
                <a:solidFill>
                  <a:schemeClr val="bg2"/>
                </a:solidFill>
              </a:endParaRPr>
            </a:p>
          </p:txBody>
        </p:sp>
        <p:sp>
          <p:nvSpPr>
            <p:cNvPr id="28" name="Text Placeholder 2"/>
            <p:cNvSpPr txBox="1">
              <a:spLocks/>
            </p:cNvSpPr>
            <p:nvPr/>
          </p:nvSpPr>
          <p:spPr>
            <a:xfrm>
              <a:off x="825624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9" name="Text Placeholder 2"/>
            <p:cNvSpPr txBox="1">
              <a:spLocks/>
            </p:cNvSpPr>
            <p:nvPr/>
          </p:nvSpPr>
          <p:spPr>
            <a:xfrm>
              <a:off x="8256240"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16 APRIL 2015</a:t>
              </a:r>
            </a:p>
          </p:txBody>
        </p:sp>
      </p:grpSp>
      <p:grpSp>
        <p:nvGrpSpPr>
          <p:cNvPr id="33" name="Group 32"/>
          <p:cNvGrpSpPr/>
          <p:nvPr/>
        </p:nvGrpSpPr>
        <p:grpSpPr>
          <a:xfrm>
            <a:off x="7704348" y="4077072"/>
            <a:ext cx="1350150" cy="2066490"/>
            <a:chOff x="10272464" y="3022718"/>
            <a:chExt cx="1800200" cy="2755320"/>
          </a:xfrm>
        </p:grpSpPr>
        <p:sp>
          <p:nvSpPr>
            <p:cNvPr id="30" name="Title 10"/>
            <p:cNvSpPr txBox="1">
              <a:spLocks/>
            </p:cNvSpPr>
            <p:nvPr/>
          </p:nvSpPr>
          <p:spPr>
            <a:xfrm>
              <a:off x="1027246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A nice recursion example</a:t>
              </a:r>
              <a:endParaRPr lang="en-AU" sz="1875" dirty="0">
                <a:solidFill>
                  <a:schemeClr val="bg2"/>
                </a:solidFill>
              </a:endParaRPr>
            </a:p>
          </p:txBody>
        </p:sp>
        <p:sp>
          <p:nvSpPr>
            <p:cNvPr id="31" name="Text Placeholder 2"/>
            <p:cNvSpPr txBox="1">
              <a:spLocks/>
            </p:cNvSpPr>
            <p:nvPr/>
          </p:nvSpPr>
          <p:spPr>
            <a:xfrm>
              <a:off x="1027246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32" name="Text Placeholder 2"/>
            <p:cNvSpPr txBox="1">
              <a:spLocks/>
            </p:cNvSpPr>
            <p:nvPr/>
          </p:nvSpPr>
          <p:spPr>
            <a:xfrm>
              <a:off x="10272464"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17 APRIL 2015</a:t>
              </a:r>
            </a:p>
          </p:txBody>
        </p:sp>
      </p:grpSp>
    </p:spTree>
    <p:extLst>
      <p:ext uri="{BB962C8B-B14F-4D97-AF65-F5344CB8AC3E}">
        <p14:creationId xmlns:p14="http://schemas.microsoft.com/office/powerpoint/2010/main" val="1760683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anim calcmode="lin" valueType="num">
                                      <p:cBhvr>
                                        <p:cTn id="18" dur="500" fill="hold"/>
                                        <p:tgtEl>
                                          <p:spTgt spid="3"/>
                                        </p:tgtEl>
                                        <p:attrNameLst>
                                          <p:attrName>ppt_x</p:attrName>
                                        </p:attrNameLst>
                                      </p:cBhvr>
                                      <p:tavLst>
                                        <p:tav tm="0">
                                          <p:val>
                                            <p:strVal val="#ppt_x"/>
                                          </p:val>
                                        </p:tav>
                                        <p:tav tm="100000">
                                          <p:val>
                                            <p:strVal val="#ppt_x"/>
                                          </p:val>
                                        </p:tav>
                                      </p:tavLst>
                                    </p:anim>
                                    <p:anim calcmode="lin" valueType="num">
                                      <p:cBhvr>
                                        <p:cTn id="19" dur="5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anim calcmode="lin" valueType="num">
                                      <p:cBhvr>
                                        <p:cTn id="30" dur="500" fill="hold"/>
                                        <p:tgtEl>
                                          <p:spTgt spid="5"/>
                                        </p:tgtEl>
                                        <p:attrNameLst>
                                          <p:attrName>ppt_x</p:attrName>
                                        </p:attrNameLst>
                                      </p:cBhvr>
                                      <p:tavLst>
                                        <p:tav tm="0">
                                          <p:val>
                                            <p:strVal val="#ppt_x"/>
                                          </p:val>
                                        </p:tav>
                                        <p:tav tm="100000">
                                          <p:val>
                                            <p:strVal val="#ppt_x"/>
                                          </p:val>
                                        </p:tav>
                                      </p:tavLst>
                                    </p:anim>
                                    <p:anim calcmode="lin" valueType="num">
                                      <p:cBhvr>
                                        <p:cTn id="31" dur="500" fill="hold"/>
                                        <p:tgtEl>
                                          <p:spTgt spid="5"/>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anim calcmode="lin" valueType="num">
                                      <p:cBhvr>
                                        <p:cTn id="36" dur="500" fill="hold"/>
                                        <p:tgtEl>
                                          <p:spTgt spid="6"/>
                                        </p:tgtEl>
                                        <p:attrNameLst>
                                          <p:attrName>ppt_x</p:attrName>
                                        </p:attrNameLst>
                                      </p:cBhvr>
                                      <p:tavLst>
                                        <p:tav tm="0">
                                          <p:val>
                                            <p:strVal val="#ppt_x"/>
                                          </p:val>
                                        </p:tav>
                                        <p:tav tm="100000">
                                          <p:val>
                                            <p:strVal val="#ppt_x"/>
                                          </p:val>
                                        </p:tav>
                                      </p:tavLst>
                                    </p:anim>
                                    <p:anim calcmode="lin" valueType="num">
                                      <p:cBhvr>
                                        <p:cTn id="37" dur="500" fill="hold"/>
                                        <p:tgtEl>
                                          <p:spTgt spid="6"/>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fade">
                                      <p:cBhvr>
                                        <p:cTn id="41" dur="500"/>
                                        <p:tgtEl>
                                          <p:spTgt spid="33"/>
                                        </p:tgtEl>
                                      </p:cBhvr>
                                    </p:animEffect>
                                    <p:anim calcmode="lin" valueType="num">
                                      <p:cBhvr>
                                        <p:cTn id="42" dur="500" fill="hold"/>
                                        <p:tgtEl>
                                          <p:spTgt spid="33"/>
                                        </p:tgtEl>
                                        <p:attrNameLst>
                                          <p:attrName>ppt_x</p:attrName>
                                        </p:attrNameLst>
                                      </p:cBhvr>
                                      <p:tavLst>
                                        <p:tav tm="0">
                                          <p:val>
                                            <p:strVal val="#ppt_x"/>
                                          </p:val>
                                        </p:tav>
                                        <p:tav tm="100000">
                                          <p:val>
                                            <p:strVal val="#ppt_x"/>
                                          </p:val>
                                        </p:tav>
                                      </p:tavLst>
                                    </p:anim>
                                    <p:anim calcmode="lin" valueType="num">
                                      <p:cBhvr>
                                        <p:cTn id="43" dur="5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9482" y="3943989"/>
            <a:ext cx="8146674" cy="768620"/>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4" name="Rectangle 3"/>
          <p:cNvSpPr/>
          <p:nvPr/>
        </p:nvSpPr>
        <p:spPr>
          <a:xfrm>
            <a:off x="503217" y="2422429"/>
            <a:ext cx="8146674" cy="768620"/>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1" name="TextBox 30"/>
          <p:cNvSpPr txBox="1"/>
          <p:nvPr/>
        </p:nvSpPr>
        <p:spPr>
          <a:xfrm>
            <a:off x="3746266" y="248897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1GB Disk Space</a:t>
            </a:r>
          </a:p>
          <a:p>
            <a:pPr>
              <a:lnSpc>
                <a:spcPct val="150000"/>
              </a:lnSpc>
            </a:pPr>
            <a:r>
              <a:rPr lang="en-US" sz="900" dirty="0">
                <a:solidFill>
                  <a:schemeClr val="tx2"/>
                </a:solidFill>
                <a:latin typeface="Roboto Bold"/>
                <a:cs typeface="Roboto Bold"/>
              </a:rPr>
              <a:t>No Video Access</a:t>
            </a:r>
          </a:p>
          <a:p>
            <a:pPr>
              <a:lnSpc>
                <a:spcPct val="150000"/>
              </a:lnSpc>
            </a:pPr>
            <a:r>
              <a:rPr lang="en-US" sz="900" dirty="0">
                <a:solidFill>
                  <a:schemeClr val="tx2"/>
                </a:solidFill>
                <a:latin typeface="Roboto Bold"/>
                <a:cs typeface="Roboto Bold"/>
              </a:rPr>
              <a:t>Forum Support</a:t>
            </a:r>
          </a:p>
        </p:txBody>
      </p:sp>
      <p:sp>
        <p:nvSpPr>
          <p:cNvPr id="34" name="TextBox 33"/>
          <p:cNvSpPr txBox="1"/>
          <p:nvPr/>
        </p:nvSpPr>
        <p:spPr>
          <a:xfrm>
            <a:off x="3761910" y="3269358"/>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Forum Support</a:t>
            </a:r>
          </a:p>
        </p:txBody>
      </p:sp>
      <p:sp>
        <p:nvSpPr>
          <p:cNvPr id="35" name="TextBox 34"/>
          <p:cNvSpPr txBox="1"/>
          <p:nvPr/>
        </p:nvSpPr>
        <p:spPr>
          <a:xfrm>
            <a:off x="3743765" y="4001139"/>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Email Support</a:t>
            </a:r>
          </a:p>
        </p:txBody>
      </p:sp>
      <p:sp>
        <p:nvSpPr>
          <p:cNvPr id="36" name="TextBox 35"/>
          <p:cNvSpPr txBox="1"/>
          <p:nvPr/>
        </p:nvSpPr>
        <p:spPr>
          <a:xfrm>
            <a:off x="3743765" y="4781526"/>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Unlimited Disk Space</a:t>
            </a:r>
          </a:p>
          <a:p>
            <a:pPr>
              <a:lnSpc>
                <a:spcPct val="150000"/>
              </a:lnSpc>
            </a:pPr>
            <a:r>
              <a:rPr lang="en-US" sz="900" dirty="0">
                <a:solidFill>
                  <a:schemeClr val="tx2"/>
                </a:solidFill>
                <a:latin typeface="Roboto Bold"/>
                <a:cs typeface="Roboto Bold"/>
              </a:rPr>
              <a:t>All Videos</a:t>
            </a:r>
          </a:p>
          <a:p>
            <a:pPr>
              <a:lnSpc>
                <a:spcPct val="150000"/>
              </a:lnSpc>
            </a:pPr>
            <a:r>
              <a:rPr lang="en-US" sz="900" dirty="0">
                <a:solidFill>
                  <a:schemeClr val="tx2"/>
                </a:solidFill>
                <a:latin typeface="Roboto Bold"/>
                <a:cs typeface="Roboto Bold"/>
              </a:rPr>
              <a:t>Email/Phone Support</a:t>
            </a:r>
          </a:p>
        </p:txBody>
      </p:sp>
      <p:sp>
        <p:nvSpPr>
          <p:cNvPr id="3" name="Right Arrow 2"/>
          <p:cNvSpPr/>
          <p:nvPr/>
        </p:nvSpPr>
        <p:spPr>
          <a:xfrm>
            <a:off x="494370" y="2422429"/>
            <a:ext cx="2812961" cy="768620"/>
          </a:xfrm>
          <a:prstGeom prst="rightArrow">
            <a:avLst>
              <a:gd name="adj1" fmla="val 100000"/>
              <a:gd name="adj2" fmla="val 3890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3" name="Right Arrow 12"/>
          <p:cNvSpPr/>
          <p:nvPr/>
        </p:nvSpPr>
        <p:spPr>
          <a:xfrm>
            <a:off x="494110" y="3191048"/>
            <a:ext cx="2812961" cy="768620"/>
          </a:xfrm>
          <a:prstGeom prst="rightArrow">
            <a:avLst>
              <a:gd name="adj1" fmla="val 100000"/>
              <a:gd name="adj2" fmla="val 3890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4" name="Right Arrow 13"/>
          <p:cNvSpPr/>
          <p:nvPr/>
        </p:nvSpPr>
        <p:spPr>
          <a:xfrm>
            <a:off x="494110" y="3947132"/>
            <a:ext cx="2812961" cy="768620"/>
          </a:xfrm>
          <a:prstGeom prst="rightArrow">
            <a:avLst>
              <a:gd name="adj1" fmla="val 100000"/>
              <a:gd name="adj2" fmla="val 389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5" name="Right Arrow 14"/>
          <p:cNvSpPr/>
          <p:nvPr/>
        </p:nvSpPr>
        <p:spPr>
          <a:xfrm>
            <a:off x="494177" y="4712608"/>
            <a:ext cx="2812961" cy="768620"/>
          </a:xfrm>
          <a:prstGeom prst="rightArrow">
            <a:avLst>
              <a:gd name="adj1" fmla="val 100000"/>
              <a:gd name="adj2" fmla="val 3890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2" name="TextBox 21"/>
          <p:cNvSpPr txBox="1"/>
          <p:nvPr/>
        </p:nvSpPr>
        <p:spPr>
          <a:xfrm>
            <a:off x="5330585" y="3246880"/>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 Style Templates</a:t>
            </a:r>
          </a:p>
          <a:p>
            <a:pPr>
              <a:lnSpc>
                <a:spcPct val="150000"/>
              </a:lnSpc>
            </a:pPr>
            <a:r>
              <a:rPr lang="en-US" sz="900" dirty="0">
                <a:solidFill>
                  <a:schemeClr val="tx2"/>
                </a:solidFill>
                <a:latin typeface="Roboto Bold"/>
                <a:cs typeface="Roboto Bold"/>
              </a:rPr>
              <a:t>3 Email Accounts</a:t>
            </a:r>
          </a:p>
          <a:p>
            <a:pPr>
              <a:lnSpc>
                <a:spcPct val="150000"/>
              </a:lnSpc>
            </a:pPr>
            <a:r>
              <a:rPr lang="en-US" sz="900" dirty="0">
                <a:solidFill>
                  <a:schemeClr val="tx2"/>
                </a:solidFill>
                <a:latin typeface="Roboto Bold"/>
                <a:cs typeface="Roboto Bold"/>
              </a:rPr>
              <a:t>Free Domain</a:t>
            </a:r>
          </a:p>
        </p:txBody>
      </p:sp>
      <p:sp>
        <p:nvSpPr>
          <p:cNvPr id="23" name="TextBox 22"/>
          <p:cNvSpPr txBox="1"/>
          <p:nvPr/>
        </p:nvSpPr>
        <p:spPr>
          <a:xfrm>
            <a:off x="5346230" y="2469676"/>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 Style Templates</a:t>
            </a:r>
          </a:p>
          <a:p>
            <a:pPr>
              <a:lnSpc>
                <a:spcPct val="150000"/>
              </a:lnSpc>
            </a:pPr>
            <a:r>
              <a:rPr lang="en-US" sz="900" dirty="0">
                <a:solidFill>
                  <a:schemeClr val="tx2"/>
                </a:solidFill>
                <a:latin typeface="Roboto Bold"/>
                <a:cs typeface="Roboto Bold"/>
              </a:rPr>
              <a:t>1 Email Accounts</a:t>
            </a:r>
          </a:p>
          <a:p>
            <a:pPr>
              <a:lnSpc>
                <a:spcPct val="150000"/>
              </a:lnSpc>
            </a:pPr>
            <a:r>
              <a:rPr lang="en-US" sz="900" dirty="0">
                <a:solidFill>
                  <a:schemeClr val="tx2"/>
                </a:solidFill>
                <a:latin typeface="Roboto Bold"/>
                <a:cs typeface="Roboto Bold"/>
              </a:rPr>
              <a:t>No Domain</a:t>
            </a:r>
          </a:p>
        </p:txBody>
      </p:sp>
      <p:sp>
        <p:nvSpPr>
          <p:cNvPr id="24" name="TextBox 23"/>
          <p:cNvSpPr txBox="1"/>
          <p:nvPr/>
        </p:nvSpPr>
        <p:spPr>
          <a:xfrm>
            <a:off x="5328084" y="4002964"/>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 Style Templates</a:t>
            </a:r>
          </a:p>
          <a:p>
            <a:pPr>
              <a:lnSpc>
                <a:spcPct val="150000"/>
              </a:lnSpc>
            </a:pPr>
            <a:r>
              <a:rPr lang="en-US" sz="900" dirty="0">
                <a:solidFill>
                  <a:schemeClr val="tx2"/>
                </a:solidFill>
                <a:latin typeface="Roboto Bold"/>
                <a:cs typeface="Roboto Bold"/>
              </a:rPr>
              <a:t>10 Email Accounts</a:t>
            </a:r>
          </a:p>
          <a:p>
            <a:pPr>
              <a:lnSpc>
                <a:spcPct val="150000"/>
              </a:lnSpc>
            </a:pPr>
            <a:r>
              <a:rPr lang="en-US" sz="900" dirty="0">
                <a:solidFill>
                  <a:schemeClr val="tx2"/>
                </a:solidFill>
                <a:latin typeface="Roboto Bold"/>
                <a:cs typeface="Roboto Bold"/>
              </a:rPr>
              <a:t>Free Domain</a:t>
            </a:r>
          </a:p>
        </p:txBody>
      </p:sp>
      <p:sp>
        <p:nvSpPr>
          <p:cNvPr id="25" name="TextBox 24"/>
          <p:cNvSpPr txBox="1"/>
          <p:nvPr/>
        </p:nvSpPr>
        <p:spPr>
          <a:xfrm>
            <a:off x="5328084" y="478335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50 Style Templates</a:t>
            </a:r>
          </a:p>
          <a:p>
            <a:pPr>
              <a:lnSpc>
                <a:spcPct val="150000"/>
              </a:lnSpc>
            </a:pPr>
            <a:r>
              <a:rPr lang="en-US" sz="900" dirty="0">
                <a:solidFill>
                  <a:schemeClr val="tx2"/>
                </a:solidFill>
                <a:latin typeface="Roboto Bold"/>
                <a:cs typeface="Roboto Bold"/>
              </a:rPr>
              <a:t>100 Email Accounts</a:t>
            </a:r>
          </a:p>
          <a:p>
            <a:pPr>
              <a:lnSpc>
                <a:spcPct val="150000"/>
              </a:lnSpc>
            </a:pPr>
            <a:r>
              <a:rPr lang="en-US" sz="900" dirty="0">
                <a:solidFill>
                  <a:schemeClr val="tx2"/>
                </a:solidFill>
                <a:latin typeface="Roboto Bold"/>
                <a:cs typeface="Roboto Bold"/>
              </a:rPr>
              <a:t>Free Domain</a:t>
            </a:r>
          </a:p>
        </p:txBody>
      </p:sp>
      <p:sp>
        <p:nvSpPr>
          <p:cNvPr id="37" name="TextBox 36"/>
          <p:cNvSpPr txBox="1"/>
          <p:nvPr/>
        </p:nvSpPr>
        <p:spPr>
          <a:xfrm>
            <a:off x="7166820" y="2667084"/>
            <a:ext cx="1092401" cy="279308"/>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38" name="TextBox 37"/>
          <p:cNvSpPr txBox="1"/>
          <p:nvPr/>
        </p:nvSpPr>
        <p:spPr>
          <a:xfrm>
            <a:off x="7166820" y="3403962"/>
            <a:ext cx="1092401" cy="279308"/>
          </a:xfrm>
          <a:prstGeom prst="rect">
            <a:avLst/>
          </a:prstGeom>
          <a:noFill/>
          <a:ln w="19050">
            <a:solidFill>
              <a:schemeClr val="accent2"/>
            </a:solidFill>
          </a:ln>
        </p:spPr>
        <p:txBody>
          <a:bodyPr wrap="none" rtlCol="0" anchor="ctr">
            <a:spAutoFit/>
          </a:bodyPr>
          <a:lstStyle/>
          <a:p>
            <a:pPr algn="ctr"/>
            <a:r>
              <a:rPr lang="en-US" sz="1050" b="1" dirty="0">
                <a:solidFill>
                  <a:schemeClr val="accent2"/>
                </a:solidFill>
                <a:latin typeface="Roboto" pitchFamily="2" charset="0"/>
                <a:ea typeface="Roboto" pitchFamily="2" charset="0"/>
              </a:rPr>
              <a:t>Check it out</a:t>
            </a:r>
            <a:endParaRPr lang="en-AU" sz="1050" b="1" dirty="0">
              <a:solidFill>
                <a:schemeClr val="accent2"/>
              </a:solidFill>
              <a:latin typeface="Roboto" pitchFamily="2" charset="0"/>
              <a:ea typeface="Roboto" pitchFamily="2" charset="0"/>
            </a:endParaRPr>
          </a:p>
        </p:txBody>
      </p:sp>
      <p:sp>
        <p:nvSpPr>
          <p:cNvPr id="39" name="TextBox 38"/>
          <p:cNvSpPr txBox="1"/>
          <p:nvPr/>
        </p:nvSpPr>
        <p:spPr>
          <a:xfrm>
            <a:off x="7166820" y="4208211"/>
            <a:ext cx="1092401" cy="279308"/>
          </a:xfrm>
          <a:prstGeom prst="rect">
            <a:avLst/>
          </a:prstGeom>
          <a:noFill/>
          <a:ln w="19050">
            <a:solidFill>
              <a:schemeClr val="accent3"/>
            </a:solidFill>
          </a:ln>
        </p:spPr>
        <p:txBody>
          <a:bodyPr wrap="none" rtlCol="0" anchor="ctr">
            <a:spAutoFit/>
          </a:bodyPr>
          <a:lstStyle/>
          <a:p>
            <a:pPr algn="ctr"/>
            <a:r>
              <a:rPr lang="en-US" sz="1050" b="1" dirty="0">
                <a:solidFill>
                  <a:schemeClr val="accent3"/>
                </a:solidFill>
                <a:latin typeface="Roboto" pitchFamily="2" charset="0"/>
                <a:ea typeface="Roboto" pitchFamily="2" charset="0"/>
              </a:rPr>
              <a:t>Check it out</a:t>
            </a:r>
            <a:endParaRPr lang="en-AU" sz="1050" b="1" dirty="0">
              <a:solidFill>
                <a:schemeClr val="accent3"/>
              </a:solidFill>
              <a:latin typeface="Roboto" pitchFamily="2" charset="0"/>
              <a:ea typeface="Roboto" pitchFamily="2" charset="0"/>
            </a:endParaRPr>
          </a:p>
        </p:txBody>
      </p:sp>
      <p:sp>
        <p:nvSpPr>
          <p:cNvPr id="40" name="TextBox 39"/>
          <p:cNvSpPr txBox="1"/>
          <p:nvPr/>
        </p:nvSpPr>
        <p:spPr>
          <a:xfrm>
            <a:off x="7166820" y="4960407"/>
            <a:ext cx="1092401" cy="279308"/>
          </a:xfrm>
          <a:prstGeom prst="rect">
            <a:avLst/>
          </a:prstGeom>
          <a:noFill/>
          <a:ln w="19050">
            <a:solidFill>
              <a:schemeClr val="accent4"/>
            </a:solidFill>
          </a:ln>
        </p:spPr>
        <p:txBody>
          <a:bodyPr wrap="none" rtlCol="0" anchor="ctr">
            <a:spAutoFit/>
          </a:bodyPr>
          <a:lstStyle/>
          <a:p>
            <a:pPr algn="ctr"/>
            <a:r>
              <a:rPr lang="en-US" sz="1050" b="1" dirty="0">
                <a:solidFill>
                  <a:schemeClr val="accent4"/>
                </a:solidFill>
                <a:latin typeface="Roboto" pitchFamily="2" charset="0"/>
                <a:ea typeface="Roboto" pitchFamily="2" charset="0"/>
              </a:rPr>
              <a:t>Check it out</a:t>
            </a:r>
            <a:endParaRPr lang="en-AU" sz="1050" b="1" dirty="0">
              <a:solidFill>
                <a:schemeClr val="accent4"/>
              </a:solidFill>
              <a:latin typeface="Roboto" pitchFamily="2" charset="0"/>
              <a:ea typeface="Roboto" pitchFamily="2" charset="0"/>
            </a:endParaRPr>
          </a:p>
        </p:txBody>
      </p:sp>
      <p:grpSp>
        <p:nvGrpSpPr>
          <p:cNvPr id="9" name="Group 8"/>
          <p:cNvGrpSpPr/>
          <p:nvPr/>
        </p:nvGrpSpPr>
        <p:grpSpPr>
          <a:xfrm>
            <a:off x="737574" y="4819854"/>
            <a:ext cx="2214246" cy="585442"/>
            <a:chOff x="983432" y="5283470"/>
            <a:chExt cx="2952328" cy="780588"/>
          </a:xfrm>
        </p:grpSpPr>
        <p:sp>
          <p:nvSpPr>
            <p:cNvPr id="19" name="TextBox 18"/>
            <p:cNvSpPr txBox="1"/>
            <p:nvPr/>
          </p:nvSpPr>
          <p:spPr>
            <a:xfrm>
              <a:off x="1751076" y="5283470"/>
              <a:ext cx="2184684" cy="780588"/>
            </a:xfrm>
            <a:prstGeom prst="rect">
              <a:avLst/>
            </a:prstGeom>
            <a:noFill/>
          </p:spPr>
          <p:txBody>
            <a:bodyPr wrap="square" lIns="54000" tIns="27000" rIns="54000" bIns="27000" rtlCol="0">
              <a:spAutoFit/>
            </a:bodyPr>
            <a:lstStyle/>
            <a:p>
              <a:r>
                <a:rPr lang="en-US" sz="1200" dirty="0">
                  <a:solidFill>
                    <a:schemeClr val="bg1"/>
                  </a:solidFill>
                  <a:latin typeface="Roboto Bold"/>
                  <a:cs typeface="Roboto Bold"/>
                </a:rPr>
                <a:t>Platinum</a:t>
              </a:r>
            </a:p>
            <a:p>
              <a:r>
                <a:rPr lang="en-US" sz="2250" dirty="0">
                  <a:solidFill>
                    <a:schemeClr val="bg1"/>
                  </a:solidFill>
                  <a:latin typeface="Roboto Bold"/>
                  <a:cs typeface="Roboto Bold"/>
                </a:rPr>
                <a:t>80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26" name="Group 25"/>
            <p:cNvGrpSpPr/>
            <p:nvPr/>
          </p:nvGrpSpPr>
          <p:grpSpPr>
            <a:xfrm>
              <a:off x="983432" y="5373216"/>
              <a:ext cx="473075" cy="474663"/>
              <a:chOff x="4906963" y="2173288"/>
              <a:chExt cx="473075" cy="474663"/>
            </a:xfrm>
            <a:solidFill>
              <a:srgbClr val="FFFFFF"/>
            </a:solidFill>
          </p:grpSpPr>
          <p:sp>
            <p:nvSpPr>
              <p:cNvPr id="2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791580" y="4055146"/>
            <a:ext cx="2160240" cy="585442"/>
            <a:chOff x="1055440" y="4263859"/>
            <a:chExt cx="2880320" cy="780588"/>
          </a:xfrm>
        </p:grpSpPr>
        <p:sp>
          <p:nvSpPr>
            <p:cNvPr id="18" name="TextBox 17"/>
            <p:cNvSpPr txBox="1"/>
            <p:nvPr/>
          </p:nvSpPr>
          <p:spPr>
            <a:xfrm>
              <a:off x="1751076" y="4263859"/>
              <a:ext cx="2184684" cy="780588"/>
            </a:xfrm>
            <a:prstGeom prst="rect">
              <a:avLst/>
            </a:prstGeom>
            <a:noFill/>
          </p:spPr>
          <p:txBody>
            <a:bodyPr wrap="square" lIns="54000" tIns="27000" rIns="54000" bIns="27000" rtlCol="0">
              <a:spAutoFit/>
            </a:bodyPr>
            <a:lstStyle/>
            <a:p>
              <a:r>
                <a:rPr lang="en-US" sz="1200" dirty="0">
                  <a:solidFill>
                    <a:schemeClr val="bg1"/>
                  </a:solidFill>
                  <a:latin typeface="Roboto Bold"/>
                  <a:cs typeface="Roboto Bold"/>
                </a:rPr>
                <a:t>Gold</a:t>
              </a:r>
            </a:p>
            <a:p>
              <a:r>
                <a:rPr lang="en-US" sz="2250" dirty="0">
                  <a:solidFill>
                    <a:schemeClr val="bg1"/>
                  </a:solidFill>
                  <a:latin typeface="Roboto Bold"/>
                  <a:cs typeface="Roboto Bold"/>
                </a:rPr>
                <a:t>47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29" name="Group 28"/>
            <p:cNvGrpSpPr/>
            <p:nvPr/>
          </p:nvGrpSpPr>
          <p:grpSpPr>
            <a:xfrm>
              <a:off x="1055440" y="4437112"/>
              <a:ext cx="352425" cy="407988"/>
              <a:chOff x="1285876" y="2968625"/>
              <a:chExt cx="352425" cy="407988"/>
            </a:xfrm>
            <a:solidFill>
              <a:srgbClr val="FFFFFF"/>
            </a:solidFill>
          </p:grpSpPr>
          <p:sp>
            <p:nvSpPr>
              <p:cNvPr id="30"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845586" y="3299060"/>
            <a:ext cx="2106234" cy="585442"/>
            <a:chOff x="1127448" y="3255747"/>
            <a:chExt cx="2808312" cy="780590"/>
          </a:xfrm>
        </p:grpSpPr>
        <p:sp>
          <p:nvSpPr>
            <p:cNvPr id="17" name="TextBox 16"/>
            <p:cNvSpPr txBox="1"/>
            <p:nvPr/>
          </p:nvSpPr>
          <p:spPr>
            <a:xfrm>
              <a:off x="1757400" y="3255747"/>
              <a:ext cx="2178360" cy="780590"/>
            </a:xfrm>
            <a:prstGeom prst="rect">
              <a:avLst/>
            </a:prstGeom>
            <a:noFill/>
          </p:spPr>
          <p:txBody>
            <a:bodyPr wrap="square" lIns="54000" tIns="27000" rIns="54000" bIns="27000" rtlCol="0">
              <a:spAutoFit/>
            </a:bodyPr>
            <a:lstStyle/>
            <a:p>
              <a:r>
                <a:rPr lang="en-US" sz="1200" dirty="0">
                  <a:solidFill>
                    <a:schemeClr val="bg1"/>
                  </a:solidFill>
                  <a:latin typeface="Roboto Bold"/>
                  <a:ea typeface="Roboto" pitchFamily="2" charset="0"/>
                  <a:cs typeface="Roboto Bold"/>
                </a:rPr>
                <a:t>Silver</a:t>
              </a:r>
              <a:endParaRPr lang="en-US" sz="1200" dirty="0">
                <a:solidFill>
                  <a:schemeClr val="bg1"/>
                </a:solidFill>
                <a:latin typeface="Roboto Bold"/>
                <a:cs typeface="Roboto Bold"/>
              </a:endParaRPr>
            </a:p>
            <a:p>
              <a:r>
                <a:rPr lang="en-US" sz="2250" dirty="0">
                  <a:solidFill>
                    <a:schemeClr val="bg1"/>
                  </a:solidFill>
                  <a:latin typeface="Roboto Bold"/>
                  <a:cs typeface="Roboto Bold"/>
                </a:rPr>
                <a:t>19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33" name="Group 32"/>
            <p:cNvGrpSpPr/>
            <p:nvPr/>
          </p:nvGrpSpPr>
          <p:grpSpPr>
            <a:xfrm>
              <a:off x="1127448" y="3429000"/>
              <a:ext cx="220663" cy="449262"/>
              <a:chOff x="2087563" y="2211388"/>
              <a:chExt cx="220663" cy="449262"/>
            </a:xfrm>
            <a:solidFill>
              <a:srgbClr val="FFFFFF"/>
            </a:solidFill>
          </p:grpSpPr>
          <p:sp>
            <p:nvSpPr>
              <p:cNvPr id="41"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791580" y="2510898"/>
            <a:ext cx="2160240" cy="585442"/>
            <a:chOff x="1055440" y="2204864"/>
            <a:chExt cx="2880320" cy="780589"/>
          </a:xfrm>
        </p:grpSpPr>
        <p:sp>
          <p:nvSpPr>
            <p:cNvPr id="16" name="TextBox 15"/>
            <p:cNvSpPr txBox="1"/>
            <p:nvPr/>
          </p:nvSpPr>
          <p:spPr>
            <a:xfrm>
              <a:off x="1739280" y="2204864"/>
              <a:ext cx="2196480" cy="780589"/>
            </a:xfrm>
            <a:prstGeom prst="rect">
              <a:avLst/>
            </a:prstGeom>
            <a:noFill/>
          </p:spPr>
          <p:txBody>
            <a:bodyPr wrap="square" lIns="54000" tIns="27000" rIns="54000" bIns="27000" rtlCol="0">
              <a:spAutoFit/>
            </a:bodyPr>
            <a:lstStyle/>
            <a:p>
              <a:r>
                <a:rPr lang="en-US" sz="1200" dirty="0">
                  <a:solidFill>
                    <a:schemeClr val="bg1"/>
                  </a:solidFill>
                  <a:latin typeface="Roboto Bold"/>
                  <a:ea typeface="Roboto" pitchFamily="2" charset="0"/>
                  <a:cs typeface="Roboto Bold"/>
                </a:rPr>
                <a:t>Free</a:t>
              </a:r>
              <a:endParaRPr lang="en-US" sz="1200" dirty="0">
                <a:solidFill>
                  <a:schemeClr val="bg1"/>
                </a:solidFill>
                <a:latin typeface="Roboto Bold"/>
                <a:cs typeface="Roboto Bold"/>
              </a:endParaRPr>
            </a:p>
            <a:p>
              <a:r>
                <a:rPr lang="en-US" sz="2250" dirty="0">
                  <a:solidFill>
                    <a:schemeClr val="bg1"/>
                  </a:solidFill>
                  <a:latin typeface="Roboto Bold"/>
                  <a:cs typeface="Roboto Bold"/>
                </a:rPr>
                <a:t>FREE</a:t>
              </a:r>
            </a:p>
          </p:txBody>
        </p:sp>
        <p:grpSp>
          <p:nvGrpSpPr>
            <p:cNvPr id="43" name="Group 42"/>
            <p:cNvGrpSpPr/>
            <p:nvPr/>
          </p:nvGrpSpPr>
          <p:grpSpPr>
            <a:xfrm>
              <a:off x="1055440" y="2348880"/>
              <a:ext cx="425739" cy="464705"/>
              <a:chOff x="1985963" y="2894013"/>
              <a:chExt cx="468313" cy="511175"/>
            </a:xfrm>
            <a:solidFill>
              <a:srgbClr val="FFFFFF"/>
            </a:solidFill>
          </p:grpSpPr>
          <p:sp>
            <p:nvSpPr>
              <p:cNvPr id="4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1256420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31">
                                            <p:txEl>
                                              <p:pRg st="0" end="0"/>
                                            </p:txEl>
                                          </p:spTgt>
                                        </p:tgtEl>
                                        <p:attrNameLst>
                                          <p:attrName>style.visibility</p:attrName>
                                        </p:attrNameLst>
                                      </p:cBhvr>
                                      <p:to>
                                        <p:strVal val="visible"/>
                                      </p:to>
                                    </p:set>
                                    <p:animEffect transition="in" filter="fade">
                                      <p:cBhvr>
                                        <p:cTn id="24" dur="500"/>
                                        <p:tgtEl>
                                          <p:spTgt spid="31">
                                            <p:txEl>
                                              <p:pRg st="0" end="0"/>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500"/>
                                        <p:tgtEl>
                                          <p:spTgt spid="31">
                                            <p:txEl>
                                              <p:pRg st="1" end="1"/>
                                            </p:txEl>
                                          </p:spTgt>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31">
                                            <p:txEl>
                                              <p:pRg st="2" end="2"/>
                                            </p:txEl>
                                          </p:spTgt>
                                        </p:tgtEl>
                                        <p:attrNameLst>
                                          <p:attrName>style.visibility</p:attrName>
                                        </p:attrNameLst>
                                      </p:cBhvr>
                                      <p:to>
                                        <p:strVal val="visible"/>
                                      </p:to>
                                    </p:set>
                                    <p:animEffect transition="in" filter="fade">
                                      <p:cBhvr>
                                        <p:cTn id="32" dur="500"/>
                                        <p:tgtEl>
                                          <p:spTgt spid="31">
                                            <p:txEl>
                                              <p:pRg st="2" end="2"/>
                                            </p:txEl>
                                          </p:spTgt>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fade">
                                      <p:cBhvr>
                                        <p:cTn id="36" dur="500"/>
                                        <p:tgtEl>
                                          <p:spTgt spid="23">
                                            <p:txEl>
                                              <p:pRg st="0" end="0"/>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xEl>
                                              <p:pRg st="1" end="1"/>
                                            </p:txEl>
                                          </p:spTgt>
                                        </p:tgtEl>
                                        <p:attrNameLst>
                                          <p:attrName>style.visibility</p:attrName>
                                        </p:attrNameLst>
                                      </p:cBhvr>
                                      <p:to>
                                        <p:strVal val="visible"/>
                                      </p:to>
                                    </p:set>
                                    <p:animEffect transition="in" filter="fade">
                                      <p:cBhvr>
                                        <p:cTn id="40" dur="500"/>
                                        <p:tgtEl>
                                          <p:spTgt spid="23">
                                            <p:txEl>
                                              <p:pRg st="1" end="1"/>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xEl>
                                              <p:pRg st="2" end="2"/>
                                            </p:txEl>
                                          </p:spTgt>
                                        </p:tgtEl>
                                        <p:attrNameLst>
                                          <p:attrName>style.visibility</p:attrName>
                                        </p:attrNameLst>
                                      </p:cBhvr>
                                      <p:to>
                                        <p:strVal val="visible"/>
                                      </p:to>
                                    </p:set>
                                    <p:animEffect transition="in" filter="fade">
                                      <p:cBhvr>
                                        <p:cTn id="44" dur="500"/>
                                        <p:tgtEl>
                                          <p:spTgt spid="23">
                                            <p:txEl>
                                              <p:pRg st="2" end="2"/>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500"/>
                                        <p:tgtEl>
                                          <p:spTgt spid="34">
                                            <p:txEl>
                                              <p:pRg st="0" end="0"/>
                                            </p:txEl>
                                          </p:spTgt>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4">
                                            <p:txEl>
                                              <p:pRg st="1" end="1"/>
                                            </p:txEl>
                                          </p:spTgt>
                                        </p:tgtEl>
                                        <p:attrNameLst>
                                          <p:attrName>style.visibility</p:attrName>
                                        </p:attrNameLst>
                                      </p:cBhvr>
                                      <p:to>
                                        <p:strVal val="visible"/>
                                      </p:to>
                                    </p:set>
                                    <p:animEffect transition="in" filter="fade">
                                      <p:cBhvr>
                                        <p:cTn id="64" dur="500"/>
                                        <p:tgtEl>
                                          <p:spTgt spid="34">
                                            <p:txEl>
                                              <p:pRg st="1" end="1"/>
                                            </p:txEl>
                                          </p:spTgt>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34">
                                            <p:txEl>
                                              <p:pRg st="2" end="2"/>
                                            </p:txEl>
                                          </p:spTgt>
                                        </p:tgtEl>
                                        <p:attrNameLst>
                                          <p:attrName>style.visibility</p:attrName>
                                        </p:attrNameLst>
                                      </p:cBhvr>
                                      <p:to>
                                        <p:strVal val="visible"/>
                                      </p:to>
                                    </p:set>
                                    <p:animEffect transition="in" filter="fade">
                                      <p:cBhvr>
                                        <p:cTn id="68" dur="500"/>
                                        <p:tgtEl>
                                          <p:spTgt spid="34">
                                            <p:txEl>
                                              <p:pRg st="2" end="2"/>
                                            </p:txEl>
                                          </p:spTgt>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Effect transition="in" filter="fade">
                                      <p:cBhvr>
                                        <p:cTn id="72" dur="500"/>
                                        <p:tgtEl>
                                          <p:spTgt spid="22">
                                            <p:txEl>
                                              <p:pRg st="0" end="0"/>
                                            </p:txEl>
                                          </p:spTgt>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Effect transition="in" filter="fade">
                                      <p:cBhvr>
                                        <p:cTn id="76" dur="500"/>
                                        <p:tgtEl>
                                          <p:spTgt spid="22">
                                            <p:txEl>
                                              <p:pRg st="1" end="1"/>
                                            </p:txEl>
                                          </p:spTgt>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Effect transition="in" filter="fade">
                                      <p:cBhvr>
                                        <p:cTn id="80" dur="500"/>
                                        <p:tgtEl>
                                          <p:spTgt spid="22">
                                            <p:txEl>
                                              <p:pRg st="2" end="2"/>
                                            </p:txEl>
                                          </p:spTgt>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left)">
                                      <p:cBhvr>
                                        <p:cTn id="91" dur="500"/>
                                        <p:tgtEl>
                                          <p:spTgt spid="14"/>
                                        </p:tgtEl>
                                      </p:cBhvr>
                                    </p:animEffect>
                                  </p:childTnLst>
                                </p:cTn>
                              </p:par>
                            </p:childTnLst>
                          </p:cTn>
                        </p:par>
                        <p:par>
                          <p:cTn id="92" fill="hold">
                            <p:stCondLst>
                              <p:cond delay="10000"/>
                            </p:stCondLst>
                            <p:childTnLst>
                              <p:par>
                                <p:cTn id="93" presetID="10" presetClass="entr" presetSubtype="0" fill="hold" nodeType="after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500"/>
                                        <p:tgtEl>
                                          <p:spTgt spid="8"/>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5">
                                            <p:txEl>
                                              <p:pRg st="0" end="0"/>
                                            </p:txEl>
                                          </p:spTgt>
                                        </p:tgtEl>
                                        <p:attrNameLst>
                                          <p:attrName>style.visibility</p:attrName>
                                        </p:attrNameLst>
                                      </p:cBhvr>
                                      <p:to>
                                        <p:strVal val="visible"/>
                                      </p:to>
                                    </p:set>
                                    <p:animEffect transition="in" filter="fade">
                                      <p:cBhvr>
                                        <p:cTn id="99" dur="500"/>
                                        <p:tgtEl>
                                          <p:spTgt spid="35">
                                            <p:txEl>
                                              <p:pRg st="0" end="0"/>
                                            </p:txEl>
                                          </p:spTgt>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35">
                                            <p:txEl>
                                              <p:pRg st="1" end="1"/>
                                            </p:txEl>
                                          </p:spTgt>
                                        </p:tgtEl>
                                        <p:attrNameLst>
                                          <p:attrName>style.visibility</p:attrName>
                                        </p:attrNameLst>
                                      </p:cBhvr>
                                      <p:to>
                                        <p:strVal val="visible"/>
                                      </p:to>
                                    </p:set>
                                    <p:animEffect transition="in" filter="fade">
                                      <p:cBhvr>
                                        <p:cTn id="103" dur="500"/>
                                        <p:tgtEl>
                                          <p:spTgt spid="35">
                                            <p:txEl>
                                              <p:pRg st="1" end="1"/>
                                            </p:txEl>
                                          </p:spTgt>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35">
                                            <p:txEl>
                                              <p:pRg st="2" end="2"/>
                                            </p:txEl>
                                          </p:spTgt>
                                        </p:tgtEl>
                                        <p:attrNameLst>
                                          <p:attrName>style.visibility</p:attrName>
                                        </p:attrNameLst>
                                      </p:cBhvr>
                                      <p:to>
                                        <p:strVal val="visible"/>
                                      </p:to>
                                    </p:set>
                                    <p:animEffect transition="in" filter="fade">
                                      <p:cBhvr>
                                        <p:cTn id="107" dur="500"/>
                                        <p:tgtEl>
                                          <p:spTgt spid="35">
                                            <p:txEl>
                                              <p:pRg st="2" end="2"/>
                                            </p:txEl>
                                          </p:spTgt>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24">
                                            <p:txEl>
                                              <p:pRg st="0" end="0"/>
                                            </p:txEl>
                                          </p:spTgt>
                                        </p:tgtEl>
                                        <p:attrNameLst>
                                          <p:attrName>style.visibility</p:attrName>
                                        </p:attrNameLst>
                                      </p:cBhvr>
                                      <p:to>
                                        <p:strVal val="visible"/>
                                      </p:to>
                                    </p:set>
                                    <p:animEffect transition="in" filter="fade">
                                      <p:cBhvr>
                                        <p:cTn id="111" dur="500"/>
                                        <p:tgtEl>
                                          <p:spTgt spid="24">
                                            <p:txEl>
                                              <p:pRg st="0" end="0"/>
                                            </p:txEl>
                                          </p:spTgt>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24">
                                            <p:txEl>
                                              <p:pRg st="1" end="1"/>
                                            </p:txEl>
                                          </p:spTgt>
                                        </p:tgtEl>
                                        <p:attrNameLst>
                                          <p:attrName>style.visibility</p:attrName>
                                        </p:attrNameLst>
                                      </p:cBhvr>
                                      <p:to>
                                        <p:strVal val="visible"/>
                                      </p:to>
                                    </p:set>
                                    <p:animEffect transition="in" filter="fade">
                                      <p:cBhvr>
                                        <p:cTn id="115" dur="500"/>
                                        <p:tgtEl>
                                          <p:spTgt spid="24">
                                            <p:txEl>
                                              <p:pRg st="1" end="1"/>
                                            </p:txEl>
                                          </p:spTgt>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24">
                                            <p:txEl>
                                              <p:pRg st="2" end="2"/>
                                            </p:txEl>
                                          </p:spTgt>
                                        </p:tgtEl>
                                        <p:attrNameLst>
                                          <p:attrName>style.visibility</p:attrName>
                                        </p:attrNameLst>
                                      </p:cBhvr>
                                      <p:to>
                                        <p:strVal val="visible"/>
                                      </p:to>
                                    </p:set>
                                    <p:animEffect transition="in" filter="fade">
                                      <p:cBhvr>
                                        <p:cTn id="119" dur="500"/>
                                        <p:tgtEl>
                                          <p:spTgt spid="24">
                                            <p:txEl>
                                              <p:pRg st="2" end="2"/>
                                            </p:txEl>
                                          </p:spTgt>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9"/>
                                        </p:tgtEl>
                                        <p:attrNameLst>
                                          <p:attrName>style.visibility</p:attrName>
                                        </p:attrNameLst>
                                      </p:cBhvr>
                                      <p:to>
                                        <p:strVal val="visible"/>
                                      </p:to>
                                    </p:set>
                                    <p:animEffect transition="in" filter="fade">
                                      <p:cBhvr>
                                        <p:cTn id="123" dur="500"/>
                                        <p:tgtEl>
                                          <p:spTgt spid="39"/>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Effect transition="in" filter="wipe(left)">
                                      <p:cBhvr>
                                        <p:cTn id="127" dur="500"/>
                                        <p:tgtEl>
                                          <p:spTgt spid="15"/>
                                        </p:tgtEl>
                                      </p:cBhvr>
                                    </p:animEffect>
                                  </p:childTnLst>
                                </p:cTn>
                              </p:par>
                            </p:childTnLst>
                          </p:cTn>
                        </p:par>
                        <p:par>
                          <p:cTn id="128" fill="hold">
                            <p:stCondLst>
                              <p:cond delay="14500"/>
                            </p:stCondLst>
                            <p:childTnLst>
                              <p:par>
                                <p:cTn id="129" presetID="10" presetClass="entr" presetSubtype="0" fill="hold" nodeType="afterEffect">
                                  <p:stCondLst>
                                    <p:cond delay="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500"/>
                                        <p:tgtEl>
                                          <p:spTgt spid="9"/>
                                        </p:tgtEl>
                                      </p:cBhvr>
                                    </p:animEffect>
                                  </p:childTnLst>
                                </p:cTn>
                              </p:par>
                            </p:childTnLst>
                          </p:cTn>
                        </p:par>
                        <p:par>
                          <p:cTn id="132" fill="hold">
                            <p:stCondLst>
                              <p:cond delay="15000"/>
                            </p:stCondLst>
                            <p:childTnLst>
                              <p:par>
                                <p:cTn id="133" presetID="10" presetClass="entr" presetSubtype="0" fill="hold" grpId="0" nodeType="afterEffect">
                                  <p:stCondLst>
                                    <p:cond delay="0"/>
                                  </p:stCondLst>
                                  <p:childTnLst>
                                    <p:set>
                                      <p:cBhvr>
                                        <p:cTn id="134" dur="1" fill="hold">
                                          <p:stCondLst>
                                            <p:cond delay="0"/>
                                          </p:stCondLst>
                                        </p:cTn>
                                        <p:tgtEl>
                                          <p:spTgt spid="36">
                                            <p:txEl>
                                              <p:pRg st="0" end="0"/>
                                            </p:txEl>
                                          </p:spTgt>
                                        </p:tgtEl>
                                        <p:attrNameLst>
                                          <p:attrName>style.visibility</p:attrName>
                                        </p:attrNameLst>
                                      </p:cBhvr>
                                      <p:to>
                                        <p:strVal val="visible"/>
                                      </p:to>
                                    </p:set>
                                    <p:animEffect transition="in" filter="fade">
                                      <p:cBhvr>
                                        <p:cTn id="135" dur="500"/>
                                        <p:tgtEl>
                                          <p:spTgt spid="36">
                                            <p:txEl>
                                              <p:pRg st="0" end="0"/>
                                            </p:txEl>
                                          </p:spTgt>
                                        </p:tgtEl>
                                      </p:cBhvr>
                                    </p:animEffect>
                                  </p:childTnLst>
                                </p:cTn>
                              </p:par>
                            </p:childTnLst>
                          </p:cTn>
                        </p:par>
                        <p:par>
                          <p:cTn id="136" fill="hold">
                            <p:stCondLst>
                              <p:cond delay="15500"/>
                            </p:stCondLst>
                            <p:childTnLst>
                              <p:par>
                                <p:cTn id="137" presetID="10" presetClass="entr" presetSubtype="0" fill="hold" grpId="0" nodeType="afterEffect">
                                  <p:stCondLst>
                                    <p:cond delay="0"/>
                                  </p:stCondLst>
                                  <p:childTnLst>
                                    <p:set>
                                      <p:cBhvr>
                                        <p:cTn id="138" dur="1" fill="hold">
                                          <p:stCondLst>
                                            <p:cond delay="0"/>
                                          </p:stCondLst>
                                        </p:cTn>
                                        <p:tgtEl>
                                          <p:spTgt spid="36">
                                            <p:txEl>
                                              <p:pRg st="1" end="1"/>
                                            </p:txEl>
                                          </p:spTgt>
                                        </p:tgtEl>
                                        <p:attrNameLst>
                                          <p:attrName>style.visibility</p:attrName>
                                        </p:attrNameLst>
                                      </p:cBhvr>
                                      <p:to>
                                        <p:strVal val="visible"/>
                                      </p:to>
                                    </p:set>
                                    <p:animEffect transition="in" filter="fade">
                                      <p:cBhvr>
                                        <p:cTn id="139" dur="500"/>
                                        <p:tgtEl>
                                          <p:spTgt spid="36">
                                            <p:txEl>
                                              <p:pRg st="1" end="1"/>
                                            </p:txEl>
                                          </p:spTgt>
                                        </p:tgtEl>
                                      </p:cBhvr>
                                    </p:animEffect>
                                  </p:childTnLst>
                                </p:cTn>
                              </p:par>
                            </p:childTnLst>
                          </p:cTn>
                        </p:par>
                        <p:par>
                          <p:cTn id="140" fill="hold">
                            <p:stCondLst>
                              <p:cond delay="16000"/>
                            </p:stCondLst>
                            <p:childTnLst>
                              <p:par>
                                <p:cTn id="141" presetID="10" presetClass="entr" presetSubtype="0" fill="hold" grpId="0" nodeType="afterEffect">
                                  <p:stCondLst>
                                    <p:cond delay="0"/>
                                  </p:stCondLst>
                                  <p:childTnLst>
                                    <p:set>
                                      <p:cBhvr>
                                        <p:cTn id="142" dur="1" fill="hold">
                                          <p:stCondLst>
                                            <p:cond delay="0"/>
                                          </p:stCondLst>
                                        </p:cTn>
                                        <p:tgtEl>
                                          <p:spTgt spid="36">
                                            <p:txEl>
                                              <p:pRg st="2" end="2"/>
                                            </p:txEl>
                                          </p:spTgt>
                                        </p:tgtEl>
                                        <p:attrNameLst>
                                          <p:attrName>style.visibility</p:attrName>
                                        </p:attrNameLst>
                                      </p:cBhvr>
                                      <p:to>
                                        <p:strVal val="visible"/>
                                      </p:to>
                                    </p:set>
                                    <p:animEffect transition="in" filter="fade">
                                      <p:cBhvr>
                                        <p:cTn id="143" dur="500"/>
                                        <p:tgtEl>
                                          <p:spTgt spid="36">
                                            <p:txEl>
                                              <p:pRg st="2" end="2"/>
                                            </p:txEl>
                                          </p:spTgt>
                                        </p:tgtEl>
                                      </p:cBhvr>
                                    </p:animEffect>
                                  </p:childTnLst>
                                </p:cTn>
                              </p:par>
                            </p:childTnLst>
                          </p:cTn>
                        </p:par>
                        <p:par>
                          <p:cTn id="144" fill="hold">
                            <p:stCondLst>
                              <p:cond delay="16500"/>
                            </p:stCondLst>
                            <p:childTnLst>
                              <p:par>
                                <p:cTn id="145" presetID="10" presetClass="entr" presetSubtype="0" fill="hold" grpId="0" nodeType="afterEffect">
                                  <p:stCondLst>
                                    <p:cond delay="0"/>
                                  </p:stCondLst>
                                  <p:childTnLst>
                                    <p:set>
                                      <p:cBhvr>
                                        <p:cTn id="146" dur="1" fill="hold">
                                          <p:stCondLst>
                                            <p:cond delay="0"/>
                                          </p:stCondLst>
                                        </p:cTn>
                                        <p:tgtEl>
                                          <p:spTgt spid="25">
                                            <p:txEl>
                                              <p:pRg st="0" end="0"/>
                                            </p:txEl>
                                          </p:spTgt>
                                        </p:tgtEl>
                                        <p:attrNameLst>
                                          <p:attrName>style.visibility</p:attrName>
                                        </p:attrNameLst>
                                      </p:cBhvr>
                                      <p:to>
                                        <p:strVal val="visible"/>
                                      </p:to>
                                    </p:set>
                                    <p:animEffect transition="in" filter="fade">
                                      <p:cBhvr>
                                        <p:cTn id="147" dur="500"/>
                                        <p:tgtEl>
                                          <p:spTgt spid="25">
                                            <p:txEl>
                                              <p:pRg st="0" end="0"/>
                                            </p:txEl>
                                          </p:spTgt>
                                        </p:tgtEl>
                                      </p:cBhvr>
                                    </p:animEffect>
                                  </p:childTnLst>
                                </p:cTn>
                              </p:par>
                            </p:childTnLst>
                          </p:cTn>
                        </p:par>
                        <p:par>
                          <p:cTn id="148" fill="hold">
                            <p:stCondLst>
                              <p:cond delay="17000"/>
                            </p:stCondLst>
                            <p:childTnLst>
                              <p:par>
                                <p:cTn id="149" presetID="10" presetClass="entr" presetSubtype="0" fill="hold" grpId="0" nodeType="afterEffect">
                                  <p:stCondLst>
                                    <p:cond delay="0"/>
                                  </p:stCondLst>
                                  <p:childTnLst>
                                    <p:set>
                                      <p:cBhvr>
                                        <p:cTn id="150" dur="1" fill="hold">
                                          <p:stCondLst>
                                            <p:cond delay="0"/>
                                          </p:stCondLst>
                                        </p:cTn>
                                        <p:tgtEl>
                                          <p:spTgt spid="25">
                                            <p:txEl>
                                              <p:pRg st="1" end="1"/>
                                            </p:txEl>
                                          </p:spTgt>
                                        </p:tgtEl>
                                        <p:attrNameLst>
                                          <p:attrName>style.visibility</p:attrName>
                                        </p:attrNameLst>
                                      </p:cBhvr>
                                      <p:to>
                                        <p:strVal val="visible"/>
                                      </p:to>
                                    </p:set>
                                    <p:animEffect transition="in" filter="fade">
                                      <p:cBhvr>
                                        <p:cTn id="151" dur="500"/>
                                        <p:tgtEl>
                                          <p:spTgt spid="25">
                                            <p:txEl>
                                              <p:pRg st="1" end="1"/>
                                            </p:txEl>
                                          </p:spTgt>
                                        </p:tgtEl>
                                      </p:cBhvr>
                                    </p:animEffect>
                                  </p:childTnLst>
                                </p:cTn>
                              </p:par>
                            </p:childTnLst>
                          </p:cTn>
                        </p:par>
                        <p:par>
                          <p:cTn id="152" fill="hold">
                            <p:stCondLst>
                              <p:cond delay="17500"/>
                            </p:stCondLst>
                            <p:childTnLst>
                              <p:par>
                                <p:cTn id="153" presetID="10" presetClass="entr" presetSubtype="0" fill="hold" grpId="0" nodeType="afterEffect">
                                  <p:stCondLst>
                                    <p:cond delay="0"/>
                                  </p:stCondLst>
                                  <p:childTnLst>
                                    <p:set>
                                      <p:cBhvr>
                                        <p:cTn id="154" dur="1" fill="hold">
                                          <p:stCondLst>
                                            <p:cond delay="0"/>
                                          </p:stCondLst>
                                        </p:cTn>
                                        <p:tgtEl>
                                          <p:spTgt spid="25">
                                            <p:txEl>
                                              <p:pRg st="2" end="2"/>
                                            </p:txEl>
                                          </p:spTgt>
                                        </p:tgtEl>
                                        <p:attrNameLst>
                                          <p:attrName>style.visibility</p:attrName>
                                        </p:attrNameLst>
                                      </p:cBhvr>
                                      <p:to>
                                        <p:strVal val="visible"/>
                                      </p:to>
                                    </p:set>
                                    <p:animEffect transition="in" filter="fade">
                                      <p:cBhvr>
                                        <p:cTn id="155" dur="500"/>
                                        <p:tgtEl>
                                          <p:spTgt spid="25">
                                            <p:txEl>
                                              <p:pRg st="2" end="2"/>
                                            </p:txEl>
                                          </p:spTgt>
                                        </p:tgtEl>
                                      </p:cBhvr>
                                    </p:animEffect>
                                  </p:childTnLst>
                                </p:cTn>
                              </p:par>
                            </p:childTnLst>
                          </p:cTn>
                        </p:par>
                        <p:par>
                          <p:cTn id="156" fill="hold">
                            <p:stCondLst>
                              <p:cond delay="18000"/>
                            </p:stCondLst>
                            <p:childTnLst>
                              <p:par>
                                <p:cTn id="157" presetID="10" presetClass="entr" presetSubtype="0" fill="hold" grpId="0" nodeType="afterEffect">
                                  <p:stCondLst>
                                    <p:cond delay="0"/>
                                  </p:stCondLst>
                                  <p:childTnLst>
                                    <p:set>
                                      <p:cBhvr>
                                        <p:cTn id="158" dur="1" fill="hold">
                                          <p:stCondLst>
                                            <p:cond delay="0"/>
                                          </p:stCondLst>
                                        </p:cTn>
                                        <p:tgtEl>
                                          <p:spTgt spid="40"/>
                                        </p:tgtEl>
                                        <p:attrNameLst>
                                          <p:attrName>style.visibility</p:attrName>
                                        </p:attrNameLst>
                                      </p:cBhvr>
                                      <p:to>
                                        <p:strVal val="visible"/>
                                      </p:to>
                                    </p:set>
                                    <p:animEffect transition="in" filter="fade">
                                      <p:cBhvr>
                                        <p:cTn id="15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 grpId="0" animBg="1"/>
      <p:bldP spid="2" grpId="0"/>
      <p:bldP spid="31" grpId="0" build="p"/>
      <p:bldP spid="34" grpId="0" build="p"/>
      <p:bldP spid="35" grpId="0" build="p"/>
      <p:bldP spid="36" grpId="0" build="p"/>
      <p:bldP spid="3" grpId="0" animBg="1"/>
      <p:bldP spid="13" grpId="0" animBg="1"/>
      <p:bldP spid="14" grpId="0" animBg="1"/>
      <p:bldP spid="15" grpId="0" animBg="1"/>
      <p:bldP spid="22" grpId="0" build="p"/>
      <p:bldP spid="23" grpId="0" build="p"/>
      <p:bldP spid="24" grpId="0" build="p"/>
      <p:bldP spid="25" grpId="0" build="p"/>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980728"/>
            <a:ext cx="9144000" cy="4896544"/>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6" name="Title 5"/>
          <p:cNvSpPr>
            <a:spLocks noGrp="1"/>
          </p:cNvSpPr>
          <p:nvPr>
            <p:ph type="ctrTitle"/>
          </p:nvPr>
        </p:nvSpPr>
        <p:spPr/>
        <p:txBody>
          <a:bodyPr/>
          <a:lstStyle/>
          <a:p>
            <a:r>
              <a:rPr lang="en-AU" dirty="0" smtClean="0">
                <a:solidFill>
                  <a:schemeClr val="bg2"/>
                </a:solidFill>
              </a:rPr>
              <a:t>Smart Ideas</a:t>
            </a:r>
            <a:br>
              <a:rPr lang="en-AU" dirty="0" smtClean="0">
                <a:solidFill>
                  <a:schemeClr val="bg2"/>
                </a:solidFill>
              </a:rPr>
            </a:br>
            <a:r>
              <a:rPr lang="en-AU" dirty="0" smtClean="0">
                <a:solidFill>
                  <a:schemeClr val="bg2"/>
                </a:solidFill>
              </a:rPr>
              <a:t>For Your Money</a:t>
            </a:r>
            <a:endParaRPr lang="en-AU" dirty="0">
              <a:solidFill>
                <a:schemeClr val="bg2"/>
              </a:solidFill>
            </a:endParaRPr>
          </a:p>
        </p:txBody>
      </p:sp>
      <p:sp>
        <p:nvSpPr>
          <p:cNvPr id="3" name="Subtitle 2"/>
          <p:cNvSpPr>
            <a:spLocks noGrp="1"/>
          </p:cNvSpPr>
          <p:nvPr>
            <p:ph type="subTitle" idx="1"/>
          </p:nvPr>
        </p:nvSpPr>
        <p:spPr/>
        <p:txBody>
          <a:bodyPr/>
          <a:lstStyle/>
          <a:p>
            <a:r>
              <a:rPr lang="en-AU" smtClean="0">
                <a:solidFill>
                  <a:schemeClr val="bg2"/>
                </a:solidFill>
              </a:rPr>
              <a:t>A cool way to represent your information</a:t>
            </a:r>
            <a:endParaRPr lang="en-AU" dirty="0">
              <a:solidFill>
                <a:schemeClr val="bg2"/>
              </a:solidFill>
            </a:endParaRPr>
          </a:p>
        </p:txBody>
      </p:sp>
    </p:spTree>
    <p:extLst>
      <p:ext uri="{BB962C8B-B14F-4D97-AF65-F5344CB8AC3E}">
        <p14:creationId xmlns:p14="http://schemas.microsoft.com/office/powerpoint/2010/main" val="3864478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fade">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2610328" y="2213225"/>
            <a:ext cx="1907666" cy="3528752"/>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8" name="Rounded Rectangle 27"/>
          <p:cNvSpPr/>
          <p:nvPr/>
        </p:nvSpPr>
        <p:spPr>
          <a:xfrm>
            <a:off x="590354" y="2221586"/>
            <a:ext cx="1907666" cy="3528752"/>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9" name="Rounded Rectangle 28"/>
          <p:cNvSpPr/>
          <p:nvPr/>
        </p:nvSpPr>
        <p:spPr>
          <a:xfrm>
            <a:off x="6660778" y="2204864"/>
            <a:ext cx="1907666" cy="3528752"/>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0" name="Rounded Rectangle 29"/>
          <p:cNvSpPr/>
          <p:nvPr/>
        </p:nvSpPr>
        <p:spPr>
          <a:xfrm>
            <a:off x="4640804" y="2213225"/>
            <a:ext cx="1907666" cy="3528752"/>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4" name="TextBox 33"/>
          <p:cNvSpPr txBox="1"/>
          <p:nvPr/>
        </p:nvSpPr>
        <p:spPr>
          <a:xfrm>
            <a:off x="2681790"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ea typeface="Roboto" pitchFamily="2" charset="0"/>
                <a:cs typeface="Roboto Bold"/>
              </a:rPr>
              <a:t>Silver</a:t>
            </a:r>
            <a:endParaRPr lang="en-US" sz="1500" dirty="0">
              <a:solidFill>
                <a:schemeClr val="bg1"/>
              </a:solidFill>
              <a:latin typeface="Roboto Bold"/>
              <a:cs typeface="Roboto Bold"/>
            </a:endParaRPr>
          </a:p>
          <a:p>
            <a:r>
              <a:rPr lang="en-US" sz="3000" dirty="0">
                <a:solidFill>
                  <a:schemeClr val="bg1"/>
                </a:solidFill>
                <a:latin typeface="Roboto Bold"/>
                <a:cs typeface="Roboto Bold"/>
              </a:rPr>
              <a:t>19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3GB Disk Space</a:t>
            </a:r>
          </a:p>
          <a:p>
            <a:pPr>
              <a:lnSpc>
                <a:spcPct val="150000"/>
              </a:lnSpc>
            </a:pPr>
            <a:r>
              <a:rPr lang="en-US" sz="900" dirty="0">
                <a:solidFill>
                  <a:schemeClr val="bg1"/>
                </a:solidFill>
                <a:latin typeface="Roboto Bold"/>
                <a:cs typeface="Roboto Bold"/>
              </a:rPr>
              <a:t>Limited Videos</a:t>
            </a:r>
          </a:p>
          <a:p>
            <a:pPr>
              <a:lnSpc>
                <a:spcPct val="150000"/>
              </a:lnSpc>
            </a:pPr>
            <a:r>
              <a:rPr lang="en-US" sz="900" dirty="0">
                <a:solidFill>
                  <a:schemeClr val="bg1"/>
                </a:solidFill>
                <a:latin typeface="Roboto Bold"/>
                <a:cs typeface="Roboto Bold"/>
              </a:rPr>
              <a:t>Forum Support</a:t>
            </a:r>
          </a:p>
        </p:txBody>
      </p:sp>
      <p:sp>
        <p:nvSpPr>
          <p:cNvPr id="35" name="TextBox 34"/>
          <p:cNvSpPr txBox="1"/>
          <p:nvPr/>
        </p:nvSpPr>
        <p:spPr>
          <a:xfrm>
            <a:off x="4734018"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cs typeface="Roboto Bold"/>
              </a:rPr>
              <a:t>Gold</a:t>
            </a:r>
          </a:p>
          <a:p>
            <a:r>
              <a:rPr lang="en-US" sz="3000" dirty="0">
                <a:solidFill>
                  <a:schemeClr val="bg1"/>
                </a:solidFill>
                <a:latin typeface="Roboto Bold"/>
                <a:cs typeface="Roboto Bold"/>
              </a:rPr>
              <a:t>47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10GB Disk Space</a:t>
            </a:r>
          </a:p>
          <a:p>
            <a:pPr>
              <a:lnSpc>
                <a:spcPct val="150000"/>
              </a:lnSpc>
            </a:pPr>
            <a:r>
              <a:rPr lang="en-US" sz="900" dirty="0">
                <a:solidFill>
                  <a:schemeClr val="bg1"/>
                </a:solidFill>
                <a:latin typeface="Roboto Bold"/>
                <a:cs typeface="Roboto Bold"/>
              </a:rPr>
              <a:t>Limited Videos</a:t>
            </a:r>
          </a:p>
          <a:p>
            <a:pPr>
              <a:lnSpc>
                <a:spcPct val="150000"/>
              </a:lnSpc>
            </a:pPr>
            <a:r>
              <a:rPr lang="en-US" sz="900" dirty="0">
                <a:solidFill>
                  <a:schemeClr val="bg1"/>
                </a:solidFill>
                <a:latin typeface="Roboto Bold"/>
                <a:cs typeface="Roboto Bold"/>
              </a:rPr>
              <a:t>Email Support</a:t>
            </a:r>
          </a:p>
        </p:txBody>
      </p:sp>
      <p:sp>
        <p:nvSpPr>
          <p:cNvPr id="36" name="TextBox 35"/>
          <p:cNvSpPr txBox="1"/>
          <p:nvPr/>
        </p:nvSpPr>
        <p:spPr>
          <a:xfrm>
            <a:off x="6732240"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cs typeface="Roboto Bold"/>
              </a:rPr>
              <a:t>Platinum</a:t>
            </a:r>
          </a:p>
          <a:p>
            <a:r>
              <a:rPr lang="en-US" sz="3000" dirty="0">
                <a:solidFill>
                  <a:schemeClr val="bg1"/>
                </a:solidFill>
                <a:latin typeface="Roboto Bold"/>
                <a:cs typeface="Roboto Bold"/>
              </a:rPr>
              <a:t>80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Unlimited Disk Space</a:t>
            </a:r>
          </a:p>
          <a:p>
            <a:pPr>
              <a:lnSpc>
                <a:spcPct val="150000"/>
              </a:lnSpc>
            </a:pPr>
            <a:r>
              <a:rPr lang="en-US" sz="900" dirty="0">
                <a:solidFill>
                  <a:schemeClr val="bg1"/>
                </a:solidFill>
                <a:latin typeface="Roboto Bold"/>
                <a:cs typeface="Roboto Bold"/>
              </a:rPr>
              <a:t>All Videos</a:t>
            </a:r>
          </a:p>
          <a:p>
            <a:pPr>
              <a:lnSpc>
                <a:spcPct val="150000"/>
              </a:lnSpc>
            </a:pPr>
            <a:r>
              <a:rPr lang="en-US" sz="900" dirty="0">
                <a:solidFill>
                  <a:schemeClr val="bg1"/>
                </a:solidFill>
                <a:latin typeface="Roboto Bold"/>
                <a:cs typeface="Roboto Bold"/>
              </a:rPr>
              <a:t>Email/Phone Support</a:t>
            </a:r>
          </a:p>
        </p:txBody>
      </p:sp>
      <p:sp>
        <p:nvSpPr>
          <p:cNvPr id="12" name="TextBox 11"/>
          <p:cNvSpPr txBox="1"/>
          <p:nvPr/>
        </p:nvSpPr>
        <p:spPr>
          <a:xfrm>
            <a:off x="683568" y="3614886"/>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ea typeface="Roboto" pitchFamily="2" charset="0"/>
                <a:cs typeface="Roboto Bold"/>
              </a:rPr>
              <a:t>Free</a:t>
            </a:r>
            <a:endParaRPr lang="en-US" sz="1500" dirty="0">
              <a:solidFill>
                <a:schemeClr val="bg1"/>
              </a:solidFill>
              <a:latin typeface="Roboto Bold"/>
              <a:cs typeface="Roboto Bold"/>
            </a:endParaRPr>
          </a:p>
          <a:p>
            <a:r>
              <a:rPr lang="en-US" sz="3000" dirty="0">
                <a:solidFill>
                  <a:schemeClr val="bg1"/>
                </a:solidFill>
                <a:latin typeface="Roboto Bold"/>
                <a:cs typeface="Roboto Bold"/>
              </a:rPr>
              <a:t>FREE</a:t>
            </a:r>
          </a:p>
          <a:p>
            <a:r>
              <a:rPr lang="en-US" sz="750" dirty="0">
                <a:solidFill>
                  <a:schemeClr val="bg1"/>
                </a:solidFill>
                <a:latin typeface="Roboto" pitchFamily="2" charset="0"/>
                <a:ea typeface="Roboto" pitchFamily="2" charset="0"/>
                <a:cs typeface="Roboto Bold"/>
              </a:rPr>
              <a:t>UNLIMITED</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1GB Disk Space</a:t>
            </a:r>
          </a:p>
          <a:p>
            <a:pPr>
              <a:lnSpc>
                <a:spcPct val="150000"/>
              </a:lnSpc>
            </a:pPr>
            <a:r>
              <a:rPr lang="en-US" sz="900" dirty="0">
                <a:solidFill>
                  <a:schemeClr val="bg1"/>
                </a:solidFill>
                <a:latin typeface="Roboto Bold"/>
                <a:cs typeface="Roboto Bold"/>
              </a:rPr>
              <a:t>No Videos Access</a:t>
            </a:r>
          </a:p>
          <a:p>
            <a:pPr>
              <a:lnSpc>
                <a:spcPct val="150000"/>
              </a:lnSpc>
            </a:pPr>
            <a:r>
              <a:rPr lang="en-US" sz="900" dirty="0">
                <a:solidFill>
                  <a:schemeClr val="bg1"/>
                </a:solidFill>
                <a:latin typeface="Roboto Bold"/>
                <a:cs typeface="Roboto Bold"/>
              </a:rPr>
              <a:t>Forum Support</a:t>
            </a:r>
          </a:p>
        </p:txBody>
      </p:sp>
      <p:grpSp>
        <p:nvGrpSpPr>
          <p:cNvPr id="9" name="Group 8"/>
          <p:cNvGrpSpPr/>
          <p:nvPr/>
        </p:nvGrpSpPr>
        <p:grpSpPr>
          <a:xfrm>
            <a:off x="7254813" y="2662123"/>
            <a:ext cx="730360" cy="730360"/>
            <a:chOff x="9624392" y="2357806"/>
            <a:chExt cx="1071194" cy="1071194"/>
          </a:xfrm>
        </p:grpSpPr>
        <p:sp>
          <p:nvSpPr>
            <p:cNvPr id="37" name="Oval 36"/>
            <p:cNvSpPr/>
            <p:nvPr/>
          </p:nvSpPr>
          <p:spPr>
            <a:xfrm>
              <a:off x="9624392"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3" name="Group 12"/>
            <p:cNvGrpSpPr/>
            <p:nvPr/>
          </p:nvGrpSpPr>
          <p:grpSpPr>
            <a:xfrm>
              <a:off x="9832582" y="2564904"/>
              <a:ext cx="629663" cy="631776"/>
              <a:chOff x="4906963" y="2173288"/>
              <a:chExt cx="473075" cy="474663"/>
            </a:xfrm>
            <a:solidFill>
              <a:schemeClr val="accent4"/>
            </a:solidFill>
          </p:grpSpPr>
          <p:sp>
            <p:nvSpPr>
              <p:cNvPr id="14"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5256591" y="2662123"/>
            <a:ext cx="730360" cy="730360"/>
            <a:chOff x="6960096" y="2357806"/>
            <a:chExt cx="1071194" cy="1071194"/>
          </a:xfrm>
        </p:grpSpPr>
        <p:sp>
          <p:nvSpPr>
            <p:cNvPr id="31" name="Oval 30"/>
            <p:cNvSpPr/>
            <p:nvPr/>
          </p:nvSpPr>
          <p:spPr>
            <a:xfrm>
              <a:off x="6960096"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6" name="Group 15"/>
            <p:cNvGrpSpPr/>
            <p:nvPr/>
          </p:nvGrpSpPr>
          <p:grpSpPr>
            <a:xfrm>
              <a:off x="7283105" y="2636912"/>
              <a:ext cx="469079" cy="543033"/>
              <a:chOff x="1285876" y="2968625"/>
              <a:chExt cx="352425" cy="407988"/>
            </a:xfrm>
            <a:solidFill>
              <a:schemeClr val="accent3"/>
            </a:solidFill>
          </p:grpSpPr>
          <p:sp>
            <p:nvSpPr>
              <p:cNvPr id="1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3167844" y="2662123"/>
            <a:ext cx="730360" cy="730360"/>
            <a:chOff x="4151784" y="2357806"/>
            <a:chExt cx="1071194" cy="1071194"/>
          </a:xfrm>
        </p:grpSpPr>
        <p:sp>
          <p:nvSpPr>
            <p:cNvPr id="27" name="Oval 26"/>
            <p:cNvSpPr/>
            <p:nvPr/>
          </p:nvSpPr>
          <p:spPr>
            <a:xfrm>
              <a:off x="4151784"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9" name="Group 18"/>
            <p:cNvGrpSpPr/>
            <p:nvPr/>
          </p:nvGrpSpPr>
          <p:grpSpPr>
            <a:xfrm>
              <a:off x="4578162" y="2615008"/>
              <a:ext cx="293702" cy="597968"/>
              <a:chOff x="2087563" y="2211388"/>
              <a:chExt cx="220663" cy="449262"/>
            </a:xfrm>
            <a:solidFill>
              <a:schemeClr val="accent2"/>
            </a:solidFill>
          </p:grpSpPr>
          <p:sp>
            <p:nvSpPr>
              <p:cNvPr id="2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1182485" y="2655429"/>
            <a:ext cx="730360" cy="730360"/>
            <a:chOff x="1527955" y="2348880"/>
            <a:chExt cx="1071194" cy="1071194"/>
          </a:xfrm>
        </p:grpSpPr>
        <p:sp>
          <p:nvSpPr>
            <p:cNvPr id="3" name="Oval 2"/>
            <p:cNvSpPr/>
            <p:nvPr/>
          </p:nvSpPr>
          <p:spPr>
            <a:xfrm>
              <a:off x="1527955" y="2348880"/>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2" name="Group 21"/>
            <p:cNvGrpSpPr/>
            <p:nvPr/>
          </p:nvGrpSpPr>
          <p:grpSpPr>
            <a:xfrm>
              <a:off x="1784926" y="2566552"/>
              <a:ext cx="566658" cy="618523"/>
              <a:chOff x="1985963" y="2894013"/>
              <a:chExt cx="468313" cy="511175"/>
            </a:xfrm>
            <a:solidFill>
              <a:schemeClr val="accent1"/>
            </a:solidFill>
          </p:grpSpPr>
          <p:sp>
            <p:nvSpPr>
              <p:cNvPr id="23"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69841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anim calcmode="lin" valueType="num">
                                      <p:cBhvr>
                                        <p:cTn id="14" dur="500" fill="hold"/>
                                        <p:tgtEl>
                                          <p:spTgt spid="28"/>
                                        </p:tgtEl>
                                        <p:attrNameLst>
                                          <p:attrName>ppt_x</p:attrName>
                                        </p:attrNameLst>
                                      </p:cBhvr>
                                      <p:tavLst>
                                        <p:tav tm="0">
                                          <p:val>
                                            <p:strVal val="#ppt_x"/>
                                          </p:val>
                                        </p:tav>
                                        <p:tav tm="100000">
                                          <p:val>
                                            <p:strVal val="#ppt_x"/>
                                          </p:val>
                                        </p:tav>
                                      </p:tavLst>
                                    </p:anim>
                                    <p:anim calcmode="lin" valueType="num">
                                      <p:cBhvr>
                                        <p:cTn id="15" dur="500" fill="hold"/>
                                        <p:tgtEl>
                                          <p:spTgt spid="2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anim calcmode="lin" valueType="num">
                                      <p:cBhvr>
                                        <p:cTn id="27" dur="500" fill="hold"/>
                                        <p:tgtEl>
                                          <p:spTgt spid="7"/>
                                        </p:tgtEl>
                                        <p:attrNameLst>
                                          <p:attrName>ppt_x</p:attrName>
                                        </p:attrNameLst>
                                      </p:cBhvr>
                                      <p:tavLst>
                                        <p:tav tm="0">
                                          <p:val>
                                            <p:strVal val="#ppt_x"/>
                                          </p:val>
                                        </p:tav>
                                        <p:tav tm="100000">
                                          <p:val>
                                            <p:strVal val="#ppt_x"/>
                                          </p:val>
                                        </p:tav>
                                      </p:tavLst>
                                    </p:anim>
                                    <p:anim calcmode="lin" valueType="num">
                                      <p:cBhvr>
                                        <p:cTn id="28" dur="5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anim calcmode="lin" valueType="num">
                                      <p:cBhvr>
                                        <p:cTn id="40" dur="500" fill="hold"/>
                                        <p:tgtEl>
                                          <p:spTgt spid="30"/>
                                        </p:tgtEl>
                                        <p:attrNameLst>
                                          <p:attrName>ppt_x</p:attrName>
                                        </p:attrNameLst>
                                      </p:cBhvr>
                                      <p:tavLst>
                                        <p:tav tm="0">
                                          <p:val>
                                            <p:strVal val="#ppt_x"/>
                                          </p:val>
                                        </p:tav>
                                        <p:tav tm="100000">
                                          <p:val>
                                            <p:strVal val="#ppt_x"/>
                                          </p:val>
                                        </p:tav>
                                      </p:tavLst>
                                    </p:anim>
                                    <p:anim calcmode="lin" valueType="num">
                                      <p:cBhvr>
                                        <p:cTn id="41" dur="5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3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anim calcmode="lin" valueType="num">
                                      <p:cBhvr>
                                        <p:cTn id="53" dur="500" fill="hold"/>
                                        <p:tgtEl>
                                          <p:spTgt spid="29"/>
                                        </p:tgtEl>
                                        <p:attrNameLst>
                                          <p:attrName>ppt_x</p:attrName>
                                        </p:attrNameLst>
                                      </p:cBhvr>
                                      <p:tavLst>
                                        <p:tav tm="0">
                                          <p:val>
                                            <p:strVal val="#ppt_x"/>
                                          </p:val>
                                        </p:tav>
                                        <p:tav tm="100000">
                                          <p:val>
                                            <p:strVal val="#ppt_x"/>
                                          </p:val>
                                        </p:tav>
                                      </p:tavLst>
                                    </p:anim>
                                    <p:anim calcmode="lin" valueType="num">
                                      <p:cBhvr>
                                        <p:cTn id="54" dur="5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4000"/>
                            </p:stCondLst>
                            <p:childTnLst>
                              <p:par>
                                <p:cTn id="56" presetID="10" presetClass="entr" presetSubtype="0"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8" grpId="0" animBg="1"/>
      <p:bldP spid="29" grpId="0" animBg="1"/>
      <p:bldP spid="30" grpId="0" animBg="1"/>
      <p:bldP spid="2" grpId="0"/>
      <p:bldP spid="34" grpId="0"/>
      <p:bldP spid="35" grpId="0"/>
      <p:bldP spid="36"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7" name="Rounded Rectangle 6"/>
          <p:cNvSpPr/>
          <p:nvPr/>
        </p:nvSpPr>
        <p:spPr>
          <a:xfrm>
            <a:off x="2610328" y="2261506"/>
            <a:ext cx="1907666" cy="1951221"/>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Silver</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19USD</a:t>
            </a:r>
          </a:p>
          <a:p>
            <a:pPr marL="63104"/>
            <a:r>
              <a:rPr lang="en-US" sz="900" dirty="0">
                <a:solidFill>
                  <a:schemeClr val="bg2"/>
                </a:solidFill>
                <a:latin typeface="Roboto" pitchFamily="2" charset="0"/>
                <a:ea typeface="Roboto" pitchFamily="2" charset="0"/>
                <a:cs typeface="Roboto Bold"/>
              </a:rPr>
              <a:t>PER MONTH</a:t>
            </a:r>
          </a:p>
        </p:txBody>
      </p:sp>
      <p:sp>
        <p:nvSpPr>
          <p:cNvPr id="28" name="Rounded Rectangle 27"/>
          <p:cNvSpPr/>
          <p:nvPr/>
        </p:nvSpPr>
        <p:spPr>
          <a:xfrm>
            <a:off x="590354" y="2269867"/>
            <a:ext cx="1907666" cy="1951221"/>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Free</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FREE</a:t>
            </a:r>
          </a:p>
        </p:txBody>
      </p:sp>
      <p:sp>
        <p:nvSpPr>
          <p:cNvPr id="29" name="Rounded Rectangle 28"/>
          <p:cNvSpPr/>
          <p:nvPr/>
        </p:nvSpPr>
        <p:spPr>
          <a:xfrm>
            <a:off x="6660778" y="2253145"/>
            <a:ext cx="1907666" cy="1951221"/>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Platinum</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80USD</a:t>
            </a:r>
          </a:p>
          <a:p>
            <a:pPr marL="63104"/>
            <a:r>
              <a:rPr lang="en-US" sz="900" dirty="0">
                <a:solidFill>
                  <a:schemeClr val="bg2"/>
                </a:solidFill>
                <a:latin typeface="Roboto" pitchFamily="2" charset="0"/>
                <a:ea typeface="Roboto" pitchFamily="2" charset="0"/>
                <a:cs typeface="Roboto Bold"/>
              </a:rPr>
              <a:t>PER MONTH</a:t>
            </a:r>
          </a:p>
        </p:txBody>
      </p:sp>
      <p:sp>
        <p:nvSpPr>
          <p:cNvPr id="30" name="Rounded Rectangle 29"/>
          <p:cNvSpPr/>
          <p:nvPr/>
        </p:nvSpPr>
        <p:spPr>
          <a:xfrm>
            <a:off x="4640804" y="2261506"/>
            <a:ext cx="1907666" cy="1951221"/>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Gold</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47USD</a:t>
            </a:r>
          </a:p>
          <a:p>
            <a:pPr marL="63104"/>
            <a:r>
              <a:rPr lang="en-US" sz="900" dirty="0">
                <a:solidFill>
                  <a:schemeClr val="bg2"/>
                </a:solidFill>
                <a:latin typeface="Roboto" pitchFamily="2" charset="0"/>
                <a:ea typeface="Roboto" pitchFamily="2" charset="0"/>
                <a:cs typeface="Roboto Bold"/>
              </a:rPr>
              <a:t>PER MONTH</a:t>
            </a:r>
          </a:p>
        </p:txBody>
      </p:sp>
      <p:sp>
        <p:nvSpPr>
          <p:cNvPr id="31" name="TextBox 30"/>
          <p:cNvSpPr txBox="1"/>
          <p:nvPr/>
        </p:nvSpPr>
        <p:spPr>
          <a:xfrm>
            <a:off x="683568" y="435111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1GB Disk Space</a:t>
            </a:r>
          </a:p>
          <a:p>
            <a:pPr>
              <a:lnSpc>
                <a:spcPct val="150000"/>
              </a:lnSpc>
            </a:pPr>
            <a:r>
              <a:rPr lang="en-US" sz="900" dirty="0">
                <a:solidFill>
                  <a:schemeClr val="tx2"/>
                </a:solidFill>
                <a:latin typeface="Roboto Bold"/>
                <a:cs typeface="Roboto Bold"/>
              </a:rPr>
              <a:t>No Video Access</a:t>
            </a:r>
          </a:p>
          <a:p>
            <a:pPr>
              <a:lnSpc>
                <a:spcPct val="150000"/>
              </a:lnSpc>
            </a:pPr>
            <a:r>
              <a:rPr lang="en-US" sz="900" dirty="0">
                <a:solidFill>
                  <a:schemeClr val="tx2"/>
                </a:solidFill>
                <a:latin typeface="Roboto Bold"/>
                <a:cs typeface="Roboto Bold"/>
              </a:rPr>
              <a:t>Forum Support</a:t>
            </a:r>
          </a:p>
        </p:txBody>
      </p:sp>
      <p:sp>
        <p:nvSpPr>
          <p:cNvPr id="34" name="TextBox 33"/>
          <p:cNvSpPr txBox="1"/>
          <p:nvPr/>
        </p:nvSpPr>
        <p:spPr>
          <a:xfrm>
            <a:off x="2700065" y="4347103"/>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Forum Support</a:t>
            </a:r>
          </a:p>
        </p:txBody>
      </p:sp>
      <p:sp>
        <p:nvSpPr>
          <p:cNvPr id="35" name="TextBox 34"/>
          <p:cNvSpPr txBox="1"/>
          <p:nvPr/>
        </p:nvSpPr>
        <p:spPr>
          <a:xfrm>
            <a:off x="4734018" y="4347103"/>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Email Support</a:t>
            </a:r>
          </a:p>
        </p:txBody>
      </p:sp>
      <p:sp>
        <p:nvSpPr>
          <p:cNvPr id="36" name="TextBox 35"/>
          <p:cNvSpPr txBox="1"/>
          <p:nvPr/>
        </p:nvSpPr>
        <p:spPr>
          <a:xfrm>
            <a:off x="6732240" y="435111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Unlimited Disk Space</a:t>
            </a:r>
          </a:p>
          <a:p>
            <a:pPr>
              <a:lnSpc>
                <a:spcPct val="150000"/>
              </a:lnSpc>
            </a:pPr>
            <a:r>
              <a:rPr lang="en-US" sz="900" dirty="0">
                <a:solidFill>
                  <a:schemeClr val="tx2"/>
                </a:solidFill>
                <a:latin typeface="Roboto Bold"/>
                <a:cs typeface="Roboto Bold"/>
              </a:rPr>
              <a:t>All Videos</a:t>
            </a:r>
          </a:p>
          <a:p>
            <a:pPr>
              <a:lnSpc>
                <a:spcPct val="150000"/>
              </a:lnSpc>
            </a:pPr>
            <a:r>
              <a:rPr lang="en-US" sz="900" dirty="0">
                <a:solidFill>
                  <a:schemeClr val="tx2"/>
                </a:solidFill>
                <a:latin typeface="Roboto Bold"/>
                <a:cs typeface="Roboto Bold"/>
              </a:rPr>
              <a:t>Email/Phone Support</a:t>
            </a:r>
          </a:p>
        </p:txBody>
      </p:sp>
      <p:sp>
        <p:nvSpPr>
          <p:cNvPr id="12" name="TextBox 11"/>
          <p:cNvSpPr txBox="1"/>
          <p:nvPr/>
        </p:nvSpPr>
        <p:spPr>
          <a:xfrm>
            <a:off x="707723" y="5229202"/>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13" name="TextBox 12"/>
          <p:cNvSpPr txBox="1"/>
          <p:nvPr/>
        </p:nvSpPr>
        <p:spPr>
          <a:xfrm>
            <a:off x="2705944" y="5229201"/>
            <a:ext cx="1201641" cy="307239"/>
          </a:xfrm>
          <a:prstGeom prst="rect">
            <a:avLst/>
          </a:prstGeom>
          <a:noFill/>
          <a:ln w="19050">
            <a:solidFill>
              <a:schemeClr val="accent2"/>
            </a:solidFill>
          </a:ln>
        </p:spPr>
        <p:txBody>
          <a:bodyPr wrap="none" rtlCol="0" anchor="ctr">
            <a:spAutoFit/>
          </a:bodyPr>
          <a:lstStyle/>
          <a:p>
            <a:pPr algn="ctr"/>
            <a:r>
              <a:rPr lang="en-US" sz="1050" b="1" dirty="0">
                <a:solidFill>
                  <a:schemeClr val="accent2"/>
                </a:solidFill>
                <a:latin typeface="Roboto" pitchFamily="2" charset="0"/>
                <a:ea typeface="Roboto" pitchFamily="2" charset="0"/>
              </a:rPr>
              <a:t>Check it out</a:t>
            </a:r>
            <a:endParaRPr lang="en-AU" sz="1050" b="1" dirty="0">
              <a:solidFill>
                <a:schemeClr val="accent2"/>
              </a:solidFill>
              <a:latin typeface="Roboto" pitchFamily="2" charset="0"/>
              <a:ea typeface="Roboto" pitchFamily="2" charset="0"/>
            </a:endParaRPr>
          </a:p>
        </p:txBody>
      </p:sp>
      <p:sp>
        <p:nvSpPr>
          <p:cNvPr id="14" name="TextBox 13"/>
          <p:cNvSpPr txBox="1"/>
          <p:nvPr/>
        </p:nvSpPr>
        <p:spPr>
          <a:xfrm>
            <a:off x="4733701" y="5229200"/>
            <a:ext cx="1201641" cy="307239"/>
          </a:xfrm>
          <a:prstGeom prst="rect">
            <a:avLst/>
          </a:prstGeom>
          <a:noFill/>
          <a:ln w="19050">
            <a:solidFill>
              <a:schemeClr val="accent3"/>
            </a:solidFill>
          </a:ln>
        </p:spPr>
        <p:txBody>
          <a:bodyPr wrap="none" rtlCol="0" anchor="ctr">
            <a:spAutoFit/>
          </a:bodyPr>
          <a:lstStyle/>
          <a:p>
            <a:pPr algn="ctr"/>
            <a:r>
              <a:rPr lang="en-US" sz="1050" b="1" dirty="0">
                <a:solidFill>
                  <a:schemeClr val="accent3"/>
                </a:solidFill>
                <a:latin typeface="Roboto" pitchFamily="2" charset="0"/>
                <a:ea typeface="Roboto" pitchFamily="2" charset="0"/>
              </a:rPr>
              <a:t>Check it out</a:t>
            </a:r>
            <a:endParaRPr lang="en-AU" sz="1050" b="1" dirty="0">
              <a:solidFill>
                <a:schemeClr val="accent3"/>
              </a:solidFill>
              <a:latin typeface="Roboto" pitchFamily="2" charset="0"/>
              <a:ea typeface="Roboto" pitchFamily="2" charset="0"/>
            </a:endParaRPr>
          </a:p>
        </p:txBody>
      </p:sp>
      <p:sp>
        <p:nvSpPr>
          <p:cNvPr id="15" name="TextBox 14"/>
          <p:cNvSpPr txBox="1"/>
          <p:nvPr/>
        </p:nvSpPr>
        <p:spPr>
          <a:xfrm>
            <a:off x="6754735" y="5232122"/>
            <a:ext cx="1201641" cy="307239"/>
          </a:xfrm>
          <a:prstGeom prst="rect">
            <a:avLst/>
          </a:prstGeom>
          <a:noFill/>
          <a:ln w="19050">
            <a:solidFill>
              <a:schemeClr val="accent4"/>
            </a:solidFill>
          </a:ln>
        </p:spPr>
        <p:txBody>
          <a:bodyPr wrap="none" rtlCol="0" anchor="ctr">
            <a:spAutoFit/>
          </a:bodyPr>
          <a:lstStyle/>
          <a:p>
            <a:pPr algn="ctr"/>
            <a:r>
              <a:rPr lang="en-US" sz="1050" b="1" dirty="0">
                <a:solidFill>
                  <a:schemeClr val="accent4"/>
                </a:solidFill>
                <a:latin typeface="Roboto" pitchFamily="2" charset="0"/>
                <a:ea typeface="Roboto" pitchFamily="2" charset="0"/>
              </a:rPr>
              <a:t>Check it out</a:t>
            </a:r>
            <a:endParaRPr lang="en-AU" sz="1050" b="1" dirty="0">
              <a:solidFill>
                <a:schemeClr val="accent4"/>
              </a:solidFill>
              <a:latin typeface="Roboto" pitchFamily="2" charset="0"/>
              <a:ea typeface="Roboto" pitchFamily="2" charset="0"/>
            </a:endParaRPr>
          </a:p>
        </p:txBody>
      </p:sp>
    </p:spTree>
    <p:extLst>
      <p:ext uri="{BB962C8B-B14F-4D97-AF65-F5344CB8AC3E}">
        <p14:creationId xmlns:p14="http://schemas.microsoft.com/office/powerpoint/2010/main" val="3345157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anim calcmode="lin" valueType="num">
                                      <p:cBhvr>
                                        <p:cTn id="18" dur="500" fill="hold"/>
                                        <p:tgtEl>
                                          <p:spTgt spid="31"/>
                                        </p:tgtEl>
                                        <p:attrNameLst>
                                          <p:attrName>ppt_x</p:attrName>
                                        </p:attrNameLst>
                                      </p:cBhvr>
                                      <p:tavLst>
                                        <p:tav tm="0">
                                          <p:val>
                                            <p:strVal val="#ppt_x"/>
                                          </p:val>
                                        </p:tav>
                                        <p:tav tm="100000">
                                          <p:val>
                                            <p:strVal val="#ppt_x"/>
                                          </p:val>
                                        </p:tav>
                                      </p:tavLst>
                                    </p:anim>
                                    <p:anim calcmode="lin" valueType="num">
                                      <p:cBhvr>
                                        <p:cTn id="19" dur="500" fill="hold"/>
                                        <p:tgtEl>
                                          <p:spTgt spid="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anim calcmode="lin" valueType="num">
                                      <p:cBhvr>
                                        <p:cTn id="23" dur="500" fill="hold"/>
                                        <p:tgtEl>
                                          <p:spTgt spid="12"/>
                                        </p:tgtEl>
                                        <p:attrNameLst>
                                          <p:attrName>ppt_x</p:attrName>
                                        </p:attrNameLst>
                                      </p:cBhvr>
                                      <p:tavLst>
                                        <p:tav tm="0">
                                          <p:val>
                                            <p:strVal val="#ppt_x"/>
                                          </p:val>
                                        </p:tav>
                                        <p:tav tm="100000">
                                          <p:val>
                                            <p:strVal val="#ppt_x"/>
                                          </p:val>
                                        </p:tav>
                                      </p:tavLst>
                                    </p:anim>
                                    <p:anim calcmode="lin" valueType="num">
                                      <p:cBhvr>
                                        <p:cTn id="24" dur="500" fill="hold"/>
                                        <p:tgtEl>
                                          <p:spTgt spid="12"/>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anim calcmode="lin" valueType="num">
                                      <p:cBhvr>
                                        <p:cTn id="33" dur="500" fill="hold"/>
                                        <p:tgtEl>
                                          <p:spTgt spid="34"/>
                                        </p:tgtEl>
                                        <p:attrNameLst>
                                          <p:attrName>ppt_x</p:attrName>
                                        </p:attrNameLst>
                                      </p:cBhvr>
                                      <p:tavLst>
                                        <p:tav tm="0">
                                          <p:val>
                                            <p:strVal val="#ppt_x"/>
                                          </p:val>
                                        </p:tav>
                                        <p:tav tm="100000">
                                          <p:val>
                                            <p:strVal val="#ppt_x"/>
                                          </p:val>
                                        </p:tav>
                                      </p:tavLst>
                                    </p:anim>
                                    <p:anim calcmode="lin" valueType="num">
                                      <p:cBhvr>
                                        <p:cTn id="34" dur="500" fill="hold"/>
                                        <p:tgtEl>
                                          <p:spTgt spid="3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anim calcmode="lin" valueType="num">
                                      <p:cBhvr>
                                        <p:cTn id="38" dur="500" fill="hold"/>
                                        <p:tgtEl>
                                          <p:spTgt spid="13"/>
                                        </p:tgtEl>
                                        <p:attrNameLst>
                                          <p:attrName>ppt_x</p:attrName>
                                        </p:attrNameLst>
                                      </p:cBhvr>
                                      <p:tavLst>
                                        <p:tav tm="0">
                                          <p:val>
                                            <p:strVal val="#ppt_x"/>
                                          </p:val>
                                        </p:tav>
                                        <p:tav tm="100000">
                                          <p:val>
                                            <p:strVal val="#ppt_x"/>
                                          </p:val>
                                        </p:tav>
                                      </p:tavLst>
                                    </p:anim>
                                    <p:anim calcmode="lin" valueType="num">
                                      <p:cBhvr>
                                        <p:cTn id="39" dur="5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childTnLst>
                          </p:cTn>
                        </p:par>
                        <p:par>
                          <p:cTn id="44" fill="hold">
                            <p:stCondLst>
                              <p:cond delay="3000"/>
                            </p:stCondLst>
                            <p:childTnLst>
                              <p:par>
                                <p:cTn id="45" presetID="42"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anim calcmode="lin" valueType="num">
                                      <p:cBhvr>
                                        <p:cTn id="48" dur="500" fill="hold"/>
                                        <p:tgtEl>
                                          <p:spTgt spid="35"/>
                                        </p:tgtEl>
                                        <p:attrNameLst>
                                          <p:attrName>ppt_x</p:attrName>
                                        </p:attrNameLst>
                                      </p:cBhvr>
                                      <p:tavLst>
                                        <p:tav tm="0">
                                          <p:val>
                                            <p:strVal val="#ppt_x"/>
                                          </p:val>
                                        </p:tav>
                                        <p:tav tm="100000">
                                          <p:val>
                                            <p:strVal val="#ppt_x"/>
                                          </p:val>
                                        </p:tav>
                                      </p:tavLst>
                                    </p:anim>
                                    <p:anim calcmode="lin" valueType="num">
                                      <p:cBhvr>
                                        <p:cTn id="49" dur="500" fill="hold"/>
                                        <p:tgtEl>
                                          <p:spTgt spid="3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anim calcmode="lin" valueType="num">
                                      <p:cBhvr>
                                        <p:cTn id="53" dur="500" fill="hold"/>
                                        <p:tgtEl>
                                          <p:spTgt spid="14"/>
                                        </p:tgtEl>
                                        <p:attrNameLst>
                                          <p:attrName>ppt_x</p:attrName>
                                        </p:attrNameLst>
                                      </p:cBhvr>
                                      <p:tavLst>
                                        <p:tav tm="0">
                                          <p:val>
                                            <p:strVal val="#ppt_x"/>
                                          </p:val>
                                        </p:tav>
                                        <p:tav tm="100000">
                                          <p:val>
                                            <p:strVal val="#ppt_x"/>
                                          </p:val>
                                        </p:tav>
                                      </p:tavLst>
                                    </p:anim>
                                    <p:anim calcmode="lin" valueType="num">
                                      <p:cBhvr>
                                        <p:cTn id="54" dur="500" fill="hold"/>
                                        <p:tgtEl>
                                          <p:spTgt spid="14"/>
                                        </p:tgtEl>
                                        <p:attrNameLst>
                                          <p:attrName>ppt_y</p:attrName>
                                        </p:attrNameLst>
                                      </p:cBhvr>
                                      <p:tavLst>
                                        <p:tav tm="0">
                                          <p:val>
                                            <p:strVal val="#ppt_y+.1"/>
                                          </p:val>
                                        </p:tav>
                                        <p:tav tm="100000">
                                          <p:val>
                                            <p:strVal val="#ppt_y"/>
                                          </p:val>
                                        </p:tav>
                                      </p:tavLst>
                                    </p:anim>
                                  </p:childTnLst>
                                </p:cTn>
                              </p:par>
                            </p:childTnLst>
                          </p:cTn>
                        </p:par>
                        <p:par>
                          <p:cTn id="55" fill="hold">
                            <p:stCondLst>
                              <p:cond delay="35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childTnLst>
                          </p:cTn>
                        </p:par>
                        <p:par>
                          <p:cTn id="59" fill="hold">
                            <p:stCondLst>
                              <p:cond delay="4000"/>
                            </p:stCondLst>
                            <p:childTnLst>
                              <p:par>
                                <p:cTn id="60" presetID="42"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anim calcmode="lin" valueType="num">
                                      <p:cBhvr>
                                        <p:cTn id="63" dur="500" fill="hold"/>
                                        <p:tgtEl>
                                          <p:spTgt spid="36"/>
                                        </p:tgtEl>
                                        <p:attrNameLst>
                                          <p:attrName>ppt_x</p:attrName>
                                        </p:attrNameLst>
                                      </p:cBhvr>
                                      <p:tavLst>
                                        <p:tav tm="0">
                                          <p:val>
                                            <p:strVal val="#ppt_x"/>
                                          </p:val>
                                        </p:tav>
                                        <p:tav tm="100000">
                                          <p:val>
                                            <p:strVal val="#ppt_x"/>
                                          </p:val>
                                        </p:tav>
                                      </p:tavLst>
                                    </p:anim>
                                    <p:anim calcmode="lin" valueType="num">
                                      <p:cBhvr>
                                        <p:cTn id="64" dur="500" fill="hold"/>
                                        <p:tgtEl>
                                          <p:spTgt spid="36"/>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anim calcmode="lin" valueType="num">
                                      <p:cBhvr>
                                        <p:cTn id="68" dur="500" fill="hold"/>
                                        <p:tgtEl>
                                          <p:spTgt spid="15"/>
                                        </p:tgtEl>
                                        <p:attrNameLst>
                                          <p:attrName>ppt_x</p:attrName>
                                        </p:attrNameLst>
                                      </p:cBhvr>
                                      <p:tavLst>
                                        <p:tav tm="0">
                                          <p:val>
                                            <p:strVal val="#ppt_x"/>
                                          </p:val>
                                        </p:tav>
                                        <p:tav tm="100000">
                                          <p:val>
                                            <p:strVal val="#ppt_x"/>
                                          </p:val>
                                        </p:tav>
                                      </p:tavLst>
                                    </p:anim>
                                    <p:anim calcmode="lin" valueType="num">
                                      <p:cBhvr>
                                        <p:cTn id="69"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28" grpId="0" animBg="1"/>
      <p:bldP spid="29" grpId="0" animBg="1"/>
      <p:bldP spid="30" grpId="0" animBg="1"/>
      <p:bldP spid="31" grpId="0"/>
      <p:bldP spid="34" grpId="0"/>
      <p:bldP spid="35" grpId="0"/>
      <p:bldP spid="36" grpId="0"/>
      <p:bldP spid="12" grpId="0" animBg="1"/>
      <p:bldP spid="13"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a:solidFill>
                  <a:schemeClr val="bg2"/>
                </a:solidFill>
              </a:rPr>
              <a:t>Showcase</a:t>
            </a: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81177" y="1484784"/>
              <a:ext cx="829644" cy="905579"/>
              <a:chOff x="1985963" y="2894013"/>
              <a:chExt cx="468313" cy="511175"/>
            </a:xfrm>
            <a:solidFill>
              <a:schemeClr val="tx2"/>
            </a:solidFill>
          </p:grpSpPr>
          <p:sp>
            <p:nvSpPr>
              <p:cNvPr id="19"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28" name="Straight Connector 27"/>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2114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23"/>
          </p:nvPr>
        </p:nvSpPr>
        <p:spPr>
          <a:solidFill>
            <a:schemeClr val="accent1"/>
          </a:solidFill>
        </p:spPr>
      </p:sp>
      <p:sp>
        <p:nvSpPr>
          <p:cNvPr id="13" name="Picture Placeholder 12"/>
          <p:cNvSpPr>
            <a:spLocks noGrp="1"/>
          </p:cNvSpPr>
          <p:nvPr>
            <p:ph type="pic" sz="quarter" idx="17"/>
          </p:nvPr>
        </p:nvSpPr>
        <p:spPr>
          <a:solidFill>
            <a:schemeClr val="accent3"/>
          </a:solidFill>
        </p:spPr>
      </p:sp>
      <p:grpSp>
        <p:nvGrpSpPr>
          <p:cNvPr id="14" name="Group 13"/>
          <p:cNvGrpSpPr/>
          <p:nvPr/>
        </p:nvGrpSpPr>
        <p:grpSpPr>
          <a:xfrm>
            <a:off x="2645958" y="4797152"/>
            <a:ext cx="824265" cy="833174"/>
            <a:chOff x="2645958" y="4563126"/>
            <a:chExt cx="824265" cy="833174"/>
          </a:xfrm>
        </p:grpSpPr>
        <p:grpSp>
          <p:nvGrpSpPr>
            <p:cNvPr id="33" name="Group 32"/>
            <p:cNvGrpSpPr/>
            <p:nvPr/>
          </p:nvGrpSpPr>
          <p:grpSpPr>
            <a:xfrm>
              <a:off x="2928287" y="4563126"/>
              <a:ext cx="319304" cy="348529"/>
              <a:chOff x="1985963" y="2894013"/>
              <a:chExt cx="468313" cy="511175"/>
            </a:xfrm>
            <a:solidFill>
              <a:schemeClr val="bg2"/>
            </a:solidFill>
          </p:grpSpPr>
          <p:sp>
            <p:nvSpPr>
              <p:cNvPr id="3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8" name="TextBox 37"/>
            <p:cNvSpPr txBox="1"/>
            <p:nvPr/>
          </p:nvSpPr>
          <p:spPr>
            <a:xfrm>
              <a:off x="2645958" y="4957718"/>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5" name="TextBox 44"/>
          <p:cNvSpPr txBox="1"/>
          <p:nvPr/>
        </p:nvSpPr>
        <p:spPr>
          <a:xfrm>
            <a:off x="5382090" y="5012159"/>
            <a:ext cx="1350150"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smtClean="0">
                <a:solidFill>
                  <a:srgbClr val="FFFFFF"/>
                </a:solidFill>
                <a:latin typeface="Roboto Regular"/>
                <a:cs typeface="Roboto Regular"/>
              </a:rPr>
              <a:t>2015</a:t>
            </a:r>
            <a:endParaRPr lang="en-US" sz="2250" b="1" dirty="0">
              <a:solidFill>
                <a:srgbClr val="FFFFFF"/>
              </a:solidFill>
              <a:latin typeface="Roboto Regular"/>
              <a:cs typeface="Roboto Regular"/>
            </a:endParaRPr>
          </a:p>
        </p:txBody>
      </p:sp>
      <p:sp>
        <p:nvSpPr>
          <p:cNvPr id="18" name="Text Placeholder 17"/>
          <p:cNvSpPr>
            <a:spLocks noGrp="1"/>
          </p:cNvSpPr>
          <p:nvPr>
            <p:ph type="body" sz="half" idx="11"/>
          </p:nvPr>
        </p:nvSpPr>
        <p:spPr/>
        <p:txBody>
          <a:bodyPr>
            <a:normAutofit/>
          </a:bodyPr>
          <a:lstStyle/>
          <a:p>
            <a:r>
              <a:rPr lang="en-US" dirty="0" smtClean="0"/>
              <a:t>/showcase</a:t>
            </a:r>
            <a:endParaRPr lang="en-US" dirty="0"/>
          </a:p>
        </p:txBody>
      </p:sp>
      <p:sp>
        <p:nvSpPr>
          <p:cNvPr id="46" name="Title 45"/>
          <p:cNvSpPr>
            <a:spLocks noGrp="1"/>
          </p:cNvSpPr>
          <p:nvPr>
            <p:ph type="ctrTitle"/>
          </p:nvPr>
        </p:nvSpPr>
        <p:spPr/>
        <p:txBody>
          <a:bodyPr/>
          <a:lstStyle/>
          <a:p>
            <a:r>
              <a:rPr lang="en-US" dirty="0" smtClean="0"/>
              <a:t>Extravaganza</a:t>
            </a:r>
            <a:endParaRPr lang="en-US" dirty="0"/>
          </a:p>
        </p:txBody>
      </p:sp>
      <p:sp>
        <p:nvSpPr>
          <p:cNvPr id="47" name="Subtitle 46"/>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4" name="Picture Placeholder 3"/>
          <p:cNvSpPr>
            <a:spLocks noGrp="1"/>
          </p:cNvSpPr>
          <p:nvPr>
            <p:ph type="pic" sz="quarter" idx="22"/>
          </p:nvPr>
        </p:nvSpPr>
        <p:spPr/>
      </p:sp>
      <p:sp>
        <p:nvSpPr>
          <p:cNvPr id="7" name="Picture Placeholder 6"/>
          <p:cNvSpPr>
            <a:spLocks noGrp="1"/>
          </p:cNvSpPr>
          <p:nvPr>
            <p:ph type="pic" sz="quarter" idx="20"/>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21"/>
          </p:nvPr>
        </p:nvSpPr>
        <p:spPr/>
      </p:sp>
      <p:sp>
        <p:nvSpPr>
          <p:cNvPr id="12" name="Picture Placeholder 11"/>
          <p:cNvSpPr>
            <a:spLocks noGrp="1"/>
          </p:cNvSpPr>
          <p:nvPr>
            <p:ph type="pic" sz="quarter" idx="16"/>
          </p:nvPr>
        </p:nvSpPr>
        <p:spPr/>
      </p:sp>
    </p:spTree>
    <p:extLst>
      <p:ext uri="{BB962C8B-B14F-4D97-AF65-F5344CB8AC3E}">
        <p14:creationId xmlns:p14="http://schemas.microsoft.com/office/powerpoint/2010/main" val="3176760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anim calcmode="lin" valueType="num">
                                      <p:cBhvr>
                                        <p:cTn id="15" dur="500" fill="hold"/>
                                        <p:tgtEl>
                                          <p:spTgt spid="46"/>
                                        </p:tgtEl>
                                        <p:attrNameLst>
                                          <p:attrName>ppt_x</p:attrName>
                                        </p:attrNameLst>
                                      </p:cBhvr>
                                      <p:tavLst>
                                        <p:tav tm="0">
                                          <p:val>
                                            <p:strVal val="#ppt_x"/>
                                          </p:val>
                                        </p:tav>
                                        <p:tav tm="100000">
                                          <p:val>
                                            <p:strVal val="#ppt_x"/>
                                          </p:val>
                                        </p:tav>
                                      </p:tavLst>
                                    </p:anim>
                                    <p:anim calcmode="lin" valueType="num">
                                      <p:cBhvr>
                                        <p:cTn id="16" dur="500" fill="hold"/>
                                        <p:tgtEl>
                                          <p:spTgt spid="4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7">
                                            <p:txEl>
                                              <p:pRg st="0" end="0"/>
                                            </p:txEl>
                                          </p:spTgt>
                                        </p:tgtEl>
                                        <p:attrNameLst>
                                          <p:attrName>style.visibility</p:attrName>
                                        </p:attrNameLst>
                                      </p:cBhvr>
                                      <p:to>
                                        <p:strVal val="visible"/>
                                      </p:to>
                                    </p:set>
                                    <p:animEffect transition="in" filter="fade">
                                      <p:cBhvr>
                                        <p:cTn id="19" dur="500"/>
                                        <p:tgtEl>
                                          <p:spTgt spid="47">
                                            <p:txEl>
                                              <p:pRg st="0" end="0"/>
                                            </p:txEl>
                                          </p:spTgt>
                                        </p:tgtEl>
                                      </p:cBhvr>
                                    </p:animEffect>
                                    <p:anim calcmode="lin" valueType="num">
                                      <p:cBhvr>
                                        <p:cTn id="20"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half" idx="11"/>
          </p:nvPr>
        </p:nvSpPr>
        <p:spPr/>
        <p:txBody>
          <a:bodyPr>
            <a:normAutofit/>
          </a:bodyPr>
          <a:lstStyle/>
          <a:p>
            <a:r>
              <a:rPr lang="en-US" dirty="0" smtClean="0"/>
              <a:t>/showcase</a:t>
            </a:r>
            <a:endParaRPr lang="en-US" dirty="0"/>
          </a:p>
        </p:txBody>
      </p:sp>
      <p:sp>
        <p:nvSpPr>
          <p:cNvPr id="12" name="Title 11"/>
          <p:cNvSpPr>
            <a:spLocks noGrp="1"/>
          </p:cNvSpPr>
          <p:nvPr>
            <p:ph type="ctrTitle"/>
          </p:nvPr>
        </p:nvSpPr>
        <p:spPr/>
        <p:txBody>
          <a:bodyPr/>
          <a:lstStyle/>
          <a:p>
            <a:r>
              <a:rPr lang="en-US" dirty="0" smtClean="0"/>
              <a:t>Extravaganza</a:t>
            </a:r>
            <a:endParaRPr lang="en-US" dirty="0"/>
          </a:p>
        </p:txBody>
      </p:sp>
      <p:sp>
        <p:nvSpPr>
          <p:cNvPr id="13" name="Subtitle 12"/>
          <p:cNvSpPr>
            <a:spLocks noGrp="1"/>
          </p:cNvSpPr>
          <p:nvPr>
            <p:ph type="subTitle" idx="1"/>
          </p:nvPr>
        </p:nvSpPr>
        <p:spPr/>
        <p:txBody>
          <a:bodyPr>
            <a:normAutofit/>
          </a:bodyPr>
          <a:lstStyle/>
          <a:p>
            <a:r>
              <a:rPr lang="en-US" dirty="0"/>
              <a:t>We build </a:t>
            </a:r>
            <a:r>
              <a:rPr lang="en-US" dirty="0" smtClean="0"/>
              <a:t>beautiful works for </a:t>
            </a:r>
            <a:r>
              <a:rPr lang="en-US" dirty="0"/>
              <a:t>our valuable client.</a:t>
            </a:r>
            <a:endParaRPr lang="en-AU" dirty="0"/>
          </a:p>
          <a:p>
            <a:endParaRPr lang="en-US" dirty="0"/>
          </a:p>
          <a:p>
            <a:endParaRPr lang="en-US" dirty="0"/>
          </a:p>
        </p:txBody>
      </p:sp>
      <p:sp>
        <p:nvSpPr>
          <p:cNvPr id="6" name="Picture Placeholder 5"/>
          <p:cNvSpPr>
            <a:spLocks noGrp="1"/>
          </p:cNvSpPr>
          <p:nvPr>
            <p:ph type="pic" sz="quarter" idx="36"/>
          </p:nvPr>
        </p:nvSpPr>
        <p:spPr>
          <a:solidFill>
            <a:schemeClr val="accent1"/>
          </a:solidFill>
        </p:spPr>
      </p:sp>
      <p:sp>
        <p:nvSpPr>
          <p:cNvPr id="7" name="Picture Placeholder 6"/>
          <p:cNvSpPr>
            <a:spLocks noGrp="1"/>
          </p:cNvSpPr>
          <p:nvPr>
            <p:ph type="pic" sz="quarter" idx="37"/>
          </p:nvPr>
        </p:nvSpPr>
        <p:spPr>
          <a:solidFill>
            <a:schemeClr val="accent3"/>
          </a:solidFill>
        </p:spPr>
      </p:sp>
      <p:grpSp>
        <p:nvGrpSpPr>
          <p:cNvPr id="8" name="Group 7"/>
          <p:cNvGrpSpPr/>
          <p:nvPr/>
        </p:nvGrpSpPr>
        <p:grpSpPr>
          <a:xfrm>
            <a:off x="7401969" y="4684058"/>
            <a:ext cx="824265" cy="833174"/>
            <a:chOff x="7401969" y="4563126"/>
            <a:chExt cx="824265" cy="833174"/>
          </a:xfrm>
        </p:grpSpPr>
        <p:grpSp>
          <p:nvGrpSpPr>
            <p:cNvPr id="45" name="Group 44"/>
            <p:cNvGrpSpPr/>
            <p:nvPr/>
          </p:nvGrpSpPr>
          <p:grpSpPr>
            <a:xfrm>
              <a:off x="7684298" y="4563126"/>
              <a:ext cx="319304" cy="348529"/>
              <a:chOff x="1985963" y="2894013"/>
              <a:chExt cx="468313" cy="511175"/>
            </a:xfrm>
            <a:solidFill>
              <a:schemeClr val="bg2"/>
            </a:solidFill>
          </p:grpSpPr>
          <p:sp>
            <p:nvSpPr>
              <p:cNvPr id="46"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0" name="TextBox 49"/>
            <p:cNvSpPr txBox="1"/>
            <p:nvPr/>
          </p:nvSpPr>
          <p:spPr>
            <a:xfrm>
              <a:off x="7401969" y="4957718"/>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51" name="TextBox 50"/>
          <p:cNvSpPr txBox="1"/>
          <p:nvPr/>
        </p:nvSpPr>
        <p:spPr>
          <a:xfrm>
            <a:off x="1994441" y="2203847"/>
            <a:ext cx="1281415" cy="577081"/>
          </a:xfrm>
          <a:prstGeom prst="rect">
            <a:avLst/>
          </a:prstGeom>
          <a:noFill/>
        </p:spPr>
        <p:txBody>
          <a:bodyPr wrap="square" rtlCol="0">
            <a:spAutoFit/>
          </a:bodyPr>
          <a:lstStyle/>
          <a:p>
            <a:pPr algn="ctr"/>
            <a:r>
              <a:rPr lang="en-US" sz="900" dirty="0" smtClean="0">
                <a:solidFill>
                  <a:srgbClr val="FFFFFF"/>
                </a:solidFill>
                <a:latin typeface="Roboto Regular"/>
                <a:cs typeface="Roboto Regular"/>
              </a:rPr>
              <a:t>WORK</a:t>
            </a:r>
            <a:endParaRPr lang="en-US" sz="900" dirty="0">
              <a:solidFill>
                <a:srgbClr val="FFFFFF"/>
              </a:solidFill>
              <a:latin typeface="Roboto Regular"/>
              <a:cs typeface="Roboto Regular"/>
            </a:endParaRPr>
          </a:p>
          <a:p>
            <a:pPr algn="ctr"/>
            <a:r>
              <a:rPr lang="en-US" sz="2250" b="1" dirty="0">
                <a:solidFill>
                  <a:srgbClr val="FFFFFF"/>
                </a:solidFill>
                <a:latin typeface="Roboto Regular"/>
                <a:cs typeface="Roboto Regular"/>
              </a:rPr>
              <a:t>2015</a:t>
            </a:r>
          </a:p>
        </p:txBody>
      </p:sp>
      <p:sp>
        <p:nvSpPr>
          <p:cNvPr id="9" name="Picture Placeholder 8"/>
          <p:cNvSpPr>
            <a:spLocks noGrp="1"/>
          </p:cNvSpPr>
          <p:nvPr>
            <p:ph type="pic" sz="quarter" idx="27"/>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2"/>
          </p:nvPr>
        </p:nvSpPr>
        <p:spPr/>
      </p:sp>
      <p:sp>
        <p:nvSpPr>
          <p:cNvPr id="15" name="Picture Placeholder 14"/>
          <p:cNvSpPr>
            <a:spLocks noGrp="1"/>
          </p:cNvSpPr>
          <p:nvPr>
            <p:ph type="pic" sz="quarter" idx="23"/>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20"/>
          </p:nvPr>
        </p:nvSpPr>
        <p:spPr/>
      </p:sp>
      <p:sp>
        <p:nvSpPr>
          <p:cNvPr id="18" name="Picture Placeholder 17"/>
          <p:cNvSpPr>
            <a:spLocks noGrp="1"/>
          </p:cNvSpPr>
          <p:nvPr>
            <p:ph type="pic" sz="quarter" idx="26"/>
          </p:nvPr>
        </p:nvSpPr>
        <p:spPr/>
      </p:sp>
      <p:sp>
        <p:nvSpPr>
          <p:cNvPr id="19" name="Picture Placeholder 18"/>
          <p:cNvSpPr>
            <a:spLocks noGrp="1"/>
          </p:cNvSpPr>
          <p:nvPr>
            <p:ph type="pic" sz="quarter" idx="32"/>
          </p:nvPr>
        </p:nvSpPr>
        <p:spPr/>
      </p:sp>
      <p:sp>
        <p:nvSpPr>
          <p:cNvPr id="20" name="Picture Placeholder 19"/>
          <p:cNvSpPr>
            <a:spLocks noGrp="1"/>
          </p:cNvSpPr>
          <p:nvPr>
            <p:ph type="pic" sz="quarter" idx="31"/>
          </p:nvPr>
        </p:nvSpPr>
        <p:spPr/>
      </p:sp>
      <p:sp>
        <p:nvSpPr>
          <p:cNvPr id="21" name="Picture Placeholder 20"/>
          <p:cNvSpPr>
            <a:spLocks noGrp="1"/>
          </p:cNvSpPr>
          <p:nvPr>
            <p:ph type="pic" sz="quarter" idx="30"/>
          </p:nvPr>
        </p:nvSpPr>
        <p:spPr/>
      </p:sp>
      <p:sp>
        <p:nvSpPr>
          <p:cNvPr id="22" name="Picture Placeholder 21"/>
          <p:cNvSpPr>
            <a:spLocks noGrp="1"/>
          </p:cNvSpPr>
          <p:nvPr>
            <p:ph type="pic" sz="quarter" idx="35"/>
          </p:nvPr>
        </p:nvSpPr>
        <p:spPr/>
      </p:sp>
      <p:sp>
        <p:nvSpPr>
          <p:cNvPr id="23" name="Picture Placeholder 22"/>
          <p:cNvSpPr>
            <a:spLocks noGrp="1"/>
          </p:cNvSpPr>
          <p:nvPr>
            <p:ph type="pic" sz="quarter" idx="34"/>
          </p:nvPr>
        </p:nvSpPr>
        <p:spPr/>
      </p:sp>
    </p:spTree>
    <p:extLst>
      <p:ext uri="{BB962C8B-B14F-4D97-AF65-F5344CB8AC3E}">
        <p14:creationId xmlns:p14="http://schemas.microsoft.com/office/powerpoint/2010/main" val="214555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anim calcmode="lin" valueType="num">
                                      <p:cBhvr>
                                        <p:cTn id="2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half" idx="11"/>
          </p:nvPr>
        </p:nvSpPr>
        <p:spPr/>
        <p:txBody>
          <a:bodyPr/>
          <a:lstStyle/>
          <a:p>
            <a:r>
              <a:rPr lang="en-US" dirty="0" smtClean="0"/>
              <a:t>/showcase</a:t>
            </a:r>
            <a:endParaRPr lang="en-US" dirty="0"/>
          </a:p>
        </p:txBody>
      </p:sp>
      <p:sp>
        <p:nvSpPr>
          <p:cNvPr id="19" name="Title 18"/>
          <p:cNvSpPr>
            <a:spLocks noGrp="1"/>
          </p:cNvSpPr>
          <p:nvPr>
            <p:ph type="ctrTitle"/>
          </p:nvPr>
        </p:nvSpPr>
        <p:spPr/>
        <p:txBody>
          <a:bodyPr/>
          <a:lstStyle/>
          <a:p>
            <a:r>
              <a:rPr lang="en-US" dirty="0"/>
              <a:t>We Produce </a:t>
            </a:r>
            <a:r>
              <a:rPr lang="en-US" dirty="0" smtClean="0"/>
              <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20" name="Text Placeholder 19"/>
          <p:cNvSpPr>
            <a:spLocks noGrp="1"/>
          </p:cNvSpPr>
          <p:nvPr>
            <p:ph type="body" sz="half" idx="2"/>
          </p:nvPr>
        </p:nvSpPr>
        <p:spPr>
          <a:xfrm>
            <a:off x="458724" y="2768146"/>
            <a:ext cx="3519210"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6" name="TextBox 5"/>
          <p:cNvSpPr txBox="1"/>
          <p:nvPr/>
        </p:nvSpPr>
        <p:spPr>
          <a:xfrm>
            <a:off x="515386" y="363105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7" name="TextBox 6"/>
          <p:cNvSpPr txBox="1"/>
          <p:nvPr/>
        </p:nvSpPr>
        <p:spPr>
          <a:xfrm>
            <a:off x="1852511" y="363105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2" name="Group 1"/>
          <p:cNvGrpSpPr/>
          <p:nvPr/>
        </p:nvGrpSpPr>
        <p:grpSpPr>
          <a:xfrm>
            <a:off x="7380312" y="4239090"/>
            <a:ext cx="1296144" cy="1296144"/>
            <a:chOff x="9840416" y="4509120"/>
            <a:chExt cx="1728192" cy="1728192"/>
          </a:xfrm>
        </p:grpSpPr>
        <p:sp>
          <p:nvSpPr>
            <p:cNvPr id="8" name="Rectangle 7"/>
            <p:cNvSpPr/>
            <p:nvPr/>
          </p:nvSpPr>
          <p:spPr>
            <a:xfrm>
              <a:off x="9840416"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 name="TextBox 8"/>
            <p:cNvSpPr txBox="1"/>
            <p:nvPr/>
          </p:nvSpPr>
          <p:spPr>
            <a:xfrm>
              <a:off x="9860055" y="5013176"/>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3" name="Picture Placeholder 2"/>
          <p:cNvSpPr>
            <a:spLocks noGrp="1"/>
          </p:cNvSpPr>
          <p:nvPr>
            <p:ph type="pic" sz="quarter" idx="38"/>
          </p:nvPr>
        </p:nvSpPr>
        <p:spPr/>
      </p:sp>
    </p:spTree>
    <p:extLst>
      <p:ext uri="{BB962C8B-B14F-4D97-AF65-F5344CB8AC3E}">
        <p14:creationId xmlns:p14="http://schemas.microsoft.com/office/powerpoint/2010/main" val="154784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Effect transition="in" filter="fade">
                                      <p:cBhvr>
                                        <p:cTn id="13" dur="500"/>
                                        <p:tgtEl>
                                          <p:spTgt spid="20">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lstStyle/>
          <a:p>
            <a:r>
              <a:rPr lang="en-US" dirty="0" smtClean="0"/>
              <a:t>/showcase</a:t>
            </a:r>
            <a:endParaRPr lang="en-US" dirty="0"/>
          </a:p>
        </p:txBody>
      </p:sp>
      <p:sp>
        <p:nvSpPr>
          <p:cNvPr id="7" name="Text Placeholder 6"/>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8" name="Text Placeholder 7"/>
          <p:cNvSpPr>
            <a:spLocks noGrp="1"/>
          </p:cNvSpPr>
          <p:nvPr>
            <p:ph type="body" sz="quarter" idx="22"/>
          </p:nvPr>
        </p:nvSpPr>
        <p:spPr/>
        <p:txBody>
          <a:bodyPr/>
          <a:lstStyle/>
          <a:p>
            <a:r>
              <a:rPr lang="en-US" dirty="0" smtClean="0"/>
              <a:t>video production</a:t>
            </a:r>
            <a:endParaRPr lang="en-US" dirty="0"/>
          </a:p>
        </p:txBody>
      </p:sp>
      <p:sp>
        <p:nvSpPr>
          <p:cNvPr id="11" name="Text Placeholder 10"/>
          <p:cNvSpPr>
            <a:spLocks noGrp="1"/>
          </p:cNvSpPr>
          <p:nvPr>
            <p:ph type="body" sz="half" idx="39"/>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2" name="Text Placeholder 11"/>
          <p:cNvSpPr>
            <a:spLocks noGrp="1"/>
          </p:cNvSpPr>
          <p:nvPr>
            <p:ph type="body" sz="quarter" idx="40"/>
          </p:nvPr>
        </p:nvSpPr>
        <p:spPr/>
        <p:txBody>
          <a:bodyPr/>
          <a:lstStyle/>
          <a:p>
            <a:r>
              <a:rPr lang="en-US" dirty="0" smtClean="0"/>
              <a:t>digital marketing</a:t>
            </a:r>
            <a:endParaRPr lang="en-US" dirty="0"/>
          </a:p>
        </p:txBody>
      </p:sp>
      <p:grpSp>
        <p:nvGrpSpPr>
          <p:cNvPr id="2" name="Group 1"/>
          <p:cNvGrpSpPr/>
          <p:nvPr/>
        </p:nvGrpSpPr>
        <p:grpSpPr>
          <a:xfrm>
            <a:off x="7812363" y="3978879"/>
            <a:ext cx="1178984" cy="1178313"/>
            <a:chOff x="10416480" y="4162172"/>
            <a:chExt cx="1571978" cy="1571084"/>
          </a:xfrm>
        </p:grpSpPr>
        <p:sp>
          <p:nvSpPr>
            <p:cNvPr id="15" name="Rectangle 14"/>
            <p:cNvSpPr/>
            <p:nvPr/>
          </p:nvSpPr>
          <p:spPr>
            <a:xfrm>
              <a:off x="10416480" y="4162172"/>
              <a:ext cx="1571084" cy="15710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6" name="TextBox 15"/>
            <p:cNvSpPr txBox="1"/>
            <p:nvPr/>
          </p:nvSpPr>
          <p:spPr>
            <a:xfrm>
              <a:off x="10435227" y="4581128"/>
              <a:ext cx="1553231"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3" name="Picture Placeholder 2"/>
          <p:cNvSpPr>
            <a:spLocks noGrp="1"/>
          </p:cNvSpPr>
          <p:nvPr>
            <p:ph type="pic" sz="quarter" idx="37"/>
          </p:nvPr>
        </p:nvSpPr>
        <p:spPr/>
      </p:sp>
      <p:sp>
        <p:nvSpPr>
          <p:cNvPr id="4" name="Picture Placeholder 3"/>
          <p:cNvSpPr>
            <a:spLocks noGrp="1"/>
          </p:cNvSpPr>
          <p:nvPr>
            <p:ph type="pic" sz="quarter" idx="38"/>
          </p:nvPr>
        </p:nvSpPr>
        <p:spPr/>
      </p:sp>
    </p:spTree>
    <p:extLst>
      <p:ext uri="{BB962C8B-B14F-4D97-AF65-F5344CB8AC3E}">
        <p14:creationId xmlns:p14="http://schemas.microsoft.com/office/powerpoint/2010/main" val="3193967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anim calcmode="lin" valueType="num">
                                      <p:cBhvr>
                                        <p:cTn id="8"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fade">
                                      <p:cBhvr>
                                        <p:cTn id="17" dur="500"/>
                                        <p:tgtEl>
                                          <p:spTgt spid="12">
                                            <p:txEl>
                                              <p:pRg st="0" end="0"/>
                                            </p:txEl>
                                          </p:spTgt>
                                        </p:tgtEl>
                                      </p:cBhvr>
                                    </p:animEffect>
                                    <p:anim calcmode="lin" valueType="num">
                                      <p:cBhvr>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12">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fade">
                                      <p:cBhvr>
                                        <p:cTn id="22" dur="500"/>
                                        <p:tgtEl>
                                          <p:spTgt spid="11">
                                            <p:txEl>
                                              <p:pRg st="0" end="0"/>
                                            </p:txEl>
                                          </p:spTgt>
                                        </p:tgtEl>
                                      </p:cBhvr>
                                    </p:animEffect>
                                    <p:anim calcmode="lin" valueType="num">
                                      <p:cBhvr>
                                        <p:cTn id="2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1" grpId="0" build="p"/>
      <p:bldP spid="1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half" idx="11"/>
          </p:nvPr>
        </p:nvSpPr>
        <p:spPr/>
        <p:txBody>
          <a:bodyPr/>
          <a:lstStyle/>
          <a:p>
            <a:r>
              <a:rPr lang="en-US" dirty="0" smtClean="0"/>
              <a:t>/showcase</a:t>
            </a:r>
            <a:endParaRPr lang="en-US" dirty="0"/>
          </a:p>
        </p:txBody>
      </p:sp>
      <p:sp>
        <p:nvSpPr>
          <p:cNvPr id="10" name="Text Placeholder 9"/>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1" name="Text Placeholder 10"/>
          <p:cNvSpPr>
            <a:spLocks noGrp="1"/>
          </p:cNvSpPr>
          <p:nvPr>
            <p:ph type="body" sz="quarter" idx="22"/>
          </p:nvPr>
        </p:nvSpPr>
        <p:spPr/>
        <p:txBody>
          <a:bodyPr/>
          <a:lstStyle/>
          <a:p>
            <a:r>
              <a:rPr lang="en-US" dirty="0" smtClean="0"/>
              <a:t>digital marketing</a:t>
            </a:r>
            <a:endParaRPr lang="en-US" dirty="0"/>
          </a:p>
        </p:txBody>
      </p:sp>
      <p:sp>
        <p:nvSpPr>
          <p:cNvPr id="15" name="Text Placeholder 14"/>
          <p:cNvSpPr>
            <a:spLocks noGrp="1"/>
          </p:cNvSpPr>
          <p:nvPr>
            <p:ph type="body" sz="half" idx="4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6" name="Text Placeholder 15"/>
          <p:cNvSpPr>
            <a:spLocks noGrp="1"/>
          </p:cNvSpPr>
          <p:nvPr>
            <p:ph type="body" sz="quarter" idx="41"/>
          </p:nvPr>
        </p:nvSpPr>
        <p:spPr/>
        <p:txBody>
          <a:bodyPr/>
          <a:lstStyle/>
          <a:p>
            <a:r>
              <a:rPr lang="en-US" dirty="0" smtClean="0"/>
              <a:t>video production</a:t>
            </a:r>
            <a:endParaRPr lang="en-US" dirty="0"/>
          </a:p>
        </p:txBody>
      </p:sp>
      <p:sp>
        <p:nvSpPr>
          <p:cNvPr id="17" name="Text Placeholder 16"/>
          <p:cNvSpPr>
            <a:spLocks noGrp="1"/>
          </p:cNvSpPr>
          <p:nvPr>
            <p:ph type="body" sz="half" idx="4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8" name="Text Placeholder 17"/>
          <p:cNvSpPr>
            <a:spLocks noGrp="1"/>
          </p:cNvSpPr>
          <p:nvPr>
            <p:ph type="body" sz="quarter" idx="43"/>
          </p:nvPr>
        </p:nvSpPr>
        <p:spPr/>
        <p:txBody>
          <a:bodyPr/>
          <a:lstStyle/>
          <a:p>
            <a:r>
              <a:rPr lang="en-US" dirty="0" smtClean="0"/>
              <a:t>graphic design</a:t>
            </a:r>
            <a:endParaRPr lang="en-US" dirty="0"/>
          </a:p>
        </p:txBody>
      </p:sp>
      <p:grpSp>
        <p:nvGrpSpPr>
          <p:cNvPr id="25" name="Group 24"/>
          <p:cNvGrpSpPr/>
          <p:nvPr/>
        </p:nvGrpSpPr>
        <p:grpSpPr>
          <a:xfrm>
            <a:off x="7644942" y="3168790"/>
            <a:ext cx="1409556" cy="1178312"/>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7" name="TextBox 2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Tree>
    <p:extLst>
      <p:ext uri="{BB962C8B-B14F-4D97-AF65-F5344CB8AC3E}">
        <p14:creationId xmlns:p14="http://schemas.microsoft.com/office/powerpoint/2010/main" val="50449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fade">
                                      <p:cBhvr>
                                        <p:cTn id="12" dur="500"/>
                                        <p:tgtEl>
                                          <p:spTgt spid="10">
                                            <p:txEl>
                                              <p:pRg st="0" end="0"/>
                                            </p:txEl>
                                          </p:spTgt>
                                        </p:tgtEl>
                                      </p:cBhvr>
                                    </p:animEffect>
                                    <p:anim calcmode="lin" valueType="num">
                                      <p:cBhvr>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16">
                                            <p:txEl>
                                              <p:pRg st="0" end="0"/>
                                            </p:txEl>
                                          </p:spTgt>
                                        </p:tgtEl>
                                        <p:attrNameLst>
                                          <p:attrName>style.visibility</p:attrName>
                                        </p:attrNameLst>
                                      </p:cBhvr>
                                      <p:to>
                                        <p:strVal val="visible"/>
                                      </p:to>
                                    </p:set>
                                    <p:animEffect transition="in" filter="fade">
                                      <p:cBhvr>
                                        <p:cTn id="18" dur="500"/>
                                        <p:tgtEl>
                                          <p:spTgt spid="16">
                                            <p:txEl>
                                              <p:pRg st="0" end="0"/>
                                            </p:txEl>
                                          </p:spTgt>
                                        </p:tgtEl>
                                      </p:cBhvr>
                                    </p:animEffect>
                                    <p:anim calcmode="lin" valueType="num">
                                      <p:cBhvr>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16">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anim calcmode="lin" valueType="num">
                                      <p:cBhvr>
                                        <p:cTn id="2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500"/>
                                        <p:tgtEl>
                                          <p:spTgt spid="18">
                                            <p:txEl>
                                              <p:pRg st="0" end="0"/>
                                            </p:txEl>
                                          </p:spTgt>
                                        </p:tgtEl>
                                      </p:cBhvr>
                                    </p:animEffect>
                                    <p:anim calcmode="lin" valueType="num">
                                      <p:cBhvr>
                                        <p:cTn id="30"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7">
                                            <p:txEl>
                                              <p:pRg st="0" end="0"/>
                                            </p:txEl>
                                          </p:spTgt>
                                        </p:tgtEl>
                                        <p:attrNameLst>
                                          <p:attrName>style.visibility</p:attrName>
                                        </p:attrNameLst>
                                      </p:cBhvr>
                                      <p:to>
                                        <p:strVal val="visible"/>
                                      </p:to>
                                    </p:set>
                                    <p:animEffect transition="in" filter="fade">
                                      <p:cBhvr>
                                        <p:cTn id="34" dur="500"/>
                                        <p:tgtEl>
                                          <p:spTgt spid="17">
                                            <p:txEl>
                                              <p:pRg st="0" end="0"/>
                                            </p:txEl>
                                          </p:spTgt>
                                        </p:tgtEl>
                                      </p:cBhvr>
                                    </p:animEffect>
                                    <p:anim calcmode="lin" valueType="num">
                                      <p:cBhvr>
                                        <p:cTn id="3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10" presetClass="entr" presetSubtype="0"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build="p"/>
      <p:bldP spid="15" grpId="0" build="p"/>
      <p:bldP spid="16" grpId="0" build="p"/>
      <p:bldP spid="17" grpId="0" build="p"/>
      <p:bldP spid="18"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41"/>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0" name="Text Placeholder 19"/>
          <p:cNvSpPr>
            <a:spLocks noGrp="1"/>
          </p:cNvSpPr>
          <p:nvPr>
            <p:ph type="body" sz="quarter" idx="42"/>
          </p:nvPr>
        </p:nvSpPr>
        <p:spPr/>
        <p:txBody>
          <a:bodyPr/>
          <a:lstStyle/>
          <a:p>
            <a:r>
              <a:rPr lang="en-US" dirty="0" smtClean="0"/>
              <a:t>digital marketing</a:t>
            </a:r>
            <a:endParaRPr lang="en-US" dirty="0"/>
          </a:p>
        </p:txBody>
      </p:sp>
      <p:sp>
        <p:nvSpPr>
          <p:cNvPr id="21" name="Text Placeholder 20"/>
          <p:cNvSpPr>
            <a:spLocks noGrp="1"/>
          </p:cNvSpPr>
          <p:nvPr>
            <p:ph type="body" sz="half" idx="43"/>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2" name="Text Placeholder 21"/>
          <p:cNvSpPr>
            <a:spLocks noGrp="1"/>
          </p:cNvSpPr>
          <p:nvPr>
            <p:ph type="body" sz="quarter" idx="44"/>
          </p:nvPr>
        </p:nvSpPr>
        <p:spPr/>
        <p:txBody>
          <a:bodyPr/>
          <a:lstStyle/>
          <a:p>
            <a:r>
              <a:rPr lang="en-US" dirty="0" smtClean="0"/>
              <a:t>video production</a:t>
            </a:r>
            <a:endParaRPr lang="en-US" dirty="0"/>
          </a:p>
        </p:txBody>
      </p:sp>
      <p:sp>
        <p:nvSpPr>
          <p:cNvPr id="23" name="Text Placeholder 22"/>
          <p:cNvSpPr>
            <a:spLocks noGrp="1"/>
          </p:cNvSpPr>
          <p:nvPr>
            <p:ph type="body" sz="half" idx="45"/>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4" name="Text Placeholder 23"/>
          <p:cNvSpPr>
            <a:spLocks noGrp="1"/>
          </p:cNvSpPr>
          <p:nvPr>
            <p:ph type="body" sz="quarter" idx="46"/>
          </p:nvPr>
        </p:nvSpPr>
        <p:spPr/>
        <p:txBody>
          <a:bodyPr/>
          <a:lstStyle/>
          <a:p>
            <a:r>
              <a:rPr lang="en-US" dirty="0" smtClean="0"/>
              <a:t>digital photography</a:t>
            </a:r>
            <a:endParaRPr lang="en-US" dirty="0"/>
          </a:p>
        </p:txBody>
      </p:sp>
      <p:grpSp>
        <p:nvGrpSpPr>
          <p:cNvPr id="18" name="Group 17"/>
          <p:cNvGrpSpPr/>
          <p:nvPr/>
        </p:nvGrpSpPr>
        <p:grpSpPr>
          <a:xfrm>
            <a:off x="7644942" y="3168790"/>
            <a:ext cx="1409556" cy="1178312"/>
            <a:chOff x="10435226" y="4238109"/>
            <a:chExt cx="1553230" cy="1298416"/>
          </a:xfrm>
        </p:grpSpPr>
        <p:sp>
          <p:nvSpPr>
            <p:cNvPr id="25" name="Rectangle 2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6" name="TextBox 25"/>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0"/>
          </p:nvPr>
        </p:nvSpPr>
        <p:spPr/>
      </p:sp>
    </p:spTree>
    <p:extLst>
      <p:ext uri="{BB962C8B-B14F-4D97-AF65-F5344CB8AC3E}">
        <p14:creationId xmlns:p14="http://schemas.microsoft.com/office/powerpoint/2010/main" val="127545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fade">
                                      <p:cBhvr>
                                        <p:cTn id="12" dur="500"/>
                                        <p:tgtEl>
                                          <p:spTgt spid="13">
                                            <p:txEl>
                                              <p:pRg st="0" end="0"/>
                                            </p:txEl>
                                          </p:spTgt>
                                        </p:tgtEl>
                                      </p:cBhvr>
                                    </p:animEffect>
                                    <p:anim calcmode="lin" valueType="num">
                                      <p:cBhvr>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0">
                                            <p:txEl>
                                              <p:pRg st="0" end="0"/>
                                            </p:txEl>
                                          </p:spTgt>
                                        </p:tgtEl>
                                        <p:attrNameLst>
                                          <p:attrName>style.visibility</p:attrName>
                                        </p:attrNameLst>
                                      </p:cBhvr>
                                      <p:to>
                                        <p:strVal val="visible"/>
                                      </p:to>
                                    </p:set>
                                    <p:animEffect transition="in" filter="fade">
                                      <p:cBhvr>
                                        <p:cTn id="18" dur="500"/>
                                        <p:tgtEl>
                                          <p:spTgt spid="20">
                                            <p:txEl>
                                              <p:pRg st="0" end="0"/>
                                            </p:txEl>
                                          </p:spTgt>
                                        </p:tgtEl>
                                      </p:cBhvr>
                                    </p:animEffect>
                                    <p:anim calcmode="lin" valueType="num">
                                      <p:cBhvr>
                                        <p:cTn id="1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anim calcmode="lin" valueType="num">
                                      <p:cBhvr>
                                        <p:cTn id="24"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500"/>
                                        <p:tgtEl>
                                          <p:spTgt spid="22">
                                            <p:txEl>
                                              <p:pRg st="0" end="0"/>
                                            </p:txEl>
                                          </p:spTgt>
                                        </p:tgtEl>
                                      </p:cBhvr>
                                    </p:animEffect>
                                    <p:anim calcmode="lin" valueType="num">
                                      <p:cBhvr>
                                        <p:cTn id="3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xEl>
                                              <p:pRg st="0" end="0"/>
                                            </p:txEl>
                                          </p:spTgt>
                                        </p:tgtEl>
                                        <p:attrNameLst>
                                          <p:attrName>style.visibility</p:attrName>
                                        </p:attrNameLst>
                                      </p:cBhvr>
                                      <p:to>
                                        <p:strVal val="visible"/>
                                      </p:to>
                                    </p:set>
                                    <p:animEffect transition="in" filter="fade">
                                      <p:cBhvr>
                                        <p:cTn id="34" dur="500"/>
                                        <p:tgtEl>
                                          <p:spTgt spid="21">
                                            <p:txEl>
                                              <p:pRg st="0" end="0"/>
                                            </p:txEl>
                                          </p:spTgt>
                                        </p:tgtEl>
                                      </p:cBhvr>
                                    </p:animEffect>
                                    <p:anim calcmode="lin" valueType="num">
                                      <p:cBhvr>
                                        <p:cTn id="3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500"/>
                                        <p:tgtEl>
                                          <p:spTgt spid="24">
                                            <p:txEl>
                                              <p:pRg st="0" end="0"/>
                                            </p:txEl>
                                          </p:spTgt>
                                        </p:tgtEl>
                                      </p:cBhvr>
                                    </p:animEffect>
                                    <p:anim calcmode="lin" valueType="num">
                                      <p:cBhvr>
                                        <p:cTn id="41"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4">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3">
                                            <p:txEl>
                                              <p:pRg st="0" end="0"/>
                                            </p:txEl>
                                          </p:spTgt>
                                        </p:tgtEl>
                                        <p:attrNameLst>
                                          <p:attrName>style.visibility</p:attrName>
                                        </p:attrNameLst>
                                      </p:cBhvr>
                                      <p:to>
                                        <p:strVal val="visible"/>
                                      </p:to>
                                    </p:set>
                                    <p:animEffect transition="in" filter="fade">
                                      <p:cBhvr>
                                        <p:cTn id="45" dur="500"/>
                                        <p:tgtEl>
                                          <p:spTgt spid="23">
                                            <p:txEl>
                                              <p:pRg st="0" end="0"/>
                                            </p:txEl>
                                          </p:spTgt>
                                        </p:tgtEl>
                                      </p:cBhvr>
                                    </p:animEffect>
                                    <p:anim calcmode="lin" valueType="num">
                                      <p:cBhvr>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10"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lstStyle/>
          <a:p>
            <a:r>
              <a:rPr lang="en-US" dirty="0" smtClean="0"/>
              <a:t>/showcase</a:t>
            </a:r>
            <a:endParaRPr lang="en-US" dirty="0"/>
          </a:p>
        </p:txBody>
      </p:sp>
      <p:sp>
        <p:nvSpPr>
          <p:cNvPr id="16" name="Text Placeholder 15"/>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7" name="Text Placeholder 16"/>
          <p:cNvSpPr>
            <a:spLocks noGrp="1"/>
          </p:cNvSpPr>
          <p:nvPr>
            <p:ph type="body" sz="quarter" idx="22"/>
          </p:nvPr>
        </p:nvSpPr>
        <p:spPr/>
        <p:txBody>
          <a:bodyPr/>
          <a:lstStyle/>
          <a:p>
            <a:r>
              <a:rPr lang="en-US" dirty="0" smtClean="0"/>
              <a:t>graphic</a:t>
            </a:r>
            <a:endParaRPr lang="en-US" dirty="0"/>
          </a:p>
        </p:txBody>
      </p:sp>
      <p:sp>
        <p:nvSpPr>
          <p:cNvPr id="23" name="Text Placeholder 22"/>
          <p:cNvSpPr>
            <a:spLocks noGrp="1"/>
          </p:cNvSpPr>
          <p:nvPr>
            <p:ph type="body" sz="half" idx="4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4" name="Text Placeholder 23"/>
          <p:cNvSpPr>
            <a:spLocks noGrp="1"/>
          </p:cNvSpPr>
          <p:nvPr>
            <p:ph type="body" sz="quarter" idx="45"/>
          </p:nvPr>
        </p:nvSpPr>
        <p:spPr/>
        <p:txBody>
          <a:bodyPr/>
          <a:lstStyle/>
          <a:p>
            <a:r>
              <a:rPr lang="en-US" dirty="0" smtClean="0"/>
              <a:t>marketing</a:t>
            </a:r>
            <a:endParaRPr lang="en-US" dirty="0"/>
          </a:p>
        </p:txBody>
      </p:sp>
      <p:sp>
        <p:nvSpPr>
          <p:cNvPr id="25" name="Text Placeholder 24"/>
          <p:cNvSpPr>
            <a:spLocks noGrp="1"/>
          </p:cNvSpPr>
          <p:nvPr>
            <p:ph type="body" sz="half" idx="4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6" name="Text Placeholder 25"/>
          <p:cNvSpPr>
            <a:spLocks noGrp="1"/>
          </p:cNvSpPr>
          <p:nvPr>
            <p:ph type="body" sz="quarter" idx="47"/>
          </p:nvPr>
        </p:nvSpPr>
        <p:spPr/>
        <p:txBody>
          <a:bodyPr/>
          <a:lstStyle/>
          <a:p>
            <a:r>
              <a:rPr lang="en-US" dirty="0" smtClean="0"/>
              <a:t>photography</a:t>
            </a:r>
            <a:endParaRPr lang="en-US" dirty="0"/>
          </a:p>
        </p:txBody>
      </p:sp>
      <p:sp>
        <p:nvSpPr>
          <p:cNvPr id="27" name="Text Placeholder 26"/>
          <p:cNvSpPr>
            <a:spLocks noGrp="1"/>
          </p:cNvSpPr>
          <p:nvPr>
            <p:ph type="body" sz="half" idx="48"/>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8" name="Text Placeholder 27"/>
          <p:cNvSpPr>
            <a:spLocks noGrp="1"/>
          </p:cNvSpPr>
          <p:nvPr>
            <p:ph type="body" sz="quarter" idx="49"/>
          </p:nvPr>
        </p:nvSpPr>
        <p:spPr/>
        <p:txBody>
          <a:bodyPr/>
          <a:lstStyle/>
          <a:p>
            <a:r>
              <a:rPr lang="en-US" dirty="0" smtClean="0"/>
              <a:t>website</a:t>
            </a:r>
            <a:endParaRPr lang="en-US" dirty="0"/>
          </a:p>
        </p:txBody>
      </p:sp>
      <p:sp>
        <p:nvSpPr>
          <p:cNvPr id="29" name="Text Placeholder 28"/>
          <p:cNvSpPr>
            <a:spLocks noGrp="1"/>
          </p:cNvSpPr>
          <p:nvPr>
            <p:ph type="body" sz="half" idx="5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30" name="Text Placeholder 29"/>
          <p:cNvSpPr>
            <a:spLocks noGrp="1"/>
          </p:cNvSpPr>
          <p:nvPr>
            <p:ph type="body" sz="quarter" idx="51"/>
          </p:nvPr>
        </p:nvSpPr>
        <p:spPr/>
        <p:txBody>
          <a:bodyPr/>
          <a:lstStyle/>
          <a:p>
            <a:r>
              <a:rPr lang="en-US" dirty="0" err="1" smtClean="0"/>
              <a:t>seo</a:t>
            </a:r>
            <a:endParaRPr lang="en-US" dirty="0"/>
          </a:p>
        </p:txBody>
      </p:sp>
      <p:grpSp>
        <p:nvGrpSpPr>
          <p:cNvPr id="34" name="Group 33"/>
          <p:cNvGrpSpPr/>
          <p:nvPr/>
        </p:nvGrpSpPr>
        <p:grpSpPr>
          <a:xfrm>
            <a:off x="7542330" y="2636912"/>
            <a:ext cx="1409556" cy="1178312"/>
            <a:chOff x="10435226" y="4238109"/>
            <a:chExt cx="1553230" cy="1298416"/>
          </a:xfrm>
        </p:grpSpPr>
        <p:sp>
          <p:nvSpPr>
            <p:cNvPr id="35" name="Rectangle 3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37" name="TextBox 3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41"/>
          </p:nvPr>
        </p:nvSpPr>
        <p:spPr/>
      </p:sp>
      <p:sp>
        <p:nvSpPr>
          <p:cNvPr id="3" name="Picture Placeholder 2"/>
          <p:cNvSpPr>
            <a:spLocks noGrp="1"/>
          </p:cNvSpPr>
          <p:nvPr>
            <p:ph type="pic" sz="quarter" idx="43"/>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2"/>
          </p:nvPr>
        </p:nvSpPr>
        <p:spPr/>
      </p:sp>
      <p:sp>
        <p:nvSpPr>
          <p:cNvPr id="6" name="Picture Placeholder 5"/>
          <p:cNvSpPr>
            <a:spLocks noGrp="1"/>
          </p:cNvSpPr>
          <p:nvPr>
            <p:ph type="pic" sz="quarter" idx="37"/>
          </p:nvPr>
        </p:nvSpPr>
        <p:spPr/>
      </p:sp>
    </p:spTree>
    <p:extLst>
      <p:ext uri="{BB962C8B-B14F-4D97-AF65-F5344CB8AC3E}">
        <p14:creationId xmlns:p14="http://schemas.microsoft.com/office/powerpoint/2010/main" val="23134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fade">
                                      <p:cBhvr>
                                        <p:cTn id="7" dur="500"/>
                                        <p:tgtEl>
                                          <p:spTgt spid="17">
                                            <p:txEl>
                                              <p:pRg st="0" end="0"/>
                                            </p:txEl>
                                          </p:spTgt>
                                        </p:tgtEl>
                                      </p:cBhvr>
                                    </p:animEffect>
                                    <p:anim calcmode="lin" valueType="num">
                                      <p:cBhvr>
                                        <p:cTn id="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4">
                                            <p:txEl>
                                              <p:pRg st="0" end="0"/>
                                            </p:txEl>
                                          </p:spTgt>
                                        </p:tgtEl>
                                        <p:attrNameLst>
                                          <p:attrName>style.visibility</p:attrName>
                                        </p:attrNameLst>
                                      </p:cBhvr>
                                      <p:to>
                                        <p:strVal val="visible"/>
                                      </p:to>
                                    </p:set>
                                    <p:animEffect transition="in" filter="fade">
                                      <p:cBhvr>
                                        <p:cTn id="18" dur="500"/>
                                        <p:tgtEl>
                                          <p:spTgt spid="24">
                                            <p:txEl>
                                              <p:pRg st="0" end="0"/>
                                            </p:txEl>
                                          </p:spTgt>
                                        </p:tgtEl>
                                      </p:cBhvr>
                                    </p:animEffect>
                                    <p:anim calcmode="lin" valueType="num">
                                      <p:cBhvr>
                                        <p:cTn id="1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4">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xEl>
                                              <p:pRg st="0" end="0"/>
                                            </p:txEl>
                                          </p:spTgt>
                                        </p:tgtEl>
                                        <p:attrNameLst>
                                          <p:attrName>style.visibility</p:attrName>
                                        </p:attrNameLst>
                                      </p:cBhvr>
                                      <p:to>
                                        <p:strVal val="visible"/>
                                      </p:to>
                                    </p:set>
                                    <p:animEffect transition="in" filter="fade">
                                      <p:cBhvr>
                                        <p:cTn id="23" dur="500"/>
                                        <p:tgtEl>
                                          <p:spTgt spid="23">
                                            <p:txEl>
                                              <p:pRg st="0" end="0"/>
                                            </p:txEl>
                                          </p:spTgt>
                                        </p:tgtEl>
                                      </p:cBhvr>
                                    </p:animEffect>
                                    <p:anim calcmode="lin" valueType="num">
                                      <p:cBhvr>
                                        <p:cTn id="2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Effect transition="in" filter="fade">
                                      <p:cBhvr>
                                        <p:cTn id="29" dur="500"/>
                                        <p:tgtEl>
                                          <p:spTgt spid="26">
                                            <p:txEl>
                                              <p:pRg st="0" end="0"/>
                                            </p:txEl>
                                          </p:spTgt>
                                        </p:tgtEl>
                                      </p:cBhvr>
                                    </p:animEffect>
                                    <p:anim calcmode="lin" valueType="num">
                                      <p:cBhvr>
                                        <p:cTn id="3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fade">
                                      <p:cBhvr>
                                        <p:cTn id="34" dur="500"/>
                                        <p:tgtEl>
                                          <p:spTgt spid="25">
                                            <p:txEl>
                                              <p:pRg st="0" end="0"/>
                                            </p:txEl>
                                          </p:spTgt>
                                        </p:tgtEl>
                                      </p:cBhvr>
                                    </p:animEffect>
                                    <p:anim calcmode="lin" valueType="num">
                                      <p:cBhvr>
                                        <p:cTn id="35"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Effect transition="in" filter="fade">
                                      <p:cBhvr>
                                        <p:cTn id="40" dur="500"/>
                                        <p:tgtEl>
                                          <p:spTgt spid="28">
                                            <p:txEl>
                                              <p:pRg st="0" end="0"/>
                                            </p:txEl>
                                          </p:spTgt>
                                        </p:tgtEl>
                                      </p:cBhvr>
                                    </p:animEffect>
                                    <p:anim calcmode="lin" valueType="num">
                                      <p:cBhvr>
                                        <p:cTn id="4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8">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anim calcmode="lin" valueType="num">
                                      <p:cBhvr>
                                        <p:cTn id="4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42" presetClass="entr" presetSubtype="0"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fade">
                                      <p:cBhvr>
                                        <p:cTn id="51" dur="500"/>
                                        <p:tgtEl>
                                          <p:spTgt spid="30">
                                            <p:txEl>
                                              <p:pRg st="0" end="0"/>
                                            </p:txEl>
                                          </p:spTgt>
                                        </p:tgtEl>
                                      </p:cBhvr>
                                    </p:animEffect>
                                    <p:anim calcmode="lin" valueType="num">
                                      <p:cBhvr>
                                        <p:cTn id="5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53" dur="500" fill="hold"/>
                                        <p:tgtEl>
                                          <p:spTgt spid="30">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xEl>
                                              <p:pRg st="0" end="0"/>
                                            </p:txEl>
                                          </p:spTgt>
                                        </p:tgtEl>
                                        <p:attrNameLst>
                                          <p:attrName>style.visibility</p:attrName>
                                        </p:attrNameLst>
                                      </p:cBhvr>
                                      <p:to>
                                        <p:strVal val="visible"/>
                                      </p:to>
                                    </p:set>
                                    <p:animEffect transition="in" filter="fade">
                                      <p:cBhvr>
                                        <p:cTn id="56" dur="500"/>
                                        <p:tgtEl>
                                          <p:spTgt spid="29">
                                            <p:txEl>
                                              <p:pRg st="0" end="0"/>
                                            </p:txEl>
                                          </p:spTgt>
                                        </p:tgtEl>
                                      </p:cBhvr>
                                    </p:animEffect>
                                    <p:anim calcmode="lin" valueType="num">
                                      <p:cBhvr>
                                        <p:cTn id="5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build="p"/>
      <p:bldP spid="23" grpId="0" build="p"/>
      <p:bldP spid="24" grpId="0" build="p"/>
      <p:bldP spid="25" grpId="0" build="p"/>
      <p:bldP spid="26" grpId="0" build="p"/>
      <p:bldP spid="27" grpId="0" build="p"/>
      <p:bldP spid="28" grpId="0" build="p"/>
      <p:bldP spid="29" grpId="0" build="p"/>
      <p:bldP spid="30"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a:solidFill>
                  <a:schemeClr val="bg2"/>
                </a:solidFill>
              </a:rPr>
              <a:t>About</a:t>
            </a: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3" name="Group 2"/>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2" name="Group 21"/>
            <p:cNvGrpSpPr/>
            <p:nvPr/>
          </p:nvGrpSpPr>
          <p:grpSpPr>
            <a:xfrm>
              <a:off x="5859494" y="1484784"/>
              <a:ext cx="473010" cy="963035"/>
              <a:chOff x="2087563" y="2211388"/>
              <a:chExt cx="220663" cy="449262"/>
            </a:xfrm>
            <a:solidFill>
              <a:srgbClr val="445469"/>
            </a:solidFill>
          </p:grpSpPr>
          <p:sp>
            <p:nvSpPr>
              <p:cNvPr id="23"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16" name="Straight Connector 15"/>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2239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2" name="Picture Placeholder 11"/>
          <p:cNvSpPr>
            <a:spLocks noGrp="1"/>
          </p:cNvSpPr>
          <p:nvPr>
            <p:ph type="pic" sz="quarter" idx="44"/>
          </p:nvPr>
        </p:nvSpPr>
        <p:spPr>
          <a:solidFill>
            <a:schemeClr val="accent3"/>
          </a:solidFill>
        </p:spPr>
      </p:sp>
      <p:sp>
        <p:nvSpPr>
          <p:cNvPr id="13" name="Picture Placeholder 12"/>
          <p:cNvSpPr>
            <a:spLocks noGrp="1"/>
          </p:cNvSpPr>
          <p:nvPr>
            <p:ph type="pic" sz="quarter" idx="45"/>
          </p:nvPr>
        </p:nvSpPr>
        <p:spPr>
          <a:solidFill>
            <a:schemeClr val="accent2"/>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4"/>
          </a:solidFill>
        </p:spPr>
      </p:sp>
      <p:sp>
        <p:nvSpPr>
          <p:cNvPr id="16" name="Picture Placeholder 15"/>
          <p:cNvSpPr>
            <a:spLocks noGrp="1"/>
          </p:cNvSpPr>
          <p:nvPr>
            <p:ph type="pic" sz="quarter" idx="48"/>
          </p:nvPr>
        </p:nvSpPr>
        <p:spPr>
          <a:solidFill>
            <a:schemeClr val="accent5"/>
          </a:solidFill>
        </p:spPr>
      </p:sp>
      <p:grpSp>
        <p:nvGrpSpPr>
          <p:cNvPr id="18" name="Group 17"/>
          <p:cNvGrpSpPr/>
          <p:nvPr/>
        </p:nvGrpSpPr>
        <p:grpSpPr>
          <a:xfrm>
            <a:off x="7830534" y="3603939"/>
            <a:ext cx="824265" cy="833173"/>
            <a:chOff x="7830534" y="3358445"/>
            <a:chExt cx="824265" cy="833173"/>
          </a:xfrm>
        </p:grpSpPr>
        <p:grpSp>
          <p:nvGrpSpPr>
            <p:cNvPr id="34" name="Group 33"/>
            <p:cNvGrpSpPr/>
            <p:nvPr/>
          </p:nvGrpSpPr>
          <p:grpSpPr>
            <a:xfrm>
              <a:off x="8112863" y="3358445"/>
              <a:ext cx="319304" cy="348529"/>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7830534" y="3753036"/>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266249" y="3788023"/>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3" name="Text Placeholder 2"/>
          <p:cNvSpPr txBox="1">
            <a:spLocks/>
          </p:cNvSpPr>
          <p:nvPr/>
        </p:nvSpPr>
        <p:spPr>
          <a:xfrm>
            <a:off x="5598114" y="553674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4" name="Text Placeholder 2"/>
          <p:cNvSpPr txBox="1">
            <a:spLocks/>
          </p:cNvSpPr>
          <p:nvPr/>
        </p:nvSpPr>
        <p:spPr>
          <a:xfrm>
            <a:off x="1923308" y="5590751"/>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5024"/>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53" name="Title 45"/>
          <p:cNvSpPr txBox="1">
            <a:spLocks/>
          </p:cNvSpPr>
          <p:nvPr/>
        </p:nvSpPr>
        <p:spPr>
          <a:xfrm>
            <a:off x="458724" y="1742410"/>
            <a:ext cx="8273796" cy="444452"/>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US" sz="2625" dirty="0"/>
              <a:t>Extravaganza</a:t>
            </a:r>
          </a:p>
        </p:txBody>
      </p:sp>
      <p:sp>
        <p:nvSpPr>
          <p:cNvPr id="54" name="Subtitle 46"/>
          <p:cNvSpPr txBox="1">
            <a:spLocks/>
          </p:cNvSpPr>
          <p:nvPr/>
        </p:nvSpPr>
        <p:spPr>
          <a:xfrm>
            <a:off x="458724" y="2196030"/>
            <a:ext cx="8273796"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dirty="0"/>
              <a:t>We build the most powerful and clean theme for our valuable client.</a:t>
            </a:r>
            <a:endParaRPr lang="en-AU" sz="1500" dirty="0"/>
          </a:p>
        </p:txBody>
      </p:sp>
      <p:sp>
        <p:nvSpPr>
          <p:cNvPr id="19" name="Picture Placeholder 18"/>
          <p:cNvSpPr>
            <a:spLocks noGrp="1"/>
          </p:cNvSpPr>
          <p:nvPr>
            <p:ph type="pic" sz="quarter" idx="28"/>
          </p:nvPr>
        </p:nvSpPr>
        <p:spPr/>
      </p:sp>
      <p:sp>
        <p:nvSpPr>
          <p:cNvPr id="20" name="Picture Placeholder 19"/>
          <p:cNvSpPr>
            <a:spLocks noGrp="1"/>
          </p:cNvSpPr>
          <p:nvPr>
            <p:ph type="pic" sz="quarter" idx="32"/>
          </p:nvPr>
        </p:nvSpPr>
        <p:spPr/>
      </p:sp>
      <p:sp>
        <p:nvSpPr>
          <p:cNvPr id="21" name="Picture Placeholder 20"/>
          <p:cNvSpPr>
            <a:spLocks noGrp="1"/>
          </p:cNvSpPr>
          <p:nvPr>
            <p:ph type="pic" sz="quarter" idx="34"/>
          </p:nvPr>
        </p:nvSpPr>
        <p:spPr/>
      </p:sp>
      <p:sp>
        <p:nvSpPr>
          <p:cNvPr id="22" name="Picture Placeholder 21"/>
          <p:cNvSpPr>
            <a:spLocks noGrp="1"/>
          </p:cNvSpPr>
          <p:nvPr>
            <p:ph type="pic" sz="quarter" idx="30"/>
          </p:nvPr>
        </p:nvSpPr>
        <p:spPr/>
      </p:sp>
      <p:sp>
        <p:nvSpPr>
          <p:cNvPr id="23" name="Picture Placeholder 22"/>
          <p:cNvSpPr>
            <a:spLocks noGrp="1"/>
          </p:cNvSpPr>
          <p:nvPr>
            <p:ph type="pic" sz="quarter" idx="36"/>
          </p:nvPr>
        </p:nvSpPr>
        <p:spPr/>
      </p:sp>
    </p:spTree>
    <p:extLst>
      <p:ext uri="{BB962C8B-B14F-4D97-AF65-F5344CB8AC3E}">
        <p14:creationId xmlns:p14="http://schemas.microsoft.com/office/powerpoint/2010/main" val="1163973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500"/>
                            </p:stCondLst>
                            <p:childTnLst>
                              <p:par>
                                <p:cTn id="21" presetID="42"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anim calcmode="lin" valueType="num">
                                      <p:cBhvr>
                                        <p:cTn id="24" dur="500" fill="hold"/>
                                        <p:tgtEl>
                                          <p:spTgt spid="53"/>
                                        </p:tgtEl>
                                        <p:attrNameLst>
                                          <p:attrName>ppt_x</p:attrName>
                                        </p:attrNameLst>
                                      </p:cBhvr>
                                      <p:tavLst>
                                        <p:tav tm="0">
                                          <p:val>
                                            <p:strVal val="#ppt_x"/>
                                          </p:val>
                                        </p:tav>
                                        <p:tav tm="100000">
                                          <p:val>
                                            <p:strVal val="#ppt_x"/>
                                          </p:val>
                                        </p:tav>
                                      </p:tavLst>
                                    </p:anim>
                                    <p:anim calcmode="lin" valueType="num">
                                      <p:cBhvr>
                                        <p:cTn id="25" dur="500" fill="hold"/>
                                        <p:tgtEl>
                                          <p:spTgt spid="53"/>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anim calcmode="lin" valueType="num">
                                      <p:cBhvr>
                                        <p:cTn id="29" dur="500" fill="hold"/>
                                        <p:tgtEl>
                                          <p:spTgt spid="54"/>
                                        </p:tgtEl>
                                        <p:attrNameLst>
                                          <p:attrName>ppt_x</p:attrName>
                                        </p:attrNameLst>
                                      </p:cBhvr>
                                      <p:tavLst>
                                        <p:tav tm="0">
                                          <p:val>
                                            <p:strVal val="#ppt_x"/>
                                          </p:val>
                                        </p:tav>
                                        <p:tav tm="100000">
                                          <p:val>
                                            <p:strVal val="#ppt_x"/>
                                          </p:val>
                                        </p:tav>
                                      </p:tavLst>
                                    </p:anim>
                                    <p:anim calcmode="lin" valueType="num">
                                      <p:cBhvr>
                                        <p:cTn id="3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44" grpId="0"/>
      <p:bldP spid="45" grpId="0"/>
      <p:bldP spid="53" grpId="0"/>
      <p:bldP spid="5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7" name="Picture Placeholder 6"/>
          <p:cNvSpPr>
            <a:spLocks noGrp="1"/>
          </p:cNvSpPr>
          <p:nvPr>
            <p:ph type="pic" sz="quarter" idx="37"/>
          </p:nvPr>
        </p:nvSpPr>
        <p:spPr/>
      </p:sp>
      <p:sp>
        <p:nvSpPr>
          <p:cNvPr id="8" name="Picture Placeholder 7"/>
          <p:cNvSpPr>
            <a:spLocks noGrp="1"/>
          </p:cNvSpPr>
          <p:nvPr>
            <p:ph type="pic" sz="quarter" idx="39"/>
          </p:nvPr>
        </p:nvSpPr>
        <p:spPr/>
      </p:sp>
      <p:sp>
        <p:nvSpPr>
          <p:cNvPr id="9" name="Picture Placeholder 8"/>
          <p:cNvSpPr>
            <a:spLocks noGrp="1"/>
          </p:cNvSpPr>
          <p:nvPr>
            <p:ph type="pic" sz="quarter" idx="41"/>
          </p:nvPr>
        </p:nvSpPr>
        <p:spPr/>
      </p:sp>
      <p:sp>
        <p:nvSpPr>
          <p:cNvPr id="10" name="Picture Placeholder 9"/>
          <p:cNvSpPr>
            <a:spLocks noGrp="1"/>
          </p:cNvSpPr>
          <p:nvPr>
            <p:ph type="pic" sz="quarter" idx="42"/>
          </p:nvPr>
        </p:nvSpPr>
        <p:spPr>
          <a:solidFill>
            <a:schemeClr val="accent1"/>
          </a:solidFill>
        </p:spPr>
      </p:sp>
      <p:sp>
        <p:nvSpPr>
          <p:cNvPr id="11" name="Picture Placeholder 10"/>
          <p:cNvSpPr>
            <a:spLocks noGrp="1"/>
          </p:cNvSpPr>
          <p:nvPr>
            <p:ph type="pic" sz="quarter" idx="43"/>
          </p:nvPr>
        </p:nvSpPr>
        <p:spPr>
          <a:solidFill>
            <a:schemeClr val="accent3"/>
          </a:solidFill>
        </p:spPr>
      </p:sp>
      <p:sp>
        <p:nvSpPr>
          <p:cNvPr id="12" name="Picture Placeholder 11"/>
          <p:cNvSpPr>
            <a:spLocks noGrp="1"/>
          </p:cNvSpPr>
          <p:nvPr>
            <p:ph type="pic" sz="quarter" idx="44"/>
          </p:nvPr>
        </p:nvSpPr>
        <p:spPr>
          <a:solidFill>
            <a:schemeClr val="accent5"/>
          </a:solidFill>
        </p:spPr>
      </p:sp>
      <p:sp>
        <p:nvSpPr>
          <p:cNvPr id="13" name="Picture Placeholder 12"/>
          <p:cNvSpPr>
            <a:spLocks noGrp="1"/>
          </p:cNvSpPr>
          <p:nvPr>
            <p:ph type="pic" sz="quarter" idx="45"/>
          </p:nvPr>
        </p:nvSpPr>
        <p:spPr>
          <a:solidFill>
            <a:schemeClr val="accent2"/>
          </a:solidFill>
        </p:spPr>
      </p:sp>
      <p:sp>
        <p:nvSpPr>
          <p:cNvPr id="14" name="Picture Placeholder 13"/>
          <p:cNvSpPr>
            <a:spLocks noGrp="1"/>
          </p:cNvSpPr>
          <p:nvPr>
            <p:ph type="pic" sz="quarter" idx="46"/>
          </p:nvPr>
        </p:nvSpPr>
        <p:spPr>
          <a:solidFill>
            <a:schemeClr val="accent4"/>
          </a:solidFill>
        </p:spPr>
      </p:sp>
      <p:grpSp>
        <p:nvGrpSpPr>
          <p:cNvPr id="21" name="Group 20"/>
          <p:cNvGrpSpPr/>
          <p:nvPr/>
        </p:nvGrpSpPr>
        <p:grpSpPr>
          <a:xfrm>
            <a:off x="7830534" y="3675947"/>
            <a:ext cx="824265" cy="833173"/>
            <a:chOff x="7830534" y="3358445"/>
            <a:chExt cx="824265" cy="833173"/>
          </a:xfrm>
        </p:grpSpPr>
        <p:grpSp>
          <p:nvGrpSpPr>
            <p:cNvPr id="34" name="Group 33"/>
            <p:cNvGrpSpPr/>
            <p:nvPr/>
          </p:nvGrpSpPr>
          <p:grpSpPr>
            <a:xfrm>
              <a:off x="8112863" y="3358445"/>
              <a:ext cx="319304" cy="348529"/>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7830534" y="3753036"/>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197514" y="3753036"/>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1" name="Text Placeholder 2"/>
          <p:cNvSpPr txBox="1">
            <a:spLocks/>
          </p:cNvSpPr>
          <p:nvPr/>
        </p:nvSpPr>
        <p:spPr>
          <a:xfrm>
            <a:off x="5600513" y="1628800"/>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2" name="Text Placeholder 2"/>
          <p:cNvSpPr txBox="1">
            <a:spLocks/>
          </p:cNvSpPr>
          <p:nvPr/>
        </p:nvSpPr>
        <p:spPr>
          <a:xfrm>
            <a:off x="1925706" y="1628800"/>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65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53" name="Text Placeholder 39"/>
          <p:cNvSpPr txBox="1">
            <a:spLocks/>
          </p:cNvSpPr>
          <p:nvPr/>
        </p:nvSpPr>
        <p:spPr>
          <a:xfrm>
            <a:off x="2199895" y="5432050"/>
            <a:ext cx="4744211" cy="6612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p>
        </p:txBody>
      </p:sp>
      <p:sp>
        <p:nvSpPr>
          <p:cNvPr id="22" name="Picture Placeholder 21"/>
          <p:cNvSpPr>
            <a:spLocks noGrp="1"/>
          </p:cNvSpPr>
          <p:nvPr>
            <p:ph type="pic" sz="quarter" idx="28"/>
          </p:nvPr>
        </p:nvSpPr>
        <p:spPr/>
      </p:sp>
      <p:sp>
        <p:nvSpPr>
          <p:cNvPr id="23" name="Picture Placeholder 22"/>
          <p:cNvSpPr>
            <a:spLocks noGrp="1"/>
          </p:cNvSpPr>
          <p:nvPr>
            <p:ph type="pic" sz="quarter" idx="30"/>
          </p:nvPr>
        </p:nvSpPr>
        <p:spPr/>
      </p:sp>
    </p:spTree>
    <p:extLst>
      <p:ext uri="{BB962C8B-B14F-4D97-AF65-F5344CB8AC3E}">
        <p14:creationId xmlns:p14="http://schemas.microsoft.com/office/powerpoint/2010/main" val="424667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5" grpId="0"/>
      <p:bldP spid="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1"/>
          </a:solidFill>
        </p:spPr>
      </p:sp>
      <p:sp>
        <p:nvSpPr>
          <p:cNvPr id="11" name="Picture Placeholder 10"/>
          <p:cNvSpPr>
            <a:spLocks noGrp="1"/>
          </p:cNvSpPr>
          <p:nvPr>
            <p:ph type="pic" sz="quarter" idx="43"/>
          </p:nvPr>
        </p:nvSpPr>
        <p:spPr>
          <a:solidFill>
            <a:schemeClr val="accent5"/>
          </a:solidFill>
        </p:spPr>
      </p:sp>
      <p:sp>
        <p:nvSpPr>
          <p:cNvPr id="12" name="Picture Placeholder 11"/>
          <p:cNvSpPr>
            <a:spLocks noGrp="1"/>
          </p:cNvSpPr>
          <p:nvPr>
            <p:ph type="pic" sz="quarter" idx="44"/>
          </p:nvPr>
        </p:nvSpPr>
        <p:spPr>
          <a:solidFill>
            <a:schemeClr val="accent4"/>
          </a:solidFill>
        </p:spPr>
      </p:sp>
      <p:sp>
        <p:nvSpPr>
          <p:cNvPr id="13" name="Picture Placeholder 12"/>
          <p:cNvSpPr>
            <a:spLocks noGrp="1"/>
          </p:cNvSpPr>
          <p:nvPr>
            <p:ph type="pic" sz="quarter" idx="45"/>
          </p:nvPr>
        </p:nvSpPr>
        <p:spPr>
          <a:solidFill>
            <a:schemeClr val="accent3"/>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2"/>
          </a:solidFill>
        </p:spPr>
      </p:sp>
      <p:sp>
        <p:nvSpPr>
          <p:cNvPr id="16" name="Picture Placeholder 15"/>
          <p:cNvSpPr>
            <a:spLocks noGrp="1"/>
          </p:cNvSpPr>
          <p:nvPr>
            <p:ph type="pic" sz="quarter" idx="48"/>
          </p:nvPr>
        </p:nvSpPr>
        <p:spPr>
          <a:solidFill>
            <a:schemeClr val="accent6"/>
          </a:solidFill>
        </p:spPr>
      </p:sp>
      <p:grpSp>
        <p:nvGrpSpPr>
          <p:cNvPr id="7" name="Group 6"/>
          <p:cNvGrpSpPr/>
          <p:nvPr/>
        </p:nvGrpSpPr>
        <p:grpSpPr>
          <a:xfrm>
            <a:off x="7924199" y="3645024"/>
            <a:ext cx="824265" cy="762618"/>
            <a:chOff x="10440712" y="3429000"/>
            <a:chExt cx="1099020" cy="1016824"/>
          </a:xfrm>
        </p:grpSpPr>
        <p:grpSp>
          <p:nvGrpSpPr>
            <p:cNvPr id="34" name="Group 33"/>
            <p:cNvGrpSpPr/>
            <p:nvPr/>
          </p:nvGrpSpPr>
          <p:grpSpPr>
            <a:xfrm>
              <a:off x="10704512" y="3429000"/>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10440712" y="3861048"/>
              <a:ext cx="1099020" cy="584776"/>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197514" y="3739098"/>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1" name="Text Placeholder 2"/>
          <p:cNvSpPr txBox="1">
            <a:spLocks/>
          </p:cNvSpPr>
          <p:nvPr/>
        </p:nvSpPr>
        <p:spPr>
          <a:xfrm>
            <a:off x="5600513" y="1702319"/>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2" name="Text Placeholder 2"/>
          <p:cNvSpPr txBox="1">
            <a:spLocks/>
          </p:cNvSpPr>
          <p:nvPr/>
        </p:nvSpPr>
        <p:spPr>
          <a:xfrm>
            <a:off x="1925706" y="1702319"/>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3" name="Text Placeholder 2"/>
          <p:cNvSpPr txBox="1">
            <a:spLocks/>
          </p:cNvSpPr>
          <p:nvPr/>
        </p:nvSpPr>
        <p:spPr>
          <a:xfrm>
            <a:off x="5598114" y="54467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photography</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4" name="Text Placeholder 2"/>
          <p:cNvSpPr txBox="1">
            <a:spLocks/>
          </p:cNvSpPr>
          <p:nvPr/>
        </p:nvSpPr>
        <p:spPr>
          <a:xfrm>
            <a:off x="1923308" y="54467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web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65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18" name="Picture Placeholder 17"/>
          <p:cNvSpPr>
            <a:spLocks noGrp="1"/>
          </p:cNvSpPr>
          <p:nvPr>
            <p:ph type="pic" sz="quarter" idx="37"/>
          </p:nvPr>
        </p:nvSpPr>
        <p:spPr/>
      </p:sp>
      <p:sp>
        <p:nvSpPr>
          <p:cNvPr id="19" name="Picture Placeholder 18"/>
          <p:cNvSpPr>
            <a:spLocks noGrp="1"/>
          </p:cNvSpPr>
          <p:nvPr>
            <p:ph type="pic" sz="quarter" idx="39"/>
          </p:nvPr>
        </p:nvSpPr>
        <p:spPr/>
      </p:sp>
      <p:sp>
        <p:nvSpPr>
          <p:cNvPr id="20" name="Picture Placeholder 19"/>
          <p:cNvSpPr>
            <a:spLocks noGrp="1"/>
          </p:cNvSpPr>
          <p:nvPr>
            <p:ph type="pic" sz="quarter" idx="28"/>
          </p:nvPr>
        </p:nvSpPr>
        <p:spPr/>
      </p:sp>
      <p:sp>
        <p:nvSpPr>
          <p:cNvPr id="21" name="Picture Placeholder 20"/>
          <p:cNvSpPr>
            <a:spLocks noGrp="1"/>
          </p:cNvSpPr>
          <p:nvPr>
            <p:ph type="pic" sz="quarter" idx="30"/>
          </p:nvPr>
        </p:nvSpPr>
        <p:spPr/>
      </p:sp>
      <p:sp>
        <p:nvSpPr>
          <p:cNvPr id="22" name="Picture Placeholder 21"/>
          <p:cNvSpPr>
            <a:spLocks noGrp="1"/>
          </p:cNvSpPr>
          <p:nvPr>
            <p:ph type="pic" sz="quarter" idx="36"/>
          </p:nvPr>
        </p:nvSpPr>
        <p:spPr/>
      </p:sp>
      <p:sp>
        <p:nvSpPr>
          <p:cNvPr id="23" name="Picture Placeholder 22"/>
          <p:cNvSpPr>
            <a:spLocks noGrp="1"/>
          </p:cNvSpPr>
          <p:nvPr>
            <p:ph type="pic" sz="quarter" idx="34"/>
          </p:nvPr>
        </p:nvSpPr>
        <p:spPr/>
      </p:sp>
      <p:sp>
        <p:nvSpPr>
          <p:cNvPr id="24" name="Picture Placeholder 23"/>
          <p:cNvSpPr>
            <a:spLocks noGrp="1"/>
          </p:cNvSpPr>
          <p:nvPr>
            <p:ph type="pic" sz="quarter" idx="32"/>
          </p:nvPr>
        </p:nvSpPr>
        <p:spPr/>
      </p:sp>
      <p:sp>
        <p:nvSpPr>
          <p:cNvPr id="25" name="Picture Placeholder 24"/>
          <p:cNvSpPr>
            <a:spLocks noGrp="1"/>
          </p:cNvSpPr>
          <p:nvPr>
            <p:ph type="pic" sz="quarter" idx="41"/>
          </p:nvPr>
        </p:nvSpPr>
        <p:spPr/>
      </p:sp>
    </p:spTree>
    <p:extLst>
      <p:ext uri="{BB962C8B-B14F-4D97-AF65-F5344CB8AC3E}">
        <p14:creationId xmlns:p14="http://schemas.microsoft.com/office/powerpoint/2010/main" val="2673805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P spid="44" grpId="0"/>
      <p:bldP spid="4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2"/>
          </p:nvPr>
        </p:nvSpPr>
        <p:spPr>
          <a:xfrm>
            <a:off x="4664965" y="2547862"/>
            <a:ext cx="3291412" cy="2061006"/>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4" name="Text Placeholder 13"/>
          <p:cNvSpPr>
            <a:spLocks noGrp="1"/>
          </p:cNvSpPr>
          <p:nvPr>
            <p:ph type="body" sz="half" idx="11"/>
          </p:nvPr>
        </p:nvSpPr>
        <p:spPr/>
        <p:txBody>
          <a:bodyPr>
            <a:normAutofit/>
          </a:bodyPr>
          <a:lstStyle/>
          <a:p>
            <a:r>
              <a:rPr lang="en-US" dirty="0" smtClean="0"/>
              <a:t>/showcase</a:t>
            </a:r>
            <a:endParaRPr lang="en-AU" dirty="0"/>
          </a:p>
        </p:txBody>
      </p:sp>
      <p:sp>
        <p:nvSpPr>
          <p:cNvPr id="2" name="Title 1"/>
          <p:cNvSpPr>
            <a:spLocks noGrp="1"/>
          </p:cNvSpPr>
          <p:nvPr>
            <p:ph type="ctrTitle"/>
          </p:nvPr>
        </p:nvSpPr>
        <p:spPr/>
        <p:txBody>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7" name="TextBox 6"/>
          <p:cNvSpPr txBox="1"/>
          <p:nvPr/>
        </p:nvSpPr>
        <p:spPr>
          <a:xfrm>
            <a:off x="4749082" y="363105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8" name="TextBox 7"/>
          <p:cNvSpPr txBox="1"/>
          <p:nvPr/>
        </p:nvSpPr>
        <p:spPr>
          <a:xfrm>
            <a:off x="6086206" y="363105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5" name="Group 4"/>
          <p:cNvGrpSpPr/>
          <p:nvPr/>
        </p:nvGrpSpPr>
        <p:grpSpPr>
          <a:xfrm>
            <a:off x="1061610" y="4239090"/>
            <a:ext cx="1296144" cy="1296144"/>
            <a:chOff x="1415480" y="4509120"/>
            <a:chExt cx="1728192" cy="1728192"/>
          </a:xfrm>
        </p:grpSpPr>
        <p:sp>
          <p:nvSpPr>
            <p:cNvPr id="4" name="Oval 3"/>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0" name="TextBox 9"/>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6" name="Picture Placeholder 5"/>
          <p:cNvSpPr>
            <a:spLocks noGrp="1"/>
          </p:cNvSpPr>
          <p:nvPr>
            <p:ph type="pic" sz="quarter" idx="10"/>
          </p:nvPr>
        </p:nvSpPr>
        <p:spPr/>
      </p:sp>
    </p:spTree>
    <p:extLst>
      <p:ext uri="{BB962C8B-B14F-4D97-AF65-F5344CB8AC3E}">
        <p14:creationId xmlns:p14="http://schemas.microsoft.com/office/powerpoint/2010/main" val="29287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p:bldP spid="7"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 name="Text Placeholder 2"/>
          <p:cNvSpPr>
            <a:spLocks noGrp="1"/>
          </p:cNvSpPr>
          <p:nvPr>
            <p:ph type="body" sz="half" idx="2"/>
          </p:nvPr>
        </p:nvSpPr>
        <p:spPr>
          <a:xfrm>
            <a:off x="458724" y="2768146"/>
            <a:ext cx="3357192" cy="1545755"/>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1" name="Text Placeholder 10"/>
          <p:cNvSpPr>
            <a:spLocks noGrp="1"/>
          </p:cNvSpPr>
          <p:nvPr>
            <p:ph type="body" sz="half" idx="11"/>
          </p:nvPr>
        </p:nvSpPr>
        <p:spPr/>
        <p:txBody>
          <a:bodyPr>
            <a:normAutofit/>
          </a:bodyPr>
          <a:lstStyle/>
          <a:p>
            <a:r>
              <a:rPr lang="en-US" dirty="0" smtClean="0"/>
              <a:t>/showcase</a:t>
            </a:r>
            <a:endParaRPr lang="en-AU" dirty="0"/>
          </a:p>
        </p:txBody>
      </p:sp>
      <p:sp>
        <p:nvSpPr>
          <p:cNvPr id="7" name="TextBox 6"/>
          <p:cNvSpPr txBox="1"/>
          <p:nvPr/>
        </p:nvSpPr>
        <p:spPr>
          <a:xfrm>
            <a:off x="515386" y="391384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8" name="TextBox 7"/>
          <p:cNvSpPr txBox="1"/>
          <p:nvPr/>
        </p:nvSpPr>
        <p:spPr>
          <a:xfrm>
            <a:off x="1852511" y="391384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4" name="Group 3"/>
          <p:cNvGrpSpPr/>
          <p:nvPr/>
        </p:nvGrpSpPr>
        <p:grpSpPr>
          <a:xfrm>
            <a:off x="7380312" y="4239090"/>
            <a:ext cx="1296144" cy="1296144"/>
            <a:chOff x="9840416" y="4509120"/>
            <a:chExt cx="1728192" cy="1728192"/>
          </a:xfrm>
        </p:grpSpPr>
        <p:sp>
          <p:nvSpPr>
            <p:cNvPr id="10" name="Rectangle 9"/>
            <p:cNvSpPr/>
            <p:nvPr/>
          </p:nvSpPr>
          <p:spPr>
            <a:xfrm>
              <a:off x="9840416" y="4509120"/>
              <a:ext cx="1728192" cy="172819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TextBox 11"/>
            <p:cNvSpPr txBox="1"/>
            <p:nvPr/>
          </p:nvSpPr>
          <p:spPr>
            <a:xfrm>
              <a:off x="9860055" y="4994592"/>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424278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anim calcmode="lin" valueType="num">
                                      <p:cBhvr>
                                        <p:cTn id="14" dur="500" fill="hold"/>
                                        <p:tgtEl>
                                          <p:spTgt spid="2"/>
                                        </p:tgtEl>
                                        <p:attrNameLst>
                                          <p:attrName>ppt_x</p:attrName>
                                        </p:attrNameLst>
                                      </p:cBhvr>
                                      <p:tavLst>
                                        <p:tav tm="0">
                                          <p:val>
                                            <p:strVal val="#ppt_x"/>
                                          </p:val>
                                        </p:tav>
                                        <p:tav tm="100000">
                                          <p:val>
                                            <p:strVal val="#ppt_x"/>
                                          </p:val>
                                        </p:tav>
                                      </p:tavLst>
                                    </p:anim>
                                    <p:anim calcmode="lin" valueType="num">
                                      <p:cBhvr>
                                        <p:cTn id="15" dur="5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500"/>
                                        <p:tgtEl>
                                          <p:spTgt spid="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 grpId="0" animBg="1"/>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normAutofit/>
          </a:bodyPr>
          <a:lstStyle/>
          <a:p>
            <a:r>
              <a:rPr lang="en-US" dirty="0" smtClean="0"/>
              <a:t>/showcase</a:t>
            </a:r>
            <a:endParaRPr lang="en-AU" dirty="0"/>
          </a:p>
        </p:txBody>
      </p:sp>
      <p:sp>
        <p:nvSpPr>
          <p:cNvPr id="16" name="Text Placeholder 15"/>
          <p:cNvSpPr>
            <a:spLocks noGrp="1"/>
          </p:cNvSpPr>
          <p:nvPr>
            <p:ph type="body" sz="half" idx="14"/>
          </p:nvPr>
        </p:nvSpPr>
        <p:spPr/>
        <p:txBody>
          <a:bodyPr/>
          <a:lstStyle/>
          <a:p>
            <a:r>
              <a:rPr lang="en-AU" dirty="0" smtClean="0"/>
              <a:t>Lorem </a:t>
            </a:r>
            <a:r>
              <a:rPr lang="en-AU" dirty="0"/>
              <a:t>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18" name="Text Placeholder 17"/>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0" name="Text Placeholder 19"/>
          <p:cNvSpPr>
            <a:spLocks noGrp="1"/>
          </p:cNvSpPr>
          <p:nvPr>
            <p:ph type="body" sz="half" idx="1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1" name="Text Placeholder 20"/>
          <p:cNvSpPr>
            <a:spLocks noGrp="1"/>
          </p:cNvSpPr>
          <p:nvPr>
            <p:ph type="body" sz="quarter" idx="20"/>
          </p:nvPr>
        </p:nvSpPr>
        <p:spPr/>
        <p:txBody>
          <a:bodyPr/>
          <a:lstStyle/>
          <a:p>
            <a:r>
              <a:rPr lang="en-US" dirty="0" smtClean="0"/>
              <a:t>graphic design</a:t>
            </a:r>
            <a:endParaRPr lang="en-AU" dirty="0"/>
          </a:p>
        </p:txBody>
      </p:sp>
      <p:sp>
        <p:nvSpPr>
          <p:cNvPr id="17" name="Text Placeholder 16"/>
          <p:cNvSpPr>
            <a:spLocks noGrp="1"/>
          </p:cNvSpPr>
          <p:nvPr>
            <p:ph type="body" sz="quarter" idx="21"/>
          </p:nvPr>
        </p:nvSpPr>
        <p:spPr/>
        <p:txBody>
          <a:bodyPr>
            <a:normAutofit/>
          </a:bodyPr>
          <a:lstStyle/>
          <a:p>
            <a:r>
              <a:rPr lang="en-AU" dirty="0" smtClean="0"/>
              <a:t>video production</a:t>
            </a:r>
            <a:endParaRPr lang="en-AU" dirty="0"/>
          </a:p>
        </p:txBody>
      </p:sp>
      <p:sp>
        <p:nvSpPr>
          <p:cNvPr id="19" name="Text Placeholder 18"/>
          <p:cNvSpPr>
            <a:spLocks noGrp="1"/>
          </p:cNvSpPr>
          <p:nvPr>
            <p:ph type="body" sz="quarter" idx="22"/>
          </p:nvPr>
        </p:nvSpPr>
        <p:spPr/>
        <p:txBody>
          <a:bodyPr>
            <a:normAutofit/>
          </a:bodyPr>
          <a:lstStyle/>
          <a:p>
            <a:r>
              <a:rPr lang="en-US" dirty="0" smtClean="0"/>
              <a:t>digital photography</a:t>
            </a:r>
            <a:endParaRPr lang="en-AU" dirty="0"/>
          </a:p>
        </p:txBody>
      </p:sp>
      <p:sp>
        <p:nvSpPr>
          <p:cNvPr id="24" name="Rectangle 23"/>
          <p:cNvSpPr/>
          <p:nvPr/>
        </p:nvSpPr>
        <p:spPr>
          <a:xfrm>
            <a:off x="1871700" y="4098121"/>
            <a:ext cx="932832"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26" name="Rectangle 25"/>
          <p:cNvSpPr/>
          <p:nvPr/>
        </p:nvSpPr>
        <p:spPr>
          <a:xfrm>
            <a:off x="4719288" y="4098121"/>
            <a:ext cx="932832"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7" name="Rectangle 26"/>
          <p:cNvSpPr/>
          <p:nvPr/>
        </p:nvSpPr>
        <p:spPr>
          <a:xfrm>
            <a:off x="7581485" y="4098121"/>
            <a:ext cx="932832"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5" name="Picture Placeholder 4"/>
          <p:cNvSpPr>
            <a:spLocks noGrp="1"/>
          </p:cNvSpPr>
          <p:nvPr>
            <p:ph type="pic" sz="quarter" idx="23"/>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24"/>
          </p:nvPr>
        </p:nvSpPr>
        <p:spPr/>
      </p:sp>
    </p:spTree>
    <p:extLst>
      <p:ext uri="{BB962C8B-B14F-4D97-AF65-F5344CB8AC3E}">
        <p14:creationId xmlns:p14="http://schemas.microsoft.com/office/powerpoint/2010/main" val="6187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anim calcmode="lin" valueType="num">
                                      <p:cBhvr>
                                        <p:cTn id="1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9">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Effect transition="in" filter="fade">
                                      <p:cBhvr>
                                        <p:cTn id="16" dur="500"/>
                                        <p:tgtEl>
                                          <p:spTgt spid="16">
                                            <p:txEl>
                                              <p:pRg st="0" end="0"/>
                                            </p:txEl>
                                          </p:spTgt>
                                        </p:tgtEl>
                                      </p:cBhvr>
                                    </p:animEffect>
                                    <p:anim calcmode="lin" valueType="num">
                                      <p:cBhvr>
                                        <p:cTn id="1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1">
                                            <p:txEl>
                                              <p:pRg st="0" end="0"/>
                                            </p:txEl>
                                          </p:spTgt>
                                        </p:tgtEl>
                                        <p:attrNameLst>
                                          <p:attrName>style.visibility</p:attrName>
                                        </p:attrNameLst>
                                      </p:cBhvr>
                                      <p:to>
                                        <p:strVal val="visible"/>
                                      </p:to>
                                    </p:set>
                                    <p:animEffect transition="in" filter="fade">
                                      <p:cBhvr>
                                        <p:cTn id="26" dur="500"/>
                                        <p:tgtEl>
                                          <p:spTgt spid="21">
                                            <p:txEl>
                                              <p:pRg st="0" end="0"/>
                                            </p:txEl>
                                          </p:spTgt>
                                        </p:tgtEl>
                                      </p:cBhvr>
                                    </p:animEffect>
                                    <p:anim calcmode="lin" valueType="num">
                                      <p:cBhvr>
                                        <p:cTn id="2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1">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fade">
                                      <p:cBhvr>
                                        <p:cTn id="31" dur="500"/>
                                        <p:tgtEl>
                                          <p:spTgt spid="18">
                                            <p:txEl>
                                              <p:pRg st="0" end="0"/>
                                            </p:txEl>
                                          </p:spTgt>
                                        </p:tgtEl>
                                      </p:cBhvr>
                                    </p:animEffect>
                                    <p:anim calcmode="lin" valueType="num">
                                      <p:cBhvr>
                                        <p:cTn id="3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17">
                                            <p:txEl>
                                              <p:pRg st="0" end="0"/>
                                            </p:txEl>
                                          </p:spTgt>
                                        </p:tgtEl>
                                        <p:attrNameLst>
                                          <p:attrName>style.visibility</p:attrName>
                                        </p:attrNameLst>
                                      </p:cBhvr>
                                      <p:to>
                                        <p:strVal val="visible"/>
                                      </p:to>
                                    </p:set>
                                    <p:animEffect transition="in" filter="fade">
                                      <p:cBhvr>
                                        <p:cTn id="41" dur="500"/>
                                        <p:tgtEl>
                                          <p:spTgt spid="17">
                                            <p:txEl>
                                              <p:pRg st="0" end="0"/>
                                            </p:txEl>
                                          </p:spTgt>
                                        </p:tgtEl>
                                      </p:cBhvr>
                                    </p:animEffect>
                                    <p:anim calcmode="lin" valueType="num">
                                      <p:cBhvr>
                                        <p:cTn id="42"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17">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0">
                                            <p:txEl>
                                              <p:pRg st="0" end="0"/>
                                            </p:txEl>
                                          </p:spTgt>
                                        </p:tgtEl>
                                        <p:attrNameLst>
                                          <p:attrName>style.visibility</p:attrName>
                                        </p:attrNameLst>
                                      </p:cBhvr>
                                      <p:to>
                                        <p:strVal val="visible"/>
                                      </p:to>
                                    </p:set>
                                    <p:animEffect transition="in" filter="fade">
                                      <p:cBhvr>
                                        <p:cTn id="46" dur="500"/>
                                        <p:tgtEl>
                                          <p:spTgt spid="20">
                                            <p:txEl>
                                              <p:pRg st="0" end="0"/>
                                            </p:txEl>
                                          </p:spTgt>
                                        </p:tgtEl>
                                      </p:cBhvr>
                                    </p:animEffect>
                                    <p:anim calcmode="lin" valueType="num">
                                      <p:cBhvr>
                                        <p:cTn id="4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build="p"/>
      <p:bldP spid="20" grpId="0" build="p"/>
      <p:bldP spid="21" grpId="0" build="p"/>
      <p:bldP spid="17" grpId="0" build="p"/>
      <p:bldP spid="19" grpId="0" build="p"/>
      <p:bldP spid="24" grpId="0" animBg="1"/>
      <p:bldP spid="26" grpId="0"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3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0" name="Text Placeholder 19"/>
          <p:cNvSpPr>
            <a:spLocks noGrp="1"/>
          </p:cNvSpPr>
          <p:nvPr>
            <p:ph type="body" sz="quarter" idx="31"/>
          </p:nvPr>
        </p:nvSpPr>
        <p:spPr/>
        <p:txBody>
          <a:bodyPr/>
          <a:lstStyle/>
          <a:p>
            <a:r>
              <a:rPr lang="en-US" dirty="0" smtClean="0"/>
              <a:t>digital photography</a:t>
            </a:r>
            <a:endParaRPr lang="en-US" dirty="0"/>
          </a:p>
        </p:txBody>
      </p:sp>
      <p:sp>
        <p:nvSpPr>
          <p:cNvPr id="21" name="Text Placeholder 20"/>
          <p:cNvSpPr>
            <a:spLocks noGrp="1"/>
          </p:cNvSpPr>
          <p:nvPr>
            <p:ph type="body" sz="half" idx="3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2" name="Text Placeholder 21"/>
          <p:cNvSpPr>
            <a:spLocks noGrp="1"/>
          </p:cNvSpPr>
          <p:nvPr>
            <p:ph type="body" sz="quarter" idx="33"/>
          </p:nvPr>
        </p:nvSpPr>
        <p:spPr/>
        <p:txBody>
          <a:bodyPr/>
          <a:lstStyle/>
          <a:p>
            <a:r>
              <a:rPr lang="en-US" dirty="0" smtClean="0"/>
              <a:t>video production</a:t>
            </a:r>
            <a:endParaRPr lang="en-US" dirty="0"/>
          </a:p>
        </p:txBody>
      </p:sp>
      <p:sp>
        <p:nvSpPr>
          <p:cNvPr id="23" name="Text Placeholder 22"/>
          <p:cNvSpPr>
            <a:spLocks noGrp="1"/>
          </p:cNvSpPr>
          <p:nvPr>
            <p:ph type="body" sz="half" idx="3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4" name="Text Placeholder 23"/>
          <p:cNvSpPr>
            <a:spLocks noGrp="1"/>
          </p:cNvSpPr>
          <p:nvPr>
            <p:ph type="body" sz="quarter" idx="35"/>
          </p:nvPr>
        </p:nvSpPr>
        <p:spPr/>
        <p:txBody>
          <a:bodyPr/>
          <a:lstStyle/>
          <a:p>
            <a:r>
              <a:rPr lang="en-US" dirty="0" smtClean="0"/>
              <a:t>digital marketing</a:t>
            </a:r>
            <a:endParaRPr lang="en-US" dirty="0"/>
          </a:p>
        </p:txBody>
      </p:sp>
      <p:sp>
        <p:nvSpPr>
          <p:cNvPr id="15" name="Rectangle 14"/>
          <p:cNvSpPr/>
          <p:nvPr/>
        </p:nvSpPr>
        <p:spPr>
          <a:xfrm>
            <a:off x="1655676" y="3666073"/>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16" name="Rectangle 15"/>
          <p:cNvSpPr/>
          <p:nvPr/>
        </p:nvSpPr>
        <p:spPr>
          <a:xfrm>
            <a:off x="3653898" y="3666073"/>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17" name="Rectangle 16"/>
          <p:cNvSpPr/>
          <p:nvPr/>
        </p:nvSpPr>
        <p:spPr>
          <a:xfrm>
            <a:off x="5652120" y="3666073"/>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18" name="Rectangle 17"/>
          <p:cNvSpPr/>
          <p:nvPr/>
        </p:nvSpPr>
        <p:spPr>
          <a:xfrm>
            <a:off x="7635490" y="3666073"/>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 name="Picture Placeholder 1"/>
          <p:cNvSpPr>
            <a:spLocks noGrp="1"/>
          </p:cNvSpPr>
          <p:nvPr>
            <p:ph type="pic" sz="quarter" idx="29"/>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6"/>
          </p:nvPr>
        </p:nvSpPr>
        <p:spPr/>
      </p:sp>
    </p:spTree>
    <p:extLst>
      <p:ext uri="{BB962C8B-B14F-4D97-AF65-F5344CB8AC3E}">
        <p14:creationId xmlns:p14="http://schemas.microsoft.com/office/powerpoint/2010/main" val="3179844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3">
                                            <p:txEl>
                                              <p:pRg st="0" end="0"/>
                                            </p:txEl>
                                          </p:spTgt>
                                        </p:tgtEl>
                                        <p:attrNameLst>
                                          <p:attrName>style.visibility</p:attrName>
                                        </p:attrNameLst>
                                      </p:cBhvr>
                                      <p:to>
                                        <p:strVal val="visible"/>
                                      </p:to>
                                    </p:set>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500"/>
                                        <p:tgtEl>
                                          <p:spTgt spid="20">
                                            <p:txEl>
                                              <p:pRg st="0" end="0"/>
                                            </p:txEl>
                                          </p:spTgt>
                                        </p:tgtEl>
                                      </p:cBhvr>
                                    </p:animEffect>
                                    <p:anim calcmode="lin" valueType="num">
                                      <p:cBhvr>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Effect transition="in" filter="fade">
                                      <p:cBhvr>
                                        <p:cTn id="31" dur="500"/>
                                        <p:tgtEl>
                                          <p:spTgt spid="19">
                                            <p:txEl>
                                              <p:pRg st="0" end="0"/>
                                            </p:txEl>
                                          </p:spTgt>
                                        </p:tgtEl>
                                      </p:cBhvr>
                                    </p:animEffect>
                                    <p:anim calcmode="lin" valueType="num">
                                      <p:cBhvr>
                                        <p:cTn id="3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fade">
                                      <p:cBhvr>
                                        <p:cTn id="41" dur="500"/>
                                        <p:tgtEl>
                                          <p:spTgt spid="22">
                                            <p:txEl>
                                              <p:pRg st="0" end="0"/>
                                            </p:txEl>
                                          </p:spTgt>
                                        </p:tgtEl>
                                      </p:cBhvr>
                                    </p:animEffect>
                                    <p:anim calcmode="lin" valueType="num">
                                      <p:cBhvr>
                                        <p:cTn id="4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22">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xEl>
                                              <p:pRg st="0" end="0"/>
                                            </p:txEl>
                                          </p:spTgt>
                                        </p:tgtEl>
                                        <p:attrNameLst>
                                          <p:attrName>style.visibility</p:attrName>
                                        </p:attrNameLst>
                                      </p:cBhvr>
                                      <p:to>
                                        <p:strVal val="visible"/>
                                      </p:to>
                                    </p:set>
                                    <p:animEffect transition="in" filter="fade">
                                      <p:cBhvr>
                                        <p:cTn id="46" dur="500"/>
                                        <p:tgtEl>
                                          <p:spTgt spid="21">
                                            <p:txEl>
                                              <p:pRg st="0" end="0"/>
                                            </p:txEl>
                                          </p:spTgt>
                                        </p:tgtEl>
                                      </p:cBhvr>
                                    </p:animEffect>
                                    <p:anim calcmode="lin" valueType="num">
                                      <p:cBhvr>
                                        <p:cTn id="4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24">
                                            <p:txEl>
                                              <p:pRg st="0" end="0"/>
                                            </p:txEl>
                                          </p:spTgt>
                                        </p:tgtEl>
                                        <p:attrNameLst>
                                          <p:attrName>style.visibility</p:attrName>
                                        </p:attrNameLst>
                                      </p:cBhvr>
                                      <p:to>
                                        <p:strVal val="visible"/>
                                      </p:to>
                                    </p:set>
                                    <p:animEffect transition="in" filter="fade">
                                      <p:cBhvr>
                                        <p:cTn id="56" dur="500"/>
                                        <p:tgtEl>
                                          <p:spTgt spid="24">
                                            <p:txEl>
                                              <p:pRg st="0" end="0"/>
                                            </p:txEl>
                                          </p:spTgt>
                                        </p:tgtEl>
                                      </p:cBhvr>
                                    </p:animEffect>
                                    <p:anim calcmode="lin" valueType="num">
                                      <p:cBhvr>
                                        <p:cTn id="5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4">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3">
                                            <p:txEl>
                                              <p:pRg st="0" end="0"/>
                                            </p:txEl>
                                          </p:spTgt>
                                        </p:tgtEl>
                                        <p:attrNameLst>
                                          <p:attrName>style.visibility</p:attrName>
                                        </p:attrNameLst>
                                      </p:cBhvr>
                                      <p:to>
                                        <p:strVal val="visible"/>
                                      </p:to>
                                    </p:set>
                                    <p:animEffect transition="in" filter="fade">
                                      <p:cBhvr>
                                        <p:cTn id="61" dur="500"/>
                                        <p:tgtEl>
                                          <p:spTgt spid="23">
                                            <p:txEl>
                                              <p:pRg st="0" end="0"/>
                                            </p:txEl>
                                          </p:spTgt>
                                        </p:tgtEl>
                                      </p:cBhvr>
                                    </p:animEffect>
                                    <p:anim calcmode="lin" valueType="num">
                                      <p:cBhvr>
                                        <p:cTn id="6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P spid="15" grpId="0" animBg="1"/>
      <p:bldP spid="16" grpId="0" animBg="1"/>
      <p:bldP spid="17" grpId="0" animBg="1"/>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a:t>/</a:t>
            </a:r>
            <a:r>
              <a:rPr lang="en-US" dirty="0" smtClean="0"/>
              <a:t>showcase</a:t>
            </a:r>
            <a:endParaRPr lang="en-US" dirty="0"/>
          </a:p>
        </p:txBody>
      </p:sp>
      <p:sp>
        <p:nvSpPr>
          <p:cNvPr id="19" name="Rectangle 18"/>
          <p:cNvSpPr/>
          <p:nvPr/>
        </p:nvSpPr>
        <p:spPr>
          <a:xfrm>
            <a:off x="1655676" y="3284984"/>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20" name="Rectangle 19"/>
          <p:cNvSpPr/>
          <p:nvPr/>
        </p:nvSpPr>
        <p:spPr>
          <a:xfrm>
            <a:off x="3653898" y="3284984"/>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21" name="Rectangle 20"/>
          <p:cNvSpPr/>
          <p:nvPr/>
        </p:nvSpPr>
        <p:spPr>
          <a:xfrm>
            <a:off x="5652120" y="3284984"/>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2" name="Rectangle 21"/>
          <p:cNvSpPr/>
          <p:nvPr/>
        </p:nvSpPr>
        <p:spPr>
          <a:xfrm>
            <a:off x="7635490" y="3284984"/>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3" name="Rectangle 22"/>
          <p:cNvSpPr/>
          <p:nvPr/>
        </p:nvSpPr>
        <p:spPr>
          <a:xfrm>
            <a:off x="1655676" y="5898321"/>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4" name="Rectangle 23"/>
          <p:cNvSpPr/>
          <p:nvPr/>
        </p:nvSpPr>
        <p:spPr>
          <a:xfrm>
            <a:off x="3653898" y="5898321"/>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5" name="Rectangle 24"/>
          <p:cNvSpPr/>
          <p:nvPr/>
        </p:nvSpPr>
        <p:spPr>
          <a:xfrm>
            <a:off x="5652120" y="5898321"/>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26" name="Rectangle 25"/>
          <p:cNvSpPr/>
          <p:nvPr/>
        </p:nvSpPr>
        <p:spPr>
          <a:xfrm>
            <a:off x="7635490" y="5898321"/>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3" name="Picture Placeholder 2"/>
          <p:cNvSpPr>
            <a:spLocks noGrp="1"/>
          </p:cNvSpPr>
          <p:nvPr>
            <p:ph type="pic" sz="quarter" idx="33"/>
          </p:nvPr>
        </p:nvSpPr>
        <p:spPr/>
      </p:sp>
      <p:sp>
        <p:nvSpPr>
          <p:cNvPr id="4" name="Picture Placeholder 3"/>
          <p:cNvSpPr>
            <a:spLocks noGrp="1"/>
          </p:cNvSpPr>
          <p:nvPr>
            <p:ph type="pic" sz="quarter" idx="32"/>
          </p:nvPr>
        </p:nvSpPr>
        <p:spPr/>
      </p:sp>
      <p:sp>
        <p:nvSpPr>
          <p:cNvPr id="5" name="Picture Placeholder 4"/>
          <p:cNvSpPr>
            <a:spLocks noGrp="1"/>
          </p:cNvSpPr>
          <p:nvPr>
            <p:ph type="pic" sz="quarter" idx="31"/>
          </p:nvPr>
        </p:nvSpPr>
        <p:spPr/>
      </p:sp>
      <p:sp>
        <p:nvSpPr>
          <p:cNvPr id="6" name="Picture Placeholder 5"/>
          <p:cNvSpPr>
            <a:spLocks noGrp="1"/>
          </p:cNvSpPr>
          <p:nvPr>
            <p:ph type="pic" sz="quarter" idx="30"/>
          </p:nvPr>
        </p:nvSpPr>
        <p:spPr/>
      </p:sp>
      <p:sp>
        <p:nvSpPr>
          <p:cNvPr id="7" name="Picture Placeholder 6"/>
          <p:cNvSpPr>
            <a:spLocks noGrp="1"/>
          </p:cNvSpPr>
          <p:nvPr>
            <p:ph type="pic" sz="quarter" idx="26"/>
          </p:nvPr>
        </p:nvSpPr>
        <p:spPr/>
      </p:sp>
      <p:sp>
        <p:nvSpPr>
          <p:cNvPr id="8" name="Picture Placeholder 7"/>
          <p:cNvSpPr>
            <a:spLocks noGrp="1"/>
          </p:cNvSpPr>
          <p:nvPr>
            <p:ph type="pic" sz="quarter" idx="27"/>
          </p:nvPr>
        </p:nvSpPr>
        <p:spPr/>
      </p:sp>
      <p:sp>
        <p:nvSpPr>
          <p:cNvPr id="9" name="Picture Placeholder 8"/>
          <p:cNvSpPr>
            <a:spLocks noGrp="1"/>
          </p:cNvSpPr>
          <p:nvPr>
            <p:ph type="pic" sz="quarter" idx="28"/>
          </p:nvPr>
        </p:nvSpPr>
        <p:spPr/>
      </p:sp>
      <p:sp>
        <p:nvSpPr>
          <p:cNvPr id="10" name="Picture Placeholder 9"/>
          <p:cNvSpPr>
            <a:spLocks noGrp="1"/>
          </p:cNvSpPr>
          <p:nvPr>
            <p:ph type="pic" sz="quarter" idx="29"/>
          </p:nvPr>
        </p:nvSpPr>
        <p:spPr/>
      </p:sp>
    </p:spTree>
    <p:extLst>
      <p:ext uri="{BB962C8B-B14F-4D97-AF65-F5344CB8AC3E}">
        <p14:creationId xmlns:p14="http://schemas.microsoft.com/office/powerpoint/2010/main" val="1094415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grpSp>
        <p:nvGrpSpPr>
          <p:cNvPr id="2" name="Group 1"/>
          <p:cNvGrpSpPr/>
          <p:nvPr/>
        </p:nvGrpSpPr>
        <p:grpSpPr>
          <a:xfrm>
            <a:off x="669157" y="4869160"/>
            <a:ext cx="1296144" cy="1296144"/>
            <a:chOff x="623392" y="4509120"/>
            <a:chExt cx="1728192" cy="1728192"/>
          </a:xfrm>
        </p:grpSpPr>
        <p:sp>
          <p:nvSpPr>
            <p:cNvPr id="7" name="Rectangle 6"/>
            <p:cNvSpPr/>
            <p:nvPr/>
          </p:nvSpPr>
          <p:spPr>
            <a:xfrm>
              <a:off x="623392"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8" name="TextBox 7"/>
            <p:cNvSpPr txBox="1"/>
            <p:nvPr/>
          </p:nvSpPr>
          <p:spPr>
            <a:xfrm>
              <a:off x="643031" y="4994592"/>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10" name="Text Placeholder 2"/>
          <p:cNvSpPr txBox="1">
            <a:spLocks/>
          </p:cNvSpPr>
          <p:nvPr/>
        </p:nvSpPr>
        <p:spPr>
          <a:xfrm>
            <a:off x="2019307" y="5355215"/>
            <a:ext cx="3992853" cy="793217"/>
          </a:xfrm>
          <a:prstGeom prst="rect">
            <a:avLst/>
          </a:prstGeom>
        </p:spPr>
        <p:txBody>
          <a:bodyPr anchor="b"/>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50" dirty="0">
                <a:solidFill>
                  <a:schemeClr val="bg2"/>
                </a:solidFill>
              </a:rPr>
              <a:t>Looking for a way to showcase your products, portfolio, services or simply yourself and your work? Look no more, because with this stylish &amp; modern demo you can showcase simply anything in a modern and clean manner.</a:t>
            </a:r>
          </a:p>
        </p:txBody>
      </p:sp>
    </p:spTree>
    <p:extLst>
      <p:ext uri="{BB962C8B-B14F-4D97-AF65-F5344CB8AC3E}">
        <p14:creationId xmlns:p14="http://schemas.microsoft.com/office/powerpoint/2010/main" val="164563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4283969" y="1211054"/>
            <a:ext cx="4392630" cy="4340661"/>
          </a:xfrm>
        </p:spPr>
        <p:txBody>
          <a:bodyPr/>
          <a:lstStyle/>
          <a:p>
            <a:r>
              <a:rPr lang="en-AU" dirty="0" smtClean="0">
                <a:solidFill>
                  <a:schemeClr val="bg2"/>
                </a:solidFill>
              </a:rPr>
              <a:t>bold. (a)</a:t>
            </a:r>
            <a:br>
              <a:rPr lang="en-AU" dirty="0" smtClean="0">
                <a:solidFill>
                  <a:schemeClr val="bg2"/>
                </a:solidFill>
              </a:rPr>
            </a:br>
            <a:r>
              <a:rPr lang="en-AU" dirty="0" smtClean="0">
                <a:solidFill>
                  <a:schemeClr val="bg2"/>
                </a:solidFill>
              </a:rPr>
              <a:t/>
            </a:r>
            <a:br>
              <a:rPr lang="en-AU" dirty="0" smtClean="0">
                <a:solidFill>
                  <a:schemeClr val="bg2"/>
                </a:solidFill>
              </a:rPr>
            </a:br>
            <a:r>
              <a:rPr lang="en-AU" dirty="0" smtClean="0">
                <a:solidFill>
                  <a:schemeClr val="bg2"/>
                </a:solidFill>
              </a:rPr>
              <a:t> not hesitating or fearful </a:t>
            </a:r>
            <a:br>
              <a:rPr lang="en-AU" dirty="0" smtClean="0">
                <a:solidFill>
                  <a:schemeClr val="bg2"/>
                </a:solidFill>
              </a:rPr>
            </a:br>
            <a:r>
              <a:rPr lang="en-AU" dirty="0" smtClean="0">
                <a:solidFill>
                  <a:schemeClr val="bg2"/>
                </a:solidFill>
              </a:rPr>
              <a:t>in the face of actual or possible danger or rebuff;  courageous and daring</a:t>
            </a:r>
            <a:endParaRPr lang="en-AU" dirty="0">
              <a:solidFill>
                <a:schemeClr val="bg2"/>
              </a:solidFill>
            </a:endParaRPr>
          </a:p>
        </p:txBody>
      </p:sp>
      <p:grpSp>
        <p:nvGrpSpPr>
          <p:cNvPr id="6" name="Group 5"/>
          <p:cNvGrpSpPr/>
          <p:nvPr/>
        </p:nvGrpSpPr>
        <p:grpSpPr>
          <a:xfrm>
            <a:off x="7704349" y="1700809"/>
            <a:ext cx="880439" cy="880439"/>
            <a:chOff x="10031183" y="5922112"/>
            <a:chExt cx="340040" cy="340040"/>
          </a:xfrm>
          <a:solidFill>
            <a:schemeClr val="bg2"/>
          </a:solidFill>
        </p:grpSpPr>
        <p:sp>
          <p:nvSpPr>
            <p:cNvPr id="7"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249534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a:t>/</a:t>
            </a:r>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8" name="Text Placeholder 39"/>
          <p:cNvSpPr txBox="1">
            <a:spLocks/>
          </p:cNvSpPr>
          <p:nvPr/>
        </p:nvSpPr>
        <p:spPr>
          <a:xfrm>
            <a:off x="2199895" y="5301208"/>
            <a:ext cx="4744211" cy="6612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106424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458724" y="1211054"/>
            <a:ext cx="4545324" cy="4340661"/>
          </a:xfrm>
        </p:spPr>
        <p:txBody>
          <a:bodyPr anchor="ctr"/>
          <a:lstStyle/>
          <a:p>
            <a:r>
              <a:rPr lang="en-AU" dirty="0" smtClean="0">
                <a:solidFill>
                  <a:schemeClr val="bg1"/>
                </a:solidFill>
              </a:rPr>
              <a:t>bold. (a)</a:t>
            </a:r>
            <a:br>
              <a:rPr lang="en-AU" dirty="0" smtClean="0">
                <a:solidFill>
                  <a:schemeClr val="bg1"/>
                </a:solidFill>
              </a:rPr>
            </a:br>
            <a:r>
              <a:rPr lang="en-AU" dirty="0">
                <a:solidFill>
                  <a:schemeClr val="bg1"/>
                </a:solidFill>
              </a:rPr>
              <a:t/>
            </a:r>
            <a:br>
              <a:rPr lang="en-AU" dirty="0">
                <a:solidFill>
                  <a:schemeClr val="bg1"/>
                </a:solidFill>
              </a:rPr>
            </a:br>
            <a:r>
              <a:rPr lang="en-AU" dirty="0" smtClean="0">
                <a:solidFill>
                  <a:schemeClr val="bg1"/>
                </a:solidFill>
              </a:rPr>
              <a:t>not hesitating or fearful </a:t>
            </a:r>
            <a:br>
              <a:rPr lang="en-AU" dirty="0" smtClean="0">
                <a:solidFill>
                  <a:schemeClr val="bg1"/>
                </a:solidFill>
              </a:rPr>
            </a:br>
            <a:r>
              <a:rPr lang="en-AU" dirty="0" smtClean="0">
                <a:solidFill>
                  <a:schemeClr val="bg1"/>
                </a:solidFill>
              </a:rPr>
              <a:t>in the face of actual or </a:t>
            </a:r>
            <a:br>
              <a:rPr lang="en-AU" dirty="0" smtClean="0">
                <a:solidFill>
                  <a:schemeClr val="bg1"/>
                </a:solidFill>
              </a:rPr>
            </a:br>
            <a:r>
              <a:rPr lang="en-AU" dirty="0" smtClean="0">
                <a:solidFill>
                  <a:schemeClr val="bg1"/>
                </a:solidFill>
              </a:rPr>
              <a:t>possible danger or rebuff;</a:t>
            </a:r>
            <a:br>
              <a:rPr lang="en-AU" dirty="0" smtClean="0">
                <a:solidFill>
                  <a:schemeClr val="bg1"/>
                </a:solidFill>
              </a:rPr>
            </a:br>
            <a:r>
              <a:rPr lang="en-AU" dirty="0" smtClean="0">
                <a:solidFill>
                  <a:schemeClr val="bg1"/>
                </a:solidFill>
              </a:rPr>
              <a:t>courageous and daring</a:t>
            </a:r>
            <a:endParaRPr lang="en-AU" dirty="0">
              <a:solidFill>
                <a:schemeClr val="bg1"/>
              </a:solidFill>
            </a:endParaRPr>
          </a:p>
        </p:txBody>
      </p:sp>
      <p:grpSp>
        <p:nvGrpSpPr>
          <p:cNvPr id="9" name="Group 8"/>
          <p:cNvGrpSpPr/>
          <p:nvPr/>
        </p:nvGrpSpPr>
        <p:grpSpPr>
          <a:xfrm>
            <a:off x="7488324" y="4455115"/>
            <a:ext cx="1409556" cy="1178312"/>
            <a:chOff x="10435226" y="4238109"/>
            <a:chExt cx="1553230" cy="1298416"/>
          </a:xfrm>
        </p:grpSpPr>
        <p:sp>
          <p:nvSpPr>
            <p:cNvPr id="11" name="Rectangle 1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TextBox 11"/>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Tree>
    <p:extLst>
      <p:ext uri="{BB962C8B-B14F-4D97-AF65-F5344CB8AC3E}">
        <p14:creationId xmlns:p14="http://schemas.microsoft.com/office/powerpoint/2010/main" val="1335750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1331641" y="3429000"/>
            <a:ext cx="6480720" cy="1960418"/>
          </a:xfrm>
        </p:spPr>
        <p:txBody>
          <a:bodyPr>
            <a:normAutofit/>
          </a:bodyPr>
          <a:lstStyle/>
          <a:p>
            <a:pPr algn="ctr"/>
            <a:r>
              <a:rPr lang="en-AU" b="0" i="1" dirty="0">
                <a:solidFill>
                  <a:schemeClr val="bg2"/>
                </a:solidFill>
                <a:latin typeface="Georgia" panose="02040502050405020303" pitchFamily="18" charset="0"/>
              </a:rPr>
              <a:t>You can design and create, and build the most wonderful place in the world. But it takes people to make the dream a reality</a:t>
            </a:r>
            <a:r>
              <a:rPr lang="en-AU" b="0" i="1" dirty="0" smtClean="0">
                <a:solidFill>
                  <a:schemeClr val="bg2"/>
                </a:solidFill>
                <a:latin typeface="Georgia" panose="02040502050405020303" pitchFamily="18" charset="0"/>
              </a:rPr>
              <a:t>.</a:t>
            </a:r>
            <a:br>
              <a:rPr lang="en-AU" b="0" i="1" dirty="0" smtClean="0">
                <a:solidFill>
                  <a:schemeClr val="bg2"/>
                </a:solidFill>
                <a:latin typeface="Georgia" panose="02040502050405020303" pitchFamily="18" charset="0"/>
              </a:rPr>
            </a:br>
            <a:r>
              <a:rPr lang="en-AU" b="0" dirty="0">
                <a:solidFill>
                  <a:schemeClr val="bg2"/>
                </a:solidFill>
              </a:rPr>
              <a:t/>
            </a:r>
            <a:br>
              <a:rPr lang="en-AU" b="0" dirty="0">
                <a:solidFill>
                  <a:schemeClr val="bg2"/>
                </a:solidFill>
              </a:rPr>
            </a:br>
            <a:r>
              <a:rPr lang="en-AU" sz="900" b="0" dirty="0">
                <a:solidFill>
                  <a:schemeClr val="bg2"/>
                </a:solidFill>
              </a:rPr>
              <a:t>- Walt Disney -</a:t>
            </a:r>
          </a:p>
        </p:txBody>
      </p:sp>
      <p:grpSp>
        <p:nvGrpSpPr>
          <p:cNvPr id="17" name="Group 16"/>
          <p:cNvGrpSpPr/>
          <p:nvPr/>
        </p:nvGrpSpPr>
        <p:grpSpPr>
          <a:xfrm>
            <a:off x="4123609" y="1630459"/>
            <a:ext cx="880439" cy="880439"/>
            <a:chOff x="7801753" y="3247821"/>
            <a:chExt cx="340040" cy="340040"/>
          </a:xfrm>
          <a:solidFill>
            <a:srgbClr val="FFFFFF"/>
          </a:solidFill>
        </p:grpSpPr>
        <p:sp>
          <p:nvSpPr>
            <p:cNvPr id="18" name="Freeform 646"/>
            <p:cNvSpPr>
              <a:spLocks noEditPoints="1"/>
            </p:cNvSpPr>
            <p:nvPr/>
          </p:nvSpPr>
          <p:spPr bwMode="auto">
            <a:xfrm>
              <a:off x="7801753" y="324782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9" name="Oval 647"/>
            <p:cNvSpPr>
              <a:spLocks noChangeArrowheads="1"/>
            </p:cNvSpPr>
            <p:nvPr/>
          </p:nvSpPr>
          <p:spPr bwMode="auto">
            <a:xfrm>
              <a:off x="7939814" y="3396108"/>
              <a:ext cx="63918" cy="63918"/>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648"/>
            <p:cNvSpPr>
              <a:spLocks noEditPoints="1"/>
            </p:cNvSpPr>
            <p:nvPr/>
          </p:nvSpPr>
          <p:spPr bwMode="auto">
            <a:xfrm>
              <a:off x="7886122" y="3352643"/>
              <a:ext cx="171298" cy="127834"/>
            </a:xfrm>
            <a:custGeom>
              <a:avLst/>
              <a:gdLst>
                <a:gd name="T0" fmla="*/ 60 w 64"/>
                <a:gd name="T1" fmla="*/ 8 h 48"/>
                <a:gd name="T2" fmla="*/ 42 w 64"/>
                <a:gd name="T3" fmla="*/ 8 h 48"/>
                <a:gd name="T4" fmla="*/ 40 w 64"/>
                <a:gd name="T5" fmla="*/ 4 h 48"/>
                <a:gd name="T6" fmla="*/ 36 w 64"/>
                <a:gd name="T7" fmla="*/ 0 h 48"/>
                <a:gd name="T8" fmla="*/ 28 w 64"/>
                <a:gd name="T9" fmla="*/ 0 h 48"/>
                <a:gd name="T10" fmla="*/ 24 w 64"/>
                <a:gd name="T11" fmla="*/ 4 h 48"/>
                <a:gd name="T12" fmla="*/ 22 w 64"/>
                <a:gd name="T13" fmla="*/ 8 h 48"/>
                <a:gd name="T14" fmla="*/ 4 w 64"/>
                <a:gd name="T15" fmla="*/ 8 h 48"/>
                <a:gd name="T16" fmla="*/ 0 w 64"/>
                <a:gd name="T17" fmla="*/ 12 h 48"/>
                <a:gd name="T18" fmla="*/ 0 w 64"/>
                <a:gd name="T19" fmla="*/ 44 h 48"/>
                <a:gd name="T20" fmla="*/ 4 w 64"/>
                <a:gd name="T21" fmla="*/ 48 h 48"/>
                <a:gd name="T22" fmla="*/ 60 w 64"/>
                <a:gd name="T23" fmla="*/ 48 h 48"/>
                <a:gd name="T24" fmla="*/ 64 w 64"/>
                <a:gd name="T25" fmla="*/ 44 h 48"/>
                <a:gd name="T26" fmla="*/ 64 w 64"/>
                <a:gd name="T27" fmla="*/ 12 h 48"/>
                <a:gd name="T28" fmla="*/ 60 w 64"/>
                <a:gd name="T29" fmla="*/ 8 h 48"/>
                <a:gd name="T30" fmla="*/ 32 w 64"/>
                <a:gd name="T31" fmla="*/ 44 h 48"/>
                <a:gd name="T32" fmla="*/ 16 w 64"/>
                <a:gd name="T33" fmla="*/ 28 h 48"/>
                <a:gd name="T34" fmla="*/ 32 w 64"/>
                <a:gd name="T35" fmla="*/ 12 h 48"/>
                <a:gd name="T36" fmla="*/ 48 w 64"/>
                <a:gd name="T37" fmla="*/ 28 h 48"/>
                <a:gd name="T38" fmla="*/ 32 w 64"/>
                <a:gd name="T3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48">
                  <a:moveTo>
                    <a:pt x="60" y="8"/>
                  </a:moveTo>
                  <a:cubicBezTo>
                    <a:pt x="42" y="8"/>
                    <a:pt x="42" y="8"/>
                    <a:pt x="42" y="8"/>
                  </a:cubicBezTo>
                  <a:cubicBezTo>
                    <a:pt x="41" y="8"/>
                    <a:pt x="40" y="4"/>
                    <a:pt x="40" y="4"/>
                  </a:cubicBezTo>
                  <a:cubicBezTo>
                    <a:pt x="40" y="3"/>
                    <a:pt x="38" y="0"/>
                    <a:pt x="36" y="0"/>
                  </a:cubicBezTo>
                  <a:cubicBezTo>
                    <a:pt x="28" y="0"/>
                    <a:pt x="28" y="0"/>
                    <a:pt x="28" y="0"/>
                  </a:cubicBezTo>
                  <a:cubicBezTo>
                    <a:pt x="26" y="0"/>
                    <a:pt x="24" y="3"/>
                    <a:pt x="24" y="4"/>
                  </a:cubicBezTo>
                  <a:cubicBezTo>
                    <a:pt x="24" y="4"/>
                    <a:pt x="23" y="8"/>
                    <a:pt x="22" y="8"/>
                  </a:cubicBezTo>
                  <a:cubicBezTo>
                    <a:pt x="4" y="8"/>
                    <a:pt x="4" y="8"/>
                    <a:pt x="4" y="8"/>
                  </a:cubicBezTo>
                  <a:cubicBezTo>
                    <a:pt x="2" y="8"/>
                    <a:pt x="0" y="10"/>
                    <a:pt x="0" y="12"/>
                  </a:cubicBezTo>
                  <a:cubicBezTo>
                    <a:pt x="0" y="44"/>
                    <a:pt x="0" y="44"/>
                    <a:pt x="0" y="44"/>
                  </a:cubicBezTo>
                  <a:cubicBezTo>
                    <a:pt x="0" y="46"/>
                    <a:pt x="2" y="48"/>
                    <a:pt x="4" y="48"/>
                  </a:cubicBezTo>
                  <a:cubicBezTo>
                    <a:pt x="60" y="48"/>
                    <a:pt x="60" y="48"/>
                    <a:pt x="60" y="48"/>
                  </a:cubicBezTo>
                  <a:cubicBezTo>
                    <a:pt x="62" y="48"/>
                    <a:pt x="64" y="46"/>
                    <a:pt x="64" y="44"/>
                  </a:cubicBezTo>
                  <a:cubicBezTo>
                    <a:pt x="64" y="12"/>
                    <a:pt x="64" y="12"/>
                    <a:pt x="64" y="12"/>
                  </a:cubicBezTo>
                  <a:cubicBezTo>
                    <a:pt x="64" y="10"/>
                    <a:pt x="62" y="8"/>
                    <a:pt x="60" y="8"/>
                  </a:cubicBezTo>
                  <a:close/>
                  <a:moveTo>
                    <a:pt x="32" y="44"/>
                  </a:moveTo>
                  <a:cubicBezTo>
                    <a:pt x="23" y="44"/>
                    <a:pt x="16" y="37"/>
                    <a:pt x="16" y="28"/>
                  </a:cubicBezTo>
                  <a:cubicBezTo>
                    <a:pt x="16" y="19"/>
                    <a:pt x="23" y="12"/>
                    <a:pt x="32" y="12"/>
                  </a:cubicBezTo>
                  <a:cubicBezTo>
                    <a:pt x="41" y="12"/>
                    <a:pt x="48" y="19"/>
                    <a:pt x="48" y="28"/>
                  </a:cubicBezTo>
                  <a:cubicBezTo>
                    <a:pt x="48" y="37"/>
                    <a:pt x="41" y="44"/>
                    <a:pt x="32" y="4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02758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Mockup</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65527" y="1484784"/>
              <a:ext cx="860947" cy="871154"/>
              <a:chOff x="3500438" y="2252663"/>
              <a:chExt cx="401638" cy="406400"/>
            </a:xfrm>
            <a:solidFill>
              <a:schemeClr val="tx2"/>
            </a:solidFill>
          </p:grpSpPr>
          <p:sp>
            <p:nvSpPr>
              <p:cNvPr id="19"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28" name="Straight Connector 27"/>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344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6" name="Group 5"/>
          <p:cNvGrpSpPr/>
          <p:nvPr/>
        </p:nvGrpSpPr>
        <p:grpSpPr>
          <a:xfrm>
            <a:off x="7110282" y="4557806"/>
            <a:ext cx="2073530" cy="2327578"/>
            <a:chOff x="8239125" y="2730500"/>
            <a:chExt cx="3679825" cy="4130675"/>
          </a:xfrm>
        </p:grpSpPr>
        <p:sp>
          <p:nvSpPr>
            <p:cNvPr id="7" name="Freeform 21"/>
            <p:cNvSpPr>
              <a:spLocks/>
            </p:cNvSpPr>
            <p:nvPr/>
          </p:nvSpPr>
          <p:spPr bwMode="auto">
            <a:xfrm>
              <a:off x="8239125" y="2730500"/>
              <a:ext cx="3333750" cy="4114800"/>
            </a:xfrm>
            <a:custGeom>
              <a:avLst/>
              <a:gdLst>
                <a:gd name="T0" fmla="*/ 1069 w 1069"/>
                <a:gd name="T1" fmla="*/ 1174 h 1318"/>
                <a:gd name="T2" fmla="*/ 1040 w 1069"/>
                <a:gd name="T3" fmla="*/ 1123 h 1318"/>
                <a:gd name="T4" fmla="*/ 937 w 1069"/>
                <a:gd name="T5" fmla="*/ 942 h 1318"/>
                <a:gd name="T6" fmla="*/ 851 w 1069"/>
                <a:gd name="T7" fmla="*/ 609 h 1318"/>
                <a:gd name="T8" fmla="*/ 754 w 1069"/>
                <a:gd name="T9" fmla="*/ 395 h 1318"/>
                <a:gd name="T10" fmla="*/ 621 w 1069"/>
                <a:gd name="T11" fmla="*/ 301 h 1318"/>
                <a:gd name="T12" fmla="*/ 579 w 1069"/>
                <a:gd name="T13" fmla="*/ 342 h 1318"/>
                <a:gd name="T14" fmla="*/ 467 w 1069"/>
                <a:gd name="T15" fmla="*/ 276 h 1318"/>
                <a:gd name="T16" fmla="*/ 415 w 1069"/>
                <a:gd name="T17" fmla="*/ 326 h 1318"/>
                <a:gd name="T18" fmla="*/ 329 w 1069"/>
                <a:gd name="T19" fmla="*/ 274 h 1318"/>
                <a:gd name="T20" fmla="*/ 274 w 1069"/>
                <a:gd name="T21" fmla="*/ 313 h 1318"/>
                <a:gd name="T22" fmla="*/ 151 w 1069"/>
                <a:gd name="T23" fmla="*/ 101 h 1318"/>
                <a:gd name="T24" fmla="*/ 65 w 1069"/>
                <a:gd name="T25" fmla="*/ 11 h 1318"/>
                <a:gd name="T26" fmla="*/ 44 w 1069"/>
                <a:gd name="T27" fmla="*/ 144 h 1318"/>
                <a:gd name="T28" fmla="*/ 169 w 1069"/>
                <a:gd name="T29" fmla="*/ 431 h 1318"/>
                <a:gd name="T30" fmla="*/ 281 w 1069"/>
                <a:gd name="T31" fmla="*/ 701 h 1318"/>
                <a:gd name="T32" fmla="*/ 281 w 1069"/>
                <a:gd name="T33" fmla="*/ 768 h 1318"/>
                <a:gd name="T34" fmla="*/ 237 w 1069"/>
                <a:gd name="T35" fmla="*/ 683 h 1318"/>
                <a:gd name="T36" fmla="*/ 222 w 1069"/>
                <a:gd name="T37" fmla="*/ 582 h 1318"/>
                <a:gd name="T38" fmla="*/ 159 w 1069"/>
                <a:gd name="T39" fmla="*/ 479 h 1318"/>
                <a:gd name="T40" fmla="*/ 124 w 1069"/>
                <a:gd name="T41" fmla="*/ 559 h 1318"/>
                <a:gd name="T42" fmla="*/ 90 w 1069"/>
                <a:gd name="T43" fmla="*/ 712 h 1318"/>
                <a:gd name="T44" fmla="*/ 174 w 1069"/>
                <a:gd name="T45" fmla="*/ 882 h 1318"/>
                <a:gd name="T46" fmla="*/ 339 w 1069"/>
                <a:gd name="T47" fmla="*/ 1010 h 1318"/>
                <a:gd name="T48" fmla="*/ 602 w 1069"/>
                <a:gd name="T49" fmla="*/ 1172 h 1318"/>
                <a:gd name="T50" fmla="*/ 695 w 1069"/>
                <a:gd name="T51" fmla="*/ 1318 h 1318"/>
                <a:gd name="T52" fmla="*/ 855 w 1069"/>
                <a:gd name="T53" fmla="*/ 1318 h 1318"/>
                <a:gd name="T54" fmla="*/ 1069 w 1069"/>
                <a:gd name="T55" fmla="*/ 1174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9" h="1318">
                  <a:moveTo>
                    <a:pt x="1069" y="1174"/>
                  </a:moveTo>
                  <a:cubicBezTo>
                    <a:pt x="1054" y="1151"/>
                    <a:pt x="1044" y="1133"/>
                    <a:pt x="1040" y="1123"/>
                  </a:cubicBezTo>
                  <a:cubicBezTo>
                    <a:pt x="1022" y="1081"/>
                    <a:pt x="978" y="1011"/>
                    <a:pt x="937" y="942"/>
                  </a:cubicBezTo>
                  <a:cubicBezTo>
                    <a:pt x="896" y="873"/>
                    <a:pt x="869" y="703"/>
                    <a:pt x="851" y="609"/>
                  </a:cubicBezTo>
                  <a:cubicBezTo>
                    <a:pt x="833" y="516"/>
                    <a:pt x="798" y="441"/>
                    <a:pt x="754" y="395"/>
                  </a:cubicBezTo>
                  <a:cubicBezTo>
                    <a:pt x="711" y="349"/>
                    <a:pt x="663" y="278"/>
                    <a:pt x="621" y="301"/>
                  </a:cubicBezTo>
                  <a:cubicBezTo>
                    <a:pt x="579" y="324"/>
                    <a:pt x="579" y="342"/>
                    <a:pt x="579" y="342"/>
                  </a:cubicBezTo>
                  <a:cubicBezTo>
                    <a:pt x="579" y="342"/>
                    <a:pt x="516" y="261"/>
                    <a:pt x="467" y="276"/>
                  </a:cubicBezTo>
                  <a:cubicBezTo>
                    <a:pt x="418" y="291"/>
                    <a:pt x="415" y="326"/>
                    <a:pt x="415" y="326"/>
                  </a:cubicBezTo>
                  <a:cubicBezTo>
                    <a:pt x="415" y="326"/>
                    <a:pt x="382" y="259"/>
                    <a:pt x="329" y="274"/>
                  </a:cubicBezTo>
                  <a:cubicBezTo>
                    <a:pt x="275" y="288"/>
                    <a:pt x="274" y="313"/>
                    <a:pt x="274" y="313"/>
                  </a:cubicBezTo>
                  <a:cubicBezTo>
                    <a:pt x="274" y="313"/>
                    <a:pt x="185" y="167"/>
                    <a:pt x="151" y="101"/>
                  </a:cubicBezTo>
                  <a:cubicBezTo>
                    <a:pt x="118" y="34"/>
                    <a:pt x="96" y="0"/>
                    <a:pt x="65" y="11"/>
                  </a:cubicBezTo>
                  <a:cubicBezTo>
                    <a:pt x="35" y="22"/>
                    <a:pt x="0" y="59"/>
                    <a:pt x="44" y="144"/>
                  </a:cubicBezTo>
                  <a:cubicBezTo>
                    <a:pt x="88" y="229"/>
                    <a:pt x="138" y="369"/>
                    <a:pt x="169" y="431"/>
                  </a:cubicBezTo>
                  <a:cubicBezTo>
                    <a:pt x="200" y="493"/>
                    <a:pt x="263" y="623"/>
                    <a:pt x="281" y="701"/>
                  </a:cubicBezTo>
                  <a:cubicBezTo>
                    <a:pt x="300" y="779"/>
                    <a:pt x="306" y="779"/>
                    <a:pt x="281" y="768"/>
                  </a:cubicBezTo>
                  <a:cubicBezTo>
                    <a:pt x="257" y="757"/>
                    <a:pt x="257" y="703"/>
                    <a:pt x="237" y="683"/>
                  </a:cubicBezTo>
                  <a:cubicBezTo>
                    <a:pt x="217" y="664"/>
                    <a:pt x="214" y="607"/>
                    <a:pt x="222" y="582"/>
                  </a:cubicBezTo>
                  <a:cubicBezTo>
                    <a:pt x="229" y="556"/>
                    <a:pt x="187" y="485"/>
                    <a:pt x="159" y="479"/>
                  </a:cubicBezTo>
                  <a:cubicBezTo>
                    <a:pt x="131" y="473"/>
                    <a:pt x="125" y="495"/>
                    <a:pt x="124" y="559"/>
                  </a:cubicBezTo>
                  <a:cubicBezTo>
                    <a:pt x="123" y="624"/>
                    <a:pt x="64" y="660"/>
                    <a:pt x="90" y="712"/>
                  </a:cubicBezTo>
                  <a:cubicBezTo>
                    <a:pt x="116" y="765"/>
                    <a:pt x="160" y="850"/>
                    <a:pt x="174" y="882"/>
                  </a:cubicBezTo>
                  <a:cubicBezTo>
                    <a:pt x="188" y="913"/>
                    <a:pt x="264" y="978"/>
                    <a:pt x="339" y="1010"/>
                  </a:cubicBezTo>
                  <a:cubicBezTo>
                    <a:pt x="414" y="1042"/>
                    <a:pt x="551" y="1103"/>
                    <a:pt x="602" y="1172"/>
                  </a:cubicBezTo>
                  <a:cubicBezTo>
                    <a:pt x="619" y="1197"/>
                    <a:pt x="655" y="1253"/>
                    <a:pt x="695" y="1318"/>
                  </a:cubicBezTo>
                  <a:cubicBezTo>
                    <a:pt x="855" y="1318"/>
                    <a:pt x="855" y="1318"/>
                    <a:pt x="855" y="1318"/>
                  </a:cubicBezTo>
                  <a:lnTo>
                    <a:pt x="1069" y="1174"/>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 name="Freeform 22"/>
            <p:cNvSpPr>
              <a:spLocks/>
            </p:cNvSpPr>
            <p:nvPr/>
          </p:nvSpPr>
          <p:spPr bwMode="auto">
            <a:xfrm>
              <a:off x="9093200" y="3708400"/>
              <a:ext cx="412750" cy="611188"/>
            </a:xfrm>
            <a:custGeom>
              <a:avLst/>
              <a:gdLst>
                <a:gd name="T0" fmla="*/ 0 w 132"/>
                <a:gd name="T1" fmla="*/ 0 h 196"/>
                <a:gd name="T2" fmla="*/ 83 w 132"/>
                <a:gd name="T3" fmla="*/ 161 h 196"/>
                <a:gd name="T4" fmla="*/ 110 w 132"/>
                <a:gd name="T5" fmla="*/ 177 h 196"/>
                <a:gd name="T6" fmla="*/ 0 w 132"/>
                <a:gd name="T7" fmla="*/ 0 h 196"/>
              </a:gdLst>
              <a:ahLst/>
              <a:cxnLst>
                <a:cxn ang="0">
                  <a:pos x="T0" y="T1"/>
                </a:cxn>
                <a:cxn ang="0">
                  <a:pos x="T2" y="T3"/>
                </a:cxn>
                <a:cxn ang="0">
                  <a:pos x="T4" y="T5"/>
                </a:cxn>
                <a:cxn ang="0">
                  <a:pos x="T6" y="T7"/>
                </a:cxn>
              </a:cxnLst>
              <a:rect l="0" t="0" r="r" b="b"/>
              <a:pathLst>
                <a:path w="132" h="196">
                  <a:moveTo>
                    <a:pt x="0" y="0"/>
                  </a:moveTo>
                  <a:cubicBezTo>
                    <a:pt x="14" y="22"/>
                    <a:pt x="67" y="129"/>
                    <a:pt x="83" y="161"/>
                  </a:cubicBezTo>
                  <a:cubicBezTo>
                    <a:pt x="99" y="193"/>
                    <a:pt x="132" y="196"/>
                    <a:pt x="110" y="177"/>
                  </a:cubicBezTo>
                  <a:cubicBezTo>
                    <a:pt x="88" y="158"/>
                    <a:pt x="45" y="63"/>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 name="Freeform 23"/>
            <p:cNvSpPr>
              <a:spLocks/>
            </p:cNvSpPr>
            <p:nvPr/>
          </p:nvSpPr>
          <p:spPr bwMode="auto">
            <a:xfrm>
              <a:off x="9532938" y="3748088"/>
              <a:ext cx="403225" cy="474663"/>
            </a:xfrm>
            <a:custGeom>
              <a:avLst/>
              <a:gdLst>
                <a:gd name="T0" fmla="*/ 0 w 129"/>
                <a:gd name="T1" fmla="*/ 0 h 152"/>
                <a:gd name="T2" fmla="*/ 96 w 129"/>
                <a:gd name="T3" fmla="*/ 134 h 152"/>
                <a:gd name="T4" fmla="*/ 82 w 129"/>
                <a:gd name="T5" fmla="*/ 98 h 152"/>
                <a:gd name="T6" fmla="*/ 0 w 129"/>
                <a:gd name="T7" fmla="*/ 0 h 152"/>
              </a:gdLst>
              <a:ahLst/>
              <a:cxnLst>
                <a:cxn ang="0">
                  <a:pos x="T0" y="T1"/>
                </a:cxn>
                <a:cxn ang="0">
                  <a:pos x="T2" y="T3"/>
                </a:cxn>
                <a:cxn ang="0">
                  <a:pos x="T4" y="T5"/>
                </a:cxn>
                <a:cxn ang="0">
                  <a:pos x="T6" y="T7"/>
                </a:cxn>
              </a:cxnLst>
              <a:rect l="0" t="0" r="r" b="b"/>
              <a:pathLst>
                <a:path w="129" h="152">
                  <a:moveTo>
                    <a:pt x="0" y="0"/>
                  </a:moveTo>
                  <a:cubicBezTo>
                    <a:pt x="16" y="31"/>
                    <a:pt x="62" y="116"/>
                    <a:pt x="96" y="134"/>
                  </a:cubicBezTo>
                  <a:cubicBezTo>
                    <a:pt x="129" y="152"/>
                    <a:pt x="113" y="129"/>
                    <a:pt x="82" y="98"/>
                  </a:cubicBezTo>
                  <a:cubicBezTo>
                    <a:pt x="50" y="66"/>
                    <a:pt x="38" y="47"/>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 name="Freeform 24"/>
            <p:cNvSpPr>
              <a:spLocks/>
            </p:cNvSpPr>
            <p:nvPr/>
          </p:nvSpPr>
          <p:spPr bwMode="auto">
            <a:xfrm>
              <a:off x="10045700" y="3798888"/>
              <a:ext cx="454025" cy="361950"/>
            </a:xfrm>
            <a:custGeom>
              <a:avLst/>
              <a:gdLst>
                <a:gd name="T0" fmla="*/ 0 w 146"/>
                <a:gd name="T1" fmla="*/ 0 h 116"/>
                <a:gd name="T2" fmla="*/ 105 w 146"/>
                <a:gd name="T3" fmla="*/ 112 h 116"/>
                <a:gd name="T4" fmla="*/ 87 w 146"/>
                <a:gd name="T5" fmla="*/ 84 h 116"/>
                <a:gd name="T6" fmla="*/ 0 w 146"/>
                <a:gd name="T7" fmla="*/ 0 h 116"/>
              </a:gdLst>
              <a:ahLst/>
              <a:cxnLst>
                <a:cxn ang="0">
                  <a:pos x="T0" y="T1"/>
                </a:cxn>
                <a:cxn ang="0">
                  <a:pos x="T2" y="T3"/>
                </a:cxn>
                <a:cxn ang="0">
                  <a:pos x="T4" y="T5"/>
                </a:cxn>
                <a:cxn ang="0">
                  <a:pos x="T6" y="T7"/>
                </a:cxn>
              </a:cxnLst>
              <a:rect l="0" t="0" r="r" b="b"/>
              <a:pathLst>
                <a:path w="146" h="116">
                  <a:moveTo>
                    <a:pt x="0" y="0"/>
                  </a:moveTo>
                  <a:cubicBezTo>
                    <a:pt x="20" y="38"/>
                    <a:pt x="63" y="109"/>
                    <a:pt x="105" y="112"/>
                  </a:cubicBezTo>
                  <a:cubicBezTo>
                    <a:pt x="146" y="116"/>
                    <a:pt x="104" y="95"/>
                    <a:pt x="87" y="84"/>
                  </a:cubicBezTo>
                  <a:cubicBezTo>
                    <a:pt x="69" y="73"/>
                    <a:pt x="43" y="52"/>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 name="Freeform 25"/>
            <p:cNvSpPr>
              <a:spLocks/>
            </p:cNvSpPr>
            <p:nvPr/>
          </p:nvSpPr>
          <p:spPr bwMode="auto">
            <a:xfrm>
              <a:off x="8316913" y="2736850"/>
              <a:ext cx="280987" cy="303213"/>
            </a:xfrm>
            <a:custGeom>
              <a:avLst/>
              <a:gdLst>
                <a:gd name="T0" fmla="*/ 33 w 90"/>
                <a:gd name="T1" fmla="*/ 9 h 97"/>
                <a:gd name="T2" fmla="*/ 10 w 90"/>
                <a:gd name="T3" fmla="*/ 50 h 97"/>
                <a:gd name="T4" fmla="*/ 66 w 90"/>
                <a:gd name="T5" fmla="*/ 89 h 97"/>
                <a:gd name="T6" fmla="*/ 76 w 90"/>
                <a:gd name="T7" fmla="*/ 33 h 97"/>
                <a:gd name="T8" fmla="*/ 33 w 90"/>
                <a:gd name="T9" fmla="*/ 9 h 97"/>
              </a:gdLst>
              <a:ahLst/>
              <a:cxnLst>
                <a:cxn ang="0">
                  <a:pos x="T0" y="T1"/>
                </a:cxn>
                <a:cxn ang="0">
                  <a:pos x="T2" y="T3"/>
                </a:cxn>
                <a:cxn ang="0">
                  <a:pos x="T4" y="T5"/>
                </a:cxn>
                <a:cxn ang="0">
                  <a:pos x="T6" y="T7"/>
                </a:cxn>
                <a:cxn ang="0">
                  <a:pos x="T8" y="T9"/>
                </a:cxn>
              </a:cxnLst>
              <a:rect l="0" t="0" r="r" b="b"/>
              <a:pathLst>
                <a:path w="90" h="97">
                  <a:moveTo>
                    <a:pt x="33" y="9"/>
                  </a:moveTo>
                  <a:cubicBezTo>
                    <a:pt x="18" y="16"/>
                    <a:pt x="0" y="30"/>
                    <a:pt x="10" y="50"/>
                  </a:cubicBezTo>
                  <a:cubicBezTo>
                    <a:pt x="21" y="71"/>
                    <a:pt x="44" y="97"/>
                    <a:pt x="66" y="89"/>
                  </a:cubicBezTo>
                  <a:cubicBezTo>
                    <a:pt x="87" y="81"/>
                    <a:pt x="90" y="58"/>
                    <a:pt x="76" y="33"/>
                  </a:cubicBezTo>
                  <a:cubicBezTo>
                    <a:pt x="61" y="7"/>
                    <a:pt x="51" y="0"/>
                    <a:pt x="33" y="9"/>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 name="Freeform 26"/>
            <p:cNvSpPr>
              <a:spLocks/>
            </p:cNvSpPr>
            <p:nvPr/>
          </p:nvSpPr>
          <p:spPr bwMode="auto">
            <a:xfrm>
              <a:off x="8494713" y="3192463"/>
              <a:ext cx="477837" cy="531813"/>
            </a:xfrm>
            <a:custGeom>
              <a:avLst/>
              <a:gdLst>
                <a:gd name="T0" fmla="*/ 48 w 153"/>
                <a:gd name="T1" fmla="*/ 21 h 170"/>
                <a:gd name="T2" fmla="*/ 100 w 153"/>
                <a:gd name="T3" fmla="*/ 144 h 170"/>
                <a:gd name="T4" fmla="*/ 48 w 153"/>
                <a:gd name="T5" fmla="*/ 21 h 170"/>
              </a:gdLst>
              <a:ahLst/>
              <a:cxnLst>
                <a:cxn ang="0">
                  <a:pos x="T0" y="T1"/>
                </a:cxn>
                <a:cxn ang="0">
                  <a:pos x="T2" y="T3"/>
                </a:cxn>
                <a:cxn ang="0">
                  <a:pos x="T4" y="T5"/>
                </a:cxn>
              </a:cxnLst>
              <a:rect l="0" t="0" r="r" b="b"/>
              <a:pathLst>
                <a:path w="153" h="170">
                  <a:moveTo>
                    <a:pt x="48" y="21"/>
                  </a:moveTo>
                  <a:cubicBezTo>
                    <a:pt x="0" y="46"/>
                    <a:pt x="46" y="170"/>
                    <a:pt x="100" y="144"/>
                  </a:cubicBezTo>
                  <a:cubicBezTo>
                    <a:pt x="153" y="118"/>
                    <a:pt x="89"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 name="Freeform 27"/>
            <p:cNvSpPr>
              <a:spLocks/>
            </p:cNvSpPr>
            <p:nvPr/>
          </p:nvSpPr>
          <p:spPr bwMode="auto">
            <a:xfrm>
              <a:off x="8629650" y="4238625"/>
              <a:ext cx="74612" cy="241300"/>
            </a:xfrm>
            <a:custGeom>
              <a:avLst/>
              <a:gdLst>
                <a:gd name="T0" fmla="*/ 14 w 24"/>
                <a:gd name="T1" fmla="*/ 0 h 77"/>
                <a:gd name="T2" fmla="*/ 0 w 24"/>
                <a:gd name="T3" fmla="*/ 76 h 77"/>
                <a:gd name="T4" fmla="*/ 0 w 24"/>
                <a:gd name="T5" fmla="*/ 77 h 77"/>
                <a:gd name="T6" fmla="*/ 22 w 24"/>
                <a:gd name="T7" fmla="*/ 34 h 77"/>
                <a:gd name="T8" fmla="*/ 14 w 24"/>
                <a:gd name="T9" fmla="*/ 0 h 77"/>
              </a:gdLst>
              <a:ahLst/>
              <a:cxnLst>
                <a:cxn ang="0">
                  <a:pos x="T0" y="T1"/>
                </a:cxn>
                <a:cxn ang="0">
                  <a:pos x="T2" y="T3"/>
                </a:cxn>
                <a:cxn ang="0">
                  <a:pos x="T4" y="T5"/>
                </a:cxn>
                <a:cxn ang="0">
                  <a:pos x="T6" y="T7"/>
                </a:cxn>
                <a:cxn ang="0">
                  <a:pos x="T8" y="T9"/>
                </a:cxn>
              </a:cxnLst>
              <a:rect l="0" t="0" r="r" b="b"/>
              <a:pathLst>
                <a:path w="24" h="77">
                  <a:moveTo>
                    <a:pt x="14" y="0"/>
                  </a:moveTo>
                  <a:cubicBezTo>
                    <a:pt x="3" y="9"/>
                    <a:pt x="0" y="33"/>
                    <a:pt x="0" y="76"/>
                  </a:cubicBezTo>
                  <a:cubicBezTo>
                    <a:pt x="0" y="77"/>
                    <a:pt x="0" y="77"/>
                    <a:pt x="0" y="77"/>
                  </a:cubicBezTo>
                  <a:cubicBezTo>
                    <a:pt x="17" y="69"/>
                    <a:pt x="20" y="49"/>
                    <a:pt x="22" y="34"/>
                  </a:cubicBezTo>
                  <a:cubicBezTo>
                    <a:pt x="24" y="17"/>
                    <a:pt x="22" y="6"/>
                    <a:pt x="14" y="0"/>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28"/>
            <p:cNvSpPr>
              <a:spLocks noEditPoints="1"/>
            </p:cNvSpPr>
            <p:nvPr/>
          </p:nvSpPr>
          <p:spPr bwMode="auto">
            <a:xfrm>
              <a:off x="8736013" y="3683000"/>
              <a:ext cx="282575" cy="249238"/>
            </a:xfrm>
            <a:custGeom>
              <a:avLst/>
              <a:gdLst>
                <a:gd name="T0" fmla="*/ 17 w 91"/>
                <a:gd name="T1" fmla="*/ 80 h 80"/>
                <a:gd name="T2" fmla="*/ 91 w 91"/>
                <a:gd name="T3" fmla="*/ 47 h 80"/>
                <a:gd name="T4" fmla="*/ 17 w 91"/>
                <a:gd name="T5" fmla="*/ 80 h 80"/>
                <a:gd name="T6" fmla="*/ 71 w 91"/>
                <a:gd name="T7" fmla="*/ 3 h 80"/>
                <a:gd name="T8" fmla="*/ 0 w 91"/>
                <a:gd name="T9" fmla="*/ 47 h 80"/>
                <a:gd name="T10" fmla="*/ 71 w 91"/>
                <a:gd name="T11" fmla="*/ 3 h 80"/>
              </a:gdLst>
              <a:ahLst/>
              <a:cxnLst>
                <a:cxn ang="0">
                  <a:pos x="T0" y="T1"/>
                </a:cxn>
                <a:cxn ang="0">
                  <a:pos x="T2" y="T3"/>
                </a:cxn>
                <a:cxn ang="0">
                  <a:pos x="T4" y="T5"/>
                </a:cxn>
                <a:cxn ang="0">
                  <a:pos x="T6" y="T7"/>
                </a:cxn>
                <a:cxn ang="0">
                  <a:pos x="T8" y="T9"/>
                </a:cxn>
                <a:cxn ang="0">
                  <a:pos x="T10" y="T11"/>
                </a:cxn>
              </a:cxnLst>
              <a:rect l="0" t="0" r="r" b="b"/>
              <a:pathLst>
                <a:path w="91" h="80">
                  <a:moveTo>
                    <a:pt x="17" y="80"/>
                  </a:moveTo>
                  <a:cubicBezTo>
                    <a:pt x="49" y="78"/>
                    <a:pt x="74" y="64"/>
                    <a:pt x="91" y="47"/>
                  </a:cubicBezTo>
                  <a:cubicBezTo>
                    <a:pt x="67" y="59"/>
                    <a:pt x="41" y="72"/>
                    <a:pt x="17" y="80"/>
                  </a:cubicBezTo>
                  <a:close/>
                  <a:moveTo>
                    <a:pt x="71" y="3"/>
                  </a:moveTo>
                  <a:cubicBezTo>
                    <a:pt x="52" y="0"/>
                    <a:pt x="12" y="22"/>
                    <a:pt x="0" y="47"/>
                  </a:cubicBezTo>
                  <a:cubicBezTo>
                    <a:pt x="19" y="31"/>
                    <a:pt x="57" y="6"/>
                    <a:pt x="71" y="3"/>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29"/>
            <p:cNvSpPr>
              <a:spLocks/>
            </p:cNvSpPr>
            <p:nvPr/>
          </p:nvSpPr>
          <p:spPr bwMode="auto">
            <a:xfrm>
              <a:off x="8389938" y="2987675"/>
              <a:ext cx="376237" cy="285750"/>
            </a:xfrm>
            <a:custGeom>
              <a:avLst/>
              <a:gdLst>
                <a:gd name="T0" fmla="*/ 48 w 121"/>
                <a:gd name="T1" fmla="*/ 21 h 92"/>
                <a:gd name="T2" fmla="*/ 68 w 121"/>
                <a:gd name="T3" fmla="*/ 65 h 92"/>
                <a:gd name="T4" fmla="*/ 48 w 121"/>
                <a:gd name="T5" fmla="*/ 21 h 92"/>
              </a:gdLst>
              <a:ahLst/>
              <a:cxnLst>
                <a:cxn ang="0">
                  <a:pos x="T0" y="T1"/>
                </a:cxn>
                <a:cxn ang="0">
                  <a:pos x="T2" y="T3"/>
                </a:cxn>
                <a:cxn ang="0">
                  <a:pos x="T4" y="T5"/>
                </a:cxn>
              </a:cxnLst>
              <a:rect l="0" t="0" r="r" b="b"/>
              <a:pathLst>
                <a:path w="121" h="92">
                  <a:moveTo>
                    <a:pt x="48" y="21"/>
                  </a:moveTo>
                  <a:cubicBezTo>
                    <a:pt x="0" y="45"/>
                    <a:pt x="14" y="92"/>
                    <a:pt x="68" y="65"/>
                  </a:cubicBezTo>
                  <a:cubicBezTo>
                    <a:pt x="121" y="39"/>
                    <a:pt x="90"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 name="Freeform 30"/>
            <p:cNvSpPr>
              <a:spLocks/>
            </p:cNvSpPr>
            <p:nvPr/>
          </p:nvSpPr>
          <p:spPr bwMode="auto">
            <a:xfrm>
              <a:off x="9231313" y="3546475"/>
              <a:ext cx="788987" cy="860425"/>
            </a:xfrm>
            <a:custGeom>
              <a:avLst/>
              <a:gdLst>
                <a:gd name="T0" fmla="*/ 23 w 253"/>
                <a:gd name="T1" fmla="*/ 21 h 276"/>
                <a:gd name="T2" fmla="*/ 71 w 253"/>
                <a:gd name="T3" fmla="*/ 177 h 276"/>
                <a:gd name="T4" fmla="*/ 219 w 253"/>
                <a:gd name="T5" fmla="*/ 240 h 276"/>
                <a:gd name="T6" fmla="*/ 126 w 253"/>
                <a:gd name="T7" fmla="*/ 114 h 276"/>
                <a:gd name="T8" fmla="*/ 23 w 253"/>
                <a:gd name="T9" fmla="*/ 21 h 276"/>
              </a:gdLst>
              <a:ahLst/>
              <a:cxnLst>
                <a:cxn ang="0">
                  <a:pos x="T0" y="T1"/>
                </a:cxn>
                <a:cxn ang="0">
                  <a:pos x="T2" y="T3"/>
                </a:cxn>
                <a:cxn ang="0">
                  <a:pos x="T4" y="T5"/>
                </a:cxn>
                <a:cxn ang="0">
                  <a:pos x="T6" y="T7"/>
                </a:cxn>
                <a:cxn ang="0">
                  <a:pos x="T8" y="T9"/>
                </a:cxn>
              </a:cxnLst>
              <a:rect l="0" t="0" r="r" b="b"/>
              <a:pathLst>
                <a:path w="253" h="276">
                  <a:moveTo>
                    <a:pt x="23" y="21"/>
                  </a:moveTo>
                  <a:cubicBezTo>
                    <a:pt x="0" y="33"/>
                    <a:pt x="48" y="125"/>
                    <a:pt x="71" y="177"/>
                  </a:cubicBezTo>
                  <a:cubicBezTo>
                    <a:pt x="93" y="228"/>
                    <a:pt x="253" y="276"/>
                    <a:pt x="219" y="240"/>
                  </a:cubicBezTo>
                  <a:cubicBezTo>
                    <a:pt x="184" y="204"/>
                    <a:pt x="155" y="145"/>
                    <a:pt x="126" y="114"/>
                  </a:cubicBezTo>
                  <a:cubicBezTo>
                    <a:pt x="98" y="84"/>
                    <a:pt x="60" y="0"/>
                    <a:pt x="23"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31"/>
            <p:cNvSpPr>
              <a:spLocks/>
            </p:cNvSpPr>
            <p:nvPr/>
          </p:nvSpPr>
          <p:spPr bwMode="auto">
            <a:xfrm>
              <a:off x="8594725" y="3817938"/>
              <a:ext cx="2962275" cy="3027363"/>
            </a:xfrm>
            <a:custGeom>
              <a:avLst/>
              <a:gdLst>
                <a:gd name="T0" fmla="*/ 129 w 950"/>
                <a:gd name="T1" fmla="*/ 63 h 970"/>
                <a:gd name="T2" fmla="*/ 195 w 950"/>
                <a:gd name="T3" fmla="*/ 50 h 970"/>
                <a:gd name="T4" fmla="*/ 271 w 950"/>
                <a:gd name="T5" fmla="*/ 193 h 970"/>
                <a:gd name="T6" fmla="*/ 355 w 950"/>
                <a:gd name="T7" fmla="*/ 240 h 970"/>
                <a:gd name="T8" fmla="*/ 460 w 950"/>
                <a:gd name="T9" fmla="*/ 194 h 970"/>
                <a:gd name="T10" fmla="*/ 520 w 950"/>
                <a:gd name="T11" fmla="*/ 151 h 970"/>
                <a:gd name="T12" fmla="*/ 611 w 950"/>
                <a:gd name="T13" fmla="*/ 168 h 970"/>
                <a:gd name="T14" fmla="*/ 683 w 950"/>
                <a:gd name="T15" fmla="*/ 131 h 970"/>
                <a:gd name="T16" fmla="*/ 741 w 950"/>
                <a:gd name="T17" fmla="*/ 337 h 970"/>
                <a:gd name="T18" fmla="*/ 783 w 950"/>
                <a:gd name="T19" fmla="*/ 534 h 970"/>
                <a:gd name="T20" fmla="*/ 890 w 950"/>
                <a:gd name="T21" fmla="*/ 722 h 970"/>
                <a:gd name="T22" fmla="*/ 950 w 950"/>
                <a:gd name="T23" fmla="*/ 830 h 970"/>
                <a:gd name="T24" fmla="*/ 741 w 950"/>
                <a:gd name="T25" fmla="*/ 970 h 970"/>
                <a:gd name="T26" fmla="*/ 633 w 950"/>
                <a:gd name="T27" fmla="*/ 970 h 970"/>
                <a:gd name="T28" fmla="*/ 499 w 950"/>
                <a:gd name="T29" fmla="*/ 775 h 970"/>
                <a:gd name="T30" fmla="*/ 313 w 950"/>
                <a:gd name="T31" fmla="*/ 660 h 970"/>
                <a:gd name="T32" fmla="*/ 106 w 950"/>
                <a:gd name="T33" fmla="*/ 562 h 970"/>
                <a:gd name="T34" fmla="*/ 28 w 950"/>
                <a:gd name="T35" fmla="*/ 394 h 970"/>
                <a:gd name="T36" fmla="*/ 13 w 950"/>
                <a:gd name="T37" fmla="*/ 298 h 970"/>
                <a:gd name="T38" fmla="*/ 50 w 950"/>
                <a:gd name="T39" fmla="*/ 260 h 970"/>
                <a:gd name="T40" fmla="*/ 83 w 950"/>
                <a:gd name="T41" fmla="*/ 357 h 970"/>
                <a:gd name="T42" fmla="*/ 131 w 950"/>
                <a:gd name="T43" fmla="*/ 444 h 970"/>
                <a:gd name="T44" fmla="*/ 197 w 950"/>
                <a:gd name="T45" fmla="*/ 506 h 970"/>
                <a:gd name="T46" fmla="*/ 164 w 950"/>
                <a:gd name="T47" fmla="*/ 310 h 970"/>
                <a:gd name="T48" fmla="*/ 77 w 950"/>
                <a:gd name="T49" fmla="*/ 68 h 970"/>
                <a:gd name="T50" fmla="*/ 129 w 950"/>
                <a:gd name="T51" fmla="*/ 6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0" h="970">
                  <a:moveTo>
                    <a:pt x="129" y="63"/>
                  </a:moveTo>
                  <a:cubicBezTo>
                    <a:pt x="158" y="47"/>
                    <a:pt x="170" y="0"/>
                    <a:pt x="195" y="50"/>
                  </a:cubicBezTo>
                  <a:cubicBezTo>
                    <a:pt x="220" y="100"/>
                    <a:pt x="256" y="176"/>
                    <a:pt x="271" y="193"/>
                  </a:cubicBezTo>
                  <a:cubicBezTo>
                    <a:pt x="286" y="211"/>
                    <a:pt x="347" y="279"/>
                    <a:pt x="355" y="240"/>
                  </a:cubicBezTo>
                  <a:cubicBezTo>
                    <a:pt x="362" y="201"/>
                    <a:pt x="429" y="170"/>
                    <a:pt x="460" y="194"/>
                  </a:cubicBezTo>
                  <a:cubicBezTo>
                    <a:pt x="490" y="217"/>
                    <a:pt x="489" y="163"/>
                    <a:pt x="520" y="151"/>
                  </a:cubicBezTo>
                  <a:cubicBezTo>
                    <a:pt x="552" y="140"/>
                    <a:pt x="591" y="179"/>
                    <a:pt x="611" y="168"/>
                  </a:cubicBezTo>
                  <a:cubicBezTo>
                    <a:pt x="631" y="157"/>
                    <a:pt x="659" y="113"/>
                    <a:pt x="683" y="131"/>
                  </a:cubicBezTo>
                  <a:cubicBezTo>
                    <a:pt x="708" y="150"/>
                    <a:pt x="734" y="286"/>
                    <a:pt x="741" y="337"/>
                  </a:cubicBezTo>
                  <a:cubicBezTo>
                    <a:pt x="749" y="388"/>
                    <a:pt x="746" y="467"/>
                    <a:pt x="783" y="534"/>
                  </a:cubicBezTo>
                  <a:cubicBezTo>
                    <a:pt x="820" y="601"/>
                    <a:pt x="866" y="674"/>
                    <a:pt x="890" y="722"/>
                  </a:cubicBezTo>
                  <a:cubicBezTo>
                    <a:pt x="897" y="738"/>
                    <a:pt x="921" y="780"/>
                    <a:pt x="950" y="830"/>
                  </a:cubicBezTo>
                  <a:cubicBezTo>
                    <a:pt x="741" y="970"/>
                    <a:pt x="741" y="970"/>
                    <a:pt x="741" y="970"/>
                  </a:cubicBezTo>
                  <a:cubicBezTo>
                    <a:pt x="633" y="970"/>
                    <a:pt x="633" y="970"/>
                    <a:pt x="633" y="970"/>
                  </a:cubicBezTo>
                  <a:cubicBezTo>
                    <a:pt x="574" y="876"/>
                    <a:pt x="518" y="792"/>
                    <a:pt x="499" y="775"/>
                  </a:cubicBezTo>
                  <a:cubicBezTo>
                    <a:pt x="454" y="736"/>
                    <a:pt x="380" y="681"/>
                    <a:pt x="313" y="660"/>
                  </a:cubicBezTo>
                  <a:cubicBezTo>
                    <a:pt x="247" y="638"/>
                    <a:pt x="131" y="607"/>
                    <a:pt x="106" y="562"/>
                  </a:cubicBezTo>
                  <a:cubicBezTo>
                    <a:pt x="82" y="518"/>
                    <a:pt x="49" y="432"/>
                    <a:pt x="28" y="394"/>
                  </a:cubicBezTo>
                  <a:cubicBezTo>
                    <a:pt x="7" y="356"/>
                    <a:pt x="0" y="328"/>
                    <a:pt x="13" y="298"/>
                  </a:cubicBezTo>
                  <a:cubicBezTo>
                    <a:pt x="25" y="268"/>
                    <a:pt x="47" y="218"/>
                    <a:pt x="50" y="260"/>
                  </a:cubicBezTo>
                  <a:cubicBezTo>
                    <a:pt x="53" y="302"/>
                    <a:pt x="57" y="320"/>
                    <a:pt x="83" y="357"/>
                  </a:cubicBezTo>
                  <a:cubicBezTo>
                    <a:pt x="110" y="395"/>
                    <a:pt x="116" y="412"/>
                    <a:pt x="131" y="444"/>
                  </a:cubicBezTo>
                  <a:cubicBezTo>
                    <a:pt x="146" y="476"/>
                    <a:pt x="171" y="544"/>
                    <a:pt x="197" y="506"/>
                  </a:cubicBezTo>
                  <a:cubicBezTo>
                    <a:pt x="223" y="469"/>
                    <a:pt x="198" y="381"/>
                    <a:pt x="164" y="310"/>
                  </a:cubicBezTo>
                  <a:cubicBezTo>
                    <a:pt x="131" y="239"/>
                    <a:pt x="48" y="67"/>
                    <a:pt x="77" y="68"/>
                  </a:cubicBezTo>
                  <a:cubicBezTo>
                    <a:pt x="107" y="69"/>
                    <a:pt x="110" y="79"/>
                    <a:pt x="129" y="63"/>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32"/>
            <p:cNvSpPr>
              <a:spLocks/>
            </p:cNvSpPr>
            <p:nvPr/>
          </p:nvSpPr>
          <p:spPr bwMode="auto">
            <a:xfrm>
              <a:off x="9652000" y="3608388"/>
              <a:ext cx="742950" cy="665163"/>
            </a:xfrm>
            <a:custGeom>
              <a:avLst/>
              <a:gdLst>
                <a:gd name="T0" fmla="*/ 27 w 238"/>
                <a:gd name="T1" fmla="*/ 11 h 213"/>
                <a:gd name="T2" fmla="*/ 58 w 238"/>
                <a:gd name="T3" fmla="*/ 127 h 213"/>
                <a:gd name="T4" fmla="*/ 175 w 238"/>
                <a:gd name="T5" fmla="*/ 202 h 213"/>
                <a:gd name="T6" fmla="*/ 185 w 238"/>
                <a:gd name="T7" fmla="*/ 141 h 213"/>
                <a:gd name="T8" fmla="*/ 27 w 238"/>
                <a:gd name="T9" fmla="*/ 11 h 213"/>
              </a:gdLst>
              <a:ahLst/>
              <a:cxnLst>
                <a:cxn ang="0">
                  <a:pos x="T0" y="T1"/>
                </a:cxn>
                <a:cxn ang="0">
                  <a:pos x="T2" y="T3"/>
                </a:cxn>
                <a:cxn ang="0">
                  <a:pos x="T4" y="T5"/>
                </a:cxn>
                <a:cxn ang="0">
                  <a:pos x="T6" y="T7"/>
                </a:cxn>
                <a:cxn ang="0">
                  <a:pos x="T8" y="T9"/>
                </a:cxn>
              </a:cxnLst>
              <a:rect l="0" t="0" r="r" b="b"/>
              <a:pathLst>
                <a:path w="238" h="213">
                  <a:moveTo>
                    <a:pt x="27" y="11"/>
                  </a:moveTo>
                  <a:cubicBezTo>
                    <a:pt x="0" y="20"/>
                    <a:pt x="20" y="84"/>
                    <a:pt x="58" y="127"/>
                  </a:cubicBezTo>
                  <a:cubicBezTo>
                    <a:pt x="97" y="170"/>
                    <a:pt x="144" y="213"/>
                    <a:pt x="175" y="202"/>
                  </a:cubicBezTo>
                  <a:cubicBezTo>
                    <a:pt x="206" y="190"/>
                    <a:pt x="238" y="190"/>
                    <a:pt x="185" y="141"/>
                  </a:cubicBezTo>
                  <a:cubicBezTo>
                    <a:pt x="132" y="92"/>
                    <a:pt x="52" y="0"/>
                    <a:pt x="27" y="1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33"/>
            <p:cNvSpPr>
              <a:spLocks/>
            </p:cNvSpPr>
            <p:nvPr/>
          </p:nvSpPr>
          <p:spPr bwMode="auto">
            <a:xfrm>
              <a:off x="10150475" y="3692525"/>
              <a:ext cx="555625" cy="493713"/>
            </a:xfrm>
            <a:custGeom>
              <a:avLst/>
              <a:gdLst>
                <a:gd name="T0" fmla="*/ 26 w 178"/>
                <a:gd name="T1" fmla="*/ 6 h 158"/>
                <a:gd name="T2" fmla="*/ 75 w 178"/>
                <a:gd name="T3" fmla="*/ 130 h 158"/>
                <a:gd name="T4" fmla="*/ 146 w 178"/>
                <a:gd name="T5" fmla="*/ 108 h 158"/>
                <a:gd name="T6" fmla="*/ 26 w 178"/>
                <a:gd name="T7" fmla="*/ 6 h 158"/>
              </a:gdLst>
              <a:ahLst/>
              <a:cxnLst>
                <a:cxn ang="0">
                  <a:pos x="T0" y="T1"/>
                </a:cxn>
                <a:cxn ang="0">
                  <a:pos x="T2" y="T3"/>
                </a:cxn>
                <a:cxn ang="0">
                  <a:pos x="T4" y="T5"/>
                </a:cxn>
                <a:cxn ang="0">
                  <a:pos x="T6" y="T7"/>
                </a:cxn>
              </a:cxnLst>
              <a:rect l="0" t="0" r="r" b="b"/>
              <a:pathLst>
                <a:path w="178" h="158">
                  <a:moveTo>
                    <a:pt x="26" y="6"/>
                  </a:moveTo>
                  <a:cubicBezTo>
                    <a:pt x="0" y="26"/>
                    <a:pt x="30" y="103"/>
                    <a:pt x="75" y="130"/>
                  </a:cubicBezTo>
                  <a:cubicBezTo>
                    <a:pt x="119" y="158"/>
                    <a:pt x="178" y="149"/>
                    <a:pt x="146" y="108"/>
                  </a:cubicBezTo>
                  <a:cubicBezTo>
                    <a:pt x="115" y="67"/>
                    <a:pt x="43" y="0"/>
                    <a:pt x="26" y="6"/>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34"/>
            <p:cNvSpPr>
              <a:spLocks noEditPoints="1"/>
            </p:cNvSpPr>
            <p:nvPr/>
          </p:nvSpPr>
          <p:spPr bwMode="auto">
            <a:xfrm>
              <a:off x="8791575" y="4684713"/>
              <a:ext cx="358775" cy="587375"/>
            </a:xfrm>
            <a:custGeom>
              <a:avLst/>
              <a:gdLst>
                <a:gd name="T0" fmla="*/ 0 w 115"/>
                <a:gd name="T1" fmla="*/ 16 h 188"/>
                <a:gd name="T2" fmla="*/ 46 w 115"/>
                <a:gd name="T3" fmla="*/ 29 h 188"/>
                <a:gd name="T4" fmla="*/ 0 w 115"/>
                <a:gd name="T5" fmla="*/ 16 h 188"/>
                <a:gd name="T6" fmla="*/ 97 w 115"/>
                <a:gd name="T7" fmla="*/ 188 h 188"/>
                <a:gd name="T8" fmla="*/ 113 w 115"/>
                <a:gd name="T9" fmla="*/ 146 h 188"/>
                <a:gd name="T10" fmla="*/ 97 w 115"/>
                <a:gd name="T11" fmla="*/ 188 h 188"/>
              </a:gdLst>
              <a:ahLst/>
              <a:cxnLst>
                <a:cxn ang="0">
                  <a:pos x="T0" y="T1"/>
                </a:cxn>
                <a:cxn ang="0">
                  <a:pos x="T2" y="T3"/>
                </a:cxn>
                <a:cxn ang="0">
                  <a:pos x="T4" y="T5"/>
                </a:cxn>
                <a:cxn ang="0">
                  <a:pos x="T6" y="T7"/>
                </a:cxn>
                <a:cxn ang="0">
                  <a:pos x="T8" y="T9"/>
                </a:cxn>
                <a:cxn ang="0">
                  <a:pos x="T10" y="T11"/>
                </a:cxn>
              </a:cxnLst>
              <a:rect l="0" t="0" r="r" b="b"/>
              <a:pathLst>
                <a:path w="115" h="188">
                  <a:moveTo>
                    <a:pt x="0" y="16"/>
                  </a:moveTo>
                  <a:cubicBezTo>
                    <a:pt x="23" y="0"/>
                    <a:pt x="36" y="11"/>
                    <a:pt x="46" y="29"/>
                  </a:cubicBezTo>
                  <a:cubicBezTo>
                    <a:pt x="33" y="20"/>
                    <a:pt x="22" y="8"/>
                    <a:pt x="0" y="16"/>
                  </a:cubicBezTo>
                  <a:close/>
                  <a:moveTo>
                    <a:pt x="97" y="188"/>
                  </a:moveTo>
                  <a:cubicBezTo>
                    <a:pt x="110" y="175"/>
                    <a:pt x="115" y="171"/>
                    <a:pt x="113" y="146"/>
                  </a:cubicBezTo>
                  <a:cubicBezTo>
                    <a:pt x="106" y="171"/>
                    <a:pt x="104" y="175"/>
                    <a:pt x="97" y="188"/>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35"/>
            <p:cNvSpPr>
              <a:spLocks/>
            </p:cNvSpPr>
            <p:nvPr/>
          </p:nvSpPr>
          <p:spPr bwMode="auto">
            <a:xfrm>
              <a:off x="10104438" y="5672138"/>
              <a:ext cx="1393825" cy="1139825"/>
            </a:xfrm>
            <a:custGeom>
              <a:avLst/>
              <a:gdLst>
                <a:gd name="T0" fmla="*/ 26 w 447"/>
                <a:gd name="T1" fmla="*/ 305 h 365"/>
                <a:gd name="T2" fmla="*/ 0 w 447"/>
                <a:gd name="T3" fmla="*/ 259 h 365"/>
                <a:gd name="T4" fmla="*/ 417 w 447"/>
                <a:gd name="T5" fmla="*/ 0 h 365"/>
                <a:gd name="T6" fmla="*/ 432 w 447"/>
                <a:gd name="T7" fmla="*/ 87 h 365"/>
                <a:gd name="T8" fmla="*/ 26 w 447"/>
                <a:gd name="T9" fmla="*/ 305 h 365"/>
              </a:gdLst>
              <a:ahLst/>
              <a:cxnLst>
                <a:cxn ang="0">
                  <a:pos x="T0" y="T1"/>
                </a:cxn>
                <a:cxn ang="0">
                  <a:pos x="T2" y="T3"/>
                </a:cxn>
                <a:cxn ang="0">
                  <a:pos x="T4" y="T5"/>
                </a:cxn>
                <a:cxn ang="0">
                  <a:pos x="T6" y="T7"/>
                </a:cxn>
                <a:cxn ang="0">
                  <a:pos x="T8" y="T9"/>
                </a:cxn>
              </a:cxnLst>
              <a:rect l="0" t="0" r="r" b="b"/>
              <a:pathLst>
                <a:path w="447" h="365">
                  <a:moveTo>
                    <a:pt x="26" y="305"/>
                  </a:moveTo>
                  <a:cubicBezTo>
                    <a:pt x="10" y="300"/>
                    <a:pt x="0" y="259"/>
                    <a:pt x="0" y="259"/>
                  </a:cubicBezTo>
                  <a:cubicBezTo>
                    <a:pt x="41" y="210"/>
                    <a:pt x="299" y="48"/>
                    <a:pt x="417" y="0"/>
                  </a:cubicBezTo>
                  <a:cubicBezTo>
                    <a:pt x="417" y="0"/>
                    <a:pt x="447" y="28"/>
                    <a:pt x="432" y="87"/>
                  </a:cubicBezTo>
                  <a:cubicBezTo>
                    <a:pt x="417" y="146"/>
                    <a:pt x="122" y="365"/>
                    <a:pt x="26" y="305"/>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36"/>
            <p:cNvSpPr>
              <a:spLocks/>
            </p:cNvSpPr>
            <p:nvPr/>
          </p:nvSpPr>
          <p:spPr bwMode="auto">
            <a:xfrm>
              <a:off x="10091738" y="5724525"/>
              <a:ext cx="1827212" cy="1136650"/>
            </a:xfrm>
            <a:custGeom>
              <a:avLst/>
              <a:gdLst>
                <a:gd name="T0" fmla="*/ 49 w 586"/>
                <a:gd name="T1" fmla="*/ 363 h 364"/>
                <a:gd name="T2" fmla="*/ 13 w 586"/>
                <a:gd name="T3" fmla="*/ 298 h 364"/>
                <a:gd name="T4" fmla="*/ 109 w 586"/>
                <a:gd name="T5" fmla="*/ 199 h 364"/>
                <a:gd name="T6" fmla="*/ 436 w 586"/>
                <a:gd name="T7" fmla="*/ 0 h 364"/>
                <a:gd name="T8" fmla="*/ 586 w 586"/>
                <a:gd name="T9" fmla="*/ 212 h 364"/>
                <a:gd name="T10" fmla="*/ 585 w 586"/>
                <a:gd name="T11" fmla="*/ 363 h 364"/>
                <a:gd name="T12" fmla="*/ 250 w 586"/>
                <a:gd name="T13" fmla="*/ 363 h 364"/>
                <a:gd name="T14" fmla="*/ 250 w 586"/>
                <a:gd name="T15" fmla="*/ 364 h 364"/>
                <a:gd name="T16" fmla="*/ 49 w 586"/>
                <a:gd name="T17" fmla="*/ 36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6" h="364">
                  <a:moveTo>
                    <a:pt x="49" y="363"/>
                  </a:moveTo>
                  <a:cubicBezTo>
                    <a:pt x="19" y="312"/>
                    <a:pt x="21" y="310"/>
                    <a:pt x="13" y="298"/>
                  </a:cubicBezTo>
                  <a:cubicBezTo>
                    <a:pt x="0" y="273"/>
                    <a:pt x="39" y="249"/>
                    <a:pt x="109" y="199"/>
                  </a:cubicBezTo>
                  <a:cubicBezTo>
                    <a:pt x="178" y="150"/>
                    <a:pt x="411" y="10"/>
                    <a:pt x="436" y="0"/>
                  </a:cubicBezTo>
                  <a:cubicBezTo>
                    <a:pt x="448" y="17"/>
                    <a:pt x="550" y="162"/>
                    <a:pt x="586" y="212"/>
                  </a:cubicBezTo>
                  <a:cubicBezTo>
                    <a:pt x="585" y="363"/>
                    <a:pt x="585" y="363"/>
                    <a:pt x="585" y="363"/>
                  </a:cubicBezTo>
                  <a:cubicBezTo>
                    <a:pt x="250" y="363"/>
                    <a:pt x="250" y="363"/>
                    <a:pt x="250" y="363"/>
                  </a:cubicBezTo>
                  <a:cubicBezTo>
                    <a:pt x="250" y="364"/>
                    <a:pt x="250" y="364"/>
                    <a:pt x="250" y="364"/>
                  </a:cubicBezTo>
                  <a:lnTo>
                    <a:pt x="49" y="363"/>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37"/>
            <p:cNvSpPr>
              <a:spLocks/>
            </p:cNvSpPr>
            <p:nvPr/>
          </p:nvSpPr>
          <p:spPr bwMode="auto">
            <a:xfrm>
              <a:off x="10110788" y="5646738"/>
              <a:ext cx="1119187" cy="723900"/>
            </a:xfrm>
            <a:custGeom>
              <a:avLst/>
              <a:gdLst>
                <a:gd name="T0" fmla="*/ 0 w 359"/>
                <a:gd name="T1" fmla="*/ 178 h 232"/>
                <a:gd name="T2" fmla="*/ 167 w 359"/>
                <a:gd name="T3" fmla="*/ 117 h 232"/>
                <a:gd name="T4" fmla="*/ 337 w 359"/>
                <a:gd name="T5" fmla="*/ 8 h 232"/>
                <a:gd name="T6" fmla="*/ 353 w 359"/>
                <a:gd name="T7" fmla="*/ 37 h 232"/>
                <a:gd name="T8" fmla="*/ 37 w 359"/>
                <a:gd name="T9" fmla="*/ 232 h 232"/>
                <a:gd name="T10" fmla="*/ 0 w 359"/>
                <a:gd name="T11" fmla="*/ 178 h 232"/>
              </a:gdLst>
              <a:ahLst/>
              <a:cxnLst>
                <a:cxn ang="0">
                  <a:pos x="T0" y="T1"/>
                </a:cxn>
                <a:cxn ang="0">
                  <a:pos x="T2" y="T3"/>
                </a:cxn>
                <a:cxn ang="0">
                  <a:pos x="T4" y="T5"/>
                </a:cxn>
                <a:cxn ang="0">
                  <a:pos x="T6" y="T7"/>
                </a:cxn>
                <a:cxn ang="0">
                  <a:pos x="T8" y="T9"/>
                </a:cxn>
                <a:cxn ang="0">
                  <a:pos x="T10" y="T11"/>
                </a:cxn>
              </a:cxnLst>
              <a:rect l="0" t="0" r="r" b="b"/>
              <a:pathLst>
                <a:path w="359" h="232">
                  <a:moveTo>
                    <a:pt x="0" y="178"/>
                  </a:moveTo>
                  <a:cubicBezTo>
                    <a:pt x="30" y="209"/>
                    <a:pt x="102" y="156"/>
                    <a:pt x="167" y="117"/>
                  </a:cubicBezTo>
                  <a:cubicBezTo>
                    <a:pt x="232" y="79"/>
                    <a:pt x="359" y="37"/>
                    <a:pt x="337" y="8"/>
                  </a:cubicBezTo>
                  <a:cubicBezTo>
                    <a:pt x="331" y="0"/>
                    <a:pt x="340" y="13"/>
                    <a:pt x="353" y="37"/>
                  </a:cubicBezTo>
                  <a:cubicBezTo>
                    <a:pt x="250" y="89"/>
                    <a:pt x="108" y="177"/>
                    <a:pt x="37" y="232"/>
                  </a:cubicBezTo>
                  <a:cubicBezTo>
                    <a:pt x="21" y="214"/>
                    <a:pt x="9" y="195"/>
                    <a:pt x="0" y="17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5" name="Group 24"/>
          <p:cNvGrpSpPr/>
          <p:nvPr/>
        </p:nvGrpSpPr>
        <p:grpSpPr>
          <a:xfrm>
            <a:off x="1866300" y="5275024"/>
            <a:ext cx="1409556" cy="1178312"/>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7" name="TextBox 2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247116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fade">
                                      <p:cBhvr>
                                        <p:cTn id="16" dur="500"/>
                                        <p:tgtEl>
                                          <p:spTgt spid="4">
                                            <p:txEl>
                                              <p:pRg st="0" end="0"/>
                                            </p:txEl>
                                          </p:spTgt>
                                        </p:tgtEl>
                                      </p:cBhvr>
                                    </p:animEffect>
                                    <p:anim calcmode="lin" valueType="num">
                                      <p:cBhvr>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7" name="Group 6"/>
          <p:cNvGrpSpPr/>
          <p:nvPr/>
        </p:nvGrpSpPr>
        <p:grpSpPr>
          <a:xfrm>
            <a:off x="7056276" y="4077073"/>
            <a:ext cx="1674186" cy="1728191"/>
            <a:chOff x="9408368" y="3573016"/>
            <a:chExt cx="2232248" cy="2304255"/>
          </a:xfrm>
        </p:grpSpPr>
        <p:sp>
          <p:nvSpPr>
            <p:cNvPr id="16" name="Text Placeholder 2"/>
            <p:cNvSpPr txBox="1">
              <a:spLocks/>
            </p:cNvSpPr>
            <p:nvPr/>
          </p:nvSpPr>
          <p:spPr>
            <a:xfrm>
              <a:off x="9408368" y="4529223"/>
              <a:ext cx="2232248"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18" name="Group 17"/>
            <p:cNvGrpSpPr/>
            <p:nvPr/>
          </p:nvGrpSpPr>
          <p:grpSpPr>
            <a:xfrm>
              <a:off x="9480376" y="3573016"/>
              <a:ext cx="816683" cy="816895"/>
              <a:chOff x="695400" y="3513333"/>
              <a:chExt cx="816683" cy="816895"/>
            </a:xfrm>
          </p:grpSpPr>
          <p:sp>
            <p:nvSpPr>
              <p:cNvPr id="19" name="Oval 18"/>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0" name="Group 19"/>
              <p:cNvGrpSpPr/>
              <p:nvPr/>
            </p:nvGrpSpPr>
            <p:grpSpPr>
              <a:xfrm>
                <a:off x="839416" y="3717032"/>
                <a:ext cx="473075" cy="474663"/>
                <a:chOff x="4906963" y="2173288"/>
                <a:chExt cx="473075" cy="474663"/>
              </a:xfrm>
              <a:solidFill>
                <a:schemeClr val="bg2"/>
              </a:solidFill>
            </p:grpSpPr>
            <p:sp>
              <p:nvSpPr>
                <p:cNvPr id="21"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5" name="Group 4"/>
          <p:cNvGrpSpPr/>
          <p:nvPr/>
        </p:nvGrpSpPr>
        <p:grpSpPr>
          <a:xfrm>
            <a:off x="467544" y="4023066"/>
            <a:ext cx="1566174" cy="1782198"/>
            <a:chOff x="623392" y="3501008"/>
            <a:chExt cx="2088232" cy="2376264"/>
          </a:xfrm>
        </p:grpSpPr>
        <p:sp>
          <p:nvSpPr>
            <p:cNvPr id="15" name="Text Placeholder 2"/>
            <p:cNvSpPr txBox="1">
              <a:spLocks/>
            </p:cNvSpPr>
            <p:nvPr/>
          </p:nvSpPr>
          <p:spPr>
            <a:xfrm>
              <a:off x="623392" y="4529224"/>
              <a:ext cx="2088232"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23" name="Group 22"/>
            <p:cNvGrpSpPr/>
            <p:nvPr/>
          </p:nvGrpSpPr>
          <p:grpSpPr>
            <a:xfrm>
              <a:off x="1847528" y="3501008"/>
              <a:ext cx="816683" cy="816895"/>
              <a:chOff x="695400" y="2505221"/>
              <a:chExt cx="816683" cy="816895"/>
            </a:xfrm>
          </p:grpSpPr>
          <p:sp>
            <p:nvSpPr>
              <p:cNvPr id="24" name="Oval 23"/>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5" name="Group 24"/>
              <p:cNvGrpSpPr/>
              <p:nvPr/>
            </p:nvGrpSpPr>
            <p:grpSpPr>
              <a:xfrm>
                <a:off x="919039" y="2708920"/>
                <a:ext cx="352425" cy="407988"/>
                <a:chOff x="1285876" y="2968625"/>
                <a:chExt cx="352425" cy="407988"/>
              </a:xfrm>
              <a:solidFill>
                <a:schemeClr val="bg2"/>
              </a:solidFill>
            </p:grpSpPr>
            <p:sp>
              <p:nvSpPr>
                <p:cNvPr id="26"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8" name="Group 27"/>
          <p:cNvGrpSpPr/>
          <p:nvPr/>
        </p:nvGrpSpPr>
        <p:grpSpPr>
          <a:xfrm>
            <a:off x="3815916" y="4005064"/>
            <a:ext cx="1409556" cy="1178312"/>
            <a:chOff x="10435226" y="4238109"/>
            <a:chExt cx="1553230" cy="1298416"/>
          </a:xfrm>
        </p:grpSpPr>
        <p:sp>
          <p:nvSpPr>
            <p:cNvPr id="29" name="Rectangle 28"/>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30" name="TextBox 29"/>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8" name="Picture Placeholder 7"/>
          <p:cNvSpPr>
            <a:spLocks noGrp="1"/>
          </p:cNvSpPr>
          <p:nvPr>
            <p:ph type="pic" sz="quarter" idx="10"/>
          </p:nvPr>
        </p:nvSpPr>
        <p:spPr/>
      </p:sp>
    </p:spTree>
    <p:extLst>
      <p:ext uri="{BB962C8B-B14F-4D97-AF65-F5344CB8AC3E}">
        <p14:creationId xmlns:p14="http://schemas.microsoft.com/office/powerpoint/2010/main" val="102735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8" name="Text Placeholder 7"/>
          <p:cNvSpPr>
            <a:spLocks noGrp="1"/>
          </p:cNvSpPr>
          <p:nvPr>
            <p:ph type="body" sz="half" idx="11"/>
          </p:nvPr>
        </p:nvSpPr>
        <p:spPr/>
        <p:txBody>
          <a:bodyPr>
            <a:normAutofit/>
          </a:bodyPr>
          <a:lstStyle/>
          <a:p>
            <a:r>
              <a:rPr lang="en-US" dirty="0" smtClean="0"/>
              <a:t>/mockup</a:t>
            </a:r>
            <a:endParaRPr lang="en-AU" dirty="0"/>
          </a:p>
        </p:txBody>
      </p:sp>
      <p:sp>
        <p:nvSpPr>
          <p:cNvPr id="17" name="Text Placeholder 2"/>
          <p:cNvSpPr txBox="1">
            <a:spLocks/>
          </p:cNvSpPr>
          <p:nvPr/>
        </p:nvSpPr>
        <p:spPr>
          <a:xfrm>
            <a:off x="755576" y="4401108"/>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sp>
        <p:nvSpPr>
          <p:cNvPr id="25" name="Text Placeholder 2"/>
          <p:cNvSpPr txBox="1">
            <a:spLocks/>
          </p:cNvSpPr>
          <p:nvPr/>
        </p:nvSpPr>
        <p:spPr>
          <a:xfrm>
            <a:off x="755576" y="5157192"/>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sp>
        <p:nvSpPr>
          <p:cNvPr id="29" name="Text Placeholder 2"/>
          <p:cNvSpPr txBox="1">
            <a:spLocks/>
          </p:cNvSpPr>
          <p:nvPr/>
        </p:nvSpPr>
        <p:spPr>
          <a:xfrm>
            <a:off x="755576" y="3645024"/>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3" name="Group 2"/>
          <p:cNvGrpSpPr/>
          <p:nvPr/>
        </p:nvGrpSpPr>
        <p:grpSpPr>
          <a:xfrm>
            <a:off x="3158364" y="3682116"/>
            <a:ext cx="2933093" cy="556974"/>
            <a:chOff x="3841393" y="2902392"/>
            <a:chExt cx="3910791" cy="742632"/>
          </a:xfrm>
        </p:grpSpPr>
        <p:grpSp>
          <p:nvGrpSpPr>
            <p:cNvPr id="5" name="Group 4"/>
            <p:cNvGrpSpPr/>
            <p:nvPr/>
          </p:nvGrpSpPr>
          <p:grpSpPr>
            <a:xfrm>
              <a:off x="3841393" y="2902392"/>
              <a:ext cx="742439" cy="742632"/>
              <a:chOff x="695400" y="2505221"/>
              <a:chExt cx="816683" cy="816895"/>
            </a:xfrm>
          </p:grpSpPr>
          <p:sp>
            <p:nvSpPr>
              <p:cNvPr id="13" name="Oval 12"/>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1" name="Group 20"/>
              <p:cNvGrpSpPr/>
              <p:nvPr/>
            </p:nvGrpSpPr>
            <p:grpSpPr>
              <a:xfrm>
                <a:off x="919039" y="2708920"/>
                <a:ext cx="352425" cy="407988"/>
                <a:chOff x="1285876" y="2968625"/>
                <a:chExt cx="352425" cy="407988"/>
              </a:xfrm>
              <a:solidFill>
                <a:schemeClr val="bg2"/>
              </a:solidFill>
            </p:grpSpPr>
            <p:sp>
              <p:nvSpPr>
                <p:cNvPr id="2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1" name="Straight Connector 30"/>
            <p:cNvCxnSpPr/>
            <p:nvPr/>
          </p:nvCxnSpPr>
          <p:spPr>
            <a:xfrm>
              <a:off x="4513370" y="3284984"/>
              <a:ext cx="3238814" cy="4505"/>
            </a:xfrm>
            <a:prstGeom prst="line">
              <a:avLst/>
            </a:prstGeom>
            <a:ln w="12700" cmpd="sng">
              <a:solidFill>
                <a:schemeClr val="accent1"/>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3158364" y="4438200"/>
            <a:ext cx="4059284" cy="556974"/>
            <a:chOff x="3841393" y="3910504"/>
            <a:chExt cx="5412379" cy="742632"/>
          </a:xfrm>
        </p:grpSpPr>
        <p:grpSp>
          <p:nvGrpSpPr>
            <p:cNvPr id="6" name="Group 5"/>
            <p:cNvGrpSpPr/>
            <p:nvPr/>
          </p:nvGrpSpPr>
          <p:grpSpPr>
            <a:xfrm>
              <a:off x="3841393" y="3910504"/>
              <a:ext cx="742439" cy="742632"/>
              <a:chOff x="695400" y="3513333"/>
              <a:chExt cx="816683" cy="816895"/>
            </a:xfrm>
          </p:grpSpPr>
          <p:sp>
            <p:nvSpPr>
              <p:cNvPr id="15" name="Oval 14"/>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8" name="Group 17"/>
              <p:cNvGrpSpPr/>
              <p:nvPr/>
            </p:nvGrpSpPr>
            <p:grpSpPr>
              <a:xfrm>
                <a:off x="839416" y="3717032"/>
                <a:ext cx="473075" cy="474663"/>
                <a:chOff x="4906963" y="2173288"/>
                <a:chExt cx="473075" cy="474663"/>
              </a:xfrm>
              <a:solidFill>
                <a:schemeClr val="bg2"/>
              </a:solidFill>
            </p:grpSpPr>
            <p:sp>
              <p:nvSpPr>
                <p:cNvPr id="1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2" name="Straight Connector 31"/>
            <p:cNvCxnSpPr/>
            <p:nvPr/>
          </p:nvCxnSpPr>
          <p:spPr>
            <a:xfrm>
              <a:off x="4511824" y="4293096"/>
              <a:ext cx="4741948" cy="4505"/>
            </a:xfrm>
            <a:prstGeom prst="line">
              <a:avLst/>
            </a:prstGeom>
            <a:ln w="12700" cmpd="sng">
              <a:solidFill>
                <a:schemeClr val="accent2"/>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3158364" y="5194284"/>
            <a:ext cx="3419147" cy="556974"/>
            <a:chOff x="3841393" y="4918616"/>
            <a:chExt cx="4558863" cy="742632"/>
          </a:xfrm>
        </p:grpSpPr>
        <p:grpSp>
          <p:nvGrpSpPr>
            <p:cNvPr id="30" name="Group 29"/>
            <p:cNvGrpSpPr/>
            <p:nvPr/>
          </p:nvGrpSpPr>
          <p:grpSpPr>
            <a:xfrm>
              <a:off x="3841393" y="4918616"/>
              <a:ext cx="742439" cy="742632"/>
              <a:chOff x="695400" y="4521445"/>
              <a:chExt cx="816683" cy="816895"/>
            </a:xfrm>
          </p:grpSpPr>
          <p:sp>
            <p:nvSpPr>
              <p:cNvPr id="24" name="Oval 23"/>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6" name="Group 25"/>
              <p:cNvGrpSpPr/>
              <p:nvPr/>
            </p:nvGrpSpPr>
            <p:grpSpPr>
              <a:xfrm>
                <a:off x="978793" y="4725144"/>
                <a:ext cx="220663" cy="449262"/>
                <a:chOff x="2087563" y="2211388"/>
                <a:chExt cx="220663" cy="449262"/>
              </a:xfrm>
              <a:solidFill>
                <a:schemeClr val="bg2"/>
              </a:solidFill>
            </p:grpSpPr>
            <p:sp>
              <p:nvSpPr>
                <p:cNvPr id="27"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3" name="Straight Connector 32"/>
            <p:cNvCxnSpPr/>
            <p:nvPr/>
          </p:nvCxnSpPr>
          <p:spPr>
            <a:xfrm>
              <a:off x="4481291" y="5301208"/>
              <a:ext cx="3918965" cy="4505"/>
            </a:xfrm>
            <a:prstGeom prst="line">
              <a:avLst/>
            </a:prstGeom>
            <a:ln w="12700" cmpd="sng">
              <a:solidFill>
                <a:schemeClr val="accent3"/>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sp>
        <p:nvSpPr>
          <p:cNvPr id="10" name="Picture Placeholder 9"/>
          <p:cNvSpPr>
            <a:spLocks noGrp="1"/>
          </p:cNvSpPr>
          <p:nvPr>
            <p:ph type="pic" sz="quarter" idx="10"/>
          </p:nvPr>
        </p:nvSpPr>
        <p:spPr/>
      </p:sp>
    </p:spTree>
    <p:extLst>
      <p:ext uri="{BB962C8B-B14F-4D97-AF65-F5344CB8AC3E}">
        <p14:creationId xmlns:p14="http://schemas.microsoft.com/office/powerpoint/2010/main" val="278426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1000"/>
                                        <p:tgtEl>
                                          <p:spTgt spid="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1000"/>
                                        <p:tgtEl>
                                          <p:spTgt spid="4"/>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3500"/>
                            </p:stCondLst>
                            <p:childTnLst>
                              <p:par>
                                <p:cTn id="27" presetID="22" presetClass="entr" presetSubtype="2"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right)">
                                      <p:cBhvr>
                                        <p:cTn id="29" dur="1000"/>
                                        <p:tgtEl>
                                          <p:spTgt spid="7"/>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5" grpId="0"/>
      <p:bldP spid="2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26" name="Group 25"/>
          <p:cNvGrpSpPr/>
          <p:nvPr/>
        </p:nvGrpSpPr>
        <p:grpSpPr>
          <a:xfrm>
            <a:off x="1746919" y="4390740"/>
            <a:ext cx="556829" cy="556974"/>
            <a:chOff x="695400" y="3513333"/>
            <a:chExt cx="816683" cy="816895"/>
          </a:xfrm>
        </p:grpSpPr>
        <p:sp>
          <p:nvSpPr>
            <p:cNvPr id="27" name="Oval 26"/>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8" name="Group 27"/>
            <p:cNvGrpSpPr/>
            <p:nvPr/>
          </p:nvGrpSpPr>
          <p:grpSpPr>
            <a:xfrm>
              <a:off x="839416" y="3717032"/>
              <a:ext cx="473075" cy="474663"/>
              <a:chOff x="4906963" y="2173288"/>
              <a:chExt cx="473075" cy="474663"/>
            </a:xfrm>
            <a:solidFill>
              <a:schemeClr val="bg2"/>
            </a:solidFill>
          </p:grpSpPr>
          <p:sp>
            <p:nvSpPr>
              <p:cNvPr id="2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1" name="Group 30"/>
          <p:cNvGrpSpPr/>
          <p:nvPr/>
        </p:nvGrpSpPr>
        <p:grpSpPr>
          <a:xfrm>
            <a:off x="1746919" y="3627022"/>
            <a:ext cx="556829" cy="556974"/>
            <a:chOff x="695400" y="2505221"/>
            <a:chExt cx="816683" cy="816895"/>
          </a:xfrm>
        </p:grpSpPr>
        <p:sp>
          <p:nvSpPr>
            <p:cNvPr id="32" name="Oval 31"/>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3" name="Group 32"/>
            <p:cNvGrpSpPr/>
            <p:nvPr/>
          </p:nvGrpSpPr>
          <p:grpSpPr>
            <a:xfrm>
              <a:off x="919039" y="2708920"/>
              <a:ext cx="352425" cy="407988"/>
              <a:chOff x="1285876" y="2968625"/>
              <a:chExt cx="352425" cy="407988"/>
            </a:xfrm>
            <a:solidFill>
              <a:schemeClr val="bg2"/>
            </a:solidFill>
          </p:grpSpPr>
          <p:sp>
            <p:nvSpPr>
              <p:cNvPr id="34"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7" name="Group 36"/>
          <p:cNvGrpSpPr/>
          <p:nvPr/>
        </p:nvGrpSpPr>
        <p:grpSpPr>
          <a:xfrm>
            <a:off x="1746919" y="5176282"/>
            <a:ext cx="556829" cy="556974"/>
            <a:chOff x="695400" y="4521445"/>
            <a:chExt cx="816683" cy="816895"/>
          </a:xfrm>
        </p:grpSpPr>
        <p:sp>
          <p:nvSpPr>
            <p:cNvPr id="38" name="Oval 37"/>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9" name="Group 38"/>
            <p:cNvGrpSpPr/>
            <p:nvPr/>
          </p:nvGrpSpPr>
          <p:grpSpPr>
            <a:xfrm>
              <a:off x="978793" y="4725144"/>
              <a:ext cx="220663" cy="449262"/>
              <a:chOff x="2087563" y="2211388"/>
              <a:chExt cx="220663" cy="449262"/>
            </a:xfrm>
            <a:solidFill>
              <a:schemeClr val="bg2"/>
            </a:solidFill>
          </p:grpSpPr>
          <p:sp>
            <p:nvSpPr>
              <p:cNvPr id="4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42" name="Text Placeholder 2"/>
          <p:cNvSpPr txBox="1">
            <a:spLocks/>
          </p:cNvSpPr>
          <p:nvPr/>
        </p:nvSpPr>
        <p:spPr>
          <a:xfrm>
            <a:off x="251520" y="359101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43" name="Text Placeholder 2"/>
          <p:cNvSpPr txBox="1">
            <a:spLocks/>
          </p:cNvSpPr>
          <p:nvPr/>
        </p:nvSpPr>
        <p:spPr>
          <a:xfrm>
            <a:off x="251520" y="434710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44" name="Text Placeholder 2"/>
          <p:cNvSpPr txBox="1">
            <a:spLocks/>
          </p:cNvSpPr>
          <p:nvPr/>
        </p:nvSpPr>
        <p:spPr>
          <a:xfrm>
            <a:off x="251520" y="515719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60" name="Text Placeholder 2"/>
          <p:cNvSpPr txBox="1">
            <a:spLocks/>
          </p:cNvSpPr>
          <p:nvPr/>
        </p:nvSpPr>
        <p:spPr>
          <a:xfrm>
            <a:off x="7398313" y="359101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61" name="Text Placeholder 2"/>
          <p:cNvSpPr txBox="1">
            <a:spLocks/>
          </p:cNvSpPr>
          <p:nvPr/>
        </p:nvSpPr>
        <p:spPr>
          <a:xfrm>
            <a:off x="7398313" y="434710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62" name="Text Placeholder 2"/>
          <p:cNvSpPr txBox="1">
            <a:spLocks/>
          </p:cNvSpPr>
          <p:nvPr/>
        </p:nvSpPr>
        <p:spPr>
          <a:xfrm>
            <a:off x="7398313" y="515719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nvGrpSpPr>
          <p:cNvPr id="23" name="Group 22"/>
          <p:cNvGrpSpPr/>
          <p:nvPr/>
        </p:nvGrpSpPr>
        <p:grpSpPr>
          <a:xfrm>
            <a:off x="6804248" y="3627022"/>
            <a:ext cx="556829" cy="556974"/>
            <a:chOff x="8904312" y="2708920"/>
            <a:chExt cx="742439" cy="742632"/>
          </a:xfrm>
        </p:grpSpPr>
        <p:sp>
          <p:nvSpPr>
            <p:cNvPr id="51" name="Oval 50"/>
            <p:cNvSpPr/>
            <p:nvPr/>
          </p:nvSpPr>
          <p:spPr>
            <a:xfrm>
              <a:off x="8904312" y="2708920"/>
              <a:ext cx="742439" cy="7426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63" name="Group 62"/>
            <p:cNvGrpSpPr/>
            <p:nvPr/>
          </p:nvGrpSpPr>
          <p:grpSpPr>
            <a:xfrm>
              <a:off x="9097932" y="2901098"/>
              <a:ext cx="382444" cy="383886"/>
              <a:chOff x="2700338" y="2224088"/>
              <a:chExt cx="420688" cy="422275"/>
            </a:xfrm>
            <a:solidFill>
              <a:schemeClr val="bg2"/>
            </a:solidFill>
          </p:grpSpPr>
          <p:sp>
            <p:nvSpPr>
              <p:cNvPr id="64"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5" name="Group 74"/>
          <p:cNvGrpSpPr/>
          <p:nvPr/>
        </p:nvGrpSpPr>
        <p:grpSpPr>
          <a:xfrm>
            <a:off x="6804248" y="4390740"/>
            <a:ext cx="556829" cy="556974"/>
            <a:chOff x="8904312" y="3727211"/>
            <a:chExt cx="742439" cy="742632"/>
          </a:xfrm>
        </p:grpSpPr>
        <p:sp>
          <p:nvSpPr>
            <p:cNvPr id="46" name="Oval 45"/>
            <p:cNvSpPr/>
            <p:nvPr/>
          </p:nvSpPr>
          <p:spPr>
            <a:xfrm>
              <a:off x="8904312" y="3727211"/>
              <a:ext cx="742439" cy="74263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66" name="Group 65"/>
            <p:cNvGrpSpPr/>
            <p:nvPr/>
          </p:nvGrpSpPr>
          <p:grpSpPr>
            <a:xfrm>
              <a:off x="9120336" y="3935187"/>
              <a:ext cx="365125" cy="357909"/>
              <a:chOff x="4122738" y="2944813"/>
              <a:chExt cx="401638" cy="393700"/>
            </a:xfrm>
            <a:solidFill>
              <a:schemeClr val="bg2"/>
            </a:solidFill>
          </p:grpSpPr>
          <p:sp>
            <p:nvSpPr>
              <p:cNvPr id="67"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6" name="Group 75"/>
          <p:cNvGrpSpPr/>
          <p:nvPr/>
        </p:nvGrpSpPr>
        <p:grpSpPr>
          <a:xfrm>
            <a:off x="6804248" y="5176282"/>
            <a:ext cx="556829" cy="556974"/>
            <a:chOff x="8904312" y="4774600"/>
            <a:chExt cx="742439" cy="742632"/>
          </a:xfrm>
        </p:grpSpPr>
        <p:sp>
          <p:nvSpPr>
            <p:cNvPr id="56" name="Oval 55"/>
            <p:cNvSpPr/>
            <p:nvPr/>
          </p:nvSpPr>
          <p:spPr>
            <a:xfrm>
              <a:off x="8904312" y="4774600"/>
              <a:ext cx="742439" cy="74263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70" name="Group 69"/>
            <p:cNvGrpSpPr/>
            <p:nvPr/>
          </p:nvGrpSpPr>
          <p:grpSpPr>
            <a:xfrm>
              <a:off x="9120336" y="4996696"/>
              <a:ext cx="308842" cy="304512"/>
              <a:chOff x="4989513" y="5064125"/>
              <a:chExt cx="339726" cy="334963"/>
            </a:xfrm>
            <a:solidFill>
              <a:schemeClr val="bg2"/>
            </a:solidFill>
          </p:grpSpPr>
          <p:sp>
            <p:nvSpPr>
              <p:cNvPr id="71"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5" name="Group 44"/>
          <p:cNvGrpSpPr/>
          <p:nvPr/>
        </p:nvGrpSpPr>
        <p:grpSpPr>
          <a:xfrm>
            <a:off x="3815916" y="3618840"/>
            <a:ext cx="1409556" cy="1178312"/>
            <a:chOff x="10435226" y="4238109"/>
            <a:chExt cx="1553230" cy="1298416"/>
          </a:xfrm>
        </p:grpSpPr>
        <p:sp>
          <p:nvSpPr>
            <p:cNvPr id="47" name="Rectangle 46"/>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48" name="TextBox 47"/>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180182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1500"/>
                            </p:stCondLst>
                            <p:childTnLst>
                              <p:par>
                                <p:cTn id="27" presetID="10" presetClass="entr" presetSubtype="0"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500"/>
                                        <p:tgtEl>
                                          <p:spTgt spid="3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par>
                          <p:cTn id="47" fill="hold">
                            <p:stCondLst>
                              <p:cond delay="30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500"/>
                                        <p:tgtEl>
                                          <p:spTgt spid="61"/>
                                        </p:tgtEl>
                                      </p:cBhvr>
                                    </p:animEffect>
                                  </p:childTnLst>
                                </p:cTn>
                              </p:par>
                            </p:childTnLst>
                          </p:cTn>
                        </p:par>
                        <p:par>
                          <p:cTn id="54" fill="hold">
                            <p:stCondLst>
                              <p:cond delay="3500"/>
                            </p:stCondLst>
                            <p:childTnLst>
                              <p:par>
                                <p:cTn id="55" presetID="10" presetClass="entr" presetSubtype="0" fill="hold"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2" grpId="0"/>
      <p:bldP spid="43" grpId="0"/>
      <p:bldP spid="44" grpId="0"/>
      <p:bldP spid="60" grpId="0"/>
      <p:bldP spid="6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normAutofit/>
          </a:bodyPr>
          <a:lstStyle/>
          <a:p>
            <a:r>
              <a:rPr lang="en-US" dirty="0"/>
              <a:t>We </a:t>
            </a:r>
            <a:r>
              <a:rPr lang="en-US" dirty="0" smtClean="0"/>
              <a:t>Produce</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6" name="Text Placeholder 5"/>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a:p>
            <a:endParaRPr lang="en-US" dirty="0"/>
          </a:p>
        </p:txBody>
      </p:sp>
      <p:sp>
        <p:nvSpPr>
          <p:cNvPr id="8" name="Text Placeholder 7"/>
          <p:cNvSpPr>
            <a:spLocks noGrp="1"/>
          </p:cNvSpPr>
          <p:nvPr>
            <p:ph type="body" sz="half" idx="12"/>
          </p:nvPr>
        </p:nvSpPr>
        <p:spPr/>
        <p:txBody>
          <a:bodyPr>
            <a:normAutofit/>
          </a:bodyPr>
          <a:lstStyle/>
          <a:p>
            <a:r>
              <a:rPr lang="en-US" dirty="0" smtClean="0"/>
              <a:t>/mockup</a:t>
            </a:r>
            <a:endParaRPr lang="en-US" dirty="0"/>
          </a:p>
        </p:txBody>
      </p:sp>
      <p:sp>
        <p:nvSpPr>
          <p:cNvPr id="9" name="TextBox 8"/>
          <p:cNvSpPr txBox="1"/>
          <p:nvPr/>
        </p:nvSpPr>
        <p:spPr>
          <a:xfrm>
            <a:off x="515386" y="3523085"/>
            <a:ext cx="120164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grpSp>
        <p:nvGrpSpPr>
          <p:cNvPr id="13" name="Group 12"/>
          <p:cNvGrpSpPr/>
          <p:nvPr/>
        </p:nvGrpSpPr>
        <p:grpSpPr>
          <a:xfrm>
            <a:off x="5868144" y="2672917"/>
            <a:ext cx="1409556" cy="1178312"/>
            <a:chOff x="10435226" y="4238109"/>
            <a:chExt cx="1553230" cy="1298416"/>
          </a:xfrm>
        </p:grpSpPr>
        <p:sp>
          <p:nvSpPr>
            <p:cNvPr id="14" name="Rectangle 13"/>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 name="TextBox 14"/>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6219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0" name="Text Placeholder 29"/>
          <p:cNvSpPr>
            <a:spLocks noGrp="1"/>
          </p:cNvSpPr>
          <p:nvPr>
            <p:ph type="body" sz="half" idx="2"/>
          </p:nvPr>
        </p:nvSpPr>
        <p:spPr>
          <a:xfrm>
            <a:off x="458724" y="2636912"/>
            <a:ext cx="3119082" cy="1062118"/>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7" name="Text Placeholder 6"/>
          <p:cNvSpPr>
            <a:spLocks noGrp="1"/>
          </p:cNvSpPr>
          <p:nvPr>
            <p:ph type="body" sz="half" idx="11"/>
          </p:nvPr>
        </p:nvSpPr>
        <p:spPr/>
        <p:txBody>
          <a:bodyPr>
            <a:normAutofit/>
          </a:bodyPr>
          <a:lstStyle/>
          <a:p>
            <a:r>
              <a:rPr lang="en-US" dirty="0" smtClean="0"/>
              <a:t>/mockup</a:t>
            </a:r>
            <a:endParaRPr lang="en-AU" dirty="0"/>
          </a:p>
        </p:txBody>
      </p:sp>
      <p:sp>
        <p:nvSpPr>
          <p:cNvPr id="9" name="Text Placeholder 2"/>
          <p:cNvSpPr txBox="1">
            <a:spLocks/>
          </p:cNvSpPr>
          <p:nvPr/>
        </p:nvSpPr>
        <p:spPr>
          <a:xfrm>
            <a:off x="1179361" y="4568035"/>
            <a:ext cx="2150501" cy="589157"/>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10" name="Group 9"/>
          <p:cNvGrpSpPr/>
          <p:nvPr/>
        </p:nvGrpSpPr>
        <p:grpSpPr>
          <a:xfrm>
            <a:off x="549392" y="4568035"/>
            <a:ext cx="556829" cy="556974"/>
            <a:chOff x="695400" y="3513333"/>
            <a:chExt cx="816683" cy="816895"/>
          </a:xfrm>
        </p:grpSpPr>
        <p:sp>
          <p:nvSpPr>
            <p:cNvPr id="11" name="Oval 1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2" name="Group 11"/>
            <p:cNvGrpSpPr/>
            <p:nvPr/>
          </p:nvGrpSpPr>
          <p:grpSpPr>
            <a:xfrm>
              <a:off x="839416" y="3717032"/>
              <a:ext cx="473075" cy="474663"/>
              <a:chOff x="4906963" y="2173288"/>
              <a:chExt cx="473075" cy="474663"/>
            </a:xfrm>
            <a:solidFill>
              <a:schemeClr val="bg2"/>
            </a:solidFill>
          </p:grpSpPr>
          <p:sp>
            <p:nvSpPr>
              <p:cNvPr id="1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5" name="Group 14"/>
          <p:cNvGrpSpPr/>
          <p:nvPr/>
        </p:nvGrpSpPr>
        <p:grpSpPr>
          <a:xfrm>
            <a:off x="549392" y="3811951"/>
            <a:ext cx="556829" cy="556974"/>
            <a:chOff x="695400" y="2505221"/>
            <a:chExt cx="816683" cy="816895"/>
          </a:xfrm>
        </p:grpSpPr>
        <p:sp>
          <p:nvSpPr>
            <p:cNvPr id="16" name="Oval 15"/>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7" name="Group 16"/>
            <p:cNvGrpSpPr/>
            <p:nvPr/>
          </p:nvGrpSpPr>
          <p:grpSpPr>
            <a:xfrm>
              <a:off x="919039" y="2708920"/>
              <a:ext cx="352425" cy="407988"/>
              <a:chOff x="1285876" y="2968625"/>
              <a:chExt cx="352425" cy="407988"/>
            </a:xfrm>
            <a:solidFill>
              <a:schemeClr val="bg2"/>
            </a:solidFill>
          </p:grpSpPr>
          <p:sp>
            <p:nvSpPr>
              <p:cNvPr id="18"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26" name="Text Placeholder 2"/>
          <p:cNvSpPr txBox="1">
            <a:spLocks/>
          </p:cNvSpPr>
          <p:nvPr/>
        </p:nvSpPr>
        <p:spPr>
          <a:xfrm>
            <a:off x="1179361" y="3811951"/>
            <a:ext cx="2150501" cy="589157"/>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1</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17180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0">
                                            <p:txEl>
                                              <p:pRg st="0" end="0"/>
                                            </p:txEl>
                                          </p:spTgt>
                                        </p:tgtEl>
                                        <p:attrNameLst>
                                          <p:attrName>style.visibility</p:attrName>
                                        </p:attrNameLst>
                                      </p:cBhvr>
                                      <p:to>
                                        <p:strVal val="visible"/>
                                      </p:to>
                                    </p:set>
                                    <p:animEffect transition="in" filter="fade">
                                      <p:cBhvr>
                                        <p:cTn id="13" dur="500"/>
                                        <p:tgtEl>
                                          <p:spTgt spid="30">
                                            <p:txEl>
                                              <p:pRg st="0" end="0"/>
                                            </p:txEl>
                                          </p:spTgt>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build="p"/>
      <p:bldP spid="9" grpId="0"/>
      <p:bldP spid="2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18" name="Group 17"/>
          <p:cNvGrpSpPr/>
          <p:nvPr/>
        </p:nvGrpSpPr>
        <p:grpSpPr>
          <a:xfrm>
            <a:off x="6732240" y="4023067"/>
            <a:ext cx="2025765" cy="1728191"/>
            <a:chOff x="9371644" y="3573016"/>
            <a:chExt cx="2701020" cy="2304255"/>
          </a:xfrm>
        </p:grpSpPr>
        <p:sp>
          <p:nvSpPr>
            <p:cNvPr id="19" name="Text Placeholder 2"/>
            <p:cNvSpPr txBox="1">
              <a:spLocks/>
            </p:cNvSpPr>
            <p:nvPr/>
          </p:nvSpPr>
          <p:spPr>
            <a:xfrm>
              <a:off x="9371644" y="4529223"/>
              <a:ext cx="2701020"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20" name="Group 19"/>
            <p:cNvGrpSpPr/>
            <p:nvPr/>
          </p:nvGrpSpPr>
          <p:grpSpPr>
            <a:xfrm>
              <a:off x="9480376" y="3573016"/>
              <a:ext cx="816683" cy="816895"/>
              <a:chOff x="695400" y="3513333"/>
              <a:chExt cx="816683" cy="816895"/>
            </a:xfrm>
          </p:grpSpPr>
          <p:sp>
            <p:nvSpPr>
              <p:cNvPr id="21" name="Oval 2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2" name="Group 21"/>
              <p:cNvGrpSpPr/>
              <p:nvPr/>
            </p:nvGrpSpPr>
            <p:grpSpPr>
              <a:xfrm>
                <a:off x="839416" y="3717032"/>
                <a:ext cx="473075" cy="474663"/>
                <a:chOff x="4906963" y="2173288"/>
                <a:chExt cx="473075" cy="474663"/>
              </a:xfrm>
              <a:solidFill>
                <a:schemeClr val="bg2"/>
              </a:solidFill>
            </p:grpSpPr>
            <p:sp>
              <p:nvSpPr>
                <p:cNvPr id="2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6" name="Group 25"/>
          <p:cNvGrpSpPr/>
          <p:nvPr/>
        </p:nvGrpSpPr>
        <p:grpSpPr>
          <a:xfrm>
            <a:off x="327183" y="3969060"/>
            <a:ext cx="2084578" cy="1782198"/>
            <a:chOff x="-96688" y="3501008"/>
            <a:chExt cx="2779437" cy="2376264"/>
          </a:xfrm>
        </p:grpSpPr>
        <p:sp>
          <p:nvSpPr>
            <p:cNvPr id="27" name="Text Placeholder 2"/>
            <p:cNvSpPr txBox="1">
              <a:spLocks/>
            </p:cNvSpPr>
            <p:nvPr/>
          </p:nvSpPr>
          <p:spPr>
            <a:xfrm>
              <a:off x="-96688" y="4529224"/>
              <a:ext cx="2779437"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28" name="Group 27"/>
            <p:cNvGrpSpPr/>
            <p:nvPr/>
          </p:nvGrpSpPr>
          <p:grpSpPr>
            <a:xfrm>
              <a:off x="1847528" y="3501008"/>
              <a:ext cx="816683" cy="816895"/>
              <a:chOff x="695400" y="2505221"/>
              <a:chExt cx="816683" cy="816895"/>
            </a:xfrm>
          </p:grpSpPr>
          <p:sp>
            <p:nvSpPr>
              <p:cNvPr id="29" name="Oval 28"/>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0" name="Group 29"/>
              <p:cNvGrpSpPr/>
              <p:nvPr/>
            </p:nvGrpSpPr>
            <p:grpSpPr>
              <a:xfrm>
                <a:off x="919039" y="2708920"/>
                <a:ext cx="352425" cy="407988"/>
                <a:chOff x="1285876" y="2968625"/>
                <a:chExt cx="352425" cy="407988"/>
              </a:xfrm>
              <a:solidFill>
                <a:schemeClr val="bg2"/>
              </a:solidFill>
            </p:grpSpPr>
            <p:sp>
              <p:nvSpPr>
                <p:cNvPr id="31"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47992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1+#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7" name="Text Placeholder 39"/>
          <p:cNvSpPr txBox="1">
            <a:spLocks/>
          </p:cNvSpPr>
          <p:nvPr/>
        </p:nvSpPr>
        <p:spPr>
          <a:xfrm>
            <a:off x="791580" y="2690302"/>
            <a:ext cx="3240360" cy="11707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2250" dirty="0"/>
              <a:t>We have a great skilled team to solve your problem.</a:t>
            </a:r>
          </a:p>
        </p:txBody>
      </p:sp>
      <p:sp>
        <p:nvSpPr>
          <p:cNvPr id="8" name="Text Placeholder 39"/>
          <p:cNvSpPr txBox="1">
            <a:spLocks/>
          </p:cNvSpPr>
          <p:nvPr/>
        </p:nvSpPr>
        <p:spPr>
          <a:xfrm>
            <a:off x="5112061" y="2689611"/>
            <a:ext cx="3240360" cy="117143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r>
              <a:rPr lang="en-AU" sz="900" dirty="0" err="1"/>
              <a:t>Duis</a:t>
            </a:r>
            <a:r>
              <a:rPr lang="en-AU" sz="900" dirty="0"/>
              <a:t> </a:t>
            </a:r>
            <a:r>
              <a:rPr lang="en-AU" sz="900" dirty="0" err="1"/>
              <a:t>aute</a:t>
            </a:r>
            <a:r>
              <a:rPr lang="en-AU" sz="900" dirty="0"/>
              <a:t> </a:t>
            </a:r>
            <a:r>
              <a:rPr lang="en-AU" sz="900" dirty="0" err="1"/>
              <a:t>irure</a:t>
            </a:r>
            <a:r>
              <a:rPr lang="en-AU" sz="900" dirty="0"/>
              <a:t> </a:t>
            </a:r>
            <a:r>
              <a:rPr lang="en-AU" sz="900" dirty="0" err="1"/>
              <a:t>dolor</a:t>
            </a:r>
            <a:r>
              <a:rPr lang="en-AU" sz="900" dirty="0"/>
              <a:t> in </a:t>
            </a:r>
            <a:r>
              <a:rPr lang="en-AU" sz="900" dirty="0" err="1"/>
              <a:t>reprehenderit</a:t>
            </a:r>
            <a:r>
              <a:rPr lang="en-AU" sz="900" dirty="0"/>
              <a:t> in </a:t>
            </a:r>
            <a:r>
              <a:rPr lang="en-AU" sz="900" dirty="0" err="1"/>
              <a:t>voluptate</a:t>
            </a:r>
            <a:r>
              <a:rPr lang="en-AU" sz="900" dirty="0"/>
              <a:t> </a:t>
            </a:r>
            <a:r>
              <a:rPr lang="en-AU" sz="900" dirty="0" err="1"/>
              <a:t>velit</a:t>
            </a:r>
            <a:r>
              <a:rPr lang="en-AU" sz="900" dirty="0"/>
              <a:t> </a:t>
            </a:r>
            <a:r>
              <a:rPr lang="en-AU" sz="900" dirty="0" err="1"/>
              <a:t>esse</a:t>
            </a:r>
            <a:r>
              <a:rPr lang="en-AU" sz="900" dirty="0"/>
              <a:t> </a:t>
            </a:r>
            <a:r>
              <a:rPr lang="en-AU" sz="900" dirty="0" err="1"/>
              <a:t>cillum</a:t>
            </a:r>
            <a:r>
              <a:rPr lang="en-AU" sz="900" dirty="0"/>
              <a:t> </a:t>
            </a:r>
            <a:r>
              <a:rPr lang="en-AU" sz="900" dirty="0" err="1"/>
              <a:t>dolore</a:t>
            </a:r>
            <a:r>
              <a:rPr lang="en-AU" sz="900" dirty="0"/>
              <a:t> </a:t>
            </a:r>
            <a:r>
              <a:rPr lang="en-AU" sz="900" dirty="0" err="1"/>
              <a:t>eu</a:t>
            </a:r>
            <a:r>
              <a:rPr lang="en-AU" sz="900" dirty="0"/>
              <a:t> </a:t>
            </a:r>
            <a:r>
              <a:rPr lang="en-AU" sz="900" dirty="0" err="1"/>
              <a:t>fugiat</a:t>
            </a:r>
            <a:r>
              <a:rPr lang="en-AU" sz="900" dirty="0"/>
              <a:t> </a:t>
            </a:r>
            <a:r>
              <a:rPr lang="en-AU" sz="900" dirty="0" err="1"/>
              <a:t>nulla</a:t>
            </a:r>
            <a:r>
              <a:rPr lang="en-AU" sz="900" dirty="0"/>
              <a:t> </a:t>
            </a:r>
            <a:r>
              <a:rPr lang="en-AU" sz="900" dirty="0" err="1"/>
              <a:t>pariatur</a:t>
            </a:r>
            <a:r>
              <a:rPr lang="en-AU" sz="900" dirty="0"/>
              <a:t>. </a:t>
            </a:r>
            <a:r>
              <a:rPr lang="en-AU" sz="900" dirty="0" err="1"/>
              <a:t>Excepteur</a:t>
            </a:r>
            <a:r>
              <a:rPr lang="en-AU" sz="900" dirty="0"/>
              <a:t> </a:t>
            </a:r>
            <a:r>
              <a:rPr lang="en-AU" sz="900" dirty="0" err="1"/>
              <a:t>sint</a:t>
            </a:r>
            <a:r>
              <a:rPr lang="en-AU" sz="900" dirty="0"/>
              <a:t> </a:t>
            </a:r>
            <a:r>
              <a:rPr lang="en-AU" sz="900" dirty="0" err="1"/>
              <a:t>occaecat</a:t>
            </a:r>
            <a:r>
              <a:rPr lang="en-AU" sz="900" dirty="0"/>
              <a:t> </a:t>
            </a:r>
            <a:r>
              <a:rPr lang="en-AU" sz="900" dirty="0" err="1"/>
              <a:t>cupidatat</a:t>
            </a:r>
            <a:r>
              <a:rPr lang="en-AU" sz="900" dirty="0"/>
              <a:t> non </a:t>
            </a:r>
            <a:r>
              <a:rPr lang="en-AU" sz="900" dirty="0" err="1"/>
              <a:t>proident</a:t>
            </a:r>
            <a:r>
              <a:rPr lang="en-AU" sz="900" dirty="0"/>
              <a:t>, </a:t>
            </a:r>
            <a:r>
              <a:rPr lang="en-AU" sz="900" dirty="0" err="1"/>
              <a:t>sunt</a:t>
            </a:r>
            <a:r>
              <a:rPr lang="en-AU" sz="900" dirty="0"/>
              <a:t> in culpa qui </a:t>
            </a:r>
            <a:r>
              <a:rPr lang="en-AU" sz="900" dirty="0" err="1"/>
              <a:t>officia</a:t>
            </a:r>
            <a:r>
              <a:rPr lang="en-AU" sz="900" dirty="0"/>
              <a:t> </a:t>
            </a:r>
            <a:r>
              <a:rPr lang="en-AU" sz="900" dirty="0" err="1"/>
              <a:t>deserunt</a:t>
            </a:r>
            <a:r>
              <a:rPr lang="en-AU" sz="900" dirty="0"/>
              <a:t> </a:t>
            </a:r>
            <a:r>
              <a:rPr lang="en-AU" sz="900" dirty="0" err="1"/>
              <a:t>mollit</a:t>
            </a:r>
            <a:r>
              <a:rPr lang="en-AU" sz="900" dirty="0"/>
              <a:t> </a:t>
            </a:r>
            <a:r>
              <a:rPr lang="en-AU" sz="900" dirty="0" err="1"/>
              <a:t>anim</a:t>
            </a:r>
            <a:r>
              <a:rPr lang="en-AU" sz="900" dirty="0"/>
              <a:t> id </a:t>
            </a:r>
            <a:r>
              <a:rPr lang="en-AU" sz="900" dirty="0" err="1"/>
              <a:t>est</a:t>
            </a:r>
            <a:r>
              <a:rPr lang="en-AU" sz="900" dirty="0"/>
              <a:t> </a:t>
            </a:r>
            <a:r>
              <a:rPr lang="en-AU" sz="900" dirty="0" err="1"/>
              <a:t>laborum</a:t>
            </a:r>
            <a:r>
              <a:rPr lang="en-AU" sz="900" dirty="0"/>
              <a:t>.</a:t>
            </a:r>
          </a:p>
        </p:txBody>
      </p:sp>
      <p:sp>
        <p:nvSpPr>
          <p:cNvPr id="9" name="Rounded Rectangle 8"/>
          <p:cNvSpPr/>
          <p:nvPr/>
        </p:nvSpPr>
        <p:spPr>
          <a:xfrm>
            <a:off x="1875245" y="4365104"/>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0" name="Rounded Rectangle 9"/>
          <p:cNvSpPr/>
          <p:nvPr/>
        </p:nvSpPr>
        <p:spPr>
          <a:xfrm>
            <a:off x="1878791" y="4365104"/>
            <a:ext cx="3233270" cy="27003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BRANDING</a:t>
            </a:r>
            <a:endParaRPr lang="en-AU" sz="900" dirty="0">
              <a:latin typeface="Roboto" pitchFamily="2" charset="0"/>
              <a:ea typeface="Roboto" pitchFamily="2" charset="0"/>
            </a:endParaRPr>
          </a:p>
        </p:txBody>
      </p:sp>
      <p:sp>
        <p:nvSpPr>
          <p:cNvPr id="11" name="Rounded Rectangle 10"/>
          <p:cNvSpPr/>
          <p:nvPr/>
        </p:nvSpPr>
        <p:spPr>
          <a:xfrm>
            <a:off x="1875245" y="4771455"/>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2" name="Rounded Rectangle 11"/>
          <p:cNvSpPr/>
          <p:nvPr/>
        </p:nvSpPr>
        <p:spPr>
          <a:xfrm>
            <a:off x="1878791" y="4771455"/>
            <a:ext cx="2156695" cy="27003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WEBSITE</a:t>
            </a:r>
            <a:endParaRPr lang="en-AU" sz="900" dirty="0">
              <a:latin typeface="Roboto" pitchFamily="2" charset="0"/>
              <a:ea typeface="Roboto" pitchFamily="2" charset="0"/>
            </a:endParaRPr>
          </a:p>
        </p:txBody>
      </p:sp>
      <p:sp>
        <p:nvSpPr>
          <p:cNvPr id="13" name="Rounded Rectangle 12"/>
          <p:cNvSpPr/>
          <p:nvPr/>
        </p:nvSpPr>
        <p:spPr>
          <a:xfrm>
            <a:off x="1871700" y="5177807"/>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4" name="Rounded Rectangle 13"/>
          <p:cNvSpPr/>
          <p:nvPr/>
        </p:nvSpPr>
        <p:spPr>
          <a:xfrm>
            <a:off x="1875245" y="5177807"/>
            <a:ext cx="3780420" cy="27003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DESIGN</a:t>
            </a:r>
            <a:endParaRPr lang="en-AU" sz="900" dirty="0">
              <a:latin typeface="Roboto" pitchFamily="2" charset="0"/>
              <a:ea typeface="Roboto" pitchFamily="2" charset="0"/>
            </a:endParaRPr>
          </a:p>
        </p:txBody>
      </p:sp>
      <p:sp>
        <p:nvSpPr>
          <p:cNvPr id="15" name="Rounded Rectangle 14"/>
          <p:cNvSpPr/>
          <p:nvPr/>
        </p:nvSpPr>
        <p:spPr>
          <a:xfrm>
            <a:off x="1871700" y="5584158"/>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6" name="Rounded Rectangle 15"/>
          <p:cNvSpPr/>
          <p:nvPr/>
        </p:nvSpPr>
        <p:spPr>
          <a:xfrm>
            <a:off x="1875246" y="5584158"/>
            <a:ext cx="4856995" cy="27003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MARKETING</a:t>
            </a:r>
            <a:endParaRPr lang="en-AU" sz="900" dirty="0">
              <a:latin typeface="Roboto" pitchFamily="2" charset="0"/>
              <a:ea typeface="Roboto" pitchFamily="2" charset="0"/>
            </a:endParaRPr>
          </a:p>
        </p:txBody>
      </p:sp>
    </p:spTree>
    <p:extLst>
      <p:ext uri="{BB962C8B-B14F-4D97-AF65-F5344CB8AC3E}">
        <p14:creationId xmlns:p14="http://schemas.microsoft.com/office/powerpoint/2010/main" val="295641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left)">
                                      <p:cBhvr>
                                        <p:cTn id="38" dur="500"/>
                                        <p:tgtEl>
                                          <p:spTgt spid="10"/>
                                        </p:tgtEl>
                                      </p:cBhvr>
                                    </p:animEffect>
                                  </p:childTnLst>
                                </p:cTn>
                              </p:par>
                            </p:childTnLst>
                          </p:cTn>
                        </p:par>
                        <p:par>
                          <p:cTn id="39" fill="hold">
                            <p:stCondLst>
                              <p:cond delay="2000"/>
                            </p:stCondLst>
                            <p:childTnLst>
                              <p:par>
                                <p:cTn id="40" presetID="22" presetClass="entr" presetSubtype="8"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par>
                          <p:cTn id="43" fill="hold">
                            <p:stCondLst>
                              <p:cond delay="2500"/>
                            </p:stCondLst>
                            <p:childTnLst>
                              <p:par>
                                <p:cTn id="44" presetID="22" presetClass="entr" presetSubtype="8"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left)">
                                      <p:cBhvr>
                                        <p:cTn id="46" dur="500"/>
                                        <p:tgtEl>
                                          <p:spTgt spid="14"/>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7" grpId="0"/>
      <p:bldP spid="8"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 name="Text Placeholder 2"/>
          <p:cNvSpPr>
            <a:spLocks noGrp="1"/>
          </p:cNvSpPr>
          <p:nvPr>
            <p:ph type="body" sz="half" idx="2"/>
          </p:nvPr>
        </p:nvSpPr>
        <p:spPr>
          <a:xfrm>
            <a:off x="458724" y="2564904"/>
            <a:ext cx="3735234"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3" name="TextBox 22"/>
          <p:cNvSpPr txBox="1"/>
          <p:nvPr/>
        </p:nvSpPr>
        <p:spPr>
          <a:xfrm>
            <a:off x="570006" y="5157192"/>
            <a:ext cx="109240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grpSp>
        <p:nvGrpSpPr>
          <p:cNvPr id="5" name="Group 4"/>
          <p:cNvGrpSpPr/>
          <p:nvPr/>
        </p:nvGrpSpPr>
        <p:grpSpPr>
          <a:xfrm>
            <a:off x="3631029" y="5085184"/>
            <a:ext cx="2381131" cy="2270761"/>
            <a:chOff x="3830638" y="3201988"/>
            <a:chExt cx="3698875" cy="3527425"/>
          </a:xfrm>
        </p:grpSpPr>
        <p:sp>
          <p:nvSpPr>
            <p:cNvPr id="6" name="Freeform 5"/>
            <p:cNvSpPr>
              <a:spLocks/>
            </p:cNvSpPr>
            <p:nvPr/>
          </p:nvSpPr>
          <p:spPr bwMode="auto">
            <a:xfrm>
              <a:off x="3952875" y="3201988"/>
              <a:ext cx="2273300" cy="3527425"/>
            </a:xfrm>
            <a:custGeom>
              <a:avLst/>
              <a:gdLst>
                <a:gd name="T0" fmla="*/ 729 w 729"/>
                <a:gd name="T1" fmla="*/ 0 h 1130"/>
                <a:gd name="T2" fmla="*/ 599 w 729"/>
                <a:gd name="T3" fmla="*/ 38 h 1130"/>
                <a:gd name="T4" fmla="*/ 379 w 729"/>
                <a:gd name="T5" fmla="*/ 103 h 1130"/>
                <a:gd name="T6" fmla="*/ 324 w 729"/>
                <a:gd name="T7" fmla="*/ 222 h 1130"/>
                <a:gd name="T8" fmla="*/ 232 w 729"/>
                <a:gd name="T9" fmla="*/ 655 h 1130"/>
                <a:gd name="T10" fmla="*/ 0 w 729"/>
                <a:gd name="T11" fmla="*/ 1029 h 1130"/>
                <a:gd name="T12" fmla="*/ 32 w 729"/>
                <a:gd name="T13" fmla="*/ 1130 h 1130"/>
                <a:gd name="T14" fmla="*/ 285 w 729"/>
                <a:gd name="T15" fmla="*/ 1130 h 1130"/>
                <a:gd name="T16" fmla="*/ 407 w 729"/>
                <a:gd name="T17" fmla="*/ 1008 h 1130"/>
                <a:gd name="T18" fmla="*/ 696 w 729"/>
                <a:gd name="T19" fmla="*/ 693 h 1130"/>
                <a:gd name="T20" fmla="*/ 729 w 729"/>
                <a:gd name="T21" fmla="*/ 626 h 1130"/>
                <a:gd name="T22" fmla="*/ 729 w 729"/>
                <a:gd name="T23" fmla="*/ 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9" h="1130">
                  <a:moveTo>
                    <a:pt x="729" y="0"/>
                  </a:moveTo>
                  <a:cubicBezTo>
                    <a:pt x="688" y="11"/>
                    <a:pt x="631" y="28"/>
                    <a:pt x="599" y="38"/>
                  </a:cubicBezTo>
                  <a:cubicBezTo>
                    <a:pt x="551" y="53"/>
                    <a:pt x="404" y="74"/>
                    <a:pt x="379" y="103"/>
                  </a:cubicBezTo>
                  <a:cubicBezTo>
                    <a:pt x="354" y="133"/>
                    <a:pt x="336" y="145"/>
                    <a:pt x="324" y="222"/>
                  </a:cubicBezTo>
                  <a:cubicBezTo>
                    <a:pt x="312" y="300"/>
                    <a:pt x="272" y="552"/>
                    <a:pt x="232" y="655"/>
                  </a:cubicBezTo>
                  <a:cubicBezTo>
                    <a:pt x="192" y="758"/>
                    <a:pt x="107" y="875"/>
                    <a:pt x="0" y="1029"/>
                  </a:cubicBezTo>
                  <a:cubicBezTo>
                    <a:pt x="32" y="1130"/>
                    <a:pt x="32" y="1130"/>
                    <a:pt x="32" y="1130"/>
                  </a:cubicBezTo>
                  <a:cubicBezTo>
                    <a:pt x="285" y="1130"/>
                    <a:pt x="285" y="1130"/>
                    <a:pt x="285" y="1130"/>
                  </a:cubicBezTo>
                  <a:cubicBezTo>
                    <a:pt x="335" y="1090"/>
                    <a:pt x="376" y="1050"/>
                    <a:pt x="407" y="1008"/>
                  </a:cubicBezTo>
                  <a:cubicBezTo>
                    <a:pt x="506" y="875"/>
                    <a:pt x="588" y="819"/>
                    <a:pt x="696" y="693"/>
                  </a:cubicBezTo>
                  <a:cubicBezTo>
                    <a:pt x="708" y="678"/>
                    <a:pt x="720" y="651"/>
                    <a:pt x="729" y="626"/>
                  </a:cubicBezTo>
                  <a:lnTo>
                    <a:pt x="729" y="0"/>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5321300" y="3644900"/>
              <a:ext cx="904875" cy="855663"/>
            </a:xfrm>
            <a:custGeom>
              <a:avLst/>
              <a:gdLst>
                <a:gd name="T0" fmla="*/ 290 w 290"/>
                <a:gd name="T1" fmla="*/ 192 h 274"/>
                <a:gd name="T2" fmla="*/ 290 w 290"/>
                <a:gd name="T3" fmla="*/ 11 h 274"/>
                <a:gd name="T4" fmla="*/ 174 w 290"/>
                <a:gd name="T5" fmla="*/ 20 h 274"/>
                <a:gd name="T6" fmla="*/ 146 w 290"/>
                <a:gd name="T7" fmla="*/ 23 h 274"/>
                <a:gd name="T8" fmla="*/ 163 w 290"/>
                <a:gd name="T9" fmla="*/ 121 h 274"/>
                <a:gd name="T10" fmla="*/ 44 w 290"/>
                <a:gd name="T11" fmla="*/ 89 h 274"/>
                <a:gd name="T12" fmla="*/ 184 w 290"/>
                <a:gd name="T13" fmla="*/ 215 h 274"/>
                <a:gd name="T14" fmla="*/ 123 w 290"/>
                <a:gd name="T15" fmla="*/ 220 h 274"/>
                <a:gd name="T16" fmla="*/ 126 w 290"/>
                <a:gd name="T17" fmla="*/ 239 h 274"/>
                <a:gd name="T18" fmla="*/ 168 w 290"/>
                <a:gd name="T19" fmla="*/ 274 h 274"/>
                <a:gd name="T20" fmla="*/ 290 w 290"/>
                <a:gd name="T21" fmla="*/ 19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274">
                  <a:moveTo>
                    <a:pt x="290" y="192"/>
                  </a:moveTo>
                  <a:cubicBezTo>
                    <a:pt x="290" y="11"/>
                    <a:pt x="290" y="11"/>
                    <a:pt x="290" y="11"/>
                  </a:cubicBezTo>
                  <a:cubicBezTo>
                    <a:pt x="259" y="22"/>
                    <a:pt x="206" y="32"/>
                    <a:pt x="174" y="20"/>
                  </a:cubicBezTo>
                  <a:cubicBezTo>
                    <a:pt x="138" y="6"/>
                    <a:pt x="116" y="0"/>
                    <a:pt x="146" y="23"/>
                  </a:cubicBezTo>
                  <a:cubicBezTo>
                    <a:pt x="176" y="47"/>
                    <a:pt x="201" y="86"/>
                    <a:pt x="163" y="121"/>
                  </a:cubicBezTo>
                  <a:cubicBezTo>
                    <a:pt x="124" y="157"/>
                    <a:pt x="88" y="110"/>
                    <a:pt x="44" y="89"/>
                  </a:cubicBezTo>
                  <a:cubicBezTo>
                    <a:pt x="0" y="67"/>
                    <a:pt x="146" y="183"/>
                    <a:pt x="184" y="215"/>
                  </a:cubicBezTo>
                  <a:cubicBezTo>
                    <a:pt x="221" y="247"/>
                    <a:pt x="159" y="210"/>
                    <a:pt x="123" y="220"/>
                  </a:cubicBezTo>
                  <a:cubicBezTo>
                    <a:pt x="87" y="229"/>
                    <a:pt x="87" y="242"/>
                    <a:pt x="126" y="239"/>
                  </a:cubicBezTo>
                  <a:cubicBezTo>
                    <a:pt x="165" y="236"/>
                    <a:pt x="181" y="248"/>
                    <a:pt x="168" y="274"/>
                  </a:cubicBezTo>
                  <a:cubicBezTo>
                    <a:pt x="207" y="239"/>
                    <a:pt x="241" y="226"/>
                    <a:pt x="290" y="192"/>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 name="Freeform 7"/>
            <p:cNvSpPr>
              <a:spLocks/>
            </p:cNvSpPr>
            <p:nvPr/>
          </p:nvSpPr>
          <p:spPr bwMode="auto">
            <a:xfrm>
              <a:off x="4005263" y="3276600"/>
              <a:ext cx="2220912" cy="3441700"/>
            </a:xfrm>
            <a:custGeom>
              <a:avLst/>
              <a:gdLst>
                <a:gd name="T0" fmla="*/ 712 w 712"/>
                <a:gd name="T1" fmla="*/ 349 h 1102"/>
                <a:gd name="T2" fmla="*/ 573 w 712"/>
                <a:gd name="T3" fmla="*/ 398 h 1102"/>
                <a:gd name="T4" fmla="*/ 506 w 712"/>
                <a:gd name="T5" fmla="*/ 366 h 1102"/>
                <a:gd name="T6" fmla="*/ 510 w 712"/>
                <a:gd name="T7" fmla="*/ 297 h 1102"/>
                <a:gd name="T8" fmla="*/ 449 w 712"/>
                <a:gd name="T9" fmla="*/ 171 h 1102"/>
                <a:gd name="T10" fmla="*/ 542 w 712"/>
                <a:gd name="T11" fmla="*/ 194 h 1102"/>
                <a:gd name="T12" fmla="*/ 554 w 712"/>
                <a:gd name="T13" fmla="*/ 101 h 1102"/>
                <a:gd name="T14" fmla="*/ 664 w 712"/>
                <a:gd name="T15" fmla="*/ 106 h 1102"/>
                <a:gd name="T16" fmla="*/ 712 w 712"/>
                <a:gd name="T17" fmla="*/ 73 h 1102"/>
                <a:gd name="T18" fmla="*/ 712 w 712"/>
                <a:gd name="T19" fmla="*/ 0 h 1102"/>
                <a:gd name="T20" fmla="*/ 656 w 712"/>
                <a:gd name="T21" fmla="*/ 13 h 1102"/>
                <a:gd name="T22" fmla="*/ 361 w 712"/>
                <a:gd name="T23" fmla="*/ 135 h 1102"/>
                <a:gd name="T24" fmla="*/ 317 w 712"/>
                <a:gd name="T25" fmla="*/ 390 h 1102"/>
                <a:gd name="T26" fmla="*/ 244 w 712"/>
                <a:gd name="T27" fmla="*/ 642 h 1102"/>
                <a:gd name="T28" fmla="*/ 0 w 712"/>
                <a:gd name="T29" fmla="*/ 1055 h 1102"/>
                <a:gd name="T30" fmla="*/ 15 w 712"/>
                <a:gd name="T31" fmla="*/ 1102 h 1102"/>
                <a:gd name="T32" fmla="*/ 222 w 712"/>
                <a:gd name="T33" fmla="*/ 1102 h 1102"/>
                <a:gd name="T34" fmla="*/ 336 w 712"/>
                <a:gd name="T35" fmla="*/ 974 h 1102"/>
                <a:gd name="T36" fmla="*/ 610 w 712"/>
                <a:gd name="T37" fmla="*/ 638 h 1102"/>
                <a:gd name="T38" fmla="*/ 712 w 712"/>
                <a:gd name="T39" fmla="*/ 470 h 1102"/>
                <a:gd name="T40" fmla="*/ 712 w 712"/>
                <a:gd name="T41" fmla="*/ 349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2" h="1102">
                  <a:moveTo>
                    <a:pt x="712" y="349"/>
                  </a:moveTo>
                  <a:cubicBezTo>
                    <a:pt x="659" y="390"/>
                    <a:pt x="596" y="421"/>
                    <a:pt x="573" y="398"/>
                  </a:cubicBezTo>
                  <a:cubicBezTo>
                    <a:pt x="547" y="372"/>
                    <a:pt x="550" y="365"/>
                    <a:pt x="506" y="366"/>
                  </a:cubicBezTo>
                  <a:cubicBezTo>
                    <a:pt x="461" y="366"/>
                    <a:pt x="534" y="325"/>
                    <a:pt x="510" y="297"/>
                  </a:cubicBezTo>
                  <a:cubicBezTo>
                    <a:pt x="486" y="270"/>
                    <a:pt x="394" y="155"/>
                    <a:pt x="449" y="171"/>
                  </a:cubicBezTo>
                  <a:cubicBezTo>
                    <a:pt x="504" y="187"/>
                    <a:pt x="517" y="217"/>
                    <a:pt x="542" y="194"/>
                  </a:cubicBezTo>
                  <a:cubicBezTo>
                    <a:pt x="566" y="171"/>
                    <a:pt x="506" y="89"/>
                    <a:pt x="554" y="101"/>
                  </a:cubicBezTo>
                  <a:cubicBezTo>
                    <a:pt x="602" y="114"/>
                    <a:pt x="610" y="123"/>
                    <a:pt x="664" y="106"/>
                  </a:cubicBezTo>
                  <a:cubicBezTo>
                    <a:pt x="684" y="100"/>
                    <a:pt x="699" y="86"/>
                    <a:pt x="712" y="73"/>
                  </a:cubicBezTo>
                  <a:cubicBezTo>
                    <a:pt x="712" y="0"/>
                    <a:pt x="712" y="0"/>
                    <a:pt x="712" y="0"/>
                  </a:cubicBezTo>
                  <a:cubicBezTo>
                    <a:pt x="696" y="3"/>
                    <a:pt x="677" y="7"/>
                    <a:pt x="656" y="13"/>
                  </a:cubicBezTo>
                  <a:cubicBezTo>
                    <a:pt x="539" y="47"/>
                    <a:pt x="356" y="84"/>
                    <a:pt x="361" y="135"/>
                  </a:cubicBezTo>
                  <a:cubicBezTo>
                    <a:pt x="367" y="187"/>
                    <a:pt x="346" y="301"/>
                    <a:pt x="317" y="390"/>
                  </a:cubicBezTo>
                  <a:cubicBezTo>
                    <a:pt x="287" y="479"/>
                    <a:pt x="265" y="599"/>
                    <a:pt x="244" y="642"/>
                  </a:cubicBezTo>
                  <a:cubicBezTo>
                    <a:pt x="222" y="685"/>
                    <a:pt x="116" y="867"/>
                    <a:pt x="0" y="1055"/>
                  </a:cubicBezTo>
                  <a:cubicBezTo>
                    <a:pt x="15" y="1102"/>
                    <a:pt x="15" y="1102"/>
                    <a:pt x="15" y="1102"/>
                  </a:cubicBezTo>
                  <a:cubicBezTo>
                    <a:pt x="222" y="1102"/>
                    <a:pt x="222" y="1102"/>
                    <a:pt x="222" y="1102"/>
                  </a:cubicBezTo>
                  <a:cubicBezTo>
                    <a:pt x="266" y="1057"/>
                    <a:pt x="303" y="1015"/>
                    <a:pt x="336" y="974"/>
                  </a:cubicBezTo>
                  <a:cubicBezTo>
                    <a:pt x="403" y="891"/>
                    <a:pt x="544" y="768"/>
                    <a:pt x="610" y="638"/>
                  </a:cubicBezTo>
                  <a:cubicBezTo>
                    <a:pt x="649" y="561"/>
                    <a:pt x="678" y="510"/>
                    <a:pt x="712" y="470"/>
                  </a:cubicBezTo>
                  <a:lnTo>
                    <a:pt x="712" y="349"/>
                  </a:ln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 name="Freeform 8"/>
            <p:cNvSpPr>
              <a:spLocks/>
            </p:cNvSpPr>
            <p:nvPr/>
          </p:nvSpPr>
          <p:spPr bwMode="auto">
            <a:xfrm>
              <a:off x="6437313" y="3495675"/>
              <a:ext cx="1073150" cy="749300"/>
            </a:xfrm>
            <a:custGeom>
              <a:avLst/>
              <a:gdLst>
                <a:gd name="T0" fmla="*/ 0 w 344"/>
                <a:gd name="T1" fmla="*/ 183 h 240"/>
                <a:gd name="T2" fmla="*/ 291 w 344"/>
                <a:gd name="T3" fmla="*/ 51 h 240"/>
                <a:gd name="T4" fmla="*/ 199 w 344"/>
                <a:gd name="T5" fmla="*/ 240 h 240"/>
                <a:gd name="T6" fmla="*/ 176 w 344"/>
                <a:gd name="T7" fmla="*/ 220 h 240"/>
                <a:gd name="T8" fmla="*/ 0 w 344"/>
                <a:gd name="T9" fmla="*/ 183 h 240"/>
              </a:gdLst>
              <a:ahLst/>
              <a:cxnLst>
                <a:cxn ang="0">
                  <a:pos x="T0" y="T1"/>
                </a:cxn>
                <a:cxn ang="0">
                  <a:pos x="T2" y="T3"/>
                </a:cxn>
                <a:cxn ang="0">
                  <a:pos x="T4" y="T5"/>
                </a:cxn>
                <a:cxn ang="0">
                  <a:pos x="T6" y="T7"/>
                </a:cxn>
                <a:cxn ang="0">
                  <a:pos x="T8" y="T9"/>
                </a:cxn>
              </a:cxnLst>
              <a:rect l="0" t="0" r="r" b="b"/>
              <a:pathLst>
                <a:path w="344" h="240">
                  <a:moveTo>
                    <a:pt x="0" y="183"/>
                  </a:moveTo>
                  <a:cubicBezTo>
                    <a:pt x="88" y="110"/>
                    <a:pt x="238" y="0"/>
                    <a:pt x="291" y="51"/>
                  </a:cubicBezTo>
                  <a:cubicBezTo>
                    <a:pt x="344" y="102"/>
                    <a:pt x="260" y="182"/>
                    <a:pt x="199" y="240"/>
                  </a:cubicBezTo>
                  <a:cubicBezTo>
                    <a:pt x="193" y="232"/>
                    <a:pt x="183" y="224"/>
                    <a:pt x="176" y="220"/>
                  </a:cubicBezTo>
                  <a:cubicBezTo>
                    <a:pt x="126" y="193"/>
                    <a:pt x="67" y="162"/>
                    <a:pt x="0" y="183"/>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 name="Freeform 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 name="Freeform 1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AB826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 name="Freeform 11"/>
            <p:cNvSpPr>
              <a:spLocks/>
            </p:cNvSpPr>
            <p:nvPr/>
          </p:nvSpPr>
          <p:spPr bwMode="auto">
            <a:xfrm>
              <a:off x="4419600" y="5510213"/>
              <a:ext cx="976312" cy="941388"/>
            </a:xfrm>
            <a:custGeom>
              <a:avLst/>
              <a:gdLst>
                <a:gd name="T0" fmla="*/ 313 w 313"/>
                <a:gd name="T1" fmla="*/ 137 h 302"/>
                <a:gd name="T2" fmla="*/ 50 w 313"/>
                <a:gd name="T3" fmla="*/ 28 h 302"/>
                <a:gd name="T4" fmla="*/ 9 w 313"/>
                <a:gd name="T5" fmla="*/ 106 h 302"/>
                <a:gd name="T6" fmla="*/ 313 w 313"/>
                <a:gd name="T7" fmla="*/ 137 h 302"/>
              </a:gdLst>
              <a:ahLst/>
              <a:cxnLst>
                <a:cxn ang="0">
                  <a:pos x="T0" y="T1"/>
                </a:cxn>
                <a:cxn ang="0">
                  <a:pos x="T2" y="T3"/>
                </a:cxn>
                <a:cxn ang="0">
                  <a:pos x="T4" y="T5"/>
                </a:cxn>
                <a:cxn ang="0">
                  <a:pos x="T6" y="T7"/>
                </a:cxn>
              </a:cxnLst>
              <a:rect l="0" t="0" r="r" b="b"/>
              <a:pathLst>
                <a:path w="313" h="302">
                  <a:moveTo>
                    <a:pt x="313" y="137"/>
                  </a:moveTo>
                  <a:cubicBezTo>
                    <a:pt x="270" y="183"/>
                    <a:pt x="35" y="52"/>
                    <a:pt x="50" y="28"/>
                  </a:cubicBezTo>
                  <a:cubicBezTo>
                    <a:pt x="66" y="0"/>
                    <a:pt x="0" y="23"/>
                    <a:pt x="9" y="106"/>
                  </a:cubicBezTo>
                  <a:cubicBezTo>
                    <a:pt x="19" y="188"/>
                    <a:pt x="274" y="302"/>
                    <a:pt x="313" y="137"/>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 name="Freeform 12"/>
            <p:cNvSpPr>
              <a:spLocks/>
            </p:cNvSpPr>
            <p:nvPr/>
          </p:nvSpPr>
          <p:spPr bwMode="auto">
            <a:xfrm>
              <a:off x="3989388" y="5527675"/>
              <a:ext cx="1462087" cy="1039813"/>
            </a:xfrm>
            <a:custGeom>
              <a:avLst/>
              <a:gdLst>
                <a:gd name="T0" fmla="*/ 448 w 469"/>
                <a:gd name="T1" fmla="*/ 263 h 333"/>
                <a:gd name="T2" fmla="*/ 469 w 469"/>
                <a:gd name="T3" fmla="*/ 215 h 333"/>
                <a:gd name="T4" fmla="*/ 27 w 469"/>
                <a:gd name="T5" fmla="*/ 0 h 333"/>
                <a:gd name="T6" fmla="*/ 21 w 469"/>
                <a:gd name="T7" fmla="*/ 88 h 333"/>
                <a:gd name="T8" fmla="*/ 448 w 469"/>
                <a:gd name="T9" fmla="*/ 263 h 333"/>
              </a:gdLst>
              <a:ahLst/>
              <a:cxnLst>
                <a:cxn ang="0">
                  <a:pos x="T0" y="T1"/>
                </a:cxn>
                <a:cxn ang="0">
                  <a:pos x="T2" y="T3"/>
                </a:cxn>
                <a:cxn ang="0">
                  <a:pos x="T4" y="T5"/>
                </a:cxn>
                <a:cxn ang="0">
                  <a:pos x="T6" y="T7"/>
                </a:cxn>
                <a:cxn ang="0">
                  <a:pos x="T8" y="T9"/>
                </a:cxn>
              </a:cxnLst>
              <a:rect l="0" t="0" r="r" b="b"/>
              <a:pathLst>
                <a:path w="469" h="333">
                  <a:moveTo>
                    <a:pt x="448" y="263"/>
                  </a:moveTo>
                  <a:cubicBezTo>
                    <a:pt x="464" y="257"/>
                    <a:pt x="469" y="215"/>
                    <a:pt x="469" y="215"/>
                  </a:cubicBezTo>
                  <a:cubicBezTo>
                    <a:pt x="423" y="170"/>
                    <a:pt x="150" y="35"/>
                    <a:pt x="27" y="0"/>
                  </a:cubicBezTo>
                  <a:cubicBezTo>
                    <a:pt x="27" y="0"/>
                    <a:pt x="0" y="31"/>
                    <a:pt x="21" y="88"/>
                  </a:cubicBezTo>
                  <a:cubicBezTo>
                    <a:pt x="42" y="145"/>
                    <a:pt x="359" y="333"/>
                    <a:pt x="448" y="263"/>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13"/>
            <p:cNvSpPr>
              <a:spLocks/>
            </p:cNvSpPr>
            <p:nvPr/>
          </p:nvSpPr>
          <p:spPr bwMode="auto">
            <a:xfrm>
              <a:off x="3830638" y="5588000"/>
              <a:ext cx="1649412" cy="1141413"/>
            </a:xfrm>
            <a:custGeom>
              <a:avLst/>
              <a:gdLst>
                <a:gd name="T0" fmla="*/ 467 w 529"/>
                <a:gd name="T1" fmla="*/ 366 h 366"/>
                <a:gd name="T2" fmla="*/ 516 w 529"/>
                <a:gd name="T3" fmla="*/ 252 h 366"/>
                <a:gd name="T4" fmla="*/ 411 w 529"/>
                <a:gd name="T5" fmla="*/ 164 h 366"/>
                <a:gd name="T6" fmla="*/ 65 w 529"/>
                <a:gd name="T7" fmla="*/ 0 h 366"/>
                <a:gd name="T8" fmla="*/ 0 w 529"/>
                <a:gd name="T9" fmla="*/ 113 h 366"/>
                <a:gd name="T10" fmla="*/ 0 w 529"/>
                <a:gd name="T11" fmla="*/ 366 h 366"/>
                <a:gd name="T12" fmla="*/ 467 w 529"/>
                <a:gd name="T13" fmla="*/ 366 h 366"/>
              </a:gdLst>
              <a:ahLst/>
              <a:cxnLst>
                <a:cxn ang="0">
                  <a:pos x="T0" y="T1"/>
                </a:cxn>
                <a:cxn ang="0">
                  <a:pos x="T2" y="T3"/>
                </a:cxn>
                <a:cxn ang="0">
                  <a:pos x="T4" y="T5"/>
                </a:cxn>
                <a:cxn ang="0">
                  <a:pos x="T6" y="T7"/>
                </a:cxn>
                <a:cxn ang="0">
                  <a:pos x="T8" y="T9"/>
                </a:cxn>
                <a:cxn ang="0">
                  <a:pos x="T10" y="T11"/>
                </a:cxn>
                <a:cxn ang="0">
                  <a:pos x="T12" y="T13"/>
                </a:cxn>
              </a:cxnLst>
              <a:rect l="0" t="0" r="r" b="b"/>
              <a:pathLst>
                <a:path w="529" h="366">
                  <a:moveTo>
                    <a:pt x="467" y="366"/>
                  </a:moveTo>
                  <a:cubicBezTo>
                    <a:pt x="491" y="312"/>
                    <a:pt x="509" y="266"/>
                    <a:pt x="516" y="252"/>
                  </a:cubicBezTo>
                  <a:cubicBezTo>
                    <a:pt x="529" y="227"/>
                    <a:pt x="486" y="207"/>
                    <a:pt x="411" y="164"/>
                  </a:cubicBezTo>
                  <a:cubicBezTo>
                    <a:pt x="337" y="122"/>
                    <a:pt x="91" y="7"/>
                    <a:pt x="65" y="0"/>
                  </a:cubicBezTo>
                  <a:cubicBezTo>
                    <a:pt x="54" y="18"/>
                    <a:pt x="31" y="60"/>
                    <a:pt x="0" y="113"/>
                  </a:cubicBezTo>
                  <a:cubicBezTo>
                    <a:pt x="0" y="366"/>
                    <a:pt x="0" y="366"/>
                    <a:pt x="0" y="366"/>
                  </a:cubicBezTo>
                  <a:lnTo>
                    <a:pt x="467" y="366"/>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4"/>
            <p:cNvSpPr>
              <a:spLocks/>
            </p:cNvSpPr>
            <p:nvPr/>
          </p:nvSpPr>
          <p:spPr bwMode="auto">
            <a:xfrm>
              <a:off x="6731000" y="3767138"/>
              <a:ext cx="96837" cy="77788"/>
            </a:xfrm>
            <a:custGeom>
              <a:avLst/>
              <a:gdLst>
                <a:gd name="T0" fmla="*/ 0 w 31"/>
                <a:gd name="T1" fmla="*/ 25 h 25"/>
                <a:gd name="T2" fmla="*/ 2 w 31"/>
                <a:gd name="T3" fmla="*/ 10 h 25"/>
                <a:gd name="T4" fmla="*/ 16 w 31"/>
                <a:gd name="T5" fmla="*/ 0 h 25"/>
                <a:gd name="T6" fmla="*/ 31 w 31"/>
                <a:gd name="T7" fmla="*/ 4 h 25"/>
                <a:gd name="T8" fmla="*/ 0 w 31"/>
                <a:gd name="T9" fmla="*/ 25 h 25"/>
              </a:gdLst>
              <a:ahLst/>
              <a:cxnLst>
                <a:cxn ang="0">
                  <a:pos x="T0" y="T1"/>
                </a:cxn>
                <a:cxn ang="0">
                  <a:pos x="T2" y="T3"/>
                </a:cxn>
                <a:cxn ang="0">
                  <a:pos x="T4" y="T5"/>
                </a:cxn>
                <a:cxn ang="0">
                  <a:pos x="T6" y="T7"/>
                </a:cxn>
                <a:cxn ang="0">
                  <a:pos x="T8" y="T9"/>
                </a:cxn>
              </a:cxnLst>
              <a:rect l="0" t="0" r="r" b="b"/>
              <a:pathLst>
                <a:path w="31" h="25">
                  <a:moveTo>
                    <a:pt x="0" y="25"/>
                  </a:moveTo>
                  <a:cubicBezTo>
                    <a:pt x="2" y="10"/>
                    <a:pt x="2" y="10"/>
                    <a:pt x="2" y="10"/>
                  </a:cubicBezTo>
                  <a:cubicBezTo>
                    <a:pt x="7" y="6"/>
                    <a:pt x="11" y="3"/>
                    <a:pt x="16" y="0"/>
                  </a:cubicBezTo>
                  <a:cubicBezTo>
                    <a:pt x="21" y="2"/>
                    <a:pt x="27" y="4"/>
                    <a:pt x="31" y="4"/>
                  </a:cubicBezTo>
                  <a:cubicBezTo>
                    <a:pt x="23" y="9"/>
                    <a:pt x="13" y="16"/>
                    <a:pt x="0" y="25"/>
                  </a:cubicBezTo>
                  <a:close/>
                </a:path>
              </a:pathLst>
            </a:custGeom>
            <a:noFill/>
            <a:ln w="4763" cap="flat">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16" name="Freeform 15"/>
            <p:cNvSpPr>
              <a:spLocks/>
            </p:cNvSpPr>
            <p:nvPr/>
          </p:nvSpPr>
          <p:spPr bwMode="auto">
            <a:xfrm>
              <a:off x="5144770" y="3563938"/>
              <a:ext cx="2286000" cy="2251075"/>
            </a:xfrm>
            <a:custGeom>
              <a:avLst/>
              <a:gdLst>
                <a:gd name="T0" fmla="*/ 181 w 733"/>
                <a:gd name="T1" fmla="*/ 718 h 721"/>
                <a:gd name="T2" fmla="*/ 199 w 733"/>
                <a:gd name="T3" fmla="*/ 700 h 721"/>
                <a:gd name="T4" fmla="*/ 294 w 733"/>
                <a:gd name="T5" fmla="*/ 602 h 721"/>
                <a:gd name="T6" fmla="*/ 317 w 733"/>
                <a:gd name="T7" fmla="*/ 576 h 721"/>
                <a:gd name="T8" fmla="*/ 332 w 733"/>
                <a:gd name="T9" fmla="*/ 554 h 721"/>
                <a:gd name="T10" fmla="*/ 348 w 733"/>
                <a:gd name="T11" fmla="*/ 520 h 721"/>
                <a:gd name="T12" fmla="*/ 349 w 733"/>
                <a:gd name="T13" fmla="*/ 516 h 721"/>
                <a:gd name="T14" fmla="*/ 364 w 733"/>
                <a:gd name="T15" fmla="*/ 473 h 721"/>
                <a:gd name="T16" fmla="*/ 429 w 733"/>
                <a:gd name="T17" fmla="*/ 380 h 721"/>
                <a:gd name="T18" fmla="*/ 551 w 733"/>
                <a:gd name="T19" fmla="*/ 277 h 721"/>
                <a:gd name="T20" fmla="*/ 551 w 733"/>
                <a:gd name="T21" fmla="*/ 275 h 721"/>
                <a:gd name="T22" fmla="*/ 642 w 733"/>
                <a:gd name="T23" fmla="*/ 198 h 721"/>
                <a:gd name="T24" fmla="*/ 697 w 733"/>
                <a:gd name="T25" fmla="*/ 135 h 721"/>
                <a:gd name="T26" fmla="*/ 704 w 733"/>
                <a:gd name="T27" fmla="*/ 133 h 721"/>
                <a:gd name="T28" fmla="*/ 729 w 733"/>
                <a:gd name="T29" fmla="*/ 58 h 721"/>
                <a:gd name="T30" fmla="*/ 680 w 733"/>
                <a:gd name="T31" fmla="*/ 15 h 721"/>
                <a:gd name="T32" fmla="*/ 322 w 733"/>
                <a:gd name="T33" fmla="*/ 239 h 721"/>
                <a:gd name="T34" fmla="*/ 181 w 733"/>
                <a:gd name="T35" fmla="*/ 718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3" h="721">
                  <a:moveTo>
                    <a:pt x="181" y="718"/>
                  </a:moveTo>
                  <a:cubicBezTo>
                    <a:pt x="187" y="712"/>
                    <a:pt x="193" y="706"/>
                    <a:pt x="199" y="700"/>
                  </a:cubicBezTo>
                  <a:cubicBezTo>
                    <a:pt x="224" y="666"/>
                    <a:pt x="262" y="636"/>
                    <a:pt x="294" y="602"/>
                  </a:cubicBezTo>
                  <a:cubicBezTo>
                    <a:pt x="301" y="594"/>
                    <a:pt x="309" y="585"/>
                    <a:pt x="317" y="576"/>
                  </a:cubicBezTo>
                  <a:cubicBezTo>
                    <a:pt x="322" y="569"/>
                    <a:pt x="328" y="562"/>
                    <a:pt x="332" y="554"/>
                  </a:cubicBezTo>
                  <a:cubicBezTo>
                    <a:pt x="338" y="544"/>
                    <a:pt x="343" y="532"/>
                    <a:pt x="348" y="520"/>
                  </a:cubicBezTo>
                  <a:cubicBezTo>
                    <a:pt x="348" y="519"/>
                    <a:pt x="349" y="518"/>
                    <a:pt x="349" y="516"/>
                  </a:cubicBezTo>
                  <a:cubicBezTo>
                    <a:pt x="354" y="499"/>
                    <a:pt x="359" y="485"/>
                    <a:pt x="364" y="473"/>
                  </a:cubicBezTo>
                  <a:cubicBezTo>
                    <a:pt x="369" y="458"/>
                    <a:pt x="412" y="401"/>
                    <a:pt x="429" y="380"/>
                  </a:cubicBezTo>
                  <a:cubicBezTo>
                    <a:pt x="442" y="364"/>
                    <a:pt x="495" y="323"/>
                    <a:pt x="551" y="277"/>
                  </a:cubicBezTo>
                  <a:cubicBezTo>
                    <a:pt x="551" y="276"/>
                    <a:pt x="551" y="275"/>
                    <a:pt x="551" y="275"/>
                  </a:cubicBezTo>
                  <a:cubicBezTo>
                    <a:pt x="551" y="275"/>
                    <a:pt x="601" y="237"/>
                    <a:pt x="642" y="198"/>
                  </a:cubicBezTo>
                  <a:cubicBezTo>
                    <a:pt x="683" y="159"/>
                    <a:pt x="697" y="135"/>
                    <a:pt x="697" y="135"/>
                  </a:cubicBezTo>
                  <a:cubicBezTo>
                    <a:pt x="697" y="135"/>
                    <a:pt x="700" y="134"/>
                    <a:pt x="704" y="133"/>
                  </a:cubicBezTo>
                  <a:cubicBezTo>
                    <a:pt x="728" y="100"/>
                    <a:pt x="733" y="75"/>
                    <a:pt x="729" y="58"/>
                  </a:cubicBezTo>
                  <a:cubicBezTo>
                    <a:pt x="714" y="43"/>
                    <a:pt x="694" y="28"/>
                    <a:pt x="680" y="15"/>
                  </a:cubicBezTo>
                  <a:cubicBezTo>
                    <a:pt x="570" y="0"/>
                    <a:pt x="392" y="166"/>
                    <a:pt x="322" y="239"/>
                  </a:cubicBezTo>
                  <a:cubicBezTo>
                    <a:pt x="0" y="401"/>
                    <a:pt x="128" y="721"/>
                    <a:pt x="181" y="71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16"/>
            <p:cNvSpPr>
              <a:spLocks noEditPoints="1"/>
            </p:cNvSpPr>
            <p:nvPr/>
          </p:nvSpPr>
          <p:spPr bwMode="auto">
            <a:xfrm>
              <a:off x="5845175" y="3608388"/>
              <a:ext cx="1336675" cy="892175"/>
            </a:xfrm>
            <a:custGeom>
              <a:avLst/>
              <a:gdLst>
                <a:gd name="T0" fmla="*/ 0 w 429"/>
                <a:gd name="T1" fmla="*/ 286 h 286"/>
                <a:gd name="T2" fmla="*/ 1 w 429"/>
                <a:gd name="T3" fmla="*/ 284 h 286"/>
                <a:gd name="T4" fmla="*/ 74 w 429"/>
                <a:gd name="T5" fmla="*/ 234 h 286"/>
                <a:gd name="T6" fmla="*/ 0 w 429"/>
                <a:gd name="T7" fmla="*/ 286 h 286"/>
                <a:gd name="T8" fmla="*/ 429 w 429"/>
                <a:gd name="T9" fmla="*/ 0 h 286"/>
                <a:gd name="T10" fmla="*/ 242 w 429"/>
                <a:gd name="T11" fmla="*/ 107 h 286"/>
                <a:gd name="T12" fmla="*/ 124 w 429"/>
                <a:gd name="T13" fmla="*/ 203 h 286"/>
                <a:gd name="T14" fmla="*/ 94 w 429"/>
                <a:gd name="T15" fmla="*/ 222 h 286"/>
                <a:gd name="T16" fmla="*/ 429 w 429"/>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6">
                  <a:moveTo>
                    <a:pt x="0" y="286"/>
                  </a:moveTo>
                  <a:cubicBezTo>
                    <a:pt x="0" y="285"/>
                    <a:pt x="1" y="284"/>
                    <a:pt x="1" y="284"/>
                  </a:cubicBezTo>
                  <a:cubicBezTo>
                    <a:pt x="22" y="266"/>
                    <a:pt x="46" y="250"/>
                    <a:pt x="74" y="234"/>
                  </a:cubicBezTo>
                  <a:cubicBezTo>
                    <a:pt x="48" y="250"/>
                    <a:pt x="25" y="263"/>
                    <a:pt x="0" y="286"/>
                  </a:cubicBezTo>
                  <a:close/>
                  <a:moveTo>
                    <a:pt x="429" y="0"/>
                  </a:moveTo>
                  <a:cubicBezTo>
                    <a:pt x="394" y="12"/>
                    <a:pt x="352" y="24"/>
                    <a:pt x="242" y="107"/>
                  </a:cubicBezTo>
                  <a:cubicBezTo>
                    <a:pt x="191" y="145"/>
                    <a:pt x="156" y="181"/>
                    <a:pt x="124" y="203"/>
                  </a:cubicBezTo>
                  <a:cubicBezTo>
                    <a:pt x="114" y="210"/>
                    <a:pt x="104" y="217"/>
                    <a:pt x="94" y="222"/>
                  </a:cubicBezTo>
                  <a:cubicBezTo>
                    <a:pt x="166" y="150"/>
                    <a:pt x="323" y="2"/>
                    <a:pt x="429"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7"/>
            <p:cNvSpPr>
              <a:spLocks/>
            </p:cNvSpPr>
            <p:nvPr/>
          </p:nvSpPr>
          <p:spPr bwMode="auto">
            <a:xfrm>
              <a:off x="5343525" y="4135438"/>
              <a:ext cx="1397000" cy="1589088"/>
            </a:xfrm>
            <a:custGeom>
              <a:avLst/>
              <a:gdLst>
                <a:gd name="T0" fmla="*/ 79 w 448"/>
                <a:gd name="T1" fmla="*/ 509 h 509"/>
                <a:gd name="T2" fmla="*/ 181 w 448"/>
                <a:gd name="T3" fmla="*/ 363 h 509"/>
                <a:gd name="T4" fmla="*/ 367 w 448"/>
                <a:gd name="T5" fmla="*/ 125 h 509"/>
                <a:gd name="T6" fmla="*/ 415 w 448"/>
                <a:gd name="T7" fmla="*/ 46 h 509"/>
                <a:gd name="T8" fmla="*/ 310 w 448"/>
                <a:gd name="T9" fmla="*/ 52 h 509"/>
                <a:gd name="T10" fmla="*/ 148 w 448"/>
                <a:gd name="T11" fmla="*/ 126 h 509"/>
                <a:gd name="T12" fmla="*/ 79 w 448"/>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48" h="509">
                  <a:moveTo>
                    <a:pt x="79" y="509"/>
                  </a:moveTo>
                  <a:cubicBezTo>
                    <a:pt x="118" y="463"/>
                    <a:pt x="155" y="413"/>
                    <a:pt x="181" y="363"/>
                  </a:cubicBezTo>
                  <a:cubicBezTo>
                    <a:pt x="247" y="233"/>
                    <a:pt x="285" y="176"/>
                    <a:pt x="367" y="125"/>
                  </a:cubicBezTo>
                  <a:cubicBezTo>
                    <a:pt x="448" y="74"/>
                    <a:pt x="435" y="69"/>
                    <a:pt x="415" y="46"/>
                  </a:cubicBezTo>
                  <a:cubicBezTo>
                    <a:pt x="395" y="24"/>
                    <a:pt x="366" y="0"/>
                    <a:pt x="310" y="52"/>
                  </a:cubicBezTo>
                  <a:cubicBezTo>
                    <a:pt x="256" y="100"/>
                    <a:pt x="179" y="145"/>
                    <a:pt x="148" y="126"/>
                  </a:cubicBezTo>
                  <a:cubicBezTo>
                    <a:pt x="0" y="261"/>
                    <a:pt x="35" y="442"/>
                    <a:pt x="79" y="509"/>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8"/>
            <p:cNvSpPr>
              <a:spLocks/>
            </p:cNvSpPr>
            <p:nvPr/>
          </p:nvSpPr>
          <p:spPr bwMode="auto">
            <a:xfrm>
              <a:off x="6437313" y="3473450"/>
              <a:ext cx="1092200" cy="771525"/>
            </a:xfrm>
            <a:custGeom>
              <a:avLst/>
              <a:gdLst>
                <a:gd name="T0" fmla="*/ 0 w 350"/>
                <a:gd name="T1" fmla="*/ 190 h 247"/>
                <a:gd name="T2" fmla="*/ 291 w 350"/>
                <a:gd name="T3" fmla="*/ 58 h 247"/>
                <a:gd name="T4" fmla="*/ 199 w 350"/>
                <a:gd name="T5" fmla="*/ 247 h 247"/>
                <a:gd name="T6" fmla="*/ 176 w 350"/>
                <a:gd name="T7" fmla="*/ 227 h 247"/>
                <a:gd name="T8" fmla="*/ 0 w 350"/>
                <a:gd name="T9" fmla="*/ 190 h 247"/>
              </a:gdLst>
              <a:ahLst/>
              <a:cxnLst>
                <a:cxn ang="0">
                  <a:pos x="T0" y="T1"/>
                </a:cxn>
                <a:cxn ang="0">
                  <a:pos x="T2" y="T3"/>
                </a:cxn>
                <a:cxn ang="0">
                  <a:pos x="T4" y="T5"/>
                </a:cxn>
                <a:cxn ang="0">
                  <a:pos x="T6" y="T7"/>
                </a:cxn>
                <a:cxn ang="0">
                  <a:pos x="T8" y="T9"/>
                </a:cxn>
              </a:cxnLst>
              <a:rect l="0" t="0" r="r" b="b"/>
              <a:pathLst>
                <a:path w="350" h="247">
                  <a:moveTo>
                    <a:pt x="0" y="190"/>
                  </a:moveTo>
                  <a:cubicBezTo>
                    <a:pt x="88" y="117"/>
                    <a:pt x="232" y="0"/>
                    <a:pt x="291" y="58"/>
                  </a:cubicBezTo>
                  <a:cubicBezTo>
                    <a:pt x="350" y="115"/>
                    <a:pt x="260" y="189"/>
                    <a:pt x="199" y="247"/>
                  </a:cubicBezTo>
                  <a:cubicBezTo>
                    <a:pt x="193" y="239"/>
                    <a:pt x="183" y="231"/>
                    <a:pt x="176" y="227"/>
                  </a:cubicBezTo>
                  <a:cubicBezTo>
                    <a:pt x="126" y="200"/>
                    <a:pt x="67" y="169"/>
                    <a:pt x="0" y="190"/>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2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3" name="Rounded Rectangle 32"/>
          <p:cNvSpPr/>
          <p:nvPr/>
        </p:nvSpPr>
        <p:spPr>
          <a:xfrm>
            <a:off x="525096" y="362459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4" name="Rounded Rectangle 33"/>
          <p:cNvSpPr/>
          <p:nvPr/>
        </p:nvSpPr>
        <p:spPr>
          <a:xfrm>
            <a:off x="521550" y="3624594"/>
            <a:ext cx="2007606" cy="20287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BRANDING</a:t>
            </a:r>
            <a:endParaRPr lang="en-AU" sz="750" dirty="0">
              <a:latin typeface="Roboto" pitchFamily="2" charset="0"/>
              <a:ea typeface="Roboto" pitchFamily="2" charset="0"/>
            </a:endParaRPr>
          </a:p>
        </p:txBody>
      </p:sp>
      <p:sp>
        <p:nvSpPr>
          <p:cNvPr id="35" name="Rounded Rectangle 34"/>
          <p:cNvSpPr/>
          <p:nvPr/>
        </p:nvSpPr>
        <p:spPr>
          <a:xfrm>
            <a:off x="525096" y="392293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6" name="Rounded Rectangle 35"/>
          <p:cNvSpPr/>
          <p:nvPr/>
        </p:nvSpPr>
        <p:spPr>
          <a:xfrm>
            <a:off x="521550" y="3922934"/>
            <a:ext cx="1339137" cy="20287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WEBSITE</a:t>
            </a:r>
            <a:endParaRPr lang="en-AU" sz="750" dirty="0">
              <a:latin typeface="Roboto" pitchFamily="2" charset="0"/>
              <a:ea typeface="Roboto" pitchFamily="2" charset="0"/>
            </a:endParaRPr>
          </a:p>
        </p:txBody>
      </p:sp>
      <p:sp>
        <p:nvSpPr>
          <p:cNvPr id="37" name="Rounded Rectangle 36"/>
          <p:cNvSpPr/>
          <p:nvPr/>
        </p:nvSpPr>
        <p:spPr>
          <a:xfrm>
            <a:off x="521551" y="4221273"/>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8" name="Rounded Rectangle 37"/>
          <p:cNvSpPr/>
          <p:nvPr/>
        </p:nvSpPr>
        <p:spPr>
          <a:xfrm>
            <a:off x="521551" y="4221273"/>
            <a:ext cx="2347343" cy="20287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DESIGN</a:t>
            </a:r>
            <a:endParaRPr lang="en-AU" sz="750" dirty="0">
              <a:latin typeface="Roboto" pitchFamily="2" charset="0"/>
              <a:ea typeface="Roboto" pitchFamily="2" charset="0"/>
            </a:endParaRPr>
          </a:p>
        </p:txBody>
      </p:sp>
      <p:sp>
        <p:nvSpPr>
          <p:cNvPr id="39" name="Rounded Rectangle 38"/>
          <p:cNvSpPr/>
          <p:nvPr/>
        </p:nvSpPr>
        <p:spPr>
          <a:xfrm>
            <a:off x="521551" y="4522266"/>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40" name="Rounded Rectangle 39"/>
          <p:cNvSpPr/>
          <p:nvPr/>
        </p:nvSpPr>
        <p:spPr>
          <a:xfrm>
            <a:off x="521550" y="4522266"/>
            <a:ext cx="3015812" cy="20287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MARKETING</a:t>
            </a:r>
            <a:endParaRPr lang="en-AU" sz="750" dirty="0">
              <a:latin typeface="Roboto" pitchFamily="2" charset="0"/>
              <a:ea typeface="Roboto" pitchFamily="2" charset="0"/>
            </a:endParaRPr>
          </a:p>
        </p:txBody>
      </p:sp>
      <p:grpSp>
        <p:nvGrpSpPr>
          <p:cNvPr id="32" name="Group 31"/>
          <p:cNvGrpSpPr/>
          <p:nvPr/>
        </p:nvGrpSpPr>
        <p:grpSpPr>
          <a:xfrm>
            <a:off x="6084168" y="3212976"/>
            <a:ext cx="1409556" cy="1178312"/>
            <a:chOff x="10435226" y="4238109"/>
            <a:chExt cx="1553230" cy="1298416"/>
          </a:xfrm>
        </p:grpSpPr>
        <p:sp>
          <p:nvSpPr>
            <p:cNvPr id="41" name="Rectangle 4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42" name="TextBox 41"/>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2" name="Picture Placeholder 21"/>
          <p:cNvSpPr>
            <a:spLocks noGrp="1"/>
          </p:cNvSpPr>
          <p:nvPr>
            <p:ph type="pic" sz="quarter" idx="10"/>
          </p:nvPr>
        </p:nvSpPr>
        <p:spPr/>
      </p:sp>
    </p:spTree>
    <p:extLst>
      <p:ext uri="{BB962C8B-B14F-4D97-AF65-F5344CB8AC3E}">
        <p14:creationId xmlns:p14="http://schemas.microsoft.com/office/powerpoint/2010/main" val="173811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 fill="hold"/>
                                        <p:tgtEl>
                                          <p:spTgt spid="5"/>
                                        </p:tgtEl>
                                        <p:attrNameLst>
                                          <p:attrName>ppt_x</p:attrName>
                                        </p:attrNameLst>
                                      </p:cBhvr>
                                      <p:tavLst>
                                        <p:tav tm="0">
                                          <p:val>
                                            <p:strVal val="#ppt_x"/>
                                          </p:val>
                                        </p:tav>
                                        <p:tav tm="100000">
                                          <p:val>
                                            <p:strVal val="#ppt_x"/>
                                          </p:val>
                                        </p:tav>
                                      </p:tavLst>
                                    </p:anim>
                                    <p:anim calcmode="lin" valueType="num">
                                      <p:cBhvr additive="base">
                                        <p:cTn id="11" dur="100" fill="hold"/>
                                        <p:tgtEl>
                                          <p:spTgt spid="5"/>
                                        </p:tgtEl>
                                        <p:attrNameLst>
                                          <p:attrName>ppt_y</p:attrName>
                                        </p:attrNameLst>
                                      </p:cBhvr>
                                      <p:tavLst>
                                        <p:tav tm="0">
                                          <p:val>
                                            <p:strVal val="1+#ppt_h/2"/>
                                          </p:val>
                                        </p:tav>
                                        <p:tav tm="100000">
                                          <p:val>
                                            <p:strVal val="#ppt_y"/>
                                          </p:val>
                                        </p:tav>
                                      </p:tavLst>
                                    </p:anim>
                                  </p:childTnLst>
                                </p:cTn>
                              </p:par>
                            </p:childTnLst>
                          </p:cTn>
                        </p:par>
                        <p:par>
                          <p:cTn id="12" fill="hold">
                            <p:stCondLst>
                              <p:cond delay="6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anim calcmode="lin" valueType="num">
                                      <p:cBhvr>
                                        <p:cTn id="16" dur="500" fill="hold"/>
                                        <p:tgtEl>
                                          <p:spTgt spid="2"/>
                                        </p:tgtEl>
                                        <p:attrNameLst>
                                          <p:attrName>ppt_x</p:attrName>
                                        </p:attrNameLst>
                                      </p:cBhvr>
                                      <p:tavLst>
                                        <p:tav tm="0">
                                          <p:val>
                                            <p:strVal val="#ppt_x"/>
                                          </p:val>
                                        </p:tav>
                                        <p:tav tm="100000">
                                          <p:val>
                                            <p:strVal val="#ppt_x"/>
                                          </p:val>
                                        </p:tav>
                                      </p:tavLst>
                                    </p:anim>
                                    <p:anim calcmode="lin" valueType="num">
                                      <p:cBhvr>
                                        <p:cTn id="17" dur="5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1000"/>
                                        <p:tgtEl>
                                          <p:spTgt spid="34"/>
                                        </p:tgtEl>
                                      </p:cBhvr>
                                    </p:animEffect>
                                  </p:childTnLst>
                                </p:cTn>
                              </p:par>
                            </p:childTnLst>
                          </p:cTn>
                        </p:par>
                        <p:par>
                          <p:cTn id="38" fill="hold">
                            <p:stCondLst>
                              <p:cond delay="2600"/>
                            </p:stCondLst>
                            <p:childTnLst>
                              <p:par>
                                <p:cTn id="39" presetID="22" presetClass="entr" presetSubtype="8"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1000"/>
                                        <p:tgtEl>
                                          <p:spTgt spid="36"/>
                                        </p:tgtEl>
                                      </p:cBhvr>
                                    </p:animEffect>
                                  </p:childTnLst>
                                </p:cTn>
                              </p:par>
                            </p:childTnLst>
                          </p:cTn>
                        </p:par>
                        <p:par>
                          <p:cTn id="42" fill="hold">
                            <p:stCondLst>
                              <p:cond delay="3600"/>
                            </p:stCondLst>
                            <p:childTnLst>
                              <p:par>
                                <p:cTn id="43" presetID="22" presetClass="entr" presetSubtype="8"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1000"/>
                                        <p:tgtEl>
                                          <p:spTgt spid="38"/>
                                        </p:tgtEl>
                                      </p:cBhvr>
                                    </p:animEffect>
                                  </p:childTnLst>
                                </p:cTn>
                              </p:par>
                            </p:childTnLst>
                          </p:cTn>
                        </p:par>
                        <p:par>
                          <p:cTn id="46" fill="hold">
                            <p:stCondLst>
                              <p:cond delay="4600"/>
                            </p:stCondLst>
                            <p:childTnLst>
                              <p:par>
                                <p:cTn id="47" presetID="22" presetClass="entr" presetSubtype="8" fill="hold" grpId="0"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left)">
                                      <p:cBhvr>
                                        <p:cTn id="49" dur="1000"/>
                                        <p:tgtEl>
                                          <p:spTgt spid="40"/>
                                        </p:tgtEl>
                                      </p:cBhvr>
                                    </p:animEffect>
                                  </p:childTnLst>
                                </p:cTn>
                              </p:par>
                            </p:childTnLst>
                          </p:cTn>
                        </p:par>
                        <p:par>
                          <p:cTn id="50" fill="hold">
                            <p:stCondLst>
                              <p:cond delay="5600"/>
                            </p:stCondLst>
                            <p:childTnLst>
                              <p:par>
                                <p:cTn id="51" presetID="10" presetClass="entr" presetSubtype="0" fill="hold" grpId="0" nodeType="after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3"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40" name="Group 39"/>
          <p:cNvGrpSpPr/>
          <p:nvPr/>
        </p:nvGrpSpPr>
        <p:grpSpPr>
          <a:xfrm>
            <a:off x="7164288" y="3699030"/>
            <a:ext cx="1674186" cy="1728192"/>
            <a:chOff x="9400519" y="3573016"/>
            <a:chExt cx="2232248" cy="2304256"/>
          </a:xfrm>
        </p:grpSpPr>
        <p:sp>
          <p:nvSpPr>
            <p:cNvPr id="42" name="Text Placeholder 2"/>
            <p:cNvSpPr txBox="1">
              <a:spLocks/>
            </p:cNvSpPr>
            <p:nvPr/>
          </p:nvSpPr>
          <p:spPr>
            <a:xfrm>
              <a:off x="9400519" y="4529224"/>
              <a:ext cx="2232248"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43" name="Group 42"/>
            <p:cNvGrpSpPr/>
            <p:nvPr/>
          </p:nvGrpSpPr>
          <p:grpSpPr>
            <a:xfrm>
              <a:off x="9480376" y="3573016"/>
              <a:ext cx="816683" cy="816895"/>
              <a:chOff x="695400" y="3513333"/>
              <a:chExt cx="816683" cy="816895"/>
            </a:xfrm>
          </p:grpSpPr>
          <p:sp>
            <p:nvSpPr>
              <p:cNvPr id="44" name="Oval 43"/>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45" name="Group 44"/>
              <p:cNvGrpSpPr/>
              <p:nvPr/>
            </p:nvGrpSpPr>
            <p:grpSpPr>
              <a:xfrm>
                <a:off x="839416" y="3717032"/>
                <a:ext cx="473075" cy="474663"/>
                <a:chOff x="4906963" y="2173288"/>
                <a:chExt cx="473075" cy="474663"/>
              </a:xfrm>
              <a:solidFill>
                <a:schemeClr val="bg2"/>
              </a:solidFill>
            </p:grpSpPr>
            <p:sp>
              <p:nvSpPr>
                <p:cNvPr id="4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48" name="Group 47"/>
          <p:cNvGrpSpPr/>
          <p:nvPr/>
        </p:nvGrpSpPr>
        <p:grpSpPr>
          <a:xfrm>
            <a:off x="467544" y="3699030"/>
            <a:ext cx="1566174" cy="1782198"/>
            <a:chOff x="623392" y="3501008"/>
            <a:chExt cx="2088232" cy="2376264"/>
          </a:xfrm>
        </p:grpSpPr>
        <p:sp>
          <p:nvSpPr>
            <p:cNvPr id="49" name="Text Placeholder 2"/>
            <p:cNvSpPr txBox="1">
              <a:spLocks/>
            </p:cNvSpPr>
            <p:nvPr/>
          </p:nvSpPr>
          <p:spPr>
            <a:xfrm>
              <a:off x="623392" y="4529224"/>
              <a:ext cx="2088232"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50" name="Group 49"/>
            <p:cNvGrpSpPr/>
            <p:nvPr/>
          </p:nvGrpSpPr>
          <p:grpSpPr>
            <a:xfrm>
              <a:off x="1847528" y="3501008"/>
              <a:ext cx="816683" cy="816895"/>
              <a:chOff x="695400" y="2505221"/>
              <a:chExt cx="816683" cy="816895"/>
            </a:xfrm>
          </p:grpSpPr>
          <p:sp>
            <p:nvSpPr>
              <p:cNvPr id="51" name="Oval 50"/>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52" name="Group 51"/>
              <p:cNvGrpSpPr/>
              <p:nvPr/>
            </p:nvGrpSpPr>
            <p:grpSpPr>
              <a:xfrm>
                <a:off x="919039" y="2708920"/>
                <a:ext cx="352425" cy="407988"/>
                <a:chOff x="1285876" y="2968625"/>
                <a:chExt cx="352425" cy="407988"/>
              </a:xfrm>
              <a:solidFill>
                <a:schemeClr val="bg2"/>
              </a:solidFill>
            </p:grpSpPr>
            <p:sp>
              <p:nvSpPr>
                <p:cNvPr id="53"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55" name="Group 54"/>
          <p:cNvGrpSpPr/>
          <p:nvPr/>
        </p:nvGrpSpPr>
        <p:grpSpPr>
          <a:xfrm>
            <a:off x="3832694" y="4122896"/>
            <a:ext cx="1409556" cy="1178312"/>
            <a:chOff x="10435226" y="4238109"/>
            <a:chExt cx="1553230" cy="1298416"/>
          </a:xfrm>
        </p:grpSpPr>
        <p:sp>
          <p:nvSpPr>
            <p:cNvPr id="56" name="Rectangle 5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57" name="TextBox 5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55125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1+#ppt_w/2"/>
                                          </p:val>
                                        </p:tav>
                                        <p:tav tm="100000">
                                          <p:val>
                                            <p:strVal val="#ppt_x"/>
                                          </p:val>
                                        </p:tav>
                                      </p:tavLst>
                                    </p:anim>
                                    <p:anim calcmode="lin" valueType="num">
                                      <p:cBhvr additive="base">
                                        <p:cTn id="2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8724" y="1340768"/>
            <a:ext cx="3735234" cy="1341579"/>
          </a:xfrm>
        </p:spPr>
        <p:txBody>
          <a:bodyPr>
            <a:no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4" name="Text Placeholder 3"/>
          <p:cNvSpPr>
            <a:spLocks noGrp="1"/>
          </p:cNvSpPr>
          <p:nvPr>
            <p:ph type="body" sz="half" idx="2"/>
          </p:nvPr>
        </p:nvSpPr>
        <p:spPr>
          <a:xfrm>
            <a:off x="458724" y="2768146"/>
            <a:ext cx="3627222"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10" name="Text Placeholder 9"/>
          <p:cNvSpPr>
            <a:spLocks noGrp="1"/>
          </p:cNvSpPr>
          <p:nvPr>
            <p:ph type="body" sz="half" idx="12"/>
          </p:nvPr>
        </p:nvSpPr>
        <p:spPr/>
        <p:txBody>
          <a:bodyPr>
            <a:normAutofit/>
          </a:bodyPr>
          <a:lstStyle/>
          <a:p>
            <a:r>
              <a:rPr lang="en-US" dirty="0" smtClean="0"/>
              <a:t>/mockup</a:t>
            </a:r>
            <a:endParaRPr lang="en-AU" dirty="0"/>
          </a:p>
        </p:txBody>
      </p:sp>
      <p:sp>
        <p:nvSpPr>
          <p:cNvPr id="9" name="TextBox 8"/>
          <p:cNvSpPr txBox="1"/>
          <p:nvPr/>
        </p:nvSpPr>
        <p:spPr>
          <a:xfrm>
            <a:off x="515386" y="3811117"/>
            <a:ext cx="120164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11" name="TextBox 10"/>
          <p:cNvSpPr txBox="1"/>
          <p:nvPr/>
        </p:nvSpPr>
        <p:spPr>
          <a:xfrm>
            <a:off x="1852511" y="3811117"/>
            <a:ext cx="1151277" cy="337963"/>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18" name="Group 17"/>
          <p:cNvGrpSpPr/>
          <p:nvPr/>
        </p:nvGrpSpPr>
        <p:grpSpPr>
          <a:xfrm>
            <a:off x="4031940" y="4401108"/>
            <a:ext cx="1296144" cy="1296144"/>
            <a:chOff x="1415480" y="4509120"/>
            <a:chExt cx="1728192" cy="1728192"/>
          </a:xfrm>
        </p:grpSpPr>
        <p:sp>
          <p:nvSpPr>
            <p:cNvPr id="19" name="Oval 18"/>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0" name="TextBox 19"/>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92274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fade">
                                      <p:cBhvr>
                                        <p:cTn id="13" dur="500"/>
                                        <p:tgtEl>
                                          <p:spTgt spid="4">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a:t>We Produce </a:t>
            </a:r>
            <a:r>
              <a:rPr lang="en-US" dirty="0" smtClean="0"/>
              <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12" name="Text Placeholder 11"/>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14" name="Text Placeholder 13"/>
          <p:cNvSpPr>
            <a:spLocks noGrp="1"/>
          </p:cNvSpPr>
          <p:nvPr>
            <p:ph type="body" sz="half" idx="12"/>
          </p:nvPr>
        </p:nvSpPr>
        <p:spPr/>
        <p:txBody>
          <a:bodyPr>
            <a:normAutofit/>
          </a:bodyPr>
          <a:lstStyle/>
          <a:p>
            <a:r>
              <a:rPr lang="en-US" dirty="0" smtClean="0"/>
              <a:t>/mockup</a:t>
            </a:r>
            <a:endParaRPr lang="en-US" dirty="0"/>
          </a:p>
        </p:txBody>
      </p:sp>
      <p:sp>
        <p:nvSpPr>
          <p:cNvPr id="8" name="Rounded Rectangle 7"/>
          <p:cNvSpPr/>
          <p:nvPr/>
        </p:nvSpPr>
        <p:spPr>
          <a:xfrm>
            <a:off x="525096" y="362459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9" name="Rounded Rectangle 8"/>
          <p:cNvSpPr/>
          <p:nvPr/>
        </p:nvSpPr>
        <p:spPr>
          <a:xfrm>
            <a:off x="521550" y="3624594"/>
            <a:ext cx="2007606" cy="20287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BRANDING</a:t>
            </a:r>
            <a:endParaRPr lang="en-AU" sz="750" dirty="0">
              <a:latin typeface="Roboto" pitchFamily="2" charset="0"/>
              <a:ea typeface="Roboto" pitchFamily="2" charset="0"/>
            </a:endParaRPr>
          </a:p>
        </p:txBody>
      </p:sp>
      <p:sp>
        <p:nvSpPr>
          <p:cNvPr id="10" name="Rounded Rectangle 9"/>
          <p:cNvSpPr/>
          <p:nvPr/>
        </p:nvSpPr>
        <p:spPr>
          <a:xfrm>
            <a:off x="525096" y="392293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3" name="Rounded Rectangle 12"/>
          <p:cNvSpPr/>
          <p:nvPr/>
        </p:nvSpPr>
        <p:spPr>
          <a:xfrm>
            <a:off x="521550" y="3922934"/>
            <a:ext cx="1339137" cy="20287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WEBSITE</a:t>
            </a:r>
            <a:endParaRPr lang="en-AU" sz="750" dirty="0">
              <a:latin typeface="Roboto" pitchFamily="2" charset="0"/>
              <a:ea typeface="Roboto" pitchFamily="2" charset="0"/>
            </a:endParaRPr>
          </a:p>
        </p:txBody>
      </p:sp>
      <p:sp>
        <p:nvSpPr>
          <p:cNvPr id="18" name="Rounded Rectangle 17"/>
          <p:cNvSpPr/>
          <p:nvPr/>
        </p:nvSpPr>
        <p:spPr>
          <a:xfrm>
            <a:off x="521551" y="4221273"/>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9" name="Rounded Rectangle 18"/>
          <p:cNvSpPr/>
          <p:nvPr/>
        </p:nvSpPr>
        <p:spPr>
          <a:xfrm>
            <a:off x="521551" y="4221273"/>
            <a:ext cx="2347343" cy="20287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DESIGN</a:t>
            </a:r>
            <a:endParaRPr lang="en-AU" sz="750" dirty="0">
              <a:latin typeface="Roboto" pitchFamily="2" charset="0"/>
              <a:ea typeface="Roboto" pitchFamily="2" charset="0"/>
            </a:endParaRPr>
          </a:p>
        </p:txBody>
      </p:sp>
      <p:sp>
        <p:nvSpPr>
          <p:cNvPr id="20" name="Rounded Rectangle 19"/>
          <p:cNvSpPr/>
          <p:nvPr/>
        </p:nvSpPr>
        <p:spPr>
          <a:xfrm>
            <a:off x="521551" y="4522266"/>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1" name="Rounded Rectangle 20"/>
          <p:cNvSpPr/>
          <p:nvPr/>
        </p:nvSpPr>
        <p:spPr>
          <a:xfrm>
            <a:off x="521550" y="4522266"/>
            <a:ext cx="3015812" cy="20287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MARKETING</a:t>
            </a:r>
            <a:endParaRPr lang="en-AU" sz="750" dirty="0">
              <a:latin typeface="Roboto" pitchFamily="2" charset="0"/>
              <a:ea typeface="Roboto" pitchFamily="2" charset="0"/>
            </a:endParaRPr>
          </a:p>
        </p:txBody>
      </p:sp>
      <p:grpSp>
        <p:nvGrpSpPr>
          <p:cNvPr id="15" name="Group 14"/>
          <p:cNvGrpSpPr/>
          <p:nvPr/>
        </p:nvGrpSpPr>
        <p:grpSpPr>
          <a:xfrm>
            <a:off x="7452320" y="3212976"/>
            <a:ext cx="1296144" cy="1296144"/>
            <a:chOff x="1415480" y="4509120"/>
            <a:chExt cx="1728192" cy="1728192"/>
          </a:xfrm>
        </p:grpSpPr>
        <p:sp>
          <p:nvSpPr>
            <p:cNvPr id="16" name="Oval 15"/>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2" name="TextBox 21"/>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81539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fade">
                                      <p:cBhvr>
                                        <p:cTn id="18" dur="500"/>
                                        <p:tgtEl>
                                          <p:spTgt spid="12">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1000"/>
                                        <p:tgtEl>
                                          <p:spTgt spid="9"/>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1000"/>
                                        <p:tgtEl>
                                          <p:spTgt spid="1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1000"/>
                                        <p:tgtEl>
                                          <p:spTgt spid="19"/>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build="p"/>
      <p:bldP spid="8" grpId="0" animBg="1"/>
      <p:bldP spid="9" grpId="0" animBg="1"/>
      <p:bldP spid="10" grpId="0" animBg="1"/>
      <p:bldP spid="13" grpId="0" animBg="1"/>
      <p:bldP spid="18" grpId="0" animBg="1"/>
      <p:bldP spid="19" grpId="0" animBg="1"/>
      <p:bldP spid="20" grpId="0" animBg="1"/>
      <p:bldP spid="2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Infographic</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16183" y="1577655"/>
              <a:ext cx="959633" cy="731635"/>
              <a:chOff x="2908300" y="2946400"/>
              <a:chExt cx="447675" cy="341313"/>
            </a:xfrm>
            <a:solidFill>
              <a:srgbClr val="445469"/>
            </a:solidFill>
          </p:grpSpPr>
          <p:sp>
            <p:nvSpPr>
              <p:cNvPr id="19" name="Freeform 227"/>
              <p:cNvSpPr>
                <a:spLocks/>
              </p:cNvSpPr>
              <p:nvPr/>
            </p:nvSpPr>
            <p:spPr bwMode="auto">
              <a:xfrm>
                <a:off x="2957513" y="2946400"/>
                <a:ext cx="349250" cy="115888"/>
              </a:xfrm>
              <a:custGeom>
                <a:avLst/>
                <a:gdLst>
                  <a:gd name="T0" fmla="*/ 0 w 454"/>
                  <a:gd name="T1" fmla="*/ 136 h 152"/>
                  <a:gd name="T2" fmla="*/ 16 w 454"/>
                  <a:gd name="T3" fmla="*/ 119 h 152"/>
                  <a:gd name="T4" fmla="*/ 30 w 454"/>
                  <a:gd name="T5" fmla="*/ 127 h 152"/>
                  <a:gd name="T6" fmla="*/ 141 w 454"/>
                  <a:gd name="T7" fmla="*/ 79 h 152"/>
                  <a:gd name="T8" fmla="*/ 140 w 454"/>
                  <a:gd name="T9" fmla="*/ 75 h 152"/>
                  <a:gd name="T10" fmla="*/ 157 w 454"/>
                  <a:gd name="T11" fmla="*/ 58 h 152"/>
                  <a:gd name="T12" fmla="*/ 173 w 454"/>
                  <a:gd name="T13" fmla="*/ 75 h 152"/>
                  <a:gd name="T14" fmla="*/ 282 w 454"/>
                  <a:gd name="T15" fmla="*/ 97 h 152"/>
                  <a:gd name="T16" fmla="*/ 297 w 454"/>
                  <a:gd name="T17" fmla="*/ 86 h 152"/>
                  <a:gd name="T18" fmla="*/ 309 w 454"/>
                  <a:gd name="T19" fmla="*/ 92 h 152"/>
                  <a:gd name="T20" fmla="*/ 422 w 454"/>
                  <a:gd name="T21" fmla="*/ 22 h 152"/>
                  <a:gd name="T22" fmla="*/ 421 w 454"/>
                  <a:gd name="T23" fmla="*/ 17 h 152"/>
                  <a:gd name="T24" fmla="*/ 437 w 454"/>
                  <a:gd name="T25" fmla="*/ 0 h 152"/>
                  <a:gd name="T26" fmla="*/ 454 w 454"/>
                  <a:gd name="T27" fmla="*/ 17 h 152"/>
                  <a:gd name="T28" fmla="*/ 437 w 454"/>
                  <a:gd name="T29" fmla="*/ 33 h 152"/>
                  <a:gd name="T30" fmla="*/ 425 w 454"/>
                  <a:gd name="T31" fmla="*/ 27 h 152"/>
                  <a:gd name="T32" fmla="*/ 312 w 454"/>
                  <a:gd name="T33" fmla="*/ 97 h 152"/>
                  <a:gd name="T34" fmla="*/ 313 w 454"/>
                  <a:gd name="T35" fmla="*/ 103 h 152"/>
                  <a:gd name="T36" fmla="*/ 297 w 454"/>
                  <a:gd name="T37" fmla="*/ 119 h 152"/>
                  <a:gd name="T38" fmla="*/ 281 w 454"/>
                  <a:gd name="T39" fmla="*/ 103 h 152"/>
                  <a:gd name="T40" fmla="*/ 172 w 454"/>
                  <a:gd name="T41" fmla="*/ 81 h 152"/>
                  <a:gd name="T42" fmla="*/ 157 w 454"/>
                  <a:gd name="T43" fmla="*/ 91 h 152"/>
                  <a:gd name="T44" fmla="*/ 144 w 454"/>
                  <a:gd name="T45" fmla="*/ 84 h 152"/>
                  <a:gd name="T46" fmla="*/ 32 w 454"/>
                  <a:gd name="T47" fmla="*/ 132 h 152"/>
                  <a:gd name="T48" fmla="*/ 33 w 454"/>
                  <a:gd name="T49" fmla="*/ 136 h 152"/>
                  <a:gd name="T50" fmla="*/ 16 w 454"/>
                  <a:gd name="T51" fmla="*/ 152 h 152"/>
                  <a:gd name="T52" fmla="*/ 0 w 454"/>
                  <a:gd name="T53"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4" h="152">
                    <a:moveTo>
                      <a:pt x="0" y="136"/>
                    </a:moveTo>
                    <a:cubicBezTo>
                      <a:pt x="0" y="127"/>
                      <a:pt x="7" y="119"/>
                      <a:pt x="16" y="119"/>
                    </a:cubicBezTo>
                    <a:cubicBezTo>
                      <a:pt x="22" y="119"/>
                      <a:pt x="27" y="122"/>
                      <a:pt x="30" y="127"/>
                    </a:cubicBezTo>
                    <a:cubicBezTo>
                      <a:pt x="141" y="79"/>
                      <a:pt x="141" y="79"/>
                      <a:pt x="141" y="79"/>
                    </a:cubicBezTo>
                    <a:cubicBezTo>
                      <a:pt x="141" y="77"/>
                      <a:pt x="140" y="76"/>
                      <a:pt x="140" y="75"/>
                    </a:cubicBezTo>
                    <a:cubicBezTo>
                      <a:pt x="140" y="66"/>
                      <a:pt x="148" y="58"/>
                      <a:pt x="157" y="58"/>
                    </a:cubicBezTo>
                    <a:cubicBezTo>
                      <a:pt x="166" y="58"/>
                      <a:pt x="173" y="66"/>
                      <a:pt x="173" y="75"/>
                    </a:cubicBezTo>
                    <a:cubicBezTo>
                      <a:pt x="282" y="97"/>
                      <a:pt x="282" y="97"/>
                      <a:pt x="282" y="97"/>
                    </a:cubicBezTo>
                    <a:cubicBezTo>
                      <a:pt x="284" y="91"/>
                      <a:pt x="290" y="86"/>
                      <a:pt x="297" y="86"/>
                    </a:cubicBezTo>
                    <a:cubicBezTo>
                      <a:pt x="302" y="86"/>
                      <a:pt x="306" y="88"/>
                      <a:pt x="309" y="92"/>
                    </a:cubicBezTo>
                    <a:cubicBezTo>
                      <a:pt x="422" y="22"/>
                      <a:pt x="422" y="22"/>
                      <a:pt x="422" y="22"/>
                    </a:cubicBezTo>
                    <a:cubicBezTo>
                      <a:pt x="421" y="20"/>
                      <a:pt x="421" y="18"/>
                      <a:pt x="421" y="17"/>
                    </a:cubicBezTo>
                    <a:cubicBezTo>
                      <a:pt x="421" y="8"/>
                      <a:pt x="428" y="0"/>
                      <a:pt x="437" y="0"/>
                    </a:cubicBezTo>
                    <a:cubicBezTo>
                      <a:pt x="446" y="0"/>
                      <a:pt x="454" y="8"/>
                      <a:pt x="454" y="17"/>
                    </a:cubicBezTo>
                    <a:cubicBezTo>
                      <a:pt x="454" y="26"/>
                      <a:pt x="446" y="33"/>
                      <a:pt x="437" y="33"/>
                    </a:cubicBezTo>
                    <a:cubicBezTo>
                      <a:pt x="432" y="33"/>
                      <a:pt x="428" y="31"/>
                      <a:pt x="425" y="27"/>
                    </a:cubicBezTo>
                    <a:cubicBezTo>
                      <a:pt x="312" y="97"/>
                      <a:pt x="312" y="97"/>
                      <a:pt x="312" y="97"/>
                    </a:cubicBezTo>
                    <a:cubicBezTo>
                      <a:pt x="313" y="99"/>
                      <a:pt x="313" y="101"/>
                      <a:pt x="313" y="103"/>
                    </a:cubicBezTo>
                    <a:cubicBezTo>
                      <a:pt x="313" y="112"/>
                      <a:pt x="306" y="119"/>
                      <a:pt x="297" y="119"/>
                    </a:cubicBezTo>
                    <a:cubicBezTo>
                      <a:pt x="288" y="119"/>
                      <a:pt x="281" y="112"/>
                      <a:pt x="281" y="103"/>
                    </a:cubicBezTo>
                    <a:cubicBezTo>
                      <a:pt x="172" y="81"/>
                      <a:pt x="172" y="81"/>
                      <a:pt x="172" y="81"/>
                    </a:cubicBezTo>
                    <a:cubicBezTo>
                      <a:pt x="170" y="87"/>
                      <a:pt x="164" y="91"/>
                      <a:pt x="157" y="91"/>
                    </a:cubicBezTo>
                    <a:cubicBezTo>
                      <a:pt x="151" y="91"/>
                      <a:pt x="147" y="88"/>
                      <a:pt x="144" y="84"/>
                    </a:cubicBezTo>
                    <a:cubicBezTo>
                      <a:pt x="32" y="132"/>
                      <a:pt x="32" y="132"/>
                      <a:pt x="32" y="132"/>
                    </a:cubicBezTo>
                    <a:cubicBezTo>
                      <a:pt x="33" y="134"/>
                      <a:pt x="33" y="134"/>
                      <a:pt x="33" y="136"/>
                    </a:cubicBezTo>
                    <a:cubicBezTo>
                      <a:pt x="33" y="145"/>
                      <a:pt x="26" y="152"/>
                      <a:pt x="16" y="152"/>
                    </a:cubicBezTo>
                    <a:cubicBezTo>
                      <a:pt x="7" y="152"/>
                      <a:pt x="0" y="145"/>
                      <a:pt x="0" y="136"/>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228"/>
              <p:cNvSpPr>
                <a:spLocks/>
              </p:cNvSpPr>
              <p:nvPr/>
            </p:nvSpPr>
            <p:spPr bwMode="auto">
              <a:xfrm>
                <a:off x="2908300" y="2987675"/>
                <a:ext cx="447675" cy="300038"/>
              </a:xfrm>
              <a:custGeom>
                <a:avLst/>
                <a:gdLst>
                  <a:gd name="T0" fmla="*/ 568 w 581"/>
                  <a:gd name="T1" fmla="*/ 367 h 392"/>
                  <a:gd name="T2" fmla="*/ 550 w 581"/>
                  <a:gd name="T3" fmla="*/ 367 h 392"/>
                  <a:gd name="T4" fmla="*/ 550 w 581"/>
                  <a:gd name="T5" fmla="*/ 32 h 392"/>
                  <a:gd name="T6" fmla="*/ 518 w 581"/>
                  <a:gd name="T7" fmla="*/ 0 h 392"/>
                  <a:gd name="T8" fmla="*/ 483 w 581"/>
                  <a:gd name="T9" fmla="*/ 0 h 392"/>
                  <a:gd name="T10" fmla="*/ 451 w 581"/>
                  <a:gd name="T11" fmla="*/ 32 h 392"/>
                  <a:gd name="T12" fmla="*/ 451 w 581"/>
                  <a:gd name="T13" fmla="*/ 367 h 392"/>
                  <a:gd name="T14" fmla="*/ 410 w 581"/>
                  <a:gd name="T15" fmla="*/ 367 h 392"/>
                  <a:gd name="T16" fmla="*/ 410 w 581"/>
                  <a:gd name="T17" fmla="*/ 120 h 392"/>
                  <a:gd name="T18" fmla="*/ 379 w 581"/>
                  <a:gd name="T19" fmla="*/ 88 h 392"/>
                  <a:gd name="T20" fmla="*/ 343 w 581"/>
                  <a:gd name="T21" fmla="*/ 88 h 392"/>
                  <a:gd name="T22" fmla="*/ 311 w 581"/>
                  <a:gd name="T23" fmla="*/ 120 h 392"/>
                  <a:gd name="T24" fmla="*/ 311 w 581"/>
                  <a:gd name="T25" fmla="*/ 367 h 392"/>
                  <a:gd name="T26" fmla="*/ 270 w 581"/>
                  <a:gd name="T27" fmla="*/ 367 h 392"/>
                  <a:gd name="T28" fmla="*/ 270 w 581"/>
                  <a:gd name="T29" fmla="*/ 92 h 392"/>
                  <a:gd name="T30" fmla="*/ 239 w 581"/>
                  <a:gd name="T31" fmla="*/ 61 h 392"/>
                  <a:gd name="T32" fmla="*/ 203 w 581"/>
                  <a:gd name="T33" fmla="*/ 61 h 392"/>
                  <a:gd name="T34" fmla="*/ 171 w 581"/>
                  <a:gd name="T35" fmla="*/ 92 h 392"/>
                  <a:gd name="T36" fmla="*/ 171 w 581"/>
                  <a:gd name="T37" fmla="*/ 367 h 392"/>
                  <a:gd name="T38" fmla="*/ 131 w 581"/>
                  <a:gd name="T39" fmla="*/ 367 h 392"/>
                  <a:gd name="T40" fmla="*/ 131 w 581"/>
                  <a:gd name="T41" fmla="*/ 160 h 392"/>
                  <a:gd name="T42" fmla="*/ 99 w 581"/>
                  <a:gd name="T43" fmla="*/ 128 h 392"/>
                  <a:gd name="T44" fmla="*/ 63 w 581"/>
                  <a:gd name="T45" fmla="*/ 128 h 392"/>
                  <a:gd name="T46" fmla="*/ 32 w 581"/>
                  <a:gd name="T47" fmla="*/ 160 h 392"/>
                  <a:gd name="T48" fmla="*/ 32 w 581"/>
                  <a:gd name="T49" fmla="*/ 367 h 392"/>
                  <a:gd name="T50" fmla="*/ 11 w 581"/>
                  <a:gd name="T51" fmla="*/ 367 h 392"/>
                  <a:gd name="T52" fmla="*/ 0 w 581"/>
                  <a:gd name="T53" fmla="*/ 378 h 392"/>
                  <a:gd name="T54" fmla="*/ 0 w 581"/>
                  <a:gd name="T55" fmla="*/ 381 h 392"/>
                  <a:gd name="T56" fmla="*/ 11 w 581"/>
                  <a:gd name="T57" fmla="*/ 392 h 392"/>
                  <a:gd name="T58" fmla="*/ 568 w 581"/>
                  <a:gd name="T59" fmla="*/ 392 h 392"/>
                  <a:gd name="T60" fmla="*/ 581 w 581"/>
                  <a:gd name="T61" fmla="*/ 381 h 392"/>
                  <a:gd name="T62" fmla="*/ 581 w 581"/>
                  <a:gd name="T63" fmla="*/ 378 h 392"/>
                  <a:gd name="T64" fmla="*/ 568 w 581"/>
                  <a:gd name="T65" fmla="*/ 36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1" h="392">
                    <a:moveTo>
                      <a:pt x="568" y="367"/>
                    </a:moveTo>
                    <a:cubicBezTo>
                      <a:pt x="550" y="367"/>
                      <a:pt x="550" y="367"/>
                      <a:pt x="550" y="367"/>
                    </a:cubicBezTo>
                    <a:cubicBezTo>
                      <a:pt x="550" y="32"/>
                      <a:pt x="550" y="32"/>
                      <a:pt x="550" y="32"/>
                    </a:cubicBezTo>
                    <a:cubicBezTo>
                      <a:pt x="550" y="14"/>
                      <a:pt x="536" y="0"/>
                      <a:pt x="518" y="0"/>
                    </a:cubicBezTo>
                    <a:cubicBezTo>
                      <a:pt x="483" y="0"/>
                      <a:pt x="483" y="0"/>
                      <a:pt x="483" y="0"/>
                    </a:cubicBezTo>
                    <a:cubicBezTo>
                      <a:pt x="465" y="0"/>
                      <a:pt x="451" y="14"/>
                      <a:pt x="451" y="32"/>
                    </a:cubicBezTo>
                    <a:cubicBezTo>
                      <a:pt x="451" y="367"/>
                      <a:pt x="451" y="367"/>
                      <a:pt x="451" y="367"/>
                    </a:cubicBezTo>
                    <a:cubicBezTo>
                      <a:pt x="410" y="367"/>
                      <a:pt x="410" y="367"/>
                      <a:pt x="410" y="367"/>
                    </a:cubicBezTo>
                    <a:cubicBezTo>
                      <a:pt x="410" y="120"/>
                      <a:pt x="410" y="120"/>
                      <a:pt x="410" y="120"/>
                    </a:cubicBezTo>
                    <a:cubicBezTo>
                      <a:pt x="410" y="102"/>
                      <a:pt x="396" y="88"/>
                      <a:pt x="379" y="88"/>
                    </a:cubicBezTo>
                    <a:cubicBezTo>
                      <a:pt x="343" y="88"/>
                      <a:pt x="343" y="88"/>
                      <a:pt x="343" y="88"/>
                    </a:cubicBezTo>
                    <a:cubicBezTo>
                      <a:pt x="325" y="88"/>
                      <a:pt x="311" y="102"/>
                      <a:pt x="311" y="120"/>
                    </a:cubicBezTo>
                    <a:cubicBezTo>
                      <a:pt x="311" y="367"/>
                      <a:pt x="311" y="367"/>
                      <a:pt x="311" y="367"/>
                    </a:cubicBezTo>
                    <a:cubicBezTo>
                      <a:pt x="270" y="367"/>
                      <a:pt x="270" y="367"/>
                      <a:pt x="270" y="367"/>
                    </a:cubicBezTo>
                    <a:cubicBezTo>
                      <a:pt x="270" y="92"/>
                      <a:pt x="270" y="92"/>
                      <a:pt x="270" y="92"/>
                    </a:cubicBezTo>
                    <a:cubicBezTo>
                      <a:pt x="270" y="75"/>
                      <a:pt x="256" y="61"/>
                      <a:pt x="239" y="61"/>
                    </a:cubicBezTo>
                    <a:cubicBezTo>
                      <a:pt x="203" y="61"/>
                      <a:pt x="203" y="61"/>
                      <a:pt x="203" y="61"/>
                    </a:cubicBezTo>
                    <a:cubicBezTo>
                      <a:pt x="186" y="61"/>
                      <a:pt x="171" y="75"/>
                      <a:pt x="171" y="92"/>
                    </a:cubicBezTo>
                    <a:cubicBezTo>
                      <a:pt x="171" y="367"/>
                      <a:pt x="171" y="367"/>
                      <a:pt x="171" y="367"/>
                    </a:cubicBezTo>
                    <a:cubicBezTo>
                      <a:pt x="131" y="367"/>
                      <a:pt x="131" y="367"/>
                      <a:pt x="131" y="367"/>
                    </a:cubicBezTo>
                    <a:cubicBezTo>
                      <a:pt x="131" y="160"/>
                      <a:pt x="131" y="160"/>
                      <a:pt x="131" y="160"/>
                    </a:cubicBezTo>
                    <a:cubicBezTo>
                      <a:pt x="131" y="143"/>
                      <a:pt x="117" y="128"/>
                      <a:pt x="99" y="128"/>
                    </a:cubicBezTo>
                    <a:cubicBezTo>
                      <a:pt x="63" y="128"/>
                      <a:pt x="63" y="128"/>
                      <a:pt x="63" y="128"/>
                    </a:cubicBezTo>
                    <a:cubicBezTo>
                      <a:pt x="46" y="128"/>
                      <a:pt x="32" y="143"/>
                      <a:pt x="32" y="160"/>
                    </a:cubicBezTo>
                    <a:cubicBezTo>
                      <a:pt x="32" y="367"/>
                      <a:pt x="32" y="367"/>
                      <a:pt x="32" y="367"/>
                    </a:cubicBezTo>
                    <a:cubicBezTo>
                      <a:pt x="11" y="367"/>
                      <a:pt x="11" y="367"/>
                      <a:pt x="11" y="367"/>
                    </a:cubicBezTo>
                    <a:cubicBezTo>
                      <a:pt x="4" y="367"/>
                      <a:pt x="0" y="372"/>
                      <a:pt x="0" y="378"/>
                    </a:cubicBezTo>
                    <a:cubicBezTo>
                      <a:pt x="0" y="381"/>
                      <a:pt x="0" y="381"/>
                      <a:pt x="0" y="381"/>
                    </a:cubicBezTo>
                    <a:cubicBezTo>
                      <a:pt x="0" y="387"/>
                      <a:pt x="4" y="392"/>
                      <a:pt x="11" y="392"/>
                    </a:cubicBezTo>
                    <a:cubicBezTo>
                      <a:pt x="568" y="392"/>
                      <a:pt x="568" y="392"/>
                      <a:pt x="568" y="392"/>
                    </a:cubicBezTo>
                    <a:cubicBezTo>
                      <a:pt x="575" y="392"/>
                      <a:pt x="581" y="387"/>
                      <a:pt x="581" y="381"/>
                    </a:cubicBezTo>
                    <a:cubicBezTo>
                      <a:pt x="581" y="378"/>
                      <a:pt x="581" y="378"/>
                      <a:pt x="581" y="378"/>
                    </a:cubicBezTo>
                    <a:cubicBezTo>
                      <a:pt x="581" y="372"/>
                      <a:pt x="575" y="367"/>
                      <a:pt x="568" y="367"/>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16" name="Straight Connector 15"/>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2085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29" name="Group 28"/>
          <p:cNvGrpSpPr/>
          <p:nvPr/>
        </p:nvGrpSpPr>
        <p:grpSpPr>
          <a:xfrm>
            <a:off x="785775" y="3816022"/>
            <a:ext cx="7514935" cy="2223269"/>
            <a:chOff x="1507055" y="2761450"/>
            <a:chExt cx="10019913" cy="3260794"/>
          </a:xfrm>
        </p:grpSpPr>
        <p:sp>
          <p:nvSpPr>
            <p:cNvPr id="10" name="Freeform 9"/>
            <p:cNvSpPr>
              <a:spLocks/>
            </p:cNvSpPr>
            <p:nvPr/>
          </p:nvSpPr>
          <p:spPr bwMode="auto">
            <a:xfrm>
              <a:off x="4826041" y="4509120"/>
              <a:ext cx="4994860" cy="141346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69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8"/>
            <p:cNvSpPr>
              <a:spLocks/>
            </p:cNvSpPr>
            <p:nvPr/>
          </p:nvSpPr>
          <p:spPr bwMode="auto">
            <a:xfrm>
              <a:off x="2135560" y="4494037"/>
              <a:ext cx="2157398" cy="1023195"/>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7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9"/>
            <p:cNvSpPr>
              <a:spLocks/>
            </p:cNvSpPr>
            <p:nvPr/>
          </p:nvSpPr>
          <p:spPr bwMode="auto">
            <a:xfrm>
              <a:off x="3503712" y="4509120"/>
              <a:ext cx="1805983" cy="1513124"/>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3" name="Freeform 10"/>
            <p:cNvSpPr>
              <a:spLocks/>
            </p:cNvSpPr>
            <p:nvPr/>
          </p:nvSpPr>
          <p:spPr bwMode="auto">
            <a:xfrm>
              <a:off x="4728362" y="4509120"/>
              <a:ext cx="2447758" cy="845286"/>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 name="Freeform 6"/>
            <p:cNvSpPr>
              <a:spLocks/>
            </p:cNvSpPr>
            <p:nvPr/>
          </p:nvSpPr>
          <p:spPr bwMode="auto">
            <a:xfrm>
              <a:off x="1874835" y="4200442"/>
              <a:ext cx="1584176" cy="316835"/>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 name="Freeform 7"/>
            <p:cNvSpPr>
              <a:spLocks/>
            </p:cNvSpPr>
            <p:nvPr/>
          </p:nvSpPr>
          <p:spPr bwMode="auto">
            <a:xfrm>
              <a:off x="3287688" y="4042023"/>
              <a:ext cx="2110032" cy="480290"/>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 name="Freeform 15"/>
            <p:cNvSpPr>
              <a:spLocks/>
            </p:cNvSpPr>
            <p:nvPr/>
          </p:nvSpPr>
          <p:spPr bwMode="auto">
            <a:xfrm>
              <a:off x="4943872" y="2761450"/>
              <a:ext cx="2227964" cy="1755827"/>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7" name="Freeform 16"/>
            <p:cNvSpPr>
              <a:spLocks/>
            </p:cNvSpPr>
            <p:nvPr/>
          </p:nvSpPr>
          <p:spPr bwMode="auto">
            <a:xfrm>
              <a:off x="6338210" y="3725188"/>
              <a:ext cx="3505858" cy="821832"/>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9"/>
            <p:cNvSpPr>
              <a:spLocks/>
            </p:cNvSpPr>
            <p:nvPr/>
          </p:nvSpPr>
          <p:spPr bwMode="auto">
            <a:xfrm>
              <a:off x="8858489" y="4517276"/>
              <a:ext cx="2160240" cy="792088"/>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5">
                <a:alpha val="72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1" name="Freeform 7"/>
            <p:cNvSpPr>
              <a:spLocks/>
            </p:cNvSpPr>
            <p:nvPr/>
          </p:nvSpPr>
          <p:spPr bwMode="auto">
            <a:xfrm>
              <a:off x="9434553" y="4042023"/>
              <a:ext cx="1585298" cy="52831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8" name="Rectangle 27"/>
            <p:cNvSpPr/>
            <p:nvPr/>
          </p:nvSpPr>
          <p:spPr>
            <a:xfrm>
              <a:off x="1507055" y="4517276"/>
              <a:ext cx="10019913" cy="6085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sp>
        <p:nvSpPr>
          <p:cNvPr id="18" name="Text Placeholder 2"/>
          <p:cNvSpPr txBox="1">
            <a:spLocks/>
          </p:cNvSpPr>
          <p:nvPr/>
        </p:nvSpPr>
        <p:spPr>
          <a:xfrm>
            <a:off x="2028298" y="354421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INITIATION</a:t>
            </a:r>
          </a:p>
          <a:p>
            <a:pPr algn="ctr">
              <a:spcBef>
                <a:spcPts val="0"/>
              </a:spcBef>
            </a:pPr>
            <a:r>
              <a:rPr lang="en-AU" sz="750" dirty="0"/>
              <a:t>This refers to the resources as well as the planning before the project starts.</a:t>
            </a:r>
          </a:p>
        </p:txBody>
      </p:sp>
      <p:sp>
        <p:nvSpPr>
          <p:cNvPr id="19" name="Text Placeholder 2"/>
          <p:cNvSpPr txBox="1">
            <a:spLocks/>
          </p:cNvSpPr>
          <p:nvPr/>
        </p:nvSpPr>
        <p:spPr>
          <a:xfrm>
            <a:off x="578958" y="3122966"/>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PLANNING</a:t>
            </a:r>
          </a:p>
          <a:p>
            <a:pPr algn="ctr">
              <a:spcBef>
                <a:spcPts val="0"/>
              </a:spcBef>
            </a:pPr>
            <a:r>
              <a:rPr lang="en-AU" sz="750" dirty="0"/>
              <a:t>Outlines the plan as to how the project should be executed. It looks at the time, cost and scope of the project.</a:t>
            </a:r>
          </a:p>
        </p:txBody>
      </p:sp>
      <p:sp>
        <p:nvSpPr>
          <p:cNvPr id="20" name="Text Placeholder 2"/>
          <p:cNvSpPr txBox="1">
            <a:spLocks/>
          </p:cNvSpPr>
          <p:nvPr/>
        </p:nvSpPr>
        <p:spPr>
          <a:xfrm>
            <a:off x="3560259" y="306896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DEFINITION</a:t>
            </a:r>
          </a:p>
          <a:p>
            <a:pPr algn="ctr">
              <a:spcBef>
                <a:spcPts val="0"/>
              </a:spcBef>
            </a:pPr>
            <a:r>
              <a:rPr lang="en-AU" sz="750" dirty="0"/>
              <a:t>This refers to defining the objectives and the factors to be considered to make the project successful.</a:t>
            </a:r>
          </a:p>
        </p:txBody>
      </p:sp>
      <p:sp>
        <p:nvSpPr>
          <p:cNvPr id="22" name="Text Placeholder 2"/>
          <p:cNvSpPr txBox="1">
            <a:spLocks/>
          </p:cNvSpPr>
          <p:nvPr/>
        </p:nvSpPr>
        <p:spPr>
          <a:xfrm>
            <a:off x="5189307" y="354421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EXECUTION</a:t>
            </a:r>
          </a:p>
          <a:p>
            <a:pPr algn="ctr">
              <a:spcBef>
                <a:spcPts val="0"/>
              </a:spcBef>
            </a:pPr>
            <a:r>
              <a:rPr lang="en-AU" sz="750" dirty="0"/>
              <a:t>Undertaking work to deliver the outcome of the project.</a:t>
            </a:r>
          </a:p>
        </p:txBody>
      </p:sp>
      <p:sp>
        <p:nvSpPr>
          <p:cNvPr id="23" name="Text Placeholder 2"/>
          <p:cNvSpPr txBox="1">
            <a:spLocks/>
          </p:cNvSpPr>
          <p:nvPr/>
        </p:nvSpPr>
        <p:spPr>
          <a:xfrm>
            <a:off x="6573624" y="3122966"/>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CLOSURE</a:t>
            </a:r>
          </a:p>
          <a:p>
            <a:pPr algn="ctr">
              <a:spcBef>
                <a:spcPts val="0"/>
              </a:spcBef>
            </a:pPr>
            <a:r>
              <a:rPr lang="en-AU" sz="750" dirty="0"/>
              <a:t>Acceptance of the deliverables and discontinuing resources that were required to run the project.</a:t>
            </a:r>
          </a:p>
        </p:txBody>
      </p:sp>
      <p:sp>
        <p:nvSpPr>
          <p:cNvPr id="25" name="Freeform 6"/>
          <p:cNvSpPr>
            <a:spLocks/>
          </p:cNvSpPr>
          <p:nvPr/>
        </p:nvSpPr>
        <p:spPr bwMode="auto">
          <a:xfrm>
            <a:off x="3653898" y="4041068"/>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6" name="Freeform 7"/>
          <p:cNvSpPr>
            <a:spLocks/>
          </p:cNvSpPr>
          <p:nvPr/>
        </p:nvSpPr>
        <p:spPr bwMode="auto">
          <a:xfrm>
            <a:off x="1007605" y="4095075"/>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7" name="Freeform 6"/>
          <p:cNvSpPr>
            <a:spLocks/>
          </p:cNvSpPr>
          <p:nvPr/>
        </p:nvSpPr>
        <p:spPr bwMode="auto">
          <a:xfrm>
            <a:off x="7812360" y="4419110"/>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cxnSp>
        <p:nvCxnSpPr>
          <p:cNvPr id="3" name="Straight Connector 2"/>
          <p:cNvCxnSpPr/>
          <p:nvPr/>
        </p:nvCxnSpPr>
        <p:spPr>
          <a:xfrm>
            <a:off x="1493658" y="3754077"/>
            <a:ext cx="0" cy="1205093"/>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2897814" y="4053767"/>
            <a:ext cx="0" cy="905404"/>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4517994" y="3717032"/>
            <a:ext cx="0" cy="383979"/>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6030162" y="4032180"/>
            <a:ext cx="0" cy="823094"/>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7542330" y="3763074"/>
            <a:ext cx="0" cy="1095539"/>
          </a:xfrm>
          <a:prstGeom prst="line">
            <a:avLst/>
          </a:prstGeom>
          <a:ln w="12700" cmpd="sng">
            <a:solidFill>
              <a:schemeClr val="accent5"/>
            </a:solidFill>
            <a:prstDash val="sysDash"/>
            <a:head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5176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anim calcmode="lin" valueType="num">
                                      <p:cBhvr>
                                        <p:cTn id="8"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ppt_x"/>
                                          </p:val>
                                        </p:tav>
                                        <p:tav tm="100000">
                                          <p:val>
                                            <p:strVal val="#ppt_x"/>
                                          </p:val>
                                        </p:tav>
                                      </p:tavLst>
                                    </p:anim>
                                    <p:anim calcmode="lin" valueType="num">
                                      <p:cBhvr additive="base">
                                        <p:cTn id="19" dur="2000" fill="hold"/>
                                        <p:tgtEl>
                                          <p:spTgt spid="29"/>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3000" fill="hold"/>
                                        <p:tgtEl>
                                          <p:spTgt spid="25"/>
                                        </p:tgtEl>
                                        <p:attrNameLst>
                                          <p:attrName>ppt_x</p:attrName>
                                        </p:attrNameLst>
                                      </p:cBhvr>
                                      <p:tavLst>
                                        <p:tav tm="0">
                                          <p:val>
                                            <p:strVal val="0-#ppt_w/2"/>
                                          </p:val>
                                        </p:tav>
                                        <p:tav tm="100000">
                                          <p:val>
                                            <p:strVal val="#ppt_x"/>
                                          </p:val>
                                        </p:tav>
                                      </p:tavLst>
                                    </p:anim>
                                    <p:anim calcmode="lin" valueType="num">
                                      <p:cBhvr additive="base">
                                        <p:cTn id="23" dur="3000" fill="hold"/>
                                        <p:tgtEl>
                                          <p:spTgt spid="2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0" fill="hold"/>
                                        <p:tgtEl>
                                          <p:spTgt spid="26"/>
                                        </p:tgtEl>
                                        <p:attrNameLst>
                                          <p:attrName>ppt_x</p:attrName>
                                        </p:attrNameLst>
                                      </p:cBhvr>
                                      <p:tavLst>
                                        <p:tav tm="0">
                                          <p:val>
                                            <p:strVal val="1+#ppt_w/2"/>
                                          </p:val>
                                        </p:tav>
                                        <p:tav tm="100000">
                                          <p:val>
                                            <p:strVal val="#ppt_x"/>
                                          </p:val>
                                        </p:tav>
                                      </p:tavLst>
                                    </p:anim>
                                    <p:anim calcmode="lin" valueType="num">
                                      <p:cBhvr additive="base">
                                        <p:cTn id="27" dur="5000" fill="hold"/>
                                        <p:tgtEl>
                                          <p:spTgt spid="26"/>
                                        </p:tgtEl>
                                        <p:attrNameLst>
                                          <p:attrName>ppt_y</p:attrName>
                                        </p:attrNameLst>
                                      </p:cBhvr>
                                      <p:tavLst>
                                        <p:tav tm="0">
                                          <p:val>
                                            <p:strVal val="#ppt_y"/>
                                          </p:val>
                                        </p:tav>
                                        <p:tav tm="100000">
                                          <p:val>
                                            <p:strVal val="#ppt_y"/>
                                          </p:val>
                                        </p:tav>
                                      </p:tavLst>
                                    </p:anim>
                                  </p:childTnLst>
                                </p:cTn>
                              </p:par>
                            </p:childTnLst>
                          </p:cTn>
                        </p:par>
                        <p:par>
                          <p:cTn id="28" fill="hold">
                            <p:stCondLst>
                              <p:cond delay="55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par>
                          <p:cTn id="32" fill="hold">
                            <p:stCondLst>
                              <p:cond delay="6000"/>
                            </p:stCondLst>
                            <p:childTnLst>
                              <p:par>
                                <p:cTn id="33" presetID="10" presetClass="entr" presetSubtype="0"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6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7000"/>
                            </p:stCondLst>
                            <p:childTnLst>
                              <p:par>
                                <p:cTn id="41" presetID="10" presetClass="entr" presetSubtype="0"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childTnLst>
                          </p:cTn>
                        </p:par>
                        <p:par>
                          <p:cTn id="44" fill="hold">
                            <p:stCondLst>
                              <p:cond delay="7500"/>
                            </p:stCondLst>
                            <p:childTnLst>
                              <p:par>
                                <p:cTn id="45" presetID="22" presetClass="entr" presetSubtype="4"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down)">
                                      <p:cBhvr>
                                        <p:cTn id="47" dur="500"/>
                                        <p:tgtEl>
                                          <p:spTgt spid="33"/>
                                        </p:tgtEl>
                                      </p:cBhvr>
                                    </p:animEffect>
                                  </p:childTnLst>
                                </p:cTn>
                              </p:par>
                            </p:childTnLst>
                          </p:cTn>
                        </p:par>
                        <p:par>
                          <p:cTn id="48" fill="hold">
                            <p:stCondLst>
                              <p:cond delay="8000"/>
                            </p:stCondLst>
                            <p:childTnLst>
                              <p:par>
                                <p:cTn id="49" presetID="10" presetClass="entr" presetSubtype="0"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par>
                          <p:cTn id="52" fill="hold">
                            <p:stCondLst>
                              <p:cond delay="8500"/>
                            </p:stCondLst>
                            <p:childTnLst>
                              <p:par>
                                <p:cTn id="53" presetID="22" presetClass="entr" presetSubtype="4" fill="hold"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down)">
                                      <p:cBhvr>
                                        <p:cTn id="55" dur="500"/>
                                        <p:tgtEl>
                                          <p:spTgt spid="34"/>
                                        </p:tgtEl>
                                      </p:cBhvr>
                                    </p:animEffect>
                                  </p:childTnLst>
                                </p:cTn>
                              </p:par>
                            </p:childTnLst>
                          </p:cTn>
                        </p:par>
                        <p:par>
                          <p:cTn id="56" fill="hold">
                            <p:stCondLst>
                              <p:cond delay="9000"/>
                            </p:stCondLst>
                            <p:childTnLst>
                              <p:par>
                                <p:cTn id="57" presetID="10"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9500"/>
                            </p:stCondLst>
                            <p:childTnLst>
                              <p:par>
                                <p:cTn id="61" presetID="22" presetClass="entr" presetSubtype="4"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wipe(down)">
                                      <p:cBhvr>
                                        <p:cTn id="63" dur="500"/>
                                        <p:tgtEl>
                                          <p:spTgt spid="35"/>
                                        </p:tgtEl>
                                      </p:cBhvr>
                                    </p:animEffect>
                                  </p:childTnLst>
                                </p:cTn>
                              </p:par>
                            </p:childTnLst>
                          </p:cTn>
                        </p:par>
                        <p:par>
                          <p:cTn id="64" fill="hold">
                            <p:stCondLst>
                              <p:cond delay="10000"/>
                            </p:stCondLst>
                            <p:childTnLst>
                              <p:par>
                                <p:cTn id="65" presetID="10"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childTnLst>
                          </p:cTn>
                        </p:par>
                        <p:par>
                          <p:cTn id="68" fill="hold">
                            <p:stCondLst>
                              <p:cond delay="10500"/>
                            </p:stCondLst>
                            <p:childTnLst>
                              <p:par>
                                <p:cTn id="69" presetID="2" presetClass="entr" presetSubtype="2"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1+#ppt_w/2"/>
                                          </p:val>
                                        </p:tav>
                                        <p:tav tm="100000">
                                          <p:val>
                                            <p:strVal val="#ppt_x"/>
                                          </p:val>
                                        </p:tav>
                                      </p:tavLst>
                                    </p:anim>
                                    <p:anim calcmode="lin" valueType="num">
                                      <p:cBhvr additive="base">
                                        <p:cTn id="72"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8" grpId="0"/>
      <p:bldP spid="19" grpId="0"/>
      <p:bldP spid="20" grpId="0"/>
      <p:bldP spid="22" grpId="0"/>
      <p:bldP spid="23" grpId="0"/>
      <p:bldP spid="25" grpId="0" animBg="1"/>
      <p:bldP spid="26" grpId="0" animBg="1"/>
      <p:bldP spid="2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43" name="Group 42"/>
          <p:cNvGrpSpPr/>
          <p:nvPr/>
        </p:nvGrpSpPr>
        <p:grpSpPr>
          <a:xfrm>
            <a:off x="1563746" y="3641037"/>
            <a:ext cx="1717119" cy="1898366"/>
            <a:chOff x="-3495909" y="2257425"/>
            <a:chExt cx="2605106" cy="3651250"/>
          </a:xfrm>
        </p:grpSpPr>
        <p:sp>
          <p:nvSpPr>
            <p:cNvPr id="44"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92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Freeform 10"/>
            <p:cNvSpPr>
              <a:spLocks/>
            </p:cNvSpPr>
            <p:nvPr/>
          </p:nvSpPr>
          <p:spPr bwMode="auto">
            <a:xfrm>
              <a:off x="-2192552" y="2257425"/>
              <a:ext cx="1301749"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8" name="Group 27"/>
          <p:cNvGrpSpPr/>
          <p:nvPr/>
        </p:nvGrpSpPr>
        <p:grpSpPr>
          <a:xfrm>
            <a:off x="2411537" y="4617538"/>
            <a:ext cx="1717105" cy="916866"/>
            <a:chOff x="1706563" y="4518025"/>
            <a:chExt cx="2605088" cy="1390650"/>
          </a:xfrm>
        </p:grpSpPr>
        <p:sp>
          <p:nvSpPr>
            <p:cNvPr id="2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1" name="Group 30"/>
          <p:cNvGrpSpPr/>
          <p:nvPr/>
        </p:nvGrpSpPr>
        <p:grpSpPr>
          <a:xfrm>
            <a:off x="3280029" y="4024509"/>
            <a:ext cx="1720245" cy="1509891"/>
            <a:chOff x="3024188" y="3378200"/>
            <a:chExt cx="2609851" cy="2530475"/>
          </a:xfrm>
        </p:grpSpPr>
        <p:sp>
          <p:nvSpPr>
            <p:cNvPr id="32"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9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3"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4" name="Group 33"/>
          <p:cNvGrpSpPr/>
          <p:nvPr/>
        </p:nvGrpSpPr>
        <p:grpSpPr>
          <a:xfrm>
            <a:off x="4146430" y="3943192"/>
            <a:ext cx="1717105" cy="1591209"/>
            <a:chOff x="4338638" y="2257425"/>
            <a:chExt cx="2605088" cy="3651250"/>
          </a:xfrm>
        </p:grpSpPr>
        <p:sp>
          <p:nvSpPr>
            <p:cNvPr id="35"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9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6"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7" name="Group 36"/>
          <p:cNvGrpSpPr/>
          <p:nvPr/>
        </p:nvGrpSpPr>
        <p:grpSpPr>
          <a:xfrm>
            <a:off x="5018062" y="4240746"/>
            <a:ext cx="1717105" cy="1293659"/>
            <a:chOff x="5661026" y="3946525"/>
            <a:chExt cx="2605088" cy="1962150"/>
          </a:xfrm>
        </p:grpSpPr>
        <p:sp>
          <p:nvSpPr>
            <p:cNvPr id="3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40" name="Group 39"/>
          <p:cNvGrpSpPr/>
          <p:nvPr/>
        </p:nvGrpSpPr>
        <p:grpSpPr>
          <a:xfrm>
            <a:off x="5876091" y="3870893"/>
            <a:ext cx="1720246" cy="1668359"/>
            <a:chOff x="3024188" y="3378200"/>
            <a:chExt cx="2609852" cy="2530475"/>
          </a:xfrm>
        </p:grpSpPr>
        <p:sp>
          <p:nvSpPr>
            <p:cNvPr id="4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89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4" name="Freeform 5"/>
          <p:cNvSpPr>
            <a:spLocks/>
          </p:cNvSpPr>
          <p:nvPr/>
        </p:nvSpPr>
        <p:spPr bwMode="auto">
          <a:xfrm>
            <a:off x="5922150" y="3100976"/>
            <a:ext cx="709851" cy="421720"/>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5" name="Freeform 6"/>
          <p:cNvSpPr>
            <a:spLocks/>
          </p:cNvSpPr>
          <p:nvPr/>
        </p:nvSpPr>
        <p:spPr bwMode="auto">
          <a:xfrm>
            <a:off x="3707904" y="4073084"/>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6" name="Freeform 7"/>
          <p:cNvSpPr>
            <a:spLocks/>
          </p:cNvSpPr>
          <p:nvPr/>
        </p:nvSpPr>
        <p:spPr bwMode="auto">
          <a:xfrm>
            <a:off x="1199332" y="4127091"/>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7" name="Freeform 6"/>
          <p:cNvSpPr>
            <a:spLocks/>
          </p:cNvSpPr>
          <p:nvPr/>
        </p:nvSpPr>
        <p:spPr bwMode="auto">
          <a:xfrm>
            <a:off x="6192180" y="4559138"/>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grpSp>
        <p:nvGrpSpPr>
          <p:cNvPr id="4" name="Group 3"/>
          <p:cNvGrpSpPr/>
          <p:nvPr/>
        </p:nvGrpSpPr>
        <p:grpSpPr>
          <a:xfrm>
            <a:off x="2176876" y="5585252"/>
            <a:ext cx="4825394" cy="220012"/>
            <a:chOff x="2902501" y="5949280"/>
            <a:chExt cx="6433859" cy="293349"/>
          </a:xfrm>
        </p:grpSpPr>
        <p:sp>
          <p:nvSpPr>
            <p:cNvPr id="46" name="Text Placeholder 2"/>
            <p:cNvSpPr txBox="1">
              <a:spLocks/>
            </p:cNvSpPr>
            <p:nvPr/>
          </p:nvSpPr>
          <p:spPr>
            <a:xfrm>
              <a:off x="2902501"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2000</a:t>
              </a:r>
              <a:endParaRPr lang="en-AU" sz="900" dirty="0">
                <a:solidFill>
                  <a:schemeClr val="tx2"/>
                </a:solidFill>
              </a:endParaRPr>
            </a:p>
          </p:txBody>
        </p:sp>
        <p:sp>
          <p:nvSpPr>
            <p:cNvPr id="50" name="Text Placeholder 2"/>
            <p:cNvSpPr txBox="1">
              <a:spLocks/>
            </p:cNvSpPr>
            <p:nvPr/>
          </p:nvSpPr>
          <p:spPr>
            <a:xfrm>
              <a:off x="4007768"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2005</a:t>
              </a:r>
              <a:endParaRPr lang="en-AU" sz="900" dirty="0">
                <a:solidFill>
                  <a:schemeClr val="tx2"/>
                </a:solidFill>
              </a:endParaRPr>
            </a:p>
          </p:txBody>
        </p:sp>
        <p:sp>
          <p:nvSpPr>
            <p:cNvPr id="51" name="Text Placeholder 2"/>
            <p:cNvSpPr txBox="1">
              <a:spLocks/>
            </p:cNvSpPr>
            <p:nvPr/>
          </p:nvSpPr>
          <p:spPr>
            <a:xfrm>
              <a:off x="5159896"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2010</a:t>
              </a:r>
              <a:endParaRPr lang="en-AU" sz="900" dirty="0">
                <a:solidFill>
                  <a:schemeClr val="tx2"/>
                </a:solidFill>
              </a:endParaRPr>
            </a:p>
          </p:txBody>
        </p:sp>
        <p:sp>
          <p:nvSpPr>
            <p:cNvPr id="52" name="Text Placeholder 2"/>
            <p:cNvSpPr txBox="1">
              <a:spLocks/>
            </p:cNvSpPr>
            <p:nvPr/>
          </p:nvSpPr>
          <p:spPr>
            <a:xfrm>
              <a:off x="6312024"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2015</a:t>
              </a:r>
              <a:endParaRPr lang="en-AU" sz="900" dirty="0">
                <a:solidFill>
                  <a:schemeClr val="tx2"/>
                </a:solidFill>
              </a:endParaRPr>
            </a:p>
          </p:txBody>
        </p:sp>
        <p:sp>
          <p:nvSpPr>
            <p:cNvPr id="53" name="Text Placeholder 2"/>
            <p:cNvSpPr txBox="1">
              <a:spLocks/>
            </p:cNvSpPr>
            <p:nvPr/>
          </p:nvSpPr>
          <p:spPr>
            <a:xfrm>
              <a:off x="7502797"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2020</a:t>
              </a:r>
              <a:endParaRPr lang="en-AU" sz="900" dirty="0">
                <a:solidFill>
                  <a:schemeClr val="tx2"/>
                </a:solidFill>
              </a:endParaRPr>
            </a:p>
          </p:txBody>
        </p:sp>
        <p:sp>
          <p:nvSpPr>
            <p:cNvPr id="54" name="Text Placeholder 2"/>
            <p:cNvSpPr txBox="1">
              <a:spLocks/>
            </p:cNvSpPr>
            <p:nvPr/>
          </p:nvSpPr>
          <p:spPr>
            <a:xfrm>
              <a:off x="8654925"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2025</a:t>
              </a:r>
              <a:endParaRPr lang="en-AU" sz="900" dirty="0">
                <a:solidFill>
                  <a:schemeClr val="tx2"/>
                </a:solidFill>
              </a:endParaRPr>
            </a:p>
          </p:txBody>
        </p:sp>
      </p:grpSp>
      <p:grpSp>
        <p:nvGrpSpPr>
          <p:cNvPr id="2" name="Group 1"/>
          <p:cNvGrpSpPr/>
          <p:nvPr/>
        </p:nvGrpSpPr>
        <p:grpSpPr>
          <a:xfrm>
            <a:off x="2124376" y="2823189"/>
            <a:ext cx="573902" cy="757142"/>
            <a:chOff x="2832500" y="2266530"/>
            <a:chExt cx="765203" cy="1009523"/>
          </a:xfrm>
        </p:grpSpPr>
        <p:cxnSp>
          <p:nvCxnSpPr>
            <p:cNvPr id="55" name="Straight Connector 54"/>
            <p:cNvCxnSpPr/>
            <p:nvPr/>
          </p:nvCxnSpPr>
          <p:spPr>
            <a:xfrm>
              <a:off x="3215680" y="2852936"/>
              <a:ext cx="0" cy="423117"/>
            </a:xfrm>
            <a:prstGeom prst="line">
              <a:avLst/>
            </a:prstGeom>
            <a:ln w="12700" cmpd="sng">
              <a:solidFill>
                <a:schemeClr val="accent5"/>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7" name="Oval 56"/>
            <p:cNvSpPr/>
            <p:nvPr/>
          </p:nvSpPr>
          <p:spPr>
            <a:xfrm>
              <a:off x="2832500" y="2266530"/>
              <a:ext cx="765203" cy="76520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50%</a:t>
              </a:r>
            </a:p>
          </p:txBody>
        </p:sp>
      </p:grpSp>
      <p:grpSp>
        <p:nvGrpSpPr>
          <p:cNvPr id="3" name="Group 2"/>
          <p:cNvGrpSpPr/>
          <p:nvPr/>
        </p:nvGrpSpPr>
        <p:grpSpPr>
          <a:xfrm>
            <a:off x="4716664" y="3093219"/>
            <a:ext cx="573902" cy="757142"/>
            <a:chOff x="6288884" y="2626570"/>
            <a:chExt cx="765203" cy="1009523"/>
          </a:xfrm>
        </p:grpSpPr>
        <p:cxnSp>
          <p:nvCxnSpPr>
            <p:cNvPr id="58" name="Straight Connector 57"/>
            <p:cNvCxnSpPr/>
            <p:nvPr/>
          </p:nvCxnSpPr>
          <p:spPr>
            <a:xfrm>
              <a:off x="6672064" y="3212976"/>
              <a:ext cx="0" cy="423117"/>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9" name="Oval 58"/>
            <p:cNvSpPr/>
            <p:nvPr/>
          </p:nvSpPr>
          <p:spPr>
            <a:xfrm>
              <a:off x="6288884" y="2626570"/>
              <a:ext cx="765203" cy="76520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30%</a:t>
              </a:r>
            </a:p>
          </p:txBody>
        </p:sp>
      </p:grpSp>
    </p:spTree>
    <p:extLst>
      <p:ext uri="{BB962C8B-B14F-4D97-AF65-F5344CB8AC3E}">
        <p14:creationId xmlns:p14="http://schemas.microsoft.com/office/powerpoint/2010/main" val="409803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3000" fill="hold"/>
                                        <p:tgtEl>
                                          <p:spTgt spid="26"/>
                                        </p:tgtEl>
                                        <p:attrNameLst>
                                          <p:attrName>ppt_x</p:attrName>
                                        </p:attrNameLst>
                                      </p:cBhvr>
                                      <p:tavLst>
                                        <p:tav tm="0">
                                          <p:val>
                                            <p:strVal val="0-#ppt_w/2"/>
                                          </p:val>
                                        </p:tav>
                                        <p:tav tm="100000">
                                          <p:val>
                                            <p:strVal val="#ppt_x"/>
                                          </p:val>
                                        </p:tav>
                                      </p:tavLst>
                                    </p:anim>
                                    <p:anim calcmode="lin" valueType="num">
                                      <p:cBhvr additive="base">
                                        <p:cTn id="19" dur="30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2000" fill="hold"/>
                                        <p:tgtEl>
                                          <p:spTgt spid="24"/>
                                        </p:tgtEl>
                                        <p:attrNameLst>
                                          <p:attrName>ppt_x</p:attrName>
                                        </p:attrNameLst>
                                      </p:cBhvr>
                                      <p:tavLst>
                                        <p:tav tm="0">
                                          <p:val>
                                            <p:strVal val="1+#ppt_w/2"/>
                                          </p:val>
                                        </p:tav>
                                        <p:tav tm="100000">
                                          <p:val>
                                            <p:strVal val="#ppt_x"/>
                                          </p:val>
                                        </p:tav>
                                      </p:tavLst>
                                    </p:anim>
                                    <p:anim calcmode="lin" valueType="num">
                                      <p:cBhvr additive="base">
                                        <p:cTn id="23" dur="2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37" presetClass="entr" presetSubtype="0"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1000"/>
                                        <p:tgtEl>
                                          <p:spTgt spid="43"/>
                                        </p:tgtEl>
                                      </p:cBhvr>
                                    </p:animEffect>
                                    <p:anim calcmode="lin" valueType="num">
                                      <p:cBhvr>
                                        <p:cTn id="28" dur="1000" fill="hold"/>
                                        <p:tgtEl>
                                          <p:spTgt spid="43"/>
                                        </p:tgtEl>
                                        <p:attrNameLst>
                                          <p:attrName>ppt_x</p:attrName>
                                        </p:attrNameLst>
                                      </p:cBhvr>
                                      <p:tavLst>
                                        <p:tav tm="0">
                                          <p:val>
                                            <p:strVal val="#ppt_x"/>
                                          </p:val>
                                        </p:tav>
                                        <p:tav tm="100000">
                                          <p:val>
                                            <p:strVal val="#ppt_x"/>
                                          </p:val>
                                        </p:tav>
                                      </p:tavLst>
                                    </p:anim>
                                    <p:anim calcmode="lin" valueType="num">
                                      <p:cBhvr>
                                        <p:cTn id="29" dur="900" decel="100000" fill="hold"/>
                                        <p:tgtEl>
                                          <p:spTgt spid="43"/>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31" fill="hold">
                            <p:stCondLst>
                              <p:cond delay="4500"/>
                            </p:stCondLst>
                            <p:childTnLst>
                              <p:par>
                                <p:cTn id="32" presetID="37" presetClass="entr" presetSubtype="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1000"/>
                                        <p:tgtEl>
                                          <p:spTgt spid="28"/>
                                        </p:tgtEl>
                                      </p:cBhvr>
                                    </p:animEffect>
                                    <p:anim calcmode="lin" valueType="num">
                                      <p:cBhvr>
                                        <p:cTn id="35" dur="1000" fill="hold"/>
                                        <p:tgtEl>
                                          <p:spTgt spid="28"/>
                                        </p:tgtEl>
                                        <p:attrNameLst>
                                          <p:attrName>ppt_x</p:attrName>
                                        </p:attrNameLst>
                                      </p:cBhvr>
                                      <p:tavLst>
                                        <p:tav tm="0">
                                          <p:val>
                                            <p:strVal val="#ppt_x"/>
                                          </p:val>
                                        </p:tav>
                                        <p:tav tm="100000">
                                          <p:val>
                                            <p:strVal val="#ppt_x"/>
                                          </p:val>
                                        </p:tav>
                                      </p:tavLst>
                                    </p:anim>
                                    <p:anim calcmode="lin" valueType="num">
                                      <p:cBhvr>
                                        <p:cTn id="36" dur="900" decel="100000" fill="hold"/>
                                        <p:tgtEl>
                                          <p:spTgt spid="28"/>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8" fill="hold">
                            <p:stCondLst>
                              <p:cond delay="5500"/>
                            </p:stCondLst>
                            <p:childTnLst>
                              <p:par>
                                <p:cTn id="39" presetID="37" presetClass="entr" presetSubtype="0"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1000"/>
                                        <p:tgtEl>
                                          <p:spTgt spid="31"/>
                                        </p:tgtEl>
                                      </p:cBhvr>
                                    </p:animEffect>
                                    <p:anim calcmode="lin" valueType="num">
                                      <p:cBhvr>
                                        <p:cTn id="42" dur="1000" fill="hold"/>
                                        <p:tgtEl>
                                          <p:spTgt spid="31"/>
                                        </p:tgtEl>
                                        <p:attrNameLst>
                                          <p:attrName>ppt_x</p:attrName>
                                        </p:attrNameLst>
                                      </p:cBhvr>
                                      <p:tavLst>
                                        <p:tav tm="0">
                                          <p:val>
                                            <p:strVal val="#ppt_x"/>
                                          </p:val>
                                        </p:tav>
                                        <p:tav tm="100000">
                                          <p:val>
                                            <p:strVal val="#ppt_x"/>
                                          </p:val>
                                        </p:tav>
                                      </p:tavLst>
                                    </p:anim>
                                    <p:anim calcmode="lin" valueType="num">
                                      <p:cBhvr>
                                        <p:cTn id="43" dur="900" decel="100000" fill="hold"/>
                                        <p:tgtEl>
                                          <p:spTgt spid="31"/>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45" fill="hold">
                            <p:stCondLst>
                              <p:cond delay="6500"/>
                            </p:stCondLst>
                            <p:childTnLst>
                              <p:par>
                                <p:cTn id="46" presetID="37"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1000"/>
                                        <p:tgtEl>
                                          <p:spTgt spid="34"/>
                                        </p:tgtEl>
                                      </p:cBhvr>
                                    </p:animEffect>
                                    <p:anim calcmode="lin" valueType="num">
                                      <p:cBhvr>
                                        <p:cTn id="49" dur="1000" fill="hold"/>
                                        <p:tgtEl>
                                          <p:spTgt spid="34"/>
                                        </p:tgtEl>
                                        <p:attrNameLst>
                                          <p:attrName>ppt_x</p:attrName>
                                        </p:attrNameLst>
                                      </p:cBhvr>
                                      <p:tavLst>
                                        <p:tav tm="0">
                                          <p:val>
                                            <p:strVal val="#ppt_x"/>
                                          </p:val>
                                        </p:tav>
                                        <p:tav tm="100000">
                                          <p:val>
                                            <p:strVal val="#ppt_x"/>
                                          </p:val>
                                        </p:tav>
                                      </p:tavLst>
                                    </p:anim>
                                    <p:anim calcmode="lin" valueType="num">
                                      <p:cBhvr>
                                        <p:cTn id="50" dur="900" decel="100000" fill="hold"/>
                                        <p:tgtEl>
                                          <p:spTgt spid="34"/>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2" fill="hold">
                            <p:stCondLst>
                              <p:cond delay="7500"/>
                            </p:stCondLst>
                            <p:childTnLst>
                              <p:par>
                                <p:cTn id="53" presetID="37" presetClass="entr" presetSubtype="0"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anim calcmode="lin" valueType="num">
                                      <p:cBhvr>
                                        <p:cTn id="56" dur="1000" fill="hold"/>
                                        <p:tgtEl>
                                          <p:spTgt spid="37"/>
                                        </p:tgtEl>
                                        <p:attrNameLst>
                                          <p:attrName>ppt_x</p:attrName>
                                        </p:attrNameLst>
                                      </p:cBhvr>
                                      <p:tavLst>
                                        <p:tav tm="0">
                                          <p:val>
                                            <p:strVal val="#ppt_x"/>
                                          </p:val>
                                        </p:tav>
                                        <p:tav tm="100000">
                                          <p:val>
                                            <p:strVal val="#ppt_x"/>
                                          </p:val>
                                        </p:tav>
                                      </p:tavLst>
                                    </p:anim>
                                    <p:anim calcmode="lin" valueType="num">
                                      <p:cBhvr>
                                        <p:cTn id="57" dur="900" decel="100000" fill="hold"/>
                                        <p:tgtEl>
                                          <p:spTgt spid="3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59" fill="hold">
                            <p:stCondLst>
                              <p:cond delay="8500"/>
                            </p:stCondLst>
                            <p:childTnLst>
                              <p:par>
                                <p:cTn id="60" presetID="37" presetClass="entr" presetSubtype="0" fill="hold"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900" decel="100000" fill="hold"/>
                                        <p:tgtEl>
                                          <p:spTgt spid="40"/>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66" fill="hold">
                            <p:stCondLst>
                              <p:cond delay="9500"/>
                            </p:stCondLst>
                            <p:childTnLst>
                              <p:par>
                                <p:cTn id="67" presetID="10" presetClass="entr" presetSubtype="0" fill="hold" nodeType="after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nodeType="with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fade">
                                      <p:cBhvr>
                                        <p:cTn id="72" dur="500"/>
                                        <p:tgtEl>
                                          <p:spTgt spid="2"/>
                                        </p:tgtEl>
                                      </p:cBhvr>
                                    </p:animEffect>
                                  </p:childTnLst>
                                </p:cTn>
                              </p:par>
                              <p:par>
                                <p:cTn id="73" presetID="10" presetClass="entr" presetSubtype="0" fill="hold" nodeType="with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fade">
                                      <p:cBhvr>
                                        <p:cTn id="75" dur="500"/>
                                        <p:tgtEl>
                                          <p:spTgt spid="3"/>
                                        </p:tgtEl>
                                      </p:cBhvr>
                                    </p:animEffect>
                                  </p:childTnLst>
                                </p:cTn>
                              </p:par>
                            </p:childTnLst>
                          </p:cTn>
                        </p:par>
                        <p:par>
                          <p:cTn id="76" fill="hold">
                            <p:stCondLst>
                              <p:cond delay="10000"/>
                            </p:stCondLst>
                            <p:childTnLst>
                              <p:par>
                                <p:cTn id="77" presetID="2" presetClass="entr" presetSubtype="8"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2000" fill="hold"/>
                                        <p:tgtEl>
                                          <p:spTgt spid="25"/>
                                        </p:tgtEl>
                                        <p:attrNameLst>
                                          <p:attrName>ppt_x</p:attrName>
                                        </p:attrNameLst>
                                      </p:cBhvr>
                                      <p:tavLst>
                                        <p:tav tm="0">
                                          <p:val>
                                            <p:strVal val="0-#ppt_w/2"/>
                                          </p:val>
                                        </p:tav>
                                        <p:tav tm="100000">
                                          <p:val>
                                            <p:strVal val="#ppt_x"/>
                                          </p:val>
                                        </p:tav>
                                      </p:tavLst>
                                    </p:anim>
                                    <p:anim calcmode="lin" valueType="num">
                                      <p:cBhvr additive="base">
                                        <p:cTn id="80" dur="2000" fill="hold"/>
                                        <p:tgtEl>
                                          <p:spTgt spid="25"/>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3000" fill="hold"/>
                                        <p:tgtEl>
                                          <p:spTgt spid="27"/>
                                        </p:tgtEl>
                                        <p:attrNameLst>
                                          <p:attrName>ppt_x</p:attrName>
                                        </p:attrNameLst>
                                      </p:cBhvr>
                                      <p:tavLst>
                                        <p:tav tm="0">
                                          <p:val>
                                            <p:strVal val="1+#ppt_w/2"/>
                                          </p:val>
                                        </p:tav>
                                        <p:tav tm="100000">
                                          <p:val>
                                            <p:strVal val="#ppt_x"/>
                                          </p:val>
                                        </p:tav>
                                      </p:tavLst>
                                    </p:anim>
                                    <p:anim calcmode="lin" valueType="num">
                                      <p:cBhvr additive="base">
                                        <p:cTn id="84" dur="3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24" grpId="0" animBg="1"/>
      <p:bldP spid="25" grpId="0" animBg="1"/>
      <p:bldP spid="26" grpId="0" animBg="1"/>
      <p:bldP spid="2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sp>
        <p:nvSpPr>
          <p:cNvPr id="12" name="Freeform 5"/>
          <p:cNvSpPr>
            <a:spLocks/>
          </p:cNvSpPr>
          <p:nvPr/>
        </p:nvSpPr>
        <p:spPr bwMode="auto">
          <a:xfrm>
            <a:off x="5922150" y="2978949"/>
            <a:ext cx="709851" cy="421720"/>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 name="Freeform 6"/>
          <p:cNvSpPr>
            <a:spLocks/>
          </p:cNvSpPr>
          <p:nvPr/>
        </p:nvSpPr>
        <p:spPr bwMode="auto">
          <a:xfrm>
            <a:off x="3653898" y="3951057"/>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 name="Freeform 7"/>
          <p:cNvSpPr>
            <a:spLocks/>
          </p:cNvSpPr>
          <p:nvPr/>
        </p:nvSpPr>
        <p:spPr bwMode="auto">
          <a:xfrm>
            <a:off x="1601671" y="4437112"/>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5" name="Freeform 6"/>
          <p:cNvSpPr>
            <a:spLocks/>
          </p:cNvSpPr>
          <p:nvPr/>
        </p:nvSpPr>
        <p:spPr bwMode="auto">
          <a:xfrm>
            <a:off x="6624228" y="4599129"/>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47"/>
          <p:cNvSpPr>
            <a:spLocks/>
          </p:cNvSpPr>
          <p:nvPr/>
        </p:nvSpPr>
        <p:spPr bwMode="auto">
          <a:xfrm>
            <a:off x="1729263" y="5034243"/>
            <a:ext cx="1626401" cy="41779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alpha val="91000"/>
            </a:schemeClr>
          </a:solidFill>
          <a:ln>
            <a:noFill/>
          </a:ln>
        </p:spPr>
        <p:txBody>
          <a:bodyPr/>
          <a:lstStyle/>
          <a:p>
            <a:pPr>
              <a:defRPr/>
            </a:pPr>
            <a:endParaRPr lang="ko-KR" altLang="en-US" sz="1350" dirty="0"/>
          </a:p>
        </p:txBody>
      </p:sp>
      <p:sp>
        <p:nvSpPr>
          <p:cNvPr id="53" name="Freeform 6"/>
          <p:cNvSpPr>
            <a:spLocks/>
          </p:cNvSpPr>
          <p:nvPr/>
        </p:nvSpPr>
        <p:spPr bwMode="auto">
          <a:xfrm>
            <a:off x="2520720" y="4353206"/>
            <a:ext cx="1626401" cy="109882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alpha val="90000"/>
            </a:schemeClr>
          </a:solidFill>
          <a:ln>
            <a:noFill/>
          </a:ln>
        </p:spPr>
        <p:txBody>
          <a:bodyPr/>
          <a:lstStyle/>
          <a:p>
            <a:pPr>
              <a:defRPr/>
            </a:pPr>
            <a:endParaRPr lang="ko-KR" altLang="en-US" sz="1350" dirty="0"/>
          </a:p>
        </p:txBody>
      </p:sp>
      <p:sp>
        <p:nvSpPr>
          <p:cNvPr id="49" name="Freeform 6"/>
          <p:cNvSpPr>
            <a:spLocks/>
          </p:cNvSpPr>
          <p:nvPr/>
        </p:nvSpPr>
        <p:spPr bwMode="auto">
          <a:xfrm>
            <a:off x="3327773" y="4692415"/>
            <a:ext cx="1626400" cy="75961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alpha val="90000"/>
            </a:schemeClr>
          </a:solidFill>
          <a:ln>
            <a:noFill/>
          </a:ln>
        </p:spPr>
        <p:txBody>
          <a:bodyPr/>
          <a:lstStyle/>
          <a:p>
            <a:pPr>
              <a:defRPr/>
            </a:pPr>
            <a:endParaRPr lang="ko-KR" altLang="en-US" sz="1350" dirty="0"/>
          </a:p>
        </p:txBody>
      </p:sp>
      <p:sp>
        <p:nvSpPr>
          <p:cNvPr id="52" name="Freeform 6"/>
          <p:cNvSpPr>
            <a:spLocks/>
          </p:cNvSpPr>
          <p:nvPr/>
        </p:nvSpPr>
        <p:spPr bwMode="auto">
          <a:xfrm>
            <a:off x="4123894" y="3735033"/>
            <a:ext cx="1626400" cy="1717001"/>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alpha val="90000"/>
            </a:schemeClr>
          </a:solidFill>
          <a:ln>
            <a:noFill/>
          </a:ln>
        </p:spPr>
        <p:txBody>
          <a:bodyPr/>
          <a:lstStyle/>
          <a:p>
            <a:endParaRPr lang="en-US" sz="1350"/>
          </a:p>
        </p:txBody>
      </p:sp>
      <p:sp>
        <p:nvSpPr>
          <p:cNvPr id="51" name="Freeform 6"/>
          <p:cNvSpPr>
            <a:spLocks/>
          </p:cNvSpPr>
          <p:nvPr/>
        </p:nvSpPr>
        <p:spPr bwMode="auto">
          <a:xfrm>
            <a:off x="4942456" y="4156542"/>
            <a:ext cx="1624657" cy="129266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90000"/>
            </a:schemeClr>
          </a:solidFill>
          <a:ln>
            <a:noFill/>
          </a:ln>
        </p:spPr>
        <p:txBody>
          <a:bodyPr/>
          <a:lstStyle/>
          <a:p>
            <a:pPr>
              <a:defRPr/>
            </a:pPr>
            <a:endParaRPr lang="ko-KR" altLang="en-US" sz="1350" dirty="0"/>
          </a:p>
        </p:txBody>
      </p:sp>
      <p:sp>
        <p:nvSpPr>
          <p:cNvPr id="50" name="Freeform 6"/>
          <p:cNvSpPr>
            <a:spLocks/>
          </p:cNvSpPr>
          <p:nvPr/>
        </p:nvSpPr>
        <p:spPr bwMode="auto">
          <a:xfrm>
            <a:off x="5753913" y="4541801"/>
            <a:ext cx="1626400" cy="9102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alpha val="90000"/>
            </a:schemeClr>
          </a:solidFill>
          <a:ln>
            <a:noFill/>
          </a:ln>
        </p:spPr>
        <p:txBody>
          <a:bodyPr/>
          <a:lstStyle/>
          <a:p>
            <a:pPr>
              <a:defRPr/>
            </a:pPr>
            <a:endParaRPr lang="ko-KR" altLang="en-US" sz="1350" dirty="0"/>
          </a:p>
        </p:txBody>
      </p:sp>
      <p:grpSp>
        <p:nvGrpSpPr>
          <p:cNvPr id="5" name="Group 4"/>
          <p:cNvGrpSpPr/>
          <p:nvPr/>
        </p:nvGrpSpPr>
        <p:grpSpPr>
          <a:xfrm>
            <a:off x="2278726" y="5513244"/>
            <a:ext cx="4532543" cy="220012"/>
            <a:chOff x="3038301" y="6015971"/>
            <a:chExt cx="6043390" cy="293349"/>
          </a:xfrm>
        </p:grpSpPr>
        <p:sp>
          <p:nvSpPr>
            <p:cNvPr id="16" name="Text Placeholder 2"/>
            <p:cNvSpPr txBox="1">
              <a:spLocks/>
            </p:cNvSpPr>
            <p:nvPr/>
          </p:nvSpPr>
          <p:spPr>
            <a:xfrm>
              <a:off x="3038301"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2000</a:t>
              </a:r>
              <a:endParaRPr lang="en-AU" sz="900" dirty="0">
                <a:solidFill>
                  <a:schemeClr val="tx2"/>
                </a:solidFill>
              </a:endParaRPr>
            </a:p>
          </p:txBody>
        </p:sp>
        <p:sp>
          <p:nvSpPr>
            <p:cNvPr id="17" name="Text Placeholder 2"/>
            <p:cNvSpPr txBox="1">
              <a:spLocks/>
            </p:cNvSpPr>
            <p:nvPr/>
          </p:nvSpPr>
          <p:spPr>
            <a:xfrm>
              <a:off x="4007768"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2005</a:t>
              </a:r>
              <a:endParaRPr lang="en-AU" sz="900" dirty="0">
                <a:solidFill>
                  <a:schemeClr val="tx2"/>
                </a:solidFill>
              </a:endParaRPr>
            </a:p>
          </p:txBody>
        </p:sp>
        <p:sp>
          <p:nvSpPr>
            <p:cNvPr id="18" name="Text Placeholder 2"/>
            <p:cNvSpPr txBox="1">
              <a:spLocks/>
            </p:cNvSpPr>
            <p:nvPr/>
          </p:nvSpPr>
          <p:spPr>
            <a:xfrm>
              <a:off x="515989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2010</a:t>
              </a:r>
              <a:endParaRPr lang="en-AU" sz="900" dirty="0">
                <a:solidFill>
                  <a:schemeClr val="tx2"/>
                </a:solidFill>
              </a:endParaRPr>
            </a:p>
          </p:txBody>
        </p:sp>
        <p:sp>
          <p:nvSpPr>
            <p:cNvPr id="19" name="Text Placeholder 2"/>
            <p:cNvSpPr txBox="1">
              <a:spLocks/>
            </p:cNvSpPr>
            <p:nvPr/>
          </p:nvSpPr>
          <p:spPr>
            <a:xfrm>
              <a:off x="624001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2015</a:t>
              </a:r>
              <a:endParaRPr lang="en-AU" sz="900" dirty="0">
                <a:solidFill>
                  <a:schemeClr val="tx2"/>
                </a:solidFill>
              </a:endParaRPr>
            </a:p>
          </p:txBody>
        </p:sp>
        <p:sp>
          <p:nvSpPr>
            <p:cNvPr id="20" name="Text Placeholder 2"/>
            <p:cNvSpPr txBox="1">
              <a:spLocks/>
            </p:cNvSpPr>
            <p:nvPr/>
          </p:nvSpPr>
          <p:spPr>
            <a:xfrm>
              <a:off x="7358781"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2020</a:t>
              </a:r>
              <a:endParaRPr lang="en-AU" sz="900" dirty="0">
                <a:solidFill>
                  <a:schemeClr val="tx2"/>
                </a:solidFill>
              </a:endParaRPr>
            </a:p>
          </p:txBody>
        </p:sp>
        <p:sp>
          <p:nvSpPr>
            <p:cNvPr id="21" name="Text Placeholder 2"/>
            <p:cNvSpPr txBox="1">
              <a:spLocks/>
            </p:cNvSpPr>
            <p:nvPr/>
          </p:nvSpPr>
          <p:spPr>
            <a:xfrm>
              <a:off x="840025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2025</a:t>
              </a:r>
              <a:endParaRPr lang="en-AU" sz="900" dirty="0">
                <a:solidFill>
                  <a:schemeClr val="tx2"/>
                </a:solidFill>
              </a:endParaRPr>
            </a:p>
          </p:txBody>
        </p:sp>
      </p:grpSp>
      <p:grpSp>
        <p:nvGrpSpPr>
          <p:cNvPr id="2" name="Group 1"/>
          <p:cNvGrpSpPr/>
          <p:nvPr/>
        </p:nvGrpSpPr>
        <p:grpSpPr>
          <a:xfrm>
            <a:off x="4646170" y="2917186"/>
            <a:ext cx="573902" cy="757142"/>
            <a:chOff x="6194892" y="2554562"/>
            <a:chExt cx="765203" cy="1009523"/>
          </a:xfrm>
        </p:grpSpPr>
        <p:cxnSp>
          <p:nvCxnSpPr>
            <p:cNvPr id="22" name="Straight Connector 21"/>
            <p:cNvCxnSpPr/>
            <p:nvPr/>
          </p:nvCxnSpPr>
          <p:spPr>
            <a:xfrm>
              <a:off x="6578072" y="3140968"/>
              <a:ext cx="0" cy="423117"/>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6194892" y="2554562"/>
              <a:ext cx="765203" cy="76520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70%</a:t>
              </a:r>
            </a:p>
          </p:txBody>
        </p:sp>
      </p:grpSp>
    </p:spTree>
    <p:extLst>
      <p:ext uri="{BB962C8B-B14F-4D97-AF65-F5344CB8AC3E}">
        <p14:creationId xmlns:p14="http://schemas.microsoft.com/office/powerpoint/2010/main" val="1982982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500"/>
                                        <p:tgtEl>
                                          <p:spTgt spid="7">
                                            <p:txEl>
                                              <p:pRg st="0" end="0"/>
                                            </p:txEl>
                                          </p:spTgt>
                                        </p:tgtEl>
                                      </p:cBhvr>
                                    </p:animEffect>
                                  </p:childTnLst>
                                </p:cTn>
                              </p:par>
                              <p:par>
                                <p:cTn id="11" presetID="2" presetClass="entr" presetSubtype="2"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3000" fill="hold"/>
                                        <p:tgtEl>
                                          <p:spTgt spid="13"/>
                                        </p:tgtEl>
                                        <p:attrNameLst>
                                          <p:attrName>ppt_x</p:attrName>
                                        </p:attrNameLst>
                                      </p:cBhvr>
                                      <p:tavLst>
                                        <p:tav tm="0">
                                          <p:val>
                                            <p:strVal val="1+#ppt_w/2"/>
                                          </p:val>
                                        </p:tav>
                                        <p:tav tm="100000">
                                          <p:val>
                                            <p:strVal val="#ppt_x"/>
                                          </p:val>
                                        </p:tav>
                                      </p:tavLst>
                                    </p:anim>
                                    <p:anim calcmode="lin" valueType="num">
                                      <p:cBhvr additive="base">
                                        <p:cTn id="14" dur="3000" fill="hold"/>
                                        <p:tgtEl>
                                          <p:spTgt spid="1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000" fill="hold"/>
                                        <p:tgtEl>
                                          <p:spTgt spid="12"/>
                                        </p:tgtEl>
                                        <p:attrNameLst>
                                          <p:attrName>ppt_x</p:attrName>
                                        </p:attrNameLst>
                                      </p:cBhvr>
                                      <p:tavLst>
                                        <p:tav tm="0">
                                          <p:val>
                                            <p:strVal val="0-#ppt_w/2"/>
                                          </p:val>
                                        </p:tav>
                                        <p:tav tm="100000">
                                          <p:val>
                                            <p:strVal val="#ppt_x"/>
                                          </p:val>
                                        </p:tav>
                                      </p:tavLst>
                                    </p:anim>
                                    <p:anim calcmode="lin" valueType="num">
                                      <p:cBhvr additive="base">
                                        <p:cTn id="18" dur="2000" fill="hold"/>
                                        <p:tgtEl>
                                          <p:spTgt spid="12"/>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37" presetClass="entr" presetSubtype="0" fill="hold" grpId="0"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1000"/>
                                        <p:tgtEl>
                                          <p:spTgt spid="48"/>
                                        </p:tgtEl>
                                      </p:cBhvr>
                                    </p:animEffect>
                                    <p:anim calcmode="lin" valueType="num">
                                      <p:cBhvr>
                                        <p:cTn id="23" dur="1000" fill="hold"/>
                                        <p:tgtEl>
                                          <p:spTgt spid="48"/>
                                        </p:tgtEl>
                                        <p:attrNameLst>
                                          <p:attrName>ppt_x</p:attrName>
                                        </p:attrNameLst>
                                      </p:cBhvr>
                                      <p:tavLst>
                                        <p:tav tm="0">
                                          <p:val>
                                            <p:strVal val="#ppt_x"/>
                                          </p:val>
                                        </p:tav>
                                        <p:tav tm="100000">
                                          <p:val>
                                            <p:strVal val="#ppt_x"/>
                                          </p:val>
                                        </p:tav>
                                      </p:tavLst>
                                    </p:anim>
                                    <p:anim calcmode="lin" valueType="num">
                                      <p:cBhvr>
                                        <p:cTn id="24" dur="900" decel="100000" fill="hold"/>
                                        <p:tgtEl>
                                          <p:spTgt spid="48"/>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26" fill="hold">
                            <p:stCondLst>
                              <p:cond delay="4000"/>
                            </p:stCondLst>
                            <p:childTnLst>
                              <p:par>
                                <p:cTn id="27" presetID="37" presetClass="entr" presetSubtype="0"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1000"/>
                                        <p:tgtEl>
                                          <p:spTgt spid="53"/>
                                        </p:tgtEl>
                                      </p:cBhvr>
                                    </p:animEffect>
                                    <p:anim calcmode="lin" valueType="num">
                                      <p:cBhvr>
                                        <p:cTn id="30" dur="1000" fill="hold"/>
                                        <p:tgtEl>
                                          <p:spTgt spid="53"/>
                                        </p:tgtEl>
                                        <p:attrNameLst>
                                          <p:attrName>ppt_x</p:attrName>
                                        </p:attrNameLst>
                                      </p:cBhvr>
                                      <p:tavLst>
                                        <p:tav tm="0">
                                          <p:val>
                                            <p:strVal val="#ppt_x"/>
                                          </p:val>
                                        </p:tav>
                                        <p:tav tm="100000">
                                          <p:val>
                                            <p:strVal val="#ppt_x"/>
                                          </p:val>
                                        </p:tav>
                                      </p:tavLst>
                                    </p:anim>
                                    <p:anim calcmode="lin" valueType="num">
                                      <p:cBhvr>
                                        <p:cTn id="31" dur="900" decel="100000" fill="hold"/>
                                        <p:tgtEl>
                                          <p:spTgt spid="5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1000"/>
                                        <p:tgtEl>
                                          <p:spTgt spid="49"/>
                                        </p:tgtEl>
                                      </p:cBhvr>
                                    </p:animEffect>
                                    <p:anim calcmode="lin" valueType="num">
                                      <p:cBhvr>
                                        <p:cTn id="37" dur="1000" fill="hold"/>
                                        <p:tgtEl>
                                          <p:spTgt spid="49"/>
                                        </p:tgtEl>
                                        <p:attrNameLst>
                                          <p:attrName>ppt_x</p:attrName>
                                        </p:attrNameLst>
                                      </p:cBhvr>
                                      <p:tavLst>
                                        <p:tav tm="0">
                                          <p:val>
                                            <p:strVal val="#ppt_x"/>
                                          </p:val>
                                        </p:tav>
                                        <p:tav tm="100000">
                                          <p:val>
                                            <p:strVal val="#ppt_x"/>
                                          </p:val>
                                        </p:tav>
                                      </p:tavLst>
                                    </p:anim>
                                    <p:anim calcmode="lin" valueType="num">
                                      <p:cBhvr>
                                        <p:cTn id="38" dur="900" decel="100000" fill="hold"/>
                                        <p:tgtEl>
                                          <p:spTgt spid="49"/>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37" presetClass="entr" presetSubtype="0"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1000"/>
                                        <p:tgtEl>
                                          <p:spTgt spid="52"/>
                                        </p:tgtEl>
                                      </p:cBhvr>
                                    </p:animEffect>
                                    <p:anim calcmode="lin" valueType="num">
                                      <p:cBhvr>
                                        <p:cTn id="44" dur="1000" fill="hold"/>
                                        <p:tgtEl>
                                          <p:spTgt spid="52"/>
                                        </p:tgtEl>
                                        <p:attrNameLst>
                                          <p:attrName>ppt_x</p:attrName>
                                        </p:attrNameLst>
                                      </p:cBhvr>
                                      <p:tavLst>
                                        <p:tav tm="0">
                                          <p:val>
                                            <p:strVal val="#ppt_x"/>
                                          </p:val>
                                        </p:tav>
                                        <p:tav tm="100000">
                                          <p:val>
                                            <p:strVal val="#ppt_x"/>
                                          </p:val>
                                        </p:tav>
                                      </p:tavLst>
                                    </p:anim>
                                    <p:anim calcmode="lin" valueType="num">
                                      <p:cBhvr>
                                        <p:cTn id="45" dur="900" decel="100000" fill="hold"/>
                                        <p:tgtEl>
                                          <p:spTgt spid="5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47" fill="hold">
                            <p:stCondLst>
                              <p:cond delay="7000"/>
                            </p:stCondLst>
                            <p:childTnLst>
                              <p:par>
                                <p:cTn id="48" presetID="37" presetClass="entr" presetSubtype="0"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1000"/>
                                        <p:tgtEl>
                                          <p:spTgt spid="51"/>
                                        </p:tgtEl>
                                      </p:cBhvr>
                                    </p:animEffect>
                                    <p:anim calcmode="lin" valueType="num">
                                      <p:cBhvr>
                                        <p:cTn id="51" dur="1000" fill="hold"/>
                                        <p:tgtEl>
                                          <p:spTgt spid="51"/>
                                        </p:tgtEl>
                                        <p:attrNameLst>
                                          <p:attrName>ppt_x</p:attrName>
                                        </p:attrNameLst>
                                      </p:cBhvr>
                                      <p:tavLst>
                                        <p:tav tm="0">
                                          <p:val>
                                            <p:strVal val="#ppt_x"/>
                                          </p:val>
                                        </p:tav>
                                        <p:tav tm="100000">
                                          <p:val>
                                            <p:strVal val="#ppt_x"/>
                                          </p:val>
                                        </p:tav>
                                      </p:tavLst>
                                    </p:anim>
                                    <p:anim calcmode="lin" valueType="num">
                                      <p:cBhvr>
                                        <p:cTn id="52" dur="900" decel="100000" fill="hold"/>
                                        <p:tgtEl>
                                          <p:spTgt spid="51"/>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4" fill="hold">
                            <p:stCondLst>
                              <p:cond delay="8000"/>
                            </p:stCondLst>
                            <p:childTnLst>
                              <p:par>
                                <p:cTn id="55" presetID="37"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900" decel="100000" fill="hold"/>
                                        <p:tgtEl>
                                          <p:spTgt spid="5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61" fill="hold">
                            <p:stCondLst>
                              <p:cond delay="9000"/>
                            </p:stCondLst>
                            <p:childTnLst>
                              <p:par>
                                <p:cTn id="62" presetID="10" presetClass="entr" presetSubtype="0"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500"/>
                                        <p:tgtEl>
                                          <p:spTgt spid="5"/>
                                        </p:tgtEl>
                                      </p:cBhvr>
                                    </p:animEffect>
                                  </p:childTnLst>
                                </p:cTn>
                              </p:par>
                              <p:par>
                                <p:cTn id="65" presetID="2" presetClass="entr" presetSubtype="8"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0" fill="hold"/>
                                        <p:tgtEl>
                                          <p:spTgt spid="14"/>
                                        </p:tgtEl>
                                        <p:attrNameLst>
                                          <p:attrName>ppt_x</p:attrName>
                                        </p:attrNameLst>
                                      </p:cBhvr>
                                      <p:tavLst>
                                        <p:tav tm="0">
                                          <p:val>
                                            <p:strVal val="0-#ppt_w/2"/>
                                          </p:val>
                                        </p:tav>
                                        <p:tav tm="100000">
                                          <p:val>
                                            <p:strVal val="#ppt_x"/>
                                          </p:val>
                                        </p:tav>
                                      </p:tavLst>
                                    </p:anim>
                                    <p:anim calcmode="lin" valueType="num">
                                      <p:cBhvr additive="base">
                                        <p:cTn id="68" dur="5000" fill="hold"/>
                                        <p:tgtEl>
                                          <p:spTgt spid="14"/>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3000" fill="hold"/>
                                        <p:tgtEl>
                                          <p:spTgt spid="15"/>
                                        </p:tgtEl>
                                        <p:attrNameLst>
                                          <p:attrName>ppt_x</p:attrName>
                                        </p:attrNameLst>
                                      </p:cBhvr>
                                      <p:tavLst>
                                        <p:tav tm="0">
                                          <p:val>
                                            <p:strVal val="1+#ppt_w/2"/>
                                          </p:val>
                                        </p:tav>
                                        <p:tav tm="100000">
                                          <p:val>
                                            <p:strVal val="#ppt_x"/>
                                          </p:val>
                                        </p:tav>
                                      </p:tavLst>
                                    </p:anim>
                                    <p:anim calcmode="lin" valueType="num">
                                      <p:cBhvr additive="base">
                                        <p:cTn id="72" dur="3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14000"/>
                            </p:stCondLst>
                            <p:childTnLst>
                              <p:par>
                                <p:cTn id="74" presetID="10" presetClass="entr" presetSubtype="0" fill="hold" nodeType="after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2" grpId="0" animBg="1"/>
      <p:bldP spid="13" grpId="0" animBg="1"/>
      <p:bldP spid="14" grpId="0" animBg="1"/>
      <p:bldP spid="15" grpId="0" animBg="1"/>
      <p:bldP spid="48" grpId="0" animBg="1"/>
      <p:bldP spid="53" grpId="0" animBg="1"/>
      <p:bldP spid="49" grpId="0" animBg="1"/>
      <p:bldP spid="52" grpId="0" animBg="1"/>
      <p:bldP spid="51" grpId="0" animBg="1"/>
      <p:bldP spid="5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Bent Arrow 61"/>
          <p:cNvSpPr/>
          <p:nvPr/>
        </p:nvSpPr>
        <p:spPr>
          <a:xfrm>
            <a:off x="4791234" y="3900755"/>
            <a:ext cx="509013" cy="2975880"/>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dirty="0">
              <a:solidFill>
                <a:schemeClr val="tx1"/>
              </a:solidFill>
            </a:endParaRPr>
          </a:p>
        </p:txBody>
      </p:sp>
      <p:sp>
        <p:nvSpPr>
          <p:cNvPr id="61" name="Bent Arrow 60"/>
          <p:cNvSpPr/>
          <p:nvPr/>
        </p:nvSpPr>
        <p:spPr>
          <a:xfrm>
            <a:off x="4791234" y="4801193"/>
            <a:ext cx="509013" cy="2032565"/>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60" name="Bent Arrow 59"/>
          <p:cNvSpPr/>
          <p:nvPr/>
        </p:nvSpPr>
        <p:spPr>
          <a:xfrm rot="10800000" flipV="1">
            <a:off x="3873132" y="4358110"/>
            <a:ext cx="509013" cy="2496746"/>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59" name="Bent Arrow 58"/>
          <p:cNvSpPr/>
          <p:nvPr/>
        </p:nvSpPr>
        <p:spPr>
          <a:xfrm rot="10800000" flipV="1">
            <a:off x="3873132" y="5113570"/>
            <a:ext cx="509013" cy="1705311"/>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1" name="Title 10"/>
          <p:cNvSpPr>
            <a:spLocks noGrp="1"/>
          </p:cNvSpPr>
          <p:nvPr>
            <p:ph type="ctrTitle"/>
          </p:nvPr>
        </p:nvSpPr>
        <p:spPr/>
        <p:txBody>
          <a:bodyPr/>
          <a:lstStyle/>
          <a:p>
            <a:r>
              <a:rPr lang="en-US" dirty="0" smtClean="0"/>
              <a:t>Business Plan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50" name="Right Arrow 49"/>
          <p:cNvSpPr/>
          <p:nvPr/>
        </p:nvSpPr>
        <p:spPr>
          <a:xfrm rot="16200000">
            <a:off x="2632736" y="4819405"/>
            <a:ext cx="3916435" cy="215522"/>
          </a:xfrm>
          <a:prstGeom prst="rightArrow">
            <a:avLst>
              <a:gd name="adj1" fmla="val 50000"/>
              <a:gd name="adj2" fmla="val 10882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p>
        </p:txBody>
      </p:sp>
      <p:sp>
        <p:nvSpPr>
          <p:cNvPr id="54" name="Bent Arrow 53"/>
          <p:cNvSpPr/>
          <p:nvPr/>
        </p:nvSpPr>
        <p:spPr>
          <a:xfrm rot="10800000" flipV="1">
            <a:off x="3873132" y="5826519"/>
            <a:ext cx="509013" cy="1058864"/>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58" name="Bent Arrow 57"/>
          <p:cNvSpPr/>
          <p:nvPr/>
        </p:nvSpPr>
        <p:spPr>
          <a:xfrm>
            <a:off x="4783067" y="5497115"/>
            <a:ext cx="509013" cy="1388269"/>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grpSp>
        <p:nvGrpSpPr>
          <p:cNvPr id="74" name="Group 73"/>
          <p:cNvGrpSpPr/>
          <p:nvPr/>
        </p:nvGrpSpPr>
        <p:grpSpPr>
          <a:xfrm>
            <a:off x="4421326" y="2564904"/>
            <a:ext cx="339448" cy="339448"/>
            <a:chOff x="3760476" y="2355537"/>
            <a:chExt cx="340040" cy="340040"/>
          </a:xfrm>
          <a:solidFill>
            <a:schemeClr val="accent4"/>
          </a:solidFill>
        </p:grpSpPr>
        <p:sp>
          <p:nvSpPr>
            <p:cNvPr id="75" name="Freeform 38"/>
            <p:cNvSpPr>
              <a:spLocks/>
            </p:cNvSpPr>
            <p:nvPr/>
          </p:nvSpPr>
          <p:spPr bwMode="auto">
            <a:xfrm>
              <a:off x="3847404" y="2445021"/>
              <a:ext cx="168742" cy="161072"/>
            </a:xfrm>
            <a:custGeom>
              <a:avLst/>
              <a:gdLst>
                <a:gd name="T0" fmla="*/ 43 w 66"/>
                <a:gd name="T1" fmla="*/ 21 h 63"/>
                <a:gd name="T2" fmla="*/ 33 w 66"/>
                <a:gd name="T3" fmla="*/ 0 h 63"/>
                <a:gd name="T4" fmla="*/ 23 w 66"/>
                <a:gd name="T5" fmla="*/ 21 h 63"/>
                <a:gd name="T6" fmla="*/ 0 w 66"/>
                <a:gd name="T7" fmla="*/ 24 h 63"/>
                <a:gd name="T8" fmla="*/ 16 w 66"/>
                <a:gd name="T9" fmla="*/ 40 h 63"/>
                <a:gd name="T10" fmla="*/ 12 w 66"/>
                <a:gd name="T11" fmla="*/ 63 h 63"/>
                <a:gd name="T12" fmla="*/ 33 w 66"/>
                <a:gd name="T13" fmla="*/ 52 h 63"/>
                <a:gd name="T14" fmla="*/ 54 w 66"/>
                <a:gd name="T15" fmla="*/ 63 h 63"/>
                <a:gd name="T16" fmla="*/ 50 w 66"/>
                <a:gd name="T17" fmla="*/ 40 h 63"/>
                <a:gd name="T18" fmla="*/ 66 w 66"/>
                <a:gd name="T19" fmla="*/ 24 h 63"/>
                <a:gd name="T20" fmla="*/ 43 w 66"/>
                <a:gd name="T21"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3">
                  <a:moveTo>
                    <a:pt x="43" y="21"/>
                  </a:moveTo>
                  <a:lnTo>
                    <a:pt x="33" y="0"/>
                  </a:lnTo>
                  <a:lnTo>
                    <a:pt x="23" y="21"/>
                  </a:lnTo>
                  <a:lnTo>
                    <a:pt x="0" y="24"/>
                  </a:lnTo>
                  <a:lnTo>
                    <a:pt x="16" y="40"/>
                  </a:lnTo>
                  <a:lnTo>
                    <a:pt x="12" y="63"/>
                  </a:lnTo>
                  <a:lnTo>
                    <a:pt x="33" y="52"/>
                  </a:lnTo>
                  <a:lnTo>
                    <a:pt x="54" y="63"/>
                  </a:lnTo>
                  <a:lnTo>
                    <a:pt x="50" y="40"/>
                  </a:lnTo>
                  <a:lnTo>
                    <a:pt x="66" y="24"/>
                  </a:lnTo>
                  <a:lnTo>
                    <a:pt x="43" y="2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6" name="Freeform 39"/>
            <p:cNvSpPr>
              <a:spLocks noEditPoints="1"/>
            </p:cNvSpPr>
            <p:nvPr/>
          </p:nvSpPr>
          <p:spPr bwMode="auto">
            <a:xfrm>
              <a:off x="3760476"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 name="Group 3"/>
          <p:cNvGrpSpPr/>
          <p:nvPr/>
        </p:nvGrpSpPr>
        <p:grpSpPr>
          <a:xfrm>
            <a:off x="1979712" y="4981635"/>
            <a:ext cx="1792703" cy="535597"/>
            <a:chOff x="2855640" y="4587079"/>
            <a:chExt cx="2390270" cy="714129"/>
          </a:xfrm>
        </p:grpSpPr>
        <p:grpSp>
          <p:nvGrpSpPr>
            <p:cNvPr id="80" name="Group 79"/>
            <p:cNvGrpSpPr/>
            <p:nvPr/>
          </p:nvGrpSpPr>
          <p:grpSpPr>
            <a:xfrm>
              <a:off x="4871864" y="4725144"/>
              <a:ext cx="374046" cy="371230"/>
              <a:chOff x="4207897" y="2802957"/>
              <a:chExt cx="340040" cy="337482"/>
            </a:xfrm>
            <a:solidFill>
              <a:schemeClr val="accent2"/>
            </a:solidFill>
          </p:grpSpPr>
          <p:sp>
            <p:nvSpPr>
              <p:cNvPr id="81" name="Freeform 133"/>
              <p:cNvSpPr>
                <a:spLocks noEditPoints="1"/>
              </p:cNvSpPr>
              <p:nvPr/>
            </p:nvSpPr>
            <p:spPr bwMode="auto">
              <a:xfrm>
                <a:off x="4207897"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134"/>
              <p:cNvSpPr>
                <a:spLocks/>
              </p:cNvSpPr>
              <p:nvPr/>
            </p:nvSpPr>
            <p:spPr bwMode="auto">
              <a:xfrm>
                <a:off x="4292266" y="2981925"/>
                <a:ext cx="171298" cy="63918"/>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5"/>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20"/>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3" name="Freeform 135"/>
              <p:cNvSpPr>
                <a:spLocks/>
              </p:cNvSpPr>
              <p:nvPr/>
            </p:nvSpPr>
            <p:spPr bwMode="auto">
              <a:xfrm>
                <a:off x="4292266" y="2897554"/>
                <a:ext cx="171298" cy="63918"/>
              </a:xfrm>
              <a:custGeom>
                <a:avLst/>
                <a:gdLst>
                  <a:gd name="T0" fmla="*/ 46 w 64"/>
                  <a:gd name="T1" fmla="*/ 16 h 24"/>
                  <a:gd name="T2" fmla="*/ 33 w 64"/>
                  <a:gd name="T3" fmla="*/ 8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8"/>
                    </a:cubicBezTo>
                    <a:cubicBezTo>
                      <a:pt x="28" y="4"/>
                      <a:pt x="22" y="0"/>
                      <a:pt x="17" y="0"/>
                    </a:cubicBezTo>
                    <a:cubicBezTo>
                      <a:pt x="6" y="0"/>
                      <a:pt x="0" y="7"/>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4" name="Freeform 136"/>
              <p:cNvSpPr>
                <a:spLocks/>
              </p:cNvSpPr>
              <p:nvPr/>
            </p:nvSpPr>
            <p:spPr bwMode="auto">
              <a:xfrm>
                <a:off x="4292266" y="2941018"/>
                <a:ext cx="171298" cy="61360"/>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4"/>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98" name="Text Placeholder 2"/>
            <p:cNvSpPr txBox="1">
              <a:spLocks/>
            </p:cNvSpPr>
            <p:nvPr/>
          </p:nvSpPr>
          <p:spPr>
            <a:xfrm>
              <a:off x="2855640" y="4587079"/>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5" name="Group 4"/>
          <p:cNvGrpSpPr/>
          <p:nvPr/>
        </p:nvGrpSpPr>
        <p:grpSpPr>
          <a:xfrm>
            <a:off x="1979712" y="4261555"/>
            <a:ext cx="1792703" cy="535597"/>
            <a:chOff x="2855640" y="3650975"/>
            <a:chExt cx="2390270" cy="714129"/>
          </a:xfrm>
        </p:grpSpPr>
        <p:grpSp>
          <p:nvGrpSpPr>
            <p:cNvPr id="77" name="Group 76"/>
            <p:cNvGrpSpPr/>
            <p:nvPr/>
          </p:nvGrpSpPr>
          <p:grpSpPr>
            <a:xfrm>
              <a:off x="4871864" y="3789040"/>
              <a:ext cx="374046" cy="374046"/>
              <a:chOff x="4207897" y="2355537"/>
              <a:chExt cx="340040" cy="340040"/>
            </a:xfrm>
            <a:solidFill>
              <a:schemeClr val="accent3"/>
            </a:solidFill>
          </p:grpSpPr>
          <p:sp>
            <p:nvSpPr>
              <p:cNvPr id="78" name="Freeform 40"/>
              <p:cNvSpPr>
                <a:spLocks/>
              </p:cNvSpPr>
              <p:nvPr/>
            </p:nvSpPr>
            <p:spPr bwMode="auto">
              <a:xfrm>
                <a:off x="4292266" y="2450135"/>
                <a:ext cx="171298" cy="150845"/>
              </a:xfrm>
              <a:custGeom>
                <a:avLst/>
                <a:gdLst>
                  <a:gd name="T0" fmla="*/ 46 w 64"/>
                  <a:gd name="T1" fmla="*/ 0 h 56"/>
                  <a:gd name="T2" fmla="*/ 32 w 64"/>
                  <a:gd name="T3" fmla="*/ 6 h 56"/>
                  <a:gd name="T4" fmla="*/ 18 w 64"/>
                  <a:gd name="T5" fmla="*/ 0 h 56"/>
                  <a:gd name="T6" fmla="*/ 0 w 64"/>
                  <a:gd name="T7" fmla="*/ 19 h 56"/>
                  <a:gd name="T8" fmla="*/ 32 w 64"/>
                  <a:gd name="T9" fmla="*/ 56 h 56"/>
                  <a:gd name="T10" fmla="*/ 64 w 64"/>
                  <a:gd name="T11" fmla="*/ 19 h 56"/>
                  <a:gd name="T12" fmla="*/ 46 w 6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46" y="0"/>
                    </a:moveTo>
                    <a:cubicBezTo>
                      <a:pt x="40" y="0"/>
                      <a:pt x="35" y="3"/>
                      <a:pt x="32" y="6"/>
                    </a:cubicBezTo>
                    <a:cubicBezTo>
                      <a:pt x="29" y="3"/>
                      <a:pt x="24" y="0"/>
                      <a:pt x="18" y="0"/>
                    </a:cubicBezTo>
                    <a:cubicBezTo>
                      <a:pt x="8" y="0"/>
                      <a:pt x="0" y="8"/>
                      <a:pt x="0" y="19"/>
                    </a:cubicBezTo>
                    <a:cubicBezTo>
                      <a:pt x="0" y="42"/>
                      <a:pt x="32" y="56"/>
                      <a:pt x="32" y="56"/>
                    </a:cubicBezTo>
                    <a:cubicBezTo>
                      <a:pt x="32" y="56"/>
                      <a:pt x="64" y="42"/>
                      <a:pt x="64" y="19"/>
                    </a:cubicBezTo>
                    <a:cubicBezTo>
                      <a:pt x="64" y="8"/>
                      <a:pt x="56" y="0"/>
                      <a:pt x="4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9" name="Freeform 41"/>
              <p:cNvSpPr>
                <a:spLocks noEditPoints="1"/>
              </p:cNvSpPr>
              <p:nvPr/>
            </p:nvSpPr>
            <p:spPr bwMode="auto">
              <a:xfrm>
                <a:off x="4207897"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99" name="Text Placeholder 2"/>
            <p:cNvSpPr txBox="1">
              <a:spLocks/>
            </p:cNvSpPr>
            <p:nvPr/>
          </p:nvSpPr>
          <p:spPr>
            <a:xfrm>
              <a:off x="2855640" y="3650975"/>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5</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2" name="Group 1"/>
          <p:cNvGrpSpPr/>
          <p:nvPr/>
        </p:nvGrpSpPr>
        <p:grpSpPr>
          <a:xfrm>
            <a:off x="1979712" y="5661248"/>
            <a:ext cx="1792703" cy="535597"/>
            <a:chOff x="2855640" y="5373216"/>
            <a:chExt cx="2390270" cy="714129"/>
          </a:xfrm>
        </p:grpSpPr>
        <p:grpSp>
          <p:nvGrpSpPr>
            <p:cNvPr id="68" name="Group 67"/>
            <p:cNvGrpSpPr/>
            <p:nvPr/>
          </p:nvGrpSpPr>
          <p:grpSpPr>
            <a:xfrm>
              <a:off x="4871864" y="5589240"/>
              <a:ext cx="374046" cy="371230"/>
              <a:chOff x="3315612" y="2802957"/>
              <a:chExt cx="340040" cy="337482"/>
            </a:xfrm>
          </p:grpSpPr>
          <p:sp>
            <p:nvSpPr>
              <p:cNvPr id="69" name="Freeform 22"/>
              <p:cNvSpPr>
                <a:spLocks noEditPoints="1"/>
              </p:cNvSpPr>
              <p:nvPr/>
            </p:nvSpPr>
            <p:spPr bwMode="auto">
              <a:xfrm>
                <a:off x="3433221" y="2897554"/>
                <a:ext cx="104825" cy="150845"/>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23"/>
              <p:cNvSpPr>
                <a:spLocks noEditPoints="1"/>
              </p:cNvSpPr>
              <p:nvPr/>
            </p:nvSpPr>
            <p:spPr bwMode="auto">
              <a:xfrm>
                <a:off x="3315612"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0" name="Text Placeholder 2"/>
            <p:cNvSpPr txBox="1">
              <a:spLocks/>
            </p:cNvSpPr>
            <p:nvPr/>
          </p:nvSpPr>
          <p:spPr>
            <a:xfrm>
              <a:off x="2855640" y="5373216"/>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7" name="Group 6"/>
          <p:cNvGrpSpPr/>
          <p:nvPr/>
        </p:nvGrpSpPr>
        <p:grpSpPr>
          <a:xfrm>
            <a:off x="5382090" y="4653136"/>
            <a:ext cx="1782198" cy="535597"/>
            <a:chOff x="6960096" y="4221088"/>
            <a:chExt cx="2376264" cy="714129"/>
          </a:xfrm>
        </p:grpSpPr>
        <p:grpSp>
          <p:nvGrpSpPr>
            <p:cNvPr id="85" name="Group 84"/>
            <p:cNvGrpSpPr/>
            <p:nvPr/>
          </p:nvGrpSpPr>
          <p:grpSpPr>
            <a:xfrm>
              <a:off x="6960096" y="4365104"/>
              <a:ext cx="374046" cy="374046"/>
              <a:chOff x="3315612" y="6369533"/>
              <a:chExt cx="340040" cy="340040"/>
            </a:xfrm>
            <a:solidFill>
              <a:schemeClr val="accent2"/>
            </a:solidFill>
          </p:grpSpPr>
          <p:sp>
            <p:nvSpPr>
              <p:cNvPr id="86" name="Freeform 224"/>
              <p:cNvSpPr>
                <a:spLocks noEditPoints="1"/>
              </p:cNvSpPr>
              <p:nvPr/>
            </p:nvSpPr>
            <p:spPr bwMode="auto">
              <a:xfrm>
                <a:off x="3315612"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7" name="Freeform 225"/>
              <p:cNvSpPr>
                <a:spLocks/>
              </p:cNvSpPr>
              <p:nvPr/>
            </p:nvSpPr>
            <p:spPr bwMode="auto">
              <a:xfrm>
                <a:off x="3397427" y="6520376"/>
                <a:ext cx="43464" cy="46020"/>
              </a:xfrm>
              <a:custGeom>
                <a:avLst/>
                <a:gdLst>
                  <a:gd name="T0" fmla="*/ 2 w 16"/>
                  <a:gd name="T1" fmla="*/ 2 h 17"/>
                  <a:gd name="T2" fmla="*/ 4 w 16"/>
                  <a:gd name="T3" fmla="*/ 13 h 17"/>
                  <a:gd name="T4" fmla="*/ 14 w 16"/>
                  <a:gd name="T5" fmla="*/ 15 h 17"/>
                  <a:gd name="T6" fmla="*/ 12 w 16"/>
                  <a:gd name="T7" fmla="*/ 5 h 17"/>
                  <a:gd name="T8" fmla="*/ 2 w 16"/>
                  <a:gd name="T9" fmla="*/ 2 h 17"/>
                </a:gdLst>
                <a:ahLst/>
                <a:cxnLst>
                  <a:cxn ang="0">
                    <a:pos x="T0" y="T1"/>
                  </a:cxn>
                  <a:cxn ang="0">
                    <a:pos x="T2" y="T3"/>
                  </a:cxn>
                  <a:cxn ang="0">
                    <a:pos x="T4" y="T5"/>
                  </a:cxn>
                  <a:cxn ang="0">
                    <a:pos x="T6" y="T7"/>
                  </a:cxn>
                  <a:cxn ang="0">
                    <a:pos x="T8" y="T9"/>
                  </a:cxn>
                </a:cxnLst>
                <a:rect l="0" t="0" r="r" b="b"/>
                <a:pathLst>
                  <a:path w="16" h="17">
                    <a:moveTo>
                      <a:pt x="2" y="2"/>
                    </a:moveTo>
                    <a:cubicBezTo>
                      <a:pt x="0" y="4"/>
                      <a:pt x="1" y="9"/>
                      <a:pt x="4" y="13"/>
                    </a:cubicBezTo>
                    <a:cubicBezTo>
                      <a:pt x="7" y="16"/>
                      <a:pt x="11" y="17"/>
                      <a:pt x="14" y="15"/>
                    </a:cubicBezTo>
                    <a:cubicBezTo>
                      <a:pt x="16" y="13"/>
                      <a:pt x="15" y="8"/>
                      <a:pt x="12" y="5"/>
                    </a:cubicBezTo>
                    <a:cubicBezTo>
                      <a:pt x="9" y="1"/>
                      <a:pt x="5" y="0"/>
                      <a:pt x="2" y="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8" name="Freeform 226"/>
              <p:cNvSpPr>
                <a:spLocks/>
              </p:cNvSpPr>
              <p:nvPr/>
            </p:nvSpPr>
            <p:spPr bwMode="auto">
              <a:xfrm>
                <a:off x="3532932" y="6515263"/>
                <a:ext cx="40906" cy="48578"/>
              </a:xfrm>
              <a:custGeom>
                <a:avLst/>
                <a:gdLst>
                  <a:gd name="T0" fmla="*/ 3 w 15"/>
                  <a:gd name="T1" fmla="*/ 6 h 18"/>
                  <a:gd name="T2" fmla="*/ 2 w 15"/>
                  <a:gd name="T3" fmla="*/ 16 h 18"/>
                  <a:gd name="T4" fmla="*/ 12 w 15"/>
                  <a:gd name="T5" fmla="*/ 13 h 18"/>
                  <a:gd name="T6" fmla="*/ 12 w 15"/>
                  <a:gd name="T7" fmla="*/ 2 h 18"/>
                  <a:gd name="T8" fmla="*/ 3 w 15"/>
                  <a:gd name="T9" fmla="*/ 6 h 18"/>
                </a:gdLst>
                <a:ahLst/>
                <a:cxnLst>
                  <a:cxn ang="0">
                    <a:pos x="T0" y="T1"/>
                  </a:cxn>
                  <a:cxn ang="0">
                    <a:pos x="T2" y="T3"/>
                  </a:cxn>
                  <a:cxn ang="0">
                    <a:pos x="T4" y="T5"/>
                  </a:cxn>
                  <a:cxn ang="0">
                    <a:pos x="T6" y="T7"/>
                  </a:cxn>
                  <a:cxn ang="0">
                    <a:pos x="T8" y="T9"/>
                  </a:cxn>
                </a:cxnLst>
                <a:rect l="0" t="0" r="r" b="b"/>
                <a:pathLst>
                  <a:path w="15" h="18">
                    <a:moveTo>
                      <a:pt x="3" y="6"/>
                    </a:moveTo>
                    <a:cubicBezTo>
                      <a:pt x="0" y="10"/>
                      <a:pt x="0" y="15"/>
                      <a:pt x="2" y="16"/>
                    </a:cubicBezTo>
                    <a:cubicBezTo>
                      <a:pt x="5" y="18"/>
                      <a:pt x="9" y="17"/>
                      <a:pt x="12" y="13"/>
                    </a:cubicBezTo>
                    <a:cubicBezTo>
                      <a:pt x="15" y="9"/>
                      <a:pt x="15" y="4"/>
                      <a:pt x="12" y="2"/>
                    </a:cubicBezTo>
                    <a:cubicBezTo>
                      <a:pt x="10" y="0"/>
                      <a:pt x="5" y="2"/>
                      <a:pt x="3" y="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9" name="Freeform 227"/>
              <p:cNvSpPr>
                <a:spLocks/>
              </p:cNvSpPr>
              <p:nvPr/>
            </p:nvSpPr>
            <p:spPr bwMode="auto">
              <a:xfrm>
                <a:off x="3435778" y="6461574"/>
                <a:ext cx="46020" cy="69032"/>
              </a:xfrm>
              <a:custGeom>
                <a:avLst/>
                <a:gdLst>
                  <a:gd name="T0" fmla="*/ 12 w 18"/>
                  <a:gd name="T1" fmla="*/ 25 h 26"/>
                  <a:gd name="T2" fmla="*/ 16 w 18"/>
                  <a:gd name="T3" fmla="*/ 11 h 26"/>
                  <a:gd name="T4" fmla="*/ 6 w 18"/>
                  <a:gd name="T5" fmla="*/ 1 h 26"/>
                  <a:gd name="T6" fmla="*/ 1 w 18"/>
                  <a:gd name="T7" fmla="*/ 15 h 26"/>
                  <a:gd name="T8" fmla="*/ 12 w 18"/>
                  <a:gd name="T9" fmla="*/ 25 h 26"/>
                </a:gdLst>
                <a:ahLst/>
                <a:cxnLst>
                  <a:cxn ang="0">
                    <a:pos x="T0" y="T1"/>
                  </a:cxn>
                  <a:cxn ang="0">
                    <a:pos x="T2" y="T3"/>
                  </a:cxn>
                  <a:cxn ang="0">
                    <a:pos x="T4" y="T5"/>
                  </a:cxn>
                  <a:cxn ang="0">
                    <a:pos x="T6" y="T7"/>
                  </a:cxn>
                  <a:cxn ang="0">
                    <a:pos x="T8" y="T9"/>
                  </a:cxn>
                </a:cxnLst>
                <a:rect l="0" t="0" r="r" b="b"/>
                <a:pathLst>
                  <a:path w="18" h="26">
                    <a:moveTo>
                      <a:pt x="12" y="25"/>
                    </a:moveTo>
                    <a:cubicBezTo>
                      <a:pt x="16" y="24"/>
                      <a:pt x="18" y="18"/>
                      <a:pt x="16" y="11"/>
                    </a:cubicBezTo>
                    <a:cubicBezTo>
                      <a:pt x="15" y="5"/>
                      <a:pt x="10" y="0"/>
                      <a:pt x="6" y="1"/>
                    </a:cubicBezTo>
                    <a:cubicBezTo>
                      <a:pt x="2" y="2"/>
                      <a:pt x="0" y="8"/>
                      <a:pt x="1" y="15"/>
                    </a:cubicBezTo>
                    <a:cubicBezTo>
                      <a:pt x="3" y="21"/>
                      <a:pt x="7" y="26"/>
                      <a:pt x="12" y="25"/>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228"/>
              <p:cNvSpPr>
                <a:spLocks/>
              </p:cNvSpPr>
              <p:nvPr/>
            </p:nvSpPr>
            <p:spPr bwMode="auto">
              <a:xfrm>
                <a:off x="3489468" y="6461574"/>
                <a:ext cx="48578" cy="69032"/>
              </a:xfrm>
              <a:custGeom>
                <a:avLst/>
                <a:gdLst>
                  <a:gd name="T0" fmla="*/ 11 w 18"/>
                  <a:gd name="T1" fmla="*/ 1 h 26"/>
                  <a:gd name="T2" fmla="*/ 1 w 18"/>
                  <a:gd name="T3" fmla="*/ 11 h 26"/>
                  <a:gd name="T4" fmla="*/ 6 w 18"/>
                  <a:gd name="T5" fmla="*/ 25 h 26"/>
                  <a:gd name="T6" fmla="*/ 16 w 18"/>
                  <a:gd name="T7" fmla="*/ 15 h 26"/>
                  <a:gd name="T8" fmla="*/ 11 w 18"/>
                  <a:gd name="T9" fmla="*/ 1 h 26"/>
                </a:gdLst>
                <a:ahLst/>
                <a:cxnLst>
                  <a:cxn ang="0">
                    <a:pos x="T0" y="T1"/>
                  </a:cxn>
                  <a:cxn ang="0">
                    <a:pos x="T2" y="T3"/>
                  </a:cxn>
                  <a:cxn ang="0">
                    <a:pos x="T4" y="T5"/>
                  </a:cxn>
                  <a:cxn ang="0">
                    <a:pos x="T6" y="T7"/>
                  </a:cxn>
                  <a:cxn ang="0">
                    <a:pos x="T8" y="T9"/>
                  </a:cxn>
                </a:cxnLst>
                <a:rect l="0" t="0" r="r" b="b"/>
                <a:pathLst>
                  <a:path w="18" h="26">
                    <a:moveTo>
                      <a:pt x="11" y="1"/>
                    </a:moveTo>
                    <a:cubicBezTo>
                      <a:pt x="7" y="0"/>
                      <a:pt x="3" y="5"/>
                      <a:pt x="1" y="11"/>
                    </a:cubicBezTo>
                    <a:cubicBezTo>
                      <a:pt x="0" y="18"/>
                      <a:pt x="2" y="24"/>
                      <a:pt x="6" y="25"/>
                    </a:cubicBezTo>
                    <a:cubicBezTo>
                      <a:pt x="10" y="26"/>
                      <a:pt x="15" y="21"/>
                      <a:pt x="16" y="15"/>
                    </a:cubicBezTo>
                    <a:cubicBezTo>
                      <a:pt x="18" y="8"/>
                      <a:pt x="15" y="2"/>
                      <a:pt x="11" y="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229"/>
              <p:cNvSpPr>
                <a:spLocks/>
              </p:cNvSpPr>
              <p:nvPr/>
            </p:nvSpPr>
            <p:spPr bwMode="auto">
              <a:xfrm>
                <a:off x="3440891" y="6543387"/>
                <a:ext cx="89484" cy="89484"/>
              </a:xfrm>
              <a:custGeom>
                <a:avLst/>
                <a:gdLst>
                  <a:gd name="T0" fmla="*/ 17 w 34"/>
                  <a:gd name="T1" fmla="*/ 0 h 33"/>
                  <a:gd name="T2" fmla="*/ 0 w 34"/>
                  <a:gd name="T3" fmla="*/ 20 h 33"/>
                  <a:gd name="T4" fmla="*/ 17 w 34"/>
                  <a:gd name="T5" fmla="*/ 20 h 33"/>
                  <a:gd name="T6" fmla="*/ 34 w 34"/>
                  <a:gd name="T7" fmla="*/ 20 h 33"/>
                  <a:gd name="T8" fmla="*/ 17 w 34"/>
                  <a:gd name="T9" fmla="*/ 0 h 33"/>
                </a:gdLst>
                <a:ahLst/>
                <a:cxnLst>
                  <a:cxn ang="0">
                    <a:pos x="T0" y="T1"/>
                  </a:cxn>
                  <a:cxn ang="0">
                    <a:pos x="T2" y="T3"/>
                  </a:cxn>
                  <a:cxn ang="0">
                    <a:pos x="T4" y="T5"/>
                  </a:cxn>
                  <a:cxn ang="0">
                    <a:pos x="T6" y="T7"/>
                  </a:cxn>
                  <a:cxn ang="0">
                    <a:pos x="T8" y="T9"/>
                  </a:cxn>
                </a:cxnLst>
                <a:rect l="0" t="0" r="r" b="b"/>
                <a:pathLst>
                  <a:path w="34" h="33">
                    <a:moveTo>
                      <a:pt x="17" y="0"/>
                    </a:moveTo>
                    <a:cubicBezTo>
                      <a:pt x="7" y="0"/>
                      <a:pt x="0" y="15"/>
                      <a:pt x="0" y="20"/>
                    </a:cubicBezTo>
                    <a:cubicBezTo>
                      <a:pt x="0" y="33"/>
                      <a:pt x="7" y="20"/>
                      <a:pt x="17" y="20"/>
                    </a:cubicBezTo>
                    <a:cubicBezTo>
                      <a:pt x="27" y="20"/>
                      <a:pt x="34" y="33"/>
                      <a:pt x="34" y="20"/>
                    </a:cubicBezTo>
                    <a:cubicBezTo>
                      <a:pt x="34" y="15"/>
                      <a:pt x="27" y="0"/>
                      <a:pt x="17"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1" name="Text Placeholder 2"/>
            <p:cNvSpPr txBox="1">
              <a:spLocks/>
            </p:cNvSpPr>
            <p:nvPr/>
          </p:nvSpPr>
          <p:spPr>
            <a:xfrm>
              <a:off x="7392144" y="4221088"/>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grpSp>
        <p:nvGrpSpPr>
          <p:cNvPr id="6" name="Group 5"/>
          <p:cNvGrpSpPr/>
          <p:nvPr/>
        </p:nvGrpSpPr>
        <p:grpSpPr>
          <a:xfrm>
            <a:off x="5382090" y="3789040"/>
            <a:ext cx="1782198" cy="535597"/>
            <a:chOff x="6960096" y="3074911"/>
            <a:chExt cx="2376264" cy="714129"/>
          </a:xfrm>
        </p:grpSpPr>
        <p:grpSp>
          <p:nvGrpSpPr>
            <p:cNvPr id="95" name="Group 94"/>
            <p:cNvGrpSpPr/>
            <p:nvPr/>
          </p:nvGrpSpPr>
          <p:grpSpPr>
            <a:xfrm>
              <a:off x="6960096" y="3212976"/>
              <a:ext cx="374046" cy="374046"/>
              <a:chOff x="10031180" y="5477250"/>
              <a:chExt cx="340040" cy="340040"/>
            </a:xfrm>
            <a:solidFill>
              <a:schemeClr val="accent3"/>
            </a:solidFill>
          </p:grpSpPr>
          <p:sp>
            <p:nvSpPr>
              <p:cNvPr id="96"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7"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2" name="Text Placeholder 2"/>
            <p:cNvSpPr txBox="1">
              <a:spLocks/>
            </p:cNvSpPr>
            <p:nvPr/>
          </p:nvSpPr>
          <p:spPr>
            <a:xfrm>
              <a:off x="7392144" y="3074911"/>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grpSp>
        <p:nvGrpSpPr>
          <p:cNvPr id="8" name="Group 7"/>
          <p:cNvGrpSpPr/>
          <p:nvPr/>
        </p:nvGrpSpPr>
        <p:grpSpPr>
          <a:xfrm>
            <a:off x="5382090" y="5373216"/>
            <a:ext cx="1782198" cy="535597"/>
            <a:chOff x="6960096" y="5007225"/>
            <a:chExt cx="2376264" cy="714129"/>
          </a:xfrm>
        </p:grpSpPr>
        <p:grpSp>
          <p:nvGrpSpPr>
            <p:cNvPr id="92" name="Group 91"/>
            <p:cNvGrpSpPr/>
            <p:nvPr/>
          </p:nvGrpSpPr>
          <p:grpSpPr>
            <a:xfrm>
              <a:off x="6960096" y="5157192"/>
              <a:ext cx="374046" cy="374046"/>
              <a:chOff x="2868194" y="6369531"/>
              <a:chExt cx="340040" cy="340040"/>
            </a:xfrm>
            <a:solidFill>
              <a:srgbClr val="1EA185"/>
            </a:solidFill>
          </p:grpSpPr>
          <p:sp>
            <p:nvSpPr>
              <p:cNvPr id="9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4"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3" name="Text Placeholder 2"/>
            <p:cNvSpPr txBox="1">
              <a:spLocks/>
            </p:cNvSpPr>
            <p:nvPr/>
          </p:nvSpPr>
          <p:spPr>
            <a:xfrm>
              <a:off x="7392144" y="5007225"/>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spTree>
    <p:extLst>
      <p:ext uri="{BB962C8B-B14F-4D97-AF65-F5344CB8AC3E}">
        <p14:creationId xmlns:p14="http://schemas.microsoft.com/office/powerpoint/2010/main" val="36304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500"/>
                                        <p:tgtEl>
                                          <p:spTgt spid="54"/>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down)">
                                      <p:cBhvr>
                                        <p:cTn id="26" dur="500"/>
                                        <p:tgtEl>
                                          <p:spTgt spid="58"/>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61"/>
                                        </p:tgtEl>
                                        <p:attrNameLst>
                                          <p:attrName>style.visibility</p:attrName>
                                        </p:attrNameLst>
                                      </p:cBhvr>
                                      <p:to>
                                        <p:strVal val="visible"/>
                                      </p:to>
                                    </p:set>
                                    <p:animEffect transition="in" filter="wipe(down)">
                                      <p:cBhvr>
                                        <p:cTn id="42" dur="500"/>
                                        <p:tgtEl>
                                          <p:spTgt spid="61"/>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wipe(down)">
                                      <p:cBhvr>
                                        <p:cTn id="50" dur="500"/>
                                        <p:tgtEl>
                                          <p:spTgt spid="60"/>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5500"/>
                            </p:stCondLst>
                            <p:childTnLst>
                              <p:par>
                                <p:cTn id="56" presetID="22" presetClass="entr" presetSubtype="4" fill="hold" grpId="0"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wipe(down)">
                                      <p:cBhvr>
                                        <p:cTn id="58" dur="500"/>
                                        <p:tgtEl>
                                          <p:spTgt spid="62"/>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childTnLst>
                                </p:cTn>
                              </p:par>
                            </p:childTnLst>
                          </p:cTn>
                        </p:par>
                        <p:par>
                          <p:cTn id="63" fill="hold">
                            <p:stCondLst>
                              <p:cond delay="6500"/>
                            </p:stCondLst>
                            <p:childTnLst>
                              <p:par>
                                <p:cTn id="64" presetID="22" presetClass="entr" presetSubtype="4"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wipe(down)">
                                      <p:cBhvr>
                                        <p:cTn id="66" dur="1000"/>
                                        <p:tgtEl>
                                          <p:spTgt spid="50"/>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74"/>
                                        </p:tgtEl>
                                        <p:attrNameLst>
                                          <p:attrName>style.visibility</p:attrName>
                                        </p:attrNameLst>
                                      </p:cBhvr>
                                      <p:to>
                                        <p:strVal val="visible"/>
                                      </p:to>
                                    </p:set>
                                    <p:animEffect transition="in" filter="fade">
                                      <p:cBhvr>
                                        <p:cTn id="7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1" grpId="0" animBg="1"/>
      <p:bldP spid="60" grpId="0" animBg="1"/>
      <p:bldP spid="59" grpId="0" animBg="1"/>
      <p:bldP spid="11" grpId="0"/>
      <p:bldP spid="430" grpId="0" build="p"/>
      <p:bldP spid="50" grpId="0" animBg="1"/>
      <p:bldP spid="54" grpId="0" animBg="1"/>
      <p:bldP spid="5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Brand Tree</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2954466" y="2489984"/>
            <a:ext cx="3019044" cy="4395400"/>
            <a:chOff x="4580127" y="2482279"/>
            <a:chExt cx="3024336" cy="4403105"/>
          </a:xfrm>
        </p:grpSpPr>
        <p:sp>
          <p:nvSpPr>
            <p:cNvPr id="46" name="Freeform 34"/>
            <p:cNvSpPr>
              <a:spLocks/>
            </p:cNvSpPr>
            <p:nvPr/>
          </p:nvSpPr>
          <p:spPr bwMode="auto">
            <a:xfrm flipH="1">
              <a:off x="5142449" y="3415110"/>
              <a:ext cx="2124076" cy="3470274"/>
            </a:xfrm>
            <a:custGeom>
              <a:avLst/>
              <a:gdLst>
                <a:gd name="T0" fmla="*/ 667 w 689"/>
                <a:gd name="T1" fmla="*/ 589 h 1041"/>
                <a:gd name="T2" fmla="*/ 462 w 689"/>
                <a:gd name="T3" fmla="*/ 672 h 1041"/>
                <a:gd name="T4" fmla="*/ 390 w 689"/>
                <a:gd name="T5" fmla="*/ 788 h 1041"/>
                <a:gd name="T6" fmla="*/ 383 w 689"/>
                <a:gd name="T7" fmla="*/ 983 h 1041"/>
                <a:gd name="T8" fmla="*/ 411 w 689"/>
                <a:gd name="T9" fmla="*/ 1041 h 1041"/>
                <a:gd name="T10" fmla="*/ 266 w 689"/>
                <a:gd name="T11" fmla="*/ 968 h 1041"/>
                <a:gd name="T12" fmla="*/ 274 w 689"/>
                <a:gd name="T13" fmla="*/ 866 h 1041"/>
                <a:gd name="T14" fmla="*/ 184 w 689"/>
                <a:gd name="T15" fmla="*/ 586 h 1041"/>
                <a:gd name="T16" fmla="*/ 0 w 689"/>
                <a:gd name="T17" fmla="*/ 473 h 1041"/>
                <a:gd name="T18" fmla="*/ 23 w 689"/>
                <a:gd name="T19" fmla="*/ 490 h 1041"/>
                <a:gd name="T20" fmla="*/ 154 w 689"/>
                <a:gd name="T21" fmla="*/ 527 h 1041"/>
                <a:gd name="T22" fmla="*/ 103 w 689"/>
                <a:gd name="T23" fmla="*/ 447 h 1041"/>
                <a:gd name="T24" fmla="*/ 73 w 689"/>
                <a:gd name="T25" fmla="*/ 340 h 1041"/>
                <a:gd name="T26" fmla="*/ 76 w 689"/>
                <a:gd name="T27" fmla="*/ 280 h 1041"/>
                <a:gd name="T28" fmla="*/ 83 w 689"/>
                <a:gd name="T29" fmla="*/ 323 h 1041"/>
                <a:gd name="T30" fmla="*/ 133 w 689"/>
                <a:gd name="T31" fmla="*/ 435 h 1041"/>
                <a:gd name="T32" fmla="*/ 151 w 689"/>
                <a:gd name="T33" fmla="*/ 458 h 1041"/>
                <a:gd name="T34" fmla="*/ 203 w 689"/>
                <a:gd name="T35" fmla="*/ 518 h 1041"/>
                <a:gd name="T36" fmla="*/ 243 w 689"/>
                <a:gd name="T37" fmla="*/ 567 h 1041"/>
                <a:gd name="T38" fmla="*/ 332 w 689"/>
                <a:gd name="T39" fmla="*/ 594 h 1041"/>
                <a:gd name="T40" fmla="*/ 359 w 689"/>
                <a:gd name="T41" fmla="*/ 494 h 1041"/>
                <a:gd name="T42" fmla="*/ 361 w 689"/>
                <a:gd name="T43" fmla="*/ 481 h 1041"/>
                <a:gd name="T44" fmla="*/ 370 w 689"/>
                <a:gd name="T45" fmla="*/ 427 h 1041"/>
                <a:gd name="T46" fmla="*/ 376 w 689"/>
                <a:gd name="T47" fmla="*/ 327 h 1041"/>
                <a:gd name="T48" fmla="*/ 375 w 689"/>
                <a:gd name="T49" fmla="*/ 287 h 1041"/>
                <a:gd name="T50" fmla="*/ 374 w 689"/>
                <a:gd name="T51" fmla="*/ 270 h 1041"/>
                <a:gd name="T52" fmla="*/ 368 w 689"/>
                <a:gd name="T53" fmla="*/ 215 h 1041"/>
                <a:gd name="T54" fmla="*/ 363 w 689"/>
                <a:gd name="T55" fmla="*/ 188 h 1041"/>
                <a:gd name="T56" fmla="*/ 358 w 689"/>
                <a:gd name="T57" fmla="*/ 165 h 1041"/>
                <a:gd name="T58" fmla="*/ 327 w 689"/>
                <a:gd name="T59" fmla="*/ 67 h 1041"/>
                <a:gd name="T60" fmla="*/ 295 w 689"/>
                <a:gd name="T61" fmla="*/ 0 h 1041"/>
                <a:gd name="T62" fmla="*/ 346 w 689"/>
                <a:gd name="T63" fmla="*/ 66 h 1041"/>
                <a:gd name="T64" fmla="*/ 386 w 689"/>
                <a:gd name="T65" fmla="*/ 146 h 1041"/>
                <a:gd name="T66" fmla="*/ 410 w 689"/>
                <a:gd name="T67" fmla="*/ 228 h 1041"/>
                <a:gd name="T68" fmla="*/ 416 w 689"/>
                <a:gd name="T69" fmla="*/ 259 h 1041"/>
                <a:gd name="T70" fmla="*/ 425 w 689"/>
                <a:gd name="T71" fmla="*/ 361 h 1041"/>
                <a:gd name="T72" fmla="*/ 437 w 689"/>
                <a:gd name="T73" fmla="*/ 370 h 1041"/>
                <a:gd name="T74" fmla="*/ 491 w 689"/>
                <a:gd name="T75" fmla="*/ 306 h 1041"/>
                <a:gd name="T76" fmla="*/ 520 w 689"/>
                <a:gd name="T77" fmla="*/ 275 h 1041"/>
                <a:gd name="T78" fmla="*/ 546 w 689"/>
                <a:gd name="T79" fmla="*/ 239 h 1041"/>
                <a:gd name="T80" fmla="*/ 599 w 689"/>
                <a:gd name="T81" fmla="*/ 113 h 1041"/>
                <a:gd name="T82" fmla="*/ 608 w 689"/>
                <a:gd name="T83" fmla="*/ 120 h 1041"/>
                <a:gd name="T84" fmla="*/ 607 w 689"/>
                <a:gd name="T85" fmla="*/ 131 h 1041"/>
                <a:gd name="T86" fmla="*/ 578 w 689"/>
                <a:gd name="T87" fmla="*/ 235 h 1041"/>
                <a:gd name="T88" fmla="*/ 556 w 689"/>
                <a:gd name="T89" fmla="*/ 280 h 1041"/>
                <a:gd name="T90" fmla="*/ 538 w 689"/>
                <a:gd name="T91" fmla="*/ 311 h 1041"/>
                <a:gd name="T92" fmla="*/ 489 w 689"/>
                <a:gd name="T93" fmla="*/ 386 h 1041"/>
                <a:gd name="T94" fmla="*/ 425 w 689"/>
                <a:gd name="T95" fmla="*/ 489 h 1041"/>
                <a:gd name="T96" fmla="*/ 406 w 689"/>
                <a:gd name="T97" fmla="*/ 605 h 1041"/>
                <a:gd name="T98" fmla="*/ 496 w 689"/>
                <a:gd name="T99" fmla="*/ 584 h 1041"/>
                <a:gd name="T100" fmla="*/ 614 w 689"/>
                <a:gd name="T101" fmla="*/ 485 h 1041"/>
                <a:gd name="T102" fmla="*/ 685 w 689"/>
                <a:gd name="T103" fmla="*/ 390 h 1041"/>
                <a:gd name="T104" fmla="*/ 686 w 689"/>
                <a:gd name="T105" fmla="*/ 390 h 1041"/>
                <a:gd name="T106" fmla="*/ 630 w 689"/>
                <a:gd name="T107" fmla="*/ 49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1041">
                  <a:moveTo>
                    <a:pt x="534" y="591"/>
                  </a:moveTo>
                  <a:cubicBezTo>
                    <a:pt x="537" y="590"/>
                    <a:pt x="597" y="559"/>
                    <a:pt x="667" y="589"/>
                  </a:cubicBezTo>
                  <a:cubicBezTo>
                    <a:pt x="667" y="589"/>
                    <a:pt x="587" y="584"/>
                    <a:pt x="509" y="634"/>
                  </a:cubicBezTo>
                  <a:cubicBezTo>
                    <a:pt x="493" y="644"/>
                    <a:pt x="477" y="657"/>
                    <a:pt x="462" y="672"/>
                  </a:cubicBezTo>
                  <a:cubicBezTo>
                    <a:pt x="442" y="692"/>
                    <a:pt x="423" y="718"/>
                    <a:pt x="407" y="750"/>
                  </a:cubicBezTo>
                  <a:cubicBezTo>
                    <a:pt x="401" y="762"/>
                    <a:pt x="395" y="775"/>
                    <a:pt x="390" y="788"/>
                  </a:cubicBezTo>
                  <a:cubicBezTo>
                    <a:pt x="390" y="788"/>
                    <a:pt x="374" y="851"/>
                    <a:pt x="381" y="961"/>
                  </a:cubicBezTo>
                  <a:cubicBezTo>
                    <a:pt x="381" y="961"/>
                    <a:pt x="381" y="970"/>
                    <a:pt x="383" y="983"/>
                  </a:cubicBezTo>
                  <a:cubicBezTo>
                    <a:pt x="383" y="983"/>
                    <a:pt x="383" y="983"/>
                    <a:pt x="383" y="983"/>
                  </a:cubicBezTo>
                  <a:cubicBezTo>
                    <a:pt x="387" y="1000"/>
                    <a:pt x="387" y="1026"/>
                    <a:pt x="411" y="1041"/>
                  </a:cubicBezTo>
                  <a:cubicBezTo>
                    <a:pt x="227" y="1041"/>
                    <a:pt x="227" y="1041"/>
                    <a:pt x="227" y="1041"/>
                  </a:cubicBezTo>
                  <a:cubicBezTo>
                    <a:pt x="227" y="1041"/>
                    <a:pt x="258" y="1034"/>
                    <a:pt x="266" y="968"/>
                  </a:cubicBezTo>
                  <a:cubicBezTo>
                    <a:pt x="266" y="968"/>
                    <a:pt x="266" y="968"/>
                    <a:pt x="266" y="968"/>
                  </a:cubicBezTo>
                  <a:cubicBezTo>
                    <a:pt x="267" y="935"/>
                    <a:pt x="270" y="901"/>
                    <a:pt x="274" y="866"/>
                  </a:cubicBezTo>
                  <a:cubicBezTo>
                    <a:pt x="289" y="744"/>
                    <a:pt x="247" y="642"/>
                    <a:pt x="196" y="596"/>
                  </a:cubicBezTo>
                  <a:cubicBezTo>
                    <a:pt x="192" y="592"/>
                    <a:pt x="188" y="589"/>
                    <a:pt x="184" y="586"/>
                  </a:cubicBezTo>
                  <a:cubicBezTo>
                    <a:pt x="134" y="551"/>
                    <a:pt x="73" y="547"/>
                    <a:pt x="19" y="496"/>
                  </a:cubicBezTo>
                  <a:cubicBezTo>
                    <a:pt x="13" y="489"/>
                    <a:pt x="6" y="482"/>
                    <a:pt x="0" y="473"/>
                  </a:cubicBezTo>
                  <a:cubicBezTo>
                    <a:pt x="1" y="474"/>
                    <a:pt x="9" y="482"/>
                    <a:pt x="23" y="490"/>
                  </a:cubicBezTo>
                  <a:cubicBezTo>
                    <a:pt x="23" y="490"/>
                    <a:pt x="23" y="490"/>
                    <a:pt x="23" y="490"/>
                  </a:cubicBezTo>
                  <a:cubicBezTo>
                    <a:pt x="37" y="499"/>
                    <a:pt x="57" y="509"/>
                    <a:pt x="82" y="516"/>
                  </a:cubicBezTo>
                  <a:cubicBezTo>
                    <a:pt x="103" y="522"/>
                    <a:pt x="126" y="526"/>
                    <a:pt x="154" y="527"/>
                  </a:cubicBezTo>
                  <a:cubicBezTo>
                    <a:pt x="154" y="527"/>
                    <a:pt x="137" y="509"/>
                    <a:pt x="120" y="479"/>
                  </a:cubicBezTo>
                  <a:cubicBezTo>
                    <a:pt x="114" y="470"/>
                    <a:pt x="108" y="459"/>
                    <a:pt x="103" y="447"/>
                  </a:cubicBezTo>
                  <a:cubicBezTo>
                    <a:pt x="94" y="429"/>
                    <a:pt x="86" y="408"/>
                    <a:pt x="81" y="386"/>
                  </a:cubicBezTo>
                  <a:cubicBezTo>
                    <a:pt x="77" y="372"/>
                    <a:pt x="74" y="356"/>
                    <a:pt x="73" y="340"/>
                  </a:cubicBezTo>
                  <a:cubicBezTo>
                    <a:pt x="72" y="332"/>
                    <a:pt x="72" y="323"/>
                    <a:pt x="72" y="314"/>
                  </a:cubicBezTo>
                  <a:cubicBezTo>
                    <a:pt x="73" y="303"/>
                    <a:pt x="74" y="291"/>
                    <a:pt x="76" y="280"/>
                  </a:cubicBezTo>
                  <a:cubicBezTo>
                    <a:pt x="76" y="280"/>
                    <a:pt x="76" y="290"/>
                    <a:pt x="79" y="305"/>
                  </a:cubicBezTo>
                  <a:cubicBezTo>
                    <a:pt x="80" y="311"/>
                    <a:pt x="82" y="316"/>
                    <a:pt x="83" y="323"/>
                  </a:cubicBezTo>
                  <a:cubicBezTo>
                    <a:pt x="89" y="346"/>
                    <a:pt x="98" y="377"/>
                    <a:pt x="115" y="406"/>
                  </a:cubicBezTo>
                  <a:cubicBezTo>
                    <a:pt x="120" y="416"/>
                    <a:pt x="126" y="426"/>
                    <a:pt x="133" y="435"/>
                  </a:cubicBezTo>
                  <a:cubicBezTo>
                    <a:pt x="139" y="442"/>
                    <a:pt x="145" y="450"/>
                    <a:pt x="151" y="458"/>
                  </a:cubicBezTo>
                  <a:cubicBezTo>
                    <a:pt x="151" y="458"/>
                    <a:pt x="151" y="458"/>
                    <a:pt x="151" y="458"/>
                  </a:cubicBezTo>
                  <a:cubicBezTo>
                    <a:pt x="153" y="460"/>
                    <a:pt x="155" y="462"/>
                    <a:pt x="157" y="465"/>
                  </a:cubicBezTo>
                  <a:cubicBezTo>
                    <a:pt x="171" y="482"/>
                    <a:pt x="187" y="500"/>
                    <a:pt x="203" y="518"/>
                  </a:cubicBezTo>
                  <a:cubicBezTo>
                    <a:pt x="203" y="518"/>
                    <a:pt x="203" y="518"/>
                    <a:pt x="203" y="518"/>
                  </a:cubicBezTo>
                  <a:cubicBezTo>
                    <a:pt x="216" y="534"/>
                    <a:pt x="230" y="550"/>
                    <a:pt x="243" y="567"/>
                  </a:cubicBezTo>
                  <a:cubicBezTo>
                    <a:pt x="270" y="601"/>
                    <a:pt x="293" y="637"/>
                    <a:pt x="303" y="671"/>
                  </a:cubicBezTo>
                  <a:cubicBezTo>
                    <a:pt x="303" y="671"/>
                    <a:pt x="317" y="642"/>
                    <a:pt x="332" y="594"/>
                  </a:cubicBezTo>
                  <a:cubicBezTo>
                    <a:pt x="333" y="593"/>
                    <a:pt x="333" y="593"/>
                    <a:pt x="333" y="592"/>
                  </a:cubicBezTo>
                  <a:cubicBezTo>
                    <a:pt x="342" y="565"/>
                    <a:pt x="351" y="532"/>
                    <a:pt x="359" y="494"/>
                  </a:cubicBezTo>
                  <a:cubicBezTo>
                    <a:pt x="359" y="491"/>
                    <a:pt x="360" y="489"/>
                    <a:pt x="360" y="486"/>
                  </a:cubicBezTo>
                  <a:cubicBezTo>
                    <a:pt x="361" y="484"/>
                    <a:pt x="361" y="482"/>
                    <a:pt x="361" y="481"/>
                  </a:cubicBezTo>
                  <a:cubicBezTo>
                    <a:pt x="364" y="468"/>
                    <a:pt x="366" y="454"/>
                    <a:pt x="368" y="440"/>
                  </a:cubicBezTo>
                  <a:cubicBezTo>
                    <a:pt x="369" y="436"/>
                    <a:pt x="369" y="431"/>
                    <a:pt x="370" y="427"/>
                  </a:cubicBezTo>
                  <a:cubicBezTo>
                    <a:pt x="373" y="400"/>
                    <a:pt x="375" y="371"/>
                    <a:pt x="376" y="342"/>
                  </a:cubicBezTo>
                  <a:cubicBezTo>
                    <a:pt x="376" y="337"/>
                    <a:pt x="376" y="332"/>
                    <a:pt x="376" y="327"/>
                  </a:cubicBezTo>
                  <a:cubicBezTo>
                    <a:pt x="376" y="314"/>
                    <a:pt x="376" y="301"/>
                    <a:pt x="375" y="288"/>
                  </a:cubicBezTo>
                  <a:cubicBezTo>
                    <a:pt x="375" y="287"/>
                    <a:pt x="375" y="287"/>
                    <a:pt x="375" y="287"/>
                  </a:cubicBezTo>
                  <a:cubicBezTo>
                    <a:pt x="375" y="281"/>
                    <a:pt x="374" y="276"/>
                    <a:pt x="374" y="270"/>
                  </a:cubicBezTo>
                  <a:cubicBezTo>
                    <a:pt x="374" y="270"/>
                    <a:pt x="374" y="270"/>
                    <a:pt x="374" y="270"/>
                  </a:cubicBezTo>
                  <a:cubicBezTo>
                    <a:pt x="374" y="265"/>
                    <a:pt x="373" y="261"/>
                    <a:pt x="373" y="257"/>
                  </a:cubicBezTo>
                  <a:cubicBezTo>
                    <a:pt x="372" y="243"/>
                    <a:pt x="370" y="229"/>
                    <a:pt x="368" y="215"/>
                  </a:cubicBezTo>
                  <a:cubicBezTo>
                    <a:pt x="367" y="207"/>
                    <a:pt x="365" y="199"/>
                    <a:pt x="364" y="191"/>
                  </a:cubicBezTo>
                  <a:cubicBezTo>
                    <a:pt x="363" y="190"/>
                    <a:pt x="363" y="189"/>
                    <a:pt x="363" y="188"/>
                  </a:cubicBezTo>
                  <a:cubicBezTo>
                    <a:pt x="363" y="188"/>
                    <a:pt x="363" y="188"/>
                    <a:pt x="363" y="188"/>
                  </a:cubicBezTo>
                  <a:cubicBezTo>
                    <a:pt x="362" y="181"/>
                    <a:pt x="360" y="173"/>
                    <a:pt x="358" y="165"/>
                  </a:cubicBezTo>
                  <a:cubicBezTo>
                    <a:pt x="352" y="139"/>
                    <a:pt x="344" y="113"/>
                    <a:pt x="334" y="86"/>
                  </a:cubicBezTo>
                  <a:cubicBezTo>
                    <a:pt x="332" y="80"/>
                    <a:pt x="330" y="74"/>
                    <a:pt x="327" y="67"/>
                  </a:cubicBezTo>
                  <a:cubicBezTo>
                    <a:pt x="323" y="57"/>
                    <a:pt x="319" y="48"/>
                    <a:pt x="314" y="38"/>
                  </a:cubicBezTo>
                  <a:cubicBezTo>
                    <a:pt x="308" y="25"/>
                    <a:pt x="302" y="12"/>
                    <a:pt x="295" y="0"/>
                  </a:cubicBezTo>
                  <a:cubicBezTo>
                    <a:pt x="296" y="1"/>
                    <a:pt x="310" y="14"/>
                    <a:pt x="328" y="39"/>
                  </a:cubicBezTo>
                  <a:cubicBezTo>
                    <a:pt x="334" y="47"/>
                    <a:pt x="340" y="56"/>
                    <a:pt x="346" y="66"/>
                  </a:cubicBezTo>
                  <a:cubicBezTo>
                    <a:pt x="346" y="66"/>
                    <a:pt x="346" y="66"/>
                    <a:pt x="346" y="66"/>
                  </a:cubicBezTo>
                  <a:cubicBezTo>
                    <a:pt x="359" y="87"/>
                    <a:pt x="373" y="114"/>
                    <a:pt x="386" y="146"/>
                  </a:cubicBezTo>
                  <a:cubicBezTo>
                    <a:pt x="392" y="163"/>
                    <a:pt x="398" y="181"/>
                    <a:pt x="404" y="201"/>
                  </a:cubicBezTo>
                  <a:cubicBezTo>
                    <a:pt x="406" y="210"/>
                    <a:pt x="408" y="218"/>
                    <a:pt x="410" y="228"/>
                  </a:cubicBezTo>
                  <a:cubicBezTo>
                    <a:pt x="410" y="228"/>
                    <a:pt x="410" y="228"/>
                    <a:pt x="410" y="228"/>
                  </a:cubicBezTo>
                  <a:cubicBezTo>
                    <a:pt x="412" y="238"/>
                    <a:pt x="414" y="248"/>
                    <a:pt x="416" y="259"/>
                  </a:cubicBezTo>
                  <a:cubicBezTo>
                    <a:pt x="420" y="281"/>
                    <a:pt x="423" y="305"/>
                    <a:pt x="424" y="331"/>
                  </a:cubicBezTo>
                  <a:cubicBezTo>
                    <a:pt x="424" y="340"/>
                    <a:pt x="425" y="350"/>
                    <a:pt x="425" y="361"/>
                  </a:cubicBezTo>
                  <a:cubicBezTo>
                    <a:pt x="425" y="370"/>
                    <a:pt x="425" y="379"/>
                    <a:pt x="425" y="389"/>
                  </a:cubicBezTo>
                  <a:cubicBezTo>
                    <a:pt x="425" y="389"/>
                    <a:pt x="429" y="381"/>
                    <a:pt x="437" y="370"/>
                  </a:cubicBezTo>
                  <a:cubicBezTo>
                    <a:pt x="442" y="362"/>
                    <a:pt x="449" y="353"/>
                    <a:pt x="457" y="344"/>
                  </a:cubicBezTo>
                  <a:cubicBezTo>
                    <a:pt x="467" y="331"/>
                    <a:pt x="478" y="317"/>
                    <a:pt x="491" y="306"/>
                  </a:cubicBezTo>
                  <a:cubicBezTo>
                    <a:pt x="495" y="302"/>
                    <a:pt x="501" y="297"/>
                    <a:pt x="506" y="291"/>
                  </a:cubicBezTo>
                  <a:cubicBezTo>
                    <a:pt x="511" y="286"/>
                    <a:pt x="515" y="281"/>
                    <a:pt x="520" y="275"/>
                  </a:cubicBezTo>
                  <a:cubicBezTo>
                    <a:pt x="528" y="265"/>
                    <a:pt x="537" y="253"/>
                    <a:pt x="546" y="239"/>
                  </a:cubicBezTo>
                  <a:cubicBezTo>
                    <a:pt x="546" y="239"/>
                    <a:pt x="546" y="239"/>
                    <a:pt x="546" y="239"/>
                  </a:cubicBezTo>
                  <a:cubicBezTo>
                    <a:pt x="551" y="231"/>
                    <a:pt x="556" y="222"/>
                    <a:pt x="561" y="213"/>
                  </a:cubicBezTo>
                  <a:cubicBezTo>
                    <a:pt x="575" y="186"/>
                    <a:pt x="588" y="153"/>
                    <a:pt x="599" y="113"/>
                  </a:cubicBezTo>
                  <a:cubicBezTo>
                    <a:pt x="602" y="101"/>
                    <a:pt x="605" y="88"/>
                    <a:pt x="608" y="74"/>
                  </a:cubicBezTo>
                  <a:cubicBezTo>
                    <a:pt x="608" y="74"/>
                    <a:pt x="611" y="91"/>
                    <a:pt x="608" y="120"/>
                  </a:cubicBezTo>
                  <a:cubicBezTo>
                    <a:pt x="608" y="123"/>
                    <a:pt x="607" y="127"/>
                    <a:pt x="607" y="131"/>
                  </a:cubicBezTo>
                  <a:cubicBezTo>
                    <a:pt x="607" y="131"/>
                    <a:pt x="607" y="131"/>
                    <a:pt x="607" y="131"/>
                  </a:cubicBezTo>
                  <a:cubicBezTo>
                    <a:pt x="606" y="137"/>
                    <a:pt x="605" y="143"/>
                    <a:pt x="604" y="150"/>
                  </a:cubicBezTo>
                  <a:cubicBezTo>
                    <a:pt x="600" y="174"/>
                    <a:pt x="592" y="203"/>
                    <a:pt x="578" y="235"/>
                  </a:cubicBezTo>
                  <a:cubicBezTo>
                    <a:pt x="574" y="244"/>
                    <a:pt x="570" y="253"/>
                    <a:pt x="566" y="262"/>
                  </a:cubicBezTo>
                  <a:cubicBezTo>
                    <a:pt x="563" y="268"/>
                    <a:pt x="560" y="274"/>
                    <a:pt x="556" y="280"/>
                  </a:cubicBezTo>
                  <a:cubicBezTo>
                    <a:pt x="553" y="286"/>
                    <a:pt x="550" y="291"/>
                    <a:pt x="547" y="297"/>
                  </a:cubicBezTo>
                  <a:cubicBezTo>
                    <a:pt x="544" y="302"/>
                    <a:pt x="541" y="306"/>
                    <a:pt x="538" y="311"/>
                  </a:cubicBezTo>
                  <a:cubicBezTo>
                    <a:pt x="521" y="337"/>
                    <a:pt x="508" y="359"/>
                    <a:pt x="496" y="376"/>
                  </a:cubicBezTo>
                  <a:cubicBezTo>
                    <a:pt x="493" y="379"/>
                    <a:pt x="491" y="383"/>
                    <a:pt x="489" y="386"/>
                  </a:cubicBezTo>
                  <a:cubicBezTo>
                    <a:pt x="448" y="446"/>
                    <a:pt x="439" y="449"/>
                    <a:pt x="427" y="479"/>
                  </a:cubicBezTo>
                  <a:cubicBezTo>
                    <a:pt x="427" y="479"/>
                    <a:pt x="426" y="483"/>
                    <a:pt x="425" y="489"/>
                  </a:cubicBezTo>
                  <a:cubicBezTo>
                    <a:pt x="425" y="492"/>
                    <a:pt x="424" y="497"/>
                    <a:pt x="423" y="501"/>
                  </a:cubicBezTo>
                  <a:cubicBezTo>
                    <a:pt x="419" y="526"/>
                    <a:pt x="411" y="568"/>
                    <a:pt x="406" y="605"/>
                  </a:cubicBezTo>
                  <a:cubicBezTo>
                    <a:pt x="401" y="635"/>
                    <a:pt x="397" y="663"/>
                    <a:pt x="396" y="677"/>
                  </a:cubicBezTo>
                  <a:cubicBezTo>
                    <a:pt x="396" y="677"/>
                    <a:pt x="444" y="624"/>
                    <a:pt x="496" y="584"/>
                  </a:cubicBezTo>
                  <a:cubicBezTo>
                    <a:pt x="502" y="579"/>
                    <a:pt x="509" y="574"/>
                    <a:pt x="515" y="570"/>
                  </a:cubicBezTo>
                  <a:cubicBezTo>
                    <a:pt x="545" y="548"/>
                    <a:pt x="581" y="519"/>
                    <a:pt x="614" y="485"/>
                  </a:cubicBezTo>
                  <a:cubicBezTo>
                    <a:pt x="615" y="485"/>
                    <a:pt x="615" y="484"/>
                    <a:pt x="616" y="483"/>
                  </a:cubicBezTo>
                  <a:cubicBezTo>
                    <a:pt x="644" y="454"/>
                    <a:pt x="669" y="422"/>
                    <a:pt x="685" y="390"/>
                  </a:cubicBezTo>
                  <a:cubicBezTo>
                    <a:pt x="686" y="387"/>
                    <a:pt x="688" y="385"/>
                    <a:pt x="689" y="383"/>
                  </a:cubicBezTo>
                  <a:cubicBezTo>
                    <a:pt x="689" y="383"/>
                    <a:pt x="688" y="386"/>
                    <a:pt x="686" y="390"/>
                  </a:cubicBezTo>
                  <a:cubicBezTo>
                    <a:pt x="681" y="406"/>
                    <a:pt x="665" y="444"/>
                    <a:pt x="632" y="490"/>
                  </a:cubicBezTo>
                  <a:cubicBezTo>
                    <a:pt x="631" y="490"/>
                    <a:pt x="631" y="491"/>
                    <a:pt x="630" y="492"/>
                  </a:cubicBezTo>
                  <a:cubicBezTo>
                    <a:pt x="607" y="523"/>
                    <a:pt x="576" y="558"/>
                    <a:pt x="534" y="591"/>
                  </a:cubicBezTo>
                  <a:close/>
                </a:path>
              </a:pathLst>
            </a:custGeom>
            <a:solidFill>
              <a:schemeClr val="tx2"/>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47" name="Freeform 20"/>
            <p:cNvSpPr>
              <a:spLocks/>
            </p:cNvSpPr>
            <p:nvPr/>
          </p:nvSpPr>
          <p:spPr bwMode="auto">
            <a:xfrm>
              <a:off x="4580127" y="4653136"/>
              <a:ext cx="1089959" cy="1091879"/>
            </a:xfrm>
            <a:custGeom>
              <a:avLst/>
              <a:gdLst>
                <a:gd name="T0" fmla="*/ 996292 w 327"/>
                <a:gd name="T1" fmla="*/ 610022 h 328"/>
                <a:gd name="T2" fmla="*/ 965447 w 327"/>
                <a:gd name="T3" fmla="*/ 705530 h 328"/>
                <a:gd name="T4" fmla="*/ 956194 w 327"/>
                <a:gd name="T5" fmla="*/ 724016 h 328"/>
                <a:gd name="T6" fmla="*/ 740279 w 327"/>
                <a:gd name="T7" fmla="*/ 945842 h 328"/>
                <a:gd name="T8" fmla="*/ 626153 w 327"/>
                <a:gd name="T9" fmla="*/ 988975 h 328"/>
                <a:gd name="T10" fmla="*/ 533618 w 327"/>
                <a:gd name="T11" fmla="*/ 1001298 h 328"/>
                <a:gd name="T12" fmla="*/ 129549 w 327"/>
                <a:gd name="T13" fmla="*/ 831848 h 328"/>
                <a:gd name="T14" fmla="*/ 46267 w 327"/>
                <a:gd name="T15" fmla="*/ 699368 h 328"/>
                <a:gd name="T16" fmla="*/ 6169 w 327"/>
                <a:gd name="T17" fmla="*/ 526837 h 328"/>
                <a:gd name="T18" fmla="*/ 98704 w 327"/>
                <a:gd name="T19" fmla="*/ 209502 h 328"/>
                <a:gd name="T20" fmla="*/ 120295 w 327"/>
                <a:gd name="T21" fmla="*/ 181774 h 328"/>
                <a:gd name="T22" fmla="*/ 305365 w 327"/>
                <a:gd name="T23" fmla="*/ 43133 h 328"/>
                <a:gd name="T24" fmla="*/ 407153 w 327"/>
                <a:gd name="T25" fmla="*/ 12324 h 328"/>
                <a:gd name="T26" fmla="*/ 478097 w 327"/>
                <a:gd name="T27" fmla="*/ 3081 h 328"/>
                <a:gd name="T28" fmla="*/ 478097 w 327"/>
                <a:gd name="T29" fmla="*/ 3081 h 328"/>
                <a:gd name="T30" fmla="*/ 481181 w 327"/>
                <a:gd name="T31" fmla="*/ 3081 h 328"/>
                <a:gd name="T32" fmla="*/ 561378 w 327"/>
                <a:gd name="T33" fmla="*/ 3081 h 328"/>
                <a:gd name="T34" fmla="*/ 561378 w 327"/>
                <a:gd name="T35" fmla="*/ 3081 h 328"/>
                <a:gd name="T36" fmla="*/ 764955 w 327"/>
                <a:gd name="T37" fmla="*/ 73942 h 328"/>
                <a:gd name="T38" fmla="*/ 814307 w 327"/>
                <a:gd name="T39" fmla="*/ 104751 h 328"/>
                <a:gd name="T40" fmla="*/ 922264 w 327"/>
                <a:gd name="T41" fmla="*/ 221826 h 328"/>
                <a:gd name="T42" fmla="*/ 922264 w 327"/>
                <a:gd name="T43" fmla="*/ 224907 h 328"/>
                <a:gd name="T44" fmla="*/ 950025 w 327"/>
                <a:gd name="T45" fmla="*/ 264959 h 328"/>
                <a:gd name="T46" fmla="*/ 1008630 w 327"/>
                <a:gd name="T47" fmla="*/ 477542 h 328"/>
                <a:gd name="T48" fmla="*/ 996292 w 327"/>
                <a:gd name="T49" fmla="*/ 610022 h 3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7" h="328">
                  <a:moveTo>
                    <a:pt x="323" y="198"/>
                  </a:moveTo>
                  <a:cubicBezTo>
                    <a:pt x="321" y="209"/>
                    <a:pt x="317" y="219"/>
                    <a:pt x="313" y="229"/>
                  </a:cubicBezTo>
                  <a:cubicBezTo>
                    <a:pt x="312" y="231"/>
                    <a:pt x="311" y="233"/>
                    <a:pt x="310" y="235"/>
                  </a:cubicBezTo>
                  <a:cubicBezTo>
                    <a:pt x="295" y="266"/>
                    <a:pt x="270" y="291"/>
                    <a:pt x="240" y="307"/>
                  </a:cubicBezTo>
                  <a:cubicBezTo>
                    <a:pt x="228" y="313"/>
                    <a:pt x="216" y="318"/>
                    <a:pt x="203" y="321"/>
                  </a:cubicBezTo>
                  <a:cubicBezTo>
                    <a:pt x="193" y="323"/>
                    <a:pt x="183" y="325"/>
                    <a:pt x="173" y="325"/>
                  </a:cubicBezTo>
                  <a:cubicBezTo>
                    <a:pt x="121" y="328"/>
                    <a:pt x="74" y="306"/>
                    <a:pt x="42" y="270"/>
                  </a:cubicBezTo>
                  <a:cubicBezTo>
                    <a:pt x="31" y="257"/>
                    <a:pt x="22" y="243"/>
                    <a:pt x="15" y="227"/>
                  </a:cubicBezTo>
                  <a:cubicBezTo>
                    <a:pt x="8" y="210"/>
                    <a:pt x="3" y="191"/>
                    <a:pt x="2" y="171"/>
                  </a:cubicBezTo>
                  <a:cubicBezTo>
                    <a:pt x="0" y="133"/>
                    <a:pt x="12" y="97"/>
                    <a:pt x="32" y="68"/>
                  </a:cubicBezTo>
                  <a:cubicBezTo>
                    <a:pt x="35" y="65"/>
                    <a:pt x="37" y="62"/>
                    <a:pt x="39" y="59"/>
                  </a:cubicBezTo>
                  <a:cubicBezTo>
                    <a:pt x="55" y="40"/>
                    <a:pt x="76" y="24"/>
                    <a:pt x="99" y="14"/>
                  </a:cubicBezTo>
                  <a:cubicBezTo>
                    <a:pt x="109" y="10"/>
                    <a:pt x="120" y="6"/>
                    <a:pt x="132" y="4"/>
                  </a:cubicBezTo>
                  <a:cubicBezTo>
                    <a:pt x="139" y="2"/>
                    <a:pt x="147" y="1"/>
                    <a:pt x="155" y="1"/>
                  </a:cubicBezTo>
                  <a:cubicBezTo>
                    <a:pt x="155" y="1"/>
                    <a:pt x="155" y="1"/>
                    <a:pt x="155" y="1"/>
                  </a:cubicBezTo>
                  <a:cubicBezTo>
                    <a:pt x="155" y="1"/>
                    <a:pt x="156" y="1"/>
                    <a:pt x="156" y="1"/>
                  </a:cubicBezTo>
                  <a:cubicBezTo>
                    <a:pt x="165" y="0"/>
                    <a:pt x="173" y="0"/>
                    <a:pt x="182" y="1"/>
                  </a:cubicBezTo>
                  <a:cubicBezTo>
                    <a:pt x="182" y="1"/>
                    <a:pt x="182" y="1"/>
                    <a:pt x="182" y="1"/>
                  </a:cubicBezTo>
                  <a:cubicBezTo>
                    <a:pt x="206" y="4"/>
                    <a:pt x="228" y="12"/>
                    <a:pt x="248" y="24"/>
                  </a:cubicBezTo>
                  <a:cubicBezTo>
                    <a:pt x="253" y="27"/>
                    <a:pt x="259" y="30"/>
                    <a:pt x="264" y="34"/>
                  </a:cubicBezTo>
                  <a:cubicBezTo>
                    <a:pt x="277" y="45"/>
                    <a:pt x="290" y="58"/>
                    <a:pt x="299" y="72"/>
                  </a:cubicBezTo>
                  <a:cubicBezTo>
                    <a:pt x="299" y="73"/>
                    <a:pt x="299" y="73"/>
                    <a:pt x="299" y="73"/>
                  </a:cubicBezTo>
                  <a:cubicBezTo>
                    <a:pt x="302" y="77"/>
                    <a:pt x="305" y="82"/>
                    <a:pt x="308" y="86"/>
                  </a:cubicBezTo>
                  <a:cubicBezTo>
                    <a:pt x="319" y="107"/>
                    <a:pt x="325" y="130"/>
                    <a:pt x="327" y="155"/>
                  </a:cubicBezTo>
                  <a:cubicBezTo>
                    <a:pt x="327" y="170"/>
                    <a:pt x="326" y="184"/>
                    <a:pt x="323" y="198"/>
                  </a:cubicBezTo>
                  <a:close/>
                </a:path>
              </a:pathLst>
            </a:custGeom>
            <a:solidFill>
              <a:schemeClr val="accent4">
                <a:alpha val="90000"/>
              </a:schemeClr>
            </a:solidFill>
            <a:ln>
              <a:noFill/>
            </a:ln>
            <a:extLst/>
          </p:spPr>
          <p:txBody>
            <a:bodyPr/>
            <a:lstStyle/>
            <a:p>
              <a:endParaRPr lang="en-US" sz="1350"/>
            </a:p>
          </p:txBody>
        </p:sp>
        <p:grpSp>
          <p:nvGrpSpPr>
            <p:cNvPr id="48" name="그룹 63"/>
            <p:cNvGrpSpPr/>
            <p:nvPr/>
          </p:nvGrpSpPr>
          <p:grpSpPr bwMode="auto">
            <a:xfrm>
              <a:off x="4583832" y="2981487"/>
              <a:ext cx="3020631" cy="1690065"/>
              <a:chOff x="119329" y="2144105"/>
              <a:chExt cx="2322925" cy="1299868"/>
            </a:xfrm>
            <a:solidFill>
              <a:schemeClr val="accent4">
                <a:alpha val="90000"/>
              </a:schemeClr>
            </a:solidFill>
          </p:grpSpPr>
          <p:sp>
            <p:nvSpPr>
              <p:cNvPr id="116" name="Freeform 25"/>
              <p:cNvSpPr>
                <a:spLocks/>
              </p:cNvSpPr>
              <p:nvPr/>
            </p:nvSpPr>
            <p:spPr bwMode="auto">
              <a:xfrm>
                <a:off x="119329" y="2539318"/>
                <a:ext cx="368300" cy="368300"/>
              </a:xfrm>
              <a:custGeom>
                <a:avLst/>
                <a:gdLst>
                  <a:gd name="T0" fmla="*/ 142 w 144"/>
                  <a:gd name="T1" fmla="*/ 69 h 144"/>
                  <a:gd name="T2" fmla="*/ 76 w 144"/>
                  <a:gd name="T3" fmla="*/ 142 h 144"/>
                  <a:gd name="T4" fmla="*/ 2 w 144"/>
                  <a:gd name="T5" fmla="*/ 76 h 144"/>
                  <a:gd name="T6" fmla="*/ 69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7"/>
                      <a:pt x="114" y="140"/>
                      <a:pt x="76" y="142"/>
                    </a:cubicBezTo>
                    <a:cubicBezTo>
                      <a:pt x="37" y="144"/>
                      <a:pt x="4" y="114"/>
                      <a:pt x="2" y="76"/>
                    </a:cubicBezTo>
                    <a:cubicBezTo>
                      <a:pt x="0" y="37"/>
                      <a:pt x="30" y="4"/>
                      <a:pt x="69"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7" name="Freeform 26"/>
              <p:cNvSpPr>
                <a:spLocks/>
              </p:cNvSpPr>
              <p:nvPr/>
            </p:nvSpPr>
            <p:spPr bwMode="auto">
              <a:xfrm>
                <a:off x="2072366" y="3075673"/>
                <a:ext cx="369888" cy="368300"/>
              </a:xfrm>
              <a:custGeom>
                <a:avLst/>
                <a:gdLst>
                  <a:gd name="T0" fmla="*/ 142 w 144"/>
                  <a:gd name="T1" fmla="*/ 69 h 144"/>
                  <a:gd name="T2" fmla="*/ 75 w 144"/>
                  <a:gd name="T3" fmla="*/ 142 h 144"/>
                  <a:gd name="T4" fmla="*/ 1 w 144"/>
                  <a:gd name="T5" fmla="*/ 76 h 144"/>
                  <a:gd name="T6" fmla="*/ 68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8"/>
                      <a:pt x="114" y="141"/>
                      <a:pt x="75" y="142"/>
                    </a:cubicBezTo>
                    <a:cubicBezTo>
                      <a:pt x="36" y="144"/>
                      <a:pt x="3" y="115"/>
                      <a:pt x="1" y="76"/>
                    </a:cubicBezTo>
                    <a:cubicBezTo>
                      <a:pt x="0" y="37"/>
                      <a:pt x="29" y="4"/>
                      <a:pt x="68"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8" name="Freeform 27"/>
              <p:cNvSpPr>
                <a:spLocks/>
              </p:cNvSpPr>
              <p:nvPr/>
            </p:nvSpPr>
            <p:spPr bwMode="auto">
              <a:xfrm>
                <a:off x="1003303" y="3042128"/>
                <a:ext cx="371475" cy="369888"/>
              </a:xfrm>
              <a:custGeom>
                <a:avLst/>
                <a:gdLst>
                  <a:gd name="T0" fmla="*/ 143 w 145"/>
                  <a:gd name="T1" fmla="*/ 68 h 144"/>
                  <a:gd name="T2" fmla="*/ 76 w 145"/>
                  <a:gd name="T3" fmla="*/ 142 h 144"/>
                  <a:gd name="T4" fmla="*/ 2 w 145"/>
                  <a:gd name="T5" fmla="*/ 75 h 144"/>
                  <a:gd name="T6" fmla="*/ 69 w 145"/>
                  <a:gd name="T7" fmla="*/ 2 h 144"/>
                  <a:gd name="T8" fmla="*/ 143 w 145"/>
                  <a:gd name="T9" fmla="*/ 68 h 144"/>
                </a:gdLst>
                <a:ahLst/>
                <a:cxnLst>
                  <a:cxn ang="0">
                    <a:pos x="T0" y="T1"/>
                  </a:cxn>
                  <a:cxn ang="0">
                    <a:pos x="T2" y="T3"/>
                  </a:cxn>
                  <a:cxn ang="0">
                    <a:pos x="T4" y="T5"/>
                  </a:cxn>
                  <a:cxn ang="0">
                    <a:pos x="T6" y="T7"/>
                  </a:cxn>
                  <a:cxn ang="0">
                    <a:pos x="T8" y="T9"/>
                  </a:cxn>
                </a:cxnLst>
                <a:rect l="0" t="0" r="r" b="b"/>
                <a:pathLst>
                  <a:path w="145" h="144">
                    <a:moveTo>
                      <a:pt x="143" y="68"/>
                    </a:moveTo>
                    <a:cubicBezTo>
                      <a:pt x="145" y="107"/>
                      <a:pt x="115" y="140"/>
                      <a:pt x="76" y="142"/>
                    </a:cubicBezTo>
                    <a:cubicBezTo>
                      <a:pt x="37" y="144"/>
                      <a:pt x="4" y="114"/>
                      <a:pt x="2" y="75"/>
                    </a:cubicBezTo>
                    <a:cubicBezTo>
                      <a:pt x="0" y="36"/>
                      <a:pt x="30" y="3"/>
                      <a:pt x="69" y="2"/>
                    </a:cubicBezTo>
                    <a:cubicBezTo>
                      <a:pt x="108" y="0"/>
                      <a:pt x="141" y="29"/>
                      <a:pt x="143" y="68"/>
                    </a:cubicBezTo>
                    <a:close/>
                  </a:path>
                </a:pathLst>
              </a:custGeom>
              <a:solidFill>
                <a:schemeClr val="accent5">
                  <a:alpha val="88000"/>
                </a:schemeClr>
              </a:solid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9" name="Freeform 28"/>
              <p:cNvSpPr>
                <a:spLocks/>
              </p:cNvSpPr>
              <p:nvPr/>
            </p:nvSpPr>
            <p:spPr bwMode="auto">
              <a:xfrm>
                <a:off x="1044575" y="2244725"/>
                <a:ext cx="369888" cy="369888"/>
              </a:xfrm>
              <a:custGeom>
                <a:avLst/>
                <a:gdLst>
                  <a:gd name="T0" fmla="*/ 143 w 144"/>
                  <a:gd name="T1" fmla="*/ 68 h 144"/>
                  <a:gd name="T2" fmla="*/ 76 w 144"/>
                  <a:gd name="T3" fmla="*/ 142 h 144"/>
                  <a:gd name="T4" fmla="*/ 2 w 144"/>
                  <a:gd name="T5" fmla="*/ 75 h 144"/>
                  <a:gd name="T6" fmla="*/ 69 w 144"/>
                  <a:gd name="T7" fmla="*/ 2 h 144"/>
                  <a:gd name="T8" fmla="*/ 143 w 144"/>
                  <a:gd name="T9" fmla="*/ 68 h 144"/>
                </a:gdLst>
                <a:ahLst/>
                <a:cxnLst>
                  <a:cxn ang="0">
                    <a:pos x="T0" y="T1"/>
                  </a:cxn>
                  <a:cxn ang="0">
                    <a:pos x="T2" y="T3"/>
                  </a:cxn>
                  <a:cxn ang="0">
                    <a:pos x="T4" y="T5"/>
                  </a:cxn>
                  <a:cxn ang="0">
                    <a:pos x="T6" y="T7"/>
                  </a:cxn>
                  <a:cxn ang="0">
                    <a:pos x="T8" y="T9"/>
                  </a:cxn>
                </a:cxnLst>
                <a:rect l="0" t="0" r="r" b="b"/>
                <a:pathLst>
                  <a:path w="144" h="144">
                    <a:moveTo>
                      <a:pt x="143" y="68"/>
                    </a:moveTo>
                    <a:cubicBezTo>
                      <a:pt x="144" y="107"/>
                      <a:pt x="115" y="140"/>
                      <a:pt x="76" y="142"/>
                    </a:cubicBezTo>
                    <a:cubicBezTo>
                      <a:pt x="37" y="144"/>
                      <a:pt x="4" y="114"/>
                      <a:pt x="2" y="75"/>
                    </a:cubicBezTo>
                    <a:cubicBezTo>
                      <a:pt x="0" y="37"/>
                      <a:pt x="30" y="4"/>
                      <a:pt x="69" y="2"/>
                    </a:cubicBezTo>
                    <a:cubicBezTo>
                      <a:pt x="108" y="0"/>
                      <a:pt x="141" y="30"/>
                      <a:pt x="143" y="68"/>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20" name="Freeform 29"/>
              <p:cNvSpPr>
                <a:spLocks/>
              </p:cNvSpPr>
              <p:nvPr/>
            </p:nvSpPr>
            <p:spPr bwMode="auto">
              <a:xfrm>
                <a:off x="1932105" y="2144105"/>
                <a:ext cx="138113" cy="139700"/>
              </a:xfrm>
              <a:custGeom>
                <a:avLst/>
                <a:gdLst>
                  <a:gd name="T0" fmla="*/ 53 w 54"/>
                  <a:gd name="T1" fmla="*/ 25 h 54"/>
                  <a:gd name="T2" fmla="*/ 28 w 54"/>
                  <a:gd name="T3" fmla="*/ 53 h 54"/>
                  <a:gd name="T4" fmla="*/ 1 w 54"/>
                  <a:gd name="T5" fmla="*/ 28 h 54"/>
                  <a:gd name="T6" fmla="*/ 26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40"/>
                      <a:pt x="43" y="52"/>
                      <a:pt x="28" y="53"/>
                    </a:cubicBezTo>
                    <a:cubicBezTo>
                      <a:pt x="14" y="54"/>
                      <a:pt x="2" y="42"/>
                      <a:pt x="1" y="28"/>
                    </a:cubicBezTo>
                    <a:cubicBezTo>
                      <a:pt x="0" y="14"/>
                      <a:pt x="11" y="1"/>
                      <a:pt x="26" y="1"/>
                    </a:cubicBezTo>
                    <a:cubicBezTo>
                      <a:pt x="40" y="0"/>
                      <a:pt x="52" y="11"/>
                      <a:pt x="53" y="25"/>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grpSp>
        <p:grpSp>
          <p:nvGrpSpPr>
            <p:cNvPr id="49" name="그룹 70"/>
            <p:cNvGrpSpPr/>
            <p:nvPr/>
          </p:nvGrpSpPr>
          <p:grpSpPr bwMode="auto">
            <a:xfrm>
              <a:off x="4997796" y="3610635"/>
              <a:ext cx="1905986" cy="1134336"/>
              <a:chOff x="4076223" y="2215245"/>
              <a:chExt cx="1465740" cy="872443"/>
            </a:xfrm>
            <a:solidFill>
              <a:schemeClr val="accent1">
                <a:alpha val="60000"/>
              </a:schemeClr>
            </a:solidFill>
          </p:grpSpPr>
          <p:sp>
            <p:nvSpPr>
              <p:cNvPr id="114" name="Freeform 32"/>
              <p:cNvSpPr>
                <a:spLocks/>
              </p:cNvSpPr>
              <p:nvPr/>
            </p:nvSpPr>
            <p:spPr bwMode="auto">
              <a:xfrm>
                <a:off x="4076223" y="2215245"/>
                <a:ext cx="630238" cy="631825"/>
              </a:xfrm>
              <a:custGeom>
                <a:avLst/>
                <a:gdLst>
                  <a:gd name="T0" fmla="*/ 243 w 246"/>
                  <a:gd name="T1" fmla="*/ 118 h 247"/>
                  <a:gd name="T2" fmla="*/ 129 w 246"/>
                  <a:gd name="T3" fmla="*/ 243 h 247"/>
                  <a:gd name="T4" fmla="*/ 3 w 246"/>
                  <a:gd name="T5" fmla="*/ 130 h 247"/>
                  <a:gd name="T6" fmla="*/ 117 w 246"/>
                  <a:gd name="T7" fmla="*/ 4 h 247"/>
                  <a:gd name="T8" fmla="*/ 243 w 246"/>
                  <a:gd name="T9" fmla="*/ 118 h 247"/>
                </a:gdLst>
                <a:ahLst/>
                <a:cxnLst>
                  <a:cxn ang="0">
                    <a:pos x="T0" y="T1"/>
                  </a:cxn>
                  <a:cxn ang="0">
                    <a:pos x="T2" y="T3"/>
                  </a:cxn>
                  <a:cxn ang="0">
                    <a:pos x="T4" y="T5"/>
                  </a:cxn>
                  <a:cxn ang="0">
                    <a:pos x="T6" y="T7"/>
                  </a:cxn>
                  <a:cxn ang="0">
                    <a:pos x="T8" y="T9"/>
                  </a:cxn>
                </a:cxnLst>
                <a:rect l="0" t="0" r="r" b="b"/>
                <a:pathLst>
                  <a:path w="246" h="247">
                    <a:moveTo>
                      <a:pt x="243" y="118"/>
                    </a:moveTo>
                    <a:cubicBezTo>
                      <a:pt x="246" y="184"/>
                      <a:pt x="195" y="240"/>
                      <a:pt x="129" y="243"/>
                    </a:cubicBezTo>
                    <a:cubicBezTo>
                      <a:pt x="63" y="247"/>
                      <a:pt x="7" y="196"/>
                      <a:pt x="3" y="130"/>
                    </a:cubicBezTo>
                    <a:cubicBezTo>
                      <a:pt x="0" y="63"/>
                      <a:pt x="51" y="7"/>
                      <a:pt x="117" y="4"/>
                    </a:cubicBezTo>
                    <a:cubicBezTo>
                      <a:pt x="183" y="0"/>
                      <a:pt x="240" y="51"/>
                      <a:pt x="243" y="118"/>
                    </a:cubicBezTo>
                    <a:close/>
                  </a:path>
                </a:pathLst>
              </a:custGeom>
              <a:solidFill>
                <a:schemeClr val="accent1">
                  <a:alpha val="89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ko-KR" altLang="en-US" sz="1350" dirty="0">
                  <a:latin typeface="Roboto condensed"/>
                  <a:cs typeface="Roboto condensed"/>
                </a:endParaRPr>
              </a:p>
            </p:txBody>
          </p:sp>
          <p:sp>
            <p:nvSpPr>
              <p:cNvPr id="115" name="Freeform 33"/>
              <p:cNvSpPr>
                <a:spLocks/>
              </p:cNvSpPr>
              <p:nvPr/>
            </p:nvSpPr>
            <p:spPr bwMode="auto">
              <a:xfrm>
                <a:off x="5013325" y="2560638"/>
                <a:ext cx="528638" cy="527050"/>
              </a:xfrm>
              <a:custGeom>
                <a:avLst/>
                <a:gdLst>
                  <a:gd name="T0" fmla="*/ 204 w 206"/>
                  <a:gd name="T1" fmla="*/ 98 h 206"/>
                  <a:gd name="T2" fmla="*/ 108 w 206"/>
                  <a:gd name="T3" fmla="*/ 203 h 206"/>
                  <a:gd name="T4" fmla="*/ 3 w 206"/>
                  <a:gd name="T5" fmla="*/ 108 h 206"/>
                  <a:gd name="T6" fmla="*/ 98 w 206"/>
                  <a:gd name="T7" fmla="*/ 3 h 206"/>
                  <a:gd name="T8" fmla="*/ 204 w 206"/>
                  <a:gd name="T9" fmla="*/ 98 h 206"/>
                </a:gdLst>
                <a:ahLst/>
                <a:cxnLst>
                  <a:cxn ang="0">
                    <a:pos x="T0" y="T1"/>
                  </a:cxn>
                  <a:cxn ang="0">
                    <a:pos x="T2" y="T3"/>
                  </a:cxn>
                  <a:cxn ang="0">
                    <a:pos x="T4" y="T5"/>
                  </a:cxn>
                  <a:cxn ang="0">
                    <a:pos x="T6" y="T7"/>
                  </a:cxn>
                  <a:cxn ang="0">
                    <a:pos x="T8" y="T9"/>
                  </a:cxn>
                </a:cxnLst>
                <a:rect l="0" t="0" r="r" b="b"/>
                <a:pathLst>
                  <a:path w="206" h="206">
                    <a:moveTo>
                      <a:pt x="204" y="98"/>
                    </a:moveTo>
                    <a:cubicBezTo>
                      <a:pt x="206" y="153"/>
                      <a:pt x="164" y="200"/>
                      <a:pt x="108" y="203"/>
                    </a:cubicBezTo>
                    <a:cubicBezTo>
                      <a:pt x="53" y="206"/>
                      <a:pt x="6" y="163"/>
                      <a:pt x="3" y="108"/>
                    </a:cubicBezTo>
                    <a:cubicBezTo>
                      <a:pt x="0" y="52"/>
                      <a:pt x="43" y="5"/>
                      <a:pt x="98" y="3"/>
                    </a:cubicBezTo>
                    <a:cubicBezTo>
                      <a:pt x="154" y="0"/>
                      <a:pt x="201" y="42"/>
                      <a:pt x="204" y="98"/>
                    </a:cubicBezTo>
                    <a:close/>
                  </a:path>
                </a:pathLst>
              </a:custGeom>
              <a:solidFill>
                <a:schemeClr val="accent5">
                  <a:alpha val="7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ko-KR" altLang="en-US" sz="1350" dirty="0">
                  <a:latin typeface="Roboto condensed"/>
                  <a:cs typeface="Roboto condensed"/>
                </a:endParaRPr>
              </a:p>
            </p:txBody>
          </p:sp>
        </p:grpSp>
        <p:grpSp>
          <p:nvGrpSpPr>
            <p:cNvPr id="51" name="그룹 74"/>
            <p:cNvGrpSpPr>
              <a:grpSpLocks/>
            </p:cNvGrpSpPr>
            <p:nvPr/>
          </p:nvGrpSpPr>
          <p:grpSpPr bwMode="auto">
            <a:xfrm>
              <a:off x="4785261" y="2482279"/>
              <a:ext cx="2741593" cy="2991819"/>
              <a:chOff x="3375849" y="1068398"/>
              <a:chExt cx="2537024" cy="2768947"/>
            </a:xfrm>
          </p:grpSpPr>
          <p:sp>
            <p:nvSpPr>
              <p:cNvPr id="104" name="Freeform 5"/>
              <p:cNvSpPr>
                <a:spLocks/>
              </p:cNvSpPr>
              <p:nvPr/>
            </p:nvSpPr>
            <p:spPr bwMode="auto">
              <a:xfrm>
                <a:off x="4928632" y="1658723"/>
                <a:ext cx="616999" cy="612674"/>
              </a:xfrm>
              <a:custGeom>
                <a:avLst/>
                <a:gdLst>
                  <a:gd name="T0" fmla="*/ 197 w 200"/>
                  <a:gd name="T1" fmla="*/ 95 h 199"/>
                  <a:gd name="T2" fmla="*/ 105 w 200"/>
                  <a:gd name="T3" fmla="*/ 197 h 199"/>
                  <a:gd name="T4" fmla="*/ 3 w 200"/>
                  <a:gd name="T5" fmla="*/ 105 h 199"/>
                  <a:gd name="T6" fmla="*/ 95 w 200"/>
                  <a:gd name="T7" fmla="*/ 3 h 199"/>
                  <a:gd name="T8" fmla="*/ 197 w 200"/>
                  <a:gd name="T9" fmla="*/ 95 h 199"/>
                </a:gdLst>
                <a:ahLst/>
                <a:cxnLst>
                  <a:cxn ang="0">
                    <a:pos x="T0" y="T1"/>
                  </a:cxn>
                  <a:cxn ang="0">
                    <a:pos x="T2" y="T3"/>
                  </a:cxn>
                  <a:cxn ang="0">
                    <a:pos x="T4" y="T5"/>
                  </a:cxn>
                  <a:cxn ang="0">
                    <a:pos x="T6" y="T7"/>
                  </a:cxn>
                  <a:cxn ang="0">
                    <a:pos x="T8" y="T9"/>
                  </a:cxn>
                </a:cxnLst>
                <a:rect l="0" t="0" r="r" b="b"/>
                <a:pathLst>
                  <a:path w="200" h="199">
                    <a:moveTo>
                      <a:pt x="197" y="95"/>
                    </a:moveTo>
                    <a:cubicBezTo>
                      <a:pt x="200" y="148"/>
                      <a:pt x="158" y="194"/>
                      <a:pt x="105" y="197"/>
                    </a:cubicBezTo>
                    <a:cubicBezTo>
                      <a:pt x="51" y="199"/>
                      <a:pt x="6" y="158"/>
                      <a:pt x="3" y="105"/>
                    </a:cubicBezTo>
                    <a:cubicBezTo>
                      <a:pt x="0" y="51"/>
                      <a:pt x="42" y="5"/>
                      <a:pt x="95" y="3"/>
                    </a:cubicBezTo>
                    <a:cubicBezTo>
                      <a:pt x="149" y="0"/>
                      <a:pt x="194" y="41"/>
                      <a:pt x="197" y="95"/>
                    </a:cubicBezTo>
                    <a:close/>
                  </a:path>
                </a:pathLst>
              </a:cu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5" name="Freeform 6"/>
              <p:cNvSpPr>
                <a:spLocks/>
              </p:cNvSpPr>
              <p:nvPr/>
            </p:nvSpPr>
            <p:spPr bwMode="auto">
              <a:xfrm>
                <a:off x="5699861" y="1898188"/>
                <a:ext cx="213012" cy="214509"/>
              </a:xfrm>
              <a:custGeom>
                <a:avLst/>
                <a:gdLst>
                  <a:gd name="T0" fmla="*/ 68 w 69"/>
                  <a:gd name="T1" fmla="*/ 33 h 69"/>
                  <a:gd name="T2" fmla="*/ 36 w 69"/>
                  <a:gd name="T3" fmla="*/ 68 h 69"/>
                  <a:gd name="T4" fmla="*/ 0 w 69"/>
                  <a:gd name="T5" fmla="*/ 36 h 69"/>
                  <a:gd name="T6" fmla="*/ 32 w 69"/>
                  <a:gd name="T7" fmla="*/ 1 h 69"/>
                  <a:gd name="T8" fmla="*/ 68 w 69"/>
                  <a:gd name="T9" fmla="*/ 33 h 69"/>
                </a:gdLst>
                <a:ahLst/>
                <a:cxnLst>
                  <a:cxn ang="0">
                    <a:pos x="T0" y="T1"/>
                  </a:cxn>
                  <a:cxn ang="0">
                    <a:pos x="T2" y="T3"/>
                  </a:cxn>
                  <a:cxn ang="0">
                    <a:pos x="T4" y="T5"/>
                  </a:cxn>
                  <a:cxn ang="0">
                    <a:pos x="T6" y="T7"/>
                  </a:cxn>
                  <a:cxn ang="0">
                    <a:pos x="T8" y="T9"/>
                  </a:cxn>
                </a:cxnLst>
                <a:rect l="0" t="0" r="r" b="b"/>
                <a:pathLst>
                  <a:path w="69" h="69">
                    <a:moveTo>
                      <a:pt x="68" y="33"/>
                    </a:moveTo>
                    <a:cubicBezTo>
                      <a:pt x="69" y="52"/>
                      <a:pt x="54" y="67"/>
                      <a:pt x="36" y="68"/>
                    </a:cubicBezTo>
                    <a:cubicBezTo>
                      <a:pt x="17" y="69"/>
                      <a:pt x="1" y="55"/>
                      <a:pt x="0" y="36"/>
                    </a:cubicBezTo>
                    <a:cubicBezTo>
                      <a:pt x="0" y="18"/>
                      <a:pt x="14" y="2"/>
                      <a:pt x="32" y="1"/>
                    </a:cubicBezTo>
                    <a:cubicBezTo>
                      <a:pt x="51" y="0"/>
                      <a:pt x="67" y="14"/>
                      <a:pt x="68" y="33"/>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6" name="Freeform 7"/>
              <p:cNvSpPr>
                <a:spLocks/>
              </p:cNvSpPr>
              <p:nvPr/>
            </p:nvSpPr>
            <p:spPr bwMode="auto">
              <a:xfrm>
                <a:off x="3375849" y="1454236"/>
                <a:ext cx="195384" cy="196878"/>
              </a:xfrm>
              <a:custGeom>
                <a:avLst/>
                <a:gdLst>
                  <a:gd name="T0" fmla="*/ 62 w 63"/>
                  <a:gd name="T1" fmla="*/ 30 h 64"/>
                  <a:gd name="T2" fmla="*/ 33 w 63"/>
                  <a:gd name="T3" fmla="*/ 63 h 64"/>
                  <a:gd name="T4" fmla="*/ 1 w 63"/>
                  <a:gd name="T5" fmla="*/ 34 h 64"/>
                  <a:gd name="T6" fmla="*/ 30 w 63"/>
                  <a:gd name="T7" fmla="*/ 1 h 64"/>
                  <a:gd name="T8" fmla="*/ 62 w 63"/>
                  <a:gd name="T9" fmla="*/ 30 h 64"/>
                </a:gdLst>
                <a:ahLst/>
                <a:cxnLst>
                  <a:cxn ang="0">
                    <a:pos x="T0" y="T1"/>
                  </a:cxn>
                  <a:cxn ang="0">
                    <a:pos x="T2" y="T3"/>
                  </a:cxn>
                  <a:cxn ang="0">
                    <a:pos x="T4" y="T5"/>
                  </a:cxn>
                  <a:cxn ang="0">
                    <a:pos x="T6" y="T7"/>
                  </a:cxn>
                  <a:cxn ang="0">
                    <a:pos x="T8" y="T9"/>
                  </a:cxn>
                </a:cxnLst>
                <a:rect l="0" t="0" r="r" b="b"/>
                <a:pathLst>
                  <a:path w="63" h="64">
                    <a:moveTo>
                      <a:pt x="62" y="30"/>
                    </a:moveTo>
                    <a:cubicBezTo>
                      <a:pt x="63" y="47"/>
                      <a:pt x="50" y="62"/>
                      <a:pt x="33" y="63"/>
                    </a:cubicBezTo>
                    <a:cubicBezTo>
                      <a:pt x="16" y="64"/>
                      <a:pt x="1" y="51"/>
                      <a:pt x="1" y="34"/>
                    </a:cubicBezTo>
                    <a:cubicBezTo>
                      <a:pt x="0" y="16"/>
                      <a:pt x="13" y="2"/>
                      <a:pt x="30" y="1"/>
                    </a:cubicBezTo>
                    <a:cubicBezTo>
                      <a:pt x="47" y="0"/>
                      <a:pt x="62" y="13"/>
                      <a:pt x="62" y="30"/>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7" name="Freeform 8"/>
              <p:cNvSpPr>
                <a:spLocks/>
              </p:cNvSpPr>
              <p:nvPr/>
            </p:nvSpPr>
            <p:spPr bwMode="auto">
              <a:xfrm>
                <a:off x="5038724" y="1452767"/>
                <a:ext cx="196852" cy="198347"/>
              </a:xfrm>
              <a:custGeom>
                <a:avLst/>
                <a:gdLst>
                  <a:gd name="T0" fmla="*/ 63 w 64"/>
                  <a:gd name="T1" fmla="*/ 31 h 64"/>
                  <a:gd name="T2" fmla="*/ 33 w 64"/>
                  <a:gd name="T3" fmla="*/ 63 h 64"/>
                  <a:gd name="T4" fmla="*/ 1 w 64"/>
                  <a:gd name="T5" fmla="*/ 34 h 64"/>
                  <a:gd name="T6" fmla="*/ 30 w 64"/>
                  <a:gd name="T7" fmla="*/ 1 h 64"/>
                  <a:gd name="T8" fmla="*/ 63 w 64"/>
                  <a:gd name="T9" fmla="*/ 31 h 64"/>
                </a:gdLst>
                <a:ahLst/>
                <a:cxnLst>
                  <a:cxn ang="0">
                    <a:pos x="T0" y="T1"/>
                  </a:cxn>
                  <a:cxn ang="0">
                    <a:pos x="T2" y="T3"/>
                  </a:cxn>
                  <a:cxn ang="0">
                    <a:pos x="T4" y="T5"/>
                  </a:cxn>
                  <a:cxn ang="0">
                    <a:pos x="T6" y="T7"/>
                  </a:cxn>
                  <a:cxn ang="0">
                    <a:pos x="T8" y="T9"/>
                  </a:cxn>
                </a:cxnLst>
                <a:rect l="0" t="0" r="r" b="b"/>
                <a:pathLst>
                  <a:path w="64" h="64">
                    <a:moveTo>
                      <a:pt x="63" y="31"/>
                    </a:moveTo>
                    <a:cubicBezTo>
                      <a:pt x="64" y="48"/>
                      <a:pt x="50" y="62"/>
                      <a:pt x="33" y="63"/>
                    </a:cubicBezTo>
                    <a:cubicBezTo>
                      <a:pt x="16" y="64"/>
                      <a:pt x="2" y="51"/>
                      <a:pt x="1" y="34"/>
                    </a:cubicBezTo>
                    <a:cubicBezTo>
                      <a:pt x="0" y="17"/>
                      <a:pt x="13" y="2"/>
                      <a:pt x="30" y="1"/>
                    </a:cubicBezTo>
                    <a:cubicBezTo>
                      <a:pt x="47" y="0"/>
                      <a:pt x="62" y="13"/>
                      <a:pt x="63" y="31"/>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8" name="Freeform 14"/>
              <p:cNvSpPr>
                <a:spLocks/>
              </p:cNvSpPr>
              <p:nvPr/>
            </p:nvSpPr>
            <p:spPr bwMode="auto">
              <a:xfrm>
                <a:off x="3438157" y="1742016"/>
                <a:ext cx="283525" cy="286502"/>
              </a:xfrm>
              <a:custGeom>
                <a:avLst/>
                <a:gdLst>
                  <a:gd name="T0" fmla="*/ 91 w 92"/>
                  <a:gd name="T1" fmla="*/ 44 h 93"/>
                  <a:gd name="T2" fmla="*/ 48 w 92"/>
                  <a:gd name="T3" fmla="*/ 91 h 93"/>
                  <a:gd name="T4" fmla="*/ 1 w 92"/>
                  <a:gd name="T5" fmla="*/ 49 h 93"/>
                  <a:gd name="T6" fmla="*/ 44 w 92"/>
                  <a:gd name="T7" fmla="*/ 1 h 93"/>
                  <a:gd name="T8" fmla="*/ 91 w 92"/>
                  <a:gd name="T9" fmla="*/ 44 h 93"/>
                </a:gdLst>
                <a:ahLst/>
                <a:cxnLst>
                  <a:cxn ang="0">
                    <a:pos x="T0" y="T1"/>
                  </a:cxn>
                  <a:cxn ang="0">
                    <a:pos x="T2" y="T3"/>
                  </a:cxn>
                  <a:cxn ang="0">
                    <a:pos x="T4" y="T5"/>
                  </a:cxn>
                  <a:cxn ang="0">
                    <a:pos x="T6" y="T7"/>
                  </a:cxn>
                  <a:cxn ang="0">
                    <a:pos x="T8" y="T9"/>
                  </a:cxn>
                </a:cxnLst>
                <a:rect l="0" t="0" r="r" b="b"/>
                <a:pathLst>
                  <a:path w="92" h="93">
                    <a:moveTo>
                      <a:pt x="91" y="44"/>
                    </a:moveTo>
                    <a:cubicBezTo>
                      <a:pt x="92" y="69"/>
                      <a:pt x="73" y="90"/>
                      <a:pt x="48" y="91"/>
                    </a:cubicBezTo>
                    <a:cubicBezTo>
                      <a:pt x="23" y="93"/>
                      <a:pt x="2" y="73"/>
                      <a:pt x="1" y="49"/>
                    </a:cubicBezTo>
                    <a:cubicBezTo>
                      <a:pt x="0" y="24"/>
                      <a:pt x="19" y="3"/>
                      <a:pt x="44" y="1"/>
                    </a:cubicBezTo>
                    <a:cubicBezTo>
                      <a:pt x="69" y="0"/>
                      <a:pt x="90" y="19"/>
                      <a:pt x="91"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9" name="Freeform 15"/>
              <p:cNvSpPr>
                <a:spLocks/>
              </p:cNvSpPr>
              <p:nvPr/>
            </p:nvSpPr>
            <p:spPr bwMode="auto">
              <a:xfrm>
                <a:off x="5370814" y="2277011"/>
                <a:ext cx="286465" cy="286502"/>
              </a:xfrm>
              <a:custGeom>
                <a:avLst/>
                <a:gdLst>
                  <a:gd name="T0" fmla="*/ 92 w 93"/>
                  <a:gd name="T1" fmla="*/ 44 h 93"/>
                  <a:gd name="T2" fmla="*/ 49 w 93"/>
                  <a:gd name="T3" fmla="*/ 91 h 93"/>
                  <a:gd name="T4" fmla="*/ 2 w 93"/>
                  <a:gd name="T5" fmla="*/ 49 h 93"/>
                  <a:gd name="T6" fmla="*/ 44 w 93"/>
                  <a:gd name="T7" fmla="*/ 1 h 93"/>
                  <a:gd name="T8" fmla="*/ 92 w 93"/>
                  <a:gd name="T9" fmla="*/ 44 h 93"/>
                </a:gdLst>
                <a:ahLst/>
                <a:cxnLst>
                  <a:cxn ang="0">
                    <a:pos x="T0" y="T1"/>
                  </a:cxn>
                  <a:cxn ang="0">
                    <a:pos x="T2" y="T3"/>
                  </a:cxn>
                  <a:cxn ang="0">
                    <a:pos x="T4" y="T5"/>
                  </a:cxn>
                  <a:cxn ang="0">
                    <a:pos x="T6" y="T7"/>
                  </a:cxn>
                  <a:cxn ang="0">
                    <a:pos x="T8" y="T9"/>
                  </a:cxn>
                </a:cxnLst>
                <a:rect l="0" t="0" r="r" b="b"/>
                <a:pathLst>
                  <a:path w="93" h="93">
                    <a:moveTo>
                      <a:pt x="92" y="44"/>
                    </a:moveTo>
                    <a:cubicBezTo>
                      <a:pt x="93" y="69"/>
                      <a:pt x="74" y="90"/>
                      <a:pt x="49" y="91"/>
                    </a:cubicBezTo>
                    <a:cubicBezTo>
                      <a:pt x="24" y="93"/>
                      <a:pt x="3" y="74"/>
                      <a:pt x="2" y="49"/>
                    </a:cubicBezTo>
                    <a:cubicBezTo>
                      <a:pt x="0" y="24"/>
                      <a:pt x="19" y="3"/>
                      <a:pt x="44" y="1"/>
                    </a:cubicBezTo>
                    <a:cubicBezTo>
                      <a:pt x="69" y="0"/>
                      <a:pt x="90" y="19"/>
                      <a:pt x="92"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0" name="Freeform 16"/>
              <p:cNvSpPr>
                <a:spLocks/>
              </p:cNvSpPr>
              <p:nvPr/>
            </p:nvSpPr>
            <p:spPr bwMode="auto">
              <a:xfrm>
                <a:off x="5288548" y="2919069"/>
                <a:ext cx="597902" cy="593573"/>
              </a:xfrm>
              <a:custGeom>
                <a:avLst/>
                <a:gdLst>
                  <a:gd name="T0" fmla="*/ 192 w 194"/>
                  <a:gd name="T1" fmla="*/ 93 h 193"/>
                  <a:gd name="T2" fmla="*/ 101 w 194"/>
                  <a:gd name="T3" fmla="*/ 192 h 193"/>
                  <a:gd name="T4" fmla="*/ 55 w 194"/>
                  <a:gd name="T5" fmla="*/ 183 h 193"/>
                  <a:gd name="T6" fmla="*/ 40 w 194"/>
                  <a:gd name="T7" fmla="*/ 174 h 193"/>
                  <a:gd name="T8" fmla="*/ 6 w 194"/>
                  <a:gd name="T9" fmla="*/ 127 h 193"/>
                  <a:gd name="T10" fmla="*/ 1 w 194"/>
                  <a:gd name="T11" fmla="*/ 109 h 193"/>
                  <a:gd name="T12" fmla="*/ 1 w 194"/>
                  <a:gd name="T13" fmla="*/ 101 h 193"/>
                  <a:gd name="T14" fmla="*/ 18 w 194"/>
                  <a:gd name="T15" fmla="*/ 43 h 193"/>
                  <a:gd name="T16" fmla="*/ 48 w 194"/>
                  <a:gd name="T17" fmla="*/ 14 h 193"/>
                  <a:gd name="T18" fmla="*/ 92 w 194"/>
                  <a:gd name="T19" fmla="*/ 1 h 193"/>
                  <a:gd name="T20" fmla="*/ 179 w 194"/>
                  <a:gd name="T21" fmla="*/ 48 h 193"/>
                  <a:gd name="T22" fmla="*/ 179 w 194"/>
                  <a:gd name="T23" fmla="*/ 48 h 193"/>
                  <a:gd name="T24" fmla="*/ 192 w 194"/>
                  <a:gd name="T25" fmla="*/ 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193">
                    <a:moveTo>
                      <a:pt x="192" y="93"/>
                    </a:moveTo>
                    <a:cubicBezTo>
                      <a:pt x="194" y="145"/>
                      <a:pt x="153" y="190"/>
                      <a:pt x="101" y="192"/>
                    </a:cubicBezTo>
                    <a:cubicBezTo>
                      <a:pt x="84" y="193"/>
                      <a:pt x="69" y="190"/>
                      <a:pt x="55" y="183"/>
                    </a:cubicBezTo>
                    <a:cubicBezTo>
                      <a:pt x="50" y="181"/>
                      <a:pt x="45" y="178"/>
                      <a:pt x="40" y="174"/>
                    </a:cubicBezTo>
                    <a:cubicBezTo>
                      <a:pt x="25" y="163"/>
                      <a:pt x="12" y="147"/>
                      <a:pt x="6" y="127"/>
                    </a:cubicBezTo>
                    <a:cubicBezTo>
                      <a:pt x="4" y="122"/>
                      <a:pt x="2" y="115"/>
                      <a:pt x="1" y="109"/>
                    </a:cubicBezTo>
                    <a:cubicBezTo>
                      <a:pt x="1" y="106"/>
                      <a:pt x="1" y="104"/>
                      <a:pt x="1" y="101"/>
                    </a:cubicBezTo>
                    <a:cubicBezTo>
                      <a:pt x="0" y="79"/>
                      <a:pt x="6" y="59"/>
                      <a:pt x="18" y="43"/>
                    </a:cubicBezTo>
                    <a:cubicBezTo>
                      <a:pt x="26" y="31"/>
                      <a:pt x="36" y="21"/>
                      <a:pt x="48" y="14"/>
                    </a:cubicBezTo>
                    <a:cubicBezTo>
                      <a:pt x="61" y="6"/>
                      <a:pt x="76" y="2"/>
                      <a:pt x="92" y="1"/>
                    </a:cubicBezTo>
                    <a:cubicBezTo>
                      <a:pt x="129" y="0"/>
                      <a:pt x="161" y="19"/>
                      <a:pt x="179" y="48"/>
                    </a:cubicBezTo>
                    <a:cubicBezTo>
                      <a:pt x="179" y="48"/>
                      <a:pt x="179" y="48"/>
                      <a:pt x="179" y="48"/>
                    </a:cubicBezTo>
                    <a:cubicBezTo>
                      <a:pt x="187" y="61"/>
                      <a:pt x="191" y="76"/>
                      <a:pt x="192" y="93"/>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1" name="Freeform 17"/>
              <p:cNvSpPr>
                <a:spLocks/>
              </p:cNvSpPr>
              <p:nvPr/>
            </p:nvSpPr>
            <p:spPr bwMode="auto">
              <a:xfrm>
                <a:off x="3455178" y="2736883"/>
                <a:ext cx="719833" cy="719928"/>
              </a:xfrm>
              <a:custGeom>
                <a:avLst/>
                <a:gdLst>
                  <a:gd name="T0" fmla="*/ 232 w 234"/>
                  <a:gd name="T1" fmla="*/ 112 h 234"/>
                  <a:gd name="T2" fmla="*/ 122 w 234"/>
                  <a:gd name="T3" fmla="*/ 232 h 234"/>
                  <a:gd name="T4" fmla="*/ 3 w 234"/>
                  <a:gd name="T5" fmla="*/ 122 h 234"/>
                  <a:gd name="T6" fmla="*/ 112 w 234"/>
                  <a:gd name="T7" fmla="*/ 3 h 234"/>
                  <a:gd name="T8" fmla="*/ 232 w 234"/>
                  <a:gd name="T9" fmla="*/ 112 h 234"/>
                </a:gdLst>
                <a:ahLst/>
                <a:cxnLst>
                  <a:cxn ang="0">
                    <a:pos x="T0" y="T1"/>
                  </a:cxn>
                  <a:cxn ang="0">
                    <a:pos x="T2" y="T3"/>
                  </a:cxn>
                  <a:cxn ang="0">
                    <a:pos x="T4" y="T5"/>
                  </a:cxn>
                  <a:cxn ang="0">
                    <a:pos x="T6" y="T7"/>
                  </a:cxn>
                  <a:cxn ang="0">
                    <a:pos x="T8" y="T9"/>
                  </a:cxn>
                </a:cxnLst>
                <a:rect l="0" t="0" r="r" b="b"/>
                <a:pathLst>
                  <a:path w="234" h="234">
                    <a:moveTo>
                      <a:pt x="232" y="112"/>
                    </a:moveTo>
                    <a:cubicBezTo>
                      <a:pt x="234" y="175"/>
                      <a:pt x="185" y="229"/>
                      <a:pt x="122" y="232"/>
                    </a:cubicBezTo>
                    <a:cubicBezTo>
                      <a:pt x="59" y="234"/>
                      <a:pt x="6" y="185"/>
                      <a:pt x="3" y="122"/>
                    </a:cubicBezTo>
                    <a:cubicBezTo>
                      <a:pt x="0" y="59"/>
                      <a:pt x="49" y="6"/>
                      <a:pt x="112" y="3"/>
                    </a:cubicBezTo>
                    <a:cubicBezTo>
                      <a:pt x="176" y="0"/>
                      <a:pt x="229" y="49"/>
                      <a:pt x="232" y="112"/>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675" b="1" dirty="0">
                  <a:gradFill>
                    <a:gsLst>
                      <a:gs pos="0">
                        <a:prstClr val="white"/>
                      </a:gs>
                      <a:gs pos="100000">
                        <a:prstClr val="white"/>
                      </a:gs>
                    </a:gsLst>
                    <a:lin ang="5400000" scaled="0"/>
                  </a:gradFill>
                  <a:latin typeface="Roboto condensed"/>
                  <a:cs typeface="Roboto condensed"/>
                </a:endParaRPr>
              </a:p>
            </p:txBody>
          </p:sp>
          <p:sp>
            <p:nvSpPr>
              <p:cNvPr id="112" name="Freeform 18"/>
              <p:cNvSpPr>
                <a:spLocks/>
              </p:cNvSpPr>
              <p:nvPr/>
            </p:nvSpPr>
            <p:spPr bwMode="auto">
              <a:xfrm>
                <a:off x="4283720" y="2970493"/>
                <a:ext cx="863799" cy="866852"/>
              </a:xfrm>
              <a:custGeom>
                <a:avLst/>
                <a:gdLst>
                  <a:gd name="T0" fmla="*/ 280 w 280"/>
                  <a:gd name="T1" fmla="*/ 148 h 281"/>
                  <a:gd name="T2" fmla="*/ 280 w 280"/>
                  <a:gd name="T3" fmla="*/ 148 h 281"/>
                  <a:gd name="T4" fmla="*/ 156 w 280"/>
                  <a:gd name="T5" fmla="*/ 279 h 281"/>
                  <a:gd name="T6" fmla="*/ 146 w 280"/>
                  <a:gd name="T7" fmla="*/ 280 h 281"/>
                  <a:gd name="T8" fmla="*/ 83 w 280"/>
                  <a:gd name="T9" fmla="*/ 268 h 281"/>
                  <a:gd name="T10" fmla="*/ 30 w 280"/>
                  <a:gd name="T11" fmla="*/ 227 h 281"/>
                  <a:gd name="T12" fmla="*/ 0 w 280"/>
                  <a:gd name="T13" fmla="*/ 146 h 281"/>
                  <a:gd name="T14" fmla="*/ 3 w 280"/>
                  <a:gd name="T15" fmla="*/ 111 h 281"/>
                  <a:gd name="T16" fmla="*/ 9 w 280"/>
                  <a:gd name="T17" fmla="*/ 91 h 281"/>
                  <a:gd name="T18" fmla="*/ 9 w 280"/>
                  <a:gd name="T19" fmla="*/ 91 h 281"/>
                  <a:gd name="T20" fmla="*/ 39 w 280"/>
                  <a:gd name="T21" fmla="*/ 44 h 281"/>
                  <a:gd name="T22" fmla="*/ 99 w 280"/>
                  <a:gd name="T23" fmla="*/ 7 h 281"/>
                  <a:gd name="T24" fmla="*/ 113 w 280"/>
                  <a:gd name="T25" fmla="*/ 3 h 281"/>
                  <a:gd name="T26" fmla="*/ 127 w 280"/>
                  <a:gd name="T27" fmla="*/ 1 h 281"/>
                  <a:gd name="T28" fmla="*/ 134 w 280"/>
                  <a:gd name="T29" fmla="*/ 1 h 281"/>
                  <a:gd name="T30" fmla="*/ 151 w 280"/>
                  <a:gd name="T31" fmla="*/ 1 h 281"/>
                  <a:gd name="T32" fmla="*/ 175 w 280"/>
                  <a:gd name="T33" fmla="*/ 5 h 281"/>
                  <a:gd name="T34" fmla="*/ 207 w 280"/>
                  <a:gd name="T35" fmla="*/ 18 h 281"/>
                  <a:gd name="T36" fmla="*/ 247 w 280"/>
                  <a:gd name="T37" fmla="*/ 50 h 281"/>
                  <a:gd name="T38" fmla="*/ 254 w 280"/>
                  <a:gd name="T39" fmla="*/ 60 h 281"/>
                  <a:gd name="T40" fmla="*/ 279 w 280"/>
                  <a:gd name="T41" fmla="*/ 128 h 281"/>
                  <a:gd name="T42" fmla="*/ 280 w 280"/>
                  <a:gd name="T43" fmla="*/ 134 h 281"/>
                  <a:gd name="T44" fmla="*/ 280 w 280"/>
                  <a:gd name="T45" fmla="*/ 1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 h="281">
                    <a:moveTo>
                      <a:pt x="280" y="148"/>
                    </a:moveTo>
                    <a:cubicBezTo>
                      <a:pt x="280" y="148"/>
                      <a:pt x="280" y="148"/>
                      <a:pt x="280" y="148"/>
                    </a:cubicBezTo>
                    <a:cubicBezTo>
                      <a:pt x="276" y="216"/>
                      <a:pt x="224" y="272"/>
                      <a:pt x="156" y="279"/>
                    </a:cubicBezTo>
                    <a:cubicBezTo>
                      <a:pt x="153" y="280"/>
                      <a:pt x="149" y="280"/>
                      <a:pt x="146" y="280"/>
                    </a:cubicBezTo>
                    <a:cubicBezTo>
                      <a:pt x="124" y="281"/>
                      <a:pt x="102" y="277"/>
                      <a:pt x="83" y="268"/>
                    </a:cubicBezTo>
                    <a:cubicBezTo>
                      <a:pt x="62" y="259"/>
                      <a:pt x="44" y="245"/>
                      <a:pt x="30" y="227"/>
                    </a:cubicBezTo>
                    <a:cubicBezTo>
                      <a:pt x="13" y="205"/>
                      <a:pt x="1" y="177"/>
                      <a:pt x="0" y="146"/>
                    </a:cubicBezTo>
                    <a:cubicBezTo>
                      <a:pt x="0" y="134"/>
                      <a:pt x="1" y="123"/>
                      <a:pt x="3" y="111"/>
                    </a:cubicBezTo>
                    <a:cubicBezTo>
                      <a:pt x="5" y="104"/>
                      <a:pt x="7" y="98"/>
                      <a:pt x="9" y="91"/>
                    </a:cubicBezTo>
                    <a:cubicBezTo>
                      <a:pt x="9" y="91"/>
                      <a:pt x="9" y="91"/>
                      <a:pt x="9" y="91"/>
                    </a:cubicBezTo>
                    <a:cubicBezTo>
                      <a:pt x="16" y="73"/>
                      <a:pt x="26" y="57"/>
                      <a:pt x="39" y="44"/>
                    </a:cubicBezTo>
                    <a:cubicBezTo>
                      <a:pt x="55" y="27"/>
                      <a:pt x="76" y="14"/>
                      <a:pt x="99" y="7"/>
                    </a:cubicBezTo>
                    <a:cubicBezTo>
                      <a:pt x="103" y="5"/>
                      <a:pt x="108" y="4"/>
                      <a:pt x="113" y="3"/>
                    </a:cubicBezTo>
                    <a:cubicBezTo>
                      <a:pt x="117" y="2"/>
                      <a:pt x="122" y="2"/>
                      <a:pt x="127" y="1"/>
                    </a:cubicBezTo>
                    <a:cubicBezTo>
                      <a:pt x="129" y="1"/>
                      <a:pt x="132" y="1"/>
                      <a:pt x="134" y="1"/>
                    </a:cubicBezTo>
                    <a:cubicBezTo>
                      <a:pt x="140" y="0"/>
                      <a:pt x="145" y="1"/>
                      <a:pt x="151" y="1"/>
                    </a:cubicBezTo>
                    <a:cubicBezTo>
                      <a:pt x="159" y="2"/>
                      <a:pt x="167" y="3"/>
                      <a:pt x="175" y="5"/>
                    </a:cubicBezTo>
                    <a:cubicBezTo>
                      <a:pt x="186" y="8"/>
                      <a:pt x="197" y="12"/>
                      <a:pt x="207" y="18"/>
                    </a:cubicBezTo>
                    <a:cubicBezTo>
                      <a:pt x="222" y="26"/>
                      <a:pt x="236" y="37"/>
                      <a:pt x="247" y="50"/>
                    </a:cubicBezTo>
                    <a:cubicBezTo>
                      <a:pt x="249" y="53"/>
                      <a:pt x="252" y="56"/>
                      <a:pt x="254" y="60"/>
                    </a:cubicBezTo>
                    <a:cubicBezTo>
                      <a:pt x="268" y="79"/>
                      <a:pt x="277" y="103"/>
                      <a:pt x="279" y="128"/>
                    </a:cubicBezTo>
                    <a:cubicBezTo>
                      <a:pt x="280" y="130"/>
                      <a:pt x="280" y="132"/>
                      <a:pt x="280" y="134"/>
                    </a:cubicBezTo>
                    <a:cubicBezTo>
                      <a:pt x="280" y="139"/>
                      <a:pt x="280" y="144"/>
                      <a:pt x="280" y="148"/>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3" name="Oval 19"/>
              <p:cNvSpPr>
                <a:spLocks noChangeArrowheads="1"/>
              </p:cNvSpPr>
              <p:nvPr/>
            </p:nvSpPr>
            <p:spPr bwMode="auto">
              <a:xfrm>
                <a:off x="4308992" y="1068398"/>
                <a:ext cx="809445" cy="809552"/>
              </a:xfrm>
              <a:prstGeom prst="ellipse">
                <a:avLst/>
              </a:pr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675" b="1" dirty="0">
                  <a:gradFill>
                    <a:gsLst>
                      <a:gs pos="0">
                        <a:prstClr val="white"/>
                      </a:gs>
                      <a:gs pos="100000">
                        <a:prstClr val="white"/>
                      </a:gs>
                    </a:gsLst>
                    <a:lin ang="5400000" scaled="0"/>
                  </a:gradFill>
                  <a:latin typeface="Roboto condensed"/>
                  <a:cs typeface="Roboto condensed"/>
                </a:endParaRPr>
              </a:p>
            </p:txBody>
          </p:sp>
        </p:grpSp>
        <p:grpSp>
          <p:nvGrpSpPr>
            <p:cNvPr id="52" name="그룹 90"/>
            <p:cNvGrpSpPr>
              <a:grpSpLocks/>
            </p:cNvGrpSpPr>
            <p:nvPr/>
          </p:nvGrpSpPr>
          <p:grpSpPr bwMode="auto">
            <a:xfrm>
              <a:off x="5240876" y="4683519"/>
              <a:ext cx="1947862" cy="369887"/>
              <a:chOff x="3797467" y="3105663"/>
              <a:chExt cx="1802519" cy="342333"/>
            </a:xfrm>
          </p:grpSpPr>
          <p:cxnSp>
            <p:nvCxnSpPr>
              <p:cNvPr id="72" name="직선 연결선 91"/>
              <p:cNvCxnSpPr/>
              <p:nvPr/>
            </p:nvCxnSpPr>
            <p:spPr>
              <a:xfrm>
                <a:off x="3797467" y="3105663"/>
                <a:ext cx="946066" cy="342333"/>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직선 연결선 92"/>
              <p:cNvCxnSpPr/>
              <p:nvPr/>
            </p:nvCxnSpPr>
            <p:spPr>
              <a:xfrm flipV="1">
                <a:off x="4755285" y="3210833"/>
                <a:ext cx="844701" cy="229202"/>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그룹 93"/>
            <p:cNvGrpSpPr>
              <a:grpSpLocks/>
            </p:cNvGrpSpPr>
            <p:nvPr/>
          </p:nvGrpSpPr>
          <p:grpSpPr bwMode="auto">
            <a:xfrm>
              <a:off x="4890732" y="2881456"/>
              <a:ext cx="2607569" cy="2222790"/>
              <a:chOff x="3473450" y="1437839"/>
              <a:chExt cx="2413000" cy="2057206"/>
            </a:xfrm>
          </p:grpSpPr>
          <p:sp>
            <p:nvSpPr>
              <p:cNvPr id="65" name="TextBox 64"/>
              <p:cNvSpPr txBox="1"/>
              <p:nvPr/>
            </p:nvSpPr>
            <p:spPr>
              <a:xfrm>
                <a:off x="3473450" y="3009929"/>
                <a:ext cx="6858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66" name="TextBox 65"/>
              <p:cNvSpPr txBox="1"/>
              <p:nvPr/>
            </p:nvSpPr>
            <p:spPr>
              <a:xfrm>
                <a:off x="4292600" y="3295650"/>
                <a:ext cx="84455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67" name="TextBox 66"/>
              <p:cNvSpPr txBox="1"/>
              <p:nvPr/>
            </p:nvSpPr>
            <p:spPr>
              <a:xfrm>
                <a:off x="5289550" y="3124221"/>
                <a:ext cx="5969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71" name="TextBox 70"/>
              <p:cNvSpPr txBox="1"/>
              <p:nvPr/>
            </p:nvSpPr>
            <p:spPr>
              <a:xfrm>
                <a:off x="4307563" y="1437839"/>
                <a:ext cx="8255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grpSp>
        <p:grpSp>
          <p:nvGrpSpPr>
            <p:cNvPr id="55" name="그룹 2"/>
            <p:cNvGrpSpPr>
              <a:grpSpLocks/>
            </p:cNvGrpSpPr>
            <p:nvPr/>
          </p:nvGrpSpPr>
          <p:grpSpPr bwMode="auto">
            <a:xfrm>
              <a:off x="5118140" y="3140967"/>
              <a:ext cx="2070595" cy="1379546"/>
              <a:chOff x="3683891" y="1678022"/>
              <a:chExt cx="1916094" cy="1276779"/>
            </a:xfrm>
          </p:grpSpPr>
          <p:sp>
            <p:nvSpPr>
              <p:cNvPr id="63" name="Freeform 23"/>
              <p:cNvSpPr>
                <a:spLocks/>
              </p:cNvSpPr>
              <p:nvPr/>
            </p:nvSpPr>
            <p:spPr bwMode="auto">
              <a:xfrm>
                <a:off x="3683891" y="1678022"/>
                <a:ext cx="968102" cy="968231"/>
              </a:xfrm>
              <a:custGeom>
                <a:avLst/>
                <a:gdLst>
                  <a:gd name="T0" fmla="*/ 310 w 314"/>
                  <a:gd name="T1" fmla="*/ 150 h 314"/>
                  <a:gd name="T2" fmla="*/ 164 w 314"/>
                  <a:gd name="T3" fmla="*/ 310 h 314"/>
                  <a:gd name="T4" fmla="*/ 4 w 314"/>
                  <a:gd name="T5" fmla="*/ 165 h 314"/>
                  <a:gd name="T6" fmla="*/ 149 w 314"/>
                  <a:gd name="T7" fmla="*/ 4 h 314"/>
                  <a:gd name="T8" fmla="*/ 310 w 314"/>
                  <a:gd name="T9" fmla="*/ 150 h 314"/>
                </a:gdLst>
                <a:ahLst/>
                <a:cxnLst>
                  <a:cxn ang="0">
                    <a:pos x="T0" y="T1"/>
                  </a:cxn>
                  <a:cxn ang="0">
                    <a:pos x="T2" y="T3"/>
                  </a:cxn>
                  <a:cxn ang="0">
                    <a:pos x="T4" y="T5"/>
                  </a:cxn>
                  <a:cxn ang="0">
                    <a:pos x="T6" y="T7"/>
                  </a:cxn>
                  <a:cxn ang="0">
                    <a:pos x="T8" y="T9"/>
                  </a:cxn>
                </a:cxnLst>
                <a:rect l="0" t="0" r="r" b="b"/>
                <a:pathLst>
                  <a:path w="314" h="314">
                    <a:moveTo>
                      <a:pt x="310" y="150"/>
                    </a:moveTo>
                    <a:cubicBezTo>
                      <a:pt x="314" y="234"/>
                      <a:pt x="249" y="306"/>
                      <a:pt x="164" y="310"/>
                    </a:cubicBezTo>
                    <a:cubicBezTo>
                      <a:pt x="80" y="314"/>
                      <a:pt x="8" y="249"/>
                      <a:pt x="4" y="165"/>
                    </a:cubicBezTo>
                    <a:cubicBezTo>
                      <a:pt x="0" y="80"/>
                      <a:pt x="65" y="9"/>
                      <a:pt x="149" y="4"/>
                    </a:cubicBezTo>
                    <a:cubicBezTo>
                      <a:pt x="234" y="0"/>
                      <a:pt x="305" y="65"/>
                      <a:pt x="310" y="150"/>
                    </a:cubicBezTo>
                    <a:close/>
                  </a:path>
                </a:pathLst>
              </a:custGeom>
              <a:solidFill>
                <a:schemeClr val="accent4">
                  <a:alpha val="82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64" name="Freeform 24"/>
              <p:cNvSpPr>
                <a:spLocks/>
              </p:cNvSpPr>
              <p:nvPr/>
            </p:nvSpPr>
            <p:spPr bwMode="auto">
              <a:xfrm>
                <a:off x="4891905" y="2246627"/>
                <a:ext cx="708080" cy="708174"/>
              </a:xfrm>
              <a:custGeom>
                <a:avLst/>
                <a:gdLst>
                  <a:gd name="T0" fmla="*/ 227 w 230"/>
                  <a:gd name="T1" fmla="*/ 109 h 230"/>
                  <a:gd name="T2" fmla="*/ 121 w 230"/>
                  <a:gd name="T3" fmla="*/ 227 h 230"/>
                  <a:gd name="T4" fmla="*/ 3 w 230"/>
                  <a:gd name="T5" fmla="*/ 120 h 230"/>
                  <a:gd name="T6" fmla="*/ 109 w 230"/>
                  <a:gd name="T7" fmla="*/ 3 h 230"/>
                  <a:gd name="T8" fmla="*/ 227 w 230"/>
                  <a:gd name="T9" fmla="*/ 109 h 230"/>
                </a:gdLst>
                <a:ahLst/>
                <a:cxnLst>
                  <a:cxn ang="0">
                    <a:pos x="T0" y="T1"/>
                  </a:cxn>
                  <a:cxn ang="0">
                    <a:pos x="T2" y="T3"/>
                  </a:cxn>
                  <a:cxn ang="0">
                    <a:pos x="T4" y="T5"/>
                  </a:cxn>
                  <a:cxn ang="0">
                    <a:pos x="T6" y="T7"/>
                  </a:cxn>
                  <a:cxn ang="0">
                    <a:pos x="T8" y="T9"/>
                  </a:cxn>
                </a:cxnLst>
                <a:rect l="0" t="0" r="r" b="b"/>
                <a:pathLst>
                  <a:path w="230" h="230">
                    <a:moveTo>
                      <a:pt x="227" y="109"/>
                    </a:moveTo>
                    <a:cubicBezTo>
                      <a:pt x="230" y="171"/>
                      <a:pt x="182" y="224"/>
                      <a:pt x="121" y="227"/>
                    </a:cubicBezTo>
                    <a:cubicBezTo>
                      <a:pt x="59" y="230"/>
                      <a:pt x="6" y="182"/>
                      <a:pt x="3" y="120"/>
                    </a:cubicBezTo>
                    <a:cubicBezTo>
                      <a:pt x="0" y="59"/>
                      <a:pt x="48" y="6"/>
                      <a:pt x="109" y="3"/>
                    </a:cubicBezTo>
                    <a:cubicBezTo>
                      <a:pt x="171" y="0"/>
                      <a:pt x="224" y="48"/>
                      <a:pt x="227" y="109"/>
                    </a:cubicBezTo>
                    <a:close/>
                  </a:path>
                </a:pathLst>
              </a:custGeom>
              <a:solidFill>
                <a:schemeClr val="accent3">
                  <a:alpha val="80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grpSp>
        <p:sp>
          <p:nvSpPr>
            <p:cNvPr id="56" name="Freeform 35"/>
            <p:cNvSpPr>
              <a:spLocks/>
            </p:cNvSpPr>
            <p:nvPr/>
          </p:nvSpPr>
          <p:spPr bwMode="auto">
            <a:xfrm>
              <a:off x="5681564" y="3229850"/>
              <a:ext cx="1201420" cy="1199674"/>
            </a:xfrm>
            <a:custGeom>
              <a:avLst/>
              <a:gdLst>
                <a:gd name="T0" fmla="*/ 323 w 328"/>
                <a:gd name="T1" fmla="*/ 156 h 328"/>
                <a:gd name="T2" fmla="*/ 172 w 328"/>
                <a:gd name="T3" fmla="*/ 323 h 328"/>
                <a:gd name="T4" fmla="*/ 4 w 328"/>
                <a:gd name="T5" fmla="*/ 172 h 328"/>
                <a:gd name="T6" fmla="*/ 156 w 328"/>
                <a:gd name="T7" fmla="*/ 4 h 328"/>
                <a:gd name="T8" fmla="*/ 323 w 328"/>
                <a:gd name="T9" fmla="*/ 156 h 328"/>
              </a:gdLst>
              <a:ahLst/>
              <a:cxnLst>
                <a:cxn ang="0">
                  <a:pos x="T0" y="T1"/>
                </a:cxn>
                <a:cxn ang="0">
                  <a:pos x="T2" y="T3"/>
                </a:cxn>
                <a:cxn ang="0">
                  <a:pos x="T4" y="T5"/>
                </a:cxn>
                <a:cxn ang="0">
                  <a:pos x="T6" y="T7"/>
                </a:cxn>
                <a:cxn ang="0">
                  <a:pos x="T8" y="T9"/>
                </a:cxn>
              </a:cxnLst>
              <a:rect l="0" t="0" r="r" b="b"/>
              <a:pathLst>
                <a:path w="328" h="328">
                  <a:moveTo>
                    <a:pt x="323" y="156"/>
                  </a:moveTo>
                  <a:cubicBezTo>
                    <a:pt x="328" y="244"/>
                    <a:pt x="260" y="319"/>
                    <a:pt x="172" y="323"/>
                  </a:cubicBezTo>
                  <a:cubicBezTo>
                    <a:pt x="84" y="328"/>
                    <a:pt x="9" y="260"/>
                    <a:pt x="4" y="172"/>
                  </a:cubicBezTo>
                  <a:cubicBezTo>
                    <a:pt x="0" y="84"/>
                    <a:pt x="68" y="9"/>
                    <a:pt x="156" y="4"/>
                  </a:cubicBezTo>
                  <a:cubicBezTo>
                    <a:pt x="244" y="0"/>
                    <a:pt x="319" y="68"/>
                    <a:pt x="323" y="156"/>
                  </a:cubicBezTo>
                  <a:close/>
                </a:path>
              </a:pathLst>
            </a:custGeom>
            <a:solidFill>
              <a:schemeClr val="accent2"/>
            </a:solidFill>
            <a:ln>
              <a:noFill/>
            </a:ln>
          </p:spPr>
          <p:txBody>
            <a:bodyPr/>
            <a:lstStyle/>
            <a:p>
              <a:pPr>
                <a:defRPr/>
              </a:pPr>
              <a:endParaRPr lang="ko-KR" altLang="en-US" sz="1350" dirty="0">
                <a:latin typeface="Roboto condensed"/>
                <a:cs typeface="Roboto condensed"/>
              </a:endParaRPr>
            </a:p>
          </p:txBody>
        </p:sp>
        <p:sp>
          <p:nvSpPr>
            <p:cNvPr id="57" name="TextBox 13"/>
            <p:cNvSpPr txBox="1">
              <a:spLocks noChangeArrowheads="1"/>
            </p:cNvSpPr>
            <p:nvPr/>
          </p:nvSpPr>
          <p:spPr bwMode="auto">
            <a:xfrm>
              <a:off x="5755835" y="3451113"/>
              <a:ext cx="1008229" cy="761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ts val="1200"/>
                </a:lnSpc>
              </a:pPr>
              <a:r>
                <a:rPr lang="en-US" altLang="ko-KR" sz="1125" dirty="0">
                  <a:solidFill>
                    <a:schemeClr val="bg1"/>
                  </a:solidFill>
                  <a:latin typeface="Roboto Regular"/>
                  <a:ea typeface="Roboto condensed" charset="0"/>
                  <a:cs typeface="Roboto Regular"/>
                </a:rPr>
                <a:t>Brand</a:t>
              </a:r>
            </a:p>
            <a:p>
              <a:pPr algn="ctr">
                <a:lnSpc>
                  <a:spcPts val="1200"/>
                </a:lnSpc>
              </a:pPr>
              <a:r>
                <a:rPr lang="en-US" altLang="ko-KR" sz="1125" dirty="0">
                  <a:solidFill>
                    <a:schemeClr val="bg1"/>
                  </a:solidFill>
                  <a:latin typeface="Roboto Regular"/>
                  <a:ea typeface="Roboto condensed" charset="0"/>
                  <a:cs typeface="Roboto Regular"/>
                </a:rPr>
                <a:t>Tree</a:t>
              </a:r>
              <a:endParaRPr lang="nb-NO" altLang="ko-KR" sz="1125" dirty="0">
                <a:solidFill>
                  <a:schemeClr val="bg1"/>
                </a:solidFill>
                <a:latin typeface="Roboto Regular"/>
                <a:ea typeface="Roboto condensed" charset="0"/>
                <a:cs typeface="Roboto Regular"/>
              </a:endParaRPr>
            </a:p>
          </p:txBody>
        </p:sp>
      </p:grpSp>
      <p:sp>
        <p:nvSpPr>
          <p:cNvPr id="44" name="Text Placeholder 2"/>
          <p:cNvSpPr txBox="1">
            <a:spLocks/>
          </p:cNvSpPr>
          <p:nvPr/>
        </p:nvSpPr>
        <p:spPr>
          <a:xfrm>
            <a:off x="6354198"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45" name="Text Placeholder 2"/>
          <p:cNvSpPr txBox="1">
            <a:spLocks/>
          </p:cNvSpPr>
          <p:nvPr/>
        </p:nvSpPr>
        <p:spPr>
          <a:xfrm>
            <a:off x="6354198"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50" name="Text Placeholder 2"/>
          <p:cNvSpPr txBox="1">
            <a:spLocks/>
          </p:cNvSpPr>
          <p:nvPr/>
        </p:nvSpPr>
        <p:spPr>
          <a:xfrm>
            <a:off x="6354198"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54" name="Text Placeholder 2"/>
          <p:cNvSpPr txBox="1">
            <a:spLocks/>
          </p:cNvSpPr>
          <p:nvPr/>
        </p:nvSpPr>
        <p:spPr>
          <a:xfrm>
            <a:off x="1187624"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58" name="Text Placeholder 2"/>
          <p:cNvSpPr txBox="1">
            <a:spLocks/>
          </p:cNvSpPr>
          <p:nvPr/>
        </p:nvSpPr>
        <p:spPr>
          <a:xfrm>
            <a:off x="1187624"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59" name="Text Placeholder 2"/>
          <p:cNvSpPr txBox="1">
            <a:spLocks/>
          </p:cNvSpPr>
          <p:nvPr/>
        </p:nvSpPr>
        <p:spPr>
          <a:xfrm>
            <a:off x="1187624"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Tree>
    <p:extLst>
      <p:ext uri="{BB962C8B-B14F-4D97-AF65-F5344CB8AC3E}">
        <p14:creationId xmlns:p14="http://schemas.microsoft.com/office/powerpoint/2010/main" val="269345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500"/>
                                        <p:tgtEl>
                                          <p:spTgt spid="4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fade">
                                      <p:cBhvr>
                                        <p:cTn id="4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44" grpId="0"/>
      <p:bldP spid="45" grpId="0"/>
      <p:bldP spid="50" grpId="0"/>
      <p:bldP spid="54" grpId="0"/>
      <p:bldP spid="58" grpId="0"/>
      <p:bldP spid="5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456666" y="5021388"/>
            <a:ext cx="8273796" cy="444452"/>
          </a:xfrm>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a:xfrm>
            <a:off x="456666" y="5475007"/>
            <a:ext cx="8273796" cy="330257"/>
          </a:xfrm>
        </p:spPr>
        <p:txBody>
          <a:bodyPr/>
          <a:lstStyle/>
          <a:p>
            <a:r>
              <a:rPr lang="en-US" dirty="0" smtClean="0"/>
              <a:t>We build the most powerful and clean theme for our valuable client.</a:t>
            </a:r>
            <a:endParaRPr lang="en-AU" dirty="0"/>
          </a:p>
        </p:txBody>
      </p:sp>
      <p:grpSp>
        <p:nvGrpSpPr>
          <p:cNvPr id="3" name="Group 2"/>
          <p:cNvGrpSpPr/>
          <p:nvPr/>
        </p:nvGrpSpPr>
        <p:grpSpPr>
          <a:xfrm>
            <a:off x="2971114" y="3429000"/>
            <a:ext cx="1095539" cy="1095539"/>
            <a:chOff x="3961485" y="3264426"/>
            <a:chExt cx="1460718" cy="1460718"/>
          </a:xfrm>
        </p:grpSpPr>
        <p:sp>
          <p:nvSpPr>
            <p:cNvPr id="21" name="Oval 20"/>
            <p:cNvSpPr/>
            <p:nvPr/>
          </p:nvSpPr>
          <p:spPr>
            <a:xfrm>
              <a:off x="3961485" y="3264426"/>
              <a:ext cx="1460718" cy="1460718"/>
            </a:xfrm>
            <a:prstGeom prst="ellipse">
              <a:avLst/>
            </a:prstGeom>
            <a:solidFill>
              <a:schemeClr val="accent2"/>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4" name="Group 23"/>
            <p:cNvGrpSpPr/>
            <p:nvPr/>
          </p:nvGrpSpPr>
          <p:grpSpPr>
            <a:xfrm>
              <a:off x="4409292" y="3769759"/>
              <a:ext cx="534580" cy="540918"/>
              <a:chOff x="3500438" y="2252663"/>
              <a:chExt cx="401638" cy="406400"/>
            </a:xfrm>
            <a:solidFill>
              <a:schemeClr val="bg2"/>
            </a:solidFill>
          </p:grpSpPr>
          <p:sp>
            <p:nvSpPr>
              <p:cNvPr id="25"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7075570" y="3429000"/>
            <a:ext cx="1095539" cy="1095539"/>
            <a:chOff x="9434093" y="3264426"/>
            <a:chExt cx="1460718" cy="1460718"/>
          </a:xfrm>
        </p:grpSpPr>
        <p:sp>
          <p:nvSpPr>
            <p:cNvPr id="23" name="Oval 22"/>
            <p:cNvSpPr/>
            <p:nvPr/>
          </p:nvSpPr>
          <p:spPr>
            <a:xfrm>
              <a:off x="9434093" y="3264426"/>
              <a:ext cx="1460718" cy="1460718"/>
            </a:xfrm>
            <a:prstGeom prst="ellipse">
              <a:avLst/>
            </a:prstGeom>
            <a:solidFill>
              <a:schemeClr val="accent4"/>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9" name="Group 28"/>
            <p:cNvGrpSpPr/>
            <p:nvPr/>
          </p:nvGrpSpPr>
          <p:grpSpPr>
            <a:xfrm>
              <a:off x="9894744" y="3717032"/>
              <a:ext cx="593744" cy="593744"/>
              <a:chOff x="1200150" y="3768725"/>
              <a:chExt cx="446088" cy="446088"/>
            </a:xfrm>
            <a:solidFill>
              <a:schemeClr val="bg2"/>
            </a:solidFill>
          </p:grpSpPr>
          <p:sp>
            <p:nvSpPr>
              <p:cNvPr id="3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a:off x="918886" y="3429000"/>
            <a:ext cx="1095539" cy="1095539"/>
            <a:chOff x="1225181" y="3264426"/>
            <a:chExt cx="1460718" cy="1460718"/>
          </a:xfrm>
        </p:grpSpPr>
        <p:sp>
          <p:nvSpPr>
            <p:cNvPr id="20" name="Oval 19"/>
            <p:cNvSpPr/>
            <p:nvPr/>
          </p:nvSpPr>
          <p:spPr>
            <a:xfrm>
              <a:off x="1225181" y="3264426"/>
              <a:ext cx="1460718" cy="1460718"/>
            </a:xfrm>
            <a:prstGeom prst="ellipse">
              <a:avLst/>
            </a:prstGeom>
            <a:solidFill>
              <a:schemeClr val="accent1"/>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3" name="Group 32"/>
            <p:cNvGrpSpPr/>
            <p:nvPr/>
          </p:nvGrpSpPr>
          <p:grpSpPr>
            <a:xfrm>
              <a:off x="1731984" y="3717032"/>
              <a:ext cx="403576" cy="600082"/>
              <a:chOff x="65087" y="3805238"/>
              <a:chExt cx="303213" cy="450850"/>
            </a:xfrm>
            <a:solidFill>
              <a:schemeClr val="bg2"/>
            </a:solidFill>
          </p:grpSpPr>
          <p:sp>
            <p:nvSpPr>
              <p:cNvPr id="34"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5077348" y="3429000"/>
            <a:ext cx="1095539" cy="1095539"/>
            <a:chOff x="6769797" y="3264426"/>
            <a:chExt cx="1460718" cy="1460718"/>
          </a:xfrm>
        </p:grpSpPr>
        <p:sp>
          <p:nvSpPr>
            <p:cNvPr id="22" name="Oval 21"/>
            <p:cNvSpPr/>
            <p:nvPr/>
          </p:nvSpPr>
          <p:spPr>
            <a:xfrm>
              <a:off x="6769797" y="3264426"/>
              <a:ext cx="1460718" cy="1460718"/>
            </a:xfrm>
            <a:prstGeom prst="ellipse">
              <a:avLst/>
            </a:prstGeom>
            <a:solidFill>
              <a:schemeClr val="accent3"/>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8" name="Group 37"/>
            <p:cNvGrpSpPr/>
            <p:nvPr/>
          </p:nvGrpSpPr>
          <p:grpSpPr>
            <a:xfrm>
              <a:off x="7255434" y="3773700"/>
              <a:ext cx="507111" cy="509225"/>
              <a:chOff x="3346450" y="4684713"/>
              <a:chExt cx="381000" cy="382588"/>
            </a:xfrm>
            <a:solidFill>
              <a:schemeClr val="bg2"/>
            </a:solidFill>
          </p:grpSpPr>
          <p:sp>
            <p:nvSpPr>
              <p:cNvPr id="39"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19929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anim calcmode="lin" valueType="num">
                                      <p:cBhvr>
                                        <p:cTn id="20" dur="500" fill="hold"/>
                                        <p:tgtEl>
                                          <p:spTgt spid="7"/>
                                        </p:tgtEl>
                                        <p:attrNameLst>
                                          <p:attrName>ppt_x</p:attrName>
                                        </p:attrNameLst>
                                      </p:cBhvr>
                                      <p:tavLst>
                                        <p:tav tm="0">
                                          <p:val>
                                            <p:strVal val="#ppt_x"/>
                                          </p:val>
                                        </p:tav>
                                        <p:tav tm="100000">
                                          <p:val>
                                            <p:strVal val="#ppt_x"/>
                                          </p:val>
                                        </p:tav>
                                      </p:tavLst>
                                    </p:anim>
                                    <p:anim calcmode="lin" valueType="num">
                                      <p:cBhvr>
                                        <p:cTn id="21" dur="500" fill="hold"/>
                                        <p:tgtEl>
                                          <p:spTgt spid="7"/>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fade">
                                      <p:cBhvr>
                                        <p:cTn id="3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3" name="Group 12"/>
          <p:cNvGrpSpPr/>
          <p:nvPr/>
        </p:nvGrpSpPr>
        <p:grpSpPr>
          <a:xfrm>
            <a:off x="3491881" y="2742024"/>
            <a:ext cx="1147130" cy="1574433"/>
            <a:chOff x="7392144" y="2513032"/>
            <a:chExt cx="1529507" cy="2099244"/>
          </a:xfrm>
        </p:grpSpPr>
        <p:sp>
          <p:nvSpPr>
            <p:cNvPr id="39" name="Freeform 6"/>
            <p:cNvSpPr>
              <a:spLocks/>
            </p:cNvSpPr>
            <p:nvPr/>
          </p:nvSpPr>
          <p:spPr bwMode="auto">
            <a:xfrm>
              <a:off x="7392144" y="2513032"/>
              <a:ext cx="1201420" cy="699944"/>
            </a:xfrm>
            <a:custGeom>
              <a:avLst/>
              <a:gdLst>
                <a:gd name="T0" fmla="*/ 385 w 488"/>
                <a:gd name="T1" fmla="*/ 0 h 344"/>
                <a:gd name="T2" fmla="*/ 103 w 488"/>
                <a:gd name="T3" fmla="*/ 0 h 344"/>
                <a:gd name="T4" fmla="*/ 0 w 488"/>
                <a:gd name="T5" fmla="*/ 0 h 344"/>
                <a:gd name="T6" fmla="*/ 0 w 488"/>
                <a:gd name="T7" fmla="*/ 103 h 344"/>
                <a:gd name="T8" fmla="*/ 0 w 488"/>
                <a:gd name="T9" fmla="*/ 241 h 344"/>
                <a:gd name="T10" fmla="*/ 103 w 488"/>
                <a:gd name="T11" fmla="*/ 344 h 344"/>
                <a:gd name="T12" fmla="*/ 385 w 488"/>
                <a:gd name="T13" fmla="*/ 344 h 344"/>
                <a:gd name="T14" fmla="*/ 488 w 488"/>
                <a:gd name="T15" fmla="*/ 344 h 344"/>
                <a:gd name="T16" fmla="*/ 488 w 488"/>
                <a:gd name="T17" fmla="*/ 241 h 344"/>
                <a:gd name="T18" fmla="*/ 488 w 488"/>
                <a:gd name="T19" fmla="*/ 103 h 344"/>
                <a:gd name="T20" fmla="*/ 385 w 488"/>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44">
                  <a:moveTo>
                    <a:pt x="385" y="0"/>
                  </a:moveTo>
                  <a:cubicBezTo>
                    <a:pt x="103" y="0"/>
                    <a:pt x="103" y="0"/>
                    <a:pt x="103" y="0"/>
                  </a:cubicBezTo>
                  <a:cubicBezTo>
                    <a:pt x="0" y="0"/>
                    <a:pt x="0" y="0"/>
                    <a:pt x="0" y="0"/>
                  </a:cubicBezTo>
                  <a:cubicBezTo>
                    <a:pt x="0" y="103"/>
                    <a:pt x="0" y="103"/>
                    <a:pt x="0" y="103"/>
                  </a:cubicBezTo>
                  <a:cubicBezTo>
                    <a:pt x="0" y="241"/>
                    <a:pt x="0" y="241"/>
                    <a:pt x="0" y="241"/>
                  </a:cubicBezTo>
                  <a:cubicBezTo>
                    <a:pt x="0" y="298"/>
                    <a:pt x="46" y="344"/>
                    <a:pt x="103" y="344"/>
                  </a:cubicBezTo>
                  <a:cubicBezTo>
                    <a:pt x="385" y="344"/>
                    <a:pt x="385" y="344"/>
                    <a:pt x="385" y="344"/>
                  </a:cubicBezTo>
                  <a:cubicBezTo>
                    <a:pt x="488" y="344"/>
                    <a:pt x="488" y="344"/>
                    <a:pt x="488" y="344"/>
                  </a:cubicBezTo>
                  <a:cubicBezTo>
                    <a:pt x="488" y="241"/>
                    <a:pt x="488" y="241"/>
                    <a:pt x="488" y="241"/>
                  </a:cubicBezTo>
                  <a:cubicBezTo>
                    <a:pt x="488" y="103"/>
                    <a:pt x="488" y="103"/>
                    <a:pt x="488" y="103"/>
                  </a:cubicBezTo>
                  <a:cubicBezTo>
                    <a:pt x="488" y="46"/>
                    <a:pt x="442" y="0"/>
                    <a:pt x="38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8" name="Freeform 10"/>
            <p:cNvSpPr>
              <a:spLocks/>
            </p:cNvSpPr>
            <p:nvPr/>
          </p:nvSpPr>
          <p:spPr bwMode="auto">
            <a:xfrm>
              <a:off x="8430750" y="3070958"/>
              <a:ext cx="350694" cy="1541318"/>
            </a:xfrm>
            <a:custGeom>
              <a:avLst/>
              <a:gdLst>
                <a:gd name="T0" fmla="*/ 172 w 172"/>
                <a:gd name="T1" fmla="*/ 757 h 757"/>
                <a:gd name="T2" fmla="*/ 172 w 172"/>
                <a:gd name="T3" fmla="*/ 102 h 757"/>
                <a:gd name="T4" fmla="*/ 70 w 172"/>
                <a:gd name="T5" fmla="*/ 0 h 757"/>
                <a:gd name="T6" fmla="*/ 0 w 172"/>
                <a:gd name="T7" fmla="*/ 0 h 757"/>
              </a:gdLst>
              <a:ahLst/>
              <a:cxnLst>
                <a:cxn ang="0">
                  <a:pos x="T0" y="T1"/>
                </a:cxn>
                <a:cxn ang="0">
                  <a:pos x="T2" y="T3"/>
                </a:cxn>
                <a:cxn ang="0">
                  <a:pos x="T4" y="T5"/>
                </a:cxn>
                <a:cxn ang="0">
                  <a:pos x="T6" y="T7"/>
                </a:cxn>
              </a:cxnLst>
              <a:rect l="0" t="0" r="r" b="b"/>
              <a:pathLst>
                <a:path w="172" h="757">
                  <a:moveTo>
                    <a:pt x="172" y="757"/>
                  </a:moveTo>
                  <a:cubicBezTo>
                    <a:pt x="172" y="102"/>
                    <a:pt x="172" y="102"/>
                    <a:pt x="172" y="102"/>
                  </a:cubicBezTo>
                  <a:cubicBezTo>
                    <a:pt x="172" y="46"/>
                    <a:pt x="126" y="0"/>
                    <a:pt x="70" y="0"/>
                  </a:cubicBezTo>
                  <a:cubicBezTo>
                    <a:pt x="0" y="0"/>
                    <a:pt x="0" y="0"/>
                    <a:pt x="0"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88" name="Group 87"/>
            <p:cNvGrpSpPr/>
            <p:nvPr/>
          </p:nvGrpSpPr>
          <p:grpSpPr>
            <a:xfrm>
              <a:off x="7484150" y="2679412"/>
              <a:ext cx="340042" cy="340042"/>
              <a:chOff x="191344" y="6369531"/>
              <a:chExt cx="340040" cy="340040"/>
            </a:xfrm>
            <a:solidFill>
              <a:schemeClr val="bg2"/>
            </a:solidFill>
          </p:grpSpPr>
          <p:sp>
            <p:nvSpPr>
              <p:cNvPr id="89"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8" name="Text Placeholder 2"/>
            <p:cNvSpPr txBox="1">
              <a:spLocks/>
            </p:cNvSpPr>
            <p:nvPr/>
          </p:nvSpPr>
          <p:spPr>
            <a:xfrm>
              <a:off x="7824192" y="2708920"/>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Money</a:t>
              </a:r>
              <a:endParaRPr lang="en-AU" sz="900" dirty="0">
                <a:solidFill>
                  <a:schemeClr val="bg2"/>
                </a:solidFill>
              </a:endParaRPr>
            </a:p>
          </p:txBody>
        </p:sp>
      </p:grpSp>
      <p:grpSp>
        <p:nvGrpSpPr>
          <p:cNvPr id="12" name="Group 11"/>
          <p:cNvGrpSpPr/>
          <p:nvPr/>
        </p:nvGrpSpPr>
        <p:grpSpPr>
          <a:xfrm>
            <a:off x="4533855" y="2996953"/>
            <a:ext cx="1442302" cy="908282"/>
            <a:chOff x="8781443" y="2852936"/>
            <a:chExt cx="1923069" cy="1211043"/>
          </a:xfrm>
        </p:grpSpPr>
        <p:sp>
          <p:nvSpPr>
            <p:cNvPr id="44" name="Freeform 8"/>
            <p:cNvSpPr>
              <a:spLocks/>
            </p:cNvSpPr>
            <p:nvPr/>
          </p:nvSpPr>
          <p:spPr bwMode="auto">
            <a:xfrm>
              <a:off x="9342437" y="2852936"/>
              <a:ext cx="1362075" cy="699944"/>
            </a:xfrm>
            <a:custGeom>
              <a:avLst/>
              <a:gdLst>
                <a:gd name="T0" fmla="*/ 103 w 553"/>
                <a:gd name="T1" fmla="*/ 0 h 344"/>
                <a:gd name="T2" fmla="*/ 451 w 553"/>
                <a:gd name="T3" fmla="*/ 0 h 344"/>
                <a:gd name="T4" fmla="*/ 553 w 553"/>
                <a:gd name="T5" fmla="*/ 0 h 344"/>
                <a:gd name="T6" fmla="*/ 553 w 553"/>
                <a:gd name="T7" fmla="*/ 103 h 344"/>
                <a:gd name="T8" fmla="*/ 553 w 553"/>
                <a:gd name="T9" fmla="*/ 242 h 344"/>
                <a:gd name="T10" fmla="*/ 451 w 553"/>
                <a:gd name="T11" fmla="*/ 344 h 344"/>
                <a:gd name="T12" fmla="*/ 103 w 553"/>
                <a:gd name="T13" fmla="*/ 344 h 344"/>
                <a:gd name="T14" fmla="*/ 0 w 553"/>
                <a:gd name="T15" fmla="*/ 344 h 344"/>
                <a:gd name="T16" fmla="*/ 0 w 553"/>
                <a:gd name="T17" fmla="*/ 242 h 344"/>
                <a:gd name="T18" fmla="*/ 0 w 553"/>
                <a:gd name="T19" fmla="*/ 103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3"/>
                    <a:pt x="553" y="103"/>
                    <a:pt x="553" y="103"/>
                  </a:cubicBezTo>
                  <a:cubicBezTo>
                    <a:pt x="553" y="242"/>
                    <a:pt x="553" y="242"/>
                    <a:pt x="553" y="242"/>
                  </a:cubicBezTo>
                  <a:cubicBezTo>
                    <a:pt x="553" y="298"/>
                    <a:pt x="507" y="344"/>
                    <a:pt x="451" y="344"/>
                  </a:cubicBezTo>
                  <a:cubicBezTo>
                    <a:pt x="103" y="344"/>
                    <a:pt x="103" y="344"/>
                    <a:pt x="103" y="344"/>
                  </a:cubicBezTo>
                  <a:cubicBezTo>
                    <a:pt x="0" y="344"/>
                    <a:pt x="0" y="344"/>
                    <a:pt x="0" y="344"/>
                  </a:cubicBezTo>
                  <a:cubicBezTo>
                    <a:pt x="0" y="242"/>
                    <a:pt x="0" y="242"/>
                    <a:pt x="0" y="242"/>
                  </a:cubicBezTo>
                  <a:cubicBezTo>
                    <a:pt x="0" y="103"/>
                    <a:pt x="0" y="103"/>
                    <a:pt x="0" y="103"/>
                  </a:cubicBezTo>
                  <a:cubicBezTo>
                    <a:pt x="0" y="46"/>
                    <a:pt x="46" y="0"/>
                    <a:pt x="103"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9" name="Freeform 15"/>
            <p:cNvSpPr>
              <a:spLocks/>
            </p:cNvSpPr>
            <p:nvPr/>
          </p:nvSpPr>
          <p:spPr bwMode="auto">
            <a:xfrm>
              <a:off x="8781443" y="3476604"/>
              <a:ext cx="724477" cy="587375"/>
            </a:xfrm>
            <a:custGeom>
              <a:avLst/>
              <a:gdLst>
                <a:gd name="T0" fmla="*/ 0 w 356"/>
                <a:gd name="T1" fmla="*/ 289 h 289"/>
                <a:gd name="T2" fmla="*/ 0 w 356"/>
                <a:gd name="T3" fmla="*/ 102 h 289"/>
                <a:gd name="T4" fmla="*/ 102 w 356"/>
                <a:gd name="T5" fmla="*/ 0 h 289"/>
                <a:gd name="T6" fmla="*/ 356 w 356"/>
                <a:gd name="T7" fmla="*/ 0 h 289"/>
              </a:gdLst>
              <a:ahLst/>
              <a:cxnLst>
                <a:cxn ang="0">
                  <a:pos x="T0" y="T1"/>
                </a:cxn>
                <a:cxn ang="0">
                  <a:pos x="T2" y="T3"/>
                </a:cxn>
                <a:cxn ang="0">
                  <a:pos x="T4" y="T5"/>
                </a:cxn>
                <a:cxn ang="0">
                  <a:pos x="T6" y="T7"/>
                </a:cxn>
              </a:cxnLst>
              <a:rect l="0" t="0" r="r" b="b"/>
              <a:pathLst>
                <a:path w="356" h="289">
                  <a:moveTo>
                    <a:pt x="0" y="289"/>
                  </a:moveTo>
                  <a:cubicBezTo>
                    <a:pt x="0" y="102"/>
                    <a:pt x="0" y="102"/>
                    <a:pt x="0" y="102"/>
                  </a:cubicBezTo>
                  <a:cubicBezTo>
                    <a:pt x="0" y="45"/>
                    <a:pt x="45" y="0"/>
                    <a:pt x="102" y="0"/>
                  </a:cubicBezTo>
                  <a:cubicBezTo>
                    <a:pt x="356" y="0"/>
                    <a:pt x="356" y="0"/>
                    <a:pt x="356"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70" name="Text Placeholder 2"/>
            <p:cNvSpPr txBox="1">
              <a:spLocks/>
            </p:cNvSpPr>
            <p:nvPr/>
          </p:nvSpPr>
          <p:spPr>
            <a:xfrm>
              <a:off x="9293465" y="3068960"/>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Analysis</a:t>
              </a:r>
              <a:endParaRPr lang="en-AU" sz="900" dirty="0">
                <a:solidFill>
                  <a:schemeClr val="bg2"/>
                </a:solidFill>
              </a:endParaRPr>
            </a:p>
          </p:txBody>
        </p:sp>
        <p:grpSp>
          <p:nvGrpSpPr>
            <p:cNvPr id="85" name="Group 84"/>
            <p:cNvGrpSpPr/>
            <p:nvPr/>
          </p:nvGrpSpPr>
          <p:grpSpPr>
            <a:xfrm>
              <a:off x="10200456" y="3039452"/>
              <a:ext cx="340042" cy="340042"/>
              <a:chOff x="777137" y="5867224"/>
              <a:chExt cx="281025" cy="281025"/>
            </a:xfrm>
            <a:solidFill>
              <a:srgbClr val="FFFFFF"/>
            </a:solidFill>
          </p:grpSpPr>
          <p:sp>
            <p:nvSpPr>
              <p:cNvPr id="86" name="Freeform 238"/>
              <p:cNvSpPr>
                <a:spLocks noEditPoints="1"/>
              </p:cNvSpPr>
              <p:nvPr/>
            </p:nvSpPr>
            <p:spPr bwMode="auto">
              <a:xfrm>
                <a:off x="777137" y="5867224"/>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239"/>
              <p:cNvSpPr>
                <a:spLocks noEditPoints="1"/>
              </p:cNvSpPr>
              <p:nvPr/>
            </p:nvSpPr>
            <p:spPr bwMode="auto">
              <a:xfrm>
                <a:off x="855316" y="5947517"/>
                <a:ext cx="122552" cy="122552"/>
              </a:xfrm>
              <a:custGeom>
                <a:avLst/>
                <a:gdLst>
                  <a:gd name="T0" fmla="*/ 0 w 58"/>
                  <a:gd name="T1" fmla="*/ 58 h 58"/>
                  <a:gd name="T2" fmla="*/ 8 w 58"/>
                  <a:gd name="T3" fmla="*/ 58 h 58"/>
                  <a:gd name="T4" fmla="*/ 8 w 58"/>
                  <a:gd name="T5" fmla="*/ 0 h 58"/>
                  <a:gd name="T6" fmla="*/ 0 w 58"/>
                  <a:gd name="T7" fmla="*/ 0 h 58"/>
                  <a:gd name="T8" fmla="*/ 0 w 58"/>
                  <a:gd name="T9" fmla="*/ 58 h 58"/>
                  <a:gd name="T10" fmla="*/ 12 w 58"/>
                  <a:gd name="T11" fmla="*/ 58 h 58"/>
                  <a:gd name="T12" fmla="*/ 21 w 58"/>
                  <a:gd name="T13" fmla="*/ 58 h 58"/>
                  <a:gd name="T14" fmla="*/ 21 w 58"/>
                  <a:gd name="T15" fmla="*/ 49 h 58"/>
                  <a:gd name="T16" fmla="*/ 12 w 58"/>
                  <a:gd name="T17" fmla="*/ 49 h 58"/>
                  <a:gd name="T18" fmla="*/ 12 w 58"/>
                  <a:gd name="T19" fmla="*/ 58 h 58"/>
                  <a:gd name="T20" fmla="*/ 25 w 58"/>
                  <a:gd name="T21" fmla="*/ 58 h 58"/>
                  <a:gd name="T22" fmla="*/ 33 w 58"/>
                  <a:gd name="T23" fmla="*/ 58 h 58"/>
                  <a:gd name="T24" fmla="*/ 33 w 58"/>
                  <a:gd name="T25" fmla="*/ 29 h 58"/>
                  <a:gd name="T26" fmla="*/ 25 w 58"/>
                  <a:gd name="T27" fmla="*/ 29 h 58"/>
                  <a:gd name="T28" fmla="*/ 25 w 58"/>
                  <a:gd name="T29" fmla="*/ 58 h 58"/>
                  <a:gd name="T30" fmla="*/ 37 w 58"/>
                  <a:gd name="T31" fmla="*/ 58 h 58"/>
                  <a:gd name="T32" fmla="*/ 46 w 58"/>
                  <a:gd name="T33" fmla="*/ 58 h 58"/>
                  <a:gd name="T34" fmla="*/ 46 w 58"/>
                  <a:gd name="T35" fmla="*/ 12 h 58"/>
                  <a:gd name="T36" fmla="*/ 37 w 58"/>
                  <a:gd name="T37" fmla="*/ 12 h 58"/>
                  <a:gd name="T38" fmla="*/ 37 w 58"/>
                  <a:gd name="T39" fmla="*/ 58 h 58"/>
                  <a:gd name="T40" fmla="*/ 50 w 58"/>
                  <a:gd name="T41" fmla="*/ 37 h 58"/>
                  <a:gd name="T42" fmla="*/ 50 w 58"/>
                  <a:gd name="T43" fmla="*/ 58 h 58"/>
                  <a:gd name="T44" fmla="*/ 58 w 58"/>
                  <a:gd name="T45" fmla="*/ 58 h 58"/>
                  <a:gd name="T46" fmla="*/ 58 w 58"/>
                  <a:gd name="T47" fmla="*/ 37 h 58"/>
                  <a:gd name="T48" fmla="*/ 50 w 58"/>
                  <a:gd name="T4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58"/>
                    </a:moveTo>
                    <a:lnTo>
                      <a:pt x="8" y="58"/>
                    </a:lnTo>
                    <a:lnTo>
                      <a:pt x="8" y="0"/>
                    </a:lnTo>
                    <a:lnTo>
                      <a:pt x="0" y="0"/>
                    </a:lnTo>
                    <a:lnTo>
                      <a:pt x="0" y="58"/>
                    </a:lnTo>
                    <a:close/>
                    <a:moveTo>
                      <a:pt x="12" y="58"/>
                    </a:moveTo>
                    <a:lnTo>
                      <a:pt x="21" y="58"/>
                    </a:lnTo>
                    <a:lnTo>
                      <a:pt x="21" y="49"/>
                    </a:lnTo>
                    <a:lnTo>
                      <a:pt x="12" y="49"/>
                    </a:lnTo>
                    <a:lnTo>
                      <a:pt x="12" y="58"/>
                    </a:lnTo>
                    <a:close/>
                    <a:moveTo>
                      <a:pt x="25" y="58"/>
                    </a:moveTo>
                    <a:lnTo>
                      <a:pt x="33" y="58"/>
                    </a:lnTo>
                    <a:lnTo>
                      <a:pt x="33" y="29"/>
                    </a:lnTo>
                    <a:lnTo>
                      <a:pt x="25" y="29"/>
                    </a:lnTo>
                    <a:lnTo>
                      <a:pt x="25" y="58"/>
                    </a:lnTo>
                    <a:close/>
                    <a:moveTo>
                      <a:pt x="37" y="58"/>
                    </a:moveTo>
                    <a:lnTo>
                      <a:pt x="46" y="58"/>
                    </a:lnTo>
                    <a:lnTo>
                      <a:pt x="46" y="12"/>
                    </a:lnTo>
                    <a:lnTo>
                      <a:pt x="37" y="12"/>
                    </a:lnTo>
                    <a:lnTo>
                      <a:pt x="37" y="58"/>
                    </a:lnTo>
                    <a:close/>
                    <a:moveTo>
                      <a:pt x="50" y="37"/>
                    </a:moveTo>
                    <a:lnTo>
                      <a:pt x="50" y="58"/>
                    </a:lnTo>
                    <a:lnTo>
                      <a:pt x="58" y="58"/>
                    </a:lnTo>
                    <a:lnTo>
                      <a:pt x="58" y="37"/>
                    </a:lnTo>
                    <a:lnTo>
                      <a:pt x="50" y="3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2999032" y="3320988"/>
            <a:ext cx="1534823" cy="1173404"/>
            <a:chOff x="6735012" y="3284984"/>
            <a:chExt cx="2046431" cy="1564538"/>
          </a:xfrm>
        </p:grpSpPr>
        <p:sp>
          <p:nvSpPr>
            <p:cNvPr id="57" name="Freeform 13"/>
            <p:cNvSpPr>
              <a:spLocks/>
            </p:cNvSpPr>
            <p:nvPr/>
          </p:nvSpPr>
          <p:spPr bwMode="auto">
            <a:xfrm>
              <a:off x="6735012" y="3284984"/>
              <a:ext cx="1239694" cy="723900"/>
            </a:xfrm>
            <a:custGeom>
              <a:avLst/>
              <a:gdLst>
                <a:gd name="T0" fmla="*/ 506 w 609"/>
                <a:gd name="T1" fmla="*/ 0 h 323"/>
                <a:gd name="T2" fmla="*/ 102 w 609"/>
                <a:gd name="T3" fmla="*/ 0 h 323"/>
                <a:gd name="T4" fmla="*/ 0 w 609"/>
                <a:gd name="T5" fmla="*/ 0 h 323"/>
                <a:gd name="T6" fmla="*/ 0 w 609"/>
                <a:gd name="T7" fmla="*/ 102 h 323"/>
                <a:gd name="T8" fmla="*/ 0 w 609"/>
                <a:gd name="T9" fmla="*/ 220 h 323"/>
                <a:gd name="T10" fmla="*/ 102 w 609"/>
                <a:gd name="T11" fmla="*/ 323 h 323"/>
                <a:gd name="T12" fmla="*/ 506 w 609"/>
                <a:gd name="T13" fmla="*/ 323 h 323"/>
                <a:gd name="T14" fmla="*/ 609 w 609"/>
                <a:gd name="T15" fmla="*/ 323 h 323"/>
                <a:gd name="T16" fmla="*/ 609 w 609"/>
                <a:gd name="T17" fmla="*/ 241 h 323"/>
                <a:gd name="T18" fmla="*/ 609 w 609"/>
                <a:gd name="T19" fmla="*/ 102 h 323"/>
                <a:gd name="T20" fmla="*/ 506 w 609"/>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323">
                  <a:moveTo>
                    <a:pt x="506" y="0"/>
                  </a:moveTo>
                  <a:cubicBezTo>
                    <a:pt x="102" y="0"/>
                    <a:pt x="102" y="0"/>
                    <a:pt x="102" y="0"/>
                  </a:cubicBezTo>
                  <a:cubicBezTo>
                    <a:pt x="0" y="0"/>
                    <a:pt x="0" y="0"/>
                    <a:pt x="0" y="0"/>
                  </a:cubicBezTo>
                  <a:cubicBezTo>
                    <a:pt x="0" y="102"/>
                    <a:pt x="0" y="102"/>
                    <a:pt x="0" y="102"/>
                  </a:cubicBezTo>
                  <a:cubicBezTo>
                    <a:pt x="0" y="220"/>
                    <a:pt x="0" y="220"/>
                    <a:pt x="0" y="220"/>
                  </a:cubicBezTo>
                  <a:cubicBezTo>
                    <a:pt x="0" y="277"/>
                    <a:pt x="46" y="323"/>
                    <a:pt x="102" y="323"/>
                  </a:cubicBezTo>
                  <a:cubicBezTo>
                    <a:pt x="506" y="323"/>
                    <a:pt x="506" y="323"/>
                    <a:pt x="506" y="323"/>
                  </a:cubicBezTo>
                  <a:cubicBezTo>
                    <a:pt x="609" y="323"/>
                    <a:pt x="609" y="323"/>
                    <a:pt x="609" y="323"/>
                  </a:cubicBezTo>
                  <a:cubicBezTo>
                    <a:pt x="609" y="241"/>
                    <a:pt x="609" y="241"/>
                    <a:pt x="609" y="241"/>
                  </a:cubicBezTo>
                  <a:cubicBezTo>
                    <a:pt x="609" y="102"/>
                    <a:pt x="609" y="102"/>
                    <a:pt x="609" y="102"/>
                  </a:cubicBezTo>
                  <a:cubicBezTo>
                    <a:pt x="609" y="46"/>
                    <a:pt x="563" y="0"/>
                    <a:pt x="506"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0" name="Freeform 16"/>
            <p:cNvSpPr>
              <a:spLocks/>
            </p:cNvSpPr>
            <p:nvPr/>
          </p:nvSpPr>
          <p:spPr bwMode="auto">
            <a:xfrm>
              <a:off x="7974704" y="3915783"/>
              <a:ext cx="806739" cy="933739"/>
            </a:xfrm>
            <a:custGeom>
              <a:avLst/>
              <a:gdLst>
                <a:gd name="T0" fmla="*/ 396 w 396"/>
                <a:gd name="T1" fmla="*/ 459 h 459"/>
                <a:gd name="T2" fmla="*/ 396 w 396"/>
                <a:gd name="T3" fmla="*/ 102 h 459"/>
                <a:gd name="T4" fmla="*/ 294 w 396"/>
                <a:gd name="T5" fmla="*/ 0 h 459"/>
                <a:gd name="T6" fmla="*/ 0 w 396"/>
                <a:gd name="T7" fmla="*/ 0 h 459"/>
              </a:gdLst>
              <a:ahLst/>
              <a:cxnLst>
                <a:cxn ang="0">
                  <a:pos x="T0" y="T1"/>
                </a:cxn>
                <a:cxn ang="0">
                  <a:pos x="T2" y="T3"/>
                </a:cxn>
                <a:cxn ang="0">
                  <a:pos x="T4" y="T5"/>
                </a:cxn>
                <a:cxn ang="0">
                  <a:pos x="T6" y="T7"/>
                </a:cxn>
              </a:cxnLst>
              <a:rect l="0" t="0" r="r" b="b"/>
              <a:pathLst>
                <a:path w="396" h="459">
                  <a:moveTo>
                    <a:pt x="396" y="459"/>
                  </a:moveTo>
                  <a:cubicBezTo>
                    <a:pt x="396" y="102"/>
                    <a:pt x="396" y="102"/>
                    <a:pt x="396" y="102"/>
                  </a:cubicBezTo>
                  <a:cubicBezTo>
                    <a:pt x="396" y="45"/>
                    <a:pt x="350" y="0"/>
                    <a:pt x="294" y="0"/>
                  </a:cubicBezTo>
                  <a:cubicBezTo>
                    <a:pt x="0" y="0"/>
                    <a:pt x="0" y="0"/>
                    <a:pt x="0"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78" name="Group 77"/>
            <p:cNvGrpSpPr/>
            <p:nvPr/>
          </p:nvGrpSpPr>
          <p:grpSpPr>
            <a:xfrm>
              <a:off x="6836078" y="3471500"/>
              <a:ext cx="340042" cy="340042"/>
              <a:chOff x="638764" y="3247820"/>
              <a:chExt cx="340040" cy="340040"/>
            </a:xfrm>
            <a:solidFill>
              <a:schemeClr val="bg2"/>
            </a:solidFill>
          </p:grpSpPr>
          <p:sp>
            <p:nvSpPr>
              <p:cNvPr id="79" name="Freeform 45"/>
              <p:cNvSpPr>
                <a:spLocks noEditPoints="1"/>
              </p:cNvSpPr>
              <p:nvPr/>
            </p:nvSpPr>
            <p:spPr bwMode="auto">
              <a:xfrm>
                <a:off x="638764"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0" name="Freeform 46"/>
              <p:cNvSpPr>
                <a:spLocks/>
              </p:cNvSpPr>
              <p:nvPr/>
            </p:nvSpPr>
            <p:spPr bwMode="auto">
              <a:xfrm>
                <a:off x="794721" y="3416562"/>
                <a:ext cx="97155" cy="74145"/>
              </a:xfrm>
              <a:custGeom>
                <a:avLst/>
                <a:gdLst>
                  <a:gd name="T0" fmla="*/ 19 w 37"/>
                  <a:gd name="T1" fmla="*/ 0 h 28"/>
                  <a:gd name="T2" fmla="*/ 0 w 37"/>
                  <a:gd name="T3" fmla="*/ 12 h 28"/>
                  <a:gd name="T4" fmla="*/ 6 w 37"/>
                  <a:gd name="T5" fmla="*/ 21 h 28"/>
                  <a:gd name="T6" fmla="*/ 3 w 37"/>
                  <a:gd name="T7" fmla="*/ 28 h 28"/>
                  <a:gd name="T8" fmla="*/ 11 w 37"/>
                  <a:gd name="T9" fmla="*/ 23 h 28"/>
                  <a:gd name="T10" fmla="*/ 19 w 37"/>
                  <a:gd name="T11" fmla="*/ 24 h 28"/>
                  <a:gd name="T12" fmla="*/ 37 w 37"/>
                  <a:gd name="T13" fmla="*/ 12 h 28"/>
                  <a:gd name="T14" fmla="*/ 19 w 3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19" y="0"/>
                    </a:moveTo>
                    <a:cubicBezTo>
                      <a:pt x="9" y="0"/>
                      <a:pt x="0" y="5"/>
                      <a:pt x="0" y="12"/>
                    </a:cubicBezTo>
                    <a:cubicBezTo>
                      <a:pt x="0" y="15"/>
                      <a:pt x="3" y="18"/>
                      <a:pt x="6" y="21"/>
                    </a:cubicBezTo>
                    <a:cubicBezTo>
                      <a:pt x="3" y="28"/>
                      <a:pt x="3" y="28"/>
                      <a:pt x="3" y="28"/>
                    </a:cubicBezTo>
                    <a:cubicBezTo>
                      <a:pt x="11" y="23"/>
                      <a:pt x="11" y="23"/>
                      <a:pt x="11" y="23"/>
                    </a:cubicBezTo>
                    <a:cubicBezTo>
                      <a:pt x="13" y="24"/>
                      <a:pt x="16" y="24"/>
                      <a:pt x="19" y="24"/>
                    </a:cubicBezTo>
                    <a:cubicBezTo>
                      <a:pt x="29" y="24"/>
                      <a:pt x="37" y="19"/>
                      <a:pt x="37" y="12"/>
                    </a:cubicBezTo>
                    <a:cubicBezTo>
                      <a:pt x="37" y="5"/>
                      <a:pt x="29" y="0"/>
                      <a:pt x="19"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1" name="Freeform 47"/>
              <p:cNvSpPr>
                <a:spLocks/>
              </p:cNvSpPr>
              <p:nvPr/>
            </p:nvSpPr>
            <p:spPr bwMode="auto">
              <a:xfrm>
                <a:off x="723134" y="3342417"/>
                <a:ext cx="168742" cy="138061"/>
              </a:xfrm>
              <a:custGeom>
                <a:avLst/>
                <a:gdLst>
                  <a:gd name="T0" fmla="*/ 32 w 64"/>
                  <a:gd name="T1" fmla="*/ 0 h 52"/>
                  <a:gd name="T2" fmla="*/ 0 w 64"/>
                  <a:gd name="T3" fmla="*/ 22 h 52"/>
                  <a:gd name="T4" fmla="*/ 9 w 64"/>
                  <a:gd name="T5" fmla="*/ 38 h 52"/>
                  <a:gd name="T6" fmla="*/ 5 w 64"/>
                  <a:gd name="T7" fmla="*/ 52 h 52"/>
                  <a:gd name="T8" fmla="*/ 18 w 64"/>
                  <a:gd name="T9" fmla="*/ 43 h 52"/>
                  <a:gd name="T10" fmla="*/ 24 w 64"/>
                  <a:gd name="T11" fmla="*/ 44 h 52"/>
                  <a:gd name="T12" fmla="*/ 23 w 64"/>
                  <a:gd name="T13" fmla="*/ 39 h 52"/>
                  <a:gd name="T14" fmla="*/ 46 w 64"/>
                  <a:gd name="T15" fmla="*/ 23 h 52"/>
                  <a:gd name="T16" fmla="*/ 63 w 64"/>
                  <a:gd name="T17" fmla="*/ 29 h 52"/>
                  <a:gd name="T18" fmla="*/ 64 w 64"/>
                  <a:gd name="T19" fmla="*/ 22 h 52"/>
                  <a:gd name="T20" fmla="*/ 32 w 6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2">
                    <a:moveTo>
                      <a:pt x="32" y="0"/>
                    </a:moveTo>
                    <a:cubicBezTo>
                      <a:pt x="14" y="0"/>
                      <a:pt x="0" y="10"/>
                      <a:pt x="0" y="22"/>
                    </a:cubicBezTo>
                    <a:cubicBezTo>
                      <a:pt x="0" y="28"/>
                      <a:pt x="4" y="34"/>
                      <a:pt x="9" y="38"/>
                    </a:cubicBezTo>
                    <a:cubicBezTo>
                      <a:pt x="5" y="52"/>
                      <a:pt x="5" y="52"/>
                      <a:pt x="5" y="52"/>
                    </a:cubicBezTo>
                    <a:cubicBezTo>
                      <a:pt x="18" y="43"/>
                      <a:pt x="18" y="43"/>
                      <a:pt x="18" y="43"/>
                    </a:cubicBezTo>
                    <a:cubicBezTo>
                      <a:pt x="20" y="43"/>
                      <a:pt x="22" y="44"/>
                      <a:pt x="24" y="44"/>
                    </a:cubicBezTo>
                    <a:cubicBezTo>
                      <a:pt x="23" y="43"/>
                      <a:pt x="23" y="41"/>
                      <a:pt x="23" y="39"/>
                    </a:cubicBezTo>
                    <a:cubicBezTo>
                      <a:pt x="23" y="31"/>
                      <a:pt x="33" y="23"/>
                      <a:pt x="46" y="23"/>
                    </a:cubicBezTo>
                    <a:cubicBezTo>
                      <a:pt x="52" y="23"/>
                      <a:pt x="59" y="25"/>
                      <a:pt x="63" y="29"/>
                    </a:cubicBezTo>
                    <a:cubicBezTo>
                      <a:pt x="64" y="27"/>
                      <a:pt x="64" y="25"/>
                      <a:pt x="64" y="22"/>
                    </a:cubicBezTo>
                    <a:cubicBezTo>
                      <a:pt x="64" y="10"/>
                      <a:pt x="50" y="0"/>
                      <a:pt x="32"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7" name="Text Placeholder 2"/>
            <p:cNvSpPr txBox="1">
              <a:spLocks/>
            </p:cNvSpPr>
            <p:nvPr/>
          </p:nvSpPr>
          <p:spPr>
            <a:xfrm>
              <a:off x="7176120" y="3501008"/>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Socially</a:t>
              </a:r>
              <a:endParaRPr lang="en-AU" sz="900" dirty="0">
                <a:solidFill>
                  <a:schemeClr val="bg2"/>
                </a:solidFill>
              </a:endParaRPr>
            </a:p>
          </p:txBody>
        </p:sp>
      </p:grpSp>
      <p:grpSp>
        <p:nvGrpSpPr>
          <p:cNvPr id="10" name="Group 9"/>
          <p:cNvGrpSpPr/>
          <p:nvPr/>
        </p:nvGrpSpPr>
        <p:grpSpPr>
          <a:xfrm>
            <a:off x="4533855" y="3640108"/>
            <a:ext cx="1091942" cy="1062761"/>
            <a:chOff x="8781443" y="3710477"/>
            <a:chExt cx="1455923" cy="1417015"/>
          </a:xfrm>
        </p:grpSpPr>
        <p:sp>
          <p:nvSpPr>
            <p:cNvPr id="40" name="Freeform 7"/>
            <p:cNvSpPr>
              <a:spLocks/>
            </p:cNvSpPr>
            <p:nvPr/>
          </p:nvSpPr>
          <p:spPr bwMode="auto">
            <a:xfrm>
              <a:off x="9048328" y="3710477"/>
              <a:ext cx="1189038" cy="623455"/>
            </a:xfrm>
            <a:custGeom>
              <a:avLst/>
              <a:gdLst>
                <a:gd name="T0" fmla="*/ 92 w 531"/>
                <a:gd name="T1" fmla="*/ 0 h 306"/>
                <a:gd name="T2" fmla="*/ 439 w 531"/>
                <a:gd name="T3" fmla="*/ 0 h 306"/>
                <a:gd name="T4" fmla="*/ 531 w 531"/>
                <a:gd name="T5" fmla="*/ 0 h 306"/>
                <a:gd name="T6" fmla="*/ 531 w 531"/>
                <a:gd name="T7" fmla="*/ 91 h 306"/>
                <a:gd name="T8" fmla="*/ 531 w 531"/>
                <a:gd name="T9" fmla="*/ 215 h 306"/>
                <a:gd name="T10" fmla="*/ 439 w 531"/>
                <a:gd name="T11" fmla="*/ 306 h 306"/>
                <a:gd name="T12" fmla="*/ 92 w 531"/>
                <a:gd name="T13" fmla="*/ 306 h 306"/>
                <a:gd name="T14" fmla="*/ 0 w 531"/>
                <a:gd name="T15" fmla="*/ 306 h 306"/>
                <a:gd name="T16" fmla="*/ 0 w 531"/>
                <a:gd name="T17" fmla="*/ 215 h 306"/>
                <a:gd name="T18" fmla="*/ 0 w 531"/>
                <a:gd name="T19" fmla="*/ 91 h 306"/>
                <a:gd name="T20" fmla="*/ 92 w 531"/>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306">
                  <a:moveTo>
                    <a:pt x="92" y="0"/>
                  </a:moveTo>
                  <a:cubicBezTo>
                    <a:pt x="439" y="0"/>
                    <a:pt x="439" y="0"/>
                    <a:pt x="439" y="0"/>
                  </a:cubicBezTo>
                  <a:cubicBezTo>
                    <a:pt x="531" y="0"/>
                    <a:pt x="531" y="0"/>
                    <a:pt x="531" y="0"/>
                  </a:cubicBezTo>
                  <a:cubicBezTo>
                    <a:pt x="531" y="91"/>
                    <a:pt x="531" y="91"/>
                    <a:pt x="531" y="91"/>
                  </a:cubicBezTo>
                  <a:cubicBezTo>
                    <a:pt x="531" y="215"/>
                    <a:pt x="531" y="215"/>
                    <a:pt x="531" y="215"/>
                  </a:cubicBezTo>
                  <a:cubicBezTo>
                    <a:pt x="531" y="265"/>
                    <a:pt x="490" y="306"/>
                    <a:pt x="439" y="306"/>
                  </a:cubicBezTo>
                  <a:cubicBezTo>
                    <a:pt x="92" y="306"/>
                    <a:pt x="92" y="306"/>
                    <a:pt x="92" y="306"/>
                  </a:cubicBezTo>
                  <a:cubicBezTo>
                    <a:pt x="0" y="306"/>
                    <a:pt x="0" y="306"/>
                    <a:pt x="0" y="306"/>
                  </a:cubicBezTo>
                  <a:cubicBezTo>
                    <a:pt x="0" y="215"/>
                    <a:pt x="0" y="215"/>
                    <a:pt x="0" y="215"/>
                  </a:cubicBezTo>
                  <a:cubicBezTo>
                    <a:pt x="0" y="91"/>
                    <a:pt x="0" y="91"/>
                    <a:pt x="0" y="91"/>
                  </a:cubicBezTo>
                  <a:cubicBezTo>
                    <a:pt x="0" y="41"/>
                    <a:pt x="41" y="0"/>
                    <a:pt x="92"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1" name="Freeform 17"/>
            <p:cNvSpPr>
              <a:spLocks/>
            </p:cNvSpPr>
            <p:nvPr/>
          </p:nvSpPr>
          <p:spPr bwMode="auto">
            <a:xfrm>
              <a:off x="8781443" y="4261583"/>
              <a:ext cx="497898" cy="865909"/>
            </a:xfrm>
            <a:custGeom>
              <a:avLst/>
              <a:gdLst>
                <a:gd name="T0" fmla="*/ 0 w 245"/>
                <a:gd name="T1" fmla="*/ 425 h 425"/>
                <a:gd name="T2" fmla="*/ 0 w 245"/>
                <a:gd name="T3" fmla="*/ 102 h 425"/>
                <a:gd name="T4" fmla="*/ 102 w 245"/>
                <a:gd name="T5" fmla="*/ 0 h 425"/>
                <a:gd name="T6" fmla="*/ 245 w 245"/>
                <a:gd name="T7" fmla="*/ 0 h 425"/>
              </a:gdLst>
              <a:ahLst/>
              <a:cxnLst>
                <a:cxn ang="0">
                  <a:pos x="T0" y="T1"/>
                </a:cxn>
                <a:cxn ang="0">
                  <a:pos x="T2" y="T3"/>
                </a:cxn>
                <a:cxn ang="0">
                  <a:pos x="T4" y="T5"/>
                </a:cxn>
                <a:cxn ang="0">
                  <a:pos x="T6" y="T7"/>
                </a:cxn>
              </a:cxnLst>
              <a:rect l="0" t="0" r="r" b="b"/>
              <a:pathLst>
                <a:path w="245" h="425">
                  <a:moveTo>
                    <a:pt x="0" y="425"/>
                  </a:moveTo>
                  <a:cubicBezTo>
                    <a:pt x="0" y="102"/>
                    <a:pt x="0" y="102"/>
                    <a:pt x="0" y="102"/>
                  </a:cubicBezTo>
                  <a:cubicBezTo>
                    <a:pt x="0" y="45"/>
                    <a:pt x="45" y="0"/>
                    <a:pt x="102" y="0"/>
                  </a:cubicBezTo>
                  <a:cubicBezTo>
                    <a:pt x="245" y="0"/>
                    <a:pt x="245" y="0"/>
                    <a:pt x="245"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91" name="Group 90"/>
            <p:cNvGrpSpPr/>
            <p:nvPr/>
          </p:nvGrpSpPr>
          <p:grpSpPr>
            <a:xfrm>
              <a:off x="9716398" y="3831540"/>
              <a:ext cx="340042" cy="340042"/>
              <a:chOff x="5222114" y="5867223"/>
              <a:chExt cx="281025" cy="281025"/>
            </a:xfrm>
            <a:solidFill>
              <a:srgbClr val="FFFFFF"/>
            </a:solidFill>
          </p:grpSpPr>
          <p:sp>
            <p:nvSpPr>
              <p:cNvPr id="92"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08" name="Text Placeholder 2"/>
            <p:cNvSpPr txBox="1">
              <a:spLocks/>
            </p:cNvSpPr>
            <p:nvPr/>
          </p:nvSpPr>
          <p:spPr>
            <a:xfrm>
              <a:off x="8832304" y="3861048"/>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Target</a:t>
              </a:r>
              <a:endParaRPr lang="en-AU" sz="900" dirty="0">
                <a:solidFill>
                  <a:schemeClr val="bg2"/>
                </a:solidFill>
              </a:endParaRPr>
            </a:p>
          </p:txBody>
        </p:sp>
      </p:grpSp>
      <p:grpSp>
        <p:nvGrpSpPr>
          <p:cNvPr id="9" name="Group 8"/>
          <p:cNvGrpSpPr/>
          <p:nvPr/>
        </p:nvGrpSpPr>
        <p:grpSpPr>
          <a:xfrm>
            <a:off x="3311443" y="3915054"/>
            <a:ext cx="1222412" cy="844100"/>
            <a:chOff x="7151561" y="4077072"/>
            <a:chExt cx="1629882" cy="1125466"/>
          </a:xfrm>
        </p:grpSpPr>
        <p:sp>
          <p:nvSpPr>
            <p:cNvPr id="54" name="Freeform 12"/>
            <p:cNvSpPr>
              <a:spLocks/>
            </p:cNvSpPr>
            <p:nvPr/>
          </p:nvSpPr>
          <p:spPr bwMode="auto">
            <a:xfrm>
              <a:off x="7151561" y="4077072"/>
              <a:ext cx="1447380" cy="752634"/>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2" name="Freeform 18"/>
            <p:cNvSpPr>
              <a:spLocks/>
            </p:cNvSpPr>
            <p:nvPr/>
          </p:nvSpPr>
          <p:spPr bwMode="auto">
            <a:xfrm>
              <a:off x="8564966" y="4182208"/>
              <a:ext cx="216477" cy="1020330"/>
            </a:xfrm>
            <a:custGeom>
              <a:avLst/>
              <a:gdLst>
                <a:gd name="T0" fmla="*/ 106 w 106"/>
                <a:gd name="T1" fmla="*/ 501 h 501"/>
                <a:gd name="T2" fmla="*/ 106 w 106"/>
                <a:gd name="T3" fmla="*/ 102 h 501"/>
                <a:gd name="T4" fmla="*/ 4 w 106"/>
                <a:gd name="T5" fmla="*/ 0 h 501"/>
                <a:gd name="T6" fmla="*/ 0 w 106"/>
                <a:gd name="T7" fmla="*/ 0 h 501"/>
              </a:gdLst>
              <a:ahLst/>
              <a:cxnLst>
                <a:cxn ang="0">
                  <a:pos x="T0" y="T1"/>
                </a:cxn>
                <a:cxn ang="0">
                  <a:pos x="T2" y="T3"/>
                </a:cxn>
                <a:cxn ang="0">
                  <a:pos x="T4" y="T5"/>
                </a:cxn>
                <a:cxn ang="0">
                  <a:pos x="T6" y="T7"/>
                </a:cxn>
              </a:cxnLst>
              <a:rect l="0" t="0" r="r" b="b"/>
              <a:pathLst>
                <a:path w="106" h="501">
                  <a:moveTo>
                    <a:pt x="106" y="501"/>
                  </a:moveTo>
                  <a:cubicBezTo>
                    <a:pt x="106" y="102"/>
                    <a:pt x="106" y="102"/>
                    <a:pt x="106" y="102"/>
                  </a:cubicBezTo>
                  <a:cubicBezTo>
                    <a:pt x="106" y="46"/>
                    <a:pt x="60" y="0"/>
                    <a:pt x="4" y="0"/>
                  </a:cubicBezTo>
                  <a:cubicBezTo>
                    <a:pt x="0" y="0"/>
                    <a:pt x="0" y="0"/>
                    <a:pt x="0"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75" name="Group 74"/>
            <p:cNvGrpSpPr/>
            <p:nvPr/>
          </p:nvGrpSpPr>
          <p:grpSpPr>
            <a:xfrm>
              <a:off x="7302797" y="4263588"/>
              <a:ext cx="340042" cy="340042"/>
              <a:chOff x="10031183" y="4584965"/>
              <a:chExt cx="340040" cy="340040"/>
            </a:xfrm>
            <a:solidFill>
              <a:schemeClr val="bg2"/>
            </a:solidFill>
          </p:grpSpPr>
          <p:sp>
            <p:nvSpPr>
              <p:cNvPr id="76" name="Freeform 765"/>
              <p:cNvSpPr>
                <a:spLocks noEditPoints="1"/>
              </p:cNvSpPr>
              <p:nvPr/>
            </p:nvSpPr>
            <p:spPr bwMode="auto">
              <a:xfrm>
                <a:off x="10031183"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7" name="Freeform 766"/>
              <p:cNvSpPr>
                <a:spLocks noEditPoints="1"/>
              </p:cNvSpPr>
              <p:nvPr/>
            </p:nvSpPr>
            <p:spPr bwMode="auto">
              <a:xfrm>
                <a:off x="10118109" y="4669338"/>
                <a:ext cx="168742" cy="171298"/>
              </a:xfrm>
              <a:custGeom>
                <a:avLst/>
                <a:gdLst>
                  <a:gd name="T0" fmla="*/ 56 w 64"/>
                  <a:gd name="T1" fmla="*/ 0 h 64"/>
                  <a:gd name="T2" fmla="*/ 48 w 64"/>
                  <a:gd name="T3" fmla="*/ 8 h 64"/>
                  <a:gd name="T4" fmla="*/ 52 w 64"/>
                  <a:gd name="T5" fmla="*/ 15 h 64"/>
                  <a:gd name="T6" fmla="*/ 45 w 64"/>
                  <a:gd name="T7" fmla="*/ 40 h 64"/>
                  <a:gd name="T8" fmla="*/ 44 w 64"/>
                  <a:gd name="T9" fmla="*/ 40 h 64"/>
                  <a:gd name="T10" fmla="*/ 40 w 64"/>
                  <a:gd name="T11" fmla="*/ 41 h 64"/>
                  <a:gd name="T12" fmla="*/ 31 w 64"/>
                  <a:gd name="T13" fmla="*/ 31 h 64"/>
                  <a:gd name="T14" fmla="*/ 32 w 64"/>
                  <a:gd name="T15" fmla="*/ 28 h 64"/>
                  <a:gd name="T16" fmla="*/ 24 w 64"/>
                  <a:gd name="T17" fmla="*/ 20 h 64"/>
                  <a:gd name="T18" fmla="*/ 16 w 64"/>
                  <a:gd name="T19" fmla="*/ 28 h 64"/>
                  <a:gd name="T20" fmla="*/ 18 w 64"/>
                  <a:gd name="T21" fmla="*/ 34 h 64"/>
                  <a:gd name="T22" fmla="*/ 10 w 64"/>
                  <a:gd name="T23" fmla="*/ 48 h 64"/>
                  <a:gd name="T24" fmla="*/ 8 w 64"/>
                  <a:gd name="T25" fmla="*/ 48 h 64"/>
                  <a:gd name="T26" fmla="*/ 0 w 64"/>
                  <a:gd name="T27" fmla="*/ 56 h 64"/>
                  <a:gd name="T28" fmla="*/ 8 w 64"/>
                  <a:gd name="T29" fmla="*/ 64 h 64"/>
                  <a:gd name="T30" fmla="*/ 16 w 64"/>
                  <a:gd name="T31" fmla="*/ 56 h 64"/>
                  <a:gd name="T32" fmla="*/ 13 w 64"/>
                  <a:gd name="T33" fmla="*/ 50 h 64"/>
                  <a:gd name="T34" fmla="*/ 22 w 64"/>
                  <a:gd name="T35" fmla="*/ 36 h 64"/>
                  <a:gd name="T36" fmla="*/ 24 w 64"/>
                  <a:gd name="T37" fmla="*/ 36 h 64"/>
                  <a:gd name="T38" fmla="*/ 29 w 64"/>
                  <a:gd name="T39" fmla="*/ 34 h 64"/>
                  <a:gd name="T40" fmla="*/ 37 w 64"/>
                  <a:gd name="T41" fmla="*/ 44 h 64"/>
                  <a:gd name="T42" fmla="*/ 36 w 64"/>
                  <a:gd name="T43" fmla="*/ 48 h 64"/>
                  <a:gd name="T44" fmla="*/ 44 w 64"/>
                  <a:gd name="T45" fmla="*/ 56 h 64"/>
                  <a:gd name="T46" fmla="*/ 52 w 64"/>
                  <a:gd name="T47" fmla="*/ 48 h 64"/>
                  <a:gd name="T48" fmla="*/ 48 w 64"/>
                  <a:gd name="T49" fmla="*/ 41 h 64"/>
                  <a:gd name="T50" fmla="*/ 56 w 64"/>
                  <a:gd name="T51" fmla="*/ 16 h 64"/>
                  <a:gd name="T52" fmla="*/ 56 w 64"/>
                  <a:gd name="T53" fmla="*/ 16 h 64"/>
                  <a:gd name="T54" fmla="*/ 64 w 64"/>
                  <a:gd name="T55" fmla="*/ 8 h 64"/>
                  <a:gd name="T56" fmla="*/ 56 w 64"/>
                  <a:gd name="T57" fmla="*/ 0 h 64"/>
                  <a:gd name="T58" fmla="*/ 8 w 64"/>
                  <a:gd name="T59" fmla="*/ 60 h 64"/>
                  <a:gd name="T60" fmla="*/ 4 w 64"/>
                  <a:gd name="T61" fmla="*/ 56 h 64"/>
                  <a:gd name="T62" fmla="*/ 8 w 64"/>
                  <a:gd name="T63" fmla="*/ 52 h 64"/>
                  <a:gd name="T64" fmla="*/ 12 w 64"/>
                  <a:gd name="T65" fmla="*/ 56 h 64"/>
                  <a:gd name="T66" fmla="*/ 8 w 64"/>
                  <a:gd name="T67" fmla="*/ 60 h 64"/>
                  <a:gd name="T68" fmla="*/ 24 w 64"/>
                  <a:gd name="T69" fmla="*/ 32 h 64"/>
                  <a:gd name="T70" fmla="*/ 20 w 64"/>
                  <a:gd name="T71" fmla="*/ 28 h 64"/>
                  <a:gd name="T72" fmla="*/ 24 w 64"/>
                  <a:gd name="T73" fmla="*/ 24 h 64"/>
                  <a:gd name="T74" fmla="*/ 28 w 64"/>
                  <a:gd name="T75" fmla="*/ 28 h 64"/>
                  <a:gd name="T76" fmla="*/ 24 w 64"/>
                  <a:gd name="T77" fmla="*/ 32 h 64"/>
                  <a:gd name="T78" fmla="*/ 44 w 64"/>
                  <a:gd name="T79" fmla="*/ 52 h 64"/>
                  <a:gd name="T80" fmla="*/ 40 w 64"/>
                  <a:gd name="T81" fmla="*/ 48 h 64"/>
                  <a:gd name="T82" fmla="*/ 44 w 64"/>
                  <a:gd name="T83" fmla="*/ 44 h 64"/>
                  <a:gd name="T84" fmla="*/ 48 w 64"/>
                  <a:gd name="T85" fmla="*/ 48 h 64"/>
                  <a:gd name="T86" fmla="*/ 44 w 64"/>
                  <a:gd name="T87" fmla="*/ 52 h 64"/>
                  <a:gd name="T88" fmla="*/ 56 w 64"/>
                  <a:gd name="T89" fmla="*/ 12 h 64"/>
                  <a:gd name="T90" fmla="*/ 52 w 64"/>
                  <a:gd name="T91" fmla="*/ 8 h 64"/>
                  <a:gd name="T92" fmla="*/ 56 w 64"/>
                  <a:gd name="T93" fmla="*/ 4 h 64"/>
                  <a:gd name="T94" fmla="*/ 60 w 64"/>
                  <a:gd name="T95" fmla="*/ 8 h 64"/>
                  <a:gd name="T96" fmla="*/ 56 w 64"/>
                  <a:gd name="T9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64">
                    <a:moveTo>
                      <a:pt x="56" y="0"/>
                    </a:moveTo>
                    <a:cubicBezTo>
                      <a:pt x="52" y="0"/>
                      <a:pt x="48" y="4"/>
                      <a:pt x="48" y="8"/>
                    </a:cubicBezTo>
                    <a:cubicBezTo>
                      <a:pt x="48" y="11"/>
                      <a:pt x="50" y="14"/>
                      <a:pt x="52" y="15"/>
                    </a:cubicBezTo>
                    <a:cubicBezTo>
                      <a:pt x="45" y="40"/>
                      <a:pt x="45" y="40"/>
                      <a:pt x="45" y="40"/>
                    </a:cubicBezTo>
                    <a:cubicBezTo>
                      <a:pt x="44" y="40"/>
                      <a:pt x="44" y="40"/>
                      <a:pt x="44" y="40"/>
                    </a:cubicBezTo>
                    <a:cubicBezTo>
                      <a:pt x="43" y="40"/>
                      <a:pt x="41" y="40"/>
                      <a:pt x="40" y="41"/>
                    </a:cubicBezTo>
                    <a:cubicBezTo>
                      <a:pt x="31" y="31"/>
                      <a:pt x="31" y="31"/>
                      <a:pt x="31" y="31"/>
                    </a:cubicBezTo>
                    <a:cubicBezTo>
                      <a:pt x="32" y="30"/>
                      <a:pt x="32" y="29"/>
                      <a:pt x="32" y="28"/>
                    </a:cubicBezTo>
                    <a:cubicBezTo>
                      <a:pt x="32" y="24"/>
                      <a:pt x="28" y="20"/>
                      <a:pt x="24" y="20"/>
                    </a:cubicBezTo>
                    <a:cubicBezTo>
                      <a:pt x="20" y="20"/>
                      <a:pt x="16" y="24"/>
                      <a:pt x="16" y="28"/>
                    </a:cubicBezTo>
                    <a:cubicBezTo>
                      <a:pt x="16" y="30"/>
                      <a:pt x="17" y="32"/>
                      <a:pt x="18" y="34"/>
                    </a:cubicBezTo>
                    <a:cubicBezTo>
                      <a:pt x="10" y="48"/>
                      <a:pt x="10" y="48"/>
                      <a:pt x="10" y="48"/>
                    </a:cubicBezTo>
                    <a:cubicBezTo>
                      <a:pt x="9" y="48"/>
                      <a:pt x="9" y="48"/>
                      <a:pt x="8" y="48"/>
                    </a:cubicBezTo>
                    <a:cubicBezTo>
                      <a:pt x="4" y="48"/>
                      <a:pt x="0" y="52"/>
                      <a:pt x="0" y="56"/>
                    </a:cubicBezTo>
                    <a:cubicBezTo>
                      <a:pt x="0" y="60"/>
                      <a:pt x="4" y="64"/>
                      <a:pt x="8" y="64"/>
                    </a:cubicBezTo>
                    <a:cubicBezTo>
                      <a:pt x="12" y="64"/>
                      <a:pt x="16" y="60"/>
                      <a:pt x="16" y="56"/>
                    </a:cubicBezTo>
                    <a:cubicBezTo>
                      <a:pt x="16" y="54"/>
                      <a:pt x="15" y="52"/>
                      <a:pt x="13" y="50"/>
                    </a:cubicBezTo>
                    <a:cubicBezTo>
                      <a:pt x="22" y="36"/>
                      <a:pt x="22" y="36"/>
                      <a:pt x="22" y="36"/>
                    </a:cubicBezTo>
                    <a:cubicBezTo>
                      <a:pt x="22" y="36"/>
                      <a:pt x="23" y="36"/>
                      <a:pt x="24" y="36"/>
                    </a:cubicBezTo>
                    <a:cubicBezTo>
                      <a:pt x="26" y="36"/>
                      <a:pt x="27" y="35"/>
                      <a:pt x="29" y="34"/>
                    </a:cubicBezTo>
                    <a:cubicBezTo>
                      <a:pt x="37" y="44"/>
                      <a:pt x="37" y="44"/>
                      <a:pt x="37" y="44"/>
                    </a:cubicBezTo>
                    <a:cubicBezTo>
                      <a:pt x="36" y="45"/>
                      <a:pt x="36" y="46"/>
                      <a:pt x="36" y="48"/>
                    </a:cubicBezTo>
                    <a:cubicBezTo>
                      <a:pt x="36" y="52"/>
                      <a:pt x="40" y="56"/>
                      <a:pt x="44" y="56"/>
                    </a:cubicBezTo>
                    <a:cubicBezTo>
                      <a:pt x="48" y="56"/>
                      <a:pt x="52" y="52"/>
                      <a:pt x="52" y="48"/>
                    </a:cubicBezTo>
                    <a:cubicBezTo>
                      <a:pt x="52" y="45"/>
                      <a:pt x="51" y="43"/>
                      <a:pt x="48" y="41"/>
                    </a:cubicBezTo>
                    <a:cubicBezTo>
                      <a:pt x="56" y="16"/>
                      <a:pt x="56" y="16"/>
                      <a:pt x="56" y="16"/>
                    </a:cubicBezTo>
                    <a:cubicBezTo>
                      <a:pt x="56" y="16"/>
                      <a:pt x="56" y="16"/>
                      <a:pt x="56" y="16"/>
                    </a:cubicBezTo>
                    <a:cubicBezTo>
                      <a:pt x="60" y="16"/>
                      <a:pt x="64" y="12"/>
                      <a:pt x="64" y="8"/>
                    </a:cubicBezTo>
                    <a:cubicBezTo>
                      <a:pt x="64" y="4"/>
                      <a:pt x="60" y="0"/>
                      <a:pt x="56" y="0"/>
                    </a:cubicBezTo>
                    <a:close/>
                    <a:moveTo>
                      <a:pt x="8" y="60"/>
                    </a:moveTo>
                    <a:cubicBezTo>
                      <a:pt x="6" y="60"/>
                      <a:pt x="4" y="58"/>
                      <a:pt x="4" y="56"/>
                    </a:cubicBezTo>
                    <a:cubicBezTo>
                      <a:pt x="4" y="54"/>
                      <a:pt x="6" y="52"/>
                      <a:pt x="8" y="52"/>
                    </a:cubicBezTo>
                    <a:cubicBezTo>
                      <a:pt x="10" y="52"/>
                      <a:pt x="12" y="54"/>
                      <a:pt x="12" y="56"/>
                    </a:cubicBezTo>
                    <a:cubicBezTo>
                      <a:pt x="12" y="58"/>
                      <a:pt x="10" y="60"/>
                      <a:pt x="8" y="60"/>
                    </a:cubicBezTo>
                    <a:close/>
                    <a:moveTo>
                      <a:pt x="24" y="32"/>
                    </a:moveTo>
                    <a:cubicBezTo>
                      <a:pt x="22" y="32"/>
                      <a:pt x="20" y="30"/>
                      <a:pt x="20" y="28"/>
                    </a:cubicBezTo>
                    <a:cubicBezTo>
                      <a:pt x="20" y="26"/>
                      <a:pt x="22" y="24"/>
                      <a:pt x="24" y="24"/>
                    </a:cubicBezTo>
                    <a:cubicBezTo>
                      <a:pt x="26" y="24"/>
                      <a:pt x="28" y="26"/>
                      <a:pt x="28" y="28"/>
                    </a:cubicBezTo>
                    <a:cubicBezTo>
                      <a:pt x="28" y="30"/>
                      <a:pt x="26" y="32"/>
                      <a:pt x="24" y="32"/>
                    </a:cubicBezTo>
                    <a:close/>
                    <a:moveTo>
                      <a:pt x="44" y="52"/>
                    </a:moveTo>
                    <a:cubicBezTo>
                      <a:pt x="42" y="52"/>
                      <a:pt x="40" y="50"/>
                      <a:pt x="40" y="48"/>
                    </a:cubicBezTo>
                    <a:cubicBezTo>
                      <a:pt x="40" y="46"/>
                      <a:pt x="42" y="44"/>
                      <a:pt x="44" y="44"/>
                    </a:cubicBezTo>
                    <a:cubicBezTo>
                      <a:pt x="46" y="44"/>
                      <a:pt x="48" y="46"/>
                      <a:pt x="48" y="48"/>
                    </a:cubicBezTo>
                    <a:cubicBezTo>
                      <a:pt x="48" y="50"/>
                      <a:pt x="46" y="52"/>
                      <a:pt x="44" y="52"/>
                    </a:cubicBezTo>
                    <a:close/>
                    <a:moveTo>
                      <a:pt x="56" y="12"/>
                    </a:moveTo>
                    <a:cubicBezTo>
                      <a:pt x="54" y="12"/>
                      <a:pt x="52" y="10"/>
                      <a:pt x="52" y="8"/>
                    </a:cubicBezTo>
                    <a:cubicBezTo>
                      <a:pt x="52" y="6"/>
                      <a:pt x="54" y="4"/>
                      <a:pt x="56" y="4"/>
                    </a:cubicBezTo>
                    <a:cubicBezTo>
                      <a:pt x="58" y="4"/>
                      <a:pt x="60" y="6"/>
                      <a:pt x="60" y="8"/>
                    </a:cubicBezTo>
                    <a:cubicBezTo>
                      <a:pt x="60" y="10"/>
                      <a:pt x="58" y="12"/>
                      <a:pt x="56" y="1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6" name="Text Placeholder 2"/>
            <p:cNvSpPr txBox="1">
              <a:spLocks/>
            </p:cNvSpPr>
            <p:nvPr/>
          </p:nvSpPr>
          <p:spPr>
            <a:xfrm>
              <a:off x="7662837" y="4293096"/>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Marketing</a:t>
              </a:r>
              <a:endParaRPr lang="en-AU" sz="900" dirty="0">
                <a:solidFill>
                  <a:schemeClr val="bg2"/>
                </a:solidFill>
              </a:endParaRPr>
            </a:p>
          </p:txBody>
        </p:sp>
      </p:grpSp>
      <p:grpSp>
        <p:nvGrpSpPr>
          <p:cNvPr id="7" name="Group 6"/>
          <p:cNvGrpSpPr/>
          <p:nvPr/>
        </p:nvGrpSpPr>
        <p:grpSpPr>
          <a:xfrm>
            <a:off x="4533855" y="4146180"/>
            <a:ext cx="1874350" cy="1063247"/>
            <a:chOff x="8781443" y="4385240"/>
            <a:chExt cx="2499133" cy="1417662"/>
          </a:xfrm>
        </p:grpSpPr>
        <p:sp>
          <p:nvSpPr>
            <p:cNvPr id="58" name="Freeform 14"/>
            <p:cNvSpPr>
              <a:spLocks/>
            </p:cNvSpPr>
            <p:nvPr/>
          </p:nvSpPr>
          <p:spPr bwMode="auto">
            <a:xfrm>
              <a:off x="10042326" y="4385240"/>
              <a:ext cx="1238250" cy="699944"/>
            </a:xfrm>
            <a:custGeom>
              <a:avLst/>
              <a:gdLst>
                <a:gd name="T0" fmla="*/ 103 w 553"/>
                <a:gd name="T1" fmla="*/ 0 h 344"/>
                <a:gd name="T2" fmla="*/ 451 w 553"/>
                <a:gd name="T3" fmla="*/ 0 h 344"/>
                <a:gd name="T4" fmla="*/ 553 w 553"/>
                <a:gd name="T5" fmla="*/ 0 h 344"/>
                <a:gd name="T6" fmla="*/ 553 w 553"/>
                <a:gd name="T7" fmla="*/ 102 h 344"/>
                <a:gd name="T8" fmla="*/ 553 w 553"/>
                <a:gd name="T9" fmla="*/ 241 h 344"/>
                <a:gd name="T10" fmla="*/ 451 w 553"/>
                <a:gd name="T11" fmla="*/ 344 h 344"/>
                <a:gd name="T12" fmla="*/ 103 w 553"/>
                <a:gd name="T13" fmla="*/ 344 h 344"/>
                <a:gd name="T14" fmla="*/ 0 w 553"/>
                <a:gd name="T15" fmla="*/ 344 h 344"/>
                <a:gd name="T16" fmla="*/ 0 w 553"/>
                <a:gd name="T17" fmla="*/ 241 h 344"/>
                <a:gd name="T18" fmla="*/ 0 w 553"/>
                <a:gd name="T19" fmla="*/ 102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2"/>
                    <a:pt x="553" y="102"/>
                    <a:pt x="553" y="102"/>
                  </a:cubicBezTo>
                  <a:cubicBezTo>
                    <a:pt x="553" y="241"/>
                    <a:pt x="553" y="241"/>
                    <a:pt x="553" y="241"/>
                  </a:cubicBezTo>
                  <a:cubicBezTo>
                    <a:pt x="553" y="298"/>
                    <a:pt x="507" y="344"/>
                    <a:pt x="451" y="344"/>
                  </a:cubicBezTo>
                  <a:cubicBezTo>
                    <a:pt x="103" y="344"/>
                    <a:pt x="103" y="344"/>
                    <a:pt x="103" y="344"/>
                  </a:cubicBezTo>
                  <a:cubicBezTo>
                    <a:pt x="0" y="344"/>
                    <a:pt x="0" y="344"/>
                    <a:pt x="0" y="344"/>
                  </a:cubicBezTo>
                  <a:cubicBezTo>
                    <a:pt x="0" y="241"/>
                    <a:pt x="0" y="241"/>
                    <a:pt x="0" y="241"/>
                  </a:cubicBezTo>
                  <a:cubicBezTo>
                    <a:pt x="0" y="102"/>
                    <a:pt x="0" y="102"/>
                    <a:pt x="0" y="102"/>
                  </a:cubicBezTo>
                  <a:cubicBezTo>
                    <a:pt x="0" y="46"/>
                    <a:pt x="46" y="0"/>
                    <a:pt x="103"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3" name="Freeform 19"/>
            <p:cNvSpPr>
              <a:spLocks/>
            </p:cNvSpPr>
            <p:nvPr/>
          </p:nvSpPr>
          <p:spPr bwMode="auto">
            <a:xfrm>
              <a:off x="8781443" y="4986061"/>
              <a:ext cx="1333500" cy="816841"/>
            </a:xfrm>
            <a:custGeom>
              <a:avLst/>
              <a:gdLst>
                <a:gd name="T0" fmla="*/ 0 w 655"/>
                <a:gd name="T1" fmla="*/ 401 h 401"/>
                <a:gd name="T2" fmla="*/ 0 w 655"/>
                <a:gd name="T3" fmla="*/ 102 h 401"/>
                <a:gd name="T4" fmla="*/ 102 w 655"/>
                <a:gd name="T5" fmla="*/ 0 h 401"/>
                <a:gd name="T6" fmla="*/ 655 w 655"/>
                <a:gd name="T7" fmla="*/ 0 h 401"/>
              </a:gdLst>
              <a:ahLst/>
              <a:cxnLst>
                <a:cxn ang="0">
                  <a:pos x="T0" y="T1"/>
                </a:cxn>
                <a:cxn ang="0">
                  <a:pos x="T2" y="T3"/>
                </a:cxn>
                <a:cxn ang="0">
                  <a:pos x="T4" y="T5"/>
                </a:cxn>
                <a:cxn ang="0">
                  <a:pos x="T6" y="T7"/>
                </a:cxn>
              </a:cxnLst>
              <a:rect l="0" t="0" r="r" b="b"/>
              <a:pathLst>
                <a:path w="655" h="401">
                  <a:moveTo>
                    <a:pt x="0" y="401"/>
                  </a:moveTo>
                  <a:cubicBezTo>
                    <a:pt x="0" y="102"/>
                    <a:pt x="0" y="102"/>
                    <a:pt x="0" y="102"/>
                  </a:cubicBezTo>
                  <a:cubicBezTo>
                    <a:pt x="0" y="46"/>
                    <a:pt x="45" y="0"/>
                    <a:pt x="102" y="0"/>
                  </a:cubicBezTo>
                  <a:cubicBezTo>
                    <a:pt x="655" y="0"/>
                    <a:pt x="655" y="0"/>
                    <a:pt x="655"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109" name="Text Placeholder 2"/>
            <p:cNvSpPr txBox="1">
              <a:spLocks/>
            </p:cNvSpPr>
            <p:nvPr/>
          </p:nvSpPr>
          <p:spPr>
            <a:xfrm>
              <a:off x="9941537" y="4647819"/>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Design</a:t>
              </a:r>
              <a:endParaRPr lang="en-AU" sz="900" dirty="0">
                <a:solidFill>
                  <a:schemeClr val="bg2"/>
                </a:solidFill>
              </a:endParaRPr>
            </a:p>
          </p:txBody>
        </p:sp>
        <p:grpSp>
          <p:nvGrpSpPr>
            <p:cNvPr id="110" name="Group 109"/>
            <p:cNvGrpSpPr/>
            <p:nvPr/>
          </p:nvGrpSpPr>
          <p:grpSpPr>
            <a:xfrm>
              <a:off x="10848528" y="4601126"/>
              <a:ext cx="340042" cy="340042"/>
              <a:chOff x="9138898" y="4584965"/>
              <a:chExt cx="340040" cy="340040"/>
            </a:xfrm>
            <a:solidFill>
              <a:srgbClr val="FFFFFF"/>
            </a:solidFill>
          </p:grpSpPr>
          <p:sp>
            <p:nvSpPr>
              <p:cNvPr id="111" name="Freeform 760"/>
              <p:cNvSpPr>
                <a:spLocks noEditPoints="1"/>
              </p:cNvSpPr>
              <p:nvPr/>
            </p:nvSpPr>
            <p:spPr bwMode="auto">
              <a:xfrm>
                <a:off x="9138898"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761"/>
              <p:cNvSpPr>
                <a:spLocks/>
              </p:cNvSpPr>
              <p:nvPr/>
            </p:nvSpPr>
            <p:spPr bwMode="auto">
              <a:xfrm>
                <a:off x="9236052" y="4669338"/>
                <a:ext cx="104825" cy="171298"/>
              </a:xfrm>
              <a:custGeom>
                <a:avLst/>
                <a:gdLst>
                  <a:gd name="T0" fmla="*/ 40 w 40"/>
                  <a:gd name="T1" fmla="*/ 44 h 64"/>
                  <a:gd name="T2" fmla="*/ 20 w 40"/>
                  <a:gd name="T3" fmla="*/ 64 h 64"/>
                  <a:gd name="T4" fmla="*/ 0 w 40"/>
                  <a:gd name="T5" fmla="*/ 44 h 64"/>
                  <a:gd name="T6" fmla="*/ 20 w 40"/>
                  <a:gd name="T7" fmla="*/ 0 h 64"/>
                  <a:gd name="T8" fmla="*/ 40 w 40"/>
                  <a:gd name="T9" fmla="*/ 44 h 64"/>
                </a:gdLst>
                <a:ahLst/>
                <a:cxnLst>
                  <a:cxn ang="0">
                    <a:pos x="T0" y="T1"/>
                  </a:cxn>
                  <a:cxn ang="0">
                    <a:pos x="T2" y="T3"/>
                  </a:cxn>
                  <a:cxn ang="0">
                    <a:pos x="T4" y="T5"/>
                  </a:cxn>
                  <a:cxn ang="0">
                    <a:pos x="T6" y="T7"/>
                  </a:cxn>
                  <a:cxn ang="0">
                    <a:pos x="T8" y="T9"/>
                  </a:cxn>
                </a:cxnLst>
                <a:rect l="0" t="0" r="r" b="b"/>
                <a:pathLst>
                  <a:path w="40" h="64">
                    <a:moveTo>
                      <a:pt x="40" y="44"/>
                    </a:moveTo>
                    <a:cubicBezTo>
                      <a:pt x="40" y="55"/>
                      <a:pt x="31" y="64"/>
                      <a:pt x="20" y="64"/>
                    </a:cubicBezTo>
                    <a:cubicBezTo>
                      <a:pt x="9" y="64"/>
                      <a:pt x="0" y="55"/>
                      <a:pt x="0" y="44"/>
                    </a:cubicBezTo>
                    <a:cubicBezTo>
                      <a:pt x="0" y="33"/>
                      <a:pt x="16" y="12"/>
                      <a:pt x="20" y="0"/>
                    </a:cubicBezTo>
                    <a:cubicBezTo>
                      <a:pt x="24" y="12"/>
                      <a:pt x="40" y="33"/>
                      <a:pt x="40" y="4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762"/>
              <p:cNvSpPr>
                <a:spLocks/>
              </p:cNvSpPr>
              <p:nvPr/>
            </p:nvSpPr>
            <p:spPr bwMode="auto">
              <a:xfrm>
                <a:off x="9340878" y="4669338"/>
                <a:ext cx="43464" cy="63918"/>
              </a:xfrm>
              <a:custGeom>
                <a:avLst/>
                <a:gdLst>
                  <a:gd name="T0" fmla="*/ 16 w 16"/>
                  <a:gd name="T1" fmla="*/ 17 h 24"/>
                  <a:gd name="T2" fmla="*/ 8 w 16"/>
                  <a:gd name="T3" fmla="*/ 24 h 24"/>
                  <a:gd name="T4" fmla="*/ 0 w 16"/>
                  <a:gd name="T5" fmla="*/ 17 h 24"/>
                  <a:gd name="T6" fmla="*/ 8 w 16"/>
                  <a:gd name="T7" fmla="*/ 0 h 24"/>
                  <a:gd name="T8" fmla="*/ 16 w 16"/>
                  <a:gd name="T9" fmla="*/ 17 h 24"/>
                </a:gdLst>
                <a:ahLst/>
                <a:cxnLst>
                  <a:cxn ang="0">
                    <a:pos x="T0" y="T1"/>
                  </a:cxn>
                  <a:cxn ang="0">
                    <a:pos x="T2" y="T3"/>
                  </a:cxn>
                  <a:cxn ang="0">
                    <a:pos x="T4" y="T5"/>
                  </a:cxn>
                  <a:cxn ang="0">
                    <a:pos x="T6" y="T7"/>
                  </a:cxn>
                  <a:cxn ang="0">
                    <a:pos x="T8" y="T9"/>
                  </a:cxn>
                </a:cxnLst>
                <a:rect l="0" t="0" r="r" b="b"/>
                <a:pathLst>
                  <a:path w="16" h="24">
                    <a:moveTo>
                      <a:pt x="16" y="17"/>
                    </a:moveTo>
                    <a:cubicBezTo>
                      <a:pt x="16" y="21"/>
                      <a:pt x="12" y="24"/>
                      <a:pt x="8" y="24"/>
                    </a:cubicBezTo>
                    <a:cubicBezTo>
                      <a:pt x="4" y="24"/>
                      <a:pt x="0" y="21"/>
                      <a:pt x="0" y="17"/>
                    </a:cubicBezTo>
                    <a:cubicBezTo>
                      <a:pt x="0" y="12"/>
                      <a:pt x="6" y="5"/>
                      <a:pt x="8" y="0"/>
                    </a:cubicBezTo>
                    <a:cubicBezTo>
                      <a:pt x="10" y="5"/>
                      <a:pt x="16" y="12"/>
                      <a:pt x="16" y="1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3054343" y="4617132"/>
            <a:ext cx="1479512" cy="999271"/>
            <a:chOff x="6808762" y="5013176"/>
            <a:chExt cx="1972682" cy="1332361"/>
          </a:xfrm>
        </p:grpSpPr>
        <p:sp>
          <p:nvSpPr>
            <p:cNvPr id="64" name="Freeform 20"/>
            <p:cNvSpPr>
              <a:spLocks/>
            </p:cNvSpPr>
            <p:nvPr/>
          </p:nvSpPr>
          <p:spPr bwMode="auto">
            <a:xfrm>
              <a:off x="7488353" y="5127492"/>
              <a:ext cx="1293091" cy="1218045"/>
            </a:xfrm>
            <a:custGeom>
              <a:avLst/>
              <a:gdLst>
                <a:gd name="T0" fmla="*/ 635 w 635"/>
                <a:gd name="T1" fmla="*/ 599 h 599"/>
                <a:gd name="T2" fmla="*/ 635 w 635"/>
                <a:gd name="T3" fmla="*/ 102 h 599"/>
                <a:gd name="T4" fmla="*/ 533 w 635"/>
                <a:gd name="T5" fmla="*/ 0 h 599"/>
                <a:gd name="T6" fmla="*/ 0 w 635"/>
                <a:gd name="T7" fmla="*/ 0 h 599"/>
              </a:gdLst>
              <a:ahLst/>
              <a:cxnLst>
                <a:cxn ang="0">
                  <a:pos x="T0" y="T1"/>
                </a:cxn>
                <a:cxn ang="0">
                  <a:pos x="T2" y="T3"/>
                </a:cxn>
                <a:cxn ang="0">
                  <a:pos x="T4" y="T5"/>
                </a:cxn>
                <a:cxn ang="0">
                  <a:pos x="T6" y="T7"/>
                </a:cxn>
              </a:cxnLst>
              <a:rect l="0" t="0" r="r" b="b"/>
              <a:pathLst>
                <a:path w="635" h="599">
                  <a:moveTo>
                    <a:pt x="635" y="599"/>
                  </a:moveTo>
                  <a:cubicBezTo>
                    <a:pt x="635" y="102"/>
                    <a:pt x="635" y="102"/>
                    <a:pt x="635" y="102"/>
                  </a:cubicBezTo>
                  <a:cubicBezTo>
                    <a:pt x="635" y="46"/>
                    <a:pt x="589" y="0"/>
                    <a:pt x="533" y="0"/>
                  </a:cubicBezTo>
                  <a:cubicBezTo>
                    <a:pt x="0" y="0"/>
                    <a:pt x="0" y="0"/>
                    <a:pt x="0"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12"/>
            <p:cNvSpPr>
              <a:spLocks/>
            </p:cNvSpPr>
            <p:nvPr/>
          </p:nvSpPr>
          <p:spPr bwMode="auto">
            <a:xfrm>
              <a:off x="6808762" y="5013176"/>
              <a:ext cx="1087438" cy="684213"/>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72" name="Group 71"/>
            <p:cNvGrpSpPr/>
            <p:nvPr/>
          </p:nvGrpSpPr>
          <p:grpSpPr>
            <a:xfrm>
              <a:off x="6960096" y="5199692"/>
              <a:ext cx="340042" cy="340042"/>
              <a:chOff x="407368" y="2182217"/>
              <a:chExt cx="281025" cy="281025"/>
            </a:xfrm>
            <a:solidFill>
              <a:schemeClr val="bg2"/>
            </a:solidFill>
          </p:grpSpPr>
          <p:sp>
            <p:nvSpPr>
              <p:cNvPr id="73" name="Freeform 5"/>
              <p:cNvSpPr>
                <a:spLocks noEditPoints="1"/>
              </p:cNvSpPr>
              <p:nvPr/>
            </p:nvSpPr>
            <p:spPr bwMode="auto">
              <a:xfrm>
                <a:off x="477096" y="2251945"/>
                <a:ext cx="141569" cy="141569"/>
              </a:xfrm>
              <a:custGeom>
                <a:avLst/>
                <a:gdLst>
                  <a:gd name="T0" fmla="*/ 63 w 64"/>
                  <a:gd name="T1" fmla="*/ 57 h 64"/>
                  <a:gd name="T2" fmla="*/ 44 w 64"/>
                  <a:gd name="T3" fmla="*/ 38 h 64"/>
                  <a:gd name="T4" fmla="*/ 48 w 64"/>
                  <a:gd name="T5" fmla="*/ 24 h 64"/>
                  <a:gd name="T6" fmla="*/ 24 w 64"/>
                  <a:gd name="T7" fmla="*/ 0 h 64"/>
                  <a:gd name="T8" fmla="*/ 0 w 64"/>
                  <a:gd name="T9" fmla="*/ 24 h 64"/>
                  <a:gd name="T10" fmla="*/ 24 w 64"/>
                  <a:gd name="T11" fmla="*/ 48 h 64"/>
                  <a:gd name="T12" fmla="*/ 38 w 64"/>
                  <a:gd name="T13" fmla="*/ 44 h 64"/>
                  <a:gd name="T14" fmla="*/ 57 w 64"/>
                  <a:gd name="T15" fmla="*/ 63 h 64"/>
                  <a:gd name="T16" fmla="*/ 63 w 64"/>
                  <a:gd name="T17" fmla="*/ 63 h 64"/>
                  <a:gd name="T18" fmla="*/ 63 w 64"/>
                  <a:gd name="T19" fmla="*/ 57 h 64"/>
                  <a:gd name="T20" fmla="*/ 38 w 64"/>
                  <a:gd name="T21" fmla="*/ 32 h 64"/>
                  <a:gd name="T22" fmla="*/ 32 w 64"/>
                  <a:gd name="T23" fmla="*/ 38 h 64"/>
                  <a:gd name="T24" fmla="*/ 24 w 64"/>
                  <a:gd name="T25" fmla="*/ 40 h 64"/>
                  <a:gd name="T26" fmla="*/ 8 w 64"/>
                  <a:gd name="T27" fmla="*/ 24 h 64"/>
                  <a:gd name="T28" fmla="*/ 24 w 64"/>
                  <a:gd name="T29" fmla="*/ 8 h 64"/>
                  <a:gd name="T30" fmla="*/ 40 w 64"/>
                  <a:gd name="T31" fmla="*/ 24 h 64"/>
                  <a:gd name="T32" fmla="*/ 38 w 64"/>
                  <a:gd name="T3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4">
                    <a:moveTo>
                      <a:pt x="63" y="57"/>
                    </a:moveTo>
                    <a:cubicBezTo>
                      <a:pt x="44" y="38"/>
                      <a:pt x="44" y="38"/>
                      <a:pt x="44" y="38"/>
                    </a:cubicBezTo>
                    <a:cubicBezTo>
                      <a:pt x="46" y="34"/>
                      <a:pt x="48" y="29"/>
                      <a:pt x="48" y="24"/>
                    </a:cubicBezTo>
                    <a:cubicBezTo>
                      <a:pt x="48" y="11"/>
                      <a:pt x="37" y="0"/>
                      <a:pt x="24" y="0"/>
                    </a:cubicBezTo>
                    <a:cubicBezTo>
                      <a:pt x="11" y="0"/>
                      <a:pt x="0" y="11"/>
                      <a:pt x="0" y="24"/>
                    </a:cubicBezTo>
                    <a:cubicBezTo>
                      <a:pt x="0" y="37"/>
                      <a:pt x="11" y="48"/>
                      <a:pt x="24" y="48"/>
                    </a:cubicBezTo>
                    <a:cubicBezTo>
                      <a:pt x="29" y="48"/>
                      <a:pt x="34" y="46"/>
                      <a:pt x="38" y="44"/>
                    </a:cubicBezTo>
                    <a:cubicBezTo>
                      <a:pt x="57" y="63"/>
                      <a:pt x="57" y="63"/>
                      <a:pt x="57" y="63"/>
                    </a:cubicBezTo>
                    <a:cubicBezTo>
                      <a:pt x="59" y="64"/>
                      <a:pt x="61" y="64"/>
                      <a:pt x="63" y="63"/>
                    </a:cubicBezTo>
                    <a:cubicBezTo>
                      <a:pt x="64" y="61"/>
                      <a:pt x="64" y="59"/>
                      <a:pt x="63" y="57"/>
                    </a:cubicBezTo>
                    <a:close/>
                    <a:moveTo>
                      <a:pt x="38" y="32"/>
                    </a:moveTo>
                    <a:cubicBezTo>
                      <a:pt x="36" y="34"/>
                      <a:pt x="34" y="36"/>
                      <a:pt x="32" y="38"/>
                    </a:cubicBezTo>
                    <a:cubicBezTo>
                      <a:pt x="30" y="39"/>
                      <a:pt x="27" y="40"/>
                      <a:pt x="24" y="40"/>
                    </a:cubicBezTo>
                    <a:cubicBezTo>
                      <a:pt x="15" y="40"/>
                      <a:pt x="8" y="33"/>
                      <a:pt x="8" y="24"/>
                    </a:cubicBezTo>
                    <a:cubicBezTo>
                      <a:pt x="8" y="15"/>
                      <a:pt x="15" y="8"/>
                      <a:pt x="24" y="8"/>
                    </a:cubicBezTo>
                    <a:cubicBezTo>
                      <a:pt x="33" y="8"/>
                      <a:pt x="40" y="15"/>
                      <a:pt x="40" y="24"/>
                    </a:cubicBezTo>
                    <a:cubicBezTo>
                      <a:pt x="40" y="27"/>
                      <a:pt x="39" y="30"/>
                      <a:pt x="38" y="3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
              <p:cNvSpPr>
                <a:spLocks noEditPoints="1"/>
              </p:cNvSpPr>
              <p:nvPr/>
            </p:nvSpPr>
            <p:spPr bwMode="auto">
              <a:xfrm>
                <a:off x="407368"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5" name="Text Placeholder 2"/>
            <p:cNvSpPr txBox="1">
              <a:spLocks/>
            </p:cNvSpPr>
            <p:nvPr/>
          </p:nvSpPr>
          <p:spPr>
            <a:xfrm>
              <a:off x="7320136" y="5229200"/>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SEO</a:t>
              </a:r>
              <a:endParaRPr lang="en-AU" sz="900" dirty="0">
                <a:solidFill>
                  <a:schemeClr val="bg2"/>
                </a:solidFill>
              </a:endParaRPr>
            </a:p>
          </p:txBody>
        </p:sp>
      </p:grpSp>
      <p:grpSp>
        <p:nvGrpSpPr>
          <p:cNvPr id="6" name="Group 5"/>
          <p:cNvGrpSpPr/>
          <p:nvPr/>
        </p:nvGrpSpPr>
        <p:grpSpPr>
          <a:xfrm>
            <a:off x="4533855" y="4752045"/>
            <a:ext cx="1348760" cy="724274"/>
            <a:chOff x="8781443" y="5193059"/>
            <a:chExt cx="1798347" cy="965699"/>
          </a:xfrm>
        </p:grpSpPr>
        <p:sp>
          <p:nvSpPr>
            <p:cNvPr id="46" name="Freeform 9"/>
            <p:cNvSpPr>
              <a:spLocks/>
            </p:cNvSpPr>
            <p:nvPr/>
          </p:nvSpPr>
          <p:spPr bwMode="auto">
            <a:xfrm>
              <a:off x="9048328" y="5193059"/>
              <a:ext cx="1531462" cy="684213"/>
            </a:xfrm>
            <a:custGeom>
              <a:avLst/>
              <a:gdLst>
                <a:gd name="T0" fmla="*/ 102 w 622"/>
                <a:gd name="T1" fmla="*/ 306 h 306"/>
                <a:gd name="T2" fmla="*/ 520 w 622"/>
                <a:gd name="T3" fmla="*/ 306 h 306"/>
                <a:gd name="T4" fmla="*/ 622 w 622"/>
                <a:gd name="T5" fmla="*/ 306 h 306"/>
                <a:gd name="T6" fmla="*/ 622 w 622"/>
                <a:gd name="T7" fmla="*/ 203 h 306"/>
                <a:gd name="T8" fmla="*/ 622 w 622"/>
                <a:gd name="T9" fmla="*/ 103 h 306"/>
                <a:gd name="T10" fmla="*/ 520 w 622"/>
                <a:gd name="T11" fmla="*/ 0 h 306"/>
                <a:gd name="T12" fmla="*/ 102 w 622"/>
                <a:gd name="T13" fmla="*/ 0 h 306"/>
                <a:gd name="T14" fmla="*/ 0 w 622"/>
                <a:gd name="T15" fmla="*/ 0 h 306"/>
                <a:gd name="T16" fmla="*/ 0 w 622"/>
                <a:gd name="T17" fmla="*/ 103 h 306"/>
                <a:gd name="T18" fmla="*/ 0 w 622"/>
                <a:gd name="T19" fmla="*/ 203 h 306"/>
                <a:gd name="T20" fmla="*/ 102 w 622"/>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2" h="306">
                  <a:moveTo>
                    <a:pt x="102" y="306"/>
                  </a:moveTo>
                  <a:cubicBezTo>
                    <a:pt x="520" y="306"/>
                    <a:pt x="520" y="306"/>
                    <a:pt x="520" y="306"/>
                  </a:cubicBezTo>
                  <a:cubicBezTo>
                    <a:pt x="622" y="306"/>
                    <a:pt x="622" y="306"/>
                    <a:pt x="622" y="306"/>
                  </a:cubicBezTo>
                  <a:cubicBezTo>
                    <a:pt x="622" y="203"/>
                    <a:pt x="622" y="203"/>
                    <a:pt x="622" y="203"/>
                  </a:cubicBezTo>
                  <a:cubicBezTo>
                    <a:pt x="622" y="103"/>
                    <a:pt x="622" y="103"/>
                    <a:pt x="622" y="103"/>
                  </a:cubicBezTo>
                  <a:cubicBezTo>
                    <a:pt x="622" y="46"/>
                    <a:pt x="576" y="0"/>
                    <a:pt x="520" y="0"/>
                  </a:cubicBezTo>
                  <a:cubicBezTo>
                    <a:pt x="102" y="0"/>
                    <a:pt x="102" y="0"/>
                    <a:pt x="102" y="0"/>
                  </a:cubicBezTo>
                  <a:cubicBezTo>
                    <a:pt x="0" y="0"/>
                    <a:pt x="0" y="0"/>
                    <a:pt x="0" y="0"/>
                  </a:cubicBezTo>
                  <a:cubicBezTo>
                    <a:pt x="0" y="103"/>
                    <a:pt x="0" y="103"/>
                    <a:pt x="0" y="103"/>
                  </a:cubicBezTo>
                  <a:cubicBezTo>
                    <a:pt x="0" y="203"/>
                    <a:pt x="0" y="203"/>
                    <a:pt x="0" y="203"/>
                  </a:cubicBezTo>
                  <a:cubicBezTo>
                    <a:pt x="0" y="260"/>
                    <a:pt x="46" y="306"/>
                    <a:pt x="102" y="30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5" name="Freeform 21"/>
            <p:cNvSpPr>
              <a:spLocks/>
            </p:cNvSpPr>
            <p:nvPr/>
          </p:nvSpPr>
          <p:spPr bwMode="auto">
            <a:xfrm>
              <a:off x="8781443" y="5305837"/>
              <a:ext cx="435841" cy="852921"/>
            </a:xfrm>
            <a:custGeom>
              <a:avLst/>
              <a:gdLst>
                <a:gd name="T0" fmla="*/ 0 w 214"/>
                <a:gd name="T1" fmla="*/ 419 h 419"/>
                <a:gd name="T2" fmla="*/ 0 w 214"/>
                <a:gd name="T3" fmla="*/ 102 h 419"/>
                <a:gd name="T4" fmla="*/ 102 w 214"/>
                <a:gd name="T5" fmla="*/ 0 h 419"/>
                <a:gd name="T6" fmla="*/ 214 w 214"/>
                <a:gd name="T7" fmla="*/ 0 h 419"/>
              </a:gdLst>
              <a:ahLst/>
              <a:cxnLst>
                <a:cxn ang="0">
                  <a:pos x="T0" y="T1"/>
                </a:cxn>
                <a:cxn ang="0">
                  <a:pos x="T2" y="T3"/>
                </a:cxn>
                <a:cxn ang="0">
                  <a:pos x="T4" y="T5"/>
                </a:cxn>
                <a:cxn ang="0">
                  <a:pos x="T6" y="T7"/>
                </a:cxn>
              </a:cxnLst>
              <a:rect l="0" t="0" r="r" b="b"/>
              <a:pathLst>
                <a:path w="214" h="419">
                  <a:moveTo>
                    <a:pt x="0" y="419"/>
                  </a:moveTo>
                  <a:cubicBezTo>
                    <a:pt x="0" y="102"/>
                    <a:pt x="0" y="102"/>
                    <a:pt x="0" y="102"/>
                  </a:cubicBezTo>
                  <a:cubicBezTo>
                    <a:pt x="0" y="45"/>
                    <a:pt x="45" y="0"/>
                    <a:pt x="102" y="0"/>
                  </a:cubicBezTo>
                  <a:cubicBezTo>
                    <a:pt x="214" y="0"/>
                    <a:pt x="214" y="0"/>
                    <a:pt x="214"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103" name="Group 102"/>
            <p:cNvGrpSpPr/>
            <p:nvPr/>
          </p:nvGrpSpPr>
          <p:grpSpPr>
            <a:xfrm>
              <a:off x="10148446" y="5373216"/>
              <a:ext cx="340042" cy="340042"/>
              <a:chOff x="2423331" y="6369533"/>
              <a:chExt cx="340040" cy="340040"/>
            </a:xfrm>
            <a:solidFill>
              <a:srgbClr val="FFFFFF"/>
            </a:solidFill>
          </p:grpSpPr>
          <p:sp>
            <p:nvSpPr>
              <p:cNvPr id="104" name="Freeform 220"/>
              <p:cNvSpPr>
                <a:spLocks noEditPoints="1"/>
              </p:cNvSpPr>
              <p:nvPr/>
            </p:nvSpPr>
            <p:spPr bwMode="auto">
              <a:xfrm>
                <a:off x="2423331"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221"/>
              <p:cNvSpPr>
                <a:spLocks noEditPoints="1"/>
              </p:cNvSpPr>
              <p:nvPr/>
            </p:nvSpPr>
            <p:spPr bwMode="auto">
              <a:xfrm>
                <a:off x="2507700" y="6448789"/>
                <a:ext cx="171298" cy="176412"/>
              </a:xfrm>
              <a:custGeom>
                <a:avLst/>
                <a:gdLst>
                  <a:gd name="T0" fmla="*/ 34 w 64"/>
                  <a:gd name="T1" fmla="*/ 8 h 66"/>
                  <a:gd name="T2" fmla="*/ 29 w 64"/>
                  <a:gd name="T3" fmla="*/ 9 h 66"/>
                  <a:gd name="T4" fmla="*/ 23 w 64"/>
                  <a:gd name="T5" fmla="*/ 5 h 66"/>
                  <a:gd name="T6" fmla="*/ 8 w 64"/>
                  <a:gd name="T7" fmla="*/ 4 h 66"/>
                  <a:gd name="T8" fmla="*/ 16 w 64"/>
                  <a:gd name="T9" fmla="*/ 15 h 66"/>
                  <a:gd name="T10" fmla="*/ 5 w 64"/>
                  <a:gd name="T11" fmla="*/ 28 h 66"/>
                  <a:gd name="T12" fmla="*/ 1 w 64"/>
                  <a:gd name="T13" fmla="*/ 30 h 66"/>
                  <a:gd name="T14" fmla="*/ 1 w 64"/>
                  <a:gd name="T15" fmla="*/ 42 h 66"/>
                  <a:gd name="T16" fmla="*/ 6 w 64"/>
                  <a:gd name="T17" fmla="*/ 44 h 66"/>
                  <a:gd name="T18" fmla="*/ 16 w 64"/>
                  <a:gd name="T19" fmla="*/ 56 h 66"/>
                  <a:gd name="T20" fmla="*/ 16 w 64"/>
                  <a:gd name="T21" fmla="*/ 65 h 66"/>
                  <a:gd name="T22" fmla="*/ 26 w 64"/>
                  <a:gd name="T23" fmla="*/ 65 h 66"/>
                  <a:gd name="T24" fmla="*/ 30 w 64"/>
                  <a:gd name="T25" fmla="*/ 61 h 66"/>
                  <a:gd name="T26" fmla="*/ 34 w 64"/>
                  <a:gd name="T27" fmla="*/ 61 h 66"/>
                  <a:gd name="T28" fmla="*/ 38 w 64"/>
                  <a:gd name="T29" fmla="*/ 61 h 66"/>
                  <a:gd name="T30" fmla="*/ 41 w 64"/>
                  <a:gd name="T31" fmla="*/ 65 h 66"/>
                  <a:gd name="T32" fmla="*/ 52 w 64"/>
                  <a:gd name="T33" fmla="*/ 65 h 66"/>
                  <a:gd name="T34" fmla="*/ 52 w 64"/>
                  <a:gd name="T35" fmla="*/ 56 h 66"/>
                  <a:gd name="T36" fmla="*/ 64 w 64"/>
                  <a:gd name="T37" fmla="*/ 35 h 66"/>
                  <a:gd name="T38" fmla="*/ 34 w 64"/>
                  <a:gd name="T39" fmla="*/ 8 h 66"/>
                  <a:gd name="T40" fmla="*/ 50 w 64"/>
                  <a:gd name="T41" fmla="*/ 53 h 66"/>
                  <a:gd name="T42" fmla="*/ 48 w 64"/>
                  <a:gd name="T43" fmla="*/ 54 h 66"/>
                  <a:gd name="T44" fmla="*/ 48 w 64"/>
                  <a:gd name="T45" fmla="*/ 56 h 66"/>
                  <a:gd name="T46" fmla="*/ 48 w 64"/>
                  <a:gd name="T47" fmla="*/ 62 h 66"/>
                  <a:gd name="T48" fmla="*/ 46 w 64"/>
                  <a:gd name="T49" fmla="*/ 62 h 66"/>
                  <a:gd name="T50" fmla="*/ 46 w 64"/>
                  <a:gd name="T51" fmla="*/ 62 h 66"/>
                  <a:gd name="T52" fmla="*/ 43 w 64"/>
                  <a:gd name="T53" fmla="*/ 62 h 66"/>
                  <a:gd name="T54" fmla="*/ 43 w 64"/>
                  <a:gd name="T55" fmla="*/ 62 h 66"/>
                  <a:gd name="T56" fmla="*/ 41 w 64"/>
                  <a:gd name="T57" fmla="*/ 58 h 66"/>
                  <a:gd name="T58" fmla="*/ 39 w 64"/>
                  <a:gd name="T59" fmla="*/ 57 h 66"/>
                  <a:gd name="T60" fmla="*/ 37 w 64"/>
                  <a:gd name="T61" fmla="*/ 57 h 66"/>
                  <a:gd name="T62" fmla="*/ 34 w 64"/>
                  <a:gd name="T63" fmla="*/ 57 h 66"/>
                  <a:gd name="T64" fmla="*/ 31 w 64"/>
                  <a:gd name="T65" fmla="*/ 57 h 66"/>
                  <a:gd name="T66" fmla="*/ 29 w 64"/>
                  <a:gd name="T67" fmla="*/ 57 h 66"/>
                  <a:gd name="T68" fmla="*/ 27 w 64"/>
                  <a:gd name="T69" fmla="*/ 58 h 66"/>
                  <a:gd name="T70" fmla="*/ 24 w 64"/>
                  <a:gd name="T71" fmla="*/ 62 h 66"/>
                  <a:gd name="T72" fmla="*/ 21 w 64"/>
                  <a:gd name="T73" fmla="*/ 62 h 66"/>
                  <a:gd name="T74" fmla="*/ 19 w 64"/>
                  <a:gd name="T75" fmla="*/ 62 h 66"/>
                  <a:gd name="T76" fmla="*/ 20 w 64"/>
                  <a:gd name="T77" fmla="*/ 56 h 66"/>
                  <a:gd name="T78" fmla="*/ 20 w 64"/>
                  <a:gd name="T79" fmla="*/ 54 h 66"/>
                  <a:gd name="T80" fmla="*/ 18 w 64"/>
                  <a:gd name="T81" fmla="*/ 52 h 66"/>
                  <a:gd name="T82" fmla="*/ 10 w 64"/>
                  <a:gd name="T83" fmla="*/ 42 h 66"/>
                  <a:gd name="T84" fmla="*/ 9 w 64"/>
                  <a:gd name="T85" fmla="*/ 41 h 66"/>
                  <a:gd name="T86" fmla="*/ 7 w 64"/>
                  <a:gd name="T87" fmla="*/ 40 h 66"/>
                  <a:gd name="T88" fmla="*/ 4 w 64"/>
                  <a:gd name="T89" fmla="*/ 39 h 66"/>
                  <a:gd name="T90" fmla="*/ 4 w 64"/>
                  <a:gd name="T91" fmla="*/ 33 h 66"/>
                  <a:gd name="T92" fmla="*/ 7 w 64"/>
                  <a:gd name="T93" fmla="*/ 32 h 66"/>
                  <a:gd name="T94" fmla="*/ 8 w 64"/>
                  <a:gd name="T95" fmla="*/ 31 h 66"/>
                  <a:gd name="T96" fmla="*/ 9 w 64"/>
                  <a:gd name="T97" fmla="*/ 30 h 66"/>
                  <a:gd name="T98" fmla="*/ 18 w 64"/>
                  <a:gd name="T99" fmla="*/ 18 h 66"/>
                  <a:gd name="T100" fmla="*/ 21 w 64"/>
                  <a:gd name="T101" fmla="*/ 15 h 66"/>
                  <a:gd name="T102" fmla="*/ 18 w 64"/>
                  <a:gd name="T103" fmla="*/ 12 h 66"/>
                  <a:gd name="T104" fmla="*/ 16 w 64"/>
                  <a:gd name="T105" fmla="*/ 7 h 66"/>
                  <a:gd name="T106" fmla="*/ 15 w 64"/>
                  <a:gd name="T107" fmla="*/ 7 h 66"/>
                  <a:gd name="T108" fmla="*/ 22 w 64"/>
                  <a:gd name="T109" fmla="*/ 8 h 66"/>
                  <a:gd name="T110" fmla="*/ 26 w 64"/>
                  <a:gd name="T111" fmla="*/ 11 h 66"/>
                  <a:gd name="T112" fmla="*/ 28 w 64"/>
                  <a:gd name="T113" fmla="*/ 13 h 66"/>
                  <a:gd name="T114" fmla="*/ 30 w 64"/>
                  <a:gd name="T115" fmla="*/ 13 h 66"/>
                  <a:gd name="T116" fmla="*/ 34 w 64"/>
                  <a:gd name="T117" fmla="*/ 12 h 66"/>
                  <a:gd name="T118" fmla="*/ 60 w 64"/>
                  <a:gd name="T119" fmla="*/ 35 h 66"/>
                  <a:gd name="T120" fmla="*/ 50 w 64"/>
                  <a:gd name="T121"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66">
                    <a:moveTo>
                      <a:pt x="34" y="8"/>
                    </a:moveTo>
                    <a:cubicBezTo>
                      <a:pt x="33" y="8"/>
                      <a:pt x="31" y="9"/>
                      <a:pt x="29" y="9"/>
                    </a:cubicBezTo>
                    <a:cubicBezTo>
                      <a:pt x="28" y="7"/>
                      <a:pt x="26" y="5"/>
                      <a:pt x="23" y="5"/>
                    </a:cubicBezTo>
                    <a:cubicBezTo>
                      <a:pt x="18" y="3"/>
                      <a:pt x="8" y="0"/>
                      <a:pt x="8" y="4"/>
                    </a:cubicBezTo>
                    <a:cubicBezTo>
                      <a:pt x="10" y="5"/>
                      <a:pt x="13" y="12"/>
                      <a:pt x="16" y="15"/>
                    </a:cubicBezTo>
                    <a:cubicBezTo>
                      <a:pt x="11" y="18"/>
                      <a:pt x="8" y="23"/>
                      <a:pt x="5" y="28"/>
                    </a:cubicBezTo>
                    <a:cubicBezTo>
                      <a:pt x="5" y="28"/>
                      <a:pt x="2" y="29"/>
                      <a:pt x="1" y="30"/>
                    </a:cubicBezTo>
                    <a:cubicBezTo>
                      <a:pt x="0" y="31"/>
                      <a:pt x="0" y="41"/>
                      <a:pt x="1" y="42"/>
                    </a:cubicBezTo>
                    <a:cubicBezTo>
                      <a:pt x="2" y="43"/>
                      <a:pt x="6" y="44"/>
                      <a:pt x="6" y="44"/>
                    </a:cubicBezTo>
                    <a:cubicBezTo>
                      <a:pt x="8" y="49"/>
                      <a:pt x="11" y="53"/>
                      <a:pt x="16" y="56"/>
                    </a:cubicBezTo>
                    <a:cubicBezTo>
                      <a:pt x="15" y="59"/>
                      <a:pt x="15" y="65"/>
                      <a:pt x="16" y="65"/>
                    </a:cubicBezTo>
                    <a:cubicBezTo>
                      <a:pt x="17" y="66"/>
                      <a:pt x="25" y="66"/>
                      <a:pt x="26" y="65"/>
                    </a:cubicBezTo>
                    <a:cubicBezTo>
                      <a:pt x="27" y="65"/>
                      <a:pt x="29" y="63"/>
                      <a:pt x="30" y="61"/>
                    </a:cubicBezTo>
                    <a:cubicBezTo>
                      <a:pt x="32" y="61"/>
                      <a:pt x="33" y="61"/>
                      <a:pt x="34" y="61"/>
                    </a:cubicBezTo>
                    <a:cubicBezTo>
                      <a:pt x="36" y="61"/>
                      <a:pt x="37" y="61"/>
                      <a:pt x="38" y="61"/>
                    </a:cubicBezTo>
                    <a:cubicBezTo>
                      <a:pt x="39" y="63"/>
                      <a:pt x="41" y="65"/>
                      <a:pt x="41" y="65"/>
                    </a:cubicBezTo>
                    <a:cubicBezTo>
                      <a:pt x="42" y="66"/>
                      <a:pt x="51" y="66"/>
                      <a:pt x="52" y="65"/>
                    </a:cubicBezTo>
                    <a:cubicBezTo>
                      <a:pt x="52" y="65"/>
                      <a:pt x="52" y="59"/>
                      <a:pt x="52" y="56"/>
                    </a:cubicBezTo>
                    <a:cubicBezTo>
                      <a:pt x="59" y="51"/>
                      <a:pt x="64" y="44"/>
                      <a:pt x="64" y="35"/>
                    </a:cubicBezTo>
                    <a:cubicBezTo>
                      <a:pt x="64" y="20"/>
                      <a:pt x="51" y="8"/>
                      <a:pt x="34" y="8"/>
                    </a:cubicBezTo>
                    <a:close/>
                    <a:moveTo>
                      <a:pt x="50" y="53"/>
                    </a:moveTo>
                    <a:cubicBezTo>
                      <a:pt x="48" y="54"/>
                      <a:pt x="48" y="54"/>
                      <a:pt x="48" y="54"/>
                    </a:cubicBezTo>
                    <a:cubicBezTo>
                      <a:pt x="48" y="56"/>
                      <a:pt x="48" y="56"/>
                      <a:pt x="48" y="56"/>
                    </a:cubicBezTo>
                    <a:cubicBezTo>
                      <a:pt x="48" y="59"/>
                      <a:pt x="48" y="61"/>
                      <a:pt x="48" y="62"/>
                    </a:cubicBezTo>
                    <a:cubicBezTo>
                      <a:pt x="48" y="62"/>
                      <a:pt x="47" y="62"/>
                      <a:pt x="46" y="62"/>
                    </a:cubicBezTo>
                    <a:cubicBezTo>
                      <a:pt x="46" y="62"/>
                      <a:pt x="46" y="62"/>
                      <a:pt x="46" y="62"/>
                    </a:cubicBezTo>
                    <a:cubicBezTo>
                      <a:pt x="45" y="62"/>
                      <a:pt x="44" y="62"/>
                      <a:pt x="43" y="62"/>
                    </a:cubicBezTo>
                    <a:cubicBezTo>
                      <a:pt x="43" y="62"/>
                      <a:pt x="43" y="62"/>
                      <a:pt x="43" y="62"/>
                    </a:cubicBezTo>
                    <a:cubicBezTo>
                      <a:pt x="43" y="61"/>
                      <a:pt x="42" y="60"/>
                      <a:pt x="41" y="58"/>
                    </a:cubicBezTo>
                    <a:cubicBezTo>
                      <a:pt x="39" y="57"/>
                      <a:pt x="39" y="57"/>
                      <a:pt x="39" y="57"/>
                    </a:cubicBezTo>
                    <a:cubicBezTo>
                      <a:pt x="37" y="57"/>
                      <a:pt x="37" y="57"/>
                      <a:pt x="37" y="57"/>
                    </a:cubicBezTo>
                    <a:cubicBezTo>
                      <a:pt x="36" y="57"/>
                      <a:pt x="35" y="57"/>
                      <a:pt x="34" y="57"/>
                    </a:cubicBezTo>
                    <a:cubicBezTo>
                      <a:pt x="33" y="57"/>
                      <a:pt x="32" y="57"/>
                      <a:pt x="31" y="57"/>
                    </a:cubicBezTo>
                    <a:cubicBezTo>
                      <a:pt x="29" y="57"/>
                      <a:pt x="29" y="57"/>
                      <a:pt x="29" y="57"/>
                    </a:cubicBezTo>
                    <a:cubicBezTo>
                      <a:pt x="27" y="58"/>
                      <a:pt x="27" y="58"/>
                      <a:pt x="27" y="58"/>
                    </a:cubicBezTo>
                    <a:cubicBezTo>
                      <a:pt x="26" y="60"/>
                      <a:pt x="25" y="61"/>
                      <a:pt x="24" y="62"/>
                    </a:cubicBezTo>
                    <a:cubicBezTo>
                      <a:pt x="24" y="62"/>
                      <a:pt x="23" y="62"/>
                      <a:pt x="21" y="62"/>
                    </a:cubicBezTo>
                    <a:cubicBezTo>
                      <a:pt x="21" y="62"/>
                      <a:pt x="20" y="62"/>
                      <a:pt x="19" y="62"/>
                    </a:cubicBezTo>
                    <a:cubicBezTo>
                      <a:pt x="19" y="61"/>
                      <a:pt x="19" y="59"/>
                      <a:pt x="20" y="56"/>
                    </a:cubicBezTo>
                    <a:cubicBezTo>
                      <a:pt x="20" y="54"/>
                      <a:pt x="20" y="54"/>
                      <a:pt x="20" y="54"/>
                    </a:cubicBezTo>
                    <a:cubicBezTo>
                      <a:pt x="18" y="52"/>
                      <a:pt x="18" y="52"/>
                      <a:pt x="18" y="52"/>
                    </a:cubicBezTo>
                    <a:cubicBezTo>
                      <a:pt x="14" y="50"/>
                      <a:pt x="12" y="46"/>
                      <a:pt x="10" y="42"/>
                    </a:cubicBezTo>
                    <a:cubicBezTo>
                      <a:pt x="9" y="41"/>
                      <a:pt x="9" y="41"/>
                      <a:pt x="9" y="41"/>
                    </a:cubicBezTo>
                    <a:cubicBezTo>
                      <a:pt x="7" y="40"/>
                      <a:pt x="7" y="40"/>
                      <a:pt x="7" y="40"/>
                    </a:cubicBezTo>
                    <a:cubicBezTo>
                      <a:pt x="6" y="40"/>
                      <a:pt x="5" y="40"/>
                      <a:pt x="4" y="39"/>
                    </a:cubicBezTo>
                    <a:cubicBezTo>
                      <a:pt x="4" y="38"/>
                      <a:pt x="4" y="35"/>
                      <a:pt x="4" y="33"/>
                    </a:cubicBezTo>
                    <a:cubicBezTo>
                      <a:pt x="5" y="33"/>
                      <a:pt x="6" y="32"/>
                      <a:pt x="7" y="32"/>
                    </a:cubicBezTo>
                    <a:cubicBezTo>
                      <a:pt x="8" y="31"/>
                      <a:pt x="8" y="31"/>
                      <a:pt x="8" y="31"/>
                    </a:cubicBezTo>
                    <a:cubicBezTo>
                      <a:pt x="9" y="30"/>
                      <a:pt x="9" y="30"/>
                      <a:pt x="9" y="30"/>
                    </a:cubicBezTo>
                    <a:cubicBezTo>
                      <a:pt x="11" y="25"/>
                      <a:pt x="14" y="21"/>
                      <a:pt x="18" y="18"/>
                    </a:cubicBezTo>
                    <a:cubicBezTo>
                      <a:pt x="21" y="15"/>
                      <a:pt x="21" y="15"/>
                      <a:pt x="21" y="15"/>
                    </a:cubicBezTo>
                    <a:cubicBezTo>
                      <a:pt x="18" y="12"/>
                      <a:pt x="18" y="12"/>
                      <a:pt x="18" y="12"/>
                    </a:cubicBezTo>
                    <a:cubicBezTo>
                      <a:pt x="18" y="11"/>
                      <a:pt x="17" y="9"/>
                      <a:pt x="16" y="7"/>
                    </a:cubicBezTo>
                    <a:cubicBezTo>
                      <a:pt x="15" y="7"/>
                      <a:pt x="15" y="7"/>
                      <a:pt x="15" y="7"/>
                    </a:cubicBezTo>
                    <a:cubicBezTo>
                      <a:pt x="17" y="7"/>
                      <a:pt x="20" y="8"/>
                      <a:pt x="22" y="8"/>
                    </a:cubicBezTo>
                    <a:cubicBezTo>
                      <a:pt x="24" y="9"/>
                      <a:pt x="25" y="10"/>
                      <a:pt x="26" y="11"/>
                    </a:cubicBezTo>
                    <a:cubicBezTo>
                      <a:pt x="28" y="13"/>
                      <a:pt x="28" y="13"/>
                      <a:pt x="28" y="13"/>
                    </a:cubicBezTo>
                    <a:cubicBezTo>
                      <a:pt x="30" y="13"/>
                      <a:pt x="30" y="13"/>
                      <a:pt x="30" y="13"/>
                    </a:cubicBezTo>
                    <a:cubicBezTo>
                      <a:pt x="31" y="13"/>
                      <a:pt x="33" y="12"/>
                      <a:pt x="34" y="12"/>
                    </a:cubicBezTo>
                    <a:cubicBezTo>
                      <a:pt x="49" y="12"/>
                      <a:pt x="60" y="22"/>
                      <a:pt x="60" y="35"/>
                    </a:cubicBezTo>
                    <a:cubicBezTo>
                      <a:pt x="60" y="42"/>
                      <a:pt x="56" y="48"/>
                      <a:pt x="50" y="53"/>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222"/>
              <p:cNvSpPr>
                <a:spLocks/>
              </p:cNvSpPr>
              <p:nvPr/>
            </p:nvSpPr>
            <p:spPr bwMode="auto">
              <a:xfrm>
                <a:off x="2594628" y="6494809"/>
                <a:ext cx="53691" cy="28124"/>
              </a:xfrm>
              <a:custGeom>
                <a:avLst/>
                <a:gdLst>
                  <a:gd name="T0" fmla="*/ 11 w 20"/>
                  <a:gd name="T1" fmla="*/ 1 h 11"/>
                  <a:gd name="T2" fmla="*/ 0 w 20"/>
                  <a:gd name="T3" fmla="*/ 3 h 11"/>
                  <a:gd name="T4" fmla="*/ 10 w 20"/>
                  <a:gd name="T5" fmla="*/ 4 h 11"/>
                  <a:gd name="T6" fmla="*/ 20 w 20"/>
                  <a:gd name="T7" fmla="*/ 10 h 11"/>
                  <a:gd name="T8" fmla="*/ 11 w 20"/>
                  <a:gd name="T9" fmla="*/ 1 h 11"/>
                </a:gdLst>
                <a:ahLst/>
                <a:cxnLst>
                  <a:cxn ang="0">
                    <a:pos x="T0" y="T1"/>
                  </a:cxn>
                  <a:cxn ang="0">
                    <a:pos x="T2" y="T3"/>
                  </a:cxn>
                  <a:cxn ang="0">
                    <a:pos x="T4" y="T5"/>
                  </a:cxn>
                  <a:cxn ang="0">
                    <a:pos x="T6" y="T7"/>
                  </a:cxn>
                  <a:cxn ang="0">
                    <a:pos x="T8" y="T9"/>
                  </a:cxn>
                </a:cxnLst>
                <a:rect l="0" t="0" r="r" b="b"/>
                <a:pathLst>
                  <a:path w="20" h="11">
                    <a:moveTo>
                      <a:pt x="11" y="1"/>
                    </a:moveTo>
                    <a:cubicBezTo>
                      <a:pt x="6" y="0"/>
                      <a:pt x="1" y="2"/>
                      <a:pt x="0" y="3"/>
                    </a:cubicBezTo>
                    <a:cubicBezTo>
                      <a:pt x="0" y="4"/>
                      <a:pt x="5" y="2"/>
                      <a:pt x="10" y="4"/>
                    </a:cubicBezTo>
                    <a:cubicBezTo>
                      <a:pt x="15" y="5"/>
                      <a:pt x="19" y="11"/>
                      <a:pt x="20" y="10"/>
                    </a:cubicBezTo>
                    <a:cubicBezTo>
                      <a:pt x="20" y="9"/>
                      <a:pt x="15" y="2"/>
                      <a:pt x="11" y="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7" name="Oval 223"/>
              <p:cNvSpPr>
                <a:spLocks noChangeArrowheads="1"/>
              </p:cNvSpPr>
              <p:nvPr/>
            </p:nvSpPr>
            <p:spPr bwMode="auto">
              <a:xfrm>
                <a:off x="2553720" y="6510149"/>
                <a:ext cx="12784" cy="1278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4" name="Text Placeholder 2"/>
            <p:cNvSpPr txBox="1">
              <a:spLocks/>
            </p:cNvSpPr>
            <p:nvPr/>
          </p:nvSpPr>
          <p:spPr>
            <a:xfrm>
              <a:off x="9048328" y="5373216"/>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Ecommerce</a:t>
              </a:r>
              <a:endParaRPr lang="en-AU" sz="900" dirty="0">
                <a:solidFill>
                  <a:schemeClr val="bg2"/>
                </a:solidFill>
              </a:endParaRPr>
            </a:p>
          </p:txBody>
        </p:sp>
      </p:grpSp>
      <p:grpSp>
        <p:nvGrpSpPr>
          <p:cNvPr id="5" name="Group 4"/>
          <p:cNvGrpSpPr/>
          <p:nvPr/>
        </p:nvGrpSpPr>
        <p:grpSpPr>
          <a:xfrm>
            <a:off x="4206974" y="5456281"/>
            <a:ext cx="663503" cy="565007"/>
            <a:chOff x="8345602" y="6132042"/>
            <a:chExt cx="884671" cy="753342"/>
          </a:xfrm>
        </p:grpSpPr>
        <p:sp>
          <p:nvSpPr>
            <p:cNvPr id="68" name="Freeform 30"/>
            <p:cNvSpPr>
              <a:spLocks/>
            </p:cNvSpPr>
            <p:nvPr/>
          </p:nvSpPr>
          <p:spPr bwMode="auto">
            <a:xfrm>
              <a:off x="8386012" y="6309554"/>
              <a:ext cx="802409" cy="575830"/>
            </a:xfrm>
            <a:custGeom>
              <a:avLst/>
              <a:gdLst>
                <a:gd name="T0" fmla="*/ 449 w 556"/>
                <a:gd name="T1" fmla="*/ 399 h 399"/>
                <a:gd name="T2" fmla="*/ 109 w 556"/>
                <a:gd name="T3" fmla="*/ 399 h 399"/>
                <a:gd name="T4" fmla="*/ 0 w 556"/>
                <a:gd name="T5" fmla="*/ 0 h 399"/>
                <a:gd name="T6" fmla="*/ 556 w 556"/>
                <a:gd name="T7" fmla="*/ 0 h 399"/>
                <a:gd name="T8" fmla="*/ 449 w 556"/>
                <a:gd name="T9" fmla="*/ 399 h 399"/>
              </a:gdLst>
              <a:ahLst/>
              <a:cxnLst>
                <a:cxn ang="0">
                  <a:pos x="T0" y="T1"/>
                </a:cxn>
                <a:cxn ang="0">
                  <a:pos x="T2" y="T3"/>
                </a:cxn>
                <a:cxn ang="0">
                  <a:pos x="T4" y="T5"/>
                </a:cxn>
                <a:cxn ang="0">
                  <a:pos x="T6" y="T7"/>
                </a:cxn>
                <a:cxn ang="0">
                  <a:pos x="T8" y="T9"/>
                </a:cxn>
              </a:cxnLst>
              <a:rect l="0" t="0" r="r" b="b"/>
              <a:pathLst>
                <a:path w="556" h="399">
                  <a:moveTo>
                    <a:pt x="449" y="399"/>
                  </a:moveTo>
                  <a:lnTo>
                    <a:pt x="109" y="399"/>
                  </a:lnTo>
                  <a:lnTo>
                    <a:pt x="0" y="0"/>
                  </a:lnTo>
                  <a:lnTo>
                    <a:pt x="556" y="0"/>
                  </a:lnTo>
                  <a:lnTo>
                    <a:pt x="449" y="399"/>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7" name="Rectangle 29"/>
            <p:cNvSpPr>
              <a:spLocks noChangeArrowheads="1"/>
            </p:cNvSpPr>
            <p:nvPr/>
          </p:nvSpPr>
          <p:spPr bwMode="auto">
            <a:xfrm>
              <a:off x="8345602" y="6132042"/>
              <a:ext cx="884671" cy="249285"/>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82" name="Text Placeholder 2"/>
          <p:cNvSpPr txBox="1">
            <a:spLocks/>
          </p:cNvSpPr>
          <p:nvPr/>
        </p:nvSpPr>
        <p:spPr>
          <a:xfrm>
            <a:off x="6595567" y="487636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83" name="Text Placeholder 2"/>
          <p:cNvSpPr txBox="1">
            <a:spLocks/>
          </p:cNvSpPr>
          <p:nvPr/>
        </p:nvSpPr>
        <p:spPr>
          <a:xfrm>
            <a:off x="467545" y="487636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spTree>
    <p:extLst>
      <p:ext uri="{BB962C8B-B14F-4D97-AF65-F5344CB8AC3E}">
        <p14:creationId xmlns:p14="http://schemas.microsoft.com/office/powerpoint/2010/main" val="369917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4"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par>
                          <p:cTn id="35" fill="hold">
                            <p:stCondLst>
                              <p:cond delay="2500"/>
                            </p:stCondLst>
                            <p:childTnLst>
                              <p:par>
                                <p:cTn id="36" presetID="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additive="base">
                                        <p:cTn id="48" dur="500" fill="hold"/>
                                        <p:tgtEl>
                                          <p:spTgt spid="11"/>
                                        </p:tgtEl>
                                        <p:attrNameLst>
                                          <p:attrName>ppt_x</p:attrName>
                                        </p:attrNameLst>
                                      </p:cBhvr>
                                      <p:tavLst>
                                        <p:tav tm="0">
                                          <p:val>
                                            <p:strVal val="#ppt_x"/>
                                          </p:val>
                                        </p:tav>
                                        <p:tav tm="100000">
                                          <p:val>
                                            <p:strVal val="#ppt_x"/>
                                          </p:val>
                                        </p:tav>
                                      </p:tavLst>
                                    </p:anim>
                                    <p:anim calcmode="lin" valueType="num">
                                      <p:cBhvr additive="base">
                                        <p:cTn id="49" dur="500" fill="hold"/>
                                        <p:tgtEl>
                                          <p:spTgt spid="11"/>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4" fill="hold" nodeType="after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fill="hold"/>
                                        <p:tgtEl>
                                          <p:spTgt spid="13"/>
                                        </p:tgtEl>
                                        <p:attrNameLst>
                                          <p:attrName>ppt_x</p:attrName>
                                        </p:attrNameLst>
                                      </p:cBhvr>
                                      <p:tavLst>
                                        <p:tav tm="0">
                                          <p:val>
                                            <p:strVal val="#ppt_x"/>
                                          </p:val>
                                        </p:tav>
                                        <p:tav tm="100000">
                                          <p:val>
                                            <p:strVal val="#ppt_x"/>
                                          </p:val>
                                        </p:tav>
                                      </p:tavLst>
                                    </p:anim>
                                    <p:anim calcmode="lin" valueType="num">
                                      <p:cBhvr additive="base">
                                        <p:cTn id="59" dur="500" fill="hold"/>
                                        <p:tgtEl>
                                          <p:spTgt spid="13"/>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100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2" grpId="0"/>
      <p:bldP spid="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8" name="Group 17"/>
          <p:cNvGrpSpPr/>
          <p:nvPr/>
        </p:nvGrpSpPr>
        <p:grpSpPr>
          <a:xfrm>
            <a:off x="4650172" y="2942946"/>
            <a:ext cx="1271978" cy="3132348"/>
            <a:chOff x="6200230" y="2780928"/>
            <a:chExt cx="1695970" cy="4176464"/>
          </a:xfrm>
        </p:grpSpPr>
        <p:sp>
          <p:nvSpPr>
            <p:cNvPr id="100" name="Freeform 11"/>
            <p:cNvSpPr>
              <a:spLocks noEditPoints="1"/>
            </p:cNvSpPr>
            <p:nvPr/>
          </p:nvSpPr>
          <p:spPr bwMode="auto">
            <a:xfrm>
              <a:off x="6200230" y="2956892"/>
              <a:ext cx="1476375" cy="3025775"/>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8"/>
                    <a:pt x="728" y="60"/>
                    <a:pt x="775" y="60"/>
                  </a:cubicBezTo>
                  <a:cubicBezTo>
                    <a:pt x="823" y="60"/>
                    <a:pt x="861" y="98"/>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1" name="Freeform 21"/>
            <p:cNvSpPr>
              <a:spLocks/>
            </p:cNvSpPr>
            <p:nvPr/>
          </p:nvSpPr>
          <p:spPr bwMode="auto">
            <a:xfrm>
              <a:off x="6211342" y="5982667"/>
              <a:ext cx="949325" cy="422275"/>
            </a:xfrm>
            <a:custGeom>
              <a:avLst/>
              <a:gdLst>
                <a:gd name="T0" fmla="*/ 0 w 598"/>
                <a:gd name="T1" fmla="*/ 0 h 266"/>
                <a:gd name="T2" fmla="*/ 294 w 598"/>
                <a:gd name="T3" fmla="*/ 266 h 266"/>
                <a:gd name="T4" fmla="*/ 598 w 598"/>
                <a:gd name="T5" fmla="*/ 266 h 266"/>
                <a:gd name="T6" fmla="*/ 50 w 598"/>
                <a:gd name="T7" fmla="*/ 0 h 266"/>
                <a:gd name="T8" fmla="*/ 0 w 598"/>
                <a:gd name="T9" fmla="*/ 0 h 266"/>
              </a:gdLst>
              <a:ahLst/>
              <a:cxnLst>
                <a:cxn ang="0">
                  <a:pos x="T0" y="T1"/>
                </a:cxn>
                <a:cxn ang="0">
                  <a:pos x="T2" y="T3"/>
                </a:cxn>
                <a:cxn ang="0">
                  <a:pos x="T4" y="T5"/>
                </a:cxn>
                <a:cxn ang="0">
                  <a:pos x="T6" y="T7"/>
                </a:cxn>
                <a:cxn ang="0">
                  <a:pos x="T8" y="T9"/>
                </a:cxn>
              </a:cxnLst>
              <a:rect l="0" t="0" r="r" b="b"/>
              <a:pathLst>
                <a:path w="598" h="266">
                  <a:moveTo>
                    <a:pt x="0" y="0"/>
                  </a:moveTo>
                  <a:lnTo>
                    <a:pt x="294" y="266"/>
                  </a:lnTo>
                  <a:lnTo>
                    <a:pt x="598" y="266"/>
                  </a:lnTo>
                  <a:lnTo>
                    <a:pt x="50" y="0"/>
                  </a:ln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6" name="Rectangle 31"/>
            <p:cNvSpPr>
              <a:spLocks noChangeArrowheads="1"/>
            </p:cNvSpPr>
            <p:nvPr/>
          </p:nvSpPr>
          <p:spPr bwMode="auto">
            <a:xfrm>
              <a:off x="6674892" y="6398592"/>
              <a:ext cx="479425" cy="558800"/>
            </a:xfrm>
            <a:prstGeom prst="rect">
              <a:avLst/>
            </a:prstGeom>
            <a:solidFill>
              <a:schemeClr val="accent2"/>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4</a:t>
              </a:r>
            </a:p>
          </p:txBody>
        </p:sp>
        <p:sp>
          <p:nvSpPr>
            <p:cNvPr id="132" name="Oval 131"/>
            <p:cNvSpPr/>
            <p:nvPr/>
          </p:nvSpPr>
          <p:spPr>
            <a:xfrm>
              <a:off x="7176120" y="2780928"/>
              <a:ext cx="720080" cy="7200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45" name="Group 144"/>
            <p:cNvGrpSpPr/>
            <p:nvPr/>
          </p:nvGrpSpPr>
          <p:grpSpPr>
            <a:xfrm>
              <a:off x="7392144" y="2996952"/>
              <a:ext cx="287335" cy="288419"/>
              <a:chOff x="2700338" y="2224088"/>
              <a:chExt cx="420688" cy="422275"/>
            </a:xfrm>
            <a:solidFill>
              <a:schemeClr val="bg2"/>
            </a:solidFill>
          </p:grpSpPr>
          <p:sp>
            <p:nvSpPr>
              <p:cNvPr id="146"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0" name="Group 19"/>
          <p:cNvGrpSpPr/>
          <p:nvPr/>
        </p:nvGrpSpPr>
        <p:grpSpPr>
          <a:xfrm>
            <a:off x="4762091" y="3861048"/>
            <a:ext cx="1223963" cy="2214246"/>
            <a:chOff x="6349455" y="4005064"/>
            <a:chExt cx="1631950" cy="2952328"/>
          </a:xfrm>
        </p:grpSpPr>
        <p:sp>
          <p:nvSpPr>
            <p:cNvPr id="101" name="Freeform 13"/>
            <p:cNvSpPr>
              <a:spLocks noEditPoints="1"/>
            </p:cNvSpPr>
            <p:nvPr/>
          </p:nvSpPr>
          <p:spPr bwMode="auto">
            <a:xfrm>
              <a:off x="6349455" y="4160217"/>
              <a:ext cx="1317625" cy="1817688"/>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2" name="Freeform 23"/>
            <p:cNvSpPr>
              <a:spLocks/>
            </p:cNvSpPr>
            <p:nvPr/>
          </p:nvSpPr>
          <p:spPr bwMode="auto">
            <a:xfrm>
              <a:off x="6349455" y="5977904"/>
              <a:ext cx="1628775" cy="430213"/>
            </a:xfrm>
            <a:custGeom>
              <a:avLst/>
              <a:gdLst>
                <a:gd name="T0" fmla="*/ 0 w 1026"/>
                <a:gd name="T1" fmla="*/ 0 h 271"/>
                <a:gd name="T2" fmla="*/ 719 w 1026"/>
                <a:gd name="T3" fmla="*/ 271 h 271"/>
                <a:gd name="T4" fmla="*/ 1026 w 1026"/>
                <a:gd name="T5" fmla="*/ 271 h 271"/>
                <a:gd name="T6" fmla="*/ 50 w 1026"/>
                <a:gd name="T7" fmla="*/ 0 h 271"/>
                <a:gd name="T8" fmla="*/ 0 w 1026"/>
                <a:gd name="T9" fmla="*/ 0 h 271"/>
              </a:gdLst>
              <a:ahLst/>
              <a:cxnLst>
                <a:cxn ang="0">
                  <a:pos x="T0" y="T1"/>
                </a:cxn>
                <a:cxn ang="0">
                  <a:pos x="T2" y="T3"/>
                </a:cxn>
                <a:cxn ang="0">
                  <a:pos x="T4" y="T5"/>
                </a:cxn>
                <a:cxn ang="0">
                  <a:pos x="T6" y="T7"/>
                </a:cxn>
                <a:cxn ang="0">
                  <a:pos x="T8" y="T9"/>
                </a:cxn>
              </a:cxnLst>
              <a:rect l="0" t="0" r="r" b="b"/>
              <a:pathLst>
                <a:path w="1026" h="271">
                  <a:moveTo>
                    <a:pt x="0" y="0"/>
                  </a:moveTo>
                  <a:lnTo>
                    <a:pt x="719" y="271"/>
                  </a:lnTo>
                  <a:lnTo>
                    <a:pt x="1026" y="271"/>
                  </a:lnTo>
                  <a:lnTo>
                    <a:pt x="50" y="0"/>
                  </a:lnTo>
                  <a:lnTo>
                    <a:pt x="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7" name="Rectangle 33"/>
            <p:cNvSpPr>
              <a:spLocks noChangeArrowheads="1"/>
            </p:cNvSpPr>
            <p:nvPr/>
          </p:nvSpPr>
          <p:spPr bwMode="auto">
            <a:xfrm>
              <a:off x="7490867" y="6408117"/>
              <a:ext cx="490538" cy="549275"/>
            </a:xfrm>
            <a:prstGeom prst="rect">
              <a:avLst/>
            </a:prstGeom>
            <a:solidFill>
              <a:schemeClr val="accent1"/>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5</a:t>
              </a:r>
            </a:p>
          </p:txBody>
        </p:sp>
        <p:sp>
          <p:nvSpPr>
            <p:cNvPr id="131" name="Oval 130"/>
            <p:cNvSpPr/>
            <p:nvPr/>
          </p:nvSpPr>
          <p:spPr>
            <a:xfrm>
              <a:off x="7176120" y="4005064"/>
              <a:ext cx="720080" cy="7200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48" name="Group 147"/>
            <p:cNvGrpSpPr/>
            <p:nvPr/>
          </p:nvGrpSpPr>
          <p:grpSpPr>
            <a:xfrm>
              <a:off x="7392144" y="4221088"/>
              <a:ext cx="323116" cy="324202"/>
              <a:chOff x="4906963" y="2173288"/>
              <a:chExt cx="473075" cy="474663"/>
            </a:xfrm>
            <a:solidFill>
              <a:schemeClr val="bg2"/>
            </a:solidFill>
          </p:grpSpPr>
          <p:sp>
            <p:nvSpPr>
              <p:cNvPr id="14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5" name="Group 14"/>
          <p:cNvGrpSpPr/>
          <p:nvPr/>
        </p:nvGrpSpPr>
        <p:grpSpPr>
          <a:xfrm>
            <a:off x="3221851" y="2618910"/>
            <a:ext cx="1530716" cy="3456384"/>
            <a:chOff x="4295800" y="2348880"/>
            <a:chExt cx="2040955" cy="4608512"/>
          </a:xfrm>
        </p:grpSpPr>
        <p:sp>
          <p:nvSpPr>
            <p:cNvPr id="83" name="Freeform 5"/>
            <p:cNvSpPr>
              <a:spLocks noEditPoints="1"/>
            </p:cNvSpPr>
            <p:nvPr/>
          </p:nvSpPr>
          <p:spPr bwMode="auto">
            <a:xfrm>
              <a:off x="4527005" y="2472258"/>
              <a:ext cx="1612900" cy="3663950"/>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0" name="Freeform 19"/>
            <p:cNvSpPr>
              <a:spLocks/>
            </p:cNvSpPr>
            <p:nvPr/>
          </p:nvSpPr>
          <p:spPr bwMode="auto">
            <a:xfrm>
              <a:off x="5854155" y="5992192"/>
              <a:ext cx="482600" cy="409575"/>
            </a:xfrm>
            <a:custGeom>
              <a:avLst/>
              <a:gdLst>
                <a:gd name="T0" fmla="*/ 129 w 304"/>
                <a:gd name="T1" fmla="*/ 0 h 258"/>
                <a:gd name="T2" fmla="*/ 0 w 304"/>
                <a:gd name="T3" fmla="*/ 258 h 258"/>
                <a:gd name="T4" fmla="*/ 304 w 304"/>
                <a:gd name="T5" fmla="*/ 258 h 258"/>
                <a:gd name="T6" fmla="*/ 180 w 304"/>
                <a:gd name="T7" fmla="*/ 0 h 258"/>
                <a:gd name="T8" fmla="*/ 129 w 304"/>
                <a:gd name="T9" fmla="*/ 0 h 258"/>
              </a:gdLst>
              <a:ahLst/>
              <a:cxnLst>
                <a:cxn ang="0">
                  <a:pos x="T0" y="T1"/>
                </a:cxn>
                <a:cxn ang="0">
                  <a:pos x="T2" y="T3"/>
                </a:cxn>
                <a:cxn ang="0">
                  <a:pos x="T4" y="T5"/>
                </a:cxn>
                <a:cxn ang="0">
                  <a:pos x="T6" y="T7"/>
                </a:cxn>
                <a:cxn ang="0">
                  <a:pos x="T8" y="T9"/>
                </a:cxn>
              </a:cxnLst>
              <a:rect l="0" t="0" r="r" b="b"/>
              <a:pathLst>
                <a:path w="304" h="258">
                  <a:moveTo>
                    <a:pt x="129" y="0"/>
                  </a:moveTo>
                  <a:lnTo>
                    <a:pt x="0" y="258"/>
                  </a:lnTo>
                  <a:lnTo>
                    <a:pt x="304" y="258"/>
                  </a:lnTo>
                  <a:lnTo>
                    <a:pt x="180" y="0"/>
                  </a:lnTo>
                  <a:lnTo>
                    <a:pt x="129"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5" name="Rectangle 29"/>
            <p:cNvSpPr>
              <a:spLocks noChangeArrowheads="1"/>
            </p:cNvSpPr>
            <p:nvPr/>
          </p:nvSpPr>
          <p:spPr bwMode="auto">
            <a:xfrm>
              <a:off x="5854155" y="6401767"/>
              <a:ext cx="482600" cy="555625"/>
            </a:xfrm>
            <a:prstGeom prst="rect">
              <a:avLst/>
            </a:prstGeom>
            <a:solidFill>
              <a:schemeClr val="accent3"/>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3</a:t>
              </a:r>
            </a:p>
          </p:txBody>
        </p:sp>
        <p:sp>
          <p:nvSpPr>
            <p:cNvPr id="14" name="Oval 13"/>
            <p:cNvSpPr/>
            <p:nvPr/>
          </p:nvSpPr>
          <p:spPr>
            <a:xfrm>
              <a:off x="4295800" y="2348880"/>
              <a:ext cx="720080" cy="72008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1" name="Group 150"/>
            <p:cNvGrpSpPr/>
            <p:nvPr/>
          </p:nvGrpSpPr>
          <p:grpSpPr>
            <a:xfrm>
              <a:off x="4511824" y="2564904"/>
              <a:ext cx="240711" cy="278661"/>
              <a:chOff x="1285876" y="2968625"/>
              <a:chExt cx="352425" cy="407988"/>
            </a:xfrm>
            <a:solidFill>
              <a:schemeClr val="bg2"/>
            </a:solidFill>
          </p:grpSpPr>
          <p:sp>
            <p:nvSpPr>
              <p:cNvPr id="15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6" name="Group 15"/>
          <p:cNvGrpSpPr/>
          <p:nvPr/>
        </p:nvGrpSpPr>
        <p:grpSpPr>
          <a:xfrm>
            <a:off x="3221850" y="3429000"/>
            <a:ext cx="1268779" cy="2646294"/>
            <a:chOff x="4295800" y="3429000"/>
            <a:chExt cx="1691705" cy="3528392"/>
          </a:xfrm>
        </p:grpSpPr>
        <p:sp>
          <p:nvSpPr>
            <p:cNvPr id="84" name="Freeform 7"/>
            <p:cNvSpPr>
              <a:spLocks noEditPoints="1"/>
            </p:cNvSpPr>
            <p:nvPr/>
          </p:nvSpPr>
          <p:spPr bwMode="auto">
            <a:xfrm>
              <a:off x="4527005" y="3549029"/>
              <a:ext cx="1460500" cy="2433638"/>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8"/>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19" name="Freeform 17"/>
            <p:cNvSpPr>
              <a:spLocks/>
            </p:cNvSpPr>
            <p:nvPr/>
          </p:nvSpPr>
          <p:spPr bwMode="auto">
            <a:xfrm>
              <a:off x="5039767" y="5982667"/>
              <a:ext cx="947738" cy="419100"/>
            </a:xfrm>
            <a:custGeom>
              <a:avLst/>
              <a:gdLst>
                <a:gd name="T0" fmla="*/ 547 w 597"/>
                <a:gd name="T1" fmla="*/ 0 h 264"/>
                <a:gd name="T2" fmla="*/ 0 w 597"/>
                <a:gd name="T3" fmla="*/ 264 h 264"/>
                <a:gd name="T4" fmla="*/ 307 w 597"/>
                <a:gd name="T5" fmla="*/ 264 h 264"/>
                <a:gd name="T6" fmla="*/ 597 w 597"/>
                <a:gd name="T7" fmla="*/ 0 h 264"/>
                <a:gd name="T8" fmla="*/ 547 w 597"/>
                <a:gd name="T9" fmla="*/ 0 h 264"/>
              </a:gdLst>
              <a:ahLst/>
              <a:cxnLst>
                <a:cxn ang="0">
                  <a:pos x="T0" y="T1"/>
                </a:cxn>
                <a:cxn ang="0">
                  <a:pos x="T2" y="T3"/>
                </a:cxn>
                <a:cxn ang="0">
                  <a:pos x="T4" y="T5"/>
                </a:cxn>
                <a:cxn ang="0">
                  <a:pos x="T6" y="T7"/>
                </a:cxn>
                <a:cxn ang="0">
                  <a:pos x="T8" y="T9"/>
                </a:cxn>
              </a:cxnLst>
              <a:rect l="0" t="0" r="r" b="b"/>
              <a:pathLst>
                <a:path w="597" h="264">
                  <a:moveTo>
                    <a:pt x="547" y="0"/>
                  </a:moveTo>
                  <a:lnTo>
                    <a:pt x="0" y="264"/>
                  </a:lnTo>
                  <a:lnTo>
                    <a:pt x="307" y="264"/>
                  </a:lnTo>
                  <a:lnTo>
                    <a:pt x="597" y="0"/>
                  </a:lnTo>
                  <a:lnTo>
                    <a:pt x="547"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4" name="Rectangle 27"/>
            <p:cNvSpPr>
              <a:spLocks noChangeArrowheads="1"/>
            </p:cNvSpPr>
            <p:nvPr/>
          </p:nvSpPr>
          <p:spPr bwMode="auto">
            <a:xfrm>
              <a:off x="5039767" y="6401767"/>
              <a:ext cx="484188" cy="555625"/>
            </a:xfrm>
            <a:prstGeom prst="rect">
              <a:avLst/>
            </a:prstGeom>
            <a:solidFill>
              <a:schemeClr val="accent4"/>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2</a:t>
              </a:r>
            </a:p>
          </p:txBody>
        </p:sp>
        <p:sp>
          <p:nvSpPr>
            <p:cNvPr id="129" name="Oval 128"/>
            <p:cNvSpPr/>
            <p:nvPr/>
          </p:nvSpPr>
          <p:spPr>
            <a:xfrm>
              <a:off x="4295800" y="3429000"/>
              <a:ext cx="720080" cy="72008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4" name="Group 153"/>
            <p:cNvGrpSpPr/>
            <p:nvPr/>
          </p:nvGrpSpPr>
          <p:grpSpPr>
            <a:xfrm>
              <a:off x="4511824" y="3717032"/>
              <a:ext cx="252701" cy="239260"/>
              <a:chOff x="2700338" y="4484688"/>
              <a:chExt cx="447675" cy="423863"/>
            </a:xfrm>
            <a:solidFill>
              <a:schemeClr val="bg2"/>
            </a:solidFill>
          </p:grpSpPr>
          <p:sp>
            <p:nvSpPr>
              <p:cNvPr id="155"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6"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7" name="Group 16"/>
          <p:cNvGrpSpPr/>
          <p:nvPr/>
        </p:nvGrpSpPr>
        <p:grpSpPr>
          <a:xfrm>
            <a:off x="3167844" y="4347102"/>
            <a:ext cx="1215629" cy="1728192"/>
            <a:chOff x="4223792" y="4653136"/>
            <a:chExt cx="1620838" cy="2304256"/>
          </a:xfrm>
        </p:grpSpPr>
        <p:sp>
          <p:nvSpPr>
            <p:cNvPr id="99" name="Freeform 9"/>
            <p:cNvSpPr>
              <a:spLocks noEditPoints="1"/>
            </p:cNvSpPr>
            <p:nvPr/>
          </p:nvSpPr>
          <p:spPr bwMode="auto">
            <a:xfrm>
              <a:off x="4527005" y="4747592"/>
              <a:ext cx="1317625" cy="1239838"/>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2" name="Freeform 15"/>
            <p:cNvSpPr>
              <a:spLocks/>
            </p:cNvSpPr>
            <p:nvPr/>
          </p:nvSpPr>
          <p:spPr bwMode="auto">
            <a:xfrm>
              <a:off x="4223792" y="5987429"/>
              <a:ext cx="1620838" cy="406400"/>
            </a:xfrm>
            <a:custGeom>
              <a:avLst/>
              <a:gdLst>
                <a:gd name="T0" fmla="*/ 972 w 1021"/>
                <a:gd name="T1" fmla="*/ 0 h 256"/>
                <a:gd name="T2" fmla="*/ 0 w 1021"/>
                <a:gd name="T3" fmla="*/ 256 h 256"/>
                <a:gd name="T4" fmla="*/ 300 w 1021"/>
                <a:gd name="T5" fmla="*/ 256 h 256"/>
                <a:gd name="T6" fmla="*/ 1021 w 1021"/>
                <a:gd name="T7" fmla="*/ 0 h 256"/>
                <a:gd name="T8" fmla="*/ 972 w 1021"/>
                <a:gd name="T9" fmla="*/ 0 h 256"/>
              </a:gdLst>
              <a:ahLst/>
              <a:cxnLst>
                <a:cxn ang="0">
                  <a:pos x="T0" y="T1"/>
                </a:cxn>
                <a:cxn ang="0">
                  <a:pos x="T2" y="T3"/>
                </a:cxn>
                <a:cxn ang="0">
                  <a:pos x="T4" y="T5"/>
                </a:cxn>
                <a:cxn ang="0">
                  <a:pos x="T6" y="T7"/>
                </a:cxn>
                <a:cxn ang="0">
                  <a:pos x="T8" y="T9"/>
                </a:cxn>
              </a:cxnLst>
              <a:rect l="0" t="0" r="r" b="b"/>
              <a:pathLst>
                <a:path w="1021" h="256">
                  <a:moveTo>
                    <a:pt x="972" y="0"/>
                  </a:moveTo>
                  <a:lnTo>
                    <a:pt x="0" y="256"/>
                  </a:lnTo>
                  <a:lnTo>
                    <a:pt x="300" y="256"/>
                  </a:lnTo>
                  <a:lnTo>
                    <a:pt x="1021" y="0"/>
                  </a:lnTo>
                  <a:lnTo>
                    <a:pt x="972"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3" name="Rectangle 25"/>
            <p:cNvSpPr>
              <a:spLocks noChangeArrowheads="1"/>
            </p:cNvSpPr>
            <p:nvPr/>
          </p:nvSpPr>
          <p:spPr bwMode="auto">
            <a:xfrm>
              <a:off x="4223792" y="6393829"/>
              <a:ext cx="473075" cy="563563"/>
            </a:xfrm>
            <a:prstGeom prst="rect">
              <a:avLst/>
            </a:prstGeom>
            <a:solidFill>
              <a:schemeClr val="accent5"/>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1</a:t>
              </a:r>
            </a:p>
          </p:txBody>
        </p:sp>
        <p:sp>
          <p:nvSpPr>
            <p:cNvPr id="130" name="Oval 129"/>
            <p:cNvSpPr/>
            <p:nvPr/>
          </p:nvSpPr>
          <p:spPr>
            <a:xfrm>
              <a:off x="4295800" y="4653136"/>
              <a:ext cx="720080" cy="7200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7" name="Group 156"/>
            <p:cNvGrpSpPr/>
            <p:nvPr/>
          </p:nvGrpSpPr>
          <p:grpSpPr>
            <a:xfrm>
              <a:off x="4511824" y="4869160"/>
              <a:ext cx="255301" cy="253328"/>
              <a:chOff x="2736851" y="5092700"/>
              <a:chExt cx="411163" cy="407988"/>
            </a:xfrm>
            <a:solidFill>
              <a:schemeClr val="bg2"/>
            </a:solidFill>
          </p:grpSpPr>
          <p:sp>
            <p:nvSpPr>
              <p:cNvPr id="158"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9"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160" name="Text Placeholder 2"/>
          <p:cNvSpPr txBox="1">
            <a:spLocks/>
          </p:cNvSpPr>
          <p:nvPr/>
        </p:nvSpPr>
        <p:spPr>
          <a:xfrm>
            <a:off x="6516216"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161" name="Text Placeholder 2"/>
          <p:cNvSpPr txBox="1">
            <a:spLocks/>
          </p:cNvSpPr>
          <p:nvPr/>
        </p:nvSpPr>
        <p:spPr>
          <a:xfrm>
            <a:off x="6516216"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162" name="Text Placeholder 2"/>
          <p:cNvSpPr txBox="1">
            <a:spLocks/>
          </p:cNvSpPr>
          <p:nvPr/>
        </p:nvSpPr>
        <p:spPr>
          <a:xfrm>
            <a:off x="1007604"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163" name="Text Placeholder 2"/>
          <p:cNvSpPr txBox="1">
            <a:spLocks/>
          </p:cNvSpPr>
          <p:nvPr/>
        </p:nvSpPr>
        <p:spPr>
          <a:xfrm>
            <a:off x="1007604"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164" name="Text Placeholder 2"/>
          <p:cNvSpPr txBox="1">
            <a:spLocks/>
          </p:cNvSpPr>
          <p:nvPr/>
        </p:nvSpPr>
        <p:spPr>
          <a:xfrm>
            <a:off x="1007604"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Tree>
    <p:extLst>
      <p:ext uri="{BB962C8B-B14F-4D97-AF65-F5344CB8AC3E}">
        <p14:creationId xmlns:p14="http://schemas.microsoft.com/office/powerpoint/2010/main" val="413659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10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1000"/>
                                        <p:tgtEl>
                                          <p:spTgt spid="1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62"/>
                                        </p:tgtEl>
                                        <p:attrNameLst>
                                          <p:attrName>style.visibility</p:attrName>
                                        </p:attrNameLst>
                                      </p:cBhvr>
                                      <p:to>
                                        <p:strVal val="visible"/>
                                      </p:to>
                                    </p:set>
                                    <p:animEffect transition="in" filter="fade">
                                      <p:cBhvr>
                                        <p:cTn id="30" dur="500"/>
                                        <p:tgtEl>
                                          <p:spTgt spid="162"/>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down)">
                                      <p:cBhvr>
                                        <p:cTn id="34" dur="1000"/>
                                        <p:tgtEl>
                                          <p:spTgt spid="15"/>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fade">
                                      <p:cBhvr>
                                        <p:cTn id="38" dur="500"/>
                                        <p:tgtEl>
                                          <p:spTgt spid="164"/>
                                        </p:tgtEl>
                                      </p:cBhvr>
                                    </p:animEffect>
                                  </p:childTnLst>
                                </p:cTn>
                              </p:par>
                            </p:childTnLst>
                          </p:cTn>
                        </p:par>
                        <p:par>
                          <p:cTn id="39" fill="hold">
                            <p:stCondLst>
                              <p:cond delay="5000"/>
                            </p:stCondLst>
                            <p:childTnLst>
                              <p:par>
                                <p:cTn id="40" presetID="22" presetClass="entr" presetSubtype="4"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1000"/>
                                        <p:tgtEl>
                                          <p:spTgt spid="18"/>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160"/>
                                        </p:tgtEl>
                                        <p:attrNameLst>
                                          <p:attrName>style.visibility</p:attrName>
                                        </p:attrNameLst>
                                      </p:cBhvr>
                                      <p:to>
                                        <p:strVal val="visible"/>
                                      </p:to>
                                    </p:set>
                                    <p:animEffect transition="in" filter="fade">
                                      <p:cBhvr>
                                        <p:cTn id="46" dur="500"/>
                                        <p:tgtEl>
                                          <p:spTgt spid="160"/>
                                        </p:tgtEl>
                                      </p:cBhvr>
                                    </p:animEffect>
                                  </p:childTnLst>
                                </p:cTn>
                              </p:par>
                            </p:childTnLst>
                          </p:cTn>
                        </p:par>
                        <p:par>
                          <p:cTn id="47" fill="hold">
                            <p:stCondLst>
                              <p:cond delay="6500"/>
                            </p:stCondLst>
                            <p:childTnLst>
                              <p:par>
                                <p:cTn id="48" presetID="22" presetClass="entr" presetSubtype="4" fill="hold"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1000"/>
                                        <p:tgtEl>
                                          <p:spTgt spid="20"/>
                                        </p:tgtEl>
                                      </p:cBhvr>
                                    </p:animEffect>
                                  </p:childTnLst>
                                </p:cTn>
                              </p:par>
                            </p:childTnLst>
                          </p:cTn>
                        </p:par>
                        <p:par>
                          <p:cTn id="51" fill="hold">
                            <p:stCondLst>
                              <p:cond delay="7500"/>
                            </p:stCondLst>
                            <p:childTnLst>
                              <p:par>
                                <p:cTn id="52" presetID="10" presetClass="entr" presetSubtype="0" fill="hold" grpId="0" nodeType="afterEffect">
                                  <p:stCondLst>
                                    <p:cond delay="0"/>
                                  </p:stCondLst>
                                  <p:childTnLst>
                                    <p:set>
                                      <p:cBhvr>
                                        <p:cTn id="53" dur="1" fill="hold">
                                          <p:stCondLst>
                                            <p:cond delay="0"/>
                                          </p:stCondLst>
                                        </p:cTn>
                                        <p:tgtEl>
                                          <p:spTgt spid="161"/>
                                        </p:tgtEl>
                                        <p:attrNameLst>
                                          <p:attrName>style.visibility</p:attrName>
                                        </p:attrNameLst>
                                      </p:cBhvr>
                                      <p:to>
                                        <p:strVal val="visible"/>
                                      </p:to>
                                    </p:set>
                                    <p:animEffect transition="in" filter="fade">
                                      <p:cBhvr>
                                        <p:cTn id="54"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60" grpId="0"/>
      <p:bldP spid="161" grpId="0"/>
      <p:bldP spid="162" grpId="0"/>
      <p:bldP spid="163" grpId="0"/>
      <p:bldP spid="16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Circular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1655676" y="2931970"/>
            <a:ext cx="5893208" cy="1631156"/>
            <a:chOff x="588920" y="1379750"/>
            <a:chExt cx="7857610" cy="2174875"/>
          </a:xfrm>
        </p:grpSpPr>
        <p:sp>
          <p:nvSpPr>
            <p:cNvPr id="6" name="Block Arc 5"/>
            <p:cNvSpPr/>
            <p:nvPr/>
          </p:nvSpPr>
          <p:spPr>
            <a:xfrm>
              <a:off x="6303405" y="1411500"/>
              <a:ext cx="2143125" cy="2143125"/>
            </a:xfrm>
            <a:prstGeom prst="blockArc">
              <a:avLst>
                <a:gd name="adj1" fmla="val 10800000"/>
                <a:gd name="adj2" fmla="val 2"/>
                <a:gd name="adj3" fmla="val 1107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7" name="Block Arc 6"/>
            <p:cNvSpPr/>
            <p:nvPr/>
          </p:nvSpPr>
          <p:spPr>
            <a:xfrm flipV="1">
              <a:off x="4398405" y="1379750"/>
              <a:ext cx="2143125" cy="2143125"/>
            </a:xfrm>
            <a:prstGeom prst="blockArc">
              <a:avLst>
                <a:gd name="adj1" fmla="val 10800000"/>
                <a:gd name="adj2" fmla="val 2"/>
                <a:gd name="adj3" fmla="val 11074"/>
              </a:avLst>
            </a:prstGeom>
            <a:solidFill>
              <a:schemeClr val="accent3"/>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8" name="Block Arc 7"/>
            <p:cNvSpPr/>
            <p:nvPr/>
          </p:nvSpPr>
          <p:spPr>
            <a:xfrm>
              <a:off x="2493405" y="1411500"/>
              <a:ext cx="2143125" cy="2143125"/>
            </a:xfrm>
            <a:prstGeom prst="blockArc">
              <a:avLst>
                <a:gd name="adj1" fmla="val 10800000"/>
                <a:gd name="adj2" fmla="val 2"/>
                <a:gd name="adj3" fmla="val 11074"/>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9" name="Block Arc 8"/>
            <p:cNvSpPr/>
            <p:nvPr/>
          </p:nvSpPr>
          <p:spPr>
            <a:xfrm flipV="1">
              <a:off x="588920" y="1379750"/>
              <a:ext cx="2143125" cy="2143125"/>
            </a:xfrm>
            <a:prstGeom prst="blockArc">
              <a:avLst>
                <a:gd name="adj1" fmla="val 10800000"/>
                <a:gd name="adj2" fmla="val 2"/>
                <a:gd name="adj3" fmla="val 11074"/>
              </a:avLst>
            </a:prstGeom>
            <a:solidFill>
              <a:schemeClr val="accent1"/>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grpSp>
      <p:grpSp>
        <p:nvGrpSpPr>
          <p:cNvPr id="15" name="Group 14"/>
          <p:cNvGrpSpPr/>
          <p:nvPr/>
        </p:nvGrpSpPr>
        <p:grpSpPr>
          <a:xfrm>
            <a:off x="1655676" y="2931970"/>
            <a:ext cx="5893208" cy="1618320"/>
            <a:chOff x="2207568" y="2766293"/>
            <a:chExt cx="7857610" cy="2157760"/>
          </a:xfrm>
        </p:grpSpPr>
        <p:sp>
          <p:nvSpPr>
            <p:cNvPr id="11" name="Block Arc 10"/>
            <p:cNvSpPr/>
            <p:nvPr/>
          </p:nvSpPr>
          <p:spPr>
            <a:xfrm>
              <a:off x="2207568" y="2773158"/>
              <a:ext cx="2143125" cy="2143125"/>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2" name="Block Arc 11"/>
            <p:cNvSpPr/>
            <p:nvPr/>
          </p:nvSpPr>
          <p:spPr>
            <a:xfrm flipV="1">
              <a:off x="4112053" y="2780928"/>
              <a:ext cx="2143125" cy="2143125"/>
            </a:xfrm>
            <a:prstGeom prst="blockArc">
              <a:avLst>
                <a:gd name="adj1" fmla="val 10800000"/>
                <a:gd name="adj2" fmla="val 2"/>
                <a:gd name="adj3" fmla="val 11074"/>
              </a:avLst>
            </a:prstGeom>
            <a:solidFill>
              <a:schemeClr val="accent2"/>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3" name="Block Arc 12"/>
            <p:cNvSpPr/>
            <p:nvPr/>
          </p:nvSpPr>
          <p:spPr>
            <a:xfrm>
              <a:off x="6017053" y="2773158"/>
              <a:ext cx="2143125" cy="2143125"/>
            </a:xfrm>
            <a:prstGeom prst="blockArc">
              <a:avLst>
                <a:gd name="adj1" fmla="val 10800000"/>
                <a:gd name="adj2" fmla="val 2"/>
                <a:gd name="adj3" fmla="val 11074"/>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4" name="Block Arc 13"/>
            <p:cNvSpPr/>
            <p:nvPr/>
          </p:nvSpPr>
          <p:spPr>
            <a:xfrm flipV="1">
              <a:off x="7922053" y="2766293"/>
              <a:ext cx="2143125" cy="2143125"/>
            </a:xfrm>
            <a:prstGeom prst="blockArc">
              <a:avLst>
                <a:gd name="adj1" fmla="val 10800000"/>
                <a:gd name="adj2" fmla="val 2"/>
                <a:gd name="adj3" fmla="val 11074"/>
              </a:avLst>
            </a:prstGeom>
            <a:solidFill>
              <a:schemeClr val="accent4"/>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r>
                <a:rPr lang="en-US" sz="1350" dirty="0">
                  <a:solidFill>
                    <a:schemeClr val="tx1"/>
                  </a:solidFill>
                </a:rPr>
                <a:t>  </a:t>
              </a:r>
            </a:p>
          </p:txBody>
        </p:sp>
      </p:grpSp>
      <p:grpSp>
        <p:nvGrpSpPr>
          <p:cNvPr id="19" name="Group 18"/>
          <p:cNvGrpSpPr/>
          <p:nvPr/>
        </p:nvGrpSpPr>
        <p:grpSpPr>
          <a:xfrm>
            <a:off x="6543439" y="3497813"/>
            <a:ext cx="404825" cy="404825"/>
            <a:chOff x="1200150" y="3768725"/>
            <a:chExt cx="446088" cy="446088"/>
          </a:xfrm>
          <a:solidFill>
            <a:schemeClr val="accent4"/>
          </a:solidFill>
        </p:grpSpPr>
        <p:sp>
          <p:nvSpPr>
            <p:cNvPr id="2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3" name="Group 22"/>
          <p:cNvGrpSpPr/>
          <p:nvPr/>
        </p:nvGrpSpPr>
        <p:grpSpPr>
          <a:xfrm>
            <a:off x="5058054" y="3497813"/>
            <a:ext cx="407706" cy="329911"/>
            <a:chOff x="1209675" y="6354763"/>
            <a:chExt cx="449263" cy="363538"/>
          </a:xfrm>
          <a:solidFill>
            <a:schemeClr val="accent3"/>
          </a:solidFill>
        </p:grpSpPr>
        <p:sp>
          <p:nvSpPr>
            <p:cNvPr id="24"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8" name="Group 27"/>
          <p:cNvGrpSpPr/>
          <p:nvPr/>
        </p:nvGrpSpPr>
        <p:grpSpPr>
          <a:xfrm>
            <a:off x="3707905" y="3497813"/>
            <a:ext cx="404825" cy="406265"/>
            <a:chOff x="2060575" y="6313488"/>
            <a:chExt cx="446088" cy="447675"/>
          </a:xfrm>
          <a:solidFill>
            <a:schemeClr val="accent2"/>
          </a:solidFill>
        </p:grpSpPr>
        <p:sp>
          <p:nvSpPr>
            <p:cNvPr id="29"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4" name="Group 33"/>
          <p:cNvGrpSpPr/>
          <p:nvPr/>
        </p:nvGrpSpPr>
        <p:grpSpPr>
          <a:xfrm>
            <a:off x="2249742" y="3483006"/>
            <a:ext cx="390418" cy="387537"/>
            <a:chOff x="2936875" y="2108200"/>
            <a:chExt cx="430213" cy="427038"/>
          </a:xfrm>
          <a:solidFill>
            <a:schemeClr val="accent1"/>
          </a:solidFill>
        </p:grpSpPr>
        <p:sp>
          <p:nvSpPr>
            <p:cNvPr id="35"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7" name="Text Placeholder 2"/>
          <p:cNvSpPr txBox="1">
            <a:spLocks/>
          </p:cNvSpPr>
          <p:nvPr/>
        </p:nvSpPr>
        <p:spPr>
          <a:xfrm>
            <a:off x="1709682" y="4981635"/>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Money</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38" name="Text Placeholder 2"/>
          <p:cNvSpPr txBox="1">
            <a:spLocks/>
          </p:cNvSpPr>
          <p:nvPr/>
        </p:nvSpPr>
        <p:spPr>
          <a:xfrm>
            <a:off x="3113838"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Marketing</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39" name="Text Placeholder 2"/>
          <p:cNvSpPr txBox="1">
            <a:spLocks/>
          </p:cNvSpPr>
          <p:nvPr/>
        </p:nvSpPr>
        <p:spPr>
          <a:xfrm>
            <a:off x="4572000"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Sales</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40" name="Text Placeholder 2"/>
          <p:cNvSpPr txBox="1">
            <a:spLocks/>
          </p:cNvSpPr>
          <p:nvPr/>
        </p:nvSpPr>
        <p:spPr>
          <a:xfrm>
            <a:off x="6030162"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Target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Tree>
    <p:extLst>
      <p:ext uri="{BB962C8B-B14F-4D97-AF65-F5344CB8AC3E}">
        <p14:creationId xmlns:p14="http://schemas.microsoft.com/office/powerpoint/2010/main" val="2523373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1000"/>
                                        <p:tgtEl>
                                          <p:spTgt spid="5"/>
                                        </p:tgtEl>
                                      </p:cBhvr>
                                    </p:animEffect>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10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fade">
                                      <p:cBhvr>
                                        <p:cTn id="36" dur="500"/>
                                        <p:tgtEl>
                                          <p:spTgt spid="3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39" grpId="0"/>
      <p:bldP spid="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4348636" y="3957848"/>
            <a:ext cx="82655" cy="75141"/>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2" name="Text Placeholder 29"/>
          <p:cNvSpPr txBox="1">
            <a:spLocks/>
          </p:cNvSpPr>
          <p:nvPr/>
        </p:nvSpPr>
        <p:spPr>
          <a:xfrm>
            <a:off x="2708477" y="4995175"/>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Looking for a way to showcase your products, portfolio, services or simply yourself and your work? Look no more, because with this stylish &amp; modern demo you can showcase simply anything in a modern and clean manner.</a:t>
            </a:r>
          </a:p>
          <a:p>
            <a:pPr algn="ctr"/>
            <a:endParaRPr lang="en-AU" sz="900" dirty="0"/>
          </a:p>
        </p:txBody>
      </p:sp>
      <p:grpSp>
        <p:nvGrpSpPr>
          <p:cNvPr id="2" name="Group 1"/>
          <p:cNvGrpSpPr/>
          <p:nvPr/>
        </p:nvGrpSpPr>
        <p:grpSpPr>
          <a:xfrm>
            <a:off x="2026840" y="3101106"/>
            <a:ext cx="1389881" cy="1390244"/>
            <a:chOff x="2702452" y="2991808"/>
            <a:chExt cx="1853175" cy="1853658"/>
          </a:xfrm>
        </p:grpSpPr>
        <p:sp>
          <p:nvSpPr>
            <p:cNvPr id="9" name="Teardrop 8"/>
            <p:cNvSpPr/>
            <p:nvPr/>
          </p:nvSpPr>
          <p:spPr>
            <a:xfrm rot="2700000">
              <a:off x="2702211" y="2992049"/>
              <a:ext cx="1853658" cy="18531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51" name="Group 50"/>
            <p:cNvGrpSpPr/>
            <p:nvPr/>
          </p:nvGrpSpPr>
          <p:grpSpPr>
            <a:xfrm>
              <a:off x="3431704" y="3645024"/>
              <a:ext cx="391103" cy="388216"/>
              <a:chOff x="2936875" y="2108200"/>
              <a:chExt cx="430213" cy="427038"/>
            </a:xfrm>
            <a:solidFill>
              <a:schemeClr val="bg2"/>
            </a:solidFill>
          </p:grpSpPr>
          <p:sp>
            <p:nvSpPr>
              <p:cNvPr id="52"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8" name="Text Placeholder 2"/>
            <p:cNvSpPr txBox="1">
              <a:spLocks/>
            </p:cNvSpPr>
            <p:nvPr/>
          </p:nvSpPr>
          <p:spPr>
            <a:xfrm>
              <a:off x="2999656" y="4149080"/>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Vision</a:t>
              </a:r>
              <a:endParaRPr lang="en-AU" sz="900" dirty="0">
                <a:solidFill>
                  <a:schemeClr val="bg2"/>
                </a:solidFill>
              </a:endParaRPr>
            </a:p>
          </p:txBody>
        </p:sp>
      </p:grpSp>
      <p:grpSp>
        <p:nvGrpSpPr>
          <p:cNvPr id="4" name="Group 3"/>
          <p:cNvGrpSpPr/>
          <p:nvPr/>
        </p:nvGrpSpPr>
        <p:grpSpPr>
          <a:xfrm>
            <a:off x="3252043" y="3101106"/>
            <a:ext cx="1389881" cy="1390244"/>
            <a:chOff x="4336056" y="2991808"/>
            <a:chExt cx="1853175" cy="1853658"/>
          </a:xfrm>
        </p:grpSpPr>
        <p:sp>
          <p:nvSpPr>
            <p:cNvPr id="10" name="Teardrop 9"/>
            <p:cNvSpPr/>
            <p:nvPr/>
          </p:nvSpPr>
          <p:spPr>
            <a:xfrm rot="2700000">
              <a:off x="4335815" y="2992049"/>
              <a:ext cx="1853658" cy="1853175"/>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45" name="Group 44"/>
            <p:cNvGrpSpPr/>
            <p:nvPr/>
          </p:nvGrpSpPr>
          <p:grpSpPr>
            <a:xfrm>
              <a:off x="5114401" y="3695166"/>
              <a:ext cx="405535" cy="406977"/>
              <a:chOff x="2060575" y="6313488"/>
              <a:chExt cx="446088" cy="447675"/>
            </a:xfrm>
            <a:solidFill>
              <a:schemeClr val="bg2"/>
            </a:solidFill>
          </p:grpSpPr>
          <p:sp>
            <p:nvSpPr>
              <p:cNvPr id="46"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9" name="Text Placeholder 2"/>
            <p:cNvSpPr txBox="1">
              <a:spLocks/>
            </p:cNvSpPr>
            <p:nvPr/>
          </p:nvSpPr>
          <p:spPr>
            <a:xfrm>
              <a:off x="4655840" y="4149080"/>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Motivation</a:t>
              </a:r>
              <a:endParaRPr lang="en-AU" sz="900" dirty="0">
                <a:solidFill>
                  <a:schemeClr val="bg2"/>
                </a:solidFill>
              </a:endParaRPr>
            </a:p>
          </p:txBody>
        </p:sp>
      </p:grpSp>
      <p:grpSp>
        <p:nvGrpSpPr>
          <p:cNvPr id="5" name="Group 4"/>
          <p:cNvGrpSpPr/>
          <p:nvPr/>
        </p:nvGrpSpPr>
        <p:grpSpPr>
          <a:xfrm>
            <a:off x="4477246" y="3101106"/>
            <a:ext cx="1389881" cy="1390244"/>
            <a:chOff x="5969660" y="2991808"/>
            <a:chExt cx="1853175" cy="1853658"/>
          </a:xfrm>
        </p:grpSpPr>
        <p:sp>
          <p:nvSpPr>
            <p:cNvPr id="13" name="Teardrop 12"/>
            <p:cNvSpPr/>
            <p:nvPr/>
          </p:nvSpPr>
          <p:spPr>
            <a:xfrm rot="2700000">
              <a:off x="5969419" y="2992049"/>
              <a:ext cx="1853658" cy="1853175"/>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29" name="Group 28"/>
            <p:cNvGrpSpPr/>
            <p:nvPr/>
          </p:nvGrpSpPr>
          <p:grpSpPr>
            <a:xfrm>
              <a:off x="6672064" y="3682507"/>
              <a:ext cx="408421" cy="330489"/>
              <a:chOff x="1209675" y="6354763"/>
              <a:chExt cx="449263" cy="363538"/>
            </a:xfrm>
            <a:solidFill>
              <a:schemeClr val="bg2"/>
            </a:solidFill>
          </p:grpSpPr>
          <p:sp>
            <p:nvSpPr>
              <p:cNvPr id="41"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60" name="Text Placeholder 2"/>
            <p:cNvSpPr txBox="1">
              <a:spLocks/>
            </p:cNvSpPr>
            <p:nvPr/>
          </p:nvSpPr>
          <p:spPr>
            <a:xfrm>
              <a:off x="6240016" y="4149080"/>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Innovation</a:t>
              </a:r>
              <a:endParaRPr lang="en-AU" sz="900" dirty="0">
                <a:solidFill>
                  <a:schemeClr val="bg2"/>
                </a:solidFill>
              </a:endParaRPr>
            </a:p>
          </p:txBody>
        </p:sp>
      </p:grpSp>
      <p:grpSp>
        <p:nvGrpSpPr>
          <p:cNvPr id="6" name="Group 5"/>
          <p:cNvGrpSpPr/>
          <p:nvPr/>
        </p:nvGrpSpPr>
        <p:grpSpPr>
          <a:xfrm>
            <a:off x="5702449" y="3101106"/>
            <a:ext cx="1389881" cy="1390244"/>
            <a:chOff x="7603264" y="2991808"/>
            <a:chExt cx="1853175" cy="1853658"/>
          </a:xfrm>
        </p:grpSpPr>
        <p:sp>
          <p:nvSpPr>
            <p:cNvPr id="14" name="Teardrop 13"/>
            <p:cNvSpPr/>
            <p:nvPr/>
          </p:nvSpPr>
          <p:spPr>
            <a:xfrm rot="2700000">
              <a:off x="7603023" y="2992049"/>
              <a:ext cx="1853658" cy="1853175"/>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23" name="Group 22"/>
            <p:cNvGrpSpPr/>
            <p:nvPr/>
          </p:nvGrpSpPr>
          <p:grpSpPr>
            <a:xfrm>
              <a:off x="8400256" y="3694927"/>
              <a:ext cx="405535" cy="405535"/>
              <a:chOff x="1200150" y="3768725"/>
              <a:chExt cx="446088" cy="446088"/>
            </a:xfrm>
            <a:solidFill>
              <a:schemeClr val="bg2"/>
            </a:solidFill>
          </p:grpSpPr>
          <p:sp>
            <p:nvSpPr>
              <p:cNvPr id="24"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61" name="Text Placeholder 2"/>
            <p:cNvSpPr txBox="1">
              <a:spLocks/>
            </p:cNvSpPr>
            <p:nvPr/>
          </p:nvSpPr>
          <p:spPr>
            <a:xfrm>
              <a:off x="7968208" y="4149080"/>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Action</a:t>
              </a:r>
              <a:endParaRPr lang="en-AU" sz="900" dirty="0">
                <a:solidFill>
                  <a:schemeClr val="bg2"/>
                </a:solidFill>
              </a:endParaRPr>
            </a:p>
          </p:txBody>
        </p:sp>
      </p:grpSp>
    </p:spTree>
    <p:extLst>
      <p:ext uri="{BB962C8B-B14F-4D97-AF65-F5344CB8AC3E}">
        <p14:creationId xmlns:p14="http://schemas.microsoft.com/office/powerpoint/2010/main" val="391214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2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Improvement</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grpSp>
        <p:nvGrpSpPr>
          <p:cNvPr id="76" name="Group 75"/>
          <p:cNvGrpSpPr/>
          <p:nvPr/>
        </p:nvGrpSpPr>
        <p:grpSpPr>
          <a:xfrm>
            <a:off x="5535901" y="3090444"/>
            <a:ext cx="3608099" cy="705056"/>
            <a:chOff x="7381202" y="3265624"/>
            <a:chExt cx="4810798" cy="940074"/>
          </a:xfrm>
        </p:grpSpPr>
        <p:sp>
          <p:nvSpPr>
            <p:cNvPr id="42" name="Freeform 4"/>
            <p:cNvSpPr>
              <a:spLocks/>
            </p:cNvSpPr>
            <p:nvPr/>
          </p:nvSpPr>
          <p:spPr bwMode="auto">
            <a:xfrm>
              <a:off x="7381202" y="3984504"/>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1" name="Freeform 15"/>
            <p:cNvSpPr>
              <a:spLocks/>
            </p:cNvSpPr>
            <p:nvPr/>
          </p:nvSpPr>
          <p:spPr bwMode="auto">
            <a:xfrm>
              <a:off x="8796686" y="3265624"/>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1"/>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2" name="Rectangle 16"/>
            <p:cNvSpPr>
              <a:spLocks noChangeArrowheads="1"/>
            </p:cNvSpPr>
            <p:nvPr/>
          </p:nvSpPr>
          <p:spPr bwMode="auto">
            <a:xfrm>
              <a:off x="9447256" y="3265624"/>
              <a:ext cx="2744744" cy="626716"/>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7" name="Group 76"/>
          <p:cNvGrpSpPr/>
          <p:nvPr/>
        </p:nvGrpSpPr>
        <p:grpSpPr>
          <a:xfrm>
            <a:off x="5583216" y="3560482"/>
            <a:ext cx="3560785" cy="396848"/>
            <a:chOff x="7444287" y="3892340"/>
            <a:chExt cx="4747713" cy="529131"/>
          </a:xfrm>
        </p:grpSpPr>
        <p:sp>
          <p:nvSpPr>
            <p:cNvPr id="43" name="Freeform 5"/>
            <p:cNvSpPr>
              <a:spLocks/>
            </p:cNvSpPr>
            <p:nvPr/>
          </p:nvSpPr>
          <p:spPr bwMode="auto">
            <a:xfrm>
              <a:off x="7444287" y="4200277"/>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0" name="Freeform 14"/>
            <p:cNvSpPr>
              <a:spLocks/>
            </p:cNvSpPr>
            <p:nvPr/>
          </p:nvSpPr>
          <p:spPr bwMode="auto">
            <a:xfrm>
              <a:off x="8796686" y="389234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2"/>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3" name="Rectangle 17"/>
            <p:cNvSpPr>
              <a:spLocks noChangeArrowheads="1"/>
            </p:cNvSpPr>
            <p:nvPr/>
          </p:nvSpPr>
          <p:spPr bwMode="auto">
            <a:xfrm>
              <a:off x="9447256" y="3892340"/>
              <a:ext cx="2744744" cy="426124"/>
            </a:xfrm>
            <a:prstGeom prst="rect">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9" name="Group 78"/>
          <p:cNvGrpSpPr/>
          <p:nvPr/>
        </p:nvGrpSpPr>
        <p:grpSpPr>
          <a:xfrm>
            <a:off x="5506330" y="4120786"/>
            <a:ext cx="3637670" cy="396848"/>
            <a:chOff x="7341774" y="4639412"/>
            <a:chExt cx="4850226" cy="529131"/>
          </a:xfrm>
        </p:grpSpPr>
        <p:sp>
          <p:nvSpPr>
            <p:cNvPr id="45" name="Freeform 7"/>
            <p:cNvSpPr>
              <a:spLocks/>
            </p:cNvSpPr>
            <p:nvPr/>
          </p:nvSpPr>
          <p:spPr bwMode="auto">
            <a:xfrm>
              <a:off x="7341774" y="4639412"/>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8" name="Freeform 12"/>
            <p:cNvSpPr>
              <a:spLocks/>
            </p:cNvSpPr>
            <p:nvPr/>
          </p:nvSpPr>
          <p:spPr bwMode="auto">
            <a:xfrm>
              <a:off x="8796686" y="4639412"/>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4"/>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4" name="Rectangle 18"/>
            <p:cNvSpPr>
              <a:spLocks noChangeArrowheads="1"/>
            </p:cNvSpPr>
            <p:nvPr/>
          </p:nvSpPr>
          <p:spPr bwMode="auto">
            <a:xfrm>
              <a:off x="9447256" y="4742419"/>
              <a:ext cx="2744744" cy="426124"/>
            </a:xfrm>
            <a:prstGeom prst="rect">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8" name="Group 77"/>
          <p:cNvGrpSpPr/>
          <p:nvPr/>
        </p:nvGrpSpPr>
        <p:grpSpPr>
          <a:xfrm>
            <a:off x="5562516" y="3878447"/>
            <a:ext cx="3581485" cy="321219"/>
            <a:chOff x="7416687" y="4316295"/>
            <a:chExt cx="4775313" cy="428292"/>
          </a:xfrm>
        </p:grpSpPr>
        <p:sp>
          <p:nvSpPr>
            <p:cNvPr id="44" name="Freeform 6"/>
            <p:cNvSpPr>
              <a:spLocks/>
            </p:cNvSpPr>
            <p:nvPr/>
          </p:nvSpPr>
          <p:spPr bwMode="auto">
            <a:xfrm>
              <a:off x="7416687" y="4421471"/>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9" name="Freeform 13"/>
            <p:cNvSpPr>
              <a:spLocks/>
            </p:cNvSpPr>
            <p:nvPr/>
          </p:nvSpPr>
          <p:spPr bwMode="auto">
            <a:xfrm>
              <a:off x="8796686" y="4318464"/>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5" name="Rectangle 19"/>
            <p:cNvSpPr>
              <a:spLocks noChangeArrowheads="1"/>
            </p:cNvSpPr>
            <p:nvPr/>
          </p:nvSpPr>
          <p:spPr bwMode="auto">
            <a:xfrm>
              <a:off x="9447256" y="4316295"/>
              <a:ext cx="2744744" cy="428292"/>
            </a:xfrm>
            <a:prstGeom prst="rect">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80" name="Group 79"/>
          <p:cNvGrpSpPr/>
          <p:nvPr/>
        </p:nvGrpSpPr>
        <p:grpSpPr>
          <a:xfrm>
            <a:off x="5405049" y="4286681"/>
            <a:ext cx="3738952" cy="702616"/>
            <a:chOff x="7206731" y="4860606"/>
            <a:chExt cx="4985269" cy="936821"/>
          </a:xfrm>
        </p:grpSpPr>
        <p:sp>
          <p:nvSpPr>
            <p:cNvPr id="46" name="Freeform 8"/>
            <p:cNvSpPr>
              <a:spLocks/>
            </p:cNvSpPr>
            <p:nvPr/>
          </p:nvSpPr>
          <p:spPr bwMode="auto">
            <a:xfrm>
              <a:off x="7206731" y="4860606"/>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7" name="Freeform 11"/>
            <p:cNvSpPr>
              <a:spLocks/>
            </p:cNvSpPr>
            <p:nvPr/>
          </p:nvSpPr>
          <p:spPr bwMode="auto">
            <a:xfrm>
              <a:off x="8796686" y="4860606"/>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5"/>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6" name="Rectangle 20"/>
            <p:cNvSpPr>
              <a:spLocks noChangeArrowheads="1"/>
            </p:cNvSpPr>
            <p:nvPr/>
          </p:nvSpPr>
          <p:spPr bwMode="auto">
            <a:xfrm>
              <a:off x="9447256" y="5168542"/>
              <a:ext cx="2744744" cy="626716"/>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8" name="Group 17"/>
          <p:cNvGrpSpPr/>
          <p:nvPr/>
        </p:nvGrpSpPr>
        <p:grpSpPr>
          <a:xfrm>
            <a:off x="0" y="4284241"/>
            <a:ext cx="3626609" cy="705056"/>
            <a:chOff x="0" y="4857353"/>
            <a:chExt cx="4835478" cy="940074"/>
          </a:xfrm>
        </p:grpSpPr>
        <p:sp>
          <p:nvSpPr>
            <p:cNvPr id="58" name="Freeform 4"/>
            <p:cNvSpPr>
              <a:spLocks/>
            </p:cNvSpPr>
            <p:nvPr/>
          </p:nvSpPr>
          <p:spPr bwMode="auto">
            <a:xfrm rot="10800000">
              <a:off x="3413094" y="4857353"/>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7" name="Freeform 15"/>
            <p:cNvSpPr>
              <a:spLocks/>
            </p:cNvSpPr>
            <p:nvPr/>
          </p:nvSpPr>
          <p:spPr bwMode="auto">
            <a:xfrm rot="10800000">
              <a:off x="2769424" y="4857353"/>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5"/>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68" name="Rectangle 16"/>
            <p:cNvSpPr>
              <a:spLocks noChangeArrowheads="1"/>
            </p:cNvSpPr>
            <p:nvPr/>
          </p:nvSpPr>
          <p:spPr bwMode="auto">
            <a:xfrm rot="10800000">
              <a:off x="0" y="5170711"/>
              <a:ext cx="2769424" cy="626716"/>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7" name="Group 16"/>
          <p:cNvGrpSpPr/>
          <p:nvPr/>
        </p:nvGrpSpPr>
        <p:grpSpPr>
          <a:xfrm>
            <a:off x="0" y="4122412"/>
            <a:ext cx="3579295" cy="396848"/>
            <a:chOff x="0" y="4641580"/>
            <a:chExt cx="4772393" cy="529131"/>
          </a:xfrm>
        </p:grpSpPr>
        <p:sp>
          <p:nvSpPr>
            <p:cNvPr id="59" name="Freeform 5"/>
            <p:cNvSpPr>
              <a:spLocks/>
            </p:cNvSpPr>
            <p:nvPr/>
          </p:nvSpPr>
          <p:spPr bwMode="auto">
            <a:xfrm rot="10800000">
              <a:off x="3413095" y="4641580"/>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6" name="Freeform 14"/>
            <p:cNvSpPr>
              <a:spLocks/>
            </p:cNvSpPr>
            <p:nvPr/>
          </p:nvSpPr>
          <p:spPr bwMode="auto">
            <a:xfrm rot="10800000">
              <a:off x="2769424" y="464158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4"/>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69" name="Rectangle 17"/>
            <p:cNvSpPr>
              <a:spLocks noChangeArrowheads="1"/>
            </p:cNvSpPr>
            <p:nvPr/>
          </p:nvSpPr>
          <p:spPr bwMode="auto">
            <a:xfrm rot="10800000">
              <a:off x="0" y="4744587"/>
              <a:ext cx="2769424" cy="426124"/>
            </a:xfrm>
            <a:prstGeom prst="rect">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5" name="Group 14"/>
          <p:cNvGrpSpPr/>
          <p:nvPr/>
        </p:nvGrpSpPr>
        <p:grpSpPr>
          <a:xfrm>
            <a:off x="0" y="3562108"/>
            <a:ext cx="3656180" cy="396848"/>
            <a:chOff x="0" y="3894508"/>
            <a:chExt cx="4874906" cy="529131"/>
          </a:xfrm>
        </p:grpSpPr>
        <p:sp>
          <p:nvSpPr>
            <p:cNvPr id="61" name="Freeform 7"/>
            <p:cNvSpPr>
              <a:spLocks/>
            </p:cNvSpPr>
            <p:nvPr/>
          </p:nvSpPr>
          <p:spPr bwMode="auto">
            <a:xfrm rot="10800000">
              <a:off x="3413094" y="4202445"/>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4" name="Freeform 12"/>
            <p:cNvSpPr>
              <a:spLocks/>
            </p:cNvSpPr>
            <p:nvPr/>
          </p:nvSpPr>
          <p:spPr bwMode="auto">
            <a:xfrm rot="10800000">
              <a:off x="2769424" y="3894508"/>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2"/>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0" name="Rectangle 18"/>
            <p:cNvSpPr>
              <a:spLocks noChangeArrowheads="1"/>
            </p:cNvSpPr>
            <p:nvPr/>
          </p:nvSpPr>
          <p:spPr bwMode="auto">
            <a:xfrm rot="10800000">
              <a:off x="0" y="3894508"/>
              <a:ext cx="2769424" cy="426124"/>
            </a:xfrm>
            <a:prstGeom prst="rect">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6" name="Group 15"/>
          <p:cNvGrpSpPr/>
          <p:nvPr/>
        </p:nvGrpSpPr>
        <p:grpSpPr>
          <a:xfrm>
            <a:off x="0" y="3880074"/>
            <a:ext cx="3599995" cy="321219"/>
            <a:chOff x="0" y="4318464"/>
            <a:chExt cx="4799993" cy="428292"/>
          </a:xfrm>
        </p:grpSpPr>
        <p:sp>
          <p:nvSpPr>
            <p:cNvPr id="60" name="Freeform 6"/>
            <p:cNvSpPr>
              <a:spLocks/>
            </p:cNvSpPr>
            <p:nvPr/>
          </p:nvSpPr>
          <p:spPr bwMode="auto">
            <a:xfrm rot="10800000">
              <a:off x="3413095" y="4423639"/>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5" name="Freeform 13"/>
            <p:cNvSpPr>
              <a:spLocks/>
            </p:cNvSpPr>
            <p:nvPr/>
          </p:nvSpPr>
          <p:spPr bwMode="auto">
            <a:xfrm rot="10800000">
              <a:off x="2769424" y="4320632"/>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1" name="Rectangle 19"/>
            <p:cNvSpPr>
              <a:spLocks noChangeArrowheads="1"/>
            </p:cNvSpPr>
            <p:nvPr/>
          </p:nvSpPr>
          <p:spPr bwMode="auto">
            <a:xfrm rot="10800000">
              <a:off x="0" y="4318464"/>
              <a:ext cx="2769424" cy="428292"/>
            </a:xfrm>
            <a:prstGeom prst="rect">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0" name="Group 9"/>
          <p:cNvGrpSpPr/>
          <p:nvPr/>
        </p:nvGrpSpPr>
        <p:grpSpPr>
          <a:xfrm>
            <a:off x="0" y="3090444"/>
            <a:ext cx="3757462" cy="702616"/>
            <a:chOff x="0" y="3265624"/>
            <a:chExt cx="5009949" cy="936821"/>
          </a:xfrm>
        </p:grpSpPr>
        <p:sp>
          <p:nvSpPr>
            <p:cNvPr id="62" name="Freeform 8"/>
            <p:cNvSpPr>
              <a:spLocks/>
            </p:cNvSpPr>
            <p:nvPr/>
          </p:nvSpPr>
          <p:spPr bwMode="auto">
            <a:xfrm rot="10800000">
              <a:off x="3413094" y="3984504"/>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3" name="Freeform 11"/>
            <p:cNvSpPr>
              <a:spLocks/>
            </p:cNvSpPr>
            <p:nvPr/>
          </p:nvSpPr>
          <p:spPr bwMode="auto">
            <a:xfrm rot="10800000">
              <a:off x="2769424" y="3265624"/>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1"/>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2" name="Rectangle 20"/>
            <p:cNvSpPr>
              <a:spLocks noChangeArrowheads="1"/>
            </p:cNvSpPr>
            <p:nvPr/>
          </p:nvSpPr>
          <p:spPr bwMode="auto">
            <a:xfrm rot="10800000">
              <a:off x="0" y="3267793"/>
              <a:ext cx="2769424" cy="626716"/>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3" name="Group 72"/>
          <p:cNvGrpSpPr/>
          <p:nvPr/>
        </p:nvGrpSpPr>
        <p:grpSpPr>
          <a:xfrm>
            <a:off x="3641565" y="2726922"/>
            <a:ext cx="2261298" cy="1942766"/>
            <a:chOff x="4614716" y="3070894"/>
            <a:chExt cx="3015064" cy="2590354"/>
          </a:xfrm>
          <a:solidFill>
            <a:schemeClr val="accent5"/>
          </a:solidFill>
        </p:grpSpPr>
        <p:sp>
          <p:nvSpPr>
            <p:cNvPr id="74" name="Freeform 10"/>
            <p:cNvSpPr>
              <a:spLocks noEditPoints="1"/>
            </p:cNvSpPr>
            <p:nvPr/>
          </p:nvSpPr>
          <p:spPr bwMode="auto">
            <a:xfrm>
              <a:off x="5865650" y="3984945"/>
              <a:ext cx="1764130" cy="1676303"/>
            </a:xfrm>
            <a:custGeom>
              <a:avLst/>
              <a:gdLst>
                <a:gd name="T0" fmla="*/ 373 w 688"/>
                <a:gd name="T1" fmla="*/ 18 h 653"/>
                <a:gd name="T2" fmla="*/ 523 w 688"/>
                <a:gd name="T3" fmla="*/ 18 h 653"/>
                <a:gd name="T4" fmla="*/ 629 w 688"/>
                <a:gd name="T5" fmla="*/ 11 h 653"/>
                <a:gd name="T6" fmla="*/ 678 w 688"/>
                <a:gd name="T7" fmla="*/ 0 h 653"/>
                <a:gd name="T8" fmla="*/ 688 w 688"/>
                <a:gd name="T9" fmla="*/ 18 h 653"/>
                <a:gd name="T10" fmla="*/ 673 w 688"/>
                <a:gd name="T11" fmla="*/ 54 h 653"/>
                <a:gd name="T12" fmla="*/ 619 w 688"/>
                <a:gd name="T13" fmla="*/ 77 h 653"/>
                <a:gd name="T14" fmla="*/ 503 w 688"/>
                <a:gd name="T15" fmla="*/ 77 h 653"/>
                <a:gd name="T16" fmla="*/ 548 w 688"/>
                <a:gd name="T17" fmla="*/ 152 h 653"/>
                <a:gd name="T18" fmla="*/ 561 w 688"/>
                <a:gd name="T19" fmla="*/ 252 h 653"/>
                <a:gd name="T20" fmla="*/ 533 w 688"/>
                <a:gd name="T21" fmla="*/ 411 h 653"/>
                <a:gd name="T22" fmla="*/ 450 w 688"/>
                <a:gd name="T23" fmla="*/ 546 h 653"/>
                <a:gd name="T24" fmla="*/ 341 w 688"/>
                <a:gd name="T25" fmla="*/ 626 h 653"/>
                <a:gd name="T26" fmla="*/ 228 w 688"/>
                <a:gd name="T27" fmla="*/ 653 h 653"/>
                <a:gd name="T28" fmla="*/ 100 w 688"/>
                <a:gd name="T29" fmla="*/ 619 h 653"/>
                <a:gd name="T30" fmla="*/ 28 w 688"/>
                <a:gd name="T31" fmla="*/ 538 h 653"/>
                <a:gd name="T32" fmla="*/ 0 w 688"/>
                <a:gd name="T33" fmla="*/ 417 h 653"/>
                <a:gd name="T34" fmla="*/ 15 w 688"/>
                <a:gd name="T35" fmla="*/ 293 h 653"/>
                <a:gd name="T36" fmla="*/ 77 w 688"/>
                <a:gd name="T37" fmla="*/ 166 h 653"/>
                <a:gd name="T38" fmla="*/ 181 w 688"/>
                <a:gd name="T39" fmla="*/ 63 h 653"/>
                <a:gd name="T40" fmla="*/ 373 w 688"/>
                <a:gd name="T41" fmla="*/ 18 h 653"/>
                <a:gd name="T42" fmla="*/ 228 w 688"/>
                <a:gd name="T43" fmla="*/ 625 h 653"/>
                <a:gd name="T44" fmla="*/ 287 w 688"/>
                <a:gd name="T45" fmla="*/ 606 h 653"/>
                <a:gd name="T46" fmla="*/ 363 w 688"/>
                <a:gd name="T47" fmla="*/ 540 h 653"/>
                <a:gd name="T48" fmla="*/ 451 w 688"/>
                <a:gd name="T49" fmla="*/ 390 h 653"/>
                <a:gd name="T50" fmla="*/ 495 w 688"/>
                <a:gd name="T51" fmla="*/ 213 h 653"/>
                <a:gd name="T52" fmla="*/ 477 w 688"/>
                <a:gd name="T53" fmla="*/ 121 h 653"/>
                <a:gd name="T54" fmla="*/ 421 w 688"/>
                <a:gd name="T55" fmla="*/ 68 h 653"/>
                <a:gd name="T56" fmla="*/ 348 w 688"/>
                <a:gd name="T57" fmla="*/ 49 h 653"/>
                <a:gd name="T58" fmla="*/ 249 w 688"/>
                <a:gd name="T59" fmla="*/ 79 h 653"/>
                <a:gd name="T60" fmla="*/ 156 w 688"/>
                <a:gd name="T61" fmla="*/ 177 h 653"/>
                <a:gd name="T62" fmla="*/ 90 w 688"/>
                <a:gd name="T63" fmla="*/ 310 h 653"/>
                <a:gd name="T64" fmla="*/ 74 w 688"/>
                <a:gd name="T65" fmla="*/ 454 h 653"/>
                <a:gd name="T66" fmla="*/ 94 w 688"/>
                <a:gd name="T67" fmla="*/ 551 h 653"/>
                <a:gd name="T68" fmla="*/ 140 w 688"/>
                <a:gd name="T69" fmla="*/ 602 h 653"/>
                <a:gd name="T70" fmla="*/ 228 w 688"/>
                <a:gd name="T71" fmla="*/ 6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653">
                  <a:moveTo>
                    <a:pt x="373" y="18"/>
                  </a:moveTo>
                  <a:cubicBezTo>
                    <a:pt x="523" y="18"/>
                    <a:pt x="523" y="18"/>
                    <a:pt x="523" y="18"/>
                  </a:cubicBezTo>
                  <a:cubicBezTo>
                    <a:pt x="565" y="18"/>
                    <a:pt x="601" y="16"/>
                    <a:pt x="629" y="11"/>
                  </a:cubicBezTo>
                  <a:cubicBezTo>
                    <a:pt x="652" y="4"/>
                    <a:pt x="668" y="0"/>
                    <a:pt x="678" y="0"/>
                  </a:cubicBezTo>
                  <a:cubicBezTo>
                    <a:pt x="685" y="0"/>
                    <a:pt x="688" y="6"/>
                    <a:pt x="688" y="18"/>
                  </a:cubicBezTo>
                  <a:cubicBezTo>
                    <a:pt x="688" y="25"/>
                    <a:pt x="683" y="37"/>
                    <a:pt x="673" y="54"/>
                  </a:cubicBezTo>
                  <a:cubicBezTo>
                    <a:pt x="661" y="69"/>
                    <a:pt x="644" y="77"/>
                    <a:pt x="619" y="77"/>
                  </a:cubicBezTo>
                  <a:cubicBezTo>
                    <a:pt x="503" y="77"/>
                    <a:pt x="503" y="77"/>
                    <a:pt x="503" y="77"/>
                  </a:cubicBezTo>
                  <a:cubicBezTo>
                    <a:pt x="524" y="98"/>
                    <a:pt x="539" y="123"/>
                    <a:pt x="548" y="152"/>
                  </a:cubicBezTo>
                  <a:cubicBezTo>
                    <a:pt x="557" y="178"/>
                    <a:pt x="561" y="212"/>
                    <a:pt x="561" y="252"/>
                  </a:cubicBezTo>
                  <a:cubicBezTo>
                    <a:pt x="561" y="300"/>
                    <a:pt x="552" y="353"/>
                    <a:pt x="533" y="411"/>
                  </a:cubicBezTo>
                  <a:cubicBezTo>
                    <a:pt x="513" y="462"/>
                    <a:pt x="485" y="507"/>
                    <a:pt x="450" y="546"/>
                  </a:cubicBezTo>
                  <a:cubicBezTo>
                    <a:pt x="420" y="579"/>
                    <a:pt x="384" y="605"/>
                    <a:pt x="341" y="626"/>
                  </a:cubicBezTo>
                  <a:cubicBezTo>
                    <a:pt x="301" y="644"/>
                    <a:pt x="263" y="653"/>
                    <a:pt x="228" y="653"/>
                  </a:cubicBezTo>
                  <a:cubicBezTo>
                    <a:pt x="182" y="653"/>
                    <a:pt x="139" y="641"/>
                    <a:pt x="100" y="619"/>
                  </a:cubicBezTo>
                  <a:cubicBezTo>
                    <a:pt x="69" y="601"/>
                    <a:pt x="44" y="574"/>
                    <a:pt x="28" y="538"/>
                  </a:cubicBezTo>
                  <a:cubicBezTo>
                    <a:pt x="9" y="500"/>
                    <a:pt x="0" y="460"/>
                    <a:pt x="0" y="417"/>
                  </a:cubicBezTo>
                  <a:cubicBezTo>
                    <a:pt x="0" y="372"/>
                    <a:pt x="5" y="331"/>
                    <a:pt x="15" y="293"/>
                  </a:cubicBezTo>
                  <a:cubicBezTo>
                    <a:pt x="28" y="248"/>
                    <a:pt x="49" y="206"/>
                    <a:pt x="77" y="166"/>
                  </a:cubicBezTo>
                  <a:cubicBezTo>
                    <a:pt x="106" y="122"/>
                    <a:pt x="141" y="87"/>
                    <a:pt x="181" y="63"/>
                  </a:cubicBezTo>
                  <a:cubicBezTo>
                    <a:pt x="227" y="33"/>
                    <a:pt x="291" y="18"/>
                    <a:pt x="373" y="18"/>
                  </a:cubicBezTo>
                  <a:close/>
                  <a:moveTo>
                    <a:pt x="228" y="625"/>
                  </a:moveTo>
                  <a:cubicBezTo>
                    <a:pt x="245" y="625"/>
                    <a:pt x="264" y="618"/>
                    <a:pt x="287" y="606"/>
                  </a:cubicBezTo>
                  <a:cubicBezTo>
                    <a:pt x="315" y="588"/>
                    <a:pt x="340" y="566"/>
                    <a:pt x="363" y="540"/>
                  </a:cubicBezTo>
                  <a:cubicBezTo>
                    <a:pt x="400" y="497"/>
                    <a:pt x="429" y="447"/>
                    <a:pt x="451" y="390"/>
                  </a:cubicBezTo>
                  <a:cubicBezTo>
                    <a:pt x="480" y="320"/>
                    <a:pt x="495" y="261"/>
                    <a:pt x="495" y="213"/>
                  </a:cubicBezTo>
                  <a:cubicBezTo>
                    <a:pt x="495" y="175"/>
                    <a:pt x="489" y="144"/>
                    <a:pt x="477" y="121"/>
                  </a:cubicBezTo>
                  <a:cubicBezTo>
                    <a:pt x="464" y="98"/>
                    <a:pt x="446" y="80"/>
                    <a:pt x="421" y="68"/>
                  </a:cubicBezTo>
                  <a:cubicBezTo>
                    <a:pt x="398" y="55"/>
                    <a:pt x="373" y="49"/>
                    <a:pt x="348" y="49"/>
                  </a:cubicBezTo>
                  <a:cubicBezTo>
                    <a:pt x="314" y="49"/>
                    <a:pt x="281" y="59"/>
                    <a:pt x="249" y="79"/>
                  </a:cubicBezTo>
                  <a:cubicBezTo>
                    <a:pt x="218" y="98"/>
                    <a:pt x="186" y="131"/>
                    <a:pt x="156" y="177"/>
                  </a:cubicBezTo>
                  <a:cubicBezTo>
                    <a:pt x="128" y="218"/>
                    <a:pt x="106" y="263"/>
                    <a:pt x="90" y="310"/>
                  </a:cubicBezTo>
                  <a:cubicBezTo>
                    <a:pt x="79" y="352"/>
                    <a:pt x="74" y="400"/>
                    <a:pt x="74" y="454"/>
                  </a:cubicBezTo>
                  <a:cubicBezTo>
                    <a:pt x="74" y="486"/>
                    <a:pt x="80" y="518"/>
                    <a:pt x="94" y="551"/>
                  </a:cubicBezTo>
                  <a:cubicBezTo>
                    <a:pt x="104" y="573"/>
                    <a:pt x="119" y="590"/>
                    <a:pt x="140" y="602"/>
                  </a:cubicBezTo>
                  <a:cubicBezTo>
                    <a:pt x="165" y="617"/>
                    <a:pt x="195" y="625"/>
                    <a:pt x="228" y="6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75" name="Freeform 9"/>
            <p:cNvSpPr>
              <a:spLocks noEditPoints="1"/>
            </p:cNvSpPr>
            <p:nvPr/>
          </p:nvSpPr>
          <p:spPr bwMode="auto">
            <a:xfrm rot="1440888">
              <a:off x="4614716" y="3070894"/>
              <a:ext cx="1379209" cy="2564332"/>
            </a:xfrm>
            <a:custGeom>
              <a:avLst/>
              <a:gdLst>
                <a:gd name="T0" fmla="*/ 538 w 538"/>
                <a:gd name="T1" fmla="*/ 669 h 999"/>
                <a:gd name="T2" fmla="*/ 488 w 538"/>
                <a:gd name="T3" fmla="*/ 876 h 999"/>
                <a:gd name="T4" fmla="*/ 273 w 538"/>
                <a:gd name="T5" fmla="*/ 999 h 999"/>
                <a:gd name="T6" fmla="*/ 81 w 538"/>
                <a:gd name="T7" fmla="*/ 894 h 999"/>
                <a:gd name="T8" fmla="*/ 0 w 538"/>
                <a:gd name="T9" fmla="*/ 563 h 999"/>
                <a:gd name="T10" fmla="*/ 145 w 538"/>
                <a:gd name="T11" fmla="*/ 178 h 999"/>
                <a:gd name="T12" fmla="*/ 508 w 538"/>
                <a:gd name="T13" fmla="*/ 0 h 999"/>
                <a:gd name="T14" fmla="*/ 515 w 538"/>
                <a:gd name="T15" fmla="*/ 26 h 999"/>
                <a:gd name="T16" fmla="*/ 226 w 538"/>
                <a:gd name="T17" fmla="*/ 183 h 999"/>
                <a:gd name="T18" fmla="*/ 108 w 538"/>
                <a:gd name="T19" fmla="*/ 446 h 999"/>
                <a:gd name="T20" fmla="*/ 310 w 538"/>
                <a:gd name="T21" fmla="*/ 361 h 999"/>
                <a:gd name="T22" fmla="*/ 475 w 538"/>
                <a:gd name="T23" fmla="*/ 446 h 999"/>
                <a:gd name="T24" fmla="*/ 538 w 538"/>
                <a:gd name="T25" fmla="*/ 669 h 999"/>
                <a:gd name="T26" fmla="*/ 460 w 538"/>
                <a:gd name="T27" fmla="*/ 726 h 999"/>
                <a:gd name="T28" fmla="*/ 416 w 538"/>
                <a:gd name="T29" fmla="*/ 512 h 999"/>
                <a:gd name="T30" fmla="*/ 254 w 538"/>
                <a:gd name="T31" fmla="*/ 420 h 999"/>
                <a:gd name="T32" fmla="*/ 108 w 538"/>
                <a:gd name="T33" fmla="*/ 486 h 999"/>
                <a:gd name="T34" fmla="*/ 78 w 538"/>
                <a:gd name="T35" fmla="*/ 616 h 999"/>
                <a:gd name="T36" fmla="*/ 148 w 538"/>
                <a:gd name="T37" fmla="*/ 879 h 999"/>
                <a:gd name="T38" fmla="*/ 291 w 538"/>
                <a:gd name="T39" fmla="*/ 957 h 999"/>
                <a:gd name="T40" fmla="*/ 406 w 538"/>
                <a:gd name="T41" fmla="*/ 904 h 999"/>
                <a:gd name="T42" fmla="*/ 460 w 538"/>
                <a:gd name="T43" fmla="*/ 726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8" h="999">
                  <a:moveTo>
                    <a:pt x="538" y="669"/>
                  </a:moveTo>
                  <a:cubicBezTo>
                    <a:pt x="538" y="747"/>
                    <a:pt x="522" y="815"/>
                    <a:pt x="488" y="876"/>
                  </a:cubicBezTo>
                  <a:cubicBezTo>
                    <a:pt x="442" y="958"/>
                    <a:pt x="370" y="999"/>
                    <a:pt x="273" y="999"/>
                  </a:cubicBezTo>
                  <a:cubicBezTo>
                    <a:pt x="194" y="999"/>
                    <a:pt x="130" y="964"/>
                    <a:pt x="81" y="894"/>
                  </a:cubicBezTo>
                  <a:cubicBezTo>
                    <a:pt x="27" y="816"/>
                    <a:pt x="0" y="706"/>
                    <a:pt x="0" y="563"/>
                  </a:cubicBezTo>
                  <a:cubicBezTo>
                    <a:pt x="0" y="417"/>
                    <a:pt x="48" y="289"/>
                    <a:pt x="145" y="178"/>
                  </a:cubicBezTo>
                  <a:cubicBezTo>
                    <a:pt x="241" y="68"/>
                    <a:pt x="361" y="9"/>
                    <a:pt x="508" y="0"/>
                  </a:cubicBezTo>
                  <a:cubicBezTo>
                    <a:pt x="515" y="26"/>
                    <a:pt x="515" y="26"/>
                    <a:pt x="515" y="26"/>
                  </a:cubicBezTo>
                  <a:cubicBezTo>
                    <a:pt x="395" y="49"/>
                    <a:pt x="299" y="101"/>
                    <a:pt x="226" y="183"/>
                  </a:cubicBezTo>
                  <a:cubicBezTo>
                    <a:pt x="160" y="256"/>
                    <a:pt x="121" y="344"/>
                    <a:pt x="108" y="446"/>
                  </a:cubicBezTo>
                  <a:cubicBezTo>
                    <a:pt x="165" y="389"/>
                    <a:pt x="232" y="361"/>
                    <a:pt x="310" y="361"/>
                  </a:cubicBezTo>
                  <a:cubicBezTo>
                    <a:pt x="377" y="361"/>
                    <a:pt x="432" y="389"/>
                    <a:pt x="475" y="446"/>
                  </a:cubicBezTo>
                  <a:cubicBezTo>
                    <a:pt x="517" y="501"/>
                    <a:pt x="538" y="576"/>
                    <a:pt x="538" y="669"/>
                  </a:cubicBezTo>
                  <a:close/>
                  <a:moveTo>
                    <a:pt x="460" y="726"/>
                  </a:moveTo>
                  <a:cubicBezTo>
                    <a:pt x="462" y="638"/>
                    <a:pt x="447" y="567"/>
                    <a:pt x="416" y="512"/>
                  </a:cubicBezTo>
                  <a:cubicBezTo>
                    <a:pt x="380" y="446"/>
                    <a:pt x="326" y="415"/>
                    <a:pt x="254" y="420"/>
                  </a:cubicBezTo>
                  <a:cubicBezTo>
                    <a:pt x="189" y="426"/>
                    <a:pt x="140" y="447"/>
                    <a:pt x="108" y="486"/>
                  </a:cubicBezTo>
                  <a:cubicBezTo>
                    <a:pt x="88" y="509"/>
                    <a:pt x="78" y="553"/>
                    <a:pt x="78" y="616"/>
                  </a:cubicBezTo>
                  <a:cubicBezTo>
                    <a:pt x="78" y="730"/>
                    <a:pt x="101" y="817"/>
                    <a:pt x="148" y="879"/>
                  </a:cubicBezTo>
                  <a:cubicBezTo>
                    <a:pt x="186" y="931"/>
                    <a:pt x="234" y="957"/>
                    <a:pt x="291" y="957"/>
                  </a:cubicBezTo>
                  <a:cubicBezTo>
                    <a:pt x="338" y="957"/>
                    <a:pt x="376" y="939"/>
                    <a:pt x="406" y="904"/>
                  </a:cubicBezTo>
                  <a:cubicBezTo>
                    <a:pt x="441" y="863"/>
                    <a:pt x="459" y="804"/>
                    <a:pt x="460" y="7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88" name="Text Placeholder 2"/>
          <p:cNvSpPr txBox="1">
            <a:spLocks/>
          </p:cNvSpPr>
          <p:nvPr/>
        </p:nvSpPr>
        <p:spPr>
          <a:xfrm>
            <a:off x="197515" y="3591018"/>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Improvement</a:t>
            </a:r>
            <a:endParaRPr lang="en-AU" sz="900" dirty="0">
              <a:solidFill>
                <a:schemeClr val="bg2"/>
              </a:solidFill>
            </a:endParaRPr>
          </a:p>
        </p:txBody>
      </p:sp>
      <p:sp>
        <p:nvSpPr>
          <p:cNvPr id="89" name="Text Placeholder 2"/>
          <p:cNvSpPr txBox="1">
            <a:spLocks/>
          </p:cNvSpPr>
          <p:nvPr/>
        </p:nvSpPr>
        <p:spPr>
          <a:xfrm>
            <a:off x="197515" y="3915054"/>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Analyse</a:t>
            </a:r>
            <a:endParaRPr lang="en-AU" sz="900" dirty="0">
              <a:solidFill>
                <a:schemeClr val="bg2"/>
              </a:solidFill>
            </a:endParaRPr>
          </a:p>
        </p:txBody>
      </p:sp>
      <p:sp>
        <p:nvSpPr>
          <p:cNvPr id="90" name="Text Placeholder 2"/>
          <p:cNvSpPr txBox="1">
            <a:spLocks/>
          </p:cNvSpPr>
          <p:nvPr/>
        </p:nvSpPr>
        <p:spPr>
          <a:xfrm>
            <a:off x="197515" y="4239090"/>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Measure</a:t>
            </a:r>
            <a:endParaRPr lang="en-AU" sz="900" dirty="0">
              <a:solidFill>
                <a:schemeClr val="bg2"/>
              </a:solidFill>
            </a:endParaRPr>
          </a:p>
        </p:txBody>
      </p:sp>
      <p:sp>
        <p:nvSpPr>
          <p:cNvPr id="91" name="Text Placeholder 2"/>
          <p:cNvSpPr txBox="1">
            <a:spLocks/>
          </p:cNvSpPr>
          <p:nvPr/>
        </p:nvSpPr>
        <p:spPr>
          <a:xfrm>
            <a:off x="197515" y="4617132"/>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Define</a:t>
            </a:r>
            <a:endParaRPr lang="en-AU" sz="900" dirty="0">
              <a:solidFill>
                <a:schemeClr val="bg2"/>
              </a:solidFill>
            </a:endParaRPr>
          </a:p>
        </p:txBody>
      </p:sp>
      <p:sp>
        <p:nvSpPr>
          <p:cNvPr id="92" name="Text Placeholder 2"/>
          <p:cNvSpPr txBox="1">
            <a:spLocks/>
          </p:cNvSpPr>
          <p:nvPr/>
        </p:nvSpPr>
        <p:spPr>
          <a:xfrm>
            <a:off x="197515" y="3212976"/>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Control</a:t>
            </a:r>
            <a:endParaRPr lang="en-AU" sz="900" dirty="0">
              <a:solidFill>
                <a:schemeClr val="bg2"/>
              </a:solidFill>
            </a:endParaRPr>
          </a:p>
        </p:txBody>
      </p:sp>
      <p:sp>
        <p:nvSpPr>
          <p:cNvPr id="93" name="Text Placeholder 29"/>
          <p:cNvSpPr txBox="1">
            <a:spLocks/>
          </p:cNvSpPr>
          <p:nvPr/>
        </p:nvSpPr>
        <p:spPr>
          <a:xfrm>
            <a:off x="2708477" y="4995175"/>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900" dirty="0"/>
              <a:t>Looking for a way to showcase your products, portfolio, services or simply yourself and your work? Look no more, because with this stylish &amp; modern demo you can showcase simply anything in a modern and clean manner.</a:t>
            </a:r>
          </a:p>
          <a:p>
            <a:pPr algn="ctr"/>
            <a:endParaRPr lang="en-AU" sz="900" dirty="0"/>
          </a:p>
        </p:txBody>
      </p:sp>
      <p:sp>
        <p:nvSpPr>
          <p:cNvPr id="94" name="Text Placeholder 2"/>
          <p:cNvSpPr txBox="1">
            <a:spLocks/>
          </p:cNvSpPr>
          <p:nvPr/>
        </p:nvSpPr>
        <p:spPr>
          <a:xfrm>
            <a:off x="7167690" y="3591018"/>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Identify and implement improvements.</a:t>
            </a:r>
          </a:p>
        </p:txBody>
      </p:sp>
      <p:sp>
        <p:nvSpPr>
          <p:cNvPr id="95" name="Text Placeholder 2"/>
          <p:cNvSpPr txBox="1">
            <a:spLocks/>
          </p:cNvSpPr>
          <p:nvPr/>
        </p:nvSpPr>
        <p:spPr>
          <a:xfrm>
            <a:off x="7167690" y="3915054"/>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err="1">
                <a:solidFill>
                  <a:schemeClr val="bg2"/>
                </a:solidFill>
              </a:rPr>
              <a:t>Analyze</a:t>
            </a:r>
            <a:r>
              <a:rPr lang="en-AU" sz="750" dirty="0">
                <a:solidFill>
                  <a:schemeClr val="bg2"/>
                </a:solidFill>
              </a:rPr>
              <a:t> the process.</a:t>
            </a:r>
          </a:p>
        </p:txBody>
      </p:sp>
      <p:sp>
        <p:nvSpPr>
          <p:cNvPr id="96" name="Text Placeholder 2"/>
          <p:cNvSpPr txBox="1">
            <a:spLocks/>
          </p:cNvSpPr>
          <p:nvPr/>
        </p:nvSpPr>
        <p:spPr>
          <a:xfrm>
            <a:off x="7167690" y="4239090"/>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What we need to improve?</a:t>
            </a:r>
          </a:p>
        </p:txBody>
      </p:sp>
      <p:sp>
        <p:nvSpPr>
          <p:cNvPr id="97" name="Text Placeholder 2"/>
          <p:cNvSpPr txBox="1">
            <a:spLocks/>
          </p:cNvSpPr>
          <p:nvPr/>
        </p:nvSpPr>
        <p:spPr>
          <a:xfrm>
            <a:off x="7167690" y="4617132"/>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Define the problem and the objectives.</a:t>
            </a:r>
          </a:p>
        </p:txBody>
      </p:sp>
      <p:sp>
        <p:nvSpPr>
          <p:cNvPr id="98" name="Text Placeholder 2"/>
          <p:cNvSpPr txBox="1">
            <a:spLocks/>
          </p:cNvSpPr>
          <p:nvPr/>
        </p:nvSpPr>
        <p:spPr>
          <a:xfrm>
            <a:off x="7167690" y="3212976"/>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Assure that improvements will sustain.</a:t>
            </a:r>
          </a:p>
        </p:txBody>
      </p:sp>
    </p:spTree>
    <p:extLst>
      <p:ext uri="{BB962C8B-B14F-4D97-AF65-F5344CB8AC3E}">
        <p14:creationId xmlns:p14="http://schemas.microsoft.com/office/powerpoint/2010/main" val="153419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9" presetClass="entr" presetSubtype="0" decel="100000" fill="hold" nodeType="afterEffect">
                                  <p:stCondLst>
                                    <p:cond delay="0"/>
                                  </p:stCondLst>
                                  <p:childTnLst>
                                    <p:set>
                                      <p:cBhvr>
                                        <p:cTn id="17" dur="1" fill="hold">
                                          <p:stCondLst>
                                            <p:cond delay="0"/>
                                          </p:stCondLst>
                                        </p:cTn>
                                        <p:tgtEl>
                                          <p:spTgt spid="73"/>
                                        </p:tgtEl>
                                        <p:attrNameLst>
                                          <p:attrName>style.visibility</p:attrName>
                                        </p:attrNameLst>
                                      </p:cBhvr>
                                      <p:to>
                                        <p:strVal val="visible"/>
                                      </p:to>
                                    </p:set>
                                    <p:anim calcmode="lin" valueType="num">
                                      <p:cBhvr>
                                        <p:cTn id="18" dur="500" fill="hold"/>
                                        <p:tgtEl>
                                          <p:spTgt spid="73"/>
                                        </p:tgtEl>
                                        <p:attrNameLst>
                                          <p:attrName>ppt_w</p:attrName>
                                        </p:attrNameLst>
                                      </p:cBhvr>
                                      <p:tavLst>
                                        <p:tav tm="0">
                                          <p:val>
                                            <p:fltVal val="0"/>
                                          </p:val>
                                        </p:tav>
                                        <p:tav tm="100000">
                                          <p:val>
                                            <p:strVal val="#ppt_w"/>
                                          </p:val>
                                        </p:tav>
                                      </p:tavLst>
                                    </p:anim>
                                    <p:anim calcmode="lin" valueType="num">
                                      <p:cBhvr>
                                        <p:cTn id="19" dur="500" fill="hold"/>
                                        <p:tgtEl>
                                          <p:spTgt spid="73"/>
                                        </p:tgtEl>
                                        <p:attrNameLst>
                                          <p:attrName>ppt_h</p:attrName>
                                        </p:attrNameLst>
                                      </p:cBhvr>
                                      <p:tavLst>
                                        <p:tav tm="0">
                                          <p:val>
                                            <p:fltVal val="0"/>
                                          </p:val>
                                        </p:tav>
                                        <p:tav tm="100000">
                                          <p:val>
                                            <p:strVal val="#ppt_h"/>
                                          </p:val>
                                        </p:tav>
                                      </p:tavLst>
                                    </p:anim>
                                    <p:anim calcmode="lin" valueType="num">
                                      <p:cBhvr>
                                        <p:cTn id="20" dur="500" fill="hold"/>
                                        <p:tgtEl>
                                          <p:spTgt spid="73"/>
                                        </p:tgtEl>
                                        <p:attrNameLst>
                                          <p:attrName>style.rotation</p:attrName>
                                        </p:attrNameLst>
                                      </p:cBhvr>
                                      <p:tavLst>
                                        <p:tav tm="0">
                                          <p:val>
                                            <p:fltVal val="360"/>
                                          </p:val>
                                        </p:tav>
                                        <p:tav tm="100000">
                                          <p:val>
                                            <p:fltVal val="0"/>
                                          </p:val>
                                        </p:tav>
                                      </p:tavLst>
                                    </p:anim>
                                    <p:animEffect transition="in" filter="fade">
                                      <p:cBhvr>
                                        <p:cTn id="21" dur="500"/>
                                        <p:tgtEl>
                                          <p:spTgt spid="73"/>
                                        </p:tgtEl>
                                      </p:cBhvr>
                                    </p:animEffect>
                                  </p:childTnLst>
                                </p:cTn>
                              </p:par>
                            </p:childTnLst>
                          </p:cTn>
                        </p:par>
                        <p:par>
                          <p:cTn id="22" fill="hold">
                            <p:stCondLst>
                              <p:cond delay="1000"/>
                            </p:stCondLst>
                            <p:childTnLst>
                              <p:par>
                                <p:cTn id="23" presetID="22" presetClass="entr" presetSubtype="2"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right)">
                                      <p:cBhvr>
                                        <p:cTn id="25" dur="500"/>
                                        <p:tgtEl>
                                          <p:spTgt spid="10"/>
                                        </p:tgtEl>
                                      </p:cBhvr>
                                    </p:animEffect>
                                  </p:childTnLst>
                                </p:cTn>
                              </p:par>
                              <p:par>
                                <p:cTn id="26" presetID="22" presetClass="entr" presetSubtype="8" fill="hold" nodeType="with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8"/>
                                        </p:tgtEl>
                                        <p:attrNameLst>
                                          <p:attrName>style.visibility</p:attrName>
                                        </p:attrNameLst>
                                      </p:cBhvr>
                                      <p:to>
                                        <p:strVal val="visible"/>
                                      </p:to>
                                    </p:set>
                                    <p:animEffect transition="in" filter="fade">
                                      <p:cBhvr>
                                        <p:cTn id="35" dur="500"/>
                                        <p:tgtEl>
                                          <p:spTgt spid="98"/>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8" fill="hold" nodeType="withEffect">
                                  <p:stCondLst>
                                    <p:cond delay="0"/>
                                  </p:stCondLst>
                                  <p:childTnLst>
                                    <p:set>
                                      <p:cBhvr>
                                        <p:cTn id="41" dur="1" fill="hold">
                                          <p:stCondLst>
                                            <p:cond delay="0"/>
                                          </p:stCondLst>
                                        </p:cTn>
                                        <p:tgtEl>
                                          <p:spTgt spid="77"/>
                                        </p:tgtEl>
                                        <p:attrNameLst>
                                          <p:attrName>style.visibility</p:attrName>
                                        </p:attrNameLst>
                                      </p:cBhvr>
                                      <p:to>
                                        <p:strVal val="visible"/>
                                      </p:to>
                                    </p:set>
                                    <p:animEffect transition="in" filter="wipe(left)">
                                      <p:cBhvr>
                                        <p:cTn id="42" dur="500"/>
                                        <p:tgtEl>
                                          <p:spTgt spid="77"/>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fade">
                                      <p:cBhvr>
                                        <p:cTn id="46" dur="500"/>
                                        <p:tgtEl>
                                          <p:spTgt spid="8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childTnLst>
                          </p:cTn>
                        </p:par>
                        <p:par>
                          <p:cTn id="50" fill="hold">
                            <p:stCondLst>
                              <p:cond delay="3000"/>
                            </p:stCondLst>
                            <p:childTnLst>
                              <p:par>
                                <p:cTn id="51" presetID="22" presetClass="entr" presetSubtype="2" fill="hold"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par>
                                <p:cTn id="54" presetID="22" presetClass="entr" presetSubtype="8" fill="hold" nodeType="with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89"/>
                                        </p:tgtEl>
                                        <p:attrNameLst>
                                          <p:attrName>style.visibility</p:attrName>
                                        </p:attrNameLst>
                                      </p:cBhvr>
                                      <p:to>
                                        <p:strVal val="visible"/>
                                      </p:to>
                                    </p:set>
                                    <p:animEffect transition="in" filter="fade">
                                      <p:cBhvr>
                                        <p:cTn id="60" dur="500"/>
                                        <p:tgtEl>
                                          <p:spTgt spid="8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5"/>
                                        </p:tgtEl>
                                        <p:attrNameLst>
                                          <p:attrName>style.visibility</p:attrName>
                                        </p:attrNameLst>
                                      </p:cBhvr>
                                      <p:to>
                                        <p:strVal val="visible"/>
                                      </p:to>
                                    </p:set>
                                    <p:animEffect transition="in" filter="fade">
                                      <p:cBhvr>
                                        <p:cTn id="63" dur="500"/>
                                        <p:tgtEl>
                                          <p:spTgt spid="95"/>
                                        </p:tgtEl>
                                      </p:cBhvr>
                                    </p:animEffect>
                                  </p:childTnLst>
                                </p:cTn>
                              </p:par>
                            </p:childTnLst>
                          </p:cTn>
                        </p:par>
                        <p:par>
                          <p:cTn id="64" fill="hold">
                            <p:stCondLst>
                              <p:cond delay="4000"/>
                            </p:stCondLst>
                            <p:childTnLst>
                              <p:par>
                                <p:cTn id="65" presetID="22" presetClass="entr" presetSubtype="2"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right)">
                                      <p:cBhvr>
                                        <p:cTn id="67" dur="500"/>
                                        <p:tgtEl>
                                          <p:spTgt spid="17"/>
                                        </p:tgtEl>
                                      </p:cBhvr>
                                    </p:animEffect>
                                  </p:childTnLst>
                                </p:cTn>
                              </p:par>
                              <p:par>
                                <p:cTn id="68" presetID="22" presetClass="entr" presetSubtype="8" fill="hold"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wipe(left)">
                                      <p:cBhvr>
                                        <p:cTn id="70" dur="500"/>
                                        <p:tgtEl>
                                          <p:spTgt spid="79"/>
                                        </p:tgtEl>
                                      </p:cBhvr>
                                    </p:animEffect>
                                  </p:childTnLst>
                                </p:cTn>
                              </p:par>
                            </p:childTnLst>
                          </p:cTn>
                        </p:par>
                        <p:par>
                          <p:cTn id="71" fill="hold">
                            <p:stCondLst>
                              <p:cond delay="4500"/>
                            </p:stCondLst>
                            <p:childTnLst>
                              <p:par>
                                <p:cTn id="72" presetID="10" presetClass="entr" presetSubtype="0" fill="hold" grpId="0" nodeType="afterEffect">
                                  <p:stCondLst>
                                    <p:cond delay="0"/>
                                  </p:stCondLst>
                                  <p:childTnLst>
                                    <p:set>
                                      <p:cBhvr>
                                        <p:cTn id="73" dur="1" fill="hold">
                                          <p:stCondLst>
                                            <p:cond delay="0"/>
                                          </p:stCondLst>
                                        </p:cTn>
                                        <p:tgtEl>
                                          <p:spTgt spid="90"/>
                                        </p:tgtEl>
                                        <p:attrNameLst>
                                          <p:attrName>style.visibility</p:attrName>
                                        </p:attrNameLst>
                                      </p:cBhvr>
                                      <p:to>
                                        <p:strVal val="visible"/>
                                      </p:to>
                                    </p:set>
                                    <p:animEffect transition="in" filter="fade">
                                      <p:cBhvr>
                                        <p:cTn id="74" dur="500"/>
                                        <p:tgtEl>
                                          <p:spTgt spid="9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96"/>
                                        </p:tgtEl>
                                        <p:attrNameLst>
                                          <p:attrName>style.visibility</p:attrName>
                                        </p:attrNameLst>
                                      </p:cBhvr>
                                      <p:to>
                                        <p:strVal val="visible"/>
                                      </p:to>
                                    </p:set>
                                    <p:animEffect transition="in" filter="fade">
                                      <p:cBhvr>
                                        <p:cTn id="77" dur="500"/>
                                        <p:tgtEl>
                                          <p:spTgt spid="96"/>
                                        </p:tgtEl>
                                      </p:cBhvr>
                                    </p:animEffect>
                                  </p:childTnLst>
                                </p:cTn>
                              </p:par>
                            </p:childTnLst>
                          </p:cTn>
                        </p:par>
                        <p:par>
                          <p:cTn id="78" fill="hold">
                            <p:stCondLst>
                              <p:cond delay="5000"/>
                            </p:stCondLst>
                            <p:childTnLst>
                              <p:par>
                                <p:cTn id="79" presetID="22" presetClass="entr" presetSubtype="2" fill="hold" nodeType="after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wipe(right)">
                                      <p:cBhvr>
                                        <p:cTn id="81" dur="500"/>
                                        <p:tgtEl>
                                          <p:spTgt spid="18"/>
                                        </p:tgtEl>
                                      </p:cBhvr>
                                    </p:animEffect>
                                  </p:childTnLst>
                                </p:cTn>
                              </p:par>
                              <p:par>
                                <p:cTn id="82" presetID="22" presetClass="entr" presetSubtype="8" fill="hold" nodeType="withEffect">
                                  <p:stCondLst>
                                    <p:cond delay="0"/>
                                  </p:stCondLst>
                                  <p:childTnLst>
                                    <p:set>
                                      <p:cBhvr>
                                        <p:cTn id="83" dur="1" fill="hold">
                                          <p:stCondLst>
                                            <p:cond delay="0"/>
                                          </p:stCondLst>
                                        </p:cTn>
                                        <p:tgtEl>
                                          <p:spTgt spid="80"/>
                                        </p:tgtEl>
                                        <p:attrNameLst>
                                          <p:attrName>style.visibility</p:attrName>
                                        </p:attrNameLst>
                                      </p:cBhvr>
                                      <p:to>
                                        <p:strVal val="visible"/>
                                      </p:to>
                                    </p:set>
                                    <p:animEffect transition="in" filter="wipe(left)">
                                      <p:cBhvr>
                                        <p:cTn id="84" dur="500"/>
                                        <p:tgtEl>
                                          <p:spTgt spid="80"/>
                                        </p:tgtEl>
                                      </p:cBhvr>
                                    </p:animEffect>
                                  </p:childTnLst>
                                </p:cTn>
                              </p:par>
                            </p:childTnLst>
                          </p:cTn>
                        </p:par>
                        <p:par>
                          <p:cTn id="85" fill="hold">
                            <p:stCondLst>
                              <p:cond delay="5500"/>
                            </p:stCondLst>
                            <p:childTnLst>
                              <p:par>
                                <p:cTn id="86" presetID="10" presetClass="entr" presetSubtype="0" fill="hold" grpId="0" nodeType="afterEffect">
                                  <p:stCondLst>
                                    <p:cond delay="0"/>
                                  </p:stCondLst>
                                  <p:childTnLst>
                                    <p:set>
                                      <p:cBhvr>
                                        <p:cTn id="87" dur="1" fill="hold">
                                          <p:stCondLst>
                                            <p:cond delay="0"/>
                                          </p:stCondLst>
                                        </p:cTn>
                                        <p:tgtEl>
                                          <p:spTgt spid="91"/>
                                        </p:tgtEl>
                                        <p:attrNameLst>
                                          <p:attrName>style.visibility</p:attrName>
                                        </p:attrNameLst>
                                      </p:cBhvr>
                                      <p:to>
                                        <p:strVal val="visible"/>
                                      </p:to>
                                    </p:set>
                                    <p:animEffect transition="in" filter="fade">
                                      <p:cBhvr>
                                        <p:cTn id="88" dur="500"/>
                                        <p:tgtEl>
                                          <p:spTgt spid="9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6000"/>
                            </p:stCondLst>
                            <p:childTnLst>
                              <p:par>
                                <p:cTn id="93" presetID="10" presetClass="entr" presetSubtype="0" fill="hold" grpId="0" nodeType="afterEffect">
                                  <p:stCondLst>
                                    <p:cond delay="0"/>
                                  </p:stCondLst>
                                  <p:childTnLst>
                                    <p:set>
                                      <p:cBhvr>
                                        <p:cTn id="94" dur="1" fill="hold">
                                          <p:stCondLst>
                                            <p:cond delay="0"/>
                                          </p:stCondLst>
                                        </p:cTn>
                                        <p:tgtEl>
                                          <p:spTgt spid="93"/>
                                        </p:tgtEl>
                                        <p:attrNameLst>
                                          <p:attrName>style.visibility</p:attrName>
                                        </p:attrNameLst>
                                      </p:cBhvr>
                                      <p:to>
                                        <p:strVal val="visible"/>
                                      </p:to>
                                    </p:set>
                                    <p:animEffect transition="in" filter="fade">
                                      <p:cBhvr>
                                        <p:cTn id="9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8" grpId="0"/>
      <p:bldP spid="89" grpId="0"/>
      <p:bldP spid="90" grpId="0"/>
      <p:bldP spid="91" grpId="0"/>
      <p:bldP spid="92" grpId="0"/>
      <p:bldP spid="93" grpId="0"/>
      <p:bldP spid="94" grpId="0"/>
      <p:bldP spid="95" grpId="0"/>
      <p:bldP spid="96" grpId="0"/>
      <p:bldP spid="97" grpId="0"/>
      <p:bldP spid="9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Roadmap</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sp>
        <p:nvSpPr>
          <p:cNvPr id="93" name="Text Placeholder 29"/>
          <p:cNvSpPr txBox="1">
            <a:spLocks/>
          </p:cNvSpPr>
          <p:nvPr/>
        </p:nvSpPr>
        <p:spPr>
          <a:xfrm>
            <a:off x="117027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Define the problem and the objectives.</a:t>
            </a:r>
          </a:p>
        </p:txBody>
      </p:sp>
      <p:grpSp>
        <p:nvGrpSpPr>
          <p:cNvPr id="5" name="Group 4"/>
          <p:cNvGrpSpPr/>
          <p:nvPr/>
        </p:nvGrpSpPr>
        <p:grpSpPr>
          <a:xfrm>
            <a:off x="1115616" y="3228027"/>
            <a:ext cx="1634490" cy="1071272"/>
            <a:chOff x="1487488" y="3161035"/>
            <a:chExt cx="2179320" cy="1428363"/>
          </a:xfrm>
        </p:grpSpPr>
        <p:sp>
          <p:nvSpPr>
            <p:cNvPr id="81" name="Chevron 80"/>
            <p:cNvSpPr/>
            <p:nvPr/>
          </p:nvSpPr>
          <p:spPr bwMode="auto">
            <a:xfrm>
              <a:off x="1487488" y="3161035"/>
              <a:ext cx="2179320" cy="1428363"/>
            </a:xfrm>
            <a:prstGeom prst="chevron">
              <a:avLst>
                <a:gd name="adj" fmla="val 4171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latin typeface="Entypo"/>
                <a:cs typeface="Entypo"/>
              </a:endParaRPr>
            </a:p>
            <a:p>
              <a:pPr algn="ctr">
                <a:defRPr/>
              </a:pPr>
              <a:endParaRPr lang="en-US" sz="1350" dirty="0">
                <a:solidFill>
                  <a:schemeClr val="tx1"/>
                </a:solidFill>
                <a:latin typeface="Roboto condensed"/>
                <a:cs typeface="Roboto condensed"/>
              </a:endParaRPr>
            </a:p>
          </p:txBody>
        </p:sp>
        <p:sp>
          <p:nvSpPr>
            <p:cNvPr id="86" name="Text Placeholder 2"/>
            <p:cNvSpPr txBox="1">
              <a:spLocks/>
            </p:cNvSpPr>
            <p:nvPr/>
          </p:nvSpPr>
          <p:spPr>
            <a:xfrm>
              <a:off x="1991544"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D</a:t>
              </a:r>
            </a:p>
            <a:p>
              <a:pPr algn="ctr">
                <a:spcBef>
                  <a:spcPts val="0"/>
                </a:spcBef>
              </a:pPr>
              <a:r>
                <a:rPr lang="en-AU" sz="900" dirty="0">
                  <a:solidFill>
                    <a:schemeClr val="bg2"/>
                  </a:solidFill>
                </a:rPr>
                <a:t>Define</a:t>
              </a:r>
            </a:p>
          </p:txBody>
        </p:sp>
      </p:grpSp>
      <p:grpSp>
        <p:nvGrpSpPr>
          <p:cNvPr id="7" name="Group 6"/>
          <p:cNvGrpSpPr/>
          <p:nvPr/>
        </p:nvGrpSpPr>
        <p:grpSpPr>
          <a:xfrm>
            <a:off x="2452808" y="3228028"/>
            <a:ext cx="1635800" cy="1071272"/>
            <a:chOff x="3270411" y="3161036"/>
            <a:chExt cx="2181066" cy="1428363"/>
          </a:xfrm>
        </p:grpSpPr>
        <p:sp>
          <p:nvSpPr>
            <p:cNvPr id="82" name="Chevron 81"/>
            <p:cNvSpPr/>
            <p:nvPr/>
          </p:nvSpPr>
          <p:spPr bwMode="auto">
            <a:xfrm>
              <a:off x="3270411" y="3161036"/>
              <a:ext cx="2181066" cy="1428363"/>
            </a:xfrm>
            <a:prstGeom prst="chevron">
              <a:avLst>
                <a:gd name="adj" fmla="val 41715"/>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latin typeface="Entypo"/>
                <a:cs typeface="Entypo"/>
              </a:endParaRPr>
            </a:p>
            <a:p>
              <a:pPr algn="ctr">
                <a:defRPr/>
              </a:pPr>
              <a:endParaRPr lang="en-US" sz="1350" dirty="0">
                <a:solidFill>
                  <a:schemeClr val="tx1"/>
                </a:solidFill>
                <a:latin typeface="Roboto condensed"/>
                <a:cs typeface="Roboto condensed"/>
              </a:endParaRPr>
            </a:p>
          </p:txBody>
        </p:sp>
        <p:sp>
          <p:nvSpPr>
            <p:cNvPr id="87" name="Text Placeholder 2"/>
            <p:cNvSpPr txBox="1">
              <a:spLocks/>
            </p:cNvSpPr>
            <p:nvPr/>
          </p:nvSpPr>
          <p:spPr>
            <a:xfrm>
              <a:off x="37599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M</a:t>
              </a:r>
            </a:p>
            <a:p>
              <a:pPr algn="ctr">
                <a:spcBef>
                  <a:spcPts val="0"/>
                </a:spcBef>
              </a:pPr>
              <a:r>
                <a:rPr lang="en-AU" sz="900" dirty="0">
                  <a:solidFill>
                    <a:schemeClr val="bg2"/>
                  </a:solidFill>
                </a:rPr>
                <a:t>Measure</a:t>
              </a:r>
            </a:p>
          </p:txBody>
        </p:sp>
      </p:grpSp>
      <p:grpSp>
        <p:nvGrpSpPr>
          <p:cNvPr id="8" name="Group 7"/>
          <p:cNvGrpSpPr/>
          <p:nvPr/>
        </p:nvGrpSpPr>
        <p:grpSpPr>
          <a:xfrm>
            <a:off x="3791308" y="3228027"/>
            <a:ext cx="1634490" cy="1071272"/>
            <a:chOff x="5055077" y="3161035"/>
            <a:chExt cx="2179320" cy="1428363"/>
          </a:xfrm>
        </p:grpSpPr>
        <p:sp>
          <p:nvSpPr>
            <p:cNvPr id="83" name="Chevron 82"/>
            <p:cNvSpPr/>
            <p:nvPr/>
          </p:nvSpPr>
          <p:spPr bwMode="auto">
            <a:xfrm>
              <a:off x="5055077" y="3161035"/>
              <a:ext cx="2179320" cy="1428363"/>
            </a:xfrm>
            <a:prstGeom prst="chevron">
              <a:avLst>
                <a:gd name="adj" fmla="val 41715"/>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99" name="Text Placeholder 2"/>
            <p:cNvSpPr txBox="1">
              <a:spLocks/>
            </p:cNvSpPr>
            <p:nvPr/>
          </p:nvSpPr>
          <p:spPr>
            <a:xfrm>
              <a:off x="55601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A</a:t>
              </a:r>
            </a:p>
            <a:p>
              <a:pPr algn="ctr">
                <a:spcBef>
                  <a:spcPts val="0"/>
                </a:spcBef>
              </a:pPr>
              <a:r>
                <a:rPr lang="en-AU" sz="900" dirty="0" err="1">
                  <a:solidFill>
                    <a:schemeClr val="bg2"/>
                  </a:solidFill>
                </a:rPr>
                <a:t>Analyze</a:t>
              </a:r>
              <a:endParaRPr lang="en-AU" sz="900" dirty="0">
                <a:solidFill>
                  <a:schemeClr val="bg2"/>
                </a:solidFill>
              </a:endParaRPr>
            </a:p>
          </p:txBody>
        </p:sp>
      </p:grpSp>
      <p:grpSp>
        <p:nvGrpSpPr>
          <p:cNvPr id="9" name="Group 8"/>
          <p:cNvGrpSpPr/>
          <p:nvPr/>
        </p:nvGrpSpPr>
        <p:grpSpPr>
          <a:xfrm>
            <a:off x="5128499" y="3228027"/>
            <a:ext cx="1634490" cy="1071272"/>
            <a:chOff x="6837998" y="3161035"/>
            <a:chExt cx="2179320" cy="1428363"/>
          </a:xfrm>
        </p:grpSpPr>
        <p:sp>
          <p:nvSpPr>
            <p:cNvPr id="84" name="Chevron 83"/>
            <p:cNvSpPr/>
            <p:nvPr/>
          </p:nvSpPr>
          <p:spPr bwMode="auto">
            <a:xfrm>
              <a:off x="6837998" y="3161035"/>
              <a:ext cx="2179320" cy="1428363"/>
            </a:xfrm>
            <a:prstGeom prst="chevron">
              <a:avLst>
                <a:gd name="adj" fmla="val 41715"/>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100" name="Text Placeholder 2"/>
            <p:cNvSpPr txBox="1">
              <a:spLocks/>
            </p:cNvSpPr>
            <p:nvPr/>
          </p:nvSpPr>
          <p:spPr>
            <a:xfrm>
              <a:off x="73603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I</a:t>
              </a:r>
            </a:p>
            <a:p>
              <a:pPr algn="ctr">
                <a:spcBef>
                  <a:spcPts val="0"/>
                </a:spcBef>
              </a:pPr>
              <a:r>
                <a:rPr lang="en-AU" sz="900" dirty="0">
                  <a:solidFill>
                    <a:schemeClr val="bg2"/>
                  </a:solidFill>
                </a:rPr>
                <a:t>Improvement</a:t>
              </a:r>
            </a:p>
          </p:txBody>
        </p:sp>
      </p:grpSp>
      <p:grpSp>
        <p:nvGrpSpPr>
          <p:cNvPr id="10" name="Group 9"/>
          <p:cNvGrpSpPr/>
          <p:nvPr/>
        </p:nvGrpSpPr>
        <p:grpSpPr>
          <a:xfrm>
            <a:off x="6461945" y="3228028"/>
            <a:ext cx="1634490" cy="1071272"/>
            <a:chOff x="8615927" y="3161036"/>
            <a:chExt cx="2179320" cy="1428363"/>
          </a:xfrm>
        </p:grpSpPr>
        <p:sp>
          <p:nvSpPr>
            <p:cNvPr id="85" name="Chevron 84"/>
            <p:cNvSpPr/>
            <p:nvPr/>
          </p:nvSpPr>
          <p:spPr bwMode="auto">
            <a:xfrm>
              <a:off x="8615927" y="3161036"/>
              <a:ext cx="2179320" cy="1428363"/>
            </a:xfrm>
            <a:prstGeom prst="chevron">
              <a:avLst>
                <a:gd name="adj" fmla="val 41715"/>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101" name="Text Placeholder 2"/>
            <p:cNvSpPr txBox="1">
              <a:spLocks/>
            </p:cNvSpPr>
            <p:nvPr/>
          </p:nvSpPr>
          <p:spPr>
            <a:xfrm>
              <a:off x="9088554"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C</a:t>
              </a:r>
            </a:p>
            <a:p>
              <a:pPr algn="ctr">
                <a:spcBef>
                  <a:spcPts val="0"/>
                </a:spcBef>
              </a:pPr>
              <a:r>
                <a:rPr lang="en-AU" sz="900" dirty="0">
                  <a:solidFill>
                    <a:schemeClr val="bg2"/>
                  </a:solidFill>
                </a:rPr>
                <a:t>Control</a:t>
              </a:r>
            </a:p>
          </p:txBody>
        </p:sp>
      </p:grpSp>
      <p:sp>
        <p:nvSpPr>
          <p:cNvPr id="102" name="Text Placeholder 29"/>
          <p:cNvSpPr txBox="1">
            <a:spLocks/>
          </p:cNvSpPr>
          <p:nvPr/>
        </p:nvSpPr>
        <p:spPr>
          <a:xfrm>
            <a:off x="2465766"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What do we need to improve? Can we measure this?</a:t>
            </a:r>
          </a:p>
        </p:txBody>
      </p:sp>
      <p:sp>
        <p:nvSpPr>
          <p:cNvPr id="103" name="Text Placeholder 29"/>
          <p:cNvSpPr txBox="1">
            <a:spLocks/>
          </p:cNvSpPr>
          <p:nvPr/>
        </p:nvSpPr>
        <p:spPr>
          <a:xfrm>
            <a:off x="3815916"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err="1"/>
              <a:t>Analyze</a:t>
            </a:r>
            <a:r>
              <a:rPr lang="en-AU" sz="750" dirty="0"/>
              <a:t> the process. Define factors of influence.</a:t>
            </a:r>
          </a:p>
        </p:txBody>
      </p:sp>
      <p:sp>
        <p:nvSpPr>
          <p:cNvPr id="104" name="Text Placeholder 29"/>
          <p:cNvSpPr txBox="1">
            <a:spLocks/>
          </p:cNvSpPr>
          <p:nvPr/>
        </p:nvSpPr>
        <p:spPr>
          <a:xfrm>
            <a:off x="515296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Identify and implement improvements.</a:t>
            </a:r>
          </a:p>
        </p:txBody>
      </p:sp>
      <p:sp>
        <p:nvSpPr>
          <p:cNvPr id="105" name="Text Placeholder 29"/>
          <p:cNvSpPr txBox="1">
            <a:spLocks/>
          </p:cNvSpPr>
          <p:nvPr/>
        </p:nvSpPr>
        <p:spPr>
          <a:xfrm>
            <a:off x="650311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Assure that improvements will sustains.</a:t>
            </a:r>
          </a:p>
        </p:txBody>
      </p:sp>
    </p:spTree>
    <p:extLst>
      <p:ext uri="{BB962C8B-B14F-4D97-AF65-F5344CB8AC3E}">
        <p14:creationId xmlns:p14="http://schemas.microsoft.com/office/powerpoint/2010/main" val="150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fade">
                                      <p:cBhvr>
                                        <p:cTn id="28" dur="500"/>
                                        <p:tgtEl>
                                          <p:spTgt spid="102"/>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3"/>
                                        </p:tgtEl>
                                        <p:attrNameLst>
                                          <p:attrName>style.visibility</p:attrName>
                                        </p:attrNameLst>
                                      </p:cBhvr>
                                      <p:to>
                                        <p:strVal val="visible"/>
                                      </p:to>
                                    </p:set>
                                    <p:animEffect transition="in" filter="fade">
                                      <p:cBhvr>
                                        <p:cTn id="35" dur="500"/>
                                        <p:tgtEl>
                                          <p:spTgt spid="103"/>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4"/>
                                        </p:tgtEl>
                                        <p:attrNameLst>
                                          <p:attrName>style.visibility</p:attrName>
                                        </p:attrNameLst>
                                      </p:cBhvr>
                                      <p:to>
                                        <p:strVal val="visible"/>
                                      </p:to>
                                    </p:set>
                                    <p:animEffect transition="in" filter="fade">
                                      <p:cBhvr>
                                        <p:cTn id="42" dur="500"/>
                                        <p:tgtEl>
                                          <p:spTgt spid="104"/>
                                        </p:tgtEl>
                                      </p:cBhvr>
                                    </p:animEffect>
                                  </p:childTnLst>
                                </p:cTn>
                              </p:par>
                            </p:childTnLst>
                          </p:cTn>
                        </p:par>
                        <p:par>
                          <p:cTn id="43" fill="hold">
                            <p:stCondLst>
                              <p:cond delay="2500"/>
                            </p:stCondLst>
                            <p:childTnLst>
                              <p:par>
                                <p:cTn id="44" presetID="10" presetClass="entr" presetSubtype="0"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3" grpId="0"/>
      <p:bldP spid="102" grpId="0"/>
      <p:bldP spid="103" grpId="0"/>
      <p:bldP spid="104" grpId="0"/>
      <p:bldP spid="10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SMART Goals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23" name="AutoShape 2"/>
          <p:cNvSpPr>
            <a:spLocks/>
          </p:cNvSpPr>
          <p:nvPr/>
        </p:nvSpPr>
        <p:spPr bwMode="auto">
          <a:xfrm>
            <a:off x="3930915" y="30705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3"/>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4" name="AutoShape 2"/>
          <p:cNvSpPr>
            <a:spLocks/>
          </p:cNvSpPr>
          <p:nvPr/>
        </p:nvSpPr>
        <p:spPr bwMode="auto">
          <a:xfrm>
            <a:off x="5233468" y="30705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4"/>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5" name="AutoShape 2"/>
          <p:cNvSpPr>
            <a:spLocks/>
          </p:cNvSpPr>
          <p:nvPr/>
        </p:nvSpPr>
        <p:spPr bwMode="auto">
          <a:xfrm>
            <a:off x="6536023"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5"/>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6" name="AutoShape 2"/>
          <p:cNvSpPr>
            <a:spLocks/>
          </p:cNvSpPr>
          <p:nvPr/>
        </p:nvSpPr>
        <p:spPr bwMode="auto">
          <a:xfrm>
            <a:off x="2628361"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2"/>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7" name="AutoShape 2"/>
          <p:cNvSpPr>
            <a:spLocks/>
          </p:cNvSpPr>
          <p:nvPr/>
        </p:nvSpPr>
        <p:spPr bwMode="auto">
          <a:xfrm>
            <a:off x="1331640"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1"/>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grpSp>
        <p:nvGrpSpPr>
          <p:cNvPr id="5" name="Group 4"/>
          <p:cNvGrpSpPr/>
          <p:nvPr/>
        </p:nvGrpSpPr>
        <p:grpSpPr>
          <a:xfrm>
            <a:off x="1384991" y="3665377"/>
            <a:ext cx="1202541" cy="1815851"/>
            <a:chOff x="1846654" y="3744170"/>
            <a:chExt cx="1603388" cy="2421134"/>
          </a:xfrm>
        </p:grpSpPr>
        <p:sp>
          <p:nvSpPr>
            <p:cNvPr id="29" name="Text Placeholder 2"/>
            <p:cNvSpPr txBox="1">
              <a:spLocks/>
            </p:cNvSpPr>
            <p:nvPr/>
          </p:nvSpPr>
          <p:spPr>
            <a:xfrm>
              <a:off x="1925148"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S</a:t>
              </a:r>
            </a:p>
            <a:p>
              <a:pPr algn="ctr">
                <a:spcBef>
                  <a:spcPts val="0"/>
                </a:spcBef>
              </a:pPr>
              <a:r>
                <a:rPr lang="en-AU" sz="900" dirty="0">
                  <a:solidFill>
                    <a:schemeClr val="bg2"/>
                  </a:solidFill>
                </a:rPr>
                <a:t>Specific</a:t>
              </a:r>
            </a:p>
          </p:txBody>
        </p:sp>
        <p:sp>
          <p:nvSpPr>
            <p:cNvPr id="34" name="Text Placeholder 29"/>
            <p:cNvSpPr txBox="1">
              <a:spLocks/>
            </p:cNvSpPr>
            <p:nvPr/>
          </p:nvSpPr>
          <p:spPr>
            <a:xfrm>
              <a:off x="1846654" y="4800008"/>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clear to people with a basic knowledge of the issue, program or initiative and clearly articulated, well defined and focused.</a:t>
              </a:r>
            </a:p>
          </p:txBody>
        </p:sp>
      </p:grpSp>
      <p:grpSp>
        <p:nvGrpSpPr>
          <p:cNvPr id="6" name="Group 5"/>
          <p:cNvGrpSpPr/>
          <p:nvPr/>
        </p:nvGrpSpPr>
        <p:grpSpPr>
          <a:xfrm>
            <a:off x="2667381" y="3665377"/>
            <a:ext cx="1202541" cy="1813709"/>
            <a:chOff x="3556508" y="3744170"/>
            <a:chExt cx="1603388" cy="2418278"/>
          </a:xfrm>
        </p:grpSpPr>
        <p:sp>
          <p:nvSpPr>
            <p:cNvPr id="30" name="Text Placeholder 2"/>
            <p:cNvSpPr txBox="1">
              <a:spLocks/>
            </p:cNvSpPr>
            <p:nvPr/>
          </p:nvSpPr>
          <p:spPr>
            <a:xfrm>
              <a:off x="3647728"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M</a:t>
              </a:r>
            </a:p>
            <a:p>
              <a:pPr algn="ctr">
                <a:spcBef>
                  <a:spcPts val="0"/>
                </a:spcBef>
              </a:pPr>
              <a:r>
                <a:rPr lang="en-AU" sz="900" dirty="0">
                  <a:solidFill>
                    <a:schemeClr val="bg2"/>
                  </a:solidFill>
                </a:rPr>
                <a:t>Measurable</a:t>
              </a:r>
            </a:p>
          </p:txBody>
        </p:sp>
        <p:sp>
          <p:nvSpPr>
            <p:cNvPr id="35" name="Text Placeholder 29"/>
            <p:cNvSpPr txBox="1">
              <a:spLocks/>
            </p:cNvSpPr>
            <p:nvPr/>
          </p:nvSpPr>
          <p:spPr>
            <a:xfrm>
              <a:off x="3556508"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able to determine the degree to which there is completion or attainment. </a:t>
              </a:r>
            </a:p>
          </p:txBody>
        </p:sp>
      </p:grpSp>
      <p:grpSp>
        <p:nvGrpSpPr>
          <p:cNvPr id="7" name="Group 6"/>
          <p:cNvGrpSpPr/>
          <p:nvPr/>
        </p:nvGrpSpPr>
        <p:grpSpPr>
          <a:xfrm>
            <a:off x="3977934" y="3665377"/>
            <a:ext cx="1202541" cy="1813709"/>
            <a:chOff x="5303912" y="3744170"/>
            <a:chExt cx="1603388" cy="2418278"/>
          </a:xfrm>
        </p:grpSpPr>
        <p:sp>
          <p:nvSpPr>
            <p:cNvPr id="31" name="Text Placeholder 2"/>
            <p:cNvSpPr txBox="1">
              <a:spLocks/>
            </p:cNvSpPr>
            <p:nvPr/>
          </p:nvSpPr>
          <p:spPr>
            <a:xfrm>
              <a:off x="5375920"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A</a:t>
              </a:r>
            </a:p>
            <a:p>
              <a:pPr algn="ctr">
                <a:spcBef>
                  <a:spcPts val="0"/>
                </a:spcBef>
              </a:pPr>
              <a:r>
                <a:rPr lang="en-AU" sz="900" dirty="0">
                  <a:solidFill>
                    <a:schemeClr val="bg2"/>
                  </a:solidFill>
                </a:rPr>
                <a:t>Achievable</a:t>
              </a:r>
            </a:p>
          </p:txBody>
        </p:sp>
        <p:sp>
          <p:nvSpPr>
            <p:cNvPr id="36" name="Text Placeholder 29"/>
            <p:cNvSpPr txBox="1">
              <a:spLocks/>
            </p:cNvSpPr>
            <p:nvPr/>
          </p:nvSpPr>
          <p:spPr>
            <a:xfrm>
              <a:off x="5303912"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realistic, practical, and attainable within operational constraints dependent upon availability of resources, knowledge, and timeframe.</a:t>
              </a:r>
            </a:p>
          </p:txBody>
        </p:sp>
      </p:grpSp>
      <p:grpSp>
        <p:nvGrpSpPr>
          <p:cNvPr id="9" name="Group 8"/>
          <p:cNvGrpSpPr/>
          <p:nvPr/>
        </p:nvGrpSpPr>
        <p:grpSpPr>
          <a:xfrm>
            <a:off x="5274078" y="3665377"/>
            <a:ext cx="1202541" cy="1813709"/>
            <a:chOff x="7032104" y="3744170"/>
            <a:chExt cx="1603388" cy="2418278"/>
          </a:xfrm>
        </p:grpSpPr>
        <p:sp>
          <p:nvSpPr>
            <p:cNvPr id="32" name="Text Placeholder 2"/>
            <p:cNvSpPr txBox="1">
              <a:spLocks/>
            </p:cNvSpPr>
            <p:nvPr/>
          </p:nvSpPr>
          <p:spPr>
            <a:xfrm>
              <a:off x="7104112"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R</a:t>
              </a:r>
            </a:p>
            <a:p>
              <a:pPr algn="ctr">
                <a:spcBef>
                  <a:spcPts val="0"/>
                </a:spcBef>
              </a:pPr>
              <a:r>
                <a:rPr lang="en-AU" sz="900" dirty="0">
                  <a:solidFill>
                    <a:schemeClr val="bg2"/>
                  </a:solidFill>
                </a:rPr>
                <a:t>Relevant</a:t>
              </a:r>
            </a:p>
          </p:txBody>
        </p:sp>
        <p:sp>
          <p:nvSpPr>
            <p:cNvPr id="37" name="Text Placeholder 29"/>
            <p:cNvSpPr txBox="1">
              <a:spLocks/>
            </p:cNvSpPr>
            <p:nvPr/>
          </p:nvSpPr>
          <p:spPr>
            <a:xfrm>
              <a:off x="7032104"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tied to government priorities and mandate and help or contribute to the bringing about of the desired outcome in the society, economy or environment.</a:t>
              </a:r>
            </a:p>
          </p:txBody>
        </p:sp>
      </p:grpSp>
      <p:grpSp>
        <p:nvGrpSpPr>
          <p:cNvPr id="10" name="Group 9"/>
          <p:cNvGrpSpPr/>
          <p:nvPr/>
        </p:nvGrpSpPr>
        <p:grpSpPr>
          <a:xfrm>
            <a:off x="6570222" y="3665377"/>
            <a:ext cx="1202541" cy="1813709"/>
            <a:chOff x="8760296" y="3744170"/>
            <a:chExt cx="1603388" cy="2418278"/>
          </a:xfrm>
        </p:grpSpPr>
        <p:sp>
          <p:nvSpPr>
            <p:cNvPr id="33" name="Text Placeholder 2"/>
            <p:cNvSpPr txBox="1">
              <a:spLocks/>
            </p:cNvSpPr>
            <p:nvPr/>
          </p:nvSpPr>
          <p:spPr>
            <a:xfrm>
              <a:off x="8832304"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T</a:t>
              </a:r>
            </a:p>
            <a:p>
              <a:pPr algn="ctr">
                <a:spcBef>
                  <a:spcPts val="0"/>
                </a:spcBef>
              </a:pPr>
              <a:r>
                <a:rPr lang="en-AU" sz="900" dirty="0">
                  <a:solidFill>
                    <a:schemeClr val="bg2"/>
                  </a:solidFill>
                </a:rPr>
                <a:t>Time-Bound</a:t>
              </a:r>
            </a:p>
          </p:txBody>
        </p:sp>
        <p:sp>
          <p:nvSpPr>
            <p:cNvPr id="38" name="Text Placeholder 29"/>
            <p:cNvSpPr txBox="1">
              <a:spLocks/>
            </p:cNvSpPr>
            <p:nvPr/>
          </p:nvSpPr>
          <p:spPr>
            <a:xfrm>
              <a:off x="8760296"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have clear deadlines expressed.</a:t>
              </a:r>
            </a:p>
          </p:txBody>
        </p:sp>
      </p:grpSp>
      <p:cxnSp>
        <p:nvCxnSpPr>
          <p:cNvPr id="8" name="Straight Arrow Connector 7"/>
          <p:cNvCxnSpPr/>
          <p:nvPr/>
        </p:nvCxnSpPr>
        <p:spPr>
          <a:xfrm>
            <a:off x="1933807" y="6165304"/>
            <a:ext cx="5238582" cy="0"/>
          </a:xfrm>
          <a:prstGeom prst="straightConnector1">
            <a:avLst/>
          </a:prstGeom>
          <a:ln w="76200" cap="rnd" cmpd="sng">
            <a:solidFill>
              <a:schemeClr val="bg2"/>
            </a:solidFill>
            <a:prstDash val="sysDot"/>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77873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500" fill="hold"/>
                                        <p:tgtEl>
                                          <p:spTgt spid="27"/>
                                        </p:tgtEl>
                                        <p:attrNameLst>
                                          <p:attrName>ppt_x</p:attrName>
                                        </p:attrNameLst>
                                      </p:cBhvr>
                                      <p:tavLst>
                                        <p:tav tm="0">
                                          <p:val>
                                            <p:strVal val="#ppt_x"/>
                                          </p:val>
                                        </p:tav>
                                        <p:tav tm="100000">
                                          <p:val>
                                            <p:strVal val="#ppt_x"/>
                                          </p:val>
                                        </p:tav>
                                      </p:tavLst>
                                    </p:anim>
                                    <p:anim calcmode="lin" valueType="num">
                                      <p:cBhvr additive="base">
                                        <p:cTn id="19" dur="500" fill="hold"/>
                                        <p:tgtEl>
                                          <p:spTgt spid="27"/>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2500"/>
                            </p:stCondLst>
                            <p:childTnLst>
                              <p:par>
                                <p:cTn id="34" presetID="2" presetClass="entr" presetSubtype="4"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par>
                          <p:cTn id="42" fill="hold">
                            <p:stCondLst>
                              <p:cond delay="3500"/>
                            </p:stCondLst>
                            <p:childTnLst>
                              <p:par>
                                <p:cTn id="43" presetID="2" presetClass="entr" presetSubtype="4"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4"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ppt_x"/>
                                          </p:val>
                                        </p:tav>
                                        <p:tav tm="100000">
                                          <p:val>
                                            <p:strVal val="#ppt_x"/>
                                          </p:val>
                                        </p:tav>
                                      </p:tavLst>
                                    </p:anim>
                                    <p:anim calcmode="lin" valueType="num">
                                      <p:cBhvr additive="base">
                                        <p:cTn id="55" dur="500" fill="hold"/>
                                        <p:tgtEl>
                                          <p:spTgt spid="25"/>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500" fill="hold"/>
                                        <p:tgtEl>
                                          <p:spTgt spid="8"/>
                                        </p:tgtEl>
                                        <p:attrNameLst>
                                          <p:attrName>ppt_w</p:attrName>
                                        </p:attrNameLst>
                                      </p:cBhvr>
                                      <p:tavLst>
                                        <p:tav tm="0">
                                          <p:val>
                                            <p:fltVal val="0"/>
                                          </p:val>
                                        </p:tav>
                                        <p:tav tm="100000">
                                          <p:val>
                                            <p:strVal val="#ppt_w"/>
                                          </p:val>
                                        </p:tav>
                                      </p:tavLst>
                                    </p:anim>
                                    <p:anim calcmode="lin" valueType="num">
                                      <p:cBhvr>
                                        <p:cTn id="64" dur="500" fill="hold"/>
                                        <p:tgtEl>
                                          <p:spTgt spid="8"/>
                                        </p:tgtEl>
                                        <p:attrNameLst>
                                          <p:attrName>ppt_h</p:attrName>
                                        </p:attrNameLst>
                                      </p:cBhvr>
                                      <p:tavLst>
                                        <p:tav tm="0">
                                          <p:val>
                                            <p:fltVal val="0"/>
                                          </p:val>
                                        </p:tav>
                                        <p:tav tm="100000">
                                          <p:val>
                                            <p:strVal val="#ppt_h"/>
                                          </p:val>
                                        </p:tav>
                                      </p:tavLst>
                                    </p:anim>
                                    <p:animEffect transition="in" filter="fade">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23" grpId="0" animBg="1"/>
      <p:bldP spid="24" grpId="0" animBg="1"/>
      <p:bldP spid="25" grpId="0" animBg="1"/>
      <p:bldP spid="26" grpId="0" animBg="1"/>
      <p:bldP spid="2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Project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7" name="TextBox 6"/>
          <p:cNvSpPr txBox="1"/>
          <p:nvPr/>
        </p:nvSpPr>
        <p:spPr>
          <a:xfrm>
            <a:off x="4258362" y="4463389"/>
            <a:ext cx="655949" cy="230832"/>
          </a:xfrm>
          <a:prstGeom prst="rect">
            <a:avLst/>
          </a:prstGeom>
          <a:noFill/>
        </p:spPr>
        <p:txBody>
          <a:bodyPr wrap="none" rtlCol="0">
            <a:spAutoFit/>
          </a:bodyPr>
          <a:lstStyle/>
          <a:p>
            <a:pPr algn="ctr"/>
            <a:r>
              <a:rPr lang="en-US" sz="900" b="1" dirty="0">
                <a:latin typeface="Roboto Bold"/>
                <a:cs typeface="Roboto Bold"/>
              </a:rPr>
              <a:t>QUALITY</a:t>
            </a:r>
          </a:p>
        </p:txBody>
      </p:sp>
      <p:grpSp>
        <p:nvGrpSpPr>
          <p:cNvPr id="11" name="Group 10"/>
          <p:cNvGrpSpPr/>
          <p:nvPr/>
        </p:nvGrpSpPr>
        <p:grpSpPr>
          <a:xfrm>
            <a:off x="467544" y="4150449"/>
            <a:ext cx="2726427" cy="712880"/>
            <a:chOff x="623392" y="4390932"/>
            <a:chExt cx="3635236" cy="950506"/>
          </a:xfrm>
        </p:grpSpPr>
        <p:sp>
          <p:nvSpPr>
            <p:cNvPr id="47" name="Text Placeholder 2"/>
            <p:cNvSpPr txBox="1">
              <a:spLocks/>
            </p:cNvSpPr>
            <p:nvPr/>
          </p:nvSpPr>
          <p:spPr>
            <a:xfrm>
              <a:off x="1127448" y="4390932"/>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COST</a:t>
              </a:r>
            </a:p>
            <a:p>
              <a:pPr>
                <a:spcBef>
                  <a:spcPts val="0"/>
                </a:spcBef>
              </a:pPr>
              <a:r>
                <a:rPr lang="en-AU" sz="750" dirty="0"/>
                <a:t>Budgets will ensure that project is developed or implemented below a certain cost.</a:t>
              </a:r>
            </a:p>
            <a:p>
              <a:pPr>
                <a:spcBef>
                  <a:spcPts val="0"/>
                </a:spcBef>
              </a:pPr>
              <a:endParaRPr lang="en-AU" sz="750" dirty="0"/>
            </a:p>
          </p:txBody>
        </p:sp>
        <p:grpSp>
          <p:nvGrpSpPr>
            <p:cNvPr id="52" name="Group 51"/>
            <p:cNvGrpSpPr/>
            <p:nvPr/>
          </p:nvGrpSpPr>
          <p:grpSpPr>
            <a:xfrm>
              <a:off x="623392" y="4479842"/>
              <a:ext cx="452596" cy="452596"/>
              <a:chOff x="191344" y="6369531"/>
              <a:chExt cx="340040" cy="340040"/>
            </a:xfrm>
            <a:solidFill>
              <a:schemeClr val="accent2"/>
            </a:solidFill>
          </p:grpSpPr>
          <p:sp>
            <p:nvSpPr>
              <p:cNvPr id="53"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0" name="Group 9"/>
          <p:cNvGrpSpPr/>
          <p:nvPr/>
        </p:nvGrpSpPr>
        <p:grpSpPr>
          <a:xfrm>
            <a:off x="467544" y="3320988"/>
            <a:ext cx="2726427" cy="712880"/>
            <a:chOff x="623392" y="3284984"/>
            <a:chExt cx="3635236" cy="950506"/>
          </a:xfrm>
        </p:grpSpPr>
        <p:sp>
          <p:nvSpPr>
            <p:cNvPr id="48" name="Text Placeholder 2"/>
            <p:cNvSpPr txBox="1">
              <a:spLocks/>
            </p:cNvSpPr>
            <p:nvPr/>
          </p:nvSpPr>
          <p:spPr>
            <a:xfrm>
              <a:off x="1127448" y="3284984"/>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TIME</a:t>
              </a:r>
            </a:p>
            <a:p>
              <a:pPr>
                <a:spcBef>
                  <a:spcPts val="0"/>
                </a:spcBef>
              </a:pPr>
              <a:r>
                <a:rPr lang="en-AU" sz="750" dirty="0"/>
                <a:t>Completion of tasks depends on a number of factors such as the number of people working on the project, experience, skills, etc.</a:t>
              </a:r>
            </a:p>
            <a:p>
              <a:pPr>
                <a:spcBef>
                  <a:spcPts val="0"/>
                </a:spcBef>
              </a:pPr>
              <a:endParaRPr lang="en-AU" sz="750" dirty="0"/>
            </a:p>
          </p:txBody>
        </p:sp>
        <p:grpSp>
          <p:nvGrpSpPr>
            <p:cNvPr id="55" name="Group 54"/>
            <p:cNvGrpSpPr/>
            <p:nvPr/>
          </p:nvGrpSpPr>
          <p:grpSpPr>
            <a:xfrm>
              <a:off x="623392" y="3399722"/>
              <a:ext cx="452596" cy="452596"/>
              <a:chOff x="6017187" y="5922112"/>
              <a:chExt cx="340040" cy="340040"/>
            </a:xfrm>
            <a:solidFill>
              <a:srgbClr val="1EA185"/>
            </a:solidFill>
          </p:grpSpPr>
          <p:sp>
            <p:nvSpPr>
              <p:cNvPr id="56"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Oval 849"/>
              <p:cNvSpPr>
                <a:spLocks noChangeArrowheads="1"/>
              </p:cNvSpPr>
              <p:nvPr/>
            </p:nvSpPr>
            <p:spPr bwMode="auto">
              <a:xfrm>
                <a:off x="6175702" y="6083183"/>
                <a:ext cx="20454" cy="2045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9"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1"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2"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2" name="Group 11"/>
          <p:cNvGrpSpPr/>
          <p:nvPr/>
        </p:nvGrpSpPr>
        <p:grpSpPr>
          <a:xfrm>
            <a:off x="5976156" y="3310186"/>
            <a:ext cx="2754306" cy="712880"/>
            <a:chOff x="7968208" y="3270582"/>
            <a:chExt cx="3672408" cy="950506"/>
          </a:xfrm>
        </p:grpSpPr>
        <p:sp>
          <p:nvSpPr>
            <p:cNvPr id="49" name="Text Placeholder 2"/>
            <p:cNvSpPr txBox="1">
              <a:spLocks/>
            </p:cNvSpPr>
            <p:nvPr/>
          </p:nvSpPr>
          <p:spPr>
            <a:xfrm>
              <a:off x="7968208" y="3270582"/>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SCOPE</a:t>
              </a:r>
            </a:p>
            <a:p>
              <a:pPr algn="r">
                <a:spcBef>
                  <a:spcPts val="0"/>
                </a:spcBef>
              </a:pPr>
              <a:r>
                <a:rPr lang="en-AU" sz="750" dirty="0"/>
                <a:t>Scope looks at the outcome of the project undertaken. This consists of a list of deliverables, which need to be addressed by the project team.</a:t>
              </a:r>
            </a:p>
            <a:p>
              <a:pPr algn="r">
                <a:spcBef>
                  <a:spcPts val="0"/>
                </a:spcBef>
              </a:pPr>
              <a:endParaRPr lang="en-AU" sz="750" dirty="0"/>
            </a:p>
          </p:txBody>
        </p:sp>
        <p:grpSp>
          <p:nvGrpSpPr>
            <p:cNvPr id="63" name="Group 62"/>
            <p:cNvGrpSpPr/>
            <p:nvPr/>
          </p:nvGrpSpPr>
          <p:grpSpPr>
            <a:xfrm>
              <a:off x="11188020" y="3356992"/>
              <a:ext cx="452596" cy="452596"/>
              <a:chOff x="6017187" y="6369531"/>
              <a:chExt cx="340040" cy="340040"/>
            </a:xfrm>
            <a:solidFill>
              <a:schemeClr val="accent3"/>
            </a:solidFill>
          </p:grpSpPr>
          <p:sp>
            <p:nvSpPr>
              <p:cNvPr id="64" name="Freeform 908"/>
              <p:cNvSpPr>
                <a:spLocks noEditPoints="1"/>
              </p:cNvSpPr>
              <p:nvPr/>
            </p:nvSpPr>
            <p:spPr bwMode="auto">
              <a:xfrm>
                <a:off x="6017187"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Rectangle 909"/>
              <p:cNvSpPr>
                <a:spLocks noChangeArrowheads="1"/>
              </p:cNvSpPr>
              <p:nvPr/>
            </p:nvSpPr>
            <p:spPr bwMode="auto">
              <a:xfrm>
                <a:off x="6101556" y="6517819"/>
                <a:ext cx="104825" cy="104825"/>
              </a:xfrm>
              <a:prstGeom prst="rect">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910"/>
              <p:cNvSpPr>
                <a:spLocks/>
              </p:cNvSpPr>
              <p:nvPr/>
            </p:nvSpPr>
            <p:spPr bwMode="auto">
              <a:xfrm>
                <a:off x="6132237" y="6484583"/>
                <a:ext cx="107380" cy="107380"/>
              </a:xfrm>
              <a:custGeom>
                <a:avLst/>
                <a:gdLst>
                  <a:gd name="T0" fmla="*/ 42 w 42"/>
                  <a:gd name="T1" fmla="*/ 0 h 42"/>
                  <a:gd name="T2" fmla="*/ 0 w 42"/>
                  <a:gd name="T3" fmla="*/ 0 h 42"/>
                  <a:gd name="T4" fmla="*/ 0 w 42"/>
                  <a:gd name="T5" fmla="*/ 9 h 42"/>
                  <a:gd name="T6" fmla="*/ 34 w 42"/>
                  <a:gd name="T7" fmla="*/ 9 h 42"/>
                  <a:gd name="T8" fmla="*/ 34 w 42"/>
                  <a:gd name="T9" fmla="*/ 42 h 42"/>
                  <a:gd name="T10" fmla="*/ 42 w 42"/>
                  <a:gd name="T11" fmla="*/ 42 h 42"/>
                  <a:gd name="T12" fmla="*/ 42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2" y="0"/>
                    </a:moveTo>
                    <a:lnTo>
                      <a:pt x="0" y="0"/>
                    </a:lnTo>
                    <a:lnTo>
                      <a:pt x="0" y="9"/>
                    </a:lnTo>
                    <a:lnTo>
                      <a:pt x="34" y="9"/>
                    </a:lnTo>
                    <a:lnTo>
                      <a:pt x="34" y="42"/>
                    </a:lnTo>
                    <a:lnTo>
                      <a:pt x="42" y="42"/>
                    </a:lnTo>
                    <a:lnTo>
                      <a:pt x="42"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911"/>
              <p:cNvSpPr>
                <a:spLocks/>
              </p:cNvSpPr>
              <p:nvPr/>
            </p:nvSpPr>
            <p:spPr bwMode="auto">
              <a:xfrm>
                <a:off x="6165475" y="6453902"/>
                <a:ext cx="104825" cy="104825"/>
              </a:xfrm>
              <a:custGeom>
                <a:avLst/>
                <a:gdLst>
                  <a:gd name="T0" fmla="*/ 41 w 41"/>
                  <a:gd name="T1" fmla="*/ 0 h 41"/>
                  <a:gd name="T2" fmla="*/ 0 w 41"/>
                  <a:gd name="T3" fmla="*/ 0 h 41"/>
                  <a:gd name="T4" fmla="*/ 0 w 41"/>
                  <a:gd name="T5" fmla="*/ 8 h 41"/>
                  <a:gd name="T6" fmla="*/ 33 w 41"/>
                  <a:gd name="T7" fmla="*/ 8 h 41"/>
                  <a:gd name="T8" fmla="*/ 33 w 41"/>
                  <a:gd name="T9" fmla="*/ 41 h 41"/>
                  <a:gd name="T10" fmla="*/ 41 w 41"/>
                  <a:gd name="T11" fmla="*/ 41 h 41"/>
                  <a:gd name="T12" fmla="*/ 41 w 4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0"/>
                    </a:moveTo>
                    <a:lnTo>
                      <a:pt x="0" y="0"/>
                    </a:lnTo>
                    <a:lnTo>
                      <a:pt x="0" y="8"/>
                    </a:lnTo>
                    <a:lnTo>
                      <a:pt x="33" y="8"/>
                    </a:lnTo>
                    <a:lnTo>
                      <a:pt x="33" y="41"/>
                    </a:lnTo>
                    <a:lnTo>
                      <a:pt x="41" y="41"/>
                    </a:lnTo>
                    <a:lnTo>
                      <a:pt x="41"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3" name="Group 12"/>
          <p:cNvGrpSpPr/>
          <p:nvPr/>
        </p:nvGrpSpPr>
        <p:grpSpPr>
          <a:xfrm>
            <a:off x="5760132" y="4131078"/>
            <a:ext cx="2970330" cy="1296144"/>
            <a:chOff x="7680176" y="4365104"/>
            <a:chExt cx="3960440" cy="1728192"/>
          </a:xfrm>
        </p:grpSpPr>
        <p:sp>
          <p:nvSpPr>
            <p:cNvPr id="51" name="Text Placeholder 2"/>
            <p:cNvSpPr txBox="1">
              <a:spLocks/>
            </p:cNvSpPr>
            <p:nvPr/>
          </p:nvSpPr>
          <p:spPr>
            <a:xfrm>
              <a:off x="7680176" y="4365104"/>
              <a:ext cx="3444298" cy="172819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QUALITY</a:t>
              </a:r>
            </a:p>
            <a:p>
              <a:pPr algn="r">
                <a:spcBef>
                  <a:spcPts val="0"/>
                </a:spcBef>
              </a:pPr>
              <a:r>
                <a:rPr lang="en-AU" sz="750" dirty="0"/>
                <a:t>Quality is not a part of the project management triangle, but it is the ultimate objective of every delivery. Hence, the project management triangle represents implies quality. Like with the scope, quality will also be an important deliverable for the project.</a:t>
              </a:r>
            </a:p>
          </p:txBody>
        </p:sp>
        <p:grpSp>
          <p:nvGrpSpPr>
            <p:cNvPr id="68" name="Group 67"/>
            <p:cNvGrpSpPr/>
            <p:nvPr/>
          </p:nvGrpSpPr>
          <p:grpSpPr>
            <a:xfrm>
              <a:off x="11188020" y="4437112"/>
              <a:ext cx="452596" cy="452596"/>
              <a:chOff x="777137" y="2182217"/>
              <a:chExt cx="281025" cy="281025"/>
            </a:xfrm>
            <a:solidFill>
              <a:schemeClr val="accent4"/>
            </a:solidFill>
          </p:grpSpPr>
          <p:sp>
            <p:nvSpPr>
              <p:cNvPr id="69" name="Freeform 30"/>
              <p:cNvSpPr>
                <a:spLocks/>
              </p:cNvSpPr>
              <p:nvPr/>
            </p:nvSpPr>
            <p:spPr bwMode="auto">
              <a:xfrm>
                <a:off x="846864" y="2260397"/>
                <a:ext cx="139456" cy="124665"/>
              </a:xfrm>
              <a:custGeom>
                <a:avLst/>
                <a:gdLst>
                  <a:gd name="T0" fmla="*/ 22 w 66"/>
                  <a:gd name="T1" fmla="*/ 43 h 59"/>
                  <a:gd name="T2" fmla="*/ 8 w 66"/>
                  <a:gd name="T3" fmla="*/ 30 h 59"/>
                  <a:gd name="T4" fmla="*/ 0 w 66"/>
                  <a:gd name="T5" fmla="*/ 38 h 59"/>
                  <a:gd name="T6" fmla="*/ 22 w 66"/>
                  <a:gd name="T7" fmla="*/ 59 h 59"/>
                  <a:gd name="T8" fmla="*/ 66 w 66"/>
                  <a:gd name="T9" fmla="*/ 9 h 59"/>
                  <a:gd name="T10" fmla="*/ 58 w 66"/>
                  <a:gd name="T11" fmla="*/ 0 h 59"/>
                  <a:gd name="T12" fmla="*/ 22 w 66"/>
                  <a:gd name="T13" fmla="*/ 43 h 59"/>
                </a:gdLst>
                <a:ahLst/>
                <a:cxnLst>
                  <a:cxn ang="0">
                    <a:pos x="T0" y="T1"/>
                  </a:cxn>
                  <a:cxn ang="0">
                    <a:pos x="T2" y="T3"/>
                  </a:cxn>
                  <a:cxn ang="0">
                    <a:pos x="T4" y="T5"/>
                  </a:cxn>
                  <a:cxn ang="0">
                    <a:pos x="T6" y="T7"/>
                  </a:cxn>
                  <a:cxn ang="0">
                    <a:pos x="T8" y="T9"/>
                  </a:cxn>
                  <a:cxn ang="0">
                    <a:pos x="T10" y="T11"/>
                  </a:cxn>
                  <a:cxn ang="0">
                    <a:pos x="T12" y="T13"/>
                  </a:cxn>
                </a:cxnLst>
                <a:rect l="0" t="0" r="r" b="b"/>
                <a:pathLst>
                  <a:path w="66" h="59">
                    <a:moveTo>
                      <a:pt x="22" y="43"/>
                    </a:moveTo>
                    <a:lnTo>
                      <a:pt x="8" y="30"/>
                    </a:lnTo>
                    <a:lnTo>
                      <a:pt x="0" y="38"/>
                    </a:lnTo>
                    <a:lnTo>
                      <a:pt x="22" y="59"/>
                    </a:lnTo>
                    <a:lnTo>
                      <a:pt x="66" y="9"/>
                    </a:lnTo>
                    <a:lnTo>
                      <a:pt x="58" y="0"/>
                    </a:lnTo>
                    <a:lnTo>
                      <a:pt x="22" y="4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1"/>
              <p:cNvSpPr>
                <a:spLocks noEditPoints="1"/>
              </p:cNvSpPr>
              <p:nvPr/>
            </p:nvSpPr>
            <p:spPr bwMode="auto">
              <a:xfrm>
                <a:off x="777137"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1" name="Group 40"/>
          <p:cNvGrpSpPr/>
          <p:nvPr/>
        </p:nvGrpSpPr>
        <p:grpSpPr>
          <a:xfrm>
            <a:off x="2986288" y="3774607"/>
            <a:ext cx="3204308" cy="1868639"/>
            <a:chOff x="3981718" y="3889809"/>
            <a:chExt cx="4272410" cy="2491519"/>
          </a:xfrm>
        </p:grpSpPr>
        <p:sp>
          <p:nvSpPr>
            <p:cNvPr id="42" name="Freeform 9"/>
            <p:cNvSpPr>
              <a:spLocks/>
            </p:cNvSpPr>
            <p:nvPr/>
          </p:nvSpPr>
          <p:spPr bwMode="auto">
            <a:xfrm>
              <a:off x="3981718" y="3889809"/>
              <a:ext cx="4272410" cy="2347503"/>
            </a:xfrm>
            <a:custGeom>
              <a:avLst/>
              <a:gdLst>
                <a:gd name="T0" fmla="*/ 559 w 2022"/>
                <a:gd name="T1" fmla="*/ 783 h 1111"/>
                <a:gd name="T2" fmla="*/ 1009 w 2022"/>
                <a:gd name="T3" fmla="*/ 0 h 1111"/>
                <a:gd name="T4" fmla="*/ 0 w 2022"/>
                <a:gd name="T5" fmla="*/ 1111 h 1111"/>
                <a:gd name="T6" fmla="*/ 2022 w 2022"/>
                <a:gd name="T7" fmla="*/ 1111 h 1111"/>
                <a:gd name="T8" fmla="*/ 559 w 2022"/>
                <a:gd name="T9" fmla="*/ 783 h 1111"/>
              </a:gdLst>
              <a:ahLst/>
              <a:cxnLst>
                <a:cxn ang="0">
                  <a:pos x="T0" y="T1"/>
                </a:cxn>
                <a:cxn ang="0">
                  <a:pos x="T2" y="T3"/>
                </a:cxn>
                <a:cxn ang="0">
                  <a:pos x="T4" y="T5"/>
                </a:cxn>
                <a:cxn ang="0">
                  <a:pos x="T6" y="T7"/>
                </a:cxn>
                <a:cxn ang="0">
                  <a:pos x="T8" y="T9"/>
                </a:cxn>
              </a:cxnLst>
              <a:rect l="0" t="0" r="r" b="b"/>
              <a:pathLst>
                <a:path w="2022" h="1111">
                  <a:moveTo>
                    <a:pt x="559" y="783"/>
                  </a:moveTo>
                  <a:lnTo>
                    <a:pt x="1009" y="0"/>
                  </a:lnTo>
                  <a:lnTo>
                    <a:pt x="0" y="1111"/>
                  </a:lnTo>
                  <a:lnTo>
                    <a:pt x="2022" y="1111"/>
                  </a:lnTo>
                  <a:lnTo>
                    <a:pt x="559" y="783"/>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3" name="Rounded Rectangle 42"/>
            <p:cNvSpPr/>
            <p:nvPr/>
          </p:nvSpPr>
          <p:spPr>
            <a:xfrm>
              <a:off x="5506844" y="6021288"/>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SCOPE</a:t>
              </a:r>
            </a:p>
          </p:txBody>
        </p:sp>
      </p:grpSp>
      <p:grpSp>
        <p:nvGrpSpPr>
          <p:cNvPr id="44" name="Group 43"/>
          <p:cNvGrpSpPr/>
          <p:nvPr/>
        </p:nvGrpSpPr>
        <p:grpSpPr>
          <a:xfrm>
            <a:off x="3872148" y="2749293"/>
            <a:ext cx="2320033" cy="2785942"/>
            <a:chOff x="5162863" y="2522723"/>
            <a:chExt cx="3093377" cy="3714589"/>
          </a:xfrm>
        </p:grpSpPr>
        <p:sp>
          <p:nvSpPr>
            <p:cNvPr id="50" name="Freeform 8"/>
            <p:cNvSpPr>
              <a:spLocks/>
            </p:cNvSpPr>
            <p:nvPr/>
          </p:nvSpPr>
          <p:spPr bwMode="auto">
            <a:xfrm>
              <a:off x="5162863" y="2522723"/>
              <a:ext cx="3093377" cy="3714589"/>
            </a:xfrm>
            <a:custGeom>
              <a:avLst/>
              <a:gdLst>
                <a:gd name="T0" fmla="*/ 904 w 1464"/>
                <a:gd name="T1" fmla="*/ 1430 h 1758"/>
                <a:gd name="T2" fmla="*/ 0 w 1464"/>
                <a:gd name="T3" fmla="*/ 1430 h 1758"/>
                <a:gd name="T4" fmla="*/ 1464 w 1464"/>
                <a:gd name="T5" fmla="*/ 1758 h 1758"/>
                <a:gd name="T6" fmla="*/ 449 w 1464"/>
                <a:gd name="T7" fmla="*/ 0 h 1758"/>
                <a:gd name="T8" fmla="*/ 904 w 1464"/>
                <a:gd name="T9" fmla="*/ 1430 h 1758"/>
              </a:gdLst>
              <a:ahLst/>
              <a:cxnLst>
                <a:cxn ang="0">
                  <a:pos x="T0" y="T1"/>
                </a:cxn>
                <a:cxn ang="0">
                  <a:pos x="T2" y="T3"/>
                </a:cxn>
                <a:cxn ang="0">
                  <a:pos x="T4" y="T5"/>
                </a:cxn>
                <a:cxn ang="0">
                  <a:pos x="T6" y="T7"/>
                </a:cxn>
                <a:cxn ang="0">
                  <a:pos x="T8" y="T9"/>
                </a:cxn>
              </a:cxnLst>
              <a:rect l="0" t="0" r="r" b="b"/>
              <a:pathLst>
                <a:path w="1464" h="1758">
                  <a:moveTo>
                    <a:pt x="904" y="1430"/>
                  </a:moveTo>
                  <a:lnTo>
                    <a:pt x="0" y="1430"/>
                  </a:lnTo>
                  <a:lnTo>
                    <a:pt x="1464" y="1758"/>
                  </a:lnTo>
                  <a:lnTo>
                    <a:pt x="449" y="0"/>
                  </a:lnTo>
                  <a:lnTo>
                    <a:pt x="904" y="143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71" name="Rounded Rectangle 70"/>
            <p:cNvSpPr/>
            <p:nvPr/>
          </p:nvSpPr>
          <p:spPr>
            <a:xfrm rot="3538453">
              <a:off x="6533886" y="4179404"/>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COST</a:t>
              </a:r>
            </a:p>
          </p:txBody>
        </p:sp>
      </p:grpSp>
      <p:grpSp>
        <p:nvGrpSpPr>
          <p:cNvPr id="72" name="Group 71"/>
          <p:cNvGrpSpPr/>
          <p:nvPr/>
        </p:nvGrpSpPr>
        <p:grpSpPr>
          <a:xfrm>
            <a:off x="2986289" y="2749293"/>
            <a:ext cx="2318448" cy="2785942"/>
            <a:chOff x="3981718" y="2522723"/>
            <a:chExt cx="3091264" cy="3714589"/>
          </a:xfrm>
        </p:grpSpPr>
        <p:sp>
          <p:nvSpPr>
            <p:cNvPr id="73" name="Freeform 7"/>
            <p:cNvSpPr>
              <a:spLocks/>
            </p:cNvSpPr>
            <p:nvPr/>
          </p:nvSpPr>
          <p:spPr bwMode="auto">
            <a:xfrm>
              <a:off x="3981718" y="2522723"/>
              <a:ext cx="3091264" cy="3714589"/>
            </a:xfrm>
            <a:custGeom>
              <a:avLst/>
              <a:gdLst>
                <a:gd name="T0" fmla="*/ 1009 w 1463"/>
                <a:gd name="T1" fmla="*/ 647 h 1758"/>
                <a:gd name="T2" fmla="*/ 1463 w 1463"/>
                <a:gd name="T3" fmla="*/ 1430 h 1758"/>
                <a:gd name="T4" fmla="*/ 1008 w 1463"/>
                <a:gd name="T5" fmla="*/ 0 h 1758"/>
                <a:gd name="T6" fmla="*/ 0 w 1463"/>
                <a:gd name="T7" fmla="*/ 1758 h 1758"/>
                <a:gd name="T8" fmla="*/ 1009 w 1463"/>
                <a:gd name="T9" fmla="*/ 647 h 1758"/>
              </a:gdLst>
              <a:ahLst/>
              <a:cxnLst>
                <a:cxn ang="0">
                  <a:pos x="T0" y="T1"/>
                </a:cxn>
                <a:cxn ang="0">
                  <a:pos x="T2" y="T3"/>
                </a:cxn>
                <a:cxn ang="0">
                  <a:pos x="T4" y="T5"/>
                </a:cxn>
                <a:cxn ang="0">
                  <a:pos x="T6" y="T7"/>
                </a:cxn>
                <a:cxn ang="0">
                  <a:pos x="T8" y="T9"/>
                </a:cxn>
              </a:cxnLst>
              <a:rect l="0" t="0" r="r" b="b"/>
              <a:pathLst>
                <a:path w="1463" h="1758">
                  <a:moveTo>
                    <a:pt x="1009" y="647"/>
                  </a:moveTo>
                  <a:lnTo>
                    <a:pt x="1463" y="1430"/>
                  </a:lnTo>
                  <a:lnTo>
                    <a:pt x="1008" y="0"/>
                  </a:lnTo>
                  <a:lnTo>
                    <a:pt x="0" y="1758"/>
                  </a:lnTo>
                  <a:lnTo>
                    <a:pt x="1009" y="647"/>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74" name="Rounded Rectangle 73"/>
            <p:cNvSpPr/>
            <p:nvPr/>
          </p:nvSpPr>
          <p:spPr>
            <a:xfrm rot="18077557">
              <a:off x="4423061" y="4178545"/>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TIME</a:t>
              </a:r>
            </a:p>
          </p:txBody>
        </p:sp>
      </p:grpSp>
    </p:spTree>
    <p:extLst>
      <p:ext uri="{BB962C8B-B14F-4D97-AF65-F5344CB8AC3E}">
        <p14:creationId xmlns:p14="http://schemas.microsoft.com/office/powerpoint/2010/main" val="429205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childTnLst>
                          </p:cTn>
                        </p:par>
                        <p:par>
                          <p:cTn id="29" fill="hold">
                            <p:stCondLst>
                              <p:cond delay="2000"/>
                            </p:stCondLst>
                            <p:childTnLst>
                              <p:par>
                                <p:cTn id="30" presetID="42"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anim calcmode="lin" valueType="num">
                                      <p:cBhvr>
                                        <p:cTn id="33" dur="500" fill="hold"/>
                                        <p:tgtEl>
                                          <p:spTgt spid="11"/>
                                        </p:tgtEl>
                                        <p:attrNameLst>
                                          <p:attrName>ppt_x</p:attrName>
                                        </p:attrNameLst>
                                      </p:cBhvr>
                                      <p:tavLst>
                                        <p:tav tm="0">
                                          <p:val>
                                            <p:strVal val="#ppt_x"/>
                                          </p:val>
                                        </p:tav>
                                        <p:tav tm="100000">
                                          <p:val>
                                            <p:strVal val="#ppt_x"/>
                                          </p:val>
                                        </p:tav>
                                      </p:tavLst>
                                    </p:anim>
                                    <p:anim calcmode="lin" valueType="num">
                                      <p:cBhvr>
                                        <p:cTn id="34" dur="500" fill="hold"/>
                                        <p:tgtEl>
                                          <p:spTgt spid="11"/>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10" presetClass="entr" presetSubtype="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anim calcmode="lin" valueType="num">
                                      <p:cBhvr>
                                        <p:cTn id="43" dur="500" fill="hold"/>
                                        <p:tgtEl>
                                          <p:spTgt spid="12"/>
                                        </p:tgtEl>
                                        <p:attrNameLst>
                                          <p:attrName>ppt_x</p:attrName>
                                        </p:attrNameLst>
                                      </p:cBhvr>
                                      <p:tavLst>
                                        <p:tav tm="0">
                                          <p:val>
                                            <p:strVal val="#ppt_x"/>
                                          </p:val>
                                        </p:tav>
                                        <p:tav tm="100000">
                                          <p:val>
                                            <p:strVal val="#ppt_x"/>
                                          </p:val>
                                        </p:tav>
                                      </p:tavLst>
                                    </p:anim>
                                    <p:anim calcmode="lin" valueType="num">
                                      <p:cBhvr>
                                        <p:cTn id="44" dur="5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23" presetClass="entr" presetSubtype="16"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p:cTn id="48" dur="500" fill="hold"/>
                                        <p:tgtEl>
                                          <p:spTgt spid="7"/>
                                        </p:tgtEl>
                                        <p:attrNameLst>
                                          <p:attrName>ppt_w</p:attrName>
                                        </p:attrNameLst>
                                      </p:cBhvr>
                                      <p:tavLst>
                                        <p:tav tm="0">
                                          <p:val>
                                            <p:fltVal val="0"/>
                                          </p:val>
                                        </p:tav>
                                        <p:tav tm="100000">
                                          <p:val>
                                            <p:strVal val="#ppt_w"/>
                                          </p:val>
                                        </p:tav>
                                      </p:tavLst>
                                    </p:anim>
                                    <p:anim calcmode="lin" valueType="num">
                                      <p:cBhvr>
                                        <p:cTn id="49" dur="500" fill="hold"/>
                                        <p:tgtEl>
                                          <p:spTgt spid="7"/>
                                        </p:tgtEl>
                                        <p:attrNameLst>
                                          <p:attrName>ppt_h</p:attrName>
                                        </p:attrNameLst>
                                      </p:cBhvr>
                                      <p:tavLst>
                                        <p:tav tm="0">
                                          <p:val>
                                            <p:fltVal val="0"/>
                                          </p:val>
                                        </p:tav>
                                        <p:tav tm="100000">
                                          <p:val>
                                            <p:strVal val="#ppt_h"/>
                                          </p:val>
                                        </p:tav>
                                      </p:tavLst>
                                    </p:anim>
                                  </p:childTnLst>
                                </p:cTn>
                              </p:par>
                            </p:childTnLst>
                          </p:cTn>
                        </p:par>
                        <p:par>
                          <p:cTn id="50" fill="hold">
                            <p:stCondLst>
                              <p:cond delay="4000"/>
                            </p:stCondLst>
                            <p:childTnLst>
                              <p:par>
                                <p:cTn id="51" presetID="42" presetClass="entr" presetSubtype="0" fill="hold"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anim calcmode="lin" valueType="num">
                                      <p:cBhvr>
                                        <p:cTn id="54" dur="500" fill="hold"/>
                                        <p:tgtEl>
                                          <p:spTgt spid="13"/>
                                        </p:tgtEl>
                                        <p:attrNameLst>
                                          <p:attrName>ppt_x</p:attrName>
                                        </p:attrNameLst>
                                      </p:cBhvr>
                                      <p:tavLst>
                                        <p:tav tm="0">
                                          <p:val>
                                            <p:strVal val="#ppt_x"/>
                                          </p:val>
                                        </p:tav>
                                        <p:tav tm="100000">
                                          <p:val>
                                            <p:strVal val="#ppt_x"/>
                                          </p:val>
                                        </p:tav>
                                      </p:tavLst>
                                    </p:anim>
                                    <p:anim calcmode="lin" valueType="num">
                                      <p:cBhvr>
                                        <p:cTn id="5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8" name="Freeform 7"/>
          <p:cNvSpPr>
            <a:spLocks/>
          </p:cNvSpPr>
          <p:nvPr/>
        </p:nvSpPr>
        <p:spPr bwMode="auto">
          <a:xfrm>
            <a:off x="3793749" y="3024465"/>
            <a:ext cx="665534" cy="649432"/>
          </a:xfrm>
          <a:custGeom>
            <a:avLst/>
            <a:gdLst>
              <a:gd name="T0" fmla="*/ 158 w 524"/>
              <a:gd name="T1" fmla="*/ 0 h 423"/>
              <a:gd name="T2" fmla="*/ 365 w 524"/>
              <a:gd name="T3" fmla="*/ 0 h 423"/>
              <a:gd name="T4" fmla="*/ 366 w 524"/>
              <a:gd name="T5" fmla="*/ 0 h 423"/>
              <a:gd name="T6" fmla="*/ 366 w 524"/>
              <a:gd name="T7" fmla="*/ 0 h 423"/>
              <a:gd name="T8" fmla="*/ 523 w 524"/>
              <a:gd name="T9" fmla="*/ 157 h 423"/>
              <a:gd name="T10" fmla="*/ 524 w 524"/>
              <a:gd name="T11" fmla="*/ 423 h 423"/>
              <a:gd name="T12" fmla="*/ 388 w 524"/>
              <a:gd name="T13" fmla="*/ 321 h 423"/>
              <a:gd name="T14" fmla="*/ 158 w 524"/>
              <a:gd name="T15" fmla="*/ 316 h 423"/>
              <a:gd name="T16" fmla="*/ 0 w 524"/>
              <a:gd name="T17" fmla="*/ 158 h 423"/>
              <a:gd name="T18" fmla="*/ 158 w 524"/>
              <a:gd name="T1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4" h="423">
                <a:moveTo>
                  <a:pt x="158" y="0"/>
                </a:moveTo>
                <a:cubicBezTo>
                  <a:pt x="365" y="0"/>
                  <a:pt x="365" y="0"/>
                  <a:pt x="365" y="0"/>
                </a:cubicBezTo>
                <a:cubicBezTo>
                  <a:pt x="365" y="0"/>
                  <a:pt x="365" y="0"/>
                  <a:pt x="366" y="0"/>
                </a:cubicBezTo>
                <a:cubicBezTo>
                  <a:pt x="366" y="0"/>
                  <a:pt x="366" y="0"/>
                  <a:pt x="366" y="0"/>
                </a:cubicBezTo>
                <a:cubicBezTo>
                  <a:pt x="453" y="0"/>
                  <a:pt x="523" y="71"/>
                  <a:pt x="523" y="157"/>
                </a:cubicBezTo>
                <a:cubicBezTo>
                  <a:pt x="523" y="244"/>
                  <a:pt x="524" y="423"/>
                  <a:pt x="524" y="423"/>
                </a:cubicBezTo>
                <a:cubicBezTo>
                  <a:pt x="524" y="423"/>
                  <a:pt x="484" y="335"/>
                  <a:pt x="388" y="321"/>
                </a:cubicBezTo>
                <a:cubicBezTo>
                  <a:pt x="376" y="319"/>
                  <a:pt x="158" y="316"/>
                  <a:pt x="158" y="316"/>
                </a:cubicBezTo>
                <a:cubicBezTo>
                  <a:pt x="70" y="316"/>
                  <a:pt x="0" y="246"/>
                  <a:pt x="0" y="158"/>
                </a:cubicBezTo>
                <a:cubicBezTo>
                  <a:pt x="0" y="71"/>
                  <a:pt x="70" y="0"/>
                  <a:pt x="158" y="0"/>
                </a:cubicBezTo>
              </a:path>
            </a:pathLst>
          </a:custGeom>
          <a:solidFill>
            <a:schemeClr val="accent5"/>
          </a:solidFill>
          <a:ln>
            <a:noFill/>
          </a:ln>
        </p:spPr>
        <p:txBody>
          <a:bodyPr vert="horz" wrap="square" lIns="68580" tIns="34290" rIns="68580" bIns="34290" numCol="1" anchor="ctr" anchorCtr="0" compatLnSpc="1">
            <a:prstTxWarp prst="textNoShape">
              <a:avLst/>
            </a:prstTxWarp>
          </a:bodyPr>
          <a:lstStyle/>
          <a:p>
            <a:pPr algn="ctr"/>
            <a:r>
              <a:rPr lang="en-AU" sz="1125" dirty="0">
                <a:solidFill>
                  <a:schemeClr val="bg2"/>
                </a:solidFill>
                <a:latin typeface="Roboto Bold"/>
                <a:cs typeface="Roboto Bold"/>
              </a:rPr>
              <a:t>05</a:t>
            </a:r>
          </a:p>
          <a:p>
            <a:pPr algn="ctr"/>
            <a:endParaRPr lang="en-AU" sz="1125" dirty="0">
              <a:solidFill>
                <a:schemeClr val="bg2"/>
              </a:solidFill>
              <a:latin typeface="Roboto Bold"/>
              <a:cs typeface="Roboto Bold"/>
            </a:endParaRPr>
          </a:p>
        </p:txBody>
      </p:sp>
      <p:sp>
        <p:nvSpPr>
          <p:cNvPr id="9" name="Freeform 8"/>
          <p:cNvSpPr>
            <a:spLocks/>
          </p:cNvSpPr>
          <p:nvPr/>
        </p:nvSpPr>
        <p:spPr bwMode="auto">
          <a:xfrm>
            <a:off x="3299967" y="3592718"/>
            <a:ext cx="1159316" cy="112892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3"/>
          </a:solidFill>
          <a:ln>
            <a:noFill/>
          </a:ln>
        </p:spPr>
        <p:txBody>
          <a:bodyPr vert="horz" wrap="square" lIns="68580" tIns="34290" rIns="68580" bIns="34290" numCol="1" anchor="ctr" anchorCtr="0" compatLnSpc="1">
            <a:prstTxWarp prst="textNoShape">
              <a:avLst/>
            </a:prstTxWarp>
          </a:bodyPr>
          <a:lstStyle/>
          <a:p>
            <a:pPr algn="ctr"/>
            <a:r>
              <a:rPr lang="en-AU" sz="2250" dirty="0">
                <a:solidFill>
                  <a:schemeClr val="bg2"/>
                </a:solidFill>
                <a:latin typeface="Roboto Bold"/>
                <a:cs typeface="Roboto Bold"/>
              </a:rPr>
              <a:t>03</a:t>
            </a:r>
          </a:p>
          <a:p>
            <a:pPr algn="ctr"/>
            <a:endParaRPr lang="en-AU" sz="2250" dirty="0">
              <a:solidFill>
                <a:schemeClr val="bg2"/>
              </a:solidFill>
              <a:latin typeface="Roboto Bold"/>
              <a:cs typeface="Roboto Bold"/>
            </a:endParaRPr>
          </a:p>
        </p:txBody>
      </p:sp>
      <p:sp>
        <p:nvSpPr>
          <p:cNvPr id="10" name="Freeform 9"/>
          <p:cNvSpPr>
            <a:spLocks/>
          </p:cNvSpPr>
          <p:nvPr/>
        </p:nvSpPr>
        <p:spPr bwMode="auto">
          <a:xfrm>
            <a:off x="3299967" y="4549548"/>
            <a:ext cx="1159316" cy="112892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1"/>
          </a:solidFill>
          <a:ln>
            <a:noFill/>
          </a:ln>
        </p:spPr>
        <p:txBody>
          <a:bodyPr vert="horz" wrap="square" lIns="68580" tIns="34290" rIns="68580" bIns="34290" numCol="1" anchor="ctr" anchorCtr="0" compatLnSpc="1">
            <a:prstTxWarp prst="textNoShape">
              <a:avLst/>
            </a:prstTxWarp>
          </a:bodyPr>
          <a:lstStyle/>
          <a:p>
            <a:pPr algn="ctr"/>
            <a:r>
              <a:rPr lang="en-AU" sz="2625" dirty="0">
                <a:solidFill>
                  <a:schemeClr val="bg2"/>
                </a:solidFill>
                <a:latin typeface="Roboto Bold"/>
                <a:cs typeface="Roboto Bold"/>
              </a:rPr>
              <a:t>01</a:t>
            </a:r>
          </a:p>
          <a:p>
            <a:pPr algn="ctr"/>
            <a:endParaRPr lang="en-AU" sz="2625" dirty="0">
              <a:solidFill>
                <a:schemeClr val="bg2"/>
              </a:solidFill>
              <a:latin typeface="Roboto Bold"/>
              <a:cs typeface="Roboto Bold"/>
            </a:endParaRPr>
          </a:p>
        </p:txBody>
      </p:sp>
      <p:sp>
        <p:nvSpPr>
          <p:cNvPr id="12" name="Freeform 10"/>
          <p:cNvSpPr>
            <a:spLocks/>
          </p:cNvSpPr>
          <p:nvPr/>
        </p:nvSpPr>
        <p:spPr bwMode="auto">
          <a:xfrm>
            <a:off x="4481647" y="4550630"/>
            <a:ext cx="1460774" cy="1422256"/>
          </a:xfrm>
          <a:custGeom>
            <a:avLst/>
            <a:gdLst>
              <a:gd name="T0" fmla="*/ 804 w 1151"/>
              <a:gd name="T1" fmla="*/ 0 h 926"/>
              <a:gd name="T2" fmla="*/ 349 w 1151"/>
              <a:gd name="T3" fmla="*/ 0 h 926"/>
              <a:gd name="T4" fmla="*/ 348 w 1151"/>
              <a:gd name="T5" fmla="*/ 0 h 926"/>
              <a:gd name="T6" fmla="*/ 347 w 1151"/>
              <a:gd name="T7" fmla="*/ 0 h 926"/>
              <a:gd name="T8" fmla="*/ 3 w 1151"/>
              <a:gd name="T9" fmla="*/ 345 h 926"/>
              <a:gd name="T10" fmla="*/ 0 w 1151"/>
              <a:gd name="T11" fmla="*/ 926 h 926"/>
              <a:gd name="T12" fmla="*/ 298 w 1151"/>
              <a:gd name="T13" fmla="*/ 703 h 926"/>
              <a:gd name="T14" fmla="*/ 804 w 1151"/>
              <a:gd name="T15" fmla="*/ 693 h 926"/>
              <a:gd name="T16" fmla="*/ 1151 w 1151"/>
              <a:gd name="T17" fmla="*/ 347 h 926"/>
              <a:gd name="T18" fmla="*/ 804 w 1151"/>
              <a:gd name="T1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1" h="926">
                <a:moveTo>
                  <a:pt x="804" y="0"/>
                </a:moveTo>
                <a:cubicBezTo>
                  <a:pt x="349" y="0"/>
                  <a:pt x="349" y="0"/>
                  <a:pt x="349" y="0"/>
                </a:cubicBezTo>
                <a:cubicBezTo>
                  <a:pt x="349" y="0"/>
                  <a:pt x="348" y="0"/>
                  <a:pt x="348" y="0"/>
                </a:cubicBezTo>
                <a:cubicBezTo>
                  <a:pt x="348" y="0"/>
                  <a:pt x="347" y="0"/>
                  <a:pt x="347" y="0"/>
                </a:cubicBezTo>
                <a:cubicBezTo>
                  <a:pt x="157" y="0"/>
                  <a:pt x="3" y="154"/>
                  <a:pt x="3" y="345"/>
                </a:cubicBezTo>
                <a:cubicBezTo>
                  <a:pt x="3" y="535"/>
                  <a:pt x="0" y="926"/>
                  <a:pt x="0" y="926"/>
                </a:cubicBezTo>
                <a:cubicBezTo>
                  <a:pt x="0" y="926"/>
                  <a:pt x="88" y="734"/>
                  <a:pt x="298" y="703"/>
                </a:cubicBezTo>
                <a:cubicBezTo>
                  <a:pt x="325" y="699"/>
                  <a:pt x="804" y="693"/>
                  <a:pt x="804" y="693"/>
                </a:cubicBezTo>
                <a:cubicBezTo>
                  <a:pt x="996" y="693"/>
                  <a:pt x="1151" y="538"/>
                  <a:pt x="1151" y="347"/>
                </a:cubicBezTo>
                <a:cubicBezTo>
                  <a:pt x="1151" y="155"/>
                  <a:pt x="996" y="0"/>
                  <a:pt x="804" y="0"/>
                </a:cubicBezTo>
              </a:path>
            </a:pathLst>
          </a:custGeom>
          <a:solidFill>
            <a:schemeClr val="accent2"/>
          </a:solidFill>
          <a:ln>
            <a:noFill/>
          </a:ln>
        </p:spPr>
        <p:txBody>
          <a:bodyPr vert="horz" wrap="square" lIns="68580" tIns="34290" rIns="68580" bIns="34290" numCol="1" anchor="ctr" anchorCtr="0" compatLnSpc="1">
            <a:prstTxWarp prst="textNoShape">
              <a:avLst/>
            </a:prstTxWarp>
          </a:bodyPr>
          <a:lstStyle/>
          <a:p>
            <a:pPr algn="ctr"/>
            <a:r>
              <a:rPr lang="en-AU" sz="3000" dirty="0">
                <a:solidFill>
                  <a:schemeClr val="bg2"/>
                </a:solidFill>
                <a:latin typeface="Roboto Bold"/>
                <a:cs typeface="Roboto Bold"/>
              </a:rPr>
              <a:t>02</a:t>
            </a:r>
          </a:p>
          <a:p>
            <a:pPr algn="ctr"/>
            <a:endParaRPr lang="en-AU" sz="3000" dirty="0">
              <a:solidFill>
                <a:schemeClr val="bg2"/>
              </a:solidFill>
              <a:latin typeface="Roboto Bold"/>
              <a:cs typeface="Roboto Bold"/>
            </a:endParaRPr>
          </a:p>
        </p:txBody>
      </p:sp>
      <p:sp>
        <p:nvSpPr>
          <p:cNvPr id="7" name="Freeform 6"/>
          <p:cNvSpPr>
            <a:spLocks/>
          </p:cNvSpPr>
          <p:nvPr/>
        </p:nvSpPr>
        <p:spPr bwMode="auto">
          <a:xfrm>
            <a:off x="4481646" y="2780928"/>
            <a:ext cx="969675" cy="944924"/>
          </a:xfrm>
          <a:custGeom>
            <a:avLst/>
            <a:gdLst>
              <a:gd name="T0" fmla="*/ 534 w 764"/>
              <a:gd name="T1" fmla="*/ 0 h 615"/>
              <a:gd name="T2" fmla="*/ 232 w 764"/>
              <a:gd name="T3" fmla="*/ 0 h 615"/>
              <a:gd name="T4" fmla="*/ 231 w 764"/>
              <a:gd name="T5" fmla="*/ 0 h 615"/>
              <a:gd name="T6" fmla="*/ 230 w 764"/>
              <a:gd name="T7" fmla="*/ 0 h 615"/>
              <a:gd name="T8" fmla="*/ 2 w 764"/>
              <a:gd name="T9" fmla="*/ 229 h 615"/>
              <a:gd name="T10" fmla="*/ 0 w 764"/>
              <a:gd name="T11" fmla="*/ 615 h 615"/>
              <a:gd name="T12" fmla="*/ 198 w 764"/>
              <a:gd name="T13" fmla="*/ 466 h 615"/>
              <a:gd name="T14" fmla="*/ 534 w 764"/>
              <a:gd name="T15" fmla="*/ 460 h 615"/>
              <a:gd name="T16" fmla="*/ 764 w 764"/>
              <a:gd name="T17" fmla="*/ 230 h 615"/>
              <a:gd name="T18" fmla="*/ 534 w 764"/>
              <a:gd name="T1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615">
                <a:moveTo>
                  <a:pt x="534" y="0"/>
                </a:moveTo>
                <a:cubicBezTo>
                  <a:pt x="232" y="0"/>
                  <a:pt x="232" y="0"/>
                  <a:pt x="232" y="0"/>
                </a:cubicBezTo>
                <a:cubicBezTo>
                  <a:pt x="232" y="0"/>
                  <a:pt x="231" y="0"/>
                  <a:pt x="231" y="0"/>
                </a:cubicBezTo>
                <a:cubicBezTo>
                  <a:pt x="231" y="0"/>
                  <a:pt x="231" y="0"/>
                  <a:pt x="230" y="0"/>
                </a:cubicBezTo>
                <a:cubicBezTo>
                  <a:pt x="104" y="0"/>
                  <a:pt x="2" y="102"/>
                  <a:pt x="2" y="229"/>
                </a:cubicBezTo>
                <a:cubicBezTo>
                  <a:pt x="2" y="355"/>
                  <a:pt x="0" y="615"/>
                  <a:pt x="0" y="615"/>
                </a:cubicBezTo>
                <a:cubicBezTo>
                  <a:pt x="0" y="615"/>
                  <a:pt x="58" y="487"/>
                  <a:pt x="198" y="466"/>
                </a:cubicBezTo>
                <a:cubicBezTo>
                  <a:pt x="216" y="464"/>
                  <a:pt x="534" y="460"/>
                  <a:pt x="534" y="460"/>
                </a:cubicBezTo>
                <a:cubicBezTo>
                  <a:pt x="661" y="460"/>
                  <a:pt x="764" y="357"/>
                  <a:pt x="764" y="230"/>
                </a:cubicBezTo>
                <a:cubicBezTo>
                  <a:pt x="764" y="103"/>
                  <a:pt x="661" y="0"/>
                  <a:pt x="534" y="0"/>
                </a:cubicBezTo>
              </a:path>
            </a:pathLst>
          </a:custGeom>
          <a:solidFill>
            <a:schemeClr val="accent6"/>
          </a:solidFill>
          <a:ln>
            <a:noFill/>
          </a:ln>
        </p:spPr>
        <p:txBody>
          <a:bodyPr vert="horz" wrap="square" lIns="68580" tIns="34290" rIns="68580" bIns="34290" numCol="1" anchor="ctr" anchorCtr="0" compatLnSpc="1">
            <a:prstTxWarp prst="textNoShape">
              <a:avLst/>
            </a:prstTxWarp>
          </a:bodyPr>
          <a:lstStyle/>
          <a:p>
            <a:pPr algn="ctr"/>
            <a:r>
              <a:rPr lang="en-AU" sz="1500" dirty="0">
                <a:solidFill>
                  <a:schemeClr val="bg2"/>
                </a:solidFill>
                <a:latin typeface="Roboto Bold"/>
                <a:cs typeface="Roboto Bold"/>
              </a:rPr>
              <a:t>06</a:t>
            </a:r>
          </a:p>
          <a:p>
            <a:pPr algn="ctr"/>
            <a:endParaRPr lang="en-AU" sz="1500" dirty="0">
              <a:solidFill>
                <a:schemeClr val="bg2"/>
              </a:solidFill>
              <a:latin typeface="Roboto Bold"/>
              <a:cs typeface="Roboto Bold"/>
            </a:endParaRPr>
          </a:p>
        </p:txBody>
      </p:sp>
      <p:sp>
        <p:nvSpPr>
          <p:cNvPr id="6" name="Freeform 5"/>
          <p:cNvSpPr>
            <a:spLocks/>
          </p:cNvSpPr>
          <p:nvPr/>
        </p:nvSpPr>
        <p:spPr bwMode="auto">
          <a:xfrm>
            <a:off x="4481646" y="3592718"/>
            <a:ext cx="1160211" cy="1128929"/>
          </a:xfrm>
          <a:custGeom>
            <a:avLst/>
            <a:gdLst>
              <a:gd name="T0" fmla="*/ 639 w 914"/>
              <a:gd name="T1" fmla="*/ 0 h 735"/>
              <a:gd name="T2" fmla="*/ 277 w 914"/>
              <a:gd name="T3" fmla="*/ 0 h 735"/>
              <a:gd name="T4" fmla="*/ 276 w 914"/>
              <a:gd name="T5" fmla="*/ 0 h 735"/>
              <a:gd name="T6" fmla="*/ 275 w 914"/>
              <a:gd name="T7" fmla="*/ 0 h 735"/>
              <a:gd name="T8" fmla="*/ 2 w 914"/>
              <a:gd name="T9" fmla="*/ 273 h 735"/>
              <a:gd name="T10" fmla="*/ 0 w 914"/>
              <a:gd name="T11" fmla="*/ 735 h 735"/>
              <a:gd name="T12" fmla="*/ 237 w 914"/>
              <a:gd name="T13" fmla="*/ 557 h 735"/>
              <a:gd name="T14" fmla="*/ 639 w 914"/>
              <a:gd name="T15" fmla="*/ 550 h 735"/>
              <a:gd name="T16" fmla="*/ 914 w 914"/>
              <a:gd name="T17" fmla="*/ 275 h 735"/>
              <a:gd name="T18" fmla="*/ 639 w 914"/>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4" h="735">
                <a:moveTo>
                  <a:pt x="639" y="0"/>
                </a:moveTo>
                <a:cubicBezTo>
                  <a:pt x="277" y="0"/>
                  <a:pt x="277" y="0"/>
                  <a:pt x="277" y="0"/>
                </a:cubicBezTo>
                <a:cubicBezTo>
                  <a:pt x="277" y="0"/>
                  <a:pt x="277" y="0"/>
                  <a:pt x="276" y="0"/>
                </a:cubicBezTo>
                <a:cubicBezTo>
                  <a:pt x="276" y="0"/>
                  <a:pt x="276" y="0"/>
                  <a:pt x="275" y="0"/>
                </a:cubicBezTo>
                <a:cubicBezTo>
                  <a:pt x="125" y="0"/>
                  <a:pt x="2" y="122"/>
                  <a:pt x="2" y="273"/>
                </a:cubicBezTo>
                <a:cubicBezTo>
                  <a:pt x="2" y="424"/>
                  <a:pt x="0" y="735"/>
                  <a:pt x="0" y="735"/>
                </a:cubicBezTo>
                <a:cubicBezTo>
                  <a:pt x="0" y="735"/>
                  <a:pt x="70" y="582"/>
                  <a:pt x="237" y="557"/>
                </a:cubicBezTo>
                <a:cubicBezTo>
                  <a:pt x="258" y="554"/>
                  <a:pt x="639" y="550"/>
                  <a:pt x="639" y="550"/>
                </a:cubicBezTo>
                <a:cubicBezTo>
                  <a:pt x="790" y="550"/>
                  <a:pt x="914" y="427"/>
                  <a:pt x="914" y="275"/>
                </a:cubicBezTo>
                <a:cubicBezTo>
                  <a:pt x="914" y="123"/>
                  <a:pt x="790" y="0"/>
                  <a:pt x="639" y="0"/>
                </a:cubicBezTo>
              </a:path>
            </a:pathLst>
          </a:custGeom>
          <a:solidFill>
            <a:schemeClr val="accent4"/>
          </a:solidFill>
          <a:ln>
            <a:noFill/>
          </a:ln>
        </p:spPr>
        <p:txBody>
          <a:bodyPr vert="horz" wrap="square" lIns="68580" tIns="34290" rIns="68580" bIns="34290" numCol="1" anchor="ctr" anchorCtr="0" compatLnSpc="1">
            <a:prstTxWarp prst="textNoShape">
              <a:avLst/>
            </a:prstTxWarp>
          </a:bodyPr>
          <a:lstStyle/>
          <a:p>
            <a:pPr algn="ctr"/>
            <a:r>
              <a:rPr lang="en-AU" sz="2250" dirty="0">
                <a:solidFill>
                  <a:schemeClr val="bg2"/>
                </a:solidFill>
                <a:latin typeface="Roboto Bold"/>
                <a:cs typeface="Roboto Bold"/>
              </a:rPr>
              <a:t>04</a:t>
            </a:r>
          </a:p>
          <a:p>
            <a:pPr algn="ctr"/>
            <a:endParaRPr lang="en-AU" sz="2250" dirty="0">
              <a:solidFill>
                <a:schemeClr val="bg2"/>
              </a:solidFill>
              <a:latin typeface="Roboto Bold"/>
              <a:cs typeface="Roboto Bold"/>
            </a:endParaRPr>
          </a:p>
        </p:txBody>
      </p:sp>
      <p:grpSp>
        <p:nvGrpSpPr>
          <p:cNvPr id="122" name="Group 121"/>
          <p:cNvGrpSpPr/>
          <p:nvPr/>
        </p:nvGrpSpPr>
        <p:grpSpPr>
          <a:xfrm>
            <a:off x="413539" y="4887162"/>
            <a:ext cx="2634539" cy="712880"/>
            <a:chOff x="551384" y="5373216"/>
            <a:chExt cx="3512719" cy="950506"/>
          </a:xfrm>
        </p:grpSpPr>
        <p:sp>
          <p:nvSpPr>
            <p:cNvPr id="123" name="Text Placeholder 2"/>
            <p:cNvSpPr txBox="1">
              <a:spLocks/>
            </p:cNvSpPr>
            <p:nvPr/>
          </p:nvSpPr>
          <p:spPr>
            <a:xfrm>
              <a:off x="551384"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124" name="Oval 123"/>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125" name="Group 124"/>
          <p:cNvGrpSpPr/>
          <p:nvPr/>
        </p:nvGrpSpPr>
        <p:grpSpPr>
          <a:xfrm>
            <a:off x="6149929" y="4887162"/>
            <a:ext cx="2634539" cy="712880"/>
            <a:chOff x="8199905" y="5373216"/>
            <a:chExt cx="3512719" cy="950506"/>
          </a:xfrm>
        </p:grpSpPr>
        <p:sp>
          <p:nvSpPr>
            <p:cNvPr id="126" name="Text Placeholder 2"/>
            <p:cNvSpPr txBox="1">
              <a:spLocks/>
            </p:cNvSpPr>
            <p:nvPr/>
          </p:nvSpPr>
          <p:spPr>
            <a:xfrm>
              <a:off x="8866097"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DEFINITION</a:t>
              </a:r>
            </a:p>
            <a:p>
              <a:pPr>
                <a:spcBef>
                  <a:spcPts val="0"/>
                </a:spcBef>
              </a:pPr>
              <a:r>
                <a:rPr lang="en-AU" sz="750" dirty="0"/>
                <a:t>This refers to defining the objectives and the factors to be considered to make the project successful.</a:t>
              </a:r>
            </a:p>
          </p:txBody>
        </p:sp>
        <p:sp>
          <p:nvSpPr>
            <p:cNvPr id="127" name="Oval 126"/>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128" name="Group 127"/>
          <p:cNvGrpSpPr/>
          <p:nvPr/>
        </p:nvGrpSpPr>
        <p:grpSpPr>
          <a:xfrm>
            <a:off x="413539" y="4010389"/>
            <a:ext cx="2634539" cy="712880"/>
            <a:chOff x="551384" y="4204186"/>
            <a:chExt cx="3512719" cy="950506"/>
          </a:xfrm>
        </p:grpSpPr>
        <p:sp>
          <p:nvSpPr>
            <p:cNvPr id="129" name="Text Placeholder 2"/>
            <p:cNvSpPr txBox="1">
              <a:spLocks/>
            </p:cNvSpPr>
            <p:nvPr/>
          </p:nvSpPr>
          <p:spPr>
            <a:xfrm>
              <a:off x="551384" y="42041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130" name="Oval 12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131" name="Group 130"/>
          <p:cNvGrpSpPr/>
          <p:nvPr/>
        </p:nvGrpSpPr>
        <p:grpSpPr>
          <a:xfrm>
            <a:off x="6149929" y="3969060"/>
            <a:ext cx="2634539" cy="712880"/>
            <a:chOff x="8199905" y="4149080"/>
            <a:chExt cx="3512719" cy="950506"/>
          </a:xfrm>
        </p:grpSpPr>
        <p:sp>
          <p:nvSpPr>
            <p:cNvPr id="132" name="Text Placeholder 2"/>
            <p:cNvSpPr txBox="1">
              <a:spLocks/>
            </p:cNvSpPr>
            <p:nvPr/>
          </p:nvSpPr>
          <p:spPr>
            <a:xfrm>
              <a:off x="8866097" y="4149080"/>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133" name="Oval 132"/>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grpSp>
        <p:nvGrpSpPr>
          <p:cNvPr id="134" name="Group 133"/>
          <p:cNvGrpSpPr/>
          <p:nvPr/>
        </p:nvGrpSpPr>
        <p:grpSpPr>
          <a:xfrm>
            <a:off x="413539" y="3202174"/>
            <a:ext cx="2634539" cy="712880"/>
            <a:chOff x="551384" y="3126566"/>
            <a:chExt cx="3512719" cy="950506"/>
          </a:xfrm>
        </p:grpSpPr>
        <p:sp>
          <p:nvSpPr>
            <p:cNvPr id="135" name="Text Placeholder 2"/>
            <p:cNvSpPr txBox="1">
              <a:spLocks/>
            </p:cNvSpPr>
            <p:nvPr/>
          </p:nvSpPr>
          <p:spPr>
            <a:xfrm>
              <a:off x="551384"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MONITORING &amp; CONTROL</a:t>
              </a:r>
            </a:p>
            <a:p>
              <a:pPr algn="r">
                <a:spcBef>
                  <a:spcPts val="0"/>
                </a:spcBef>
              </a:pPr>
              <a:r>
                <a:rPr lang="en-AU" sz="750" dirty="0"/>
                <a:t>Taking necessary measures, so that the operation of the project runs smoothly.</a:t>
              </a:r>
            </a:p>
          </p:txBody>
        </p:sp>
        <p:sp>
          <p:nvSpPr>
            <p:cNvPr id="136" name="Oval 13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05</a:t>
              </a:r>
            </a:p>
          </p:txBody>
        </p:sp>
      </p:grpSp>
      <p:grpSp>
        <p:nvGrpSpPr>
          <p:cNvPr id="137" name="Group 136"/>
          <p:cNvGrpSpPr/>
          <p:nvPr/>
        </p:nvGrpSpPr>
        <p:grpSpPr>
          <a:xfrm>
            <a:off x="6149929" y="3202174"/>
            <a:ext cx="2634539" cy="712880"/>
            <a:chOff x="8199905" y="3126566"/>
            <a:chExt cx="3512719" cy="950506"/>
          </a:xfrm>
        </p:grpSpPr>
        <p:sp>
          <p:nvSpPr>
            <p:cNvPr id="138" name="Text Placeholder 2"/>
            <p:cNvSpPr txBox="1">
              <a:spLocks/>
            </p:cNvSpPr>
            <p:nvPr/>
          </p:nvSpPr>
          <p:spPr>
            <a:xfrm>
              <a:off x="8866097"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CLOSURE</a:t>
              </a:r>
            </a:p>
            <a:p>
              <a:pPr>
                <a:spcBef>
                  <a:spcPts val="0"/>
                </a:spcBef>
              </a:pPr>
              <a:r>
                <a:rPr lang="en-AU" sz="750" dirty="0"/>
                <a:t>Acceptance of the deliverables and discontinuing resources that were required to run the project.</a:t>
              </a:r>
            </a:p>
          </p:txBody>
        </p:sp>
        <p:sp>
          <p:nvSpPr>
            <p:cNvPr id="139" name="Oval 138"/>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06</a:t>
              </a:r>
            </a:p>
          </p:txBody>
        </p:sp>
      </p:grpSp>
    </p:spTree>
    <p:extLst>
      <p:ext uri="{BB962C8B-B14F-4D97-AF65-F5344CB8AC3E}">
        <p14:creationId xmlns:p14="http://schemas.microsoft.com/office/powerpoint/2010/main" val="326317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right)">
                                      <p:cBhvr>
                                        <p:cTn id="18" dur="500"/>
                                        <p:tgtEl>
                                          <p:spTgt spid="10"/>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fade">
                                      <p:cBhvr>
                                        <p:cTn id="22" dur="500"/>
                                        <p:tgtEl>
                                          <p:spTgt spid="12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childTnLst>
                          </p:cTn>
                        </p:par>
                        <p:par>
                          <p:cTn id="31" fill="hold">
                            <p:stCondLst>
                              <p:cond delay="2500"/>
                            </p:stCondLst>
                            <p:childTnLst>
                              <p:par>
                                <p:cTn id="32" presetID="22" presetClass="entr" presetSubtype="2"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right)">
                                      <p:cBhvr>
                                        <p:cTn id="34" dur="500"/>
                                        <p:tgtEl>
                                          <p:spTgt spid="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128"/>
                                        </p:tgtEl>
                                        <p:attrNameLst>
                                          <p:attrName>style.visibility</p:attrName>
                                        </p:attrNameLst>
                                      </p:cBhvr>
                                      <p:to>
                                        <p:strVal val="visible"/>
                                      </p:to>
                                    </p:set>
                                    <p:animEffect transition="in" filter="fade">
                                      <p:cBhvr>
                                        <p:cTn id="38" dur="500"/>
                                        <p:tgtEl>
                                          <p:spTgt spid="128"/>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131"/>
                                        </p:tgtEl>
                                        <p:attrNameLst>
                                          <p:attrName>style.visibility</p:attrName>
                                        </p:attrNameLst>
                                      </p:cBhvr>
                                      <p:to>
                                        <p:strVal val="visible"/>
                                      </p:to>
                                    </p:set>
                                    <p:animEffect transition="in" filter="fade">
                                      <p:cBhvr>
                                        <p:cTn id="46" dur="500"/>
                                        <p:tgtEl>
                                          <p:spTgt spid="131"/>
                                        </p:tgtEl>
                                      </p:cBhvr>
                                    </p:animEffect>
                                  </p:childTnLst>
                                </p:cTn>
                              </p:par>
                            </p:childTnLst>
                          </p:cTn>
                        </p:par>
                        <p:par>
                          <p:cTn id="47" fill="hold">
                            <p:stCondLst>
                              <p:cond delay="4500"/>
                            </p:stCondLst>
                            <p:childTnLst>
                              <p:par>
                                <p:cTn id="48" presetID="22" presetClass="entr" presetSubtype="2"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wipe(right)">
                                      <p:cBhvr>
                                        <p:cTn id="50" dur="500"/>
                                        <p:tgtEl>
                                          <p:spTgt spid="8"/>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134"/>
                                        </p:tgtEl>
                                        <p:attrNameLst>
                                          <p:attrName>style.visibility</p:attrName>
                                        </p:attrNameLst>
                                      </p:cBhvr>
                                      <p:to>
                                        <p:strVal val="visible"/>
                                      </p:to>
                                    </p:set>
                                    <p:animEffect transition="in" filter="fade">
                                      <p:cBhvr>
                                        <p:cTn id="54" dur="500"/>
                                        <p:tgtEl>
                                          <p:spTgt spid="134"/>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137"/>
                                        </p:tgtEl>
                                        <p:attrNameLst>
                                          <p:attrName>style.visibility</p:attrName>
                                        </p:attrNameLst>
                                      </p:cBhvr>
                                      <p:to>
                                        <p:strVal val="visible"/>
                                      </p:to>
                                    </p:set>
                                    <p:animEffect transition="in" filter="fade">
                                      <p:cBhvr>
                                        <p:cTn id="62"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8" grpId="0" animBg="1"/>
      <p:bldP spid="9" grpId="0" animBg="1"/>
      <p:bldP spid="10" grpId="0" animBg="1"/>
      <p:bldP spid="12" grpId="0" animBg="1"/>
      <p:bldP spid="7"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a:grpSpLocks/>
          </p:cNvGrpSpPr>
          <p:nvPr/>
        </p:nvGrpSpPr>
        <p:grpSpPr bwMode="auto">
          <a:xfrm>
            <a:off x="3465375" y="4835211"/>
            <a:ext cx="2232873" cy="970054"/>
            <a:chOff x="3433260" y="3287722"/>
            <a:chExt cx="2237290" cy="1174633"/>
          </a:xfrm>
          <a:solidFill>
            <a:schemeClr val="accent1"/>
          </a:solidFill>
        </p:grpSpPr>
        <p:sp>
          <p:nvSpPr>
            <p:cNvPr id="2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29"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31"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01</a:t>
              </a:r>
            </a:p>
          </p:txBody>
        </p:sp>
      </p:grpSp>
      <p:grpSp>
        <p:nvGrpSpPr>
          <p:cNvPr id="44" name="Group 43"/>
          <p:cNvGrpSpPr>
            <a:grpSpLocks/>
          </p:cNvGrpSpPr>
          <p:nvPr/>
        </p:nvGrpSpPr>
        <p:grpSpPr bwMode="auto">
          <a:xfrm>
            <a:off x="3560619" y="4435891"/>
            <a:ext cx="2029885" cy="970054"/>
            <a:chOff x="3433260" y="3287722"/>
            <a:chExt cx="2237290" cy="1174633"/>
          </a:xfrm>
          <a:solidFill>
            <a:schemeClr val="accent2"/>
          </a:solidFill>
        </p:grpSpPr>
        <p:sp>
          <p:nvSpPr>
            <p:cNvPr id="4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4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48"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02</a:t>
              </a:r>
            </a:p>
          </p:txBody>
        </p:sp>
      </p:grpSp>
      <p:grpSp>
        <p:nvGrpSpPr>
          <p:cNvPr id="49" name="Group 48"/>
          <p:cNvGrpSpPr>
            <a:grpSpLocks/>
          </p:cNvGrpSpPr>
          <p:nvPr/>
        </p:nvGrpSpPr>
        <p:grpSpPr bwMode="auto">
          <a:xfrm>
            <a:off x="3652885" y="4005897"/>
            <a:ext cx="1845350" cy="970054"/>
            <a:chOff x="3433260" y="3287722"/>
            <a:chExt cx="2237290" cy="1174633"/>
          </a:xfrm>
          <a:solidFill>
            <a:schemeClr val="accent3"/>
          </a:solidFill>
        </p:grpSpPr>
        <p:sp>
          <p:nvSpPr>
            <p:cNvPr id="5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51"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52"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03</a:t>
              </a:r>
            </a:p>
          </p:txBody>
        </p:sp>
      </p:grpSp>
      <p:grpSp>
        <p:nvGrpSpPr>
          <p:cNvPr id="53" name="Group 52"/>
          <p:cNvGrpSpPr>
            <a:grpSpLocks/>
          </p:cNvGrpSpPr>
          <p:nvPr/>
        </p:nvGrpSpPr>
        <p:grpSpPr bwMode="auto">
          <a:xfrm>
            <a:off x="3736766" y="3586910"/>
            <a:ext cx="1677590" cy="970054"/>
            <a:chOff x="3433260" y="3287722"/>
            <a:chExt cx="2237290" cy="1174633"/>
          </a:xfrm>
          <a:solidFill>
            <a:schemeClr val="accent4"/>
          </a:solidFill>
        </p:grpSpPr>
        <p:sp>
          <p:nvSpPr>
            <p:cNvPr id="5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55"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56"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04</a:t>
              </a:r>
            </a:p>
          </p:txBody>
        </p:sp>
      </p:grpSp>
      <p:grpSp>
        <p:nvGrpSpPr>
          <p:cNvPr id="22" name="Group 21"/>
          <p:cNvGrpSpPr>
            <a:grpSpLocks/>
          </p:cNvGrpSpPr>
          <p:nvPr/>
        </p:nvGrpSpPr>
        <p:grpSpPr bwMode="auto">
          <a:xfrm>
            <a:off x="3827149" y="3156916"/>
            <a:ext cx="1525082" cy="970054"/>
            <a:chOff x="3433260" y="3287722"/>
            <a:chExt cx="2237290" cy="1174633"/>
          </a:xfrm>
          <a:solidFill>
            <a:schemeClr val="accent5"/>
          </a:solidFill>
        </p:grpSpPr>
        <p:sp>
          <p:nvSpPr>
            <p:cNvPr id="2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2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27"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05</a:t>
              </a:r>
            </a:p>
          </p:txBody>
        </p:sp>
      </p:grpSp>
      <p:grpSp>
        <p:nvGrpSpPr>
          <p:cNvPr id="28" name="Group 27"/>
          <p:cNvGrpSpPr>
            <a:grpSpLocks/>
          </p:cNvGrpSpPr>
          <p:nvPr/>
        </p:nvGrpSpPr>
        <p:grpSpPr bwMode="auto">
          <a:xfrm>
            <a:off x="3896471" y="2726922"/>
            <a:ext cx="1386439" cy="970054"/>
            <a:chOff x="3433260" y="3287722"/>
            <a:chExt cx="2237290" cy="1174633"/>
          </a:xfrm>
          <a:solidFill>
            <a:schemeClr val="accent6"/>
          </a:solidFill>
        </p:grpSpPr>
        <p:sp>
          <p:nvSpPr>
            <p:cNvPr id="3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32"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33"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06</a:t>
              </a:r>
            </a:p>
          </p:txBody>
        </p:sp>
      </p:grpSp>
      <p:sp>
        <p:nvSpPr>
          <p:cNvPr id="2" name="Title 1"/>
          <p:cNvSpPr>
            <a:spLocks noGrp="1"/>
          </p:cNvSpPr>
          <p:nvPr>
            <p:ph type="ctrTitle"/>
          </p:nvPr>
        </p:nvSpPr>
        <p:spPr/>
        <p:txBody>
          <a:bodyPr/>
          <a:lstStyle/>
          <a:p>
            <a:r>
              <a:rPr lang="en-US" dirty="0" smtClean="0"/>
              <a:t>6 Project Stages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grpSp>
        <p:nvGrpSpPr>
          <p:cNvPr id="5" name="Group 4"/>
          <p:cNvGrpSpPr/>
          <p:nvPr/>
        </p:nvGrpSpPr>
        <p:grpSpPr>
          <a:xfrm>
            <a:off x="413539" y="4887162"/>
            <a:ext cx="2634539" cy="712880"/>
            <a:chOff x="551384" y="5373216"/>
            <a:chExt cx="3512719" cy="950506"/>
          </a:xfrm>
        </p:grpSpPr>
        <p:sp>
          <p:nvSpPr>
            <p:cNvPr id="35" name="Text Placeholder 2"/>
            <p:cNvSpPr txBox="1">
              <a:spLocks/>
            </p:cNvSpPr>
            <p:nvPr/>
          </p:nvSpPr>
          <p:spPr>
            <a:xfrm>
              <a:off x="551384"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78" name="Oval 77"/>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8" name="Group 7"/>
          <p:cNvGrpSpPr/>
          <p:nvPr/>
        </p:nvGrpSpPr>
        <p:grpSpPr>
          <a:xfrm>
            <a:off x="6149929" y="4887162"/>
            <a:ext cx="2634539" cy="712880"/>
            <a:chOff x="8199905" y="5373216"/>
            <a:chExt cx="3512719" cy="950506"/>
          </a:xfrm>
        </p:grpSpPr>
        <p:sp>
          <p:nvSpPr>
            <p:cNvPr id="36" name="Text Placeholder 2"/>
            <p:cNvSpPr txBox="1">
              <a:spLocks/>
            </p:cNvSpPr>
            <p:nvPr/>
          </p:nvSpPr>
          <p:spPr>
            <a:xfrm>
              <a:off x="8866097"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DEFINITION</a:t>
              </a:r>
            </a:p>
            <a:p>
              <a:pPr>
                <a:spcBef>
                  <a:spcPts val="0"/>
                </a:spcBef>
              </a:pPr>
              <a:r>
                <a:rPr lang="en-AU" sz="750" dirty="0"/>
                <a:t>This refers to defining the objectives and the factors to be considered to make the project successful.</a:t>
              </a:r>
            </a:p>
          </p:txBody>
        </p:sp>
        <p:sp>
          <p:nvSpPr>
            <p:cNvPr id="79" name="Oval 78"/>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6" name="Group 5"/>
          <p:cNvGrpSpPr/>
          <p:nvPr/>
        </p:nvGrpSpPr>
        <p:grpSpPr>
          <a:xfrm>
            <a:off x="413539" y="4010389"/>
            <a:ext cx="2634539" cy="712880"/>
            <a:chOff x="551384" y="4204186"/>
            <a:chExt cx="3512719" cy="950506"/>
          </a:xfrm>
        </p:grpSpPr>
        <p:sp>
          <p:nvSpPr>
            <p:cNvPr id="34" name="Text Placeholder 2"/>
            <p:cNvSpPr txBox="1">
              <a:spLocks/>
            </p:cNvSpPr>
            <p:nvPr/>
          </p:nvSpPr>
          <p:spPr>
            <a:xfrm>
              <a:off x="551384" y="42041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80" name="Oval 7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9" name="Group 8"/>
          <p:cNvGrpSpPr/>
          <p:nvPr/>
        </p:nvGrpSpPr>
        <p:grpSpPr>
          <a:xfrm>
            <a:off x="6149929" y="3969060"/>
            <a:ext cx="2634539" cy="712880"/>
            <a:chOff x="8199905" y="4149080"/>
            <a:chExt cx="3512719" cy="950506"/>
          </a:xfrm>
        </p:grpSpPr>
        <p:sp>
          <p:nvSpPr>
            <p:cNvPr id="38" name="Text Placeholder 2"/>
            <p:cNvSpPr txBox="1">
              <a:spLocks/>
            </p:cNvSpPr>
            <p:nvPr/>
          </p:nvSpPr>
          <p:spPr>
            <a:xfrm>
              <a:off x="8866097" y="4149080"/>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95" name="Oval 94"/>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grpSp>
        <p:nvGrpSpPr>
          <p:cNvPr id="7" name="Group 6"/>
          <p:cNvGrpSpPr/>
          <p:nvPr/>
        </p:nvGrpSpPr>
        <p:grpSpPr>
          <a:xfrm>
            <a:off x="413539" y="3202174"/>
            <a:ext cx="2634539" cy="712880"/>
            <a:chOff x="551384" y="3126566"/>
            <a:chExt cx="3512719" cy="950506"/>
          </a:xfrm>
        </p:grpSpPr>
        <p:sp>
          <p:nvSpPr>
            <p:cNvPr id="37" name="Text Placeholder 2"/>
            <p:cNvSpPr txBox="1">
              <a:spLocks/>
            </p:cNvSpPr>
            <p:nvPr/>
          </p:nvSpPr>
          <p:spPr>
            <a:xfrm>
              <a:off x="551384"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MONITORING &amp; CONTROL</a:t>
              </a:r>
            </a:p>
            <a:p>
              <a:pPr algn="r">
                <a:spcBef>
                  <a:spcPts val="0"/>
                </a:spcBef>
              </a:pPr>
              <a:r>
                <a:rPr lang="en-AU" sz="750" dirty="0"/>
                <a:t>Taking necessary measures, so that the operation of the project runs smoothly.</a:t>
              </a:r>
            </a:p>
          </p:txBody>
        </p:sp>
        <p:sp>
          <p:nvSpPr>
            <p:cNvPr id="96" name="Oval 9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05</a:t>
              </a:r>
            </a:p>
          </p:txBody>
        </p:sp>
      </p:grpSp>
      <p:grpSp>
        <p:nvGrpSpPr>
          <p:cNvPr id="10" name="Group 9"/>
          <p:cNvGrpSpPr/>
          <p:nvPr/>
        </p:nvGrpSpPr>
        <p:grpSpPr>
          <a:xfrm>
            <a:off x="6149929" y="3202174"/>
            <a:ext cx="2634539" cy="712880"/>
            <a:chOff x="8199905" y="3126566"/>
            <a:chExt cx="3512719" cy="950506"/>
          </a:xfrm>
        </p:grpSpPr>
        <p:sp>
          <p:nvSpPr>
            <p:cNvPr id="39" name="Text Placeholder 2"/>
            <p:cNvSpPr txBox="1">
              <a:spLocks/>
            </p:cNvSpPr>
            <p:nvPr/>
          </p:nvSpPr>
          <p:spPr>
            <a:xfrm>
              <a:off x="8866097"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CLOSURE</a:t>
              </a:r>
            </a:p>
            <a:p>
              <a:pPr>
                <a:spcBef>
                  <a:spcPts val="0"/>
                </a:spcBef>
              </a:pPr>
              <a:r>
                <a:rPr lang="en-AU" sz="750" dirty="0"/>
                <a:t>Acceptance of the deliverables and discontinuing resources that were required to run the project.</a:t>
              </a:r>
            </a:p>
          </p:txBody>
        </p:sp>
        <p:sp>
          <p:nvSpPr>
            <p:cNvPr id="97" name="Oval 96"/>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06</a:t>
              </a:r>
            </a:p>
          </p:txBody>
        </p:sp>
      </p:grpSp>
    </p:spTree>
    <p:extLst>
      <p:ext uri="{BB962C8B-B14F-4D97-AF65-F5344CB8AC3E}">
        <p14:creationId xmlns:p14="http://schemas.microsoft.com/office/powerpoint/2010/main" val="1100265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2500"/>
                            </p:stCondLst>
                            <p:childTnLst>
                              <p:par>
                                <p:cTn id="34" presetID="2" presetClass="entr" presetSubtype="1" fill="hold" nodeType="afterEffect">
                                  <p:stCondLst>
                                    <p:cond delay="0"/>
                                  </p:stCondLst>
                                  <p:childTnLst>
                                    <p:set>
                                      <p:cBhvr>
                                        <p:cTn id="35" dur="1" fill="hold">
                                          <p:stCondLst>
                                            <p:cond delay="0"/>
                                          </p:stCondLst>
                                        </p:cTn>
                                        <p:tgtEl>
                                          <p:spTgt spid="49"/>
                                        </p:tgtEl>
                                        <p:attrNameLst>
                                          <p:attrName>style.visibility</p:attrName>
                                        </p:attrNameLst>
                                      </p:cBhvr>
                                      <p:to>
                                        <p:strVal val="visible"/>
                                      </p:to>
                                    </p:set>
                                    <p:anim calcmode="lin" valueType="num">
                                      <p:cBhvr additive="base">
                                        <p:cTn id="36" dur="500" fill="hold"/>
                                        <p:tgtEl>
                                          <p:spTgt spid="49"/>
                                        </p:tgtEl>
                                        <p:attrNameLst>
                                          <p:attrName>ppt_x</p:attrName>
                                        </p:attrNameLst>
                                      </p:cBhvr>
                                      <p:tavLst>
                                        <p:tav tm="0">
                                          <p:val>
                                            <p:strVal val="#ppt_x"/>
                                          </p:val>
                                        </p:tav>
                                        <p:tav tm="100000">
                                          <p:val>
                                            <p:strVal val="#ppt_x"/>
                                          </p:val>
                                        </p:tav>
                                      </p:tavLst>
                                    </p:anim>
                                    <p:anim calcmode="lin" valueType="num">
                                      <p:cBhvr additive="base">
                                        <p:cTn id="37" dur="500" fill="hold"/>
                                        <p:tgtEl>
                                          <p:spTgt spid="49"/>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ppt_x"/>
                                          </p:val>
                                        </p:tav>
                                        <p:tav tm="100000">
                                          <p:val>
                                            <p:strVal val="#ppt_x"/>
                                          </p:val>
                                        </p:tav>
                                      </p:tavLst>
                                    </p:anim>
                                    <p:anim calcmode="lin" valueType="num">
                                      <p:cBhvr additive="base">
                                        <p:cTn id="46" dur="500" fill="hold"/>
                                        <p:tgtEl>
                                          <p:spTgt spid="53"/>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1" fill="hold"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0-#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500"/>
                                        <p:tgtEl>
                                          <p:spTgt spid="7"/>
                                        </p:tgtEl>
                                      </p:cBhvr>
                                    </p:animEffect>
                                  </p:childTnLst>
                                </p:cTn>
                              </p:par>
                            </p:childTnLst>
                          </p:cTn>
                        </p:par>
                        <p:par>
                          <p:cTn id="60" fill="hold">
                            <p:stCondLst>
                              <p:cond delay="5500"/>
                            </p:stCondLst>
                            <p:childTnLst>
                              <p:par>
                                <p:cTn id="61" presetID="2" presetClass="entr" presetSubtype="1"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0-#ppt_h/2"/>
                                          </p:val>
                                        </p:tav>
                                        <p:tav tm="100000">
                                          <p:val>
                                            <p:strVal val="#ppt_y"/>
                                          </p:val>
                                        </p:tav>
                                      </p:tavLst>
                                    </p:anim>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p:txBody>
          <a:bodyPr/>
          <a:lstStyle/>
          <a:p>
            <a:r>
              <a:rPr lang="en-US" dirty="0"/>
              <a:t>About Us</a:t>
            </a:r>
          </a:p>
        </p:txBody>
      </p:sp>
      <p:sp>
        <p:nvSpPr>
          <p:cNvPr id="17" name="Text Placeholder 16"/>
          <p:cNvSpPr>
            <a:spLocks noGrp="1"/>
          </p:cNvSpPr>
          <p:nvPr>
            <p:ph type="body" sz="half" idx="11"/>
          </p:nvPr>
        </p:nvSpPr>
        <p:spPr/>
        <p:txBody>
          <a:bodyPr>
            <a:normAutofit/>
          </a:bodyPr>
          <a:lstStyle/>
          <a:p>
            <a:r>
              <a:rPr lang="en-US" dirty="0" smtClean="0"/>
              <a:t>/about</a:t>
            </a:r>
            <a:endParaRPr lang="en-US" dirty="0"/>
          </a:p>
        </p:txBody>
      </p:sp>
      <p:sp>
        <p:nvSpPr>
          <p:cNvPr id="16" name="Subtitle 15"/>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sp>
        <p:nvSpPr>
          <p:cNvPr id="2" name="Rectangle 1"/>
          <p:cNvSpPr/>
          <p:nvPr/>
        </p:nvSpPr>
        <p:spPr>
          <a:xfrm>
            <a:off x="0" y="3809530"/>
            <a:ext cx="9144000" cy="304847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5" name="Group 4"/>
          <p:cNvGrpSpPr/>
          <p:nvPr/>
        </p:nvGrpSpPr>
        <p:grpSpPr>
          <a:xfrm>
            <a:off x="2971114" y="3266982"/>
            <a:ext cx="1095539" cy="1095539"/>
            <a:chOff x="3961485" y="2564904"/>
            <a:chExt cx="1460718" cy="1460718"/>
          </a:xfrm>
        </p:grpSpPr>
        <p:sp>
          <p:nvSpPr>
            <p:cNvPr id="8" name="Oval 7"/>
            <p:cNvSpPr/>
            <p:nvPr/>
          </p:nvSpPr>
          <p:spPr>
            <a:xfrm>
              <a:off x="3961485"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6" name="Group 25"/>
            <p:cNvGrpSpPr/>
            <p:nvPr/>
          </p:nvGrpSpPr>
          <p:grpSpPr>
            <a:xfrm>
              <a:off x="4443706" y="2998229"/>
              <a:ext cx="534580" cy="540918"/>
              <a:chOff x="3500438" y="2252663"/>
              <a:chExt cx="401638" cy="406400"/>
            </a:xfrm>
            <a:solidFill>
              <a:schemeClr val="accent3"/>
            </a:solidFill>
          </p:grpSpPr>
          <p:sp>
            <p:nvSpPr>
              <p:cNvPr id="2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7075570" y="3266982"/>
            <a:ext cx="1095539" cy="1095539"/>
            <a:chOff x="9434093" y="2564904"/>
            <a:chExt cx="1460718" cy="1460718"/>
          </a:xfrm>
        </p:grpSpPr>
        <p:sp>
          <p:nvSpPr>
            <p:cNvPr id="10" name="Oval 9"/>
            <p:cNvSpPr/>
            <p:nvPr/>
          </p:nvSpPr>
          <p:spPr>
            <a:xfrm>
              <a:off x="9434093"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4" name="Group 33"/>
            <p:cNvGrpSpPr/>
            <p:nvPr/>
          </p:nvGrpSpPr>
          <p:grpSpPr>
            <a:xfrm>
              <a:off x="9870103" y="2991660"/>
              <a:ext cx="593744" cy="593744"/>
              <a:chOff x="1200150" y="3768725"/>
              <a:chExt cx="446088" cy="446088"/>
            </a:xfrm>
            <a:solidFill>
              <a:schemeClr val="accent3"/>
            </a:solidFill>
          </p:grpSpPr>
          <p:sp>
            <p:nvSpPr>
              <p:cNvPr id="35"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918886" y="3266982"/>
            <a:ext cx="1095539" cy="1095539"/>
            <a:chOff x="1225181" y="2564904"/>
            <a:chExt cx="1460718" cy="1460718"/>
          </a:xfrm>
        </p:grpSpPr>
        <p:sp>
          <p:nvSpPr>
            <p:cNvPr id="3" name="Oval 2"/>
            <p:cNvSpPr/>
            <p:nvPr/>
          </p:nvSpPr>
          <p:spPr>
            <a:xfrm>
              <a:off x="1225181"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8" name="Group 37"/>
            <p:cNvGrpSpPr/>
            <p:nvPr/>
          </p:nvGrpSpPr>
          <p:grpSpPr>
            <a:xfrm>
              <a:off x="1731984" y="3017510"/>
              <a:ext cx="403576" cy="600082"/>
              <a:chOff x="65087" y="3805238"/>
              <a:chExt cx="303213" cy="450850"/>
            </a:xfrm>
            <a:solidFill>
              <a:schemeClr val="accent3"/>
            </a:solidFill>
          </p:grpSpPr>
          <p:sp>
            <p:nvSpPr>
              <p:cNvPr id="39"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5077348" y="3266982"/>
            <a:ext cx="1095539" cy="1095539"/>
            <a:chOff x="6769797" y="2564904"/>
            <a:chExt cx="1460718" cy="1460718"/>
          </a:xfrm>
        </p:grpSpPr>
        <p:sp>
          <p:nvSpPr>
            <p:cNvPr id="9" name="Oval 8"/>
            <p:cNvSpPr/>
            <p:nvPr/>
          </p:nvSpPr>
          <p:spPr>
            <a:xfrm>
              <a:off x="6769797"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43" name="Group 42"/>
            <p:cNvGrpSpPr/>
            <p:nvPr/>
          </p:nvGrpSpPr>
          <p:grpSpPr>
            <a:xfrm>
              <a:off x="7255434" y="3002170"/>
              <a:ext cx="507111" cy="509225"/>
              <a:chOff x="3346450" y="4684713"/>
              <a:chExt cx="381000" cy="382588"/>
            </a:xfrm>
            <a:solidFill>
              <a:schemeClr val="accent3"/>
            </a:solidFill>
          </p:grpSpPr>
          <p:sp>
            <p:nvSpPr>
              <p:cNvPr id="44"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629562" y="4886317"/>
            <a:ext cx="1676031" cy="846939"/>
            <a:chOff x="839416" y="4336530"/>
            <a:chExt cx="2234708" cy="1129252"/>
          </a:xfrm>
        </p:grpSpPr>
        <p:sp>
          <p:nvSpPr>
            <p:cNvPr id="46" name="Text Placeholder 39"/>
            <p:cNvSpPr txBox="1">
              <a:spLocks/>
            </p:cNvSpPr>
            <p:nvPr/>
          </p:nvSpPr>
          <p:spPr>
            <a:xfrm>
              <a:off x="842081"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47" name="Text Placeholder 48"/>
            <p:cNvSpPr txBox="1">
              <a:spLocks/>
            </p:cNvSpPr>
            <p:nvPr/>
          </p:nvSpPr>
          <p:spPr>
            <a:xfrm>
              <a:off x="839416"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branding</a:t>
              </a:r>
              <a:endParaRPr lang="en-AU" sz="1500" b="1" dirty="0">
                <a:solidFill>
                  <a:schemeClr val="bg2"/>
                </a:solidFill>
              </a:endParaRPr>
            </a:p>
          </p:txBody>
        </p:sp>
      </p:grpSp>
      <p:grpSp>
        <p:nvGrpSpPr>
          <p:cNvPr id="12" name="Group 11"/>
          <p:cNvGrpSpPr/>
          <p:nvPr/>
        </p:nvGrpSpPr>
        <p:grpSpPr>
          <a:xfrm>
            <a:off x="2679791" y="4886317"/>
            <a:ext cx="1676031" cy="846939"/>
            <a:chOff x="3573055" y="4336530"/>
            <a:chExt cx="2234708" cy="1129252"/>
          </a:xfrm>
        </p:grpSpPr>
        <p:sp>
          <p:nvSpPr>
            <p:cNvPr id="48" name="Text Placeholder 39"/>
            <p:cNvSpPr txBox="1">
              <a:spLocks/>
            </p:cNvSpPr>
            <p:nvPr/>
          </p:nvSpPr>
          <p:spPr>
            <a:xfrm>
              <a:off x="3575720"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49" name="Text Placeholder 48"/>
            <p:cNvSpPr txBox="1">
              <a:spLocks/>
            </p:cNvSpPr>
            <p:nvPr/>
          </p:nvSpPr>
          <p:spPr>
            <a:xfrm>
              <a:off x="3573055"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website</a:t>
              </a:r>
              <a:endParaRPr lang="en-AU" sz="1500" b="1" dirty="0">
                <a:solidFill>
                  <a:schemeClr val="bg2"/>
                </a:solidFill>
              </a:endParaRPr>
            </a:p>
          </p:txBody>
        </p:sp>
      </p:grpSp>
      <p:grpSp>
        <p:nvGrpSpPr>
          <p:cNvPr id="13" name="Group 12"/>
          <p:cNvGrpSpPr/>
          <p:nvPr/>
        </p:nvGrpSpPr>
        <p:grpSpPr>
          <a:xfrm>
            <a:off x="4786025" y="4886317"/>
            <a:ext cx="1676031" cy="846939"/>
            <a:chOff x="6381367" y="4336530"/>
            <a:chExt cx="2234708" cy="1129252"/>
          </a:xfrm>
        </p:grpSpPr>
        <p:sp>
          <p:nvSpPr>
            <p:cNvPr id="50" name="Text Placeholder 39"/>
            <p:cNvSpPr txBox="1">
              <a:spLocks/>
            </p:cNvSpPr>
            <p:nvPr/>
          </p:nvSpPr>
          <p:spPr>
            <a:xfrm>
              <a:off x="6384032"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51" name="Text Placeholder 48"/>
            <p:cNvSpPr txBox="1">
              <a:spLocks/>
            </p:cNvSpPr>
            <p:nvPr/>
          </p:nvSpPr>
          <p:spPr>
            <a:xfrm>
              <a:off x="6381367"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design</a:t>
              </a:r>
              <a:endParaRPr lang="en-AU" sz="1500" b="1" dirty="0">
                <a:solidFill>
                  <a:schemeClr val="bg2"/>
                </a:solidFill>
              </a:endParaRPr>
            </a:p>
          </p:txBody>
        </p:sp>
      </p:grpSp>
      <p:grpSp>
        <p:nvGrpSpPr>
          <p:cNvPr id="14" name="Group 13"/>
          <p:cNvGrpSpPr/>
          <p:nvPr/>
        </p:nvGrpSpPr>
        <p:grpSpPr>
          <a:xfrm>
            <a:off x="6784247" y="4886317"/>
            <a:ext cx="1676031" cy="846939"/>
            <a:chOff x="9045663" y="4336530"/>
            <a:chExt cx="2234708" cy="1129252"/>
          </a:xfrm>
        </p:grpSpPr>
        <p:sp>
          <p:nvSpPr>
            <p:cNvPr id="52" name="Text Placeholder 39"/>
            <p:cNvSpPr txBox="1">
              <a:spLocks/>
            </p:cNvSpPr>
            <p:nvPr/>
          </p:nvSpPr>
          <p:spPr>
            <a:xfrm>
              <a:off x="9048328"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53" name="Text Placeholder 48"/>
            <p:cNvSpPr txBox="1">
              <a:spLocks/>
            </p:cNvSpPr>
            <p:nvPr/>
          </p:nvSpPr>
          <p:spPr>
            <a:xfrm>
              <a:off x="9045663"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marketing</a:t>
              </a:r>
              <a:endParaRPr lang="en-AU" sz="1500" b="1" dirty="0">
                <a:solidFill>
                  <a:schemeClr val="bg2"/>
                </a:solidFill>
              </a:endParaRPr>
            </a:p>
          </p:txBody>
        </p:sp>
      </p:grpSp>
    </p:spTree>
    <p:extLst>
      <p:ext uri="{BB962C8B-B14F-4D97-AF65-F5344CB8AC3E}">
        <p14:creationId xmlns:p14="http://schemas.microsoft.com/office/powerpoint/2010/main" val="1005554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childTnLst>
                          </p:cTn>
                        </p:par>
                        <p:par>
                          <p:cTn id="30" fill="hold">
                            <p:stCondLst>
                              <p:cond delay="1500"/>
                            </p:stCondLst>
                            <p:childTnLst>
                              <p:par>
                                <p:cTn id="31" presetID="42"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anim calcmode="lin" valueType="num">
                                      <p:cBhvr>
                                        <p:cTn id="34" dur="500" fill="hold"/>
                                        <p:tgtEl>
                                          <p:spTgt spid="5"/>
                                        </p:tgtEl>
                                        <p:attrNameLst>
                                          <p:attrName>ppt_x</p:attrName>
                                        </p:attrNameLst>
                                      </p:cBhvr>
                                      <p:tavLst>
                                        <p:tav tm="0">
                                          <p:val>
                                            <p:strVal val="#ppt_x"/>
                                          </p:val>
                                        </p:tav>
                                        <p:tav tm="100000">
                                          <p:val>
                                            <p:strVal val="#ppt_x"/>
                                          </p:val>
                                        </p:tav>
                                      </p:tavLst>
                                    </p:anim>
                                    <p:anim calcmode="lin" valueType="num">
                                      <p:cBhvr>
                                        <p:cTn id="35" dur="5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anim calcmode="lin" valueType="num">
                                      <p:cBhvr>
                                        <p:cTn id="39" dur="500" fill="hold"/>
                                        <p:tgtEl>
                                          <p:spTgt spid="12"/>
                                        </p:tgtEl>
                                        <p:attrNameLst>
                                          <p:attrName>ppt_x</p:attrName>
                                        </p:attrNameLst>
                                      </p:cBhvr>
                                      <p:tavLst>
                                        <p:tav tm="0">
                                          <p:val>
                                            <p:strVal val="#ppt_x"/>
                                          </p:val>
                                        </p:tav>
                                        <p:tav tm="100000">
                                          <p:val>
                                            <p:strVal val="#ppt_x"/>
                                          </p:val>
                                        </p:tav>
                                      </p:tavLst>
                                    </p:anim>
                                    <p:anim calcmode="lin" valueType="num">
                                      <p:cBhvr>
                                        <p:cTn id="40" dur="500" fill="hold"/>
                                        <p:tgtEl>
                                          <p:spTgt spid="1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2" presetClass="entr" presetSubtype="0" fill="hold"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anim calcmode="lin" valueType="num">
                                      <p:cBhvr>
                                        <p:cTn id="45" dur="500" fill="hold"/>
                                        <p:tgtEl>
                                          <p:spTgt spid="6"/>
                                        </p:tgtEl>
                                        <p:attrNameLst>
                                          <p:attrName>ppt_x</p:attrName>
                                        </p:attrNameLst>
                                      </p:cBhvr>
                                      <p:tavLst>
                                        <p:tav tm="0">
                                          <p:val>
                                            <p:strVal val="#ppt_x"/>
                                          </p:val>
                                        </p:tav>
                                        <p:tav tm="100000">
                                          <p:val>
                                            <p:strVal val="#ppt_x"/>
                                          </p:val>
                                        </p:tav>
                                      </p:tavLst>
                                    </p:anim>
                                    <p:anim calcmode="lin" valueType="num">
                                      <p:cBhvr>
                                        <p:cTn id="46" dur="500" fill="hold"/>
                                        <p:tgtEl>
                                          <p:spTgt spid="6"/>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anim calcmode="lin" valueType="num">
                                      <p:cBhvr>
                                        <p:cTn id="50" dur="500" fill="hold"/>
                                        <p:tgtEl>
                                          <p:spTgt spid="13"/>
                                        </p:tgtEl>
                                        <p:attrNameLst>
                                          <p:attrName>ppt_x</p:attrName>
                                        </p:attrNameLst>
                                      </p:cBhvr>
                                      <p:tavLst>
                                        <p:tav tm="0">
                                          <p:val>
                                            <p:strVal val="#ppt_x"/>
                                          </p:val>
                                        </p:tav>
                                        <p:tav tm="100000">
                                          <p:val>
                                            <p:strVal val="#ppt_x"/>
                                          </p:val>
                                        </p:tav>
                                      </p:tavLst>
                                    </p:anim>
                                    <p:anim calcmode="lin" valueType="num">
                                      <p:cBhvr>
                                        <p:cTn id="51" dur="5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2500"/>
                            </p:stCondLst>
                            <p:childTnLst>
                              <p:par>
                                <p:cTn id="53" presetID="42"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anim calcmode="lin" valueType="num">
                                      <p:cBhvr>
                                        <p:cTn id="56" dur="500" fill="hold"/>
                                        <p:tgtEl>
                                          <p:spTgt spid="7"/>
                                        </p:tgtEl>
                                        <p:attrNameLst>
                                          <p:attrName>ppt_x</p:attrName>
                                        </p:attrNameLst>
                                      </p:cBhvr>
                                      <p:tavLst>
                                        <p:tav tm="0">
                                          <p:val>
                                            <p:strVal val="#ppt_x"/>
                                          </p:val>
                                        </p:tav>
                                        <p:tav tm="100000">
                                          <p:val>
                                            <p:strVal val="#ppt_x"/>
                                          </p:val>
                                        </p:tav>
                                      </p:tavLst>
                                    </p:anim>
                                    <p:anim calcmode="lin" valueType="num">
                                      <p:cBhvr>
                                        <p:cTn id="57" dur="500" fill="hold"/>
                                        <p:tgtEl>
                                          <p:spTgt spid="7"/>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anim calcmode="lin" valueType="num">
                                      <p:cBhvr>
                                        <p:cTn id="61" dur="500" fill="hold"/>
                                        <p:tgtEl>
                                          <p:spTgt spid="14"/>
                                        </p:tgtEl>
                                        <p:attrNameLst>
                                          <p:attrName>ppt_x</p:attrName>
                                        </p:attrNameLst>
                                      </p:cBhvr>
                                      <p:tavLst>
                                        <p:tav tm="0">
                                          <p:val>
                                            <p:strVal val="#ppt_x"/>
                                          </p:val>
                                        </p:tav>
                                        <p:tav tm="100000">
                                          <p:val>
                                            <p:strVal val="#ppt_x"/>
                                          </p:val>
                                        </p:tav>
                                      </p:tavLst>
                                    </p:anim>
                                    <p:anim calcmode="lin" valueType="num">
                                      <p:cBhvr>
                                        <p:cTn id="62"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build="p"/>
      <p:bldP spid="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SWOT Analysis</a:t>
            </a:r>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84" name="Subtitle 3"/>
          <p:cNvSpPr>
            <a:spLocks noGrp="1"/>
          </p:cNvSpPr>
          <p:nvPr>
            <p:ph type="subTitle" idx="1"/>
          </p:nvPr>
        </p:nvSpPr>
        <p:spPr/>
        <p:txBody>
          <a:bodyPr/>
          <a:lstStyle/>
          <a:p>
            <a:r>
              <a:rPr lang="en-US" dirty="0" smtClean="0"/>
              <a:t>Business Analysis</a:t>
            </a:r>
            <a:endParaRPr lang="en-AU" dirty="0"/>
          </a:p>
        </p:txBody>
      </p:sp>
      <p:grpSp>
        <p:nvGrpSpPr>
          <p:cNvPr id="2" name="Group 1"/>
          <p:cNvGrpSpPr/>
          <p:nvPr/>
        </p:nvGrpSpPr>
        <p:grpSpPr>
          <a:xfrm>
            <a:off x="3285076" y="2800413"/>
            <a:ext cx="1286924" cy="1645082"/>
            <a:chOff x="4392290" y="2104579"/>
            <a:chExt cx="1715898" cy="2193442"/>
          </a:xfrm>
        </p:grpSpPr>
        <p:sp>
          <p:nvSpPr>
            <p:cNvPr id="63" name="Freeform 5"/>
            <p:cNvSpPr>
              <a:spLocks/>
            </p:cNvSpPr>
            <p:nvPr/>
          </p:nvSpPr>
          <p:spPr bwMode="auto">
            <a:xfrm rot="18900000">
              <a:off x="4392290" y="2104579"/>
              <a:ext cx="1715898"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564" tIns="82283" rIns="164564" bIns="82283" numCol="1" anchor="t" anchorCtr="0" compatLnSpc="1">
              <a:prstTxWarp prst="textNoShape">
                <a:avLst/>
              </a:prstTxWarp>
            </a:bodyPr>
            <a:lstStyle/>
            <a:p>
              <a:endParaRPr lang="bg-BG" sz="1350" dirty="0"/>
            </a:p>
          </p:txBody>
        </p:sp>
        <p:sp>
          <p:nvSpPr>
            <p:cNvPr id="65" name="Oval 64"/>
            <p:cNvSpPr/>
            <p:nvPr/>
          </p:nvSpPr>
          <p:spPr>
            <a:xfrm>
              <a:off x="5305068"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3" name="Group 2"/>
          <p:cNvGrpSpPr/>
          <p:nvPr/>
        </p:nvGrpSpPr>
        <p:grpSpPr>
          <a:xfrm>
            <a:off x="4314940" y="2979325"/>
            <a:ext cx="1644653" cy="1287259"/>
            <a:chOff x="5753253" y="2343128"/>
            <a:chExt cx="2192871" cy="1716345"/>
          </a:xfrm>
        </p:grpSpPr>
        <p:sp>
          <p:nvSpPr>
            <p:cNvPr id="59" name="Freeform 5"/>
            <p:cNvSpPr>
              <a:spLocks/>
            </p:cNvSpPr>
            <p:nvPr/>
          </p:nvSpPr>
          <p:spPr bwMode="auto">
            <a:xfrm rot="2700000">
              <a:off x="5991516" y="2104865"/>
              <a:ext cx="1716345"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6" name="Oval 65"/>
            <p:cNvSpPr/>
            <p:nvPr/>
          </p:nvSpPr>
          <p:spPr>
            <a:xfrm>
              <a:off x="6241172"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4" name="Group 3"/>
          <p:cNvGrpSpPr/>
          <p:nvPr/>
        </p:nvGrpSpPr>
        <p:grpSpPr>
          <a:xfrm>
            <a:off x="3115352" y="4177076"/>
            <a:ext cx="1644653" cy="1287258"/>
            <a:chOff x="4153802" y="3940129"/>
            <a:chExt cx="2192871" cy="1716344"/>
          </a:xfrm>
        </p:grpSpPr>
        <p:sp>
          <p:nvSpPr>
            <p:cNvPr id="61" name="Freeform 5"/>
            <p:cNvSpPr>
              <a:spLocks/>
            </p:cNvSpPr>
            <p:nvPr/>
          </p:nvSpPr>
          <p:spPr bwMode="auto">
            <a:xfrm rot="2700000" flipH="1">
              <a:off x="4392066" y="3701865"/>
              <a:ext cx="1716344"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7" name="Oval 66"/>
            <p:cNvSpPr/>
            <p:nvPr/>
          </p:nvSpPr>
          <p:spPr>
            <a:xfrm>
              <a:off x="5303912"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6" name="Group 5"/>
          <p:cNvGrpSpPr/>
          <p:nvPr/>
        </p:nvGrpSpPr>
        <p:grpSpPr>
          <a:xfrm>
            <a:off x="4493804" y="3998164"/>
            <a:ext cx="1286923" cy="1645082"/>
            <a:chOff x="5991738" y="3701581"/>
            <a:chExt cx="1715897" cy="2193442"/>
          </a:xfrm>
        </p:grpSpPr>
        <p:sp>
          <p:nvSpPr>
            <p:cNvPr id="57" name="Freeform 5"/>
            <p:cNvSpPr>
              <a:spLocks/>
            </p:cNvSpPr>
            <p:nvPr/>
          </p:nvSpPr>
          <p:spPr bwMode="auto">
            <a:xfrm rot="18900000" flipH="1">
              <a:off x="5991738" y="3701581"/>
              <a:ext cx="1715897"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8" name="Oval 67"/>
            <p:cNvSpPr/>
            <p:nvPr/>
          </p:nvSpPr>
          <p:spPr>
            <a:xfrm>
              <a:off x="6240016"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grpSp>
        <p:nvGrpSpPr>
          <p:cNvPr id="12" name="Group 11"/>
          <p:cNvGrpSpPr/>
          <p:nvPr/>
        </p:nvGrpSpPr>
        <p:grpSpPr>
          <a:xfrm>
            <a:off x="6192180" y="4336300"/>
            <a:ext cx="2538282" cy="712880"/>
            <a:chOff x="8256240" y="4638734"/>
            <a:chExt cx="3384376" cy="950506"/>
          </a:xfrm>
        </p:grpSpPr>
        <p:sp>
          <p:nvSpPr>
            <p:cNvPr id="32" name="Text Placeholder 2"/>
            <p:cNvSpPr txBox="1">
              <a:spLocks/>
            </p:cNvSpPr>
            <p:nvPr/>
          </p:nvSpPr>
          <p:spPr>
            <a:xfrm>
              <a:off x="8794089" y="4638734"/>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36"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0" name="Group 9"/>
          <p:cNvGrpSpPr/>
          <p:nvPr/>
        </p:nvGrpSpPr>
        <p:grpSpPr>
          <a:xfrm>
            <a:off x="467545" y="4336300"/>
            <a:ext cx="2569052" cy="712880"/>
            <a:chOff x="623392" y="4638734"/>
            <a:chExt cx="3425403" cy="950506"/>
          </a:xfrm>
        </p:grpSpPr>
        <p:sp>
          <p:nvSpPr>
            <p:cNvPr id="34" name="Text Placeholder 2"/>
            <p:cNvSpPr txBox="1">
              <a:spLocks/>
            </p:cNvSpPr>
            <p:nvPr/>
          </p:nvSpPr>
          <p:spPr>
            <a:xfrm>
              <a:off x="623392" y="4638734"/>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grpSp>
          <p:nvGrpSpPr>
            <p:cNvPr id="37" name="Group 36"/>
            <p:cNvGrpSpPr/>
            <p:nvPr/>
          </p:nvGrpSpPr>
          <p:grpSpPr>
            <a:xfrm>
              <a:off x="3575720" y="4725144"/>
              <a:ext cx="473075" cy="474663"/>
              <a:chOff x="4906963" y="2173288"/>
              <a:chExt cx="473075" cy="474663"/>
            </a:xfrm>
            <a:solidFill>
              <a:schemeClr val="accent1"/>
            </a:solidFill>
          </p:grpSpPr>
          <p:sp>
            <p:nvSpPr>
              <p:cNvPr id="38"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9"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9" name="Group 8"/>
          <p:cNvGrpSpPr/>
          <p:nvPr/>
        </p:nvGrpSpPr>
        <p:grpSpPr>
          <a:xfrm>
            <a:off x="467545" y="3506839"/>
            <a:ext cx="2536385" cy="712880"/>
            <a:chOff x="623392" y="3532786"/>
            <a:chExt cx="3381847" cy="950506"/>
          </a:xfrm>
        </p:grpSpPr>
        <p:sp>
          <p:nvSpPr>
            <p:cNvPr id="35" name="Text Placeholder 2"/>
            <p:cNvSpPr txBox="1">
              <a:spLocks/>
            </p:cNvSpPr>
            <p:nvPr/>
          </p:nvSpPr>
          <p:spPr>
            <a:xfrm>
              <a:off x="623392" y="35327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grpSp>
          <p:nvGrpSpPr>
            <p:cNvPr id="40" name="Group 39"/>
            <p:cNvGrpSpPr/>
            <p:nvPr/>
          </p:nvGrpSpPr>
          <p:grpSpPr>
            <a:xfrm>
              <a:off x="3575026" y="3620368"/>
              <a:ext cx="430213" cy="427038"/>
              <a:chOff x="2936875" y="2108200"/>
              <a:chExt cx="430213" cy="427038"/>
            </a:xfrm>
            <a:solidFill>
              <a:schemeClr val="accent2"/>
            </a:solidFill>
          </p:grpSpPr>
          <p:sp>
            <p:nvSpPr>
              <p:cNvPr id="4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6192180" y="3506839"/>
            <a:ext cx="2538282" cy="712880"/>
            <a:chOff x="8256240" y="3532786"/>
            <a:chExt cx="3384376" cy="950506"/>
          </a:xfrm>
        </p:grpSpPr>
        <p:sp>
          <p:nvSpPr>
            <p:cNvPr id="33" name="Text Placeholder 2"/>
            <p:cNvSpPr txBox="1">
              <a:spLocks/>
            </p:cNvSpPr>
            <p:nvPr/>
          </p:nvSpPr>
          <p:spPr>
            <a:xfrm>
              <a:off x="8794089" y="35327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grpSp>
          <p:nvGrpSpPr>
            <p:cNvPr id="43" name="Group 42"/>
            <p:cNvGrpSpPr/>
            <p:nvPr/>
          </p:nvGrpSpPr>
          <p:grpSpPr>
            <a:xfrm>
              <a:off x="8256240" y="3645024"/>
              <a:ext cx="314325" cy="397621"/>
              <a:chOff x="1354138" y="4521200"/>
              <a:chExt cx="285750" cy="328613"/>
            </a:xfrm>
            <a:solidFill>
              <a:schemeClr val="accent3"/>
            </a:solidFill>
          </p:grpSpPr>
          <p:sp>
            <p:nvSpPr>
              <p:cNvPr id="44"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1713554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4">
                                            <p:txEl>
                                              <p:pRg st="0" end="0"/>
                                            </p:txEl>
                                          </p:spTgt>
                                        </p:tgtEl>
                                        <p:attrNameLst>
                                          <p:attrName>style.visibility</p:attrName>
                                        </p:attrNameLst>
                                      </p:cBhvr>
                                      <p:to>
                                        <p:strVal val="visible"/>
                                      </p:to>
                                    </p:set>
                                    <p:animEffect transition="in" filter="fade">
                                      <p:cBhvr>
                                        <p:cTn id="12" dur="500"/>
                                        <p:tgtEl>
                                          <p:spTgt spid="84">
                                            <p:txEl>
                                              <p:pRg st="0" end="0"/>
                                            </p:txEl>
                                          </p:spTgt>
                                        </p:tgtEl>
                                      </p:cBhvr>
                                    </p:animEffect>
                                    <p:anim calcmode="lin" valueType="num">
                                      <p:cBhvr>
                                        <p:cTn id="13"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par>
                                <p:cTn id="27" presetID="2" presetClass="entr" presetSubtype="2"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childTnLst>
                                </p:cTn>
                              </p:par>
                              <p:par>
                                <p:cTn id="35" presetID="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childTnLst>
                                </p:cTn>
                              </p:par>
                              <p:par>
                                <p:cTn id="43" presetID="2" presetClass="entr" presetSubtype="2"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1+#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4"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2" name="Group 11"/>
          <p:cNvGrpSpPr/>
          <p:nvPr/>
        </p:nvGrpSpPr>
        <p:grpSpPr>
          <a:xfrm>
            <a:off x="3278671" y="2839732"/>
            <a:ext cx="1239861" cy="1241821"/>
            <a:chOff x="4436792" y="2643309"/>
            <a:chExt cx="1653148" cy="1655761"/>
          </a:xfrm>
        </p:grpSpPr>
        <p:grpSp>
          <p:nvGrpSpPr>
            <p:cNvPr id="5" name="Group 4"/>
            <p:cNvGrpSpPr/>
            <p:nvPr/>
          </p:nvGrpSpPr>
          <p:grpSpPr>
            <a:xfrm>
              <a:off x="4436792" y="2643309"/>
              <a:ext cx="1653148" cy="1655761"/>
              <a:chOff x="4611454" y="2797830"/>
              <a:chExt cx="1502862" cy="1505237"/>
            </a:xfrm>
          </p:grpSpPr>
          <p:sp>
            <p:nvSpPr>
              <p:cNvPr id="44" name="Freeform 7"/>
              <p:cNvSpPr>
                <a:spLocks/>
              </p:cNvSpPr>
              <p:nvPr/>
            </p:nvSpPr>
            <p:spPr bwMode="auto">
              <a:xfrm rot="5400000" flipH="1">
                <a:off x="4612897" y="2800803"/>
                <a:ext cx="1499465"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2"/>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45" name="Freeform 17"/>
              <p:cNvSpPr>
                <a:spLocks/>
              </p:cNvSpPr>
              <p:nvPr/>
            </p:nvSpPr>
            <p:spPr bwMode="auto">
              <a:xfrm rot="5400000" flipH="1">
                <a:off x="5286359" y="3481176"/>
                <a:ext cx="1505237" cy="138545"/>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2"/>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46" name="Freeform 18"/>
              <p:cNvSpPr>
                <a:spLocks/>
              </p:cNvSpPr>
              <p:nvPr/>
            </p:nvSpPr>
            <p:spPr bwMode="auto">
              <a:xfrm rot="5400000" flipH="1">
                <a:off x="5293867" y="34740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2"/>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43" name="Oval 42"/>
            <p:cNvSpPr/>
            <p:nvPr/>
          </p:nvSpPr>
          <p:spPr>
            <a:xfrm>
              <a:off x="5009103"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13" name="Group 12"/>
          <p:cNvGrpSpPr/>
          <p:nvPr/>
        </p:nvGrpSpPr>
        <p:grpSpPr>
          <a:xfrm>
            <a:off x="4569736" y="2848004"/>
            <a:ext cx="1240631" cy="1239860"/>
            <a:chOff x="6158212" y="2654338"/>
            <a:chExt cx="1654175" cy="1653147"/>
          </a:xfrm>
        </p:grpSpPr>
        <p:grpSp>
          <p:nvGrpSpPr>
            <p:cNvPr id="6" name="Group 5"/>
            <p:cNvGrpSpPr/>
            <p:nvPr/>
          </p:nvGrpSpPr>
          <p:grpSpPr>
            <a:xfrm>
              <a:off x="6158212" y="2654338"/>
              <a:ext cx="1654175" cy="1653147"/>
              <a:chOff x="6176381" y="2807856"/>
              <a:chExt cx="1503795" cy="1502861"/>
            </a:xfrm>
          </p:grpSpPr>
          <p:sp>
            <p:nvSpPr>
              <p:cNvPr id="53" name="Freeform 6"/>
              <p:cNvSpPr>
                <a:spLocks/>
              </p:cNvSpPr>
              <p:nvPr/>
            </p:nvSpPr>
            <p:spPr bwMode="auto">
              <a:xfrm>
                <a:off x="6177526" y="2807856"/>
                <a:ext cx="1499465" cy="1502351"/>
              </a:xfrm>
              <a:custGeom>
                <a:avLst/>
                <a:gdLst>
                  <a:gd name="T0" fmla="*/ 604 w 604"/>
                  <a:gd name="T1" fmla="*/ 605 h 605"/>
                  <a:gd name="T2" fmla="*/ 56 w 604"/>
                  <a:gd name="T3" fmla="*/ 550 h 605"/>
                  <a:gd name="T4" fmla="*/ 0 w 604"/>
                  <a:gd name="T5" fmla="*/ 0 h 605"/>
                  <a:gd name="T6" fmla="*/ 604 w 604"/>
                  <a:gd name="T7" fmla="*/ 605 h 605"/>
                </a:gdLst>
                <a:ahLst/>
                <a:cxnLst>
                  <a:cxn ang="0">
                    <a:pos x="T0" y="T1"/>
                  </a:cxn>
                  <a:cxn ang="0">
                    <a:pos x="T2" y="T3"/>
                  </a:cxn>
                  <a:cxn ang="0">
                    <a:pos x="T4" y="T5"/>
                  </a:cxn>
                  <a:cxn ang="0">
                    <a:pos x="T6" y="T7"/>
                  </a:cxn>
                </a:cxnLst>
                <a:rect l="0" t="0" r="r" b="b"/>
                <a:pathLst>
                  <a:path w="604" h="605">
                    <a:moveTo>
                      <a:pt x="604" y="605"/>
                    </a:moveTo>
                    <a:cubicBezTo>
                      <a:pt x="56" y="550"/>
                      <a:pt x="56" y="550"/>
                      <a:pt x="56" y="550"/>
                    </a:cubicBezTo>
                    <a:cubicBezTo>
                      <a:pt x="0" y="0"/>
                      <a:pt x="0" y="0"/>
                      <a:pt x="0" y="0"/>
                    </a:cubicBezTo>
                    <a:cubicBezTo>
                      <a:pt x="328" y="14"/>
                      <a:pt x="591" y="277"/>
                      <a:pt x="604" y="605"/>
                    </a:cubicBezTo>
                    <a:close/>
                  </a:path>
                </a:pathLst>
              </a:custGeom>
              <a:solidFill>
                <a:schemeClr val="accent3"/>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54" name="Freeform 13"/>
              <p:cNvSpPr>
                <a:spLocks/>
              </p:cNvSpPr>
              <p:nvPr/>
            </p:nvSpPr>
            <p:spPr bwMode="auto">
              <a:xfrm>
                <a:off x="6176381" y="4168061"/>
                <a:ext cx="1503795" cy="135659"/>
              </a:xfrm>
              <a:custGeom>
                <a:avLst/>
                <a:gdLst>
                  <a:gd name="T0" fmla="*/ 96 w 1042"/>
                  <a:gd name="T1" fmla="*/ 0 h 94"/>
                  <a:gd name="T2" fmla="*/ 1042 w 1042"/>
                  <a:gd name="T3" fmla="*/ 94 h 94"/>
                  <a:gd name="T4" fmla="*/ 0 w 1042"/>
                  <a:gd name="T5" fmla="*/ 94 h 94"/>
                  <a:gd name="T6" fmla="*/ 96 w 1042"/>
                  <a:gd name="T7" fmla="*/ 0 h 94"/>
                </a:gdLst>
                <a:ahLst/>
                <a:cxnLst>
                  <a:cxn ang="0">
                    <a:pos x="T0" y="T1"/>
                  </a:cxn>
                  <a:cxn ang="0">
                    <a:pos x="T2" y="T3"/>
                  </a:cxn>
                  <a:cxn ang="0">
                    <a:pos x="T4" y="T5"/>
                  </a:cxn>
                  <a:cxn ang="0">
                    <a:pos x="T6" y="T7"/>
                  </a:cxn>
                </a:cxnLst>
                <a:rect l="0" t="0" r="r" b="b"/>
                <a:pathLst>
                  <a:path w="1042" h="94">
                    <a:moveTo>
                      <a:pt x="96" y="0"/>
                    </a:moveTo>
                    <a:lnTo>
                      <a:pt x="1042" y="94"/>
                    </a:lnTo>
                    <a:lnTo>
                      <a:pt x="0" y="94"/>
                    </a:lnTo>
                    <a:lnTo>
                      <a:pt x="96" y="0"/>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55" name="Freeform 14"/>
              <p:cNvSpPr>
                <a:spLocks/>
              </p:cNvSpPr>
              <p:nvPr/>
            </p:nvSpPr>
            <p:spPr bwMode="auto">
              <a:xfrm>
                <a:off x="6183678" y="2808366"/>
                <a:ext cx="138545" cy="1502351"/>
              </a:xfrm>
              <a:custGeom>
                <a:avLst/>
                <a:gdLst>
                  <a:gd name="T0" fmla="*/ 0 w 96"/>
                  <a:gd name="T1" fmla="*/ 1041 h 1041"/>
                  <a:gd name="T2" fmla="*/ 0 w 96"/>
                  <a:gd name="T3" fmla="*/ 0 h 1041"/>
                  <a:gd name="T4" fmla="*/ 96 w 96"/>
                  <a:gd name="T5" fmla="*/ 947 h 1041"/>
                  <a:gd name="T6" fmla="*/ 0 w 96"/>
                  <a:gd name="T7" fmla="*/ 1041 h 1041"/>
                  <a:gd name="T8" fmla="*/ 0 w 96"/>
                  <a:gd name="T9" fmla="*/ 1041 h 1041"/>
                </a:gdLst>
                <a:ahLst/>
                <a:cxnLst>
                  <a:cxn ang="0">
                    <a:pos x="T0" y="T1"/>
                  </a:cxn>
                  <a:cxn ang="0">
                    <a:pos x="T2" y="T3"/>
                  </a:cxn>
                  <a:cxn ang="0">
                    <a:pos x="T4" y="T5"/>
                  </a:cxn>
                  <a:cxn ang="0">
                    <a:pos x="T6" y="T7"/>
                  </a:cxn>
                  <a:cxn ang="0">
                    <a:pos x="T8" y="T9"/>
                  </a:cxn>
                </a:cxnLst>
                <a:rect l="0" t="0" r="r" b="b"/>
                <a:pathLst>
                  <a:path w="96" h="1041">
                    <a:moveTo>
                      <a:pt x="0" y="1041"/>
                    </a:moveTo>
                    <a:lnTo>
                      <a:pt x="0" y="0"/>
                    </a:lnTo>
                    <a:lnTo>
                      <a:pt x="96" y="947"/>
                    </a:lnTo>
                    <a:lnTo>
                      <a:pt x="0" y="1041"/>
                    </a:lnTo>
                    <a:lnTo>
                      <a:pt x="0" y="1041"/>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grpSp>
        <p:sp>
          <p:nvSpPr>
            <p:cNvPr id="50" name="Oval 49"/>
            <p:cNvSpPr/>
            <p:nvPr/>
          </p:nvSpPr>
          <p:spPr>
            <a:xfrm>
              <a:off x="6672064"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14" name="Group 13"/>
          <p:cNvGrpSpPr/>
          <p:nvPr/>
        </p:nvGrpSpPr>
        <p:grpSpPr>
          <a:xfrm>
            <a:off x="3275856" y="4130528"/>
            <a:ext cx="1243230" cy="1242807"/>
            <a:chOff x="4433039" y="4364370"/>
            <a:chExt cx="1657640" cy="1657076"/>
          </a:xfrm>
        </p:grpSpPr>
        <p:grpSp>
          <p:nvGrpSpPr>
            <p:cNvPr id="7" name="Group 6"/>
            <p:cNvGrpSpPr/>
            <p:nvPr/>
          </p:nvGrpSpPr>
          <p:grpSpPr>
            <a:xfrm>
              <a:off x="4433039" y="4364370"/>
              <a:ext cx="1657640" cy="1657076"/>
              <a:chOff x="4608042" y="4362431"/>
              <a:chExt cx="1506945" cy="1506433"/>
            </a:xfrm>
          </p:grpSpPr>
          <p:sp>
            <p:nvSpPr>
              <p:cNvPr id="61" name="Freeform 8"/>
              <p:cNvSpPr>
                <a:spLocks/>
              </p:cNvSpPr>
              <p:nvPr/>
            </p:nvSpPr>
            <p:spPr bwMode="auto">
              <a:xfrm>
                <a:off x="4608042" y="4366513"/>
                <a:ext cx="1502353" cy="1502351"/>
              </a:xfrm>
              <a:custGeom>
                <a:avLst/>
                <a:gdLst>
                  <a:gd name="T0" fmla="*/ 605 w 605"/>
                  <a:gd name="T1" fmla="*/ 605 h 605"/>
                  <a:gd name="T2" fmla="*/ 0 w 605"/>
                  <a:gd name="T3" fmla="*/ 0 h 605"/>
                  <a:gd name="T4" fmla="*/ 550 w 605"/>
                  <a:gd name="T5" fmla="*/ 56 h 605"/>
                  <a:gd name="T6" fmla="*/ 605 w 605"/>
                  <a:gd name="T7" fmla="*/ 605 h 605"/>
                </a:gdLst>
                <a:ahLst/>
                <a:cxnLst>
                  <a:cxn ang="0">
                    <a:pos x="T0" y="T1"/>
                  </a:cxn>
                  <a:cxn ang="0">
                    <a:pos x="T2" y="T3"/>
                  </a:cxn>
                  <a:cxn ang="0">
                    <a:pos x="T4" y="T5"/>
                  </a:cxn>
                  <a:cxn ang="0">
                    <a:pos x="T6" y="T7"/>
                  </a:cxn>
                </a:cxnLst>
                <a:rect l="0" t="0" r="r" b="b"/>
                <a:pathLst>
                  <a:path w="605" h="605">
                    <a:moveTo>
                      <a:pt x="605" y="605"/>
                    </a:moveTo>
                    <a:cubicBezTo>
                      <a:pt x="277" y="592"/>
                      <a:pt x="13" y="329"/>
                      <a:pt x="0" y="0"/>
                    </a:cubicBezTo>
                    <a:cubicBezTo>
                      <a:pt x="550" y="56"/>
                      <a:pt x="550" y="56"/>
                      <a:pt x="550" y="56"/>
                    </a:cubicBezTo>
                    <a:lnTo>
                      <a:pt x="605" y="605"/>
                    </a:lnTo>
                    <a:close/>
                  </a:path>
                </a:pathLst>
              </a:custGeom>
              <a:solidFill>
                <a:schemeClr val="accent1"/>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62" name="Freeform 15"/>
              <p:cNvSpPr>
                <a:spLocks/>
              </p:cNvSpPr>
              <p:nvPr/>
            </p:nvSpPr>
            <p:spPr bwMode="auto">
              <a:xfrm>
                <a:off x="4612634" y="4369006"/>
                <a:ext cx="1502353" cy="138546"/>
              </a:xfrm>
              <a:custGeom>
                <a:avLst/>
                <a:gdLst>
                  <a:gd name="T0" fmla="*/ 946 w 1041"/>
                  <a:gd name="T1" fmla="*/ 96 h 96"/>
                  <a:gd name="T2" fmla="*/ 0 w 1041"/>
                  <a:gd name="T3" fmla="*/ 0 h 96"/>
                  <a:gd name="T4" fmla="*/ 1041 w 1041"/>
                  <a:gd name="T5" fmla="*/ 0 h 96"/>
                  <a:gd name="T6" fmla="*/ 946 w 1041"/>
                  <a:gd name="T7" fmla="*/ 96 h 96"/>
                </a:gdLst>
                <a:ahLst/>
                <a:cxnLst>
                  <a:cxn ang="0">
                    <a:pos x="T0" y="T1"/>
                  </a:cxn>
                  <a:cxn ang="0">
                    <a:pos x="T2" y="T3"/>
                  </a:cxn>
                  <a:cxn ang="0">
                    <a:pos x="T4" y="T5"/>
                  </a:cxn>
                  <a:cxn ang="0">
                    <a:pos x="T6" y="T7"/>
                  </a:cxn>
                </a:cxnLst>
                <a:rect l="0" t="0" r="r" b="b"/>
                <a:pathLst>
                  <a:path w="1041" h="96">
                    <a:moveTo>
                      <a:pt x="946" y="96"/>
                    </a:moveTo>
                    <a:lnTo>
                      <a:pt x="0" y="0"/>
                    </a:lnTo>
                    <a:lnTo>
                      <a:pt x="1041" y="0"/>
                    </a:lnTo>
                    <a:lnTo>
                      <a:pt x="946" y="96"/>
                    </a:lnTo>
                    <a:close/>
                  </a:path>
                </a:pathLst>
              </a:custGeom>
              <a:solidFill>
                <a:schemeClr val="accent1"/>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63" name="Freeform 16"/>
              <p:cNvSpPr>
                <a:spLocks/>
              </p:cNvSpPr>
              <p:nvPr/>
            </p:nvSpPr>
            <p:spPr bwMode="auto">
              <a:xfrm>
                <a:off x="5971608" y="4362431"/>
                <a:ext cx="137102" cy="1502352"/>
              </a:xfrm>
              <a:custGeom>
                <a:avLst/>
                <a:gdLst>
                  <a:gd name="T0" fmla="*/ 95 w 95"/>
                  <a:gd name="T1" fmla="*/ 0 h 1041"/>
                  <a:gd name="T2" fmla="*/ 95 w 95"/>
                  <a:gd name="T3" fmla="*/ 1041 h 1041"/>
                  <a:gd name="T4" fmla="*/ 0 w 95"/>
                  <a:gd name="T5" fmla="*/ 96 h 1041"/>
                  <a:gd name="T6" fmla="*/ 95 w 95"/>
                  <a:gd name="T7" fmla="*/ 0 h 1041"/>
                  <a:gd name="T8" fmla="*/ 95 w 95"/>
                  <a:gd name="T9" fmla="*/ 0 h 1041"/>
                </a:gdLst>
                <a:ahLst/>
                <a:cxnLst>
                  <a:cxn ang="0">
                    <a:pos x="T0" y="T1"/>
                  </a:cxn>
                  <a:cxn ang="0">
                    <a:pos x="T2" y="T3"/>
                  </a:cxn>
                  <a:cxn ang="0">
                    <a:pos x="T4" y="T5"/>
                  </a:cxn>
                  <a:cxn ang="0">
                    <a:pos x="T6" y="T7"/>
                  </a:cxn>
                  <a:cxn ang="0">
                    <a:pos x="T8" y="T9"/>
                  </a:cxn>
                </a:cxnLst>
                <a:rect l="0" t="0" r="r" b="b"/>
                <a:pathLst>
                  <a:path w="95" h="1041">
                    <a:moveTo>
                      <a:pt x="95" y="0"/>
                    </a:moveTo>
                    <a:lnTo>
                      <a:pt x="95" y="1041"/>
                    </a:lnTo>
                    <a:lnTo>
                      <a:pt x="0" y="96"/>
                    </a:lnTo>
                    <a:lnTo>
                      <a:pt x="95" y="0"/>
                    </a:lnTo>
                    <a:lnTo>
                      <a:pt x="95" y="0"/>
                    </a:lnTo>
                    <a:close/>
                  </a:path>
                </a:pathLst>
              </a:custGeom>
              <a:solidFill>
                <a:schemeClr val="accent1"/>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58" name="Oval 57"/>
            <p:cNvSpPr/>
            <p:nvPr/>
          </p:nvSpPr>
          <p:spPr>
            <a:xfrm>
              <a:off x="5015880"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15" name="Group 14"/>
          <p:cNvGrpSpPr/>
          <p:nvPr/>
        </p:nvGrpSpPr>
        <p:grpSpPr>
          <a:xfrm>
            <a:off x="4577848" y="4131078"/>
            <a:ext cx="1241373" cy="1239862"/>
            <a:chOff x="6169028" y="4389626"/>
            <a:chExt cx="1655164" cy="1653149"/>
          </a:xfrm>
        </p:grpSpPr>
        <p:grpSp>
          <p:nvGrpSpPr>
            <p:cNvPr id="8" name="Group 7"/>
            <p:cNvGrpSpPr/>
            <p:nvPr/>
          </p:nvGrpSpPr>
          <p:grpSpPr>
            <a:xfrm>
              <a:off x="6169028" y="4389626"/>
              <a:ext cx="1655164" cy="1653149"/>
              <a:chOff x="6186214" y="4385391"/>
              <a:chExt cx="1504694" cy="1502863"/>
            </a:xfrm>
          </p:grpSpPr>
          <p:sp>
            <p:nvSpPr>
              <p:cNvPr id="89" name="Freeform 7"/>
              <p:cNvSpPr>
                <a:spLocks/>
              </p:cNvSpPr>
              <p:nvPr/>
            </p:nvSpPr>
            <p:spPr bwMode="auto">
              <a:xfrm>
                <a:off x="6186214" y="4385902"/>
                <a:ext cx="1499466"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4"/>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90" name="Freeform 17"/>
              <p:cNvSpPr>
                <a:spLocks/>
              </p:cNvSpPr>
              <p:nvPr/>
            </p:nvSpPr>
            <p:spPr bwMode="auto">
              <a:xfrm>
                <a:off x="6187111" y="4392987"/>
                <a:ext cx="1503797" cy="138546"/>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4"/>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91" name="Freeform 18"/>
              <p:cNvSpPr>
                <a:spLocks/>
              </p:cNvSpPr>
              <p:nvPr/>
            </p:nvSpPr>
            <p:spPr bwMode="auto">
              <a:xfrm>
                <a:off x="6186522" y="43853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4"/>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66" name="Oval 65"/>
            <p:cNvSpPr/>
            <p:nvPr/>
          </p:nvSpPr>
          <p:spPr>
            <a:xfrm>
              <a:off x="6744072"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sp>
        <p:nvSpPr>
          <p:cNvPr id="71" name="Text Placeholder 2"/>
          <p:cNvSpPr txBox="1">
            <a:spLocks/>
          </p:cNvSpPr>
          <p:nvPr/>
        </p:nvSpPr>
        <p:spPr>
          <a:xfrm>
            <a:off x="6595567"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72" name="Text Placeholder 2"/>
          <p:cNvSpPr txBox="1">
            <a:spLocks/>
          </p:cNvSpPr>
          <p:nvPr/>
        </p:nvSpPr>
        <p:spPr>
          <a:xfrm>
            <a:off x="6595567"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sp>
        <p:nvSpPr>
          <p:cNvPr id="73" name="Text Placeholder 2"/>
          <p:cNvSpPr txBox="1">
            <a:spLocks/>
          </p:cNvSpPr>
          <p:nvPr/>
        </p:nvSpPr>
        <p:spPr>
          <a:xfrm>
            <a:off x="467545"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sp>
        <p:nvSpPr>
          <p:cNvPr id="74" name="Text Placeholder 2"/>
          <p:cNvSpPr txBox="1">
            <a:spLocks/>
          </p:cNvSpPr>
          <p:nvPr/>
        </p:nvSpPr>
        <p:spPr>
          <a:xfrm>
            <a:off x="467545"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sp>
        <p:nvSpPr>
          <p:cNvPr id="75" name="Freeform 323"/>
          <p:cNvSpPr>
            <a:spLocks/>
          </p:cNvSpPr>
          <p:nvPr/>
        </p:nvSpPr>
        <p:spPr bwMode="auto">
          <a:xfrm>
            <a:off x="6192180" y="4401109"/>
            <a:ext cx="298216" cy="352961"/>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76" name="Group 75"/>
          <p:cNvGrpSpPr/>
          <p:nvPr/>
        </p:nvGrpSpPr>
        <p:grpSpPr>
          <a:xfrm>
            <a:off x="2681791" y="4401109"/>
            <a:ext cx="354806" cy="355997"/>
            <a:chOff x="4906963" y="2173288"/>
            <a:chExt cx="473075" cy="474663"/>
          </a:xfrm>
          <a:solidFill>
            <a:schemeClr val="accent1"/>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79" name="Group 78"/>
          <p:cNvGrpSpPr/>
          <p:nvPr/>
        </p:nvGrpSpPr>
        <p:grpSpPr>
          <a:xfrm>
            <a:off x="2681270" y="3572526"/>
            <a:ext cx="322660" cy="320279"/>
            <a:chOff x="2936875" y="2108200"/>
            <a:chExt cx="430213" cy="427038"/>
          </a:xfrm>
          <a:solidFill>
            <a:schemeClr val="accent2"/>
          </a:solidFill>
        </p:grpSpPr>
        <p:sp>
          <p:nvSpPr>
            <p:cNvPr id="8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82" name="Group 81"/>
          <p:cNvGrpSpPr/>
          <p:nvPr/>
        </p:nvGrpSpPr>
        <p:grpSpPr>
          <a:xfrm>
            <a:off x="6192180" y="3591018"/>
            <a:ext cx="235744" cy="298216"/>
            <a:chOff x="1354138" y="4521200"/>
            <a:chExt cx="285750" cy="328613"/>
          </a:xfrm>
          <a:solidFill>
            <a:schemeClr val="accent3"/>
          </a:solidFill>
        </p:grpSpPr>
        <p:sp>
          <p:nvSpPr>
            <p:cNvPr id="8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170282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fade">
                                      <p:cBhvr>
                                        <p:cTn id="34" dur="500"/>
                                        <p:tgtEl>
                                          <p:spTgt spid="74"/>
                                        </p:tgtEl>
                                      </p:cBhvr>
                                    </p:animEffect>
                                  </p:childTnLst>
                                </p:cTn>
                              </p:par>
                              <p:par>
                                <p:cTn id="35" presetID="10" presetClass="entr" presetSubtype="0" fill="hold"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fade">
                                      <p:cBhvr>
                                        <p:cTn id="41" dur="500"/>
                                        <p:tgtEl>
                                          <p:spTgt spid="8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fade">
                                      <p:cBhvr>
                                        <p:cTn id="44" dur="500"/>
                                        <p:tgtEl>
                                          <p:spTgt spid="72"/>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fade">
                                      <p:cBhvr>
                                        <p:cTn id="48" dur="500"/>
                                        <p:tgtEl>
                                          <p:spTgt spid="7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500"/>
                                        <p:tgtEl>
                                          <p:spTgt spid="73"/>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fade">
                                      <p:cBhvr>
                                        <p:cTn id="55" dur="500"/>
                                        <p:tgtEl>
                                          <p:spTgt spid="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1" grpId="0"/>
      <p:bldP spid="72" grpId="0"/>
      <p:bldP spid="73" grpId="0"/>
      <p:bldP spid="74" grpId="0"/>
      <p:bldP spid="7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7" name="Group 16"/>
          <p:cNvGrpSpPr/>
          <p:nvPr/>
        </p:nvGrpSpPr>
        <p:grpSpPr>
          <a:xfrm>
            <a:off x="3167844" y="2726922"/>
            <a:ext cx="2887639" cy="2888228"/>
            <a:chOff x="4021037" y="2289277"/>
            <a:chExt cx="4235203" cy="4236067"/>
          </a:xfrm>
        </p:grpSpPr>
        <p:grpSp>
          <p:nvGrpSpPr>
            <p:cNvPr id="9" name="Group 8"/>
            <p:cNvGrpSpPr/>
            <p:nvPr/>
          </p:nvGrpSpPr>
          <p:grpSpPr>
            <a:xfrm>
              <a:off x="4550671" y="2289277"/>
              <a:ext cx="2163227" cy="2195034"/>
              <a:chOff x="4550671" y="2289277"/>
              <a:chExt cx="2163227" cy="2195034"/>
            </a:xfrm>
          </p:grpSpPr>
          <p:sp>
            <p:nvSpPr>
              <p:cNvPr id="98" name="Freeform 3"/>
              <p:cNvSpPr>
                <a:spLocks noChangeArrowheads="1"/>
              </p:cNvSpPr>
              <p:nvPr/>
            </p:nvSpPr>
            <p:spPr bwMode="auto">
              <a:xfrm rot="19397468">
                <a:off x="4550671" y="2289277"/>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182848" tIns="91424" rIns="182848" bIns="91424" anchor="ctr"/>
              <a:lstStyle/>
              <a:p>
                <a:endParaRPr lang="en-US" sz="1350" dirty="0">
                  <a:latin typeface="Lato Light"/>
                </a:endParaRPr>
              </a:p>
            </p:txBody>
          </p:sp>
          <p:sp>
            <p:nvSpPr>
              <p:cNvPr id="43" name="Oval 42"/>
              <p:cNvSpPr/>
              <p:nvPr/>
            </p:nvSpPr>
            <p:spPr>
              <a:xfrm>
                <a:off x="5807968" y="335814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10" name="Group 9"/>
            <p:cNvGrpSpPr/>
            <p:nvPr/>
          </p:nvGrpSpPr>
          <p:grpSpPr>
            <a:xfrm>
              <a:off x="6061777" y="2816351"/>
              <a:ext cx="2194463" cy="2163789"/>
              <a:chOff x="6061777" y="2816351"/>
              <a:chExt cx="2194463" cy="2163789"/>
            </a:xfrm>
          </p:grpSpPr>
          <p:sp>
            <p:nvSpPr>
              <p:cNvPr id="99" name="Freeform 3"/>
              <p:cNvSpPr>
                <a:spLocks noChangeArrowheads="1"/>
              </p:cNvSpPr>
              <p:nvPr/>
            </p:nvSpPr>
            <p:spPr bwMode="auto">
              <a:xfrm rot="3202081">
                <a:off x="6077114" y="2801014"/>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182848" tIns="91424" rIns="182848" bIns="91424" anchor="ctr"/>
              <a:lstStyle/>
              <a:p>
                <a:endParaRPr lang="en-US" sz="1350" dirty="0">
                  <a:latin typeface="Lato Light"/>
                </a:endParaRPr>
              </a:p>
            </p:txBody>
          </p:sp>
          <p:sp>
            <p:nvSpPr>
              <p:cNvPr id="50" name="Oval 49"/>
              <p:cNvSpPr/>
              <p:nvPr/>
            </p:nvSpPr>
            <p:spPr>
              <a:xfrm>
                <a:off x="6672064" y="407822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16" name="Group 15"/>
            <p:cNvGrpSpPr/>
            <p:nvPr/>
          </p:nvGrpSpPr>
          <p:grpSpPr>
            <a:xfrm>
              <a:off x="4021037" y="3845217"/>
              <a:ext cx="2194463" cy="2163789"/>
              <a:chOff x="4021037" y="3845217"/>
              <a:chExt cx="2194463" cy="2163789"/>
            </a:xfrm>
          </p:grpSpPr>
          <p:sp>
            <p:nvSpPr>
              <p:cNvPr id="101" name="Freeform 3"/>
              <p:cNvSpPr>
                <a:spLocks noChangeArrowheads="1"/>
              </p:cNvSpPr>
              <p:nvPr/>
            </p:nvSpPr>
            <p:spPr bwMode="auto">
              <a:xfrm rot="13978264">
                <a:off x="4036374" y="3829880"/>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182848" tIns="91424" rIns="182848" bIns="91424" anchor="ctr"/>
              <a:lstStyle/>
              <a:p>
                <a:endParaRPr lang="en-US" sz="1350" dirty="0">
                  <a:latin typeface="Lato Light"/>
                </a:endParaRPr>
              </a:p>
            </p:txBody>
          </p:sp>
          <p:sp>
            <p:nvSpPr>
              <p:cNvPr id="58" name="Oval 57"/>
              <p:cNvSpPr/>
              <p:nvPr/>
            </p:nvSpPr>
            <p:spPr>
              <a:xfrm>
                <a:off x="5089044" y="4149080"/>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11" name="Group 10"/>
            <p:cNvGrpSpPr/>
            <p:nvPr/>
          </p:nvGrpSpPr>
          <p:grpSpPr>
            <a:xfrm>
              <a:off x="5562575" y="4330310"/>
              <a:ext cx="2163227" cy="2195034"/>
              <a:chOff x="5562575" y="4330310"/>
              <a:chExt cx="2163227" cy="2195034"/>
            </a:xfrm>
          </p:grpSpPr>
          <p:sp>
            <p:nvSpPr>
              <p:cNvPr id="100" name="Freeform 3"/>
              <p:cNvSpPr>
                <a:spLocks noChangeArrowheads="1"/>
              </p:cNvSpPr>
              <p:nvPr/>
            </p:nvSpPr>
            <p:spPr bwMode="auto">
              <a:xfrm rot="8579122">
                <a:off x="5562575" y="4330310"/>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lIns="182848" tIns="91424" rIns="182848" bIns="91424" anchor="ctr"/>
              <a:lstStyle/>
              <a:p>
                <a:endParaRPr lang="en-US" sz="1350" dirty="0">
                  <a:latin typeface="Lato Light"/>
                </a:endParaRPr>
              </a:p>
            </p:txBody>
          </p:sp>
          <p:sp>
            <p:nvSpPr>
              <p:cNvPr id="66" name="Oval 65"/>
              <p:cNvSpPr/>
              <p:nvPr/>
            </p:nvSpPr>
            <p:spPr>
              <a:xfrm>
                <a:off x="5881132" y="487031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grpSp>
      <p:sp>
        <p:nvSpPr>
          <p:cNvPr id="37" name="Text Placeholder 2"/>
          <p:cNvSpPr txBox="1">
            <a:spLocks/>
          </p:cNvSpPr>
          <p:nvPr/>
        </p:nvSpPr>
        <p:spPr>
          <a:xfrm>
            <a:off x="6595567"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38" name="Text Placeholder 2"/>
          <p:cNvSpPr txBox="1">
            <a:spLocks/>
          </p:cNvSpPr>
          <p:nvPr/>
        </p:nvSpPr>
        <p:spPr>
          <a:xfrm>
            <a:off x="6595567"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sp>
        <p:nvSpPr>
          <p:cNvPr id="52" name="Text Placeholder 2"/>
          <p:cNvSpPr txBox="1">
            <a:spLocks/>
          </p:cNvSpPr>
          <p:nvPr/>
        </p:nvSpPr>
        <p:spPr>
          <a:xfrm>
            <a:off x="467545"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sp>
        <p:nvSpPr>
          <p:cNvPr id="53" name="Text Placeholder 2"/>
          <p:cNvSpPr txBox="1">
            <a:spLocks/>
          </p:cNvSpPr>
          <p:nvPr/>
        </p:nvSpPr>
        <p:spPr>
          <a:xfrm>
            <a:off x="467545"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sp>
        <p:nvSpPr>
          <p:cNvPr id="54" name="Freeform 323"/>
          <p:cNvSpPr>
            <a:spLocks/>
          </p:cNvSpPr>
          <p:nvPr/>
        </p:nvSpPr>
        <p:spPr bwMode="auto">
          <a:xfrm>
            <a:off x="6192180" y="4401109"/>
            <a:ext cx="298216" cy="352961"/>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55" name="Group 54"/>
          <p:cNvGrpSpPr/>
          <p:nvPr/>
        </p:nvGrpSpPr>
        <p:grpSpPr>
          <a:xfrm>
            <a:off x="2681791" y="4401109"/>
            <a:ext cx="354806" cy="355997"/>
            <a:chOff x="4906963" y="2173288"/>
            <a:chExt cx="473075" cy="474663"/>
          </a:xfrm>
          <a:solidFill>
            <a:schemeClr val="accent1"/>
          </a:solidFill>
        </p:grpSpPr>
        <p:sp>
          <p:nvSpPr>
            <p:cNvPr id="5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59" name="Group 58"/>
          <p:cNvGrpSpPr/>
          <p:nvPr/>
        </p:nvGrpSpPr>
        <p:grpSpPr>
          <a:xfrm>
            <a:off x="2681270" y="3572526"/>
            <a:ext cx="322660" cy="320279"/>
            <a:chOff x="2936875" y="2108200"/>
            <a:chExt cx="430213" cy="427038"/>
          </a:xfrm>
          <a:solidFill>
            <a:schemeClr val="accent2"/>
          </a:solidFill>
        </p:grpSpPr>
        <p:sp>
          <p:nvSpPr>
            <p:cNvPr id="6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62" name="Group 61"/>
          <p:cNvGrpSpPr/>
          <p:nvPr/>
        </p:nvGrpSpPr>
        <p:grpSpPr>
          <a:xfrm>
            <a:off x="6192180" y="3591018"/>
            <a:ext cx="235744" cy="298216"/>
            <a:chOff x="1354138" y="4521200"/>
            <a:chExt cx="285750" cy="328613"/>
          </a:xfrm>
          <a:solidFill>
            <a:schemeClr val="accent3"/>
          </a:solidFill>
        </p:grpSpPr>
        <p:sp>
          <p:nvSpPr>
            <p:cNvPr id="6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15433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par>
                                <p:cTn id="24" presetID="10"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500"/>
                                        <p:tgtEl>
                                          <p:spTgt spid="59"/>
                                        </p:tgtEl>
                                      </p:cBhvr>
                                    </p:animEffec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52" grpId="0"/>
      <p:bldP spid="53" grpId="0"/>
      <p:bldP spid="5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Magnifier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6" name="Group 5"/>
          <p:cNvGrpSpPr/>
          <p:nvPr/>
        </p:nvGrpSpPr>
        <p:grpSpPr>
          <a:xfrm>
            <a:off x="3020448" y="2973139"/>
            <a:ext cx="3084801" cy="329045"/>
            <a:chOff x="4027264" y="2821185"/>
            <a:chExt cx="4113068" cy="438727"/>
          </a:xfrm>
        </p:grpSpPr>
        <p:sp>
          <p:nvSpPr>
            <p:cNvPr id="46" name="Freeform 4"/>
            <p:cNvSpPr>
              <a:spLocks/>
            </p:cNvSpPr>
            <p:nvPr/>
          </p:nvSpPr>
          <p:spPr bwMode="auto">
            <a:xfrm>
              <a:off x="4027264" y="2821185"/>
              <a:ext cx="4113068" cy="438727"/>
            </a:xfrm>
            <a:custGeom>
              <a:avLst/>
              <a:gdLst>
                <a:gd name="T0" fmla="*/ 855 w 2177"/>
                <a:gd name="T1" fmla="*/ 0 h 232"/>
                <a:gd name="T2" fmla="*/ 544 w 2177"/>
                <a:gd name="T3" fmla="*/ 0 h 232"/>
                <a:gd name="T4" fmla="*/ 133 w 2177"/>
                <a:gd name="T5" fmla="*/ 0 h 232"/>
                <a:gd name="T6" fmla="*/ 0 w 2177"/>
                <a:gd name="T7" fmla="*/ 232 h 232"/>
                <a:gd name="T8" fmla="*/ 544 w 2177"/>
                <a:gd name="T9" fmla="*/ 232 h 232"/>
                <a:gd name="T10" fmla="*/ 855 w 2177"/>
                <a:gd name="T11" fmla="*/ 232 h 232"/>
                <a:gd name="T12" fmla="*/ 2074 w 2177"/>
                <a:gd name="T13" fmla="*/ 232 h 232"/>
                <a:gd name="T14" fmla="*/ 2177 w 2177"/>
                <a:gd name="T15" fmla="*/ 130 h 232"/>
                <a:gd name="T16" fmla="*/ 2177 w 2177"/>
                <a:gd name="T17" fmla="*/ 104 h 232"/>
                <a:gd name="T18" fmla="*/ 2074 w 2177"/>
                <a:gd name="T19" fmla="*/ 0 h 232"/>
                <a:gd name="T20" fmla="*/ 855 w 2177"/>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7" h="232">
                  <a:moveTo>
                    <a:pt x="855" y="0"/>
                  </a:moveTo>
                  <a:cubicBezTo>
                    <a:pt x="544" y="0"/>
                    <a:pt x="544" y="0"/>
                    <a:pt x="544" y="0"/>
                  </a:cubicBezTo>
                  <a:cubicBezTo>
                    <a:pt x="133" y="0"/>
                    <a:pt x="133" y="0"/>
                    <a:pt x="133" y="0"/>
                  </a:cubicBezTo>
                  <a:cubicBezTo>
                    <a:pt x="0" y="232"/>
                    <a:pt x="0" y="232"/>
                    <a:pt x="0" y="232"/>
                  </a:cubicBezTo>
                  <a:cubicBezTo>
                    <a:pt x="544" y="232"/>
                    <a:pt x="544" y="232"/>
                    <a:pt x="544" y="232"/>
                  </a:cubicBezTo>
                  <a:cubicBezTo>
                    <a:pt x="855" y="232"/>
                    <a:pt x="855" y="232"/>
                    <a:pt x="855" y="232"/>
                  </a:cubicBezTo>
                  <a:cubicBezTo>
                    <a:pt x="2074" y="232"/>
                    <a:pt x="2074" y="232"/>
                    <a:pt x="2074" y="232"/>
                  </a:cubicBezTo>
                  <a:cubicBezTo>
                    <a:pt x="2130" y="232"/>
                    <a:pt x="2177" y="187"/>
                    <a:pt x="2177" y="130"/>
                  </a:cubicBezTo>
                  <a:cubicBezTo>
                    <a:pt x="2177" y="104"/>
                    <a:pt x="2177" y="104"/>
                    <a:pt x="2177" y="104"/>
                  </a:cubicBezTo>
                  <a:cubicBezTo>
                    <a:pt x="2177" y="47"/>
                    <a:pt x="2130" y="0"/>
                    <a:pt x="2074" y="0"/>
                  </a:cubicBezTo>
                  <a:cubicBezTo>
                    <a:pt x="855" y="0"/>
                    <a:pt x="855" y="0"/>
                    <a:pt x="855"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7" name="Text Placeholder 2"/>
            <p:cNvSpPr txBox="1">
              <a:spLocks/>
            </p:cNvSpPr>
            <p:nvPr/>
          </p:nvSpPr>
          <p:spPr>
            <a:xfrm>
              <a:off x="4456951" y="2919627"/>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Vision</a:t>
              </a:r>
              <a:endParaRPr lang="en-AU" sz="900" dirty="0">
                <a:solidFill>
                  <a:schemeClr val="bg2"/>
                </a:solidFill>
              </a:endParaRPr>
            </a:p>
          </p:txBody>
        </p:sp>
        <p:sp>
          <p:nvSpPr>
            <p:cNvPr id="112" name="Text Placeholder 2"/>
            <p:cNvSpPr txBox="1">
              <a:spLocks/>
            </p:cNvSpPr>
            <p:nvPr/>
          </p:nvSpPr>
          <p:spPr>
            <a:xfrm>
              <a:off x="6384032" y="2852936"/>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30%</a:t>
              </a:r>
              <a:endParaRPr lang="en-AU" dirty="0">
                <a:solidFill>
                  <a:schemeClr val="bg2"/>
                </a:solidFill>
              </a:endParaRPr>
            </a:p>
          </p:txBody>
        </p:sp>
      </p:grpSp>
      <p:grpSp>
        <p:nvGrpSpPr>
          <p:cNvPr id="7" name="Group 6"/>
          <p:cNvGrpSpPr/>
          <p:nvPr/>
        </p:nvGrpSpPr>
        <p:grpSpPr>
          <a:xfrm>
            <a:off x="2965247" y="3289838"/>
            <a:ext cx="2793640" cy="338787"/>
            <a:chOff x="3953662" y="3243451"/>
            <a:chExt cx="3724853" cy="451716"/>
          </a:xfrm>
        </p:grpSpPr>
        <p:sp>
          <p:nvSpPr>
            <p:cNvPr id="47" name="Freeform 7"/>
            <p:cNvSpPr>
              <a:spLocks/>
            </p:cNvSpPr>
            <p:nvPr/>
          </p:nvSpPr>
          <p:spPr bwMode="auto">
            <a:xfrm>
              <a:off x="3953662" y="3243451"/>
              <a:ext cx="3724853" cy="451716"/>
            </a:xfrm>
            <a:custGeom>
              <a:avLst/>
              <a:gdLst>
                <a:gd name="T0" fmla="*/ 0 w 1972"/>
                <a:gd name="T1" fmla="*/ 239 h 239"/>
                <a:gd name="T2" fmla="*/ 339 w 1972"/>
                <a:gd name="T3" fmla="*/ 239 h 239"/>
                <a:gd name="T4" fmla="*/ 651 w 1972"/>
                <a:gd name="T5" fmla="*/ 239 h 239"/>
                <a:gd name="T6" fmla="*/ 1873 w 1972"/>
                <a:gd name="T7" fmla="*/ 239 h 239"/>
                <a:gd name="T8" fmla="*/ 1972 w 1972"/>
                <a:gd name="T9" fmla="*/ 137 h 239"/>
                <a:gd name="T10" fmla="*/ 1972 w 1972"/>
                <a:gd name="T11" fmla="*/ 111 h 239"/>
                <a:gd name="T12" fmla="*/ 1873 w 1972"/>
                <a:gd name="T13" fmla="*/ 7 h 239"/>
                <a:gd name="T14" fmla="*/ 651 w 1972"/>
                <a:gd name="T15" fmla="*/ 7 h 239"/>
                <a:gd name="T16" fmla="*/ 339 w 1972"/>
                <a:gd name="T17" fmla="*/ 7 h 239"/>
                <a:gd name="T18" fmla="*/ 13 w 1972"/>
                <a:gd name="T19" fmla="*/ 0 h 239"/>
                <a:gd name="T20" fmla="*/ 0 w 1972"/>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2" h="239">
                  <a:moveTo>
                    <a:pt x="0" y="239"/>
                  </a:moveTo>
                  <a:cubicBezTo>
                    <a:pt x="339" y="239"/>
                    <a:pt x="339" y="239"/>
                    <a:pt x="339" y="239"/>
                  </a:cubicBezTo>
                  <a:cubicBezTo>
                    <a:pt x="651" y="239"/>
                    <a:pt x="651" y="239"/>
                    <a:pt x="651" y="239"/>
                  </a:cubicBezTo>
                  <a:cubicBezTo>
                    <a:pt x="1873" y="239"/>
                    <a:pt x="1873" y="239"/>
                    <a:pt x="1873" y="239"/>
                  </a:cubicBezTo>
                  <a:cubicBezTo>
                    <a:pt x="1930" y="239"/>
                    <a:pt x="1972" y="194"/>
                    <a:pt x="1972" y="137"/>
                  </a:cubicBezTo>
                  <a:cubicBezTo>
                    <a:pt x="1972" y="111"/>
                    <a:pt x="1972" y="111"/>
                    <a:pt x="1972" y="111"/>
                  </a:cubicBezTo>
                  <a:cubicBezTo>
                    <a:pt x="1972" y="53"/>
                    <a:pt x="1930" y="7"/>
                    <a:pt x="1873" y="7"/>
                  </a:cubicBezTo>
                  <a:cubicBezTo>
                    <a:pt x="651" y="7"/>
                    <a:pt x="651" y="7"/>
                    <a:pt x="651" y="7"/>
                  </a:cubicBezTo>
                  <a:cubicBezTo>
                    <a:pt x="339" y="7"/>
                    <a:pt x="339" y="7"/>
                    <a:pt x="339" y="7"/>
                  </a:cubicBezTo>
                  <a:cubicBezTo>
                    <a:pt x="13" y="0"/>
                    <a:pt x="13" y="0"/>
                    <a:pt x="13" y="0"/>
                  </a:cubicBezTo>
                  <a:cubicBezTo>
                    <a:pt x="0" y="239"/>
                    <a:pt x="0" y="239"/>
                    <a:pt x="0" y="239"/>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8" name="Text Placeholder 2"/>
            <p:cNvSpPr txBox="1">
              <a:spLocks/>
            </p:cNvSpPr>
            <p:nvPr/>
          </p:nvSpPr>
          <p:spPr>
            <a:xfrm>
              <a:off x="4396590" y="3351675"/>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Motivation</a:t>
              </a:r>
              <a:endParaRPr lang="en-AU" sz="900" dirty="0">
                <a:solidFill>
                  <a:schemeClr val="bg2"/>
                </a:solidFill>
              </a:endParaRPr>
            </a:p>
          </p:txBody>
        </p:sp>
        <p:sp>
          <p:nvSpPr>
            <p:cNvPr id="113" name="Text Placeholder 2"/>
            <p:cNvSpPr txBox="1">
              <a:spLocks/>
            </p:cNvSpPr>
            <p:nvPr/>
          </p:nvSpPr>
          <p:spPr>
            <a:xfrm>
              <a:off x="6384032" y="3284984"/>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25%</a:t>
              </a:r>
              <a:endParaRPr lang="en-AU" dirty="0">
                <a:solidFill>
                  <a:schemeClr val="bg2"/>
                </a:solidFill>
              </a:endParaRPr>
            </a:p>
          </p:txBody>
        </p:sp>
      </p:grpSp>
      <p:grpSp>
        <p:nvGrpSpPr>
          <p:cNvPr id="8" name="Group 7"/>
          <p:cNvGrpSpPr/>
          <p:nvPr/>
        </p:nvGrpSpPr>
        <p:grpSpPr>
          <a:xfrm>
            <a:off x="2897902" y="3628625"/>
            <a:ext cx="3041506" cy="334458"/>
            <a:chOff x="3863869" y="3695167"/>
            <a:chExt cx="4055341" cy="445944"/>
          </a:xfrm>
        </p:grpSpPr>
        <p:sp>
          <p:nvSpPr>
            <p:cNvPr id="48" name="Freeform 10"/>
            <p:cNvSpPr>
              <a:spLocks/>
            </p:cNvSpPr>
            <p:nvPr/>
          </p:nvSpPr>
          <p:spPr bwMode="auto">
            <a:xfrm>
              <a:off x="3863869" y="3695167"/>
              <a:ext cx="4055341" cy="445944"/>
            </a:xfrm>
            <a:custGeom>
              <a:avLst/>
              <a:gdLst>
                <a:gd name="T0" fmla="*/ 821 w 2146"/>
                <a:gd name="T1" fmla="*/ 0 h 236"/>
                <a:gd name="T2" fmla="*/ 508 w 2146"/>
                <a:gd name="T3" fmla="*/ 0 h 236"/>
                <a:gd name="T4" fmla="*/ 0 w 2146"/>
                <a:gd name="T5" fmla="*/ 0 h 236"/>
                <a:gd name="T6" fmla="*/ 76 w 2146"/>
                <a:gd name="T7" fmla="*/ 236 h 236"/>
                <a:gd name="T8" fmla="*/ 508 w 2146"/>
                <a:gd name="T9" fmla="*/ 236 h 236"/>
                <a:gd name="T10" fmla="*/ 821 w 2146"/>
                <a:gd name="T11" fmla="*/ 236 h 236"/>
                <a:gd name="T12" fmla="*/ 2049 w 2146"/>
                <a:gd name="T13" fmla="*/ 236 h 236"/>
                <a:gd name="T14" fmla="*/ 2146 w 2146"/>
                <a:gd name="T15" fmla="*/ 126 h 236"/>
                <a:gd name="T16" fmla="*/ 2146 w 2146"/>
                <a:gd name="T17" fmla="*/ 100 h 236"/>
                <a:gd name="T18" fmla="*/ 2049 w 2146"/>
                <a:gd name="T19" fmla="*/ 0 h 236"/>
                <a:gd name="T20" fmla="*/ 821 w 2146"/>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46" h="236">
                  <a:moveTo>
                    <a:pt x="821" y="0"/>
                  </a:moveTo>
                  <a:cubicBezTo>
                    <a:pt x="508" y="0"/>
                    <a:pt x="508" y="0"/>
                    <a:pt x="508" y="0"/>
                  </a:cubicBezTo>
                  <a:cubicBezTo>
                    <a:pt x="0" y="0"/>
                    <a:pt x="0" y="0"/>
                    <a:pt x="0" y="0"/>
                  </a:cubicBezTo>
                  <a:cubicBezTo>
                    <a:pt x="76" y="236"/>
                    <a:pt x="76" y="236"/>
                    <a:pt x="76" y="236"/>
                  </a:cubicBezTo>
                  <a:cubicBezTo>
                    <a:pt x="508" y="236"/>
                    <a:pt x="508" y="236"/>
                    <a:pt x="508" y="236"/>
                  </a:cubicBezTo>
                  <a:cubicBezTo>
                    <a:pt x="821" y="236"/>
                    <a:pt x="821" y="236"/>
                    <a:pt x="821" y="236"/>
                  </a:cubicBezTo>
                  <a:cubicBezTo>
                    <a:pt x="2049" y="236"/>
                    <a:pt x="2049" y="236"/>
                    <a:pt x="2049" y="236"/>
                  </a:cubicBezTo>
                  <a:cubicBezTo>
                    <a:pt x="2107" y="236"/>
                    <a:pt x="2146" y="183"/>
                    <a:pt x="2146" y="126"/>
                  </a:cubicBezTo>
                  <a:cubicBezTo>
                    <a:pt x="2146" y="100"/>
                    <a:pt x="2146" y="100"/>
                    <a:pt x="2146" y="100"/>
                  </a:cubicBezTo>
                  <a:cubicBezTo>
                    <a:pt x="2146" y="43"/>
                    <a:pt x="2107" y="0"/>
                    <a:pt x="2049" y="0"/>
                  </a:cubicBezTo>
                  <a:cubicBezTo>
                    <a:pt x="821" y="0"/>
                    <a:pt x="821" y="0"/>
                    <a:pt x="821"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9" name="Text Placeholder 2"/>
            <p:cNvSpPr txBox="1">
              <a:spLocks/>
            </p:cNvSpPr>
            <p:nvPr/>
          </p:nvSpPr>
          <p:spPr>
            <a:xfrm>
              <a:off x="4396590" y="3783723"/>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Innovation</a:t>
              </a:r>
              <a:endParaRPr lang="en-AU" sz="900" dirty="0">
                <a:solidFill>
                  <a:schemeClr val="bg2"/>
                </a:solidFill>
              </a:endParaRPr>
            </a:p>
          </p:txBody>
        </p:sp>
        <p:sp>
          <p:nvSpPr>
            <p:cNvPr id="114" name="Text Placeholder 2"/>
            <p:cNvSpPr txBox="1">
              <a:spLocks/>
            </p:cNvSpPr>
            <p:nvPr/>
          </p:nvSpPr>
          <p:spPr>
            <a:xfrm>
              <a:off x="6384032" y="3717032"/>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20%</a:t>
              </a:r>
              <a:endParaRPr lang="en-AU" dirty="0">
                <a:solidFill>
                  <a:schemeClr val="bg2"/>
                </a:solidFill>
              </a:endParaRPr>
            </a:p>
          </p:txBody>
        </p:sp>
      </p:grpSp>
      <p:grpSp>
        <p:nvGrpSpPr>
          <p:cNvPr id="9" name="Group 8"/>
          <p:cNvGrpSpPr/>
          <p:nvPr/>
        </p:nvGrpSpPr>
        <p:grpSpPr>
          <a:xfrm>
            <a:off x="2983647" y="3963084"/>
            <a:ext cx="3370551" cy="330128"/>
            <a:chOff x="3978196" y="4141111"/>
            <a:chExt cx="4494068" cy="440171"/>
          </a:xfrm>
        </p:grpSpPr>
        <p:sp>
          <p:nvSpPr>
            <p:cNvPr id="49" name="Freeform 13"/>
            <p:cNvSpPr>
              <a:spLocks/>
            </p:cNvSpPr>
            <p:nvPr/>
          </p:nvSpPr>
          <p:spPr bwMode="auto">
            <a:xfrm>
              <a:off x="3978196" y="4141111"/>
              <a:ext cx="4494068" cy="440171"/>
            </a:xfrm>
            <a:custGeom>
              <a:avLst/>
              <a:gdLst>
                <a:gd name="T0" fmla="*/ 1052 w 2379"/>
                <a:gd name="T1" fmla="*/ 0 h 233"/>
                <a:gd name="T2" fmla="*/ 739 w 2379"/>
                <a:gd name="T3" fmla="*/ 0 h 233"/>
                <a:gd name="T4" fmla="*/ 0 w 2379"/>
                <a:gd name="T5" fmla="*/ 0 h 233"/>
                <a:gd name="T6" fmla="*/ 144 w 2379"/>
                <a:gd name="T7" fmla="*/ 233 h 233"/>
                <a:gd name="T8" fmla="*/ 739 w 2379"/>
                <a:gd name="T9" fmla="*/ 232 h 233"/>
                <a:gd name="T10" fmla="*/ 1052 w 2379"/>
                <a:gd name="T11" fmla="*/ 232 h 233"/>
                <a:gd name="T12" fmla="*/ 2280 w 2379"/>
                <a:gd name="T13" fmla="*/ 232 h 233"/>
                <a:gd name="T14" fmla="*/ 2379 w 2379"/>
                <a:gd name="T15" fmla="*/ 126 h 233"/>
                <a:gd name="T16" fmla="*/ 2379 w 2379"/>
                <a:gd name="T17" fmla="*/ 100 h 233"/>
                <a:gd name="T18" fmla="*/ 2280 w 2379"/>
                <a:gd name="T19" fmla="*/ 0 h 233"/>
                <a:gd name="T20" fmla="*/ 1052 w 237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9" h="233">
                  <a:moveTo>
                    <a:pt x="1052" y="0"/>
                  </a:moveTo>
                  <a:cubicBezTo>
                    <a:pt x="739" y="0"/>
                    <a:pt x="739" y="0"/>
                    <a:pt x="739" y="0"/>
                  </a:cubicBezTo>
                  <a:cubicBezTo>
                    <a:pt x="0" y="0"/>
                    <a:pt x="0" y="0"/>
                    <a:pt x="0" y="0"/>
                  </a:cubicBezTo>
                  <a:cubicBezTo>
                    <a:pt x="144" y="233"/>
                    <a:pt x="144" y="233"/>
                    <a:pt x="144" y="233"/>
                  </a:cubicBezTo>
                  <a:cubicBezTo>
                    <a:pt x="739" y="232"/>
                    <a:pt x="739" y="232"/>
                    <a:pt x="739" y="232"/>
                  </a:cubicBezTo>
                  <a:cubicBezTo>
                    <a:pt x="1052" y="232"/>
                    <a:pt x="1052" y="232"/>
                    <a:pt x="1052" y="232"/>
                  </a:cubicBezTo>
                  <a:cubicBezTo>
                    <a:pt x="2280" y="232"/>
                    <a:pt x="2280" y="232"/>
                    <a:pt x="2280" y="232"/>
                  </a:cubicBezTo>
                  <a:cubicBezTo>
                    <a:pt x="2337" y="232"/>
                    <a:pt x="2379" y="183"/>
                    <a:pt x="2379" y="126"/>
                  </a:cubicBezTo>
                  <a:cubicBezTo>
                    <a:pt x="2379" y="100"/>
                    <a:pt x="2379" y="100"/>
                    <a:pt x="2379" y="100"/>
                  </a:cubicBezTo>
                  <a:cubicBezTo>
                    <a:pt x="2379" y="43"/>
                    <a:pt x="2337" y="0"/>
                    <a:pt x="2280" y="0"/>
                  </a:cubicBezTo>
                  <a:cubicBezTo>
                    <a:pt x="1052" y="0"/>
                    <a:pt x="1052" y="0"/>
                    <a:pt x="1052"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10" name="Text Placeholder 2"/>
            <p:cNvSpPr txBox="1">
              <a:spLocks/>
            </p:cNvSpPr>
            <p:nvPr/>
          </p:nvSpPr>
          <p:spPr>
            <a:xfrm>
              <a:off x="4456951" y="4215771"/>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Action</a:t>
              </a:r>
              <a:endParaRPr lang="en-AU" sz="900" dirty="0">
                <a:solidFill>
                  <a:schemeClr val="bg2"/>
                </a:solidFill>
              </a:endParaRPr>
            </a:p>
          </p:txBody>
        </p:sp>
        <p:sp>
          <p:nvSpPr>
            <p:cNvPr id="115" name="Text Placeholder 2"/>
            <p:cNvSpPr txBox="1">
              <a:spLocks/>
            </p:cNvSpPr>
            <p:nvPr/>
          </p:nvSpPr>
          <p:spPr>
            <a:xfrm>
              <a:off x="6384032" y="4149080"/>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25%</a:t>
              </a:r>
              <a:endParaRPr lang="en-AU" dirty="0">
                <a:solidFill>
                  <a:schemeClr val="bg2"/>
                </a:solidFill>
              </a:endParaRPr>
            </a:p>
          </p:txBody>
        </p:sp>
      </p:grpSp>
      <p:sp>
        <p:nvSpPr>
          <p:cNvPr id="36"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37"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38" name="Group 37"/>
          <p:cNvGrpSpPr/>
          <p:nvPr/>
        </p:nvGrpSpPr>
        <p:grpSpPr>
          <a:xfrm>
            <a:off x="2686440" y="4843958"/>
            <a:ext cx="373392" cy="373392"/>
            <a:chOff x="6909469" y="5477250"/>
            <a:chExt cx="340040" cy="340040"/>
          </a:xfrm>
          <a:solidFill>
            <a:schemeClr val="accent1"/>
          </a:solidFill>
        </p:grpSpPr>
        <p:sp>
          <p:nvSpPr>
            <p:cNvPr id="39"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1"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2"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3" name="Group 42"/>
          <p:cNvGrpSpPr/>
          <p:nvPr/>
        </p:nvGrpSpPr>
        <p:grpSpPr>
          <a:xfrm>
            <a:off x="6138174" y="4843958"/>
            <a:ext cx="373392" cy="373392"/>
            <a:chOff x="10031180" y="5477250"/>
            <a:chExt cx="340040" cy="340040"/>
          </a:xfrm>
          <a:solidFill>
            <a:schemeClr val="accent1"/>
          </a:solidFill>
        </p:grpSpPr>
        <p:sp>
          <p:nvSpPr>
            <p:cNvPr id="44"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5"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78" name="Group 77"/>
          <p:cNvGrpSpPr/>
          <p:nvPr/>
        </p:nvGrpSpPr>
        <p:grpSpPr>
          <a:xfrm>
            <a:off x="2776093" y="2726956"/>
            <a:ext cx="2701637" cy="3078308"/>
            <a:chOff x="4133389" y="2524693"/>
            <a:chExt cx="3602182" cy="4104410"/>
          </a:xfrm>
        </p:grpSpPr>
        <p:sp>
          <p:nvSpPr>
            <p:cNvPr id="80" name="Oval 79"/>
            <p:cNvSpPr/>
            <p:nvPr/>
          </p:nvSpPr>
          <p:spPr>
            <a:xfrm>
              <a:off x="4367808" y="2636912"/>
              <a:ext cx="2211774" cy="2211774"/>
            </a:xfrm>
            <a:prstGeom prst="ellipse">
              <a:avLst/>
            </a:prstGeom>
            <a:solidFill>
              <a:schemeClr val="bg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95" name="Group 94"/>
            <p:cNvGrpSpPr/>
            <p:nvPr/>
          </p:nvGrpSpPr>
          <p:grpSpPr>
            <a:xfrm>
              <a:off x="4133389" y="2524693"/>
              <a:ext cx="3602182" cy="4104410"/>
              <a:chOff x="644447" y="2396248"/>
              <a:chExt cx="3602182" cy="4104410"/>
            </a:xfrm>
          </p:grpSpPr>
          <p:sp>
            <p:nvSpPr>
              <p:cNvPr id="96" name="Freeform 16"/>
              <p:cNvSpPr>
                <a:spLocks/>
              </p:cNvSpPr>
              <p:nvPr/>
            </p:nvSpPr>
            <p:spPr bwMode="auto">
              <a:xfrm>
                <a:off x="2550890" y="4457112"/>
                <a:ext cx="643659" cy="659535"/>
              </a:xfrm>
              <a:custGeom>
                <a:avLst/>
                <a:gdLst>
                  <a:gd name="T0" fmla="*/ 0 w 446"/>
                  <a:gd name="T1" fmla="*/ 175 h 457"/>
                  <a:gd name="T2" fmla="*/ 204 w 446"/>
                  <a:gd name="T3" fmla="*/ 457 h 457"/>
                  <a:gd name="T4" fmla="*/ 446 w 446"/>
                  <a:gd name="T5" fmla="*/ 280 h 457"/>
                  <a:gd name="T6" fmla="*/ 242 w 446"/>
                  <a:gd name="T7" fmla="*/ 0 h 457"/>
                  <a:gd name="T8" fmla="*/ 0 w 446"/>
                  <a:gd name="T9" fmla="*/ 175 h 457"/>
                </a:gdLst>
                <a:ahLst/>
                <a:cxnLst>
                  <a:cxn ang="0">
                    <a:pos x="T0" y="T1"/>
                  </a:cxn>
                  <a:cxn ang="0">
                    <a:pos x="T2" y="T3"/>
                  </a:cxn>
                  <a:cxn ang="0">
                    <a:pos x="T4" y="T5"/>
                  </a:cxn>
                  <a:cxn ang="0">
                    <a:pos x="T6" y="T7"/>
                  </a:cxn>
                  <a:cxn ang="0">
                    <a:pos x="T8" y="T9"/>
                  </a:cxn>
                </a:cxnLst>
                <a:rect l="0" t="0" r="r" b="b"/>
                <a:pathLst>
                  <a:path w="446" h="457">
                    <a:moveTo>
                      <a:pt x="0" y="175"/>
                    </a:moveTo>
                    <a:lnTo>
                      <a:pt x="204" y="457"/>
                    </a:lnTo>
                    <a:lnTo>
                      <a:pt x="446" y="280"/>
                    </a:lnTo>
                    <a:lnTo>
                      <a:pt x="242" y="0"/>
                    </a:lnTo>
                    <a:lnTo>
                      <a:pt x="0" y="175"/>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7" name="Freeform 18"/>
              <p:cNvSpPr>
                <a:spLocks/>
              </p:cNvSpPr>
              <p:nvPr/>
            </p:nvSpPr>
            <p:spPr bwMode="auto">
              <a:xfrm>
                <a:off x="2646140" y="4610089"/>
                <a:ext cx="632114" cy="577273"/>
              </a:xfrm>
              <a:custGeom>
                <a:avLst/>
                <a:gdLst>
                  <a:gd name="T0" fmla="*/ 0 w 438"/>
                  <a:gd name="T1" fmla="*/ 224 h 400"/>
                  <a:gd name="T2" fmla="*/ 129 w 438"/>
                  <a:gd name="T3" fmla="*/ 400 h 400"/>
                  <a:gd name="T4" fmla="*/ 438 w 438"/>
                  <a:gd name="T5" fmla="*/ 175 h 400"/>
                  <a:gd name="T6" fmla="*/ 309 w 438"/>
                  <a:gd name="T7" fmla="*/ 0 h 400"/>
                  <a:gd name="T8" fmla="*/ 0 w 438"/>
                  <a:gd name="T9" fmla="*/ 224 h 400"/>
                </a:gdLst>
                <a:ahLst/>
                <a:cxnLst>
                  <a:cxn ang="0">
                    <a:pos x="T0" y="T1"/>
                  </a:cxn>
                  <a:cxn ang="0">
                    <a:pos x="T2" y="T3"/>
                  </a:cxn>
                  <a:cxn ang="0">
                    <a:pos x="T4" y="T5"/>
                  </a:cxn>
                  <a:cxn ang="0">
                    <a:pos x="T6" y="T7"/>
                  </a:cxn>
                  <a:cxn ang="0">
                    <a:pos x="T8" y="T9"/>
                  </a:cxn>
                </a:cxnLst>
                <a:rect l="0" t="0" r="r" b="b"/>
                <a:pathLst>
                  <a:path w="438" h="400">
                    <a:moveTo>
                      <a:pt x="0" y="224"/>
                    </a:moveTo>
                    <a:lnTo>
                      <a:pt x="129" y="400"/>
                    </a:lnTo>
                    <a:lnTo>
                      <a:pt x="438" y="175"/>
                    </a:lnTo>
                    <a:lnTo>
                      <a:pt x="309" y="0"/>
                    </a:lnTo>
                    <a:lnTo>
                      <a:pt x="0" y="224"/>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8" name="Freeform 20"/>
              <p:cNvSpPr>
                <a:spLocks/>
              </p:cNvSpPr>
              <p:nvPr/>
            </p:nvSpPr>
            <p:spPr bwMode="auto">
              <a:xfrm>
                <a:off x="2754379" y="4781828"/>
                <a:ext cx="1492250" cy="1718830"/>
              </a:xfrm>
              <a:custGeom>
                <a:avLst/>
                <a:gdLst>
                  <a:gd name="T0" fmla="*/ 0 w 1034"/>
                  <a:gd name="T1" fmla="*/ 261 h 1191"/>
                  <a:gd name="T2" fmla="*/ 675 w 1034"/>
                  <a:gd name="T3" fmla="*/ 1191 h 1191"/>
                  <a:gd name="T4" fmla="*/ 1034 w 1034"/>
                  <a:gd name="T5" fmla="*/ 931 h 1191"/>
                  <a:gd name="T6" fmla="*/ 357 w 1034"/>
                  <a:gd name="T7" fmla="*/ 0 h 1191"/>
                  <a:gd name="T8" fmla="*/ 0 w 1034"/>
                  <a:gd name="T9" fmla="*/ 261 h 1191"/>
                </a:gdLst>
                <a:ahLst/>
                <a:cxnLst>
                  <a:cxn ang="0">
                    <a:pos x="T0" y="T1"/>
                  </a:cxn>
                  <a:cxn ang="0">
                    <a:pos x="T2" y="T3"/>
                  </a:cxn>
                  <a:cxn ang="0">
                    <a:pos x="T4" y="T5"/>
                  </a:cxn>
                  <a:cxn ang="0">
                    <a:pos x="T6" y="T7"/>
                  </a:cxn>
                  <a:cxn ang="0">
                    <a:pos x="T8" y="T9"/>
                  </a:cxn>
                </a:cxnLst>
                <a:rect l="0" t="0" r="r" b="b"/>
                <a:pathLst>
                  <a:path w="1034" h="1191">
                    <a:moveTo>
                      <a:pt x="0" y="261"/>
                    </a:moveTo>
                    <a:lnTo>
                      <a:pt x="675" y="1191"/>
                    </a:lnTo>
                    <a:lnTo>
                      <a:pt x="1034" y="931"/>
                    </a:lnTo>
                    <a:lnTo>
                      <a:pt x="357" y="0"/>
                    </a:lnTo>
                    <a:lnTo>
                      <a:pt x="0" y="261"/>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9" name="Freeform 22"/>
              <p:cNvSpPr>
                <a:spLocks noEditPoints="1"/>
              </p:cNvSpPr>
              <p:nvPr/>
            </p:nvSpPr>
            <p:spPr bwMode="auto">
              <a:xfrm>
                <a:off x="644447" y="2396248"/>
                <a:ext cx="2682875" cy="2555875"/>
              </a:xfrm>
              <a:custGeom>
                <a:avLst/>
                <a:gdLst>
                  <a:gd name="T0" fmla="*/ 515 w 1420"/>
                  <a:gd name="T1" fmla="*/ 1178 h 1353"/>
                  <a:gd name="T2" fmla="*/ 175 w 1420"/>
                  <a:gd name="T3" fmla="*/ 448 h 1353"/>
                  <a:gd name="T4" fmla="*/ 905 w 1420"/>
                  <a:gd name="T5" fmla="*/ 108 h 1353"/>
                  <a:gd name="T6" fmla="*/ 1245 w 1420"/>
                  <a:gd name="T7" fmla="*/ 837 h 1353"/>
                  <a:gd name="T8" fmla="*/ 710 w 1420"/>
                  <a:gd name="T9" fmla="*/ 1212 h 1353"/>
                  <a:gd name="T10" fmla="*/ 515 w 1420"/>
                  <a:gd name="T11" fmla="*/ 1178 h 1353"/>
                  <a:gd name="T12" fmla="*/ 119 w 1420"/>
                  <a:gd name="T13" fmla="*/ 427 h 1353"/>
                  <a:gd name="T14" fmla="*/ 495 w 1420"/>
                  <a:gd name="T15" fmla="*/ 1234 h 1353"/>
                  <a:gd name="T16" fmla="*/ 1301 w 1420"/>
                  <a:gd name="T17" fmla="*/ 858 h 1353"/>
                  <a:gd name="T18" fmla="*/ 925 w 1420"/>
                  <a:gd name="T19" fmla="*/ 51 h 1353"/>
                  <a:gd name="T20" fmla="*/ 710 w 1420"/>
                  <a:gd name="T21" fmla="*/ 13 h 1353"/>
                  <a:gd name="T22" fmla="*/ 119 w 1420"/>
                  <a:gd name="T23" fmla="*/ 427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0" h="1353">
                    <a:moveTo>
                      <a:pt x="515" y="1178"/>
                    </a:moveTo>
                    <a:cubicBezTo>
                      <a:pt x="220" y="1070"/>
                      <a:pt x="67" y="743"/>
                      <a:pt x="175" y="448"/>
                    </a:cubicBezTo>
                    <a:cubicBezTo>
                      <a:pt x="282" y="152"/>
                      <a:pt x="609" y="0"/>
                      <a:pt x="905" y="108"/>
                    </a:cubicBezTo>
                    <a:cubicBezTo>
                      <a:pt x="1200" y="215"/>
                      <a:pt x="1352" y="542"/>
                      <a:pt x="1245" y="837"/>
                    </a:cubicBezTo>
                    <a:cubicBezTo>
                      <a:pt x="1161" y="1069"/>
                      <a:pt x="942" y="1212"/>
                      <a:pt x="710" y="1212"/>
                    </a:cubicBezTo>
                    <a:cubicBezTo>
                      <a:pt x="645" y="1212"/>
                      <a:pt x="579" y="1201"/>
                      <a:pt x="515" y="1178"/>
                    </a:cubicBezTo>
                    <a:moveTo>
                      <a:pt x="119" y="427"/>
                    </a:moveTo>
                    <a:cubicBezTo>
                      <a:pt x="0" y="754"/>
                      <a:pt x="168" y="1115"/>
                      <a:pt x="495" y="1234"/>
                    </a:cubicBezTo>
                    <a:cubicBezTo>
                      <a:pt x="821" y="1353"/>
                      <a:pt x="1182" y="1184"/>
                      <a:pt x="1301" y="858"/>
                    </a:cubicBezTo>
                    <a:cubicBezTo>
                      <a:pt x="1420" y="531"/>
                      <a:pt x="1252" y="170"/>
                      <a:pt x="925" y="51"/>
                    </a:cubicBezTo>
                    <a:cubicBezTo>
                      <a:pt x="854" y="26"/>
                      <a:pt x="781" y="13"/>
                      <a:pt x="710" y="13"/>
                    </a:cubicBezTo>
                    <a:cubicBezTo>
                      <a:pt x="453" y="13"/>
                      <a:pt x="212" y="172"/>
                      <a:pt x="119" y="427"/>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0" name="Freeform 25"/>
              <p:cNvSpPr>
                <a:spLocks noEditPoints="1"/>
              </p:cNvSpPr>
              <p:nvPr/>
            </p:nvSpPr>
            <p:spPr bwMode="auto">
              <a:xfrm>
                <a:off x="850822" y="2469851"/>
                <a:ext cx="2239818" cy="2239818"/>
              </a:xfrm>
              <a:custGeom>
                <a:avLst/>
                <a:gdLst>
                  <a:gd name="T0" fmla="*/ 346 w 1186"/>
                  <a:gd name="T1" fmla="*/ 94 h 1186"/>
                  <a:gd name="T2" fmla="*/ 603 w 1186"/>
                  <a:gd name="T3" fmla="*/ 33 h 1186"/>
                  <a:gd name="T4" fmla="*/ 798 w 1186"/>
                  <a:gd name="T5" fmla="*/ 67 h 1186"/>
                  <a:gd name="T6" fmla="*/ 1173 w 1186"/>
                  <a:gd name="T7" fmla="*/ 602 h 1186"/>
                  <a:gd name="T8" fmla="*/ 1138 w 1186"/>
                  <a:gd name="T9" fmla="*/ 797 h 1186"/>
                  <a:gd name="T10" fmla="*/ 859 w 1186"/>
                  <a:gd name="T11" fmla="*/ 1111 h 1186"/>
                  <a:gd name="T12" fmla="*/ 601 w 1186"/>
                  <a:gd name="T13" fmla="*/ 1173 h 1186"/>
                  <a:gd name="T14" fmla="*/ 601 w 1186"/>
                  <a:gd name="T15" fmla="*/ 1173 h 1186"/>
                  <a:gd name="T16" fmla="*/ 406 w 1186"/>
                  <a:gd name="T17" fmla="*/ 1139 h 1186"/>
                  <a:gd name="T18" fmla="*/ 265 w 1186"/>
                  <a:gd name="T19" fmla="*/ 1063 h 1186"/>
                  <a:gd name="T20" fmla="*/ 265 w 1186"/>
                  <a:gd name="T21" fmla="*/ 1063 h 1186"/>
                  <a:gd name="T22" fmla="*/ 79 w 1186"/>
                  <a:gd name="T23" fmla="*/ 831 h 1186"/>
                  <a:gd name="T24" fmla="*/ 31 w 1186"/>
                  <a:gd name="T25" fmla="*/ 604 h 1186"/>
                  <a:gd name="T26" fmla="*/ 66 w 1186"/>
                  <a:gd name="T27" fmla="*/ 409 h 1186"/>
                  <a:gd name="T28" fmla="*/ 346 w 1186"/>
                  <a:gd name="T29" fmla="*/ 94 h 1186"/>
                  <a:gd name="T30" fmla="*/ 593 w 1186"/>
                  <a:gd name="T31" fmla="*/ 0 h 1186"/>
                  <a:gd name="T32" fmla="*/ 36 w 1186"/>
                  <a:gd name="T33" fmla="*/ 390 h 1186"/>
                  <a:gd name="T34" fmla="*/ 0 w 1186"/>
                  <a:gd name="T35" fmla="*/ 593 h 1186"/>
                  <a:gd name="T36" fmla="*/ 390 w 1186"/>
                  <a:gd name="T37" fmla="*/ 1150 h 1186"/>
                  <a:gd name="T38" fmla="*/ 593 w 1186"/>
                  <a:gd name="T39" fmla="*/ 1186 h 1186"/>
                  <a:gd name="T40" fmla="*/ 1150 w 1186"/>
                  <a:gd name="T41" fmla="*/ 796 h 1186"/>
                  <a:gd name="T42" fmla="*/ 1186 w 1186"/>
                  <a:gd name="T43" fmla="*/ 593 h 1186"/>
                  <a:gd name="T44" fmla="*/ 796 w 1186"/>
                  <a:gd name="T45" fmla="*/ 36 h 1186"/>
                  <a:gd name="T46" fmla="*/ 593 w 1186"/>
                  <a:gd name="T47"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6" h="1186">
                    <a:moveTo>
                      <a:pt x="346" y="94"/>
                    </a:moveTo>
                    <a:cubicBezTo>
                      <a:pt x="425" y="55"/>
                      <a:pt x="513" y="33"/>
                      <a:pt x="603" y="33"/>
                    </a:cubicBezTo>
                    <a:cubicBezTo>
                      <a:pt x="668" y="33"/>
                      <a:pt x="734" y="44"/>
                      <a:pt x="798" y="67"/>
                    </a:cubicBezTo>
                    <a:cubicBezTo>
                      <a:pt x="1029" y="152"/>
                      <a:pt x="1173" y="370"/>
                      <a:pt x="1173" y="602"/>
                    </a:cubicBezTo>
                    <a:cubicBezTo>
                      <a:pt x="1173" y="667"/>
                      <a:pt x="1162" y="733"/>
                      <a:pt x="1138" y="797"/>
                    </a:cubicBezTo>
                    <a:cubicBezTo>
                      <a:pt x="1087" y="939"/>
                      <a:pt x="984" y="1048"/>
                      <a:pt x="859" y="1111"/>
                    </a:cubicBezTo>
                    <a:cubicBezTo>
                      <a:pt x="780" y="1151"/>
                      <a:pt x="691" y="1173"/>
                      <a:pt x="601" y="1173"/>
                    </a:cubicBezTo>
                    <a:cubicBezTo>
                      <a:pt x="601" y="1173"/>
                      <a:pt x="601" y="1173"/>
                      <a:pt x="601" y="1173"/>
                    </a:cubicBezTo>
                    <a:cubicBezTo>
                      <a:pt x="536" y="1173"/>
                      <a:pt x="470" y="1162"/>
                      <a:pt x="406" y="1139"/>
                    </a:cubicBezTo>
                    <a:cubicBezTo>
                      <a:pt x="354" y="1120"/>
                      <a:pt x="307" y="1094"/>
                      <a:pt x="265" y="1063"/>
                    </a:cubicBezTo>
                    <a:cubicBezTo>
                      <a:pt x="265" y="1063"/>
                      <a:pt x="265" y="1063"/>
                      <a:pt x="265" y="1063"/>
                    </a:cubicBezTo>
                    <a:cubicBezTo>
                      <a:pt x="182" y="1003"/>
                      <a:pt x="119" y="922"/>
                      <a:pt x="79" y="831"/>
                    </a:cubicBezTo>
                    <a:cubicBezTo>
                      <a:pt x="48" y="760"/>
                      <a:pt x="31" y="683"/>
                      <a:pt x="31" y="604"/>
                    </a:cubicBezTo>
                    <a:cubicBezTo>
                      <a:pt x="31" y="539"/>
                      <a:pt x="42" y="473"/>
                      <a:pt x="66" y="409"/>
                    </a:cubicBezTo>
                    <a:cubicBezTo>
                      <a:pt x="118" y="266"/>
                      <a:pt x="221" y="157"/>
                      <a:pt x="346" y="94"/>
                    </a:cubicBezTo>
                    <a:moveTo>
                      <a:pt x="593" y="0"/>
                    </a:moveTo>
                    <a:cubicBezTo>
                      <a:pt x="351" y="0"/>
                      <a:pt x="124" y="149"/>
                      <a:pt x="36" y="390"/>
                    </a:cubicBezTo>
                    <a:cubicBezTo>
                      <a:pt x="12" y="457"/>
                      <a:pt x="0" y="525"/>
                      <a:pt x="0" y="593"/>
                    </a:cubicBezTo>
                    <a:cubicBezTo>
                      <a:pt x="0" y="835"/>
                      <a:pt x="150" y="1062"/>
                      <a:pt x="390" y="1150"/>
                    </a:cubicBezTo>
                    <a:cubicBezTo>
                      <a:pt x="457" y="1174"/>
                      <a:pt x="526" y="1186"/>
                      <a:pt x="593" y="1186"/>
                    </a:cubicBezTo>
                    <a:cubicBezTo>
                      <a:pt x="835" y="1186"/>
                      <a:pt x="1062" y="1036"/>
                      <a:pt x="1150" y="796"/>
                    </a:cubicBezTo>
                    <a:cubicBezTo>
                      <a:pt x="1174" y="729"/>
                      <a:pt x="1186" y="660"/>
                      <a:pt x="1186" y="593"/>
                    </a:cubicBezTo>
                    <a:cubicBezTo>
                      <a:pt x="1186" y="351"/>
                      <a:pt x="1036" y="123"/>
                      <a:pt x="796" y="36"/>
                    </a:cubicBezTo>
                    <a:cubicBezTo>
                      <a:pt x="729" y="11"/>
                      <a:pt x="660" y="0"/>
                      <a:pt x="593" y="0"/>
                    </a:cubicBezTo>
                  </a:path>
                </a:pathLst>
              </a:custGeom>
              <a:solidFill>
                <a:schemeClr val="bg2">
                  <a:alpha val="20000"/>
                </a:schemeClr>
              </a:solidFill>
              <a:ln>
                <a:noFill/>
              </a:ln>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02631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1000"/>
                                        <p:tgtEl>
                                          <p:spTgt spid="6"/>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1000"/>
                                        <p:tgtEl>
                                          <p:spTgt spid="8"/>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1000"/>
                                        <p:tgtEl>
                                          <p:spTgt spid="9"/>
                                        </p:tgtEl>
                                      </p:cBhvr>
                                    </p:animEffect>
                                  </p:childTnLst>
                                </p:cTn>
                              </p:par>
                            </p:childTnLst>
                          </p:cTn>
                        </p:par>
                        <p:par>
                          <p:cTn id="36" fill="hold">
                            <p:stCondLst>
                              <p:cond delay="500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par>
                                <p:cTn id="43" presetID="10" presetClass="entr" presetSubtype="0"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6" grpId="0"/>
      <p:bldP spid="3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US" dirty="0"/>
          </a:p>
        </p:txBody>
      </p:sp>
      <p:graphicFrame>
        <p:nvGraphicFramePr>
          <p:cNvPr id="6" name="Diagram 5"/>
          <p:cNvGraphicFramePr/>
          <p:nvPr>
            <p:extLst>
              <p:ext uri="{D42A27DB-BD31-4B8C-83A1-F6EECF244321}">
                <p14:modId xmlns:p14="http://schemas.microsoft.com/office/powerpoint/2010/main" val="3584605617"/>
              </p:ext>
            </p:extLst>
          </p:nvPr>
        </p:nvGraphicFramePr>
        <p:xfrm>
          <a:off x="2805153" y="2780929"/>
          <a:ext cx="3441033" cy="27757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12"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13" name="Group 12"/>
          <p:cNvGrpSpPr/>
          <p:nvPr/>
        </p:nvGrpSpPr>
        <p:grpSpPr>
          <a:xfrm>
            <a:off x="2686440" y="4843958"/>
            <a:ext cx="373392" cy="373392"/>
            <a:chOff x="6909469" y="5477250"/>
            <a:chExt cx="340040" cy="340040"/>
          </a:xfrm>
          <a:solidFill>
            <a:schemeClr val="accent1"/>
          </a:solidFill>
        </p:grpSpPr>
        <p:sp>
          <p:nvSpPr>
            <p:cNvPr id="14"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5"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6"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7"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8" name="Group 17"/>
          <p:cNvGrpSpPr/>
          <p:nvPr/>
        </p:nvGrpSpPr>
        <p:grpSpPr>
          <a:xfrm>
            <a:off x="6138174" y="4843958"/>
            <a:ext cx="373392" cy="373392"/>
            <a:chOff x="10031180" y="5477250"/>
            <a:chExt cx="340040" cy="340040"/>
          </a:xfrm>
          <a:solidFill>
            <a:schemeClr val="accent1"/>
          </a:solidFill>
        </p:grpSpPr>
        <p:sp>
          <p:nvSpPr>
            <p:cNvPr id="19"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235939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graphicEl>
                                              <a:dgm id="{4F38D75A-E7A1-3A4B-97DA-8072D861854E}"/>
                                            </p:graphicEl>
                                          </p:spTgt>
                                        </p:tgtEl>
                                        <p:attrNameLst>
                                          <p:attrName>style.visibility</p:attrName>
                                        </p:attrNameLst>
                                      </p:cBhvr>
                                      <p:to>
                                        <p:strVal val="visible"/>
                                      </p:to>
                                    </p:set>
                                    <p:animEffect transition="in" filter="fade">
                                      <p:cBhvr>
                                        <p:cTn id="18" dur="500"/>
                                        <p:tgtEl>
                                          <p:spTgt spid="6">
                                            <p:graphicEl>
                                              <a:dgm id="{4F38D75A-E7A1-3A4B-97DA-8072D861854E}"/>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6">
                                            <p:graphicEl>
                                              <a:dgm id="{4D65CFEC-E98F-BA42-8212-5042547770DB}"/>
                                            </p:graphicEl>
                                          </p:spTgt>
                                        </p:tgtEl>
                                        <p:attrNameLst>
                                          <p:attrName>style.visibility</p:attrName>
                                        </p:attrNameLst>
                                      </p:cBhvr>
                                      <p:to>
                                        <p:strVal val="visible"/>
                                      </p:to>
                                    </p:set>
                                    <p:animEffect transition="in" filter="fade">
                                      <p:cBhvr>
                                        <p:cTn id="22" dur="500"/>
                                        <p:tgtEl>
                                          <p:spTgt spid="6">
                                            <p:graphicEl>
                                              <a:dgm id="{4D65CFEC-E98F-BA42-8212-5042547770DB}"/>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6">
                                            <p:graphicEl>
                                              <a:dgm id="{2D4BFD35-9CC1-EB40-A390-66CBB313D0FF}"/>
                                            </p:graphicEl>
                                          </p:spTgt>
                                        </p:tgtEl>
                                        <p:attrNameLst>
                                          <p:attrName>style.visibility</p:attrName>
                                        </p:attrNameLst>
                                      </p:cBhvr>
                                      <p:to>
                                        <p:strVal val="visible"/>
                                      </p:to>
                                    </p:set>
                                    <p:animEffect transition="in" filter="fade">
                                      <p:cBhvr>
                                        <p:cTn id="26" dur="500"/>
                                        <p:tgtEl>
                                          <p:spTgt spid="6">
                                            <p:graphicEl>
                                              <a:dgm id="{2D4BFD35-9CC1-EB40-A390-66CBB313D0FF}"/>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6">
                                            <p:graphicEl>
                                              <a:dgm id="{AFE82E4C-403D-6046-AF1C-19D4943AEE6B}"/>
                                            </p:graphicEl>
                                          </p:spTgt>
                                        </p:tgtEl>
                                        <p:attrNameLst>
                                          <p:attrName>style.visibility</p:attrName>
                                        </p:attrNameLst>
                                      </p:cBhvr>
                                      <p:to>
                                        <p:strVal val="visible"/>
                                      </p:to>
                                    </p:set>
                                    <p:animEffect transition="in" filter="fade">
                                      <p:cBhvr>
                                        <p:cTn id="30" dur="500"/>
                                        <p:tgtEl>
                                          <p:spTgt spid="6">
                                            <p:graphicEl>
                                              <a:dgm id="{AFE82E4C-403D-6046-AF1C-19D4943AEE6B}"/>
                                            </p:graphicEl>
                                          </p:spTgt>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6" grpId="0">
        <p:bldSub>
          <a:bldDgm bld="one"/>
        </p:bldSub>
      </p:bldGraphic>
      <p:bldP spid="11" grpId="0"/>
      <p:bldP spid="1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Puzzle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6" name="Freeform 7"/>
          <p:cNvSpPr>
            <a:spLocks/>
          </p:cNvSpPr>
          <p:nvPr/>
        </p:nvSpPr>
        <p:spPr bwMode="auto">
          <a:xfrm rot="18900000">
            <a:off x="4121563" y="2930764"/>
            <a:ext cx="1245002" cy="1245002"/>
          </a:xfrm>
          <a:custGeom>
            <a:avLst/>
            <a:gdLst>
              <a:gd name="T0" fmla="*/ 720 w 720"/>
              <a:gd name="T1" fmla="*/ 275 h 720"/>
              <a:gd name="T2" fmla="*/ 643 w 720"/>
              <a:gd name="T3" fmla="*/ 352 h 720"/>
              <a:gd name="T4" fmla="*/ 643 w 720"/>
              <a:gd name="T5" fmla="*/ 352 h 720"/>
              <a:gd name="T6" fmla="*/ 603 w 720"/>
              <a:gd name="T7" fmla="*/ 336 h 720"/>
              <a:gd name="T8" fmla="*/ 569 w 720"/>
              <a:gd name="T9" fmla="*/ 313 h 720"/>
              <a:gd name="T10" fmla="*/ 543 w 720"/>
              <a:gd name="T11" fmla="*/ 356 h 720"/>
              <a:gd name="T12" fmla="*/ 542 w 720"/>
              <a:gd name="T13" fmla="*/ 365 h 720"/>
              <a:gd name="T14" fmla="*/ 542 w 720"/>
              <a:gd name="T15" fmla="*/ 542 h 720"/>
              <a:gd name="T16" fmla="*/ 542 w 720"/>
              <a:gd name="T17" fmla="*/ 542 h 720"/>
              <a:gd name="T18" fmla="*/ 356 w 720"/>
              <a:gd name="T19" fmla="*/ 542 h 720"/>
              <a:gd name="T20" fmla="*/ 345 w 720"/>
              <a:gd name="T21" fmla="*/ 543 h 720"/>
              <a:gd name="T22" fmla="*/ 296 w 720"/>
              <a:gd name="T23" fmla="*/ 572 h 720"/>
              <a:gd name="T24" fmla="*/ 314 w 720"/>
              <a:gd name="T25" fmla="*/ 610 h 720"/>
              <a:gd name="T26" fmla="*/ 320 w 720"/>
              <a:gd name="T27" fmla="*/ 617 h 720"/>
              <a:gd name="T28" fmla="*/ 335 w 720"/>
              <a:gd name="T29" fmla="*/ 652 h 720"/>
              <a:gd name="T30" fmla="*/ 266 w 720"/>
              <a:gd name="T31" fmla="*/ 720 h 720"/>
              <a:gd name="T32" fmla="*/ 198 w 720"/>
              <a:gd name="T33" fmla="*/ 652 h 720"/>
              <a:gd name="T34" fmla="*/ 198 w 720"/>
              <a:gd name="T35" fmla="*/ 652 h 720"/>
              <a:gd name="T36" fmla="*/ 212 w 720"/>
              <a:gd name="T37" fmla="*/ 617 h 720"/>
              <a:gd name="T38" fmla="*/ 219 w 720"/>
              <a:gd name="T39" fmla="*/ 610 h 720"/>
              <a:gd name="T40" fmla="*/ 237 w 720"/>
              <a:gd name="T41" fmla="*/ 572 h 720"/>
              <a:gd name="T42" fmla="*/ 187 w 720"/>
              <a:gd name="T43" fmla="*/ 543 h 720"/>
              <a:gd name="T44" fmla="*/ 177 w 720"/>
              <a:gd name="T45" fmla="*/ 542 h 720"/>
              <a:gd name="T46" fmla="*/ 0 w 720"/>
              <a:gd name="T47" fmla="*/ 542 h 720"/>
              <a:gd name="T48" fmla="*/ 0 w 720"/>
              <a:gd name="T49" fmla="*/ 365 h 720"/>
              <a:gd name="T50" fmla="*/ 1 w 720"/>
              <a:gd name="T51" fmla="*/ 358 h 720"/>
              <a:gd name="T52" fmla="*/ 19 w 720"/>
              <a:gd name="T53" fmla="*/ 321 h 720"/>
              <a:gd name="T54" fmla="*/ 40 w 720"/>
              <a:gd name="T55" fmla="*/ 335 h 720"/>
              <a:gd name="T56" fmla="*/ 47 w 720"/>
              <a:gd name="T57" fmla="*/ 342 h 720"/>
              <a:gd name="T58" fmla="*/ 92 w 720"/>
              <a:gd name="T59" fmla="*/ 360 h 720"/>
              <a:gd name="T60" fmla="*/ 93 w 720"/>
              <a:gd name="T61" fmla="*/ 360 h 720"/>
              <a:gd name="T62" fmla="*/ 178 w 720"/>
              <a:gd name="T63" fmla="*/ 275 h 720"/>
              <a:gd name="T64" fmla="*/ 93 w 720"/>
              <a:gd name="T65" fmla="*/ 190 h 720"/>
              <a:gd name="T66" fmla="*/ 92 w 720"/>
              <a:gd name="T67" fmla="*/ 190 h 720"/>
              <a:gd name="T68" fmla="*/ 47 w 720"/>
              <a:gd name="T69" fmla="*/ 209 h 720"/>
              <a:gd name="T70" fmla="*/ 40 w 720"/>
              <a:gd name="T71" fmla="*/ 215 h 720"/>
              <a:gd name="T72" fmla="*/ 19 w 720"/>
              <a:gd name="T73" fmla="*/ 230 h 720"/>
              <a:gd name="T74" fmla="*/ 1 w 720"/>
              <a:gd name="T75" fmla="*/ 193 h 720"/>
              <a:gd name="T76" fmla="*/ 0 w 720"/>
              <a:gd name="T77" fmla="*/ 186 h 720"/>
              <a:gd name="T78" fmla="*/ 0 w 720"/>
              <a:gd name="T79" fmla="*/ 0 h 720"/>
              <a:gd name="T80" fmla="*/ 177 w 720"/>
              <a:gd name="T81" fmla="*/ 0 h 720"/>
              <a:gd name="T82" fmla="*/ 186 w 720"/>
              <a:gd name="T83" fmla="*/ 1 h 720"/>
              <a:gd name="T84" fmla="*/ 206 w 720"/>
              <a:gd name="T85" fmla="*/ 61 h 720"/>
              <a:gd name="T86" fmla="*/ 190 w 720"/>
              <a:gd name="T87" fmla="*/ 102 h 720"/>
              <a:gd name="T88" fmla="*/ 266 w 720"/>
              <a:gd name="T89" fmla="*/ 179 h 720"/>
              <a:gd name="T90" fmla="*/ 343 w 720"/>
              <a:gd name="T91" fmla="*/ 102 h 720"/>
              <a:gd name="T92" fmla="*/ 327 w 720"/>
              <a:gd name="T93" fmla="*/ 61 h 720"/>
              <a:gd name="T94" fmla="*/ 347 w 720"/>
              <a:gd name="T95" fmla="*/ 1 h 720"/>
              <a:gd name="T96" fmla="*/ 356 w 720"/>
              <a:gd name="T97" fmla="*/ 0 h 720"/>
              <a:gd name="T98" fmla="*/ 542 w 720"/>
              <a:gd name="T99" fmla="*/ 0 h 720"/>
              <a:gd name="T100" fmla="*/ 542 w 720"/>
              <a:gd name="T101" fmla="*/ 186 h 720"/>
              <a:gd name="T102" fmla="*/ 543 w 720"/>
              <a:gd name="T103" fmla="*/ 194 h 720"/>
              <a:gd name="T104" fmla="*/ 569 w 720"/>
              <a:gd name="T105" fmla="*/ 238 h 720"/>
              <a:gd name="T106" fmla="*/ 603 w 720"/>
              <a:gd name="T107" fmla="*/ 215 h 720"/>
              <a:gd name="T108" fmla="*/ 642 w 720"/>
              <a:gd name="T109" fmla="*/ 199 h 720"/>
              <a:gd name="T110" fmla="*/ 643 w 720"/>
              <a:gd name="T111" fmla="*/ 199 h 720"/>
              <a:gd name="T112" fmla="*/ 720 w 720"/>
              <a:gd name="T113" fmla="*/ 27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275"/>
                </a:moveTo>
                <a:cubicBezTo>
                  <a:pt x="720" y="318"/>
                  <a:pt x="686" y="352"/>
                  <a:pt x="643" y="352"/>
                </a:cubicBezTo>
                <a:cubicBezTo>
                  <a:pt x="643" y="352"/>
                  <a:pt x="643" y="352"/>
                  <a:pt x="643" y="352"/>
                </a:cubicBezTo>
                <a:cubicBezTo>
                  <a:pt x="639" y="352"/>
                  <a:pt x="621" y="351"/>
                  <a:pt x="603" y="336"/>
                </a:cubicBezTo>
                <a:cubicBezTo>
                  <a:pt x="592" y="327"/>
                  <a:pt x="580" y="313"/>
                  <a:pt x="569" y="313"/>
                </a:cubicBezTo>
                <a:cubicBezTo>
                  <a:pt x="559" y="313"/>
                  <a:pt x="550" y="323"/>
                  <a:pt x="543" y="356"/>
                </a:cubicBezTo>
                <a:cubicBezTo>
                  <a:pt x="542" y="359"/>
                  <a:pt x="542" y="362"/>
                  <a:pt x="542" y="365"/>
                </a:cubicBezTo>
                <a:cubicBezTo>
                  <a:pt x="542" y="542"/>
                  <a:pt x="542" y="542"/>
                  <a:pt x="542" y="542"/>
                </a:cubicBezTo>
                <a:cubicBezTo>
                  <a:pt x="542" y="542"/>
                  <a:pt x="542" y="542"/>
                  <a:pt x="542" y="542"/>
                </a:cubicBezTo>
                <a:cubicBezTo>
                  <a:pt x="356" y="542"/>
                  <a:pt x="356" y="542"/>
                  <a:pt x="356" y="542"/>
                </a:cubicBezTo>
                <a:cubicBezTo>
                  <a:pt x="352" y="542"/>
                  <a:pt x="349" y="543"/>
                  <a:pt x="345" y="543"/>
                </a:cubicBezTo>
                <a:cubicBezTo>
                  <a:pt x="315" y="550"/>
                  <a:pt x="300" y="559"/>
                  <a:pt x="296" y="572"/>
                </a:cubicBezTo>
                <a:cubicBezTo>
                  <a:pt x="292" y="586"/>
                  <a:pt x="304" y="599"/>
                  <a:pt x="314" y="610"/>
                </a:cubicBezTo>
                <a:cubicBezTo>
                  <a:pt x="316" y="613"/>
                  <a:pt x="318" y="615"/>
                  <a:pt x="320" y="617"/>
                </a:cubicBezTo>
                <a:cubicBezTo>
                  <a:pt x="335" y="634"/>
                  <a:pt x="335" y="651"/>
                  <a:pt x="335" y="652"/>
                </a:cubicBezTo>
                <a:cubicBezTo>
                  <a:pt x="335" y="690"/>
                  <a:pt x="304" y="720"/>
                  <a:pt x="266" y="720"/>
                </a:cubicBezTo>
                <a:cubicBezTo>
                  <a:pt x="229" y="720"/>
                  <a:pt x="198" y="690"/>
                  <a:pt x="198" y="652"/>
                </a:cubicBezTo>
                <a:cubicBezTo>
                  <a:pt x="198" y="652"/>
                  <a:pt x="198" y="652"/>
                  <a:pt x="198" y="652"/>
                </a:cubicBezTo>
                <a:cubicBezTo>
                  <a:pt x="198" y="651"/>
                  <a:pt x="197" y="634"/>
                  <a:pt x="212" y="617"/>
                </a:cubicBezTo>
                <a:cubicBezTo>
                  <a:pt x="214" y="615"/>
                  <a:pt x="216" y="613"/>
                  <a:pt x="219" y="610"/>
                </a:cubicBezTo>
                <a:cubicBezTo>
                  <a:pt x="229" y="599"/>
                  <a:pt x="241" y="586"/>
                  <a:pt x="237" y="572"/>
                </a:cubicBezTo>
                <a:cubicBezTo>
                  <a:pt x="233" y="559"/>
                  <a:pt x="217" y="550"/>
                  <a:pt x="187" y="543"/>
                </a:cubicBezTo>
                <a:cubicBezTo>
                  <a:pt x="184" y="543"/>
                  <a:pt x="180" y="542"/>
                  <a:pt x="177" y="542"/>
                </a:cubicBezTo>
                <a:cubicBezTo>
                  <a:pt x="0" y="542"/>
                  <a:pt x="0" y="542"/>
                  <a:pt x="0" y="542"/>
                </a:cubicBezTo>
                <a:cubicBezTo>
                  <a:pt x="0" y="365"/>
                  <a:pt x="0" y="365"/>
                  <a:pt x="0" y="365"/>
                </a:cubicBezTo>
                <a:cubicBezTo>
                  <a:pt x="0" y="363"/>
                  <a:pt x="0" y="360"/>
                  <a:pt x="1" y="358"/>
                </a:cubicBezTo>
                <a:cubicBezTo>
                  <a:pt x="8" y="324"/>
                  <a:pt x="17" y="321"/>
                  <a:pt x="19" y="321"/>
                </a:cubicBezTo>
                <a:cubicBezTo>
                  <a:pt x="24" y="321"/>
                  <a:pt x="33" y="329"/>
                  <a:pt x="40" y="335"/>
                </a:cubicBezTo>
                <a:cubicBezTo>
                  <a:pt x="42" y="338"/>
                  <a:pt x="45" y="340"/>
                  <a:pt x="47" y="342"/>
                </a:cubicBezTo>
                <a:cubicBezTo>
                  <a:pt x="67" y="359"/>
                  <a:pt x="87" y="360"/>
                  <a:pt x="92" y="360"/>
                </a:cubicBezTo>
                <a:cubicBezTo>
                  <a:pt x="93" y="360"/>
                  <a:pt x="93" y="360"/>
                  <a:pt x="93" y="360"/>
                </a:cubicBezTo>
                <a:cubicBezTo>
                  <a:pt x="140" y="360"/>
                  <a:pt x="178" y="322"/>
                  <a:pt x="178" y="275"/>
                </a:cubicBezTo>
                <a:cubicBezTo>
                  <a:pt x="178" y="229"/>
                  <a:pt x="140" y="190"/>
                  <a:pt x="93" y="190"/>
                </a:cubicBezTo>
                <a:cubicBezTo>
                  <a:pt x="92" y="190"/>
                  <a:pt x="92" y="190"/>
                  <a:pt x="92" y="190"/>
                </a:cubicBezTo>
                <a:cubicBezTo>
                  <a:pt x="87" y="190"/>
                  <a:pt x="67" y="192"/>
                  <a:pt x="47" y="209"/>
                </a:cubicBezTo>
                <a:cubicBezTo>
                  <a:pt x="45" y="211"/>
                  <a:pt x="42" y="213"/>
                  <a:pt x="40" y="215"/>
                </a:cubicBezTo>
                <a:cubicBezTo>
                  <a:pt x="33" y="222"/>
                  <a:pt x="24" y="230"/>
                  <a:pt x="19" y="230"/>
                </a:cubicBezTo>
                <a:cubicBezTo>
                  <a:pt x="17" y="230"/>
                  <a:pt x="8" y="227"/>
                  <a:pt x="1" y="193"/>
                </a:cubicBezTo>
                <a:cubicBezTo>
                  <a:pt x="0" y="190"/>
                  <a:pt x="0" y="188"/>
                  <a:pt x="0" y="186"/>
                </a:cubicBezTo>
                <a:cubicBezTo>
                  <a:pt x="0" y="0"/>
                  <a:pt x="0" y="0"/>
                  <a:pt x="0" y="0"/>
                </a:cubicBezTo>
                <a:cubicBezTo>
                  <a:pt x="177" y="0"/>
                  <a:pt x="177" y="0"/>
                  <a:pt x="177" y="0"/>
                </a:cubicBezTo>
                <a:cubicBezTo>
                  <a:pt x="180" y="0"/>
                  <a:pt x="183" y="1"/>
                  <a:pt x="186" y="1"/>
                </a:cubicBezTo>
                <a:cubicBezTo>
                  <a:pt x="257" y="18"/>
                  <a:pt x="223" y="42"/>
                  <a:pt x="206" y="61"/>
                </a:cubicBezTo>
                <a:cubicBezTo>
                  <a:pt x="189" y="82"/>
                  <a:pt x="190" y="102"/>
                  <a:pt x="190" y="102"/>
                </a:cubicBezTo>
                <a:cubicBezTo>
                  <a:pt x="190" y="144"/>
                  <a:pt x="224" y="179"/>
                  <a:pt x="266" y="179"/>
                </a:cubicBezTo>
                <a:cubicBezTo>
                  <a:pt x="309" y="179"/>
                  <a:pt x="343" y="144"/>
                  <a:pt x="343" y="102"/>
                </a:cubicBezTo>
                <a:cubicBezTo>
                  <a:pt x="343" y="102"/>
                  <a:pt x="344" y="82"/>
                  <a:pt x="327" y="61"/>
                </a:cubicBezTo>
                <a:cubicBezTo>
                  <a:pt x="310" y="42"/>
                  <a:pt x="276" y="18"/>
                  <a:pt x="347" y="1"/>
                </a:cubicBezTo>
                <a:cubicBezTo>
                  <a:pt x="350" y="1"/>
                  <a:pt x="353" y="0"/>
                  <a:pt x="356" y="0"/>
                </a:cubicBezTo>
                <a:cubicBezTo>
                  <a:pt x="542" y="0"/>
                  <a:pt x="542" y="0"/>
                  <a:pt x="542" y="0"/>
                </a:cubicBezTo>
                <a:cubicBezTo>
                  <a:pt x="542" y="186"/>
                  <a:pt x="542" y="186"/>
                  <a:pt x="542" y="186"/>
                </a:cubicBezTo>
                <a:cubicBezTo>
                  <a:pt x="542" y="189"/>
                  <a:pt x="542" y="192"/>
                  <a:pt x="543" y="194"/>
                </a:cubicBezTo>
                <a:cubicBezTo>
                  <a:pt x="550" y="228"/>
                  <a:pt x="559" y="238"/>
                  <a:pt x="569" y="238"/>
                </a:cubicBezTo>
                <a:cubicBezTo>
                  <a:pt x="580" y="238"/>
                  <a:pt x="592" y="224"/>
                  <a:pt x="603" y="215"/>
                </a:cubicBezTo>
                <a:cubicBezTo>
                  <a:pt x="620" y="200"/>
                  <a:pt x="638" y="199"/>
                  <a:pt x="642" y="199"/>
                </a:cubicBezTo>
                <a:cubicBezTo>
                  <a:pt x="643" y="199"/>
                  <a:pt x="643" y="199"/>
                  <a:pt x="643" y="199"/>
                </a:cubicBezTo>
                <a:cubicBezTo>
                  <a:pt x="686" y="199"/>
                  <a:pt x="720" y="233"/>
                  <a:pt x="720" y="27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15" name="Freeform 8"/>
          <p:cNvSpPr>
            <a:spLocks/>
          </p:cNvSpPr>
          <p:nvPr/>
        </p:nvSpPr>
        <p:spPr bwMode="auto">
          <a:xfrm rot="18900000">
            <a:off x="3220814" y="3396830"/>
            <a:ext cx="1245002" cy="1245002"/>
          </a:xfrm>
          <a:custGeom>
            <a:avLst/>
            <a:gdLst>
              <a:gd name="T0" fmla="*/ 720 w 720"/>
              <a:gd name="T1" fmla="*/ 453 h 720"/>
              <a:gd name="T2" fmla="*/ 652 w 720"/>
              <a:gd name="T3" fmla="*/ 522 h 720"/>
              <a:gd name="T4" fmla="*/ 652 w 720"/>
              <a:gd name="T5" fmla="*/ 522 h 720"/>
              <a:gd name="T6" fmla="*/ 639 w 720"/>
              <a:gd name="T7" fmla="*/ 520 h 720"/>
              <a:gd name="T8" fmla="*/ 617 w 720"/>
              <a:gd name="T9" fmla="*/ 507 h 720"/>
              <a:gd name="T10" fmla="*/ 610 w 720"/>
              <a:gd name="T11" fmla="*/ 501 h 720"/>
              <a:gd name="T12" fmla="*/ 578 w 720"/>
              <a:gd name="T13" fmla="*/ 482 h 720"/>
              <a:gd name="T14" fmla="*/ 543 w 720"/>
              <a:gd name="T15" fmla="*/ 532 h 720"/>
              <a:gd name="T16" fmla="*/ 542 w 720"/>
              <a:gd name="T17" fmla="*/ 543 h 720"/>
              <a:gd name="T18" fmla="*/ 542 w 720"/>
              <a:gd name="T19" fmla="*/ 720 h 720"/>
              <a:gd name="T20" fmla="*/ 542 w 720"/>
              <a:gd name="T21" fmla="*/ 720 h 720"/>
              <a:gd name="T22" fmla="*/ 542 w 720"/>
              <a:gd name="T23" fmla="*/ 720 h 720"/>
              <a:gd name="T24" fmla="*/ 365 w 720"/>
              <a:gd name="T25" fmla="*/ 720 h 720"/>
              <a:gd name="T26" fmla="*/ 358 w 720"/>
              <a:gd name="T27" fmla="*/ 719 h 720"/>
              <a:gd name="T28" fmla="*/ 321 w 720"/>
              <a:gd name="T29" fmla="*/ 702 h 720"/>
              <a:gd name="T30" fmla="*/ 335 w 720"/>
              <a:gd name="T31" fmla="*/ 680 h 720"/>
              <a:gd name="T32" fmla="*/ 342 w 720"/>
              <a:gd name="T33" fmla="*/ 673 h 720"/>
              <a:gd name="T34" fmla="*/ 360 w 720"/>
              <a:gd name="T35" fmla="*/ 627 h 720"/>
              <a:gd name="T36" fmla="*/ 275 w 720"/>
              <a:gd name="T37" fmla="*/ 542 h 720"/>
              <a:gd name="T38" fmla="*/ 190 w 720"/>
              <a:gd name="T39" fmla="*/ 627 h 720"/>
              <a:gd name="T40" fmla="*/ 208 w 720"/>
              <a:gd name="T41" fmla="*/ 673 h 720"/>
              <a:gd name="T42" fmla="*/ 215 w 720"/>
              <a:gd name="T43" fmla="*/ 680 h 720"/>
              <a:gd name="T44" fmla="*/ 229 w 720"/>
              <a:gd name="T45" fmla="*/ 702 h 720"/>
              <a:gd name="T46" fmla="*/ 192 w 720"/>
              <a:gd name="T47" fmla="*/ 719 h 720"/>
              <a:gd name="T48" fmla="*/ 185 w 720"/>
              <a:gd name="T49" fmla="*/ 720 h 720"/>
              <a:gd name="T50" fmla="*/ 0 w 720"/>
              <a:gd name="T51" fmla="*/ 720 h 720"/>
              <a:gd name="T52" fmla="*/ 0 w 720"/>
              <a:gd name="T53" fmla="*/ 543 h 720"/>
              <a:gd name="T54" fmla="*/ 1 w 720"/>
              <a:gd name="T55" fmla="*/ 534 h 720"/>
              <a:gd name="T56" fmla="*/ 28 w 720"/>
              <a:gd name="T57" fmla="*/ 491 h 720"/>
              <a:gd name="T58" fmla="*/ 61 w 720"/>
              <a:gd name="T59" fmla="*/ 514 h 720"/>
              <a:gd name="T60" fmla="*/ 101 w 720"/>
              <a:gd name="T61" fmla="*/ 530 h 720"/>
              <a:gd name="T62" fmla="*/ 102 w 720"/>
              <a:gd name="T63" fmla="*/ 530 h 720"/>
              <a:gd name="T64" fmla="*/ 178 w 720"/>
              <a:gd name="T65" fmla="*/ 453 h 720"/>
              <a:gd name="T66" fmla="*/ 102 w 720"/>
              <a:gd name="T67" fmla="*/ 377 h 720"/>
              <a:gd name="T68" fmla="*/ 101 w 720"/>
              <a:gd name="T69" fmla="*/ 377 h 720"/>
              <a:gd name="T70" fmla="*/ 61 w 720"/>
              <a:gd name="T71" fmla="*/ 393 h 720"/>
              <a:gd name="T72" fmla="*/ 28 w 720"/>
              <a:gd name="T73" fmla="*/ 416 h 720"/>
              <a:gd name="T74" fmla="*/ 1 w 720"/>
              <a:gd name="T75" fmla="*/ 373 h 720"/>
              <a:gd name="T76" fmla="*/ 0 w 720"/>
              <a:gd name="T77" fmla="*/ 364 h 720"/>
              <a:gd name="T78" fmla="*/ 0 w 720"/>
              <a:gd name="T79" fmla="*/ 178 h 720"/>
              <a:gd name="T80" fmla="*/ 185 w 720"/>
              <a:gd name="T81" fmla="*/ 178 h 720"/>
              <a:gd name="T82" fmla="*/ 194 w 720"/>
              <a:gd name="T83" fmla="*/ 177 h 720"/>
              <a:gd name="T84" fmla="*/ 215 w 720"/>
              <a:gd name="T85" fmla="*/ 117 h 720"/>
              <a:gd name="T86" fmla="*/ 198 w 720"/>
              <a:gd name="T87" fmla="*/ 77 h 720"/>
              <a:gd name="T88" fmla="*/ 275 w 720"/>
              <a:gd name="T89" fmla="*/ 0 h 720"/>
              <a:gd name="T90" fmla="*/ 352 w 720"/>
              <a:gd name="T91" fmla="*/ 77 h 720"/>
              <a:gd name="T92" fmla="*/ 335 w 720"/>
              <a:gd name="T93" fmla="*/ 117 h 720"/>
              <a:gd name="T94" fmla="*/ 356 w 720"/>
              <a:gd name="T95" fmla="*/ 177 h 720"/>
              <a:gd name="T96" fmla="*/ 365 w 720"/>
              <a:gd name="T97" fmla="*/ 178 h 720"/>
              <a:gd name="T98" fmla="*/ 542 w 720"/>
              <a:gd name="T99" fmla="*/ 178 h 720"/>
              <a:gd name="T100" fmla="*/ 542 w 720"/>
              <a:gd name="T101" fmla="*/ 364 h 720"/>
              <a:gd name="T102" fmla="*/ 543 w 720"/>
              <a:gd name="T103" fmla="*/ 374 h 720"/>
              <a:gd name="T104" fmla="*/ 578 w 720"/>
              <a:gd name="T105" fmla="*/ 424 h 720"/>
              <a:gd name="T106" fmla="*/ 610 w 720"/>
              <a:gd name="T107" fmla="*/ 406 h 720"/>
              <a:gd name="T108" fmla="*/ 617 w 720"/>
              <a:gd name="T109" fmla="*/ 399 h 720"/>
              <a:gd name="T110" fmla="*/ 651 w 720"/>
              <a:gd name="T111" fmla="*/ 385 h 720"/>
              <a:gd name="T112" fmla="*/ 652 w 720"/>
              <a:gd name="T113" fmla="*/ 385 h 720"/>
              <a:gd name="T114" fmla="*/ 720 w 720"/>
              <a:gd name="T115" fmla="*/ 453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20">
                <a:moveTo>
                  <a:pt x="720" y="453"/>
                </a:moveTo>
                <a:cubicBezTo>
                  <a:pt x="720" y="491"/>
                  <a:pt x="690" y="522"/>
                  <a:pt x="652" y="522"/>
                </a:cubicBezTo>
                <a:cubicBezTo>
                  <a:pt x="652" y="522"/>
                  <a:pt x="652" y="522"/>
                  <a:pt x="652" y="522"/>
                </a:cubicBezTo>
                <a:cubicBezTo>
                  <a:pt x="650" y="522"/>
                  <a:pt x="645" y="522"/>
                  <a:pt x="639" y="520"/>
                </a:cubicBezTo>
                <a:cubicBezTo>
                  <a:pt x="633" y="518"/>
                  <a:pt x="625" y="514"/>
                  <a:pt x="617" y="507"/>
                </a:cubicBezTo>
                <a:cubicBezTo>
                  <a:pt x="615" y="505"/>
                  <a:pt x="612" y="503"/>
                  <a:pt x="610" y="501"/>
                </a:cubicBezTo>
                <a:cubicBezTo>
                  <a:pt x="600" y="492"/>
                  <a:pt x="590" y="482"/>
                  <a:pt x="578" y="482"/>
                </a:cubicBezTo>
                <a:cubicBezTo>
                  <a:pt x="557" y="482"/>
                  <a:pt x="549" y="509"/>
                  <a:pt x="543" y="532"/>
                </a:cubicBezTo>
                <a:cubicBezTo>
                  <a:pt x="542" y="536"/>
                  <a:pt x="542" y="539"/>
                  <a:pt x="542" y="543"/>
                </a:cubicBezTo>
                <a:cubicBezTo>
                  <a:pt x="542" y="720"/>
                  <a:pt x="542" y="720"/>
                  <a:pt x="542" y="720"/>
                </a:cubicBezTo>
                <a:cubicBezTo>
                  <a:pt x="542" y="720"/>
                  <a:pt x="542" y="720"/>
                  <a:pt x="542" y="720"/>
                </a:cubicBezTo>
                <a:cubicBezTo>
                  <a:pt x="542" y="720"/>
                  <a:pt x="542" y="720"/>
                  <a:pt x="542" y="720"/>
                </a:cubicBezTo>
                <a:cubicBezTo>
                  <a:pt x="365" y="720"/>
                  <a:pt x="365" y="720"/>
                  <a:pt x="365" y="720"/>
                </a:cubicBezTo>
                <a:cubicBezTo>
                  <a:pt x="362" y="720"/>
                  <a:pt x="360" y="720"/>
                  <a:pt x="358" y="719"/>
                </a:cubicBezTo>
                <a:cubicBezTo>
                  <a:pt x="326" y="712"/>
                  <a:pt x="322" y="704"/>
                  <a:pt x="321" y="702"/>
                </a:cubicBezTo>
                <a:cubicBezTo>
                  <a:pt x="319" y="697"/>
                  <a:pt x="328" y="687"/>
                  <a:pt x="335" y="680"/>
                </a:cubicBezTo>
                <a:cubicBezTo>
                  <a:pt x="337" y="678"/>
                  <a:pt x="340" y="675"/>
                  <a:pt x="342" y="673"/>
                </a:cubicBezTo>
                <a:cubicBezTo>
                  <a:pt x="360" y="652"/>
                  <a:pt x="360" y="630"/>
                  <a:pt x="360" y="627"/>
                </a:cubicBezTo>
                <a:cubicBezTo>
                  <a:pt x="360" y="580"/>
                  <a:pt x="322" y="542"/>
                  <a:pt x="275" y="542"/>
                </a:cubicBezTo>
                <a:cubicBezTo>
                  <a:pt x="228" y="542"/>
                  <a:pt x="190" y="580"/>
                  <a:pt x="190" y="627"/>
                </a:cubicBezTo>
                <a:cubicBezTo>
                  <a:pt x="190" y="630"/>
                  <a:pt x="190" y="652"/>
                  <a:pt x="208" y="673"/>
                </a:cubicBezTo>
                <a:cubicBezTo>
                  <a:pt x="210" y="675"/>
                  <a:pt x="213" y="678"/>
                  <a:pt x="215" y="680"/>
                </a:cubicBezTo>
                <a:cubicBezTo>
                  <a:pt x="222" y="687"/>
                  <a:pt x="231" y="697"/>
                  <a:pt x="229" y="702"/>
                </a:cubicBezTo>
                <a:cubicBezTo>
                  <a:pt x="229" y="704"/>
                  <a:pt x="224" y="712"/>
                  <a:pt x="192" y="719"/>
                </a:cubicBezTo>
                <a:cubicBezTo>
                  <a:pt x="190" y="720"/>
                  <a:pt x="188" y="720"/>
                  <a:pt x="185" y="720"/>
                </a:cubicBezTo>
                <a:cubicBezTo>
                  <a:pt x="0" y="720"/>
                  <a:pt x="0" y="720"/>
                  <a:pt x="0" y="720"/>
                </a:cubicBezTo>
                <a:cubicBezTo>
                  <a:pt x="0" y="543"/>
                  <a:pt x="0" y="543"/>
                  <a:pt x="0" y="543"/>
                </a:cubicBezTo>
                <a:cubicBezTo>
                  <a:pt x="0" y="540"/>
                  <a:pt x="0" y="537"/>
                  <a:pt x="1" y="534"/>
                </a:cubicBezTo>
                <a:cubicBezTo>
                  <a:pt x="9" y="501"/>
                  <a:pt x="18" y="491"/>
                  <a:pt x="28" y="491"/>
                </a:cubicBezTo>
                <a:cubicBezTo>
                  <a:pt x="39" y="491"/>
                  <a:pt x="51" y="505"/>
                  <a:pt x="61" y="514"/>
                </a:cubicBezTo>
                <a:cubicBezTo>
                  <a:pt x="79" y="529"/>
                  <a:pt x="97" y="530"/>
                  <a:pt x="101" y="530"/>
                </a:cubicBezTo>
                <a:cubicBezTo>
                  <a:pt x="101" y="530"/>
                  <a:pt x="102" y="530"/>
                  <a:pt x="102" y="530"/>
                </a:cubicBezTo>
                <a:cubicBezTo>
                  <a:pt x="144" y="530"/>
                  <a:pt x="178" y="496"/>
                  <a:pt x="178" y="453"/>
                </a:cubicBezTo>
                <a:cubicBezTo>
                  <a:pt x="178" y="411"/>
                  <a:pt x="144" y="377"/>
                  <a:pt x="102" y="377"/>
                </a:cubicBezTo>
                <a:cubicBezTo>
                  <a:pt x="102" y="377"/>
                  <a:pt x="101" y="377"/>
                  <a:pt x="101" y="377"/>
                </a:cubicBezTo>
                <a:cubicBezTo>
                  <a:pt x="97" y="377"/>
                  <a:pt x="79" y="378"/>
                  <a:pt x="61" y="393"/>
                </a:cubicBezTo>
                <a:cubicBezTo>
                  <a:pt x="51" y="402"/>
                  <a:pt x="39" y="416"/>
                  <a:pt x="28" y="416"/>
                </a:cubicBezTo>
                <a:cubicBezTo>
                  <a:pt x="18" y="416"/>
                  <a:pt x="9" y="406"/>
                  <a:pt x="1" y="373"/>
                </a:cubicBezTo>
                <a:cubicBezTo>
                  <a:pt x="0" y="370"/>
                  <a:pt x="0" y="367"/>
                  <a:pt x="0" y="364"/>
                </a:cubicBezTo>
                <a:cubicBezTo>
                  <a:pt x="0" y="178"/>
                  <a:pt x="0" y="178"/>
                  <a:pt x="0" y="178"/>
                </a:cubicBezTo>
                <a:cubicBezTo>
                  <a:pt x="185" y="178"/>
                  <a:pt x="185" y="178"/>
                  <a:pt x="185" y="178"/>
                </a:cubicBezTo>
                <a:cubicBezTo>
                  <a:pt x="188" y="178"/>
                  <a:pt x="191" y="178"/>
                  <a:pt x="194" y="177"/>
                </a:cubicBezTo>
                <a:cubicBezTo>
                  <a:pt x="266" y="161"/>
                  <a:pt x="232" y="137"/>
                  <a:pt x="215" y="117"/>
                </a:cubicBezTo>
                <a:cubicBezTo>
                  <a:pt x="197" y="97"/>
                  <a:pt x="198" y="77"/>
                  <a:pt x="198" y="77"/>
                </a:cubicBezTo>
                <a:cubicBezTo>
                  <a:pt x="198" y="34"/>
                  <a:pt x="233" y="0"/>
                  <a:pt x="275" y="0"/>
                </a:cubicBezTo>
                <a:cubicBezTo>
                  <a:pt x="317" y="0"/>
                  <a:pt x="352" y="34"/>
                  <a:pt x="352" y="77"/>
                </a:cubicBezTo>
                <a:cubicBezTo>
                  <a:pt x="352" y="77"/>
                  <a:pt x="353" y="97"/>
                  <a:pt x="335" y="117"/>
                </a:cubicBezTo>
                <a:cubicBezTo>
                  <a:pt x="318" y="137"/>
                  <a:pt x="285" y="161"/>
                  <a:pt x="356" y="177"/>
                </a:cubicBezTo>
                <a:cubicBezTo>
                  <a:pt x="359" y="178"/>
                  <a:pt x="362" y="178"/>
                  <a:pt x="365" y="178"/>
                </a:cubicBezTo>
                <a:cubicBezTo>
                  <a:pt x="542" y="178"/>
                  <a:pt x="542" y="178"/>
                  <a:pt x="542" y="178"/>
                </a:cubicBezTo>
                <a:cubicBezTo>
                  <a:pt x="542" y="364"/>
                  <a:pt x="542" y="364"/>
                  <a:pt x="542" y="364"/>
                </a:cubicBezTo>
                <a:cubicBezTo>
                  <a:pt x="542" y="367"/>
                  <a:pt x="542" y="371"/>
                  <a:pt x="543" y="374"/>
                </a:cubicBezTo>
                <a:cubicBezTo>
                  <a:pt x="549" y="398"/>
                  <a:pt x="557" y="424"/>
                  <a:pt x="578" y="424"/>
                </a:cubicBezTo>
                <a:cubicBezTo>
                  <a:pt x="590" y="424"/>
                  <a:pt x="600" y="415"/>
                  <a:pt x="610" y="406"/>
                </a:cubicBezTo>
                <a:cubicBezTo>
                  <a:pt x="612" y="403"/>
                  <a:pt x="615" y="401"/>
                  <a:pt x="617" y="399"/>
                </a:cubicBezTo>
                <a:cubicBezTo>
                  <a:pt x="633" y="386"/>
                  <a:pt x="648" y="385"/>
                  <a:pt x="651" y="385"/>
                </a:cubicBezTo>
                <a:cubicBezTo>
                  <a:pt x="652" y="385"/>
                  <a:pt x="652" y="385"/>
                  <a:pt x="652" y="385"/>
                </a:cubicBezTo>
                <a:cubicBezTo>
                  <a:pt x="690" y="385"/>
                  <a:pt x="720" y="416"/>
                  <a:pt x="720" y="453"/>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9" name="Freeform 5"/>
          <p:cNvSpPr>
            <a:spLocks/>
          </p:cNvSpPr>
          <p:nvPr/>
        </p:nvSpPr>
        <p:spPr bwMode="auto">
          <a:xfrm rot="18900000">
            <a:off x="3686096" y="4298365"/>
            <a:ext cx="1245002" cy="1245002"/>
          </a:xfrm>
          <a:custGeom>
            <a:avLst/>
            <a:gdLst>
              <a:gd name="T0" fmla="*/ 720 w 720"/>
              <a:gd name="T1" fmla="*/ 534 h 720"/>
              <a:gd name="T2" fmla="*/ 720 w 720"/>
              <a:gd name="T3" fmla="*/ 720 h 720"/>
              <a:gd name="T4" fmla="*/ 720 w 720"/>
              <a:gd name="T5" fmla="*/ 720 h 720"/>
              <a:gd name="T6" fmla="*/ 543 w 720"/>
              <a:gd name="T7" fmla="*/ 720 h 720"/>
              <a:gd name="T8" fmla="*/ 534 w 720"/>
              <a:gd name="T9" fmla="*/ 719 h 720"/>
              <a:gd name="T10" fmla="*/ 513 w 720"/>
              <a:gd name="T11" fmla="*/ 659 h 720"/>
              <a:gd name="T12" fmla="*/ 530 w 720"/>
              <a:gd name="T13" fmla="*/ 618 h 720"/>
              <a:gd name="T14" fmla="*/ 453 w 720"/>
              <a:gd name="T15" fmla="*/ 541 h 720"/>
              <a:gd name="T16" fmla="*/ 376 w 720"/>
              <a:gd name="T17" fmla="*/ 618 h 720"/>
              <a:gd name="T18" fmla="*/ 393 w 720"/>
              <a:gd name="T19" fmla="*/ 659 h 720"/>
              <a:gd name="T20" fmla="*/ 372 w 720"/>
              <a:gd name="T21" fmla="*/ 719 h 720"/>
              <a:gd name="T22" fmla="*/ 363 w 720"/>
              <a:gd name="T23" fmla="*/ 720 h 720"/>
              <a:gd name="T24" fmla="*/ 178 w 720"/>
              <a:gd name="T25" fmla="*/ 720 h 720"/>
              <a:gd name="T26" fmla="*/ 178 w 720"/>
              <a:gd name="T27" fmla="*/ 534 h 720"/>
              <a:gd name="T28" fmla="*/ 177 w 720"/>
              <a:gd name="T29" fmla="*/ 526 h 720"/>
              <a:gd name="T30" fmla="*/ 150 w 720"/>
              <a:gd name="T31" fmla="*/ 482 h 720"/>
              <a:gd name="T32" fmla="*/ 117 w 720"/>
              <a:gd name="T33" fmla="*/ 505 h 720"/>
              <a:gd name="T34" fmla="*/ 77 w 720"/>
              <a:gd name="T35" fmla="*/ 521 h 720"/>
              <a:gd name="T36" fmla="*/ 76 w 720"/>
              <a:gd name="T37" fmla="*/ 521 h 720"/>
              <a:gd name="T38" fmla="*/ 0 w 720"/>
              <a:gd name="T39" fmla="*/ 445 h 720"/>
              <a:gd name="T40" fmla="*/ 76 w 720"/>
              <a:gd name="T41" fmla="*/ 368 h 720"/>
              <a:gd name="T42" fmla="*/ 77 w 720"/>
              <a:gd name="T43" fmla="*/ 368 h 720"/>
              <a:gd name="T44" fmla="*/ 117 w 720"/>
              <a:gd name="T45" fmla="*/ 384 h 720"/>
              <a:gd name="T46" fmla="*/ 150 w 720"/>
              <a:gd name="T47" fmla="*/ 407 h 720"/>
              <a:gd name="T48" fmla="*/ 177 w 720"/>
              <a:gd name="T49" fmla="*/ 364 h 720"/>
              <a:gd name="T50" fmla="*/ 178 w 720"/>
              <a:gd name="T51" fmla="*/ 355 h 720"/>
              <a:gd name="T52" fmla="*/ 178 w 720"/>
              <a:gd name="T53" fmla="*/ 178 h 720"/>
              <a:gd name="T54" fmla="*/ 363 w 720"/>
              <a:gd name="T55" fmla="*/ 178 h 720"/>
              <a:gd name="T56" fmla="*/ 374 w 720"/>
              <a:gd name="T57" fmla="*/ 177 h 720"/>
              <a:gd name="T58" fmla="*/ 423 w 720"/>
              <a:gd name="T59" fmla="*/ 148 h 720"/>
              <a:gd name="T60" fmla="*/ 405 w 720"/>
              <a:gd name="T61" fmla="*/ 110 h 720"/>
              <a:gd name="T62" fmla="*/ 399 w 720"/>
              <a:gd name="T63" fmla="*/ 103 h 720"/>
              <a:gd name="T64" fmla="*/ 385 w 720"/>
              <a:gd name="T65" fmla="*/ 68 h 720"/>
              <a:gd name="T66" fmla="*/ 453 w 720"/>
              <a:gd name="T67" fmla="*/ 0 h 720"/>
              <a:gd name="T68" fmla="*/ 521 w 720"/>
              <a:gd name="T69" fmla="*/ 68 h 720"/>
              <a:gd name="T70" fmla="*/ 521 w 720"/>
              <a:gd name="T71" fmla="*/ 68 h 720"/>
              <a:gd name="T72" fmla="*/ 507 w 720"/>
              <a:gd name="T73" fmla="*/ 103 h 720"/>
              <a:gd name="T74" fmla="*/ 501 w 720"/>
              <a:gd name="T75" fmla="*/ 110 h 720"/>
              <a:gd name="T76" fmla="*/ 483 w 720"/>
              <a:gd name="T77" fmla="*/ 148 h 720"/>
              <a:gd name="T78" fmla="*/ 532 w 720"/>
              <a:gd name="T79" fmla="*/ 177 h 720"/>
              <a:gd name="T80" fmla="*/ 543 w 720"/>
              <a:gd name="T81" fmla="*/ 178 h 720"/>
              <a:gd name="T82" fmla="*/ 720 w 720"/>
              <a:gd name="T83" fmla="*/ 178 h 720"/>
              <a:gd name="T84" fmla="*/ 720 w 720"/>
              <a:gd name="T85" fmla="*/ 355 h 720"/>
              <a:gd name="T86" fmla="*/ 719 w 720"/>
              <a:gd name="T87" fmla="*/ 362 h 720"/>
              <a:gd name="T88" fmla="*/ 701 w 720"/>
              <a:gd name="T89" fmla="*/ 399 h 720"/>
              <a:gd name="T90" fmla="*/ 680 w 720"/>
              <a:gd name="T91" fmla="*/ 385 h 720"/>
              <a:gd name="T92" fmla="*/ 672 w 720"/>
              <a:gd name="T93" fmla="*/ 378 h 720"/>
              <a:gd name="T94" fmla="*/ 627 w 720"/>
              <a:gd name="T95" fmla="*/ 360 h 720"/>
              <a:gd name="T96" fmla="*/ 626 w 720"/>
              <a:gd name="T97" fmla="*/ 360 h 720"/>
              <a:gd name="T98" fmla="*/ 541 w 720"/>
              <a:gd name="T99" fmla="*/ 445 h 720"/>
              <a:gd name="T100" fmla="*/ 626 w 720"/>
              <a:gd name="T101" fmla="*/ 530 h 720"/>
              <a:gd name="T102" fmla="*/ 627 w 720"/>
              <a:gd name="T103" fmla="*/ 530 h 720"/>
              <a:gd name="T104" fmla="*/ 673 w 720"/>
              <a:gd name="T105" fmla="*/ 511 h 720"/>
              <a:gd name="T106" fmla="*/ 680 w 720"/>
              <a:gd name="T107" fmla="*/ 505 h 720"/>
              <a:gd name="T108" fmla="*/ 701 w 720"/>
              <a:gd name="T109" fmla="*/ 490 h 720"/>
              <a:gd name="T110" fmla="*/ 719 w 720"/>
              <a:gd name="T111" fmla="*/ 527 h 720"/>
              <a:gd name="T112" fmla="*/ 720 w 720"/>
              <a:gd name="T113" fmla="*/ 53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534"/>
                </a:moveTo>
                <a:cubicBezTo>
                  <a:pt x="720" y="720"/>
                  <a:pt x="720" y="720"/>
                  <a:pt x="720" y="720"/>
                </a:cubicBezTo>
                <a:cubicBezTo>
                  <a:pt x="720" y="720"/>
                  <a:pt x="720" y="720"/>
                  <a:pt x="720" y="720"/>
                </a:cubicBezTo>
                <a:cubicBezTo>
                  <a:pt x="543" y="720"/>
                  <a:pt x="543" y="720"/>
                  <a:pt x="543" y="720"/>
                </a:cubicBezTo>
                <a:cubicBezTo>
                  <a:pt x="540" y="720"/>
                  <a:pt x="537" y="719"/>
                  <a:pt x="534" y="719"/>
                </a:cubicBezTo>
                <a:cubicBezTo>
                  <a:pt x="463" y="702"/>
                  <a:pt x="496" y="678"/>
                  <a:pt x="513" y="659"/>
                </a:cubicBezTo>
                <a:cubicBezTo>
                  <a:pt x="531" y="639"/>
                  <a:pt x="530" y="618"/>
                  <a:pt x="530" y="618"/>
                </a:cubicBezTo>
                <a:cubicBezTo>
                  <a:pt x="530" y="576"/>
                  <a:pt x="495" y="541"/>
                  <a:pt x="453" y="541"/>
                </a:cubicBezTo>
                <a:cubicBezTo>
                  <a:pt x="411" y="541"/>
                  <a:pt x="376" y="576"/>
                  <a:pt x="376" y="618"/>
                </a:cubicBezTo>
                <a:cubicBezTo>
                  <a:pt x="376" y="618"/>
                  <a:pt x="375" y="639"/>
                  <a:pt x="393" y="659"/>
                </a:cubicBezTo>
                <a:cubicBezTo>
                  <a:pt x="410" y="678"/>
                  <a:pt x="444" y="702"/>
                  <a:pt x="372" y="719"/>
                </a:cubicBezTo>
                <a:cubicBezTo>
                  <a:pt x="369" y="719"/>
                  <a:pt x="366" y="720"/>
                  <a:pt x="363" y="720"/>
                </a:cubicBezTo>
                <a:cubicBezTo>
                  <a:pt x="178" y="720"/>
                  <a:pt x="178" y="720"/>
                  <a:pt x="178" y="720"/>
                </a:cubicBezTo>
                <a:cubicBezTo>
                  <a:pt x="178" y="534"/>
                  <a:pt x="178" y="534"/>
                  <a:pt x="178" y="534"/>
                </a:cubicBezTo>
                <a:cubicBezTo>
                  <a:pt x="178" y="531"/>
                  <a:pt x="178" y="528"/>
                  <a:pt x="177" y="526"/>
                </a:cubicBezTo>
                <a:cubicBezTo>
                  <a:pt x="169" y="492"/>
                  <a:pt x="160" y="482"/>
                  <a:pt x="150" y="482"/>
                </a:cubicBezTo>
                <a:cubicBezTo>
                  <a:pt x="139" y="482"/>
                  <a:pt x="127" y="496"/>
                  <a:pt x="117" y="505"/>
                </a:cubicBezTo>
                <a:cubicBezTo>
                  <a:pt x="99" y="520"/>
                  <a:pt x="81" y="521"/>
                  <a:pt x="77" y="521"/>
                </a:cubicBezTo>
                <a:cubicBezTo>
                  <a:pt x="77" y="521"/>
                  <a:pt x="76" y="521"/>
                  <a:pt x="76" y="521"/>
                </a:cubicBezTo>
                <a:cubicBezTo>
                  <a:pt x="34" y="521"/>
                  <a:pt x="0" y="487"/>
                  <a:pt x="0" y="445"/>
                </a:cubicBezTo>
                <a:cubicBezTo>
                  <a:pt x="0" y="402"/>
                  <a:pt x="34" y="368"/>
                  <a:pt x="76" y="368"/>
                </a:cubicBezTo>
                <a:cubicBezTo>
                  <a:pt x="76" y="368"/>
                  <a:pt x="76" y="368"/>
                  <a:pt x="77" y="368"/>
                </a:cubicBezTo>
                <a:cubicBezTo>
                  <a:pt x="81" y="368"/>
                  <a:pt x="99" y="369"/>
                  <a:pt x="117" y="384"/>
                </a:cubicBezTo>
                <a:cubicBezTo>
                  <a:pt x="127" y="393"/>
                  <a:pt x="139" y="407"/>
                  <a:pt x="150" y="407"/>
                </a:cubicBezTo>
                <a:cubicBezTo>
                  <a:pt x="160" y="407"/>
                  <a:pt x="169" y="397"/>
                  <a:pt x="177" y="364"/>
                </a:cubicBezTo>
                <a:cubicBezTo>
                  <a:pt x="178" y="361"/>
                  <a:pt x="178" y="358"/>
                  <a:pt x="178" y="355"/>
                </a:cubicBezTo>
                <a:cubicBezTo>
                  <a:pt x="178" y="178"/>
                  <a:pt x="178" y="178"/>
                  <a:pt x="178" y="178"/>
                </a:cubicBezTo>
                <a:cubicBezTo>
                  <a:pt x="363" y="178"/>
                  <a:pt x="363" y="178"/>
                  <a:pt x="363" y="178"/>
                </a:cubicBezTo>
                <a:cubicBezTo>
                  <a:pt x="367" y="178"/>
                  <a:pt x="371" y="177"/>
                  <a:pt x="374" y="177"/>
                </a:cubicBezTo>
                <a:cubicBezTo>
                  <a:pt x="404" y="170"/>
                  <a:pt x="419" y="161"/>
                  <a:pt x="423" y="148"/>
                </a:cubicBezTo>
                <a:cubicBezTo>
                  <a:pt x="428" y="134"/>
                  <a:pt x="416" y="121"/>
                  <a:pt x="405" y="110"/>
                </a:cubicBezTo>
                <a:cubicBezTo>
                  <a:pt x="403" y="107"/>
                  <a:pt x="401" y="105"/>
                  <a:pt x="399" y="103"/>
                </a:cubicBezTo>
                <a:cubicBezTo>
                  <a:pt x="384" y="86"/>
                  <a:pt x="385" y="69"/>
                  <a:pt x="385" y="68"/>
                </a:cubicBezTo>
                <a:cubicBezTo>
                  <a:pt x="385" y="30"/>
                  <a:pt x="415" y="0"/>
                  <a:pt x="453" y="0"/>
                </a:cubicBezTo>
                <a:cubicBezTo>
                  <a:pt x="491" y="0"/>
                  <a:pt x="521" y="30"/>
                  <a:pt x="521" y="68"/>
                </a:cubicBezTo>
                <a:cubicBezTo>
                  <a:pt x="521" y="68"/>
                  <a:pt x="521" y="68"/>
                  <a:pt x="521" y="68"/>
                </a:cubicBezTo>
                <a:cubicBezTo>
                  <a:pt x="521" y="69"/>
                  <a:pt x="522" y="86"/>
                  <a:pt x="507" y="103"/>
                </a:cubicBezTo>
                <a:cubicBezTo>
                  <a:pt x="505" y="105"/>
                  <a:pt x="503" y="107"/>
                  <a:pt x="501" y="110"/>
                </a:cubicBezTo>
                <a:cubicBezTo>
                  <a:pt x="490" y="121"/>
                  <a:pt x="479" y="134"/>
                  <a:pt x="483" y="148"/>
                </a:cubicBezTo>
                <a:cubicBezTo>
                  <a:pt x="487" y="161"/>
                  <a:pt x="502" y="170"/>
                  <a:pt x="532" y="177"/>
                </a:cubicBezTo>
                <a:cubicBezTo>
                  <a:pt x="536" y="177"/>
                  <a:pt x="539" y="178"/>
                  <a:pt x="543" y="178"/>
                </a:cubicBezTo>
                <a:cubicBezTo>
                  <a:pt x="720" y="178"/>
                  <a:pt x="720" y="178"/>
                  <a:pt x="720" y="178"/>
                </a:cubicBezTo>
                <a:cubicBezTo>
                  <a:pt x="720" y="355"/>
                  <a:pt x="720" y="355"/>
                  <a:pt x="720" y="355"/>
                </a:cubicBezTo>
                <a:cubicBezTo>
                  <a:pt x="720" y="357"/>
                  <a:pt x="720" y="360"/>
                  <a:pt x="719" y="362"/>
                </a:cubicBezTo>
                <a:cubicBezTo>
                  <a:pt x="711" y="396"/>
                  <a:pt x="703" y="399"/>
                  <a:pt x="701" y="399"/>
                </a:cubicBezTo>
                <a:cubicBezTo>
                  <a:pt x="695" y="399"/>
                  <a:pt x="687" y="391"/>
                  <a:pt x="680" y="385"/>
                </a:cubicBezTo>
                <a:cubicBezTo>
                  <a:pt x="677" y="382"/>
                  <a:pt x="675" y="380"/>
                  <a:pt x="672" y="378"/>
                </a:cubicBezTo>
                <a:cubicBezTo>
                  <a:pt x="653" y="361"/>
                  <a:pt x="633" y="360"/>
                  <a:pt x="627" y="360"/>
                </a:cubicBezTo>
                <a:cubicBezTo>
                  <a:pt x="626" y="360"/>
                  <a:pt x="626" y="360"/>
                  <a:pt x="626" y="360"/>
                </a:cubicBezTo>
                <a:cubicBezTo>
                  <a:pt x="580" y="360"/>
                  <a:pt x="541" y="398"/>
                  <a:pt x="541" y="445"/>
                </a:cubicBezTo>
                <a:cubicBezTo>
                  <a:pt x="541" y="491"/>
                  <a:pt x="580" y="530"/>
                  <a:pt x="626" y="530"/>
                </a:cubicBezTo>
                <a:cubicBezTo>
                  <a:pt x="627" y="530"/>
                  <a:pt x="627" y="530"/>
                  <a:pt x="627" y="530"/>
                </a:cubicBezTo>
                <a:cubicBezTo>
                  <a:pt x="633" y="530"/>
                  <a:pt x="653" y="528"/>
                  <a:pt x="673" y="511"/>
                </a:cubicBezTo>
                <a:cubicBezTo>
                  <a:pt x="675" y="509"/>
                  <a:pt x="677" y="507"/>
                  <a:pt x="680" y="505"/>
                </a:cubicBezTo>
                <a:cubicBezTo>
                  <a:pt x="687" y="498"/>
                  <a:pt x="695" y="490"/>
                  <a:pt x="701" y="490"/>
                </a:cubicBezTo>
                <a:cubicBezTo>
                  <a:pt x="703" y="490"/>
                  <a:pt x="711" y="493"/>
                  <a:pt x="719" y="527"/>
                </a:cubicBezTo>
                <a:cubicBezTo>
                  <a:pt x="720" y="530"/>
                  <a:pt x="720" y="532"/>
                  <a:pt x="720" y="53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12" name="Freeform 6"/>
          <p:cNvSpPr>
            <a:spLocks/>
          </p:cNvSpPr>
          <p:nvPr/>
        </p:nvSpPr>
        <p:spPr bwMode="auto">
          <a:xfrm rot="18900000">
            <a:off x="4579424" y="3830824"/>
            <a:ext cx="1247221" cy="1245002"/>
          </a:xfrm>
          <a:custGeom>
            <a:avLst/>
            <a:gdLst>
              <a:gd name="T0" fmla="*/ 720 w 721"/>
              <a:gd name="T1" fmla="*/ 356 h 720"/>
              <a:gd name="T2" fmla="*/ 721 w 721"/>
              <a:gd name="T3" fmla="*/ 542 h 720"/>
              <a:gd name="T4" fmla="*/ 535 w 721"/>
              <a:gd name="T5" fmla="*/ 542 h 720"/>
              <a:gd name="T6" fmla="*/ 526 w 721"/>
              <a:gd name="T7" fmla="*/ 543 h 720"/>
              <a:gd name="T8" fmla="*/ 506 w 721"/>
              <a:gd name="T9" fmla="*/ 603 h 720"/>
              <a:gd name="T10" fmla="*/ 522 w 721"/>
              <a:gd name="T11" fmla="*/ 643 h 720"/>
              <a:gd name="T12" fmla="*/ 445 w 721"/>
              <a:gd name="T13" fmla="*/ 720 h 720"/>
              <a:gd name="T14" fmla="*/ 369 w 721"/>
              <a:gd name="T15" fmla="*/ 643 h 720"/>
              <a:gd name="T16" fmla="*/ 385 w 721"/>
              <a:gd name="T17" fmla="*/ 603 h 720"/>
              <a:gd name="T18" fmla="*/ 365 w 721"/>
              <a:gd name="T19" fmla="*/ 543 h 720"/>
              <a:gd name="T20" fmla="*/ 356 w 721"/>
              <a:gd name="T21" fmla="*/ 542 h 720"/>
              <a:gd name="T22" fmla="*/ 179 w 721"/>
              <a:gd name="T23" fmla="*/ 542 h 720"/>
              <a:gd name="T24" fmla="*/ 179 w 721"/>
              <a:gd name="T25" fmla="*/ 356 h 720"/>
              <a:gd name="T26" fmla="*/ 177 w 721"/>
              <a:gd name="T27" fmla="*/ 346 h 720"/>
              <a:gd name="T28" fmla="*/ 143 w 721"/>
              <a:gd name="T29" fmla="*/ 296 h 720"/>
              <a:gd name="T30" fmla="*/ 110 w 721"/>
              <a:gd name="T31" fmla="*/ 314 h 720"/>
              <a:gd name="T32" fmla="*/ 104 w 721"/>
              <a:gd name="T33" fmla="*/ 321 h 720"/>
              <a:gd name="T34" fmla="*/ 69 w 721"/>
              <a:gd name="T35" fmla="*/ 335 h 720"/>
              <a:gd name="T36" fmla="*/ 68 w 721"/>
              <a:gd name="T37" fmla="*/ 335 h 720"/>
              <a:gd name="T38" fmla="*/ 0 w 721"/>
              <a:gd name="T39" fmla="*/ 267 h 720"/>
              <a:gd name="T40" fmla="*/ 68 w 721"/>
              <a:gd name="T41" fmla="*/ 198 h 720"/>
              <a:gd name="T42" fmla="*/ 69 w 721"/>
              <a:gd name="T43" fmla="*/ 198 h 720"/>
              <a:gd name="T44" fmla="*/ 82 w 721"/>
              <a:gd name="T45" fmla="*/ 200 h 720"/>
              <a:gd name="T46" fmla="*/ 104 w 721"/>
              <a:gd name="T47" fmla="*/ 213 h 720"/>
              <a:gd name="T48" fmla="*/ 110 w 721"/>
              <a:gd name="T49" fmla="*/ 219 h 720"/>
              <a:gd name="T50" fmla="*/ 143 w 721"/>
              <a:gd name="T51" fmla="*/ 238 h 720"/>
              <a:gd name="T52" fmla="*/ 177 w 721"/>
              <a:gd name="T53" fmla="*/ 188 h 720"/>
              <a:gd name="T54" fmla="*/ 179 w 721"/>
              <a:gd name="T55" fmla="*/ 177 h 720"/>
              <a:gd name="T56" fmla="*/ 179 w 721"/>
              <a:gd name="T57" fmla="*/ 0 h 720"/>
              <a:gd name="T58" fmla="*/ 179 w 721"/>
              <a:gd name="T59" fmla="*/ 0 h 720"/>
              <a:gd name="T60" fmla="*/ 179 w 721"/>
              <a:gd name="T61" fmla="*/ 0 h 720"/>
              <a:gd name="T62" fmla="*/ 356 w 721"/>
              <a:gd name="T63" fmla="*/ 0 h 720"/>
              <a:gd name="T64" fmla="*/ 363 w 721"/>
              <a:gd name="T65" fmla="*/ 1 h 720"/>
              <a:gd name="T66" fmla="*/ 400 w 721"/>
              <a:gd name="T67" fmla="*/ 18 h 720"/>
              <a:gd name="T68" fmla="*/ 386 w 721"/>
              <a:gd name="T69" fmla="*/ 40 h 720"/>
              <a:gd name="T70" fmla="*/ 379 w 721"/>
              <a:gd name="T71" fmla="*/ 47 h 720"/>
              <a:gd name="T72" fmla="*/ 360 w 721"/>
              <a:gd name="T73" fmla="*/ 93 h 720"/>
              <a:gd name="T74" fmla="*/ 445 w 721"/>
              <a:gd name="T75" fmla="*/ 178 h 720"/>
              <a:gd name="T76" fmla="*/ 530 w 721"/>
              <a:gd name="T77" fmla="*/ 93 h 720"/>
              <a:gd name="T78" fmla="*/ 512 w 721"/>
              <a:gd name="T79" fmla="*/ 47 h 720"/>
              <a:gd name="T80" fmla="*/ 505 w 721"/>
              <a:gd name="T81" fmla="*/ 40 h 720"/>
              <a:gd name="T82" fmla="*/ 491 w 721"/>
              <a:gd name="T83" fmla="*/ 18 h 720"/>
              <a:gd name="T84" fmla="*/ 528 w 721"/>
              <a:gd name="T85" fmla="*/ 1 h 720"/>
              <a:gd name="T86" fmla="*/ 535 w 721"/>
              <a:gd name="T87" fmla="*/ 0 h 720"/>
              <a:gd name="T88" fmla="*/ 721 w 721"/>
              <a:gd name="T89" fmla="*/ 0 h 720"/>
              <a:gd name="T90" fmla="*/ 720 w 721"/>
              <a:gd name="T91" fmla="*/ 177 h 720"/>
              <a:gd name="T92" fmla="*/ 719 w 721"/>
              <a:gd name="T93" fmla="*/ 186 h 720"/>
              <a:gd name="T94" fmla="*/ 693 w 721"/>
              <a:gd name="T95" fmla="*/ 229 h 720"/>
              <a:gd name="T96" fmla="*/ 659 w 721"/>
              <a:gd name="T97" fmla="*/ 206 h 720"/>
              <a:gd name="T98" fmla="*/ 620 w 721"/>
              <a:gd name="T99" fmla="*/ 190 h 720"/>
              <a:gd name="T100" fmla="*/ 619 w 721"/>
              <a:gd name="T101" fmla="*/ 190 h 720"/>
              <a:gd name="T102" fmla="*/ 542 w 721"/>
              <a:gd name="T103" fmla="*/ 267 h 720"/>
              <a:gd name="T104" fmla="*/ 619 w 721"/>
              <a:gd name="T105" fmla="*/ 343 h 720"/>
              <a:gd name="T106" fmla="*/ 620 w 721"/>
              <a:gd name="T107" fmla="*/ 343 h 720"/>
              <a:gd name="T108" fmla="*/ 659 w 721"/>
              <a:gd name="T109" fmla="*/ 327 h 720"/>
              <a:gd name="T110" fmla="*/ 693 w 721"/>
              <a:gd name="T111" fmla="*/ 304 h 720"/>
              <a:gd name="T112" fmla="*/ 719 w 721"/>
              <a:gd name="T113" fmla="*/ 348 h 720"/>
              <a:gd name="T114" fmla="*/ 720 w 721"/>
              <a:gd name="T115" fmla="*/ 35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720">
                <a:moveTo>
                  <a:pt x="720" y="356"/>
                </a:moveTo>
                <a:cubicBezTo>
                  <a:pt x="721" y="542"/>
                  <a:pt x="721" y="542"/>
                  <a:pt x="721" y="542"/>
                </a:cubicBezTo>
                <a:cubicBezTo>
                  <a:pt x="535" y="542"/>
                  <a:pt x="535" y="542"/>
                  <a:pt x="535" y="542"/>
                </a:cubicBezTo>
                <a:cubicBezTo>
                  <a:pt x="532" y="542"/>
                  <a:pt x="529" y="542"/>
                  <a:pt x="526" y="543"/>
                </a:cubicBezTo>
                <a:cubicBezTo>
                  <a:pt x="455" y="559"/>
                  <a:pt x="489" y="583"/>
                  <a:pt x="506" y="603"/>
                </a:cubicBezTo>
                <a:cubicBezTo>
                  <a:pt x="523" y="623"/>
                  <a:pt x="522" y="643"/>
                  <a:pt x="522" y="643"/>
                </a:cubicBezTo>
                <a:cubicBezTo>
                  <a:pt x="522" y="686"/>
                  <a:pt x="488" y="720"/>
                  <a:pt x="445" y="720"/>
                </a:cubicBezTo>
                <a:cubicBezTo>
                  <a:pt x="403" y="720"/>
                  <a:pt x="369" y="686"/>
                  <a:pt x="369" y="643"/>
                </a:cubicBezTo>
                <a:cubicBezTo>
                  <a:pt x="369" y="643"/>
                  <a:pt x="368" y="623"/>
                  <a:pt x="385" y="603"/>
                </a:cubicBezTo>
                <a:cubicBezTo>
                  <a:pt x="402" y="583"/>
                  <a:pt x="436" y="559"/>
                  <a:pt x="365" y="543"/>
                </a:cubicBezTo>
                <a:cubicBezTo>
                  <a:pt x="362" y="542"/>
                  <a:pt x="359" y="542"/>
                  <a:pt x="356" y="542"/>
                </a:cubicBezTo>
                <a:cubicBezTo>
                  <a:pt x="179" y="542"/>
                  <a:pt x="179" y="542"/>
                  <a:pt x="179" y="542"/>
                </a:cubicBezTo>
                <a:cubicBezTo>
                  <a:pt x="179" y="356"/>
                  <a:pt x="179" y="356"/>
                  <a:pt x="179" y="356"/>
                </a:cubicBezTo>
                <a:cubicBezTo>
                  <a:pt x="179" y="353"/>
                  <a:pt x="178" y="349"/>
                  <a:pt x="177" y="346"/>
                </a:cubicBezTo>
                <a:cubicBezTo>
                  <a:pt x="172" y="322"/>
                  <a:pt x="163" y="296"/>
                  <a:pt x="143" y="296"/>
                </a:cubicBezTo>
                <a:cubicBezTo>
                  <a:pt x="131" y="296"/>
                  <a:pt x="120" y="305"/>
                  <a:pt x="110" y="314"/>
                </a:cubicBezTo>
                <a:cubicBezTo>
                  <a:pt x="108" y="317"/>
                  <a:pt x="106" y="319"/>
                  <a:pt x="104" y="321"/>
                </a:cubicBezTo>
                <a:cubicBezTo>
                  <a:pt x="88" y="334"/>
                  <a:pt x="72" y="335"/>
                  <a:pt x="69" y="335"/>
                </a:cubicBezTo>
                <a:cubicBezTo>
                  <a:pt x="68" y="335"/>
                  <a:pt x="68" y="335"/>
                  <a:pt x="68" y="335"/>
                </a:cubicBezTo>
                <a:cubicBezTo>
                  <a:pt x="31" y="335"/>
                  <a:pt x="0" y="304"/>
                  <a:pt x="0" y="267"/>
                </a:cubicBezTo>
                <a:cubicBezTo>
                  <a:pt x="0" y="229"/>
                  <a:pt x="31" y="198"/>
                  <a:pt x="68" y="198"/>
                </a:cubicBezTo>
                <a:cubicBezTo>
                  <a:pt x="69" y="198"/>
                  <a:pt x="69" y="198"/>
                  <a:pt x="69" y="198"/>
                </a:cubicBezTo>
                <a:cubicBezTo>
                  <a:pt x="71" y="198"/>
                  <a:pt x="75" y="199"/>
                  <a:pt x="82" y="200"/>
                </a:cubicBezTo>
                <a:cubicBezTo>
                  <a:pt x="88" y="202"/>
                  <a:pt x="96" y="206"/>
                  <a:pt x="104" y="213"/>
                </a:cubicBezTo>
                <a:cubicBezTo>
                  <a:pt x="106" y="215"/>
                  <a:pt x="108" y="217"/>
                  <a:pt x="110" y="219"/>
                </a:cubicBezTo>
                <a:cubicBezTo>
                  <a:pt x="120" y="228"/>
                  <a:pt x="131" y="238"/>
                  <a:pt x="143" y="238"/>
                </a:cubicBezTo>
                <a:cubicBezTo>
                  <a:pt x="163" y="238"/>
                  <a:pt x="172" y="211"/>
                  <a:pt x="177" y="188"/>
                </a:cubicBezTo>
                <a:cubicBezTo>
                  <a:pt x="178" y="184"/>
                  <a:pt x="179" y="181"/>
                  <a:pt x="179" y="177"/>
                </a:cubicBezTo>
                <a:cubicBezTo>
                  <a:pt x="179" y="0"/>
                  <a:pt x="179" y="0"/>
                  <a:pt x="179" y="0"/>
                </a:cubicBezTo>
                <a:cubicBezTo>
                  <a:pt x="179" y="0"/>
                  <a:pt x="179" y="0"/>
                  <a:pt x="179" y="0"/>
                </a:cubicBezTo>
                <a:cubicBezTo>
                  <a:pt x="179" y="0"/>
                  <a:pt x="179" y="0"/>
                  <a:pt x="179" y="0"/>
                </a:cubicBezTo>
                <a:cubicBezTo>
                  <a:pt x="356" y="0"/>
                  <a:pt x="356" y="0"/>
                  <a:pt x="356" y="0"/>
                </a:cubicBezTo>
                <a:cubicBezTo>
                  <a:pt x="358" y="0"/>
                  <a:pt x="360" y="0"/>
                  <a:pt x="363" y="1"/>
                </a:cubicBezTo>
                <a:cubicBezTo>
                  <a:pt x="394" y="8"/>
                  <a:pt x="399" y="16"/>
                  <a:pt x="400" y="18"/>
                </a:cubicBezTo>
                <a:cubicBezTo>
                  <a:pt x="401" y="23"/>
                  <a:pt x="392" y="33"/>
                  <a:pt x="386" y="40"/>
                </a:cubicBezTo>
                <a:cubicBezTo>
                  <a:pt x="383" y="42"/>
                  <a:pt x="381" y="45"/>
                  <a:pt x="379" y="47"/>
                </a:cubicBezTo>
                <a:cubicBezTo>
                  <a:pt x="360" y="69"/>
                  <a:pt x="360" y="90"/>
                  <a:pt x="360" y="93"/>
                </a:cubicBezTo>
                <a:cubicBezTo>
                  <a:pt x="360" y="140"/>
                  <a:pt x="399" y="178"/>
                  <a:pt x="445" y="178"/>
                </a:cubicBezTo>
                <a:cubicBezTo>
                  <a:pt x="492" y="178"/>
                  <a:pt x="530" y="140"/>
                  <a:pt x="530" y="93"/>
                </a:cubicBezTo>
                <a:cubicBezTo>
                  <a:pt x="530" y="90"/>
                  <a:pt x="531" y="68"/>
                  <a:pt x="512" y="47"/>
                </a:cubicBezTo>
                <a:cubicBezTo>
                  <a:pt x="510" y="45"/>
                  <a:pt x="508" y="42"/>
                  <a:pt x="505" y="40"/>
                </a:cubicBezTo>
                <a:cubicBezTo>
                  <a:pt x="499" y="33"/>
                  <a:pt x="490" y="23"/>
                  <a:pt x="491" y="18"/>
                </a:cubicBezTo>
                <a:cubicBezTo>
                  <a:pt x="492" y="16"/>
                  <a:pt x="497" y="8"/>
                  <a:pt x="528" y="1"/>
                </a:cubicBezTo>
                <a:cubicBezTo>
                  <a:pt x="530" y="0"/>
                  <a:pt x="533" y="0"/>
                  <a:pt x="535" y="0"/>
                </a:cubicBezTo>
                <a:cubicBezTo>
                  <a:pt x="721" y="0"/>
                  <a:pt x="721" y="0"/>
                  <a:pt x="721" y="0"/>
                </a:cubicBezTo>
                <a:cubicBezTo>
                  <a:pt x="720" y="177"/>
                  <a:pt x="720" y="177"/>
                  <a:pt x="720" y="177"/>
                </a:cubicBezTo>
                <a:cubicBezTo>
                  <a:pt x="720" y="180"/>
                  <a:pt x="720" y="183"/>
                  <a:pt x="719" y="186"/>
                </a:cubicBezTo>
                <a:cubicBezTo>
                  <a:pt x="712" y="219"/>
                  <a:pt x="703" y="229"/>
                  <a:pt x="693" y="229"/>
                </a:cubicBezTo>
                <a:cubicBezTo>
                  <a:pt x="682" y="229"/>
                  <a:pt x="670" y="215"/>
                  <a:pt x="659" y="206"/>
                </a:cubicBezTo>
                <a:cubicBezTo>
                  <a:pt x="642" y="191"/>
                  <a:pt x="624" y="190"/>
                  <a:pt x="620" y="190"/>
                </a:cubicBezTo>
                <a:cubicBezTo>
                  <a:pt x="619" y="190"/>
                  <a:pt x="619" y="190"/>
                  <a:pt x="619" y="190"/>
                </a:cubicBezTo>
                <a:cubicBezTo>
                  <a:pt x="576" y="190"/>
                  <a:pt x="542" y="224"/>
                  <a:pt x="542" y="267"/>
                </a:cubicBezTo>
                <a:cubicBezTo>
                  <a:pt x="542" y="309"/>
                  <a:pt x="576" y="343"/>
                  <a:pt x="619" y="343"/>
                </a:cubicBezTo>
                <a:cubicBezTo>
                  <a:pt x="619" y="343"/>
                  <a:pt x="619" y="343"/>
                  <a:pt x="620" y="343"/>
                </a:cubicBezTo>
                <a:cubicBezTo>
                  <a:pt x="623" y="343"/>
                  <a:pt x="641" y="342"/>
                  <a:pt x="659" y="327"/>
                </a:cubicBezTo>
                <a:cubicBezTo>
                  <a:pt x="670" y="318"/>
                  <a:pt x="682" y="304"/>
                  <a:pt x="693" y="304"/>
                </a:cubicBezTo>
                <a:cubicBezTo>
                  <a:pt x="703" y="304"/>
                  <a:pt x="712" y="314"/>
                  <a:pt x="719" y="348"/>
                </a:cubicBezTo>
                <a:cubicBezTo>
                  <a:pt x="720" y="350"/>
                  <a:pt x="720" y="353"/>
                  <a:pt x="720" y="356"/>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grpSp>
        <p:nvGrpSpPr>
          <p:cNvPr id="5" name="Group 4"/>
          <p:cNvGrpSpPr/>
          <p:nvPr/>
        </p:nvGrpSpPr>
        <p:grpSpPr>
          <a:xfrm>
            <a:off x="510579" y="3483006"/>
            <a:ext cx="2417527" cy="712880"/>
            <a:chOff x="680771" y="3501008"/>
            <a:chExt cx="3223369" cy="950506"/>
          </a:xfrm>
        </p:grpSpPr>
        <p:sp>
          <p:nvSpPr>
            <p:cNvPr id="28"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38" name="Oval 3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7" name="Group 6"/>
          <p:cNvGrpSpPr/>
          <p:nvPr/>
        </p:nvGrpSpPr>
        <p:grpSpPr>
          <a:xfrm>
            <a:off x="510579" y="4312467"/>
            <a:ext cx="2417527" cy="712880"/>
            <a:chOff x="680771" y="4606956"/>
            <a:chExt cx="3223369" cy="950506"/>
          </a:xfrm>
        </p:grpSpPr>
        <p:sp>
          <p:nvSpPr>
            <p:cNvPr id="27"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39" name="Oval 38"/>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8" name="Group 7"/>
          <p:cNvGrpSpPr/>
          <p:nvPr/>
        </p:nvGrpSpPr>
        <p:grpSpPr>
          <a:xfrm>
            <a:off x="6269901" y="3537012"/>
            <a:ext cx="2417526" cy="712880"/>
            <a:chOff x="8359868" y="3573016"/>
            <a:chExt cx="3223368" cy="950506"/>
          </a:xfrm>
        </p:grpSpPr>
        <p:sp>
          <p:nvSpPr>
            <p:cNvPr id="48"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40" name="Oval 39"/>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10" name="Group 9"/>
          <p:cNvGrpSpPr/>
          <p:nvPr/>
        </p:nvGrpSpPr>
        <p:grpSpPr>
          <a:xfrm>
            <a:off x="6269901" y="4312467"/>
            <a:ext cx="2417526" cy="712880"/>
            <a:chOff x="8359868" y="4606956"/>
            <a:chExt cx="3223368" cy="950506"/>
          </a:xfrm>
        </p:grpSpPr>
        <p:sp>
          <p:nvSpPr>
            <p:cNvPr id="29"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41" name="Oval 40"/>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46425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000"/>
                            </p:stCondLst>
                            <p:childTnLst>
                              <p:par>
                                <p:cTn id="29" presetID="2" presetClass="entr" presetSubtype="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500" fill="hold"/>
                                        <p:tgtEl>
                                          <p:spTgt spid="7"/>
                                        </p:tgtEl>
                                        <p:attrNameLst>
                                          <p:attrName>ppt_x</p:attrName>
                                        </p:attrNameLst>
                                      </p:cBhvr>
                                      <p:tavLst>
                                        <p:tav tm="0">
                                          <p:val>
                                            <p:strVal val="0-#ppt_w/2"/>
                                          </p:val>
                                        </p:tav>
                                        <p:tav tm="100000">
                                          <p:val>
                                            <p:strVal val="#ppt_x"/>
                                          </p:val>
                                        </p:tav>
                                      </p:tavLst>
                                    </p:anim>
                                    <p:anim calcmode="lin" valueType="num">
                                      <p:cBhvr additive="base">
                                        <p:cTn id="41" dur="500" fill="hold"/>
                                        <p:tgtEl>
                                          <p:spTgt spid="7"/>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childTnLst>
                          </p:cTn>
                        </p:par>
                        <p:par>
                          <p:cTn id="46" fill="hold">
                            <p:stCondLst>
                              <p:cond delay="4000"/>
                            </p:stCondLst>
                            <p:childTnLst>
                              <p:par>
                                <p:cTn id="47" presetID="2" presetClass="entr" presetSubtype="2" fill="hold"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1+#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6" grpId="0" animBg="1"/>
      <p:bldP spid="15" grpId="0" animBg="1"/>
      <p:bldP spid="9" grpId="0" animBg="1"/>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0" name="Group 29"/>
          <p:cNvGrpSpPr/>
          <p:nvPr/>
        </p:nvGrpSpPr>
        <p:grpSpPr>
          <a:xfrm>
            <a:off x="3715785" y="4379903"/>
            <a:ext cx="1828324" cy="1183958"/>
            <a:chOff x="6322531" y="4696871"/>
            <a:chExt cx="2437765" cy="1578610"/>
          </a:xfrm>
        </p:grpSpPr>
        <p:sp>
          <p:nvSpPr>
            <p:cNvPr id="8" name="Parallelogram 7"/>
            <p:cNvSpPr/>
            <p:nvPr/>
          </p:nvSpPr>
          <p:spPr bwMode="auto">
            <a:xfrm rot="16200000">
              <a:off x="6357456" y="5091523"/>
              <a:ext cx="1149033" cy="1218883"/>
            </a:xfrm>
            <a:prstGeom prst="parallelogram">
              <a:avLst>
                <a:gd name="adj" fmla="val 37416"/>
              </a:avLst>
            </a:prstGeom>
            <a:solidFill>
              <a:schemeClr val="accent1"/>
            </a:solid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9" name="Parallelogram 8"/>
            <p:cNvSpPr/>
            <p:nvPr/>
          </p:nvSpPr>
          <p:spPr bwMode="auto">
            <a:xfrm rot="5400000" flipH="1">
              <a:off x="7568786" y="5091523"/>
              <a:ext cx="1149033" cy="1218883"/>
            </a:xfrm>
            <a:prstGeom prst="parallelogram">
              <a:avLst>
                <a:gd name="adj" fmla="val 37416"/>
              </a:avLst>
            </a:prstGeom>
            <a:solidFill>
              <a:schemeClr val="accent1"/>
            </a:solid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0" name="Diamond 9"/>
            <p:cNvSpPr/>
            <p:nvPr/>
          </p:nvSpPr>
          <p:spPr bwMode="auto">
            <a:xfrm>
              <a:off x="6322531" y="4696871"/>
              <a:ext cx="2437765" cy="862648"/>
            </a:xfrm>
            <a:prstGeom prst="diamond">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12" name="Group 69"/>
          <p:cNvGrpSpPr>
            <a:grpSpLocks/>
          </p:cNvGrpSpPr>
          <p:nvPr/>
        </p:nvGrpSpPr>
        <p:grpSpPr bwMode="auto">
          <a:xfrm>
            <a:off x="3923928" y="3891390"/>
            <a:ext cx="1383030" cy="1026796"/>
            <a:chOff x="3720882" y="2540349"/>
            <a:chExt cx="1676826" cy="1246019"/>
          </a:xfrm>
          <a:solidFill>
            <a:schemeClr val="accent2"/>
          </a:solidFill>
        </p:grpSpPr>
        <p:sp>
          <p:nvSpPr>
            <p:cNvPr id="14" name="Parallelogram 13"/>
            <p:cNvSpPr/>
            <p:nvPr/>
          </p:nvSpPr>
          <p:spPr>
            <a:xfrm rot="16200000">
              <a:off x="3665680" y="2892752"/>
              <a:ext cx="948818" cy="838413"/>
            </a:xfrm>
            <a:prstGeom prst="parallelogram">
              <a:avLst>
                <a:gd name="adj" fmla="val 35144"/>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5" name="Parallelogram 14"/>
            <p:cNvSpPr/>
            <p:nvPr/>
          </p:nvSpPr>
          <p:spPr>
            <a:xfrm rot="5400000" flipH="1">
              <a:off x="4504093" y="2885879"/>
              <a:ext cx="948818" cy="838413"/>
            </a:xfrm>
            <a:prstGeom prst="parallelogram">
              <a:avLst>
                <a:gd name="adj" fmla="val 351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6" name="Diamond 15"/>
            <p:cNvSpPr/>
            <p:nvPr/>
          </p:nvSpPr>
          <p:spPr>
            <a:xfrm>
              <a:off x="3720882" y="2540349"/>
              <a:ext cx="1676826" cy="592812"/>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18" name="Group 79"/>
          <p:cNvGrpSpPr>
            <a:grpSpLocks/>
          </p:cNvGrpSpPr>
          <p:nvPr/>
        </p:nvGrpSpPr>
        <p:grpSpPr bwMode="auto">
          <a:xfrm>
            <a:off x="4095600" y="3396329"/>
            <a:ext cx="1024177" cy="894516"/>
            <a:chOff x="3939025" y="1941614"/>
            <a:chExt cx="1240545" cy="1084161"/>
          </a:xfrm>
          <a:solidFill>
            <a:schemeClr val="accent4"/>
          </a:solidFill>
        </p:grpSpPr>
        <p:sp>
          <p:nvSpPr>
            <p:cNvPr id="20" name="Parallelogram 19"/>
            <p:cNvSpPr/>
            <p:nvPr/>
          </p:nvSpPr>
          <p:spPr>
            <a:xfrm rot="16200000">
              <a:off x="3821086" y="2280705"/>
              <a:ext cx="869869" cy="620271"/>
            </a:xfrm>
            <a:prstGeom prst="parallelogram">
              <a:avLst>
                <a:gd name="adj" fmla="val 34345"/>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1" name="Parallelogram 20"/>
            <p:cNvSpPr/>
            <p:nvPr/>
          </p:nvSpPr>
          <p:spPr>
            <a:xfrm rot="5400000" flipH="1">
              <a:off x="4434499" y="2273839"/>
              <a:ext cx="869869" cy="620272"/>
            </a:xfrm>
            <a:prstGeom prst="parallelogram">
              <a:avLst>
                <a:gd name="adj" fmla="val 343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2" name="Diamond 21"/>
            <p:cNvSpPr/>
            <p:nvPr/>
          </p:nvSpPr>
          <p:spPr>
            <a:xfrm>
              <a:off x="3939025" y="1941614"/>
              <a:ext cx="1240544" cy="428585"/>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24" name="Group 94"/>
          <p:cNvGrpSpPr>
            <a:grpSpLocks/>
          </p:cNvGrpSpPr>
          <p:nvPr/>
        </p:nvGrpSpPr>
        <p:grpSpPr bwMode="auto">
          <a:xfrm>
            <a:off x="4247524" y="2896028"/>
            <a:ext cx="720329" cy="777955"/>
            <a:chOff x="4122417" y="1335368"/>
            <a:chExt cx="873763" cy="942104"/>
          </a:xfrm>
          <a:solidFill>
            <a:schemeClr val="accent3"/>
          </a:solidFill>
        </p:grpSpPr>
        <p:sp>
          <p:nvSpPr>
            <p:cNvPr id="26" name="Parallelogram 25"/>
            <p:cNvSpPr/>
            <p:nvPr/>
          </p:nvSpPr>
          <p:spPr>
            <a:xfrm rot="16200000">
              <a:off x="3948839" y="1660145"/>
              <a:ext cx="797775" cy="436880"/>
            </a:xfrm>
            <a:prstGeom prst="parallelogram">
              <a:avLst>
                <a:gd name="adj" fmla="val 33056"/>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7" name="Parallelogram 26"/>
            <p:cNvSpPr/>
            <p:nvPr/>
          </p:nvSpPr>
          <p:spPr>
            <a:xfrm rot="5400000" flipH="1">
              <a:off x="4378851" y="1653285"/>
              <a:ext cx="797775" cy="436882"/>
            </a:xfrm>
            <a:prstGeom prst="parallelogram">
              <a:avLst>
                <a:gd name="adj" fmla="val 33055"/>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8" name="Diamond 27"/>
            <p:cNvSpPr/>
            <p:nvPr/>
          </p:nvSpPr>
          <p:spPr>
            <a:xfrm>
              <a:off x="4122417" y="1335368"/>
              <a:ext cx="873762" cy="288658"/>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50" name="Group 49"/>
          <p:cNvGrpSpPr/>
          <p:nvPr/>
        </p:nvGrpSpPr>
        <p:grpSpPr>
          <a:xfrm>
            <a:off x="510579" y="3483006"/>
            <a:ext cx="2417527" cy="712880"/>
            <a:chOff x="680771" y="3501008"/>
            <a:chExt cx="3223369" cy="950506"/>
          </a:xfrm>
        </p:grpSpPr>
        <p:sp>
          <p:nvSpPr>
            <p:cNvPr id="51"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52" name="Oval 51"/>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53" name="Group 52"/>
          <p:cNvGrpSpPr/>
          <p:nvPr/>
        </p:nvGrpSpPr>
        <p:grpSpPr>
          <a:xfrm>
            <a:off x="510579" y="4312467"/>
            <a:ext cx="2417527" cy="712880"/>
            <a:chOff x="680771" y="4606956"/>
            <a:chExt cx="3223369" cy="950506"/>
          </a:xfrm>
        </p:grpSpPr>
        <p:sp>
          <p:nvSpPr>
            <p:cNvPr id="54"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55" name="Oval 54"/>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56" name="Group 55"/>
          <p:cNvGrpSpPr/>
          <p:nvPr/>
        </p:nvGrpSpPr>
        <p:grpSpPr>
          <a:xfrm>
            <a:off x="6269901" y="3537012"/>
            <a:ext cx="2417526" cy="712880"/>
            <a:chOff x="8359868" y="3573016"/>
            <a:chExt cx="3223368" cy="950506"/>
          </a:xfrm>
        </p:grpSpPr>
        <p:sp>
          <p:nvSpPr>
            <p:cNvPr id="85"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86" name="Oval 85"/>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87" name="Group 86"/>
          <p:cNvGrpSpPr/>
          <p:nvPr/>
        </p:nvGrpSpPr>
        <p:grpSpPr>
          <a:xfrm>
            <a:off x="6269901" y="4312467"/>
            <a:ext cx="2417526" cy="712880"/>
            <a:chOff x="8359868" y="4606956"/>
            <a:chExt cx="3223368" cy="950506"/>
          </a:xfrm>
        </p:grpSpPr>
        <p:sp>
          <p:nvSpPr>
            <p:cNvPr id="88"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89" name="Oval 88"/>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3575263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additive="base">
                                        <p:cTn id="18" dur="500" fill="hold"/>
                                        <p:tgtEl>
                                          <p:spTgt spid="30"/>
                                        </p:tgtEl>
                                        <p:attrNameLst>
                                          <p:attrName>ppt_x</p:attrName>
                                        </p:attrNameLst>
                                      </p:cBhvr>
                                      <p:tavLst>
                                        <p:tav tm="0">
                                          <p:val>
                                            <p:strVal val="#ppt_x"/>
                                          </p:val>
                                        </p:tav>
                                        <p:tav tm="100000">
                                          <p:val>
                                            <p:strVal val="#ppt_x"/>
                                          </p:val>
                                        </p:tav>
                                      </p:tavLst>
                                    </p:anim>
                                    <p:anim calcmode="lin" valueType="num">
                                      <p:cBhvr additive="base">
                                        <p:cTn id="19" dur="500" fill="hold"/>
                                        <p:tgtEl>
                                          <p:spTgt spid="30"/>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ppt_x"/>
                                          </p:val>
                                        </p:tav>
                                        <p:tav tm="100000">
                                          <p:val>
                                            <p:strVal val="#ppt_x"/>
                                          </p:val>
                                        </p:tav>
                                      </p:tavLst>
                                    </p:anim>
                                    <p:anim calcmode="lin" valueType="num">
                                      <p:cBhvr additive="base">
                                        <p:cTn id="29" dur="500" fill="hold"/>
                                        <p:tgtEl>
                                          <p:spTgt spid="12"/>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additive="base">
                                        <p:cTn id="33" dur="500" fill="hold"/>
                                        <p:tgtEl>
                                          <p:spTgt spid="56"/>
                                        </p:tgtEl>
                                        <p:attrNameLst>
                                          <p:attrName>ppt_x</p:attrName>
                                        </p:attrNameLst>
                                      </p:cBhvr>
                                      <p:tavLst>
                                        <p:tav tm="0">
                                          <p:val>
                                            <p:strVal val="1+#ppt_w/2"/>
                                          </p:val>
                                        </p:tav>
                                        <p:tav tm="100000">
                                          <p:val>
                                            <p:strVal val="#ppt_x"/>
                                          </p:val>
                                        </p:tav>
                                      </p:tavLst>
                                    </p:anim>
                                    <p:anim calcmode="lin" valueType="num">
                                      <p:cBhvr additive="base">
                                        <p:cTn id="34" dur="500" fill="hold"/>
                                        <p:tgtEl>
                                          <p:spTgt spid="56"/>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0-#ppt_w/2"/>
                                          </p:val>
                                        </p:tav>
                                        <p:tav tm="100000">
                                          <p:val>
                                            <p:strVal val="#ppt_x"/>
                                          </p:val>
                                        </p:tav>
                                      </p:tavLst>
                                    </p:anim>
                                    <p:anim calcmode="lin" valueType="num">
                                      <p:cBhvr additive="base">
                                        <p:cTn id="44" dur="500" fill="hold"/>
                                        <p:tgtEl>
                                          <p:spTgt spid="53"/>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500" fill="hold"/>
                                        <p:tgtEl>
                                          <p:spTgt spid="24"/>
                                        </p:tgtEl>
                                        <p:attrNameLst>
                                          <p:attrName>ppt_x</p:attrName>
                                        </p:attrNameLst>
                                      </p:cBhvr>
                                      <p:tavLst>
                                        <p:tav tm="0">
                                          <p:val>
                                            <p:strVal val="#ppt_x"/>
                                          </p:val>
                                        </p:tav>
                                        <p:tav tm="100000">
                                          <p:val>
                                            <p:strVal val="#ppt_x"/>
                                          </p:val>
                                        </p:tav>
                                      </p:tavLst>
                                    </p:anim>
                                    <p:anim calcmode="lin" valueType="num">
                                      <p:cBhvr additive="base">
                                        <p:cTn id="49" dur="500" fill="hold"/>
                                        <p:tgtEl>
                                          <p:spTgt spid="24"/>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87"/>
                                        </p:tgtEl>
                                        <p:attrNameLst>
                                          <p:attrName>style.visibility</p:attrName>
                                        </p:attrNameLst>
                                      </p:cBhvr>
                                      <p:to>
                                        <p:strVal val="visible"/>
                                      </p:to>
                                    </p:set>
                                    <p:anim calcmode="lin" valueType="num">
                                      <p:cBhvr additive="base">
                                        <p:cTn id="53" dur="500" fill="hold"/>
                                        <p:tgtEl>
                                          <p:spTgt spid="87"/>
                                        </p:tgtEl>
                                        <p:attrNameLst>
                                          <p:attrName>ppt_x</p:attrName>
                                        </p:attrNameLst>
                                      </p:cBhvr>
                                      <p:tavLst>
                                        <p:tav tm="0">
                                          <p:val>
                                            <p:strVal val="1+#ppt_w/2"/>
                                          </p:val>
                                        </p:tav>
                                        <p:tav tm="100000">
                                          <p:val>
                                            <p:strVal val="#ppt_x"/>
                                          </p:val>
                                        </p:tav>
                                      </p:tavLst>
                                    </p:anim>
                                    <p:anim calcmode="lin" valueType="num">
                                      <p:cBhvr additive="base">
                                        <p:cTn id="5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24" name="Group 23"/>
          <p:cNvGrpSpPr/>
          <p:nvPr/>
        </p:nvGrpSpPr>
        <p:grpSpPr>
          <a:xfrm>
            <a:off x="4198359" y="2807476"/>
            <a:ext cx="778669" cy="2450306"/>
            <a:chOff x="7262656" y="853051"/>
            <a:chExt cx="1038225" cy="3267075"/>
          </a:xfrm>
          <a:solidFill>
            <a:schemeClr val="accent4"/>
          </a:solidFill>
        </p:grpSpPr>
        <p:sp>
          <p:nvSpPr>
            <p:cNvPr id="27" name="Freeform 7"/>
            <p:cNvSpPr>
              <a:spLocks/>
            </p:cNvSpPr>
            <p:nvPr/>
          </p:nvSpPr>
          <p:spPr bwMode="auto">
            <a:xfrm flipH="1">
              <a:off x="7774903" y="1055736"/>
              <a:ext cx="519113" cy="3057525"/>
            </a:xfrm>
            <a:custGeom>
              <a:avLst/>
              <a:gdLst>
                <a:gd name="T0" fmla="*/ 0 w 443"/>
                <a:gd name="T1" fmla="*/ 0 h 2310"/>
                <a:gd name="T2" fmla="*/ 0 w 443"/>
                <a:gd name="T3" fmla="*/ 2847981 h 2310"/>
                <a:gd name="T4" fmla="*/ 518703 w 443"/>
                <a:gd name="T5" fmla="*/ 3057080 h 2310"/>
                <a:gd name="T6" fmla="*/ 518703 w 443"/>
                <a:gd name="T7" fmla="*/ 209099 h 2310"/>
                <a:gd name="T8" fmla="*/ 0 w 443"/>
                <a:gd name="T9" fmla="*/ 0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0"/>
                  </a:moveTo>
                  <a:lnTo>
                    <a:pt x="0" y="2152"/>
                  </a:lnTo>
                  <a:lnTo>
                    <a:pt x="443" y="2310"/>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28" name="Freeform 5"/>
            <p:cNvSpPr>
              <a:spLocks/>
            </p:cNvSpPr>
            <p:nvPr/>
          </p:nvSpPr>
          <p:spPr bwMode="auto">
            <a:xfrm flipH="1">
              <a:off x="7269521" y="1062601"/>
              <a:ext cx="519112" cy="3057525"/>
            </a:xfrm>
            <a:custGeom>
              <a:avLst/>
              <a:gdLst>
                <a:gd name="T0" fmla="*/ 0 w 443"/>
                <a:gd name="T1" fmla="*/ 209099 h 2310"/>
                <a:gd name="T2" fmla="*/ 0 w 443"/>
                <a:gd name="T3" fmla="*/ 3057080 h 2310"/>
                <a:gd name="T4" fmla="*/ 518703 w 443"/>
                <a:gd name="T5" fmla="*/ 2847981 h 2310"/>
                <a:gd name="T6" fmla="*/ 518703 w 443"/>
                <a:gd name="T7" fmla="*/ 0 h 2310"/>
                <a:gd name="T8" fmla="*/ 0 w 443"/>
                <a:gd name="T9" fmla="*/ 209099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158"/>
                  </a:moveTo>
                  <a:lnTo>
                    <a:pt x="0" y="2310"/>
                  </a:lnTo>
                  <a:lnTo>
                    <a:pt x="443" y="2152"/>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sz="1350"/>
            </a:p>
          </p:txBody>
        </p:sp>
        <p:sp>
          <p:nvSpPr>
            <p:cNvPr id="30" name="Freeform 33"/>
            <p:cNvSpPr>
              <a:spLocks/>
            </p:cNvSpPr>
            <p:nvPr/>
          </p:nvSpPr>
          <p:spPr bwMode="auto">
            <a:xfrm flipH="1">
              <a:off x="7262656" y="853051"/>
              <a:ext cx="1038225" cy="419100"/>
            </a:xfrm>
            <a:custGeom>
              <a:avLst/>
              <a:gdLst>
                <a:gd name="T0" fmla="*/ 518703 w 886"/>
                <a:gd name="T1" fmla="*/ 0 h 317"/>
                <a:gd name="T2" fmla="*/ 0 w 886"/>
                <a:gd name="T3" fmla="*/ 210422 h 317"/>
                <a:gd name="T4" fmla="*/ 518703 w 886"/>
                <a:gd name="T5" fmla="*/ 419521 h 317"/>
                <a:gd name="T6" fmla="*/ 1037406 w 886"/>
                <a:gd name="T7" fmla="*/ 210422 h 317"/>
                <a:gd name="T8" fmla="*/ 518703 w 886"/>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7">
                  <a:moveTo>
                    <a:pt x="443" y="0"/>
                  </a:moveTo>
                  <a:lnTo>
                    <a:pt x="0" y="159"/>
                  </a:lnTo>
                  <a:lnTo>
                    <a:pt x="443" y="317"/>
                  </a:lnTo>
                  <a:lnTo>
                    <a:pt x="886" y="159"/>
                  </a:lnTo>
                  <a:lnTo>
                    <a:pt x="443" y="0"/>
                  </a:lnTo>
                  <a:close/>
                </a:path>
              </a:pathLst>
            </a:custGeom>
            <a:grpFill/>
            <a:ln>
              <a:noFill/>
            </a:ln>
          </p:spPr>
          <p:txBody>
            <a:bodyPr/>
            <a:lstStyle/>
            <a:p>
              <a:endParaRPr lang="en-US" sz="1350"/>
            </a:p>
          </p:txBody>
        </p:sp>
      </p:grpSp>
      <p:grpSp>
        <p:nvGrpSpPr>
          <p:cNvPr id="33" name="Group 32"/>
          <p:cNvGrpSpPr/>
          <p:nvPr/>
        </p:nvGrpSpPr>
        <p:grpSpPr>
          <a:xfrm>
            <a:off x="3653898" y="3693900"/>
            <a:ext cx="777479" cy="1696640"/>
            <a:chOff x="7656414" y="2284233"/>
            <a:chExt cx="1036638" cy="2262187"/>
          </a:xfrm>
          <a:solidFill>
            <a:schemeClr val="accent1"/>
          </a:solidFill>
        </p:grpSpPr>
        <p:sp>
          <p:nvSpPr>
            <p:cNvPr id="35" name="Freeform 19"/>
            <p:cNvSpPr>
              <a:spLocks/>
            </p:cNvSpPr>
            <p:nvPr/>
          </p:nvSpPr>
          <p:spPr bwMode="auto">
            <a:xfrm flipH="1">
              <a:off x="7663279" y="2493783"/>
              <a:ext cx="519113" cy="2052637"/>
            </a:xfrm>
            <a:custGeom>
              <a:avLst/>
              <a:gdLst>
                <a:gd name="T0" fmla="*/ 0 w 443"/>
                <a:gd name="T1" fmla="*/ 336146482 h 1551"/>
                <a:gd name="T2" fmla="*/ 0 w 443"/>
                <a:gd name="T3" fmla="*/ 2147483647 h 1551"/>
                <a:gd name="T4" fmla="*/ 823440427 w 443"/>
                <a:gd name="T5" fmla="*/ 2147483647 h 1551"/>
                <a:gd name="T6" fmla="*/ 823440427 w 443"/>
                <a:gd name="T7" fmla="*/ 0 h 1551"/>
                <a:gd name="T8" fmla="*/ 0 w 443"/>
                <a:gd name="T9" fmla="*/ 336146482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sz="1350"/>
            </a:p>
          </p:txBody>
        </p:sp>
        <p:sp>
          <p:nvSpPr>
            <p:cNvPr id="36" name="Freeform 27"/>
            <p:cNvSpPr>
              <a:spLocks/>
            </p:cNvSpPr>
            <p:nvPr/>
          </p:nvSpPr>
          <p:spPr bwMode="auto">
            <a:xfrm flipH="1">
              <a:off x="7656414" y="2284233"/>
              <a:ext cx="1036638" cy="422275"/>
            </a:xfrm>
            <a:custGeom>
              <a:avLst/>
              <a:gdLst>
                <a:gd name="T0" fmla="*/ 823441598 w 886"/>
                <a:gd name="T1" fmla="*/ 0 h 319"/>
                <a:gd name="T2" fmla="*/ 0 w 886"/>
                <a:gd name="T3" fmla="*/ 334046846 h 319"/>
                <a:gd name="T4" fmla="*/ 823441598 w 886"/>
                <a:gd name="T5" fmla="*/ 670193949 h 319"/>
                <a:gd name="T6" fmla="*/ 1646882025 w 886"/>
                <a:gd name="T7" fmla="*/ 334046846 h 319"/>
                <a:gd name="T8" fmla="*/ 823441598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grpFill/>
            <a:ln>
              <a:noFill/>
            </a:ln>
          </p:spPr>
          <p:txBody>
            <a:bodyPr/>
            <a:lstStyle/>
            <a:p>
              <a:endParaRPr lang="en-US" sz="1350"/>
            </a:p>
          </p:txBody>
        </p:sp>
        <p:sp>
          <p:nvSpPr>
            <p:cNvPr id="37" name="Freeform 29"/>
            <p:cNvSpPr>
              <a:spLocks/>
            </p:cNvSpPr>
            <p:nvPr/>
          </p:nvSpPr>
          <p:spPr bwMode="auto">
            <a:xfrm flipH="1">
              <a:off x="8175527" y="2486918"/>
              <a:ext cx="517525" cy="2051050"/>
            </a:xfrm>
            <a:custGeom>
              <a:avLst/>
              <a:gdLst>
                <a:gd name="T0" fmla="*/ 0 w 443"/>
                <a:gd name="T1" fmla="*/ 0 h 1549"/>
                <a:gd name="T2" fmla="*/ 0 w 443"/>
                <a:gd name="T3" fmla="*/ 2147483647 h 1549"/>
                <a:gd name="T4" fmla="*/ 823440427 w 443"/>
                <a:gd name="T5" fmla="*/ 2147483647 h 1549"/>
                <a:gd name="T6" fmla="*/ 823440427 w 443"/>
                <a:gd name="T7" fmla="*/ 331944623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grpSp>
      <p:grpSp>
        <p:nvGrpSpPr>
          <p:cNvPr id="39" name="Group 38"/>
          <p:cNvGrpSpPr/>
          <p:nvPr/>
        </p:nvGrpSpPr>
        <p:grpSpPr>
          <a:xfrm>
            <a:off x="4739610" y="4048307"/>
            <a:ext cx="777478" cy="1390650"/>
            <a:chOff x="5693749" y="2358428"/>
            <a:chExt cx="1036637" cy="1854200"/>
          </a:xfrm>
          <a:solidFill>
            <a:schemeClr val="accent3"/>
          </a:solidFill>
        </p:grpSpPr>
        <p:sp>
          <p:nvSpPr>
            <p:cNvPr id="41" name="Freeform 13"/>
            <p:cNvSpPr>
              <a:spLocks/>
            </p:cNvSpPr>
            <p:nvPr/>
          </p:nvSpPr>
          <p:spPr bwMode="auto">
            <a:xfrm flipH="1">
              <a:off x="5693749" y="2358428"/>
              <a:ext cx="1036637" cy="420688"/>
            </a:xfrm>
            <a:custGeom>
              <a:avLst/>
              <a:gdLst>
                <a:gd name="T0" fmla="*/ 518703 w 886"/>
                <a:gd name="T1" fmla="*/ 0 h 318"/>
                <a:gd name="T2" fmla="*/ 0 w 886"/>
                <a:gd name="T3" fmla="*/ 211746 h 318"/>
                <a:gd name="T4" fmla="*/ 518703 w 886"/>
                <a:gd name="T5" fmla="*/ 420845 h 318"/>
                <a:gd name="T6" fmla="*/ 1037406 w 886"/>
                <a:gd name="T7" fmla="*/ 211746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grpFill/>
            <a:ln>
              <a:noFill/>
            </a:ln>
          </p:spPr>
          <p:txBody>
            <a:bodyPr/>
            <a:lstStyle/>
            <a:p>
              <a:endParaRPr lang="en-US" sz="1350"/>
            </a:p>
          </p:txBody>
        </p:sp>
        <p:sp>
          <p:nvSpPr>
            <p:cNvPr id="42" name="Freeform 21"/>
            <p:cNvSpPr>
              <a:spLocks/>
            </p:cNvSpPr>
            <p:nvPr/>
          </p:nvSpPr>
          <p:spPr bwMode="auto">
            <a:xfrm flipH="1">
              <a:off x="6211274" y="2562701"/>
              <a:ext cx="519112" cy="1643062"/>
            </a:xfrm>
            <a:custGeom>
              <a:avLst/>
              <a:gdLst>
                <a:gd name="T0" fmla="*/ 0 w 443"/>
                <a:gd name="T1" fmla="*/ 0 h 1242"/>
                <a:gd name="T2" fmla="*/ 0 w 443"/>
                <a:gd name="T3" fmla="*/ 2147483647 h 1242"/>
                <a:gd name="T4" fmla="*/ 823440427 w 443"/>
                <a:gd name="T5" fmla="*/ 2147483647 h 1242"/>
                <a:gd name="T6" fmla="*/ 823440427 w 443"/>
                <a:gd name="T7" fmla="*/ 331944673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43" name="Freeform 23"/>
            <p:cNvSpPr>
              <a:spLocks/>
            </p:cNvSpPr>
            <p:nvPr/>
          </p:nvSpPr>
          <p:spPr bwMode="auto">
            <a:xfrm flipH="1">
              <a:off x="5700614" y="2569566"/>
              <a:ext cx="517525" cy="1643062"/>
            </a:xfrm>
            <a:custGeom>
              <a:avLst/>
              <a:gdLst>
                <a:gd name="T0" fmla="*/ 0 w 443"/>
                <a:gd name="T1" fmla="*/ 209099 h 1242"/>
                <a:gd name="T2" fmla="*/ 0 w 443"/>
                <a:gd name="T3" fmla="*/ 1643677 h 1242"/>
                <a:gd name="T4" fmla="*/ 518703 w 443"/>
                <a:gd name="T5" fmla="*/ 1425314 h 1242"/>
                <a:gd name="T6" fmla="*/ 518703 w 443"/>
                <a:gd name="T7" fmla="*/ 0 h 1242"/>
                <a:gd name="T8" fmla="*/ 0 w 443"/>
                <a:gd name="T9" fmla="*/ 209099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sz="1350"/>
            </a:p>
          </p:txBody>
        </p:sp>
      </p:grpSp>
      <p:grpSp>
        <p:nvGrpSpPr>
          <p:cNvPr id="57" name="Group 56"/>
          <p:cNvGrpSpPr/>
          <p:nvPr/>
        </p:nvGrpSpPr>
        <p:grpSpPr>
          <a:xfrm>
            <a:off x="4198359" y="4702653"/>
            <a:ext cx="778669" cy="940594"/>
            <a:chOff x="5983905" y="3170286"/>
            <a:chExt cx="1038225" cy="1254125"/>
          </a:xfrm>
          <a:solidFill>
            <a:schemeClr val="accent2"/>
          </a:solidFill>
        </p:grpSpPr>
        <p:sp>
          <p:nvSpPr>
            <p:cNvPr id="59" name="Freeform 35"/>
            <p:cNvSpPr>
              <a:spLocks/>
            </p:cNvSpPr>
            <p:nvPr/>
          </p:nvSpPr>
          <p:spPr bwMode="auto">
            <a:xfrm flipH="1">
              <a:off x="5983905" y="3170286"/>
              <a:ext cx="1038225" cy="420688"/>
            </a:xfrm>
            <a:custGeom>
              <a:avLst/>
              <a:gdLst>
                <a:gd name="T0" fmla="*/ 518703 w 886"/>
                <a:gd name="T1" fmla="*/ 0 h 318"/>
                <a:gd name="T2" fmla="*/ 0 w 886"/>
                <a:gd name="T3" fmla="*/ 210423 h 318"/>
                <a:gd name="T4" fmla="*/ 518703 w 886"/>
                <a:gd name="T5" fmla="*/ 420845 h 318"/>
                <a:gd name="T6" fmla="*/ 1037406 w 886"/>
                <a:gd name="T7" fmla="*/ 210423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59"/>
                  </a:lnTo>
                  <a:lnTo>
                    <a:pt x="443" y="318"/>
                  </a:lnTo>
                  <a:lnTo>
                    <a:pt x="886" y="159"/>
                  </a:lnTo>
                  <a:lnTo>
                    <a:pt x="443" y="0"/>
                  </a:lnTo>
                  <a:close/>
                </a:path>
              </a:pathLst>
            </a:custGeom>
            <a:grpFill/>
            <a:ln>
              <a:noFill/>
            </a:ln>
          </p:spPr>
          <p:txBody>
            <a:bodyPr/>
            <a:lstStyle/>
            <a:p>
              <a:endParaRPr lang="en-US" sz="1350"/>
            </a:p>
          </p:txBody>
        </p:sp>
        <p:sp>
          <p:nvSpPr>
            <p:cNvPr id="60" name="Freeform 37"/>
            <p:cNvSpPr>
              <a:spLocks/>
            </p:cNvSpPr>
            <p:nvPr/>
          </p:nvSpPr>
          <p:spPr bwMode="auto">
            <a:xfrm flipH="1">
              <a:off x="6503017" y="3372971"/>
              <a:ext cx="519113" cy="1044575"/>
            </a:xfrm>
            <a:custGeom>
              <a:avLst/>
              <a:gdLst>
                <a:gd name="T0" fmla="*/ 0 w 443"/>
                <a:gd name="T1" fmla="*/ 0 h 790"/>
                <a:gd name="T2" fmla="*/ 0 w 443"/>
                <a:gd name="T3" fmla="*/ 833749 h 790"/>
                <a:gd name="T4" fmla="*/ 518703 w 443"/>
                <a:gd name="T5" fmla="*/ 1045495 h 790"/>
                <a:gd name="T6" fmla="*/ 518703 w 443"/>
                <a:gd name="T7" fmla="*/ 211746 h 790"/>
                <a:gd name="T8" fmla="*/ 0 w 443"/>
                <a:gd name="T9" fmla="*/ 0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0"/>
                  </a:moveTo>
                  <a:lnTo>
                    <a:pt x="0" y="630"/>
                  </a:lnTo>
                  <a:lnTo>
                    <a:pt x="443" y="790"/>
                  </a:lnTo>
                  <a:lnTo>
                    <a:pt x="443" y="160"/>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61" name="Freeform 39"/>
            <p:cNvSpPr>
              <a:spLocks/>
            </p:cNvSpPr>
            <p:nvPr/>
          </p:nvSpPr>
          <p:spPr bwMode="auto">
            <a:xfrm flipH="1">
              <a:off x="5990770" y="3379836"/>
              <a:ext cx="519112" cy="1044575"/>
            </a:xfrm>
            <a:custGeom>
              <a:avLst/>
              <a:gdLst>
                <a:gd name="T0" fmla="*/ 0 w 443"/>
                <a:gd name="T1" fmla="*/ 211746 h 790"/>
                <a:gd name="T2" fmla="*/ 0 w 443"/>
                <a:gd name="T3" fmla="*/ 1045495 h 790"/>
                <a:gd name="T4" fmla="*/ 518703 w 443"/>
                <a:gd name="T5" fmla="*/ 833749 h 790"/>
                <a:gd name="T6" fmla="*/ 518703 w 443"/>
                <a:gd name="T7" fmla="*/ 0 h 790"/>
                <a:gd name="T8" fmla="*/ 0 w 443"/>
                <a:gd name="T9" fmla="*/ 211746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160"/>
                  </a:moveTo>
                  <a:lnTo>
                    <a:pt x="0" y="790"/>
                  </a:lnTo>
                  <a:lnTo>
                    <a:pt x="443" y="630"/>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sz="1350"/>
            </a:p>
          </p:txBody>
        </p:sp>
      </p:grpSp>
      <p:grpSp>
        <p:nvGrpSpPr>
          <p:cNvPr id="66" name="Group 65"/>
          <p:cNvGrpSpPr/>
          <p:nvPr/>
        </p:nvGrpSpPr>
        <p:grpSpPr>
          <a:xfrm>
            <a:off x="510579" y="3483006"/>
            <a:ext cx="2417527" cy="712880"/>
            <a:chOff x="680771" y="3501008"/>
            <a:chExt cx="3223369" cy="950506"/>
          </a:xfrm>
        </p:grpSpPr>
        <p:sp>
          <p:nvSpPr>
            <p:cNvPr id="67"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68" name="Oval 6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69" name="Group 68"/>
          <p:cNvGrpSpPr/>
          <p:nvPr/>
        </p:nvGrpSpPr>
        <p:grpSpPr>
          <a:xfrm>
            <a:off x="510579" y="4312467"/>
            <a:ext cx="2417527" cy="712880"/>
            <a:chOff x="680771" y="4606956"/>
            <a:chExt cx="3223369" cy="950506"/>
          </a:xfrm>
        </p:grpSpPr>
        <p:sp>
          <p:nvSpPr>
            <p:cNvPr id="70"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71" name="Oval 70"/>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72" name="Group 71"/>
          <p:cNvGrpSpPr/>
          <p:nvPr/>
        </p:nvGrpSpPr>
        <p:grpSpPr>
          <a:xfrm>
            <a:off x="6269901" y="3537012"/>
            <a:ext cx="2417526" cy="712880"/>
            <a:chOff x="8359868" y="3573016"/>
            <a:chExt cx="3223368" cy="950506"/>
          </a:xfrm>
        </p:grpSpPr>
        <p:sp>
          <p:nvSpPr>
            <p:cNvPr id="73"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74" name="Oval 73"/>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75" name="Group 74"/>
          <p:cNvGrpSpPr/>
          <p:nvPr/>
        </p:nvGrpSpPr>
        <p:grpSpPr>
          <a:xfrm>
            <a:off x="6269901" y="4312467"/>
            <a:ext cx="2417526" cy="712880"/>
            <a:chOff x="8359868" y="4606956"/>
            <a:chExt cx="3223368" cy="950506"/>
          </a:xfrm>
        </p:grpSpPr>
        <p:sp>
          <p:nvSpPr>
            <p:cNvPr id="76"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77" name="Oval 76"/>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423917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ppt_x"/>
                                          </p:val>
                                        </p:tav>
                                        <p:tav tm="100000">
                                          <p:val>
                                            <p:strVal val="#ppt_x"/>
                                          </p:val>
                                        </p:tav>
                                      </p:tavLst>
                                    </p:anim>
                                    <p:anim calcmode="lin" valueType="num">
                                      <p:cBhvr additive="base">
                                        <p:cTn id="19" dur="500" fill="hold"/>
                                        <p:tgtEl>
                                          <p:spTgt spid="3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500" fill="hold"/>
                                        <p:tgtEl>
                                          <p:spTgt spid="57"/>
                                        </p:tgtEl>
                                        <p:attrNameLst>
                                          <p:attrName>ppt_x</p:attrName>
                                        </p:attrNameLst>
                                      </p:cBhvr>
                                      <p:tavLst>
                                        <p:tav tm="0">
                                          <p:val>
                                            <p:strVal val="#ppt_x"/>
                                          </p:val>
                                        </p:tav>
                                        <p:tav tm="100000">
                                          <p:val>
                                            <p:strVal val="#ppt_x"/>
                                          </p:val>
                                        </p:tav>
                                      </p:tavLst>
                                    </p:anim>
                                    <p:anim calcmode="lin" valueType="num">
                                      <p:cBhvr additive="base">
                                        <p:cTn id="29" dur="500" fill="hold"/>
                                        <p:tgtEl>
                                          <p:spTgt spid="57"/>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1+#ppt_w/2"/>
                                          </p:val>
                                        </p:tav>
                                        <p:tav tm="100000">
                                          <p:val>
                                            <p:strVal val="#ppt_x"/>
                                          </p:val>
                                        </p:tav>
                                      </p:tavLst>
                                    </p:anim>
                                    <p:anim calcmode="lin" valueType="num">
                                      <p:cBhvr additive="base">
                                        <p:cTn id="34" dur="500" fill="hold"/>
                                        <p:tgtEl>
                                          <p:spTgt spid="72"/>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0-#ppt_w/2"/>
                                          </p:val>
                                        </p:tav>
                                        <p:tav tm="100000">
                                          <p:val>
                                            <p:strVal val="#ppt_x"/>
                                          </p:val>
                                        </p:tav>
                                      </p:tavLst>
                                    </p:anim>
                                    <p:anim calcmode="lin" valueType="num">
                                      <p:cBhvr additive="base">
                                        <p:cTn id="44" dur="500" fill="hold"/>
                                        <p:tgtEl>
                                          <p:spTgt spid="69"/>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1+#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Timeline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4193959" y="2902074"/>
            <a:ext cx="645194" cy="742950"/>
            <a:chOff x="5591944" y="2636913"/>
            <a:chExt cx="860259" cy="990600"/>
          </a:xfrm>
        </p:grpSpPr>
        <p:sp>
          <p:nvSpPr>
            <p:cNvPr id="54" name="Freeform 53"/>
            <p:cNvSpPr/>
            <p:nvPr/>
          </p:nvSpPr>
          <p:spPr>
            <a:xfrm rot="16200000">
              <a:off x="5526774" y="27020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7" name="Group 76"/>
            <p:cNvGrpSpPr/>
            <p:nvPr/>
          </p:nvGrpSpPr>
          <p:grpSpPr>
            <a:xfrm>
              <a:off x="5847449" y="2924944"/>
              <a:ext cx="349250" cy="420688"/>
              <a:chOff x="8421688" y="2878138"/>
              <a:chExt cx="349250" cy="420688"/>
            </a:xfrm>
            <a:solidFill>
              <a:schemeClr val="bg2"/>
            </a:solidFill>
          </p:grpSpPr>
          <p:sp>
            <p:nvSpPr>
              <p:cNvPr id="78" name="Freeform 139"/>
              <p:cNvSpPr>
                <a:spLocks noEditPoints="1"/>
              </p:cNvSpPr>
              <p:nvPr/>
            </p:nvSpPr>
            <p:spPr bwMode="auto">
              <a:xfrm>
                <a:off x="8421688" y="2878138"/>
                <a:ext cx="349250" cy="420688"/>
              </a:xfrm>
              <a:custGeom>
                <a:avLst/>
                <a:gdLst>
                  <a:gd name="T0" fmla="*/ 82 w 526"/>
                  <a:gd name="T1" fmla="*/ 0 h 632"/>
                  <a:gd name="T2" fmla="*/ 93 w 526"/>
                  <a:gd name="T3" fmla="*/ 7 h 632"/>
                  <a:gd name="T4" fmla="*/ 196 w 526"/>
                  <a:gd name="T5" fmla="*/ 39 h 632"/>
                  <a:gd name="T6" fmla="*/ 340 w 526"/>
                  <a:gd name="T7" fmla="*/ 24 h 632"/>
                  <a:gd name="T8" fmla="*/ 484 w 526"/>
                  <a:gd name="T9" fmla="*/ 32 h 632"/>
                  <a:gd name="T10" fmla="*/ 488 w 526"/>
                  <a:gd name="T11" fmla="*/ 16 h 632"/>
                  <a:gd name="T12" fmla="*/ 526 w 526"/>
                  <a:gd name="T13" fmla="*/ 26 h 632"/>
                  <a:gd name="T14" fmla="*/ 363 w 526"/>
                  <a:gd name="T15" fmla="*/ 623 h 632"/>
                  <a:gd name="T16" fmla="*/ 325 w 526"/>
                  <a:gd name="T17" fmla="*/ 610 h 632"/>
                  <a:gd name="T18" fmla="*/ 397 w 526"/>
                  <a:gd name="T19" fmla="*/ 348 h 632"/>
                  <a:gd name="T20" fmla="*/ 113 w 526"/>
                  <a:gd name="T21" fmla="*/ 296 h 632"/>
                  <a:gd name="T22" fmla="*/ 0 w 526"/>
                  <a:gd name="T23" fmla="*/ 272 h 632"/>
                  <a:gd name="T24" fmla="*/ 67 w 526"/>
                  <a:gd name="T25" fmla="*/ 134 h 632"/>
                  <a:gd name="T26" fmla="*/ 82 w 526"/>
                  <a:gd name="T27" fmla="*/ 16 h 632"/>
                  <a:gd name="T28" fmla="*/ 82 w 526"/>
                  <a:gd name="T29" fmla="*/ 0 h 632"/>
                  <a:gd name="T30" fmla="*/ 446 w 526"/>
                  <a:gd name="T31" fmla="*/ 171 h 632"/>
                  <a:gd name="T32" fmla="*/ 465 w 526"/>
                  <a:gd name="T33" fmla="*/ 100 h 632"/>
                  <a:gd name="T34" fmla="*/ 399 w 526"/>
                  <a:gd name="T35" fmla="*/ 83 h 632"/>
                  <a:gd name="T36" fmla="*/ 409 w 526"/>
                  <a:gd name="T37" fmla="*/ 26 h 632"/>
                  <a:gd name="T38" fmla="*/ 336 w 526"/>
                  <a:gd name="T39" fmla="*/ 35 h 632"/>
                  <a:gd name="T40" fmla="*/ 322 w 526"/>
                  <a:gd name="T41" fmla="*/ 40 h 632"/>
                  <a:gd name="T42" fmla="*/ 319 w 526"/>
                  <a:gd name="T43" fmla="*/ 84 h 632"/>
                  <a:gd name="T44" fmla="*/ 241 w 526"/>
                  <a:gd name="T45" fmla="*/ 103 h 632"/>
                  <a:gd name="T46" fmla="*/ 246 w 526"/>
                  <a:gd name="T47" fmla="*/ 50 h 632"/>
                  <a:gd name="T48" fmla="*/ 190 w 526"/>
                  <a:gd name="T49" fmla="*/ 50 h 632"/>
                  <a:gd name="T50" fmla="*/ 163 w 526"/>
                  <a:gd name="T51" fmla="*/ 44 h 632"/>
                  <a:gd name="T52" fmla="*/ 162 w 526"/>
                  <a:gd name="T53" fmla="*/ 103 h 632"/>
                  <a:gd name="T54" fmla="*/ 92 w 526"/>
                  <a:gd name="T55" fmla="*/ 73 h 632"/>
                  <a:gd name="T56" fmla="*/ 82 w 526"/>
                  <a:gd name="T57" fmla="*/ 132 h 632"/>
                  <a:gd name="T58" fmla="*/ 80 w 526"/>
                  <a:gd name="T59" fmla="*/ 140 h 632"/>
                  <a:gd name="T60" fmla="*/ 154 w 526"/>
                  <a:gd name="T61" fmla="*/ 160 h 632"/>
                  <a:gd name="T62" fmla="*/ 136 w 526"/>
                  <a:gd name="T63" fmla="*/ 225 h 632"/>
                  <a:gd name="T64" fmla="*/ 60 w 526"/>
                  <a:gd name="T65" fmla="*/ 201 h 632"/>
                  <a:gd name="T66" fmla="*/ 23 w 526"/>
                  <a:gd name="T67" fmla="*/ 267 h 632"/>
                  <a:gd name="T68" fmla="*/ 117 w 526"/>
                  <a:gd name="T69" fmla="*/ 281 h 632"/>
                  <a:gd name="T70" fmla="*/ 136 w 526"/>
                  <a:gd name="T71" fmla="*/ 225 h 632"/>
                  <a:gd name="T72" fmla="*/ 198 w 526"/>
                  <a:gd name="T73" fmla="*/ 232 h 632"/>
                  <a:gd name="T74" fmla="*/ 215 w 526"/>
                  <a:gd name="T75" fmla="*/ 231 h 632"/>
                  <a:gd name="T76" fmla="*/ 193 w 526"/>
                  <a:gd name="T77" fmla="*/ 285 h 632"/>
                  <a:gd name="T78" fmla="*/ 265 w 526"/>
                  <a:gd name="T79" fmla="*/ 294 h 632"/>
                  <a:gd name="T80" fmla="*/ 289 w 526"/>
                  <a:gd name="T81" fmla="*/ 229 h 632"/>
                  <a:gd name="T82" fmla="*/ 360 w 526"/>
                  <a:gd name="T83" fmla="*/ 234 h 632"/>
                  <a:gd name="T84" fmla="*/ 335 w 526"/>
                  <a:gd name="T85" fmla="*/ 309 h 632"/>
                  <a:gd name="T86" fmla="*/ 345 w 526"/>
                  <a:gd name="T87" fmla="*/ 312 h 632"/>
                  <a:gd name="T88" fmla="*/ 400 w 526"/>
                  <a:gd name="T89" fmla="*/ 334 h 632"/>
                  <a:gd name="T90" fmla="*/ 423 w 526"/>
                  <a:gd name="T91" fmla="*/ 253 h 632"/>
                  <a:gd name="T92" fmla="*/ 360 w 526"/>
                  <a:gd name="T93" fmla="*/ 234 h 632"/>
                  <a:gd name="T94" fmla="*/ 381 w 526"/>
                  <a:gd name="T95" fmla="*/ 159 h 632"/>
                  <a:gd name="T96" fmla="*/ 446 w 526"/>
                  <a:gd name="T97" fmla="*/ 17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 h="632">
                    <a:moveTo>
                      <a:pt x="82" y="0"/>
                    </a:moveTo>
                    <a:cubicBezTo>
                      <a:pt x="86" y="3"/>
                      <a:pt x="89" y="5"/>
                      <a:pt x="93" y="7"/>
                    </a:cubicBezTo>
                    <a:cubicBezTo>
                      <a:pt x="118" y="21"/>
                      <a:pt x="152" y="31"/>
                      <a:pt x="196" y="39"/>
                    </a:cubicBezTo>
                    <a:cubicBezTo>
                      <a:pt x="244" y="42"/>
                      <a:pt x="292" y="37"/>
                      <a:pt x="340" y="24"/>
                    </a:cubicBezTo>
                    <a:cubicBezTo>
                      <a:pt x="391" y="9"/>
                      <a:pt x="438" y="13"/>
                      <a:pt x="484" y="32"/>
                    </a:cubicBezTo>
                    <a:cubicBezTo>
                      <a:pt x="488" y="16"/>
                      <a:pt x="488" y="16"/>
                      <a:pt x="488" y="16"/>
                    </a:cubicBezTo>
                    <a:cubicBezTo>
                      <a:pt x="500" y="8"/>
                      <a:pt x="512" y="11"/>
                      <a:pt x="526" y="26"/>
                    </a:cubicBezTo>
                    <a:cubicBezTo>
                      <a:pt x="363" y="623"/>
                      <a:pt x="363" y="623"/>
                      <a:pt x="363" y="623"/>
                    </a:cubicBezTo>
                    <a:cubicBezTo>
                      <a:pt x="344" y="632"/>
                      <a:pt x="330" y="629"/>
                      <a:pt x="325" y="610"/>
                    </a:cubicBezTo>
                    <a:cubicBezTo>
                      <a:pt x="397" y="348"/>
                      <a:pt x="397" y="348"/>
                      <a:pt x="397" y="348"/>
                    </a:cubicBezTo>
                    <a:cubicBezTo>
                      <a:pt x="323" y="313"/>
                      <a:pt x="229" y="296"/>
                      <a:pt x="113" y="296"/>
                    </a:cubicBezTo>
                    <a:cubicBezTo>
                      <a:pt x="74" y="295"/>
                      <a:pt x="35" y="287"/>
                      <a:pt x="0" y="272"/>
                    </a:cubicBezTo>
                    <a:cubicBezTo>
                      <a:pt x="33" y="223"/>
                      <a:pt x="55" y="177"/>
                      <a:pt x="67" y="134"/>
                    </a:cubicBezTo>
                    <a:cubicBezTo>
                      <a:pt x="79" y="94"/>
                      <a:pt x="84" y="56"/>
                      <a:pt x="82" y="16"/>
                    </a:cubicBezTo>
                    <a:cubicBezTo>
                      <a:pt x="82" y="10"/>
                      <a:pt x="82" y="6"/>
                      <a:pt x="82" y="0"/>
                    </a:cubicBezTo>
                    <a:close/>
                    <a:moveTo>
                      <a:pt x="446" y="171"/>
                    </a:moveTo>
                    <a:cubicBezTo>
                      <a:pt x="465" y="100"/>
                      <a:pt x="465" y="100"/>
                      <a:pt x="465" y="100"/>
                    </a:cubicBezTo>
                    <a:cubicBezTo>
                      <a:pt x="442" y="91"/>
                      <a:pt x="420" y="84"/>
                      <a:pt x="399" y="83"/>
                    </a:cubicBezTo>
                    <a:cubicBezTo>
                      <a:pt x="402" y="64"/>
                      <a:pt x="405" y="46"/>
                      <a:pt x="409" y="26"/>
                    </a:cubicBezTo>
                    <a:cubicBezTo>
                      <a:pt x="386" y="25"/>
                      <a:pt x="360" y="27"/>
                      <a:pt x="336" y="35"/>
                    </a:cubicBezTo>
                    <a:cubicBezTo>
                      <a:pt x="328" y="37"/>
                      <a:pt x="324" y="38"/>
                      <a:pt x="322" y="40"/>
                    </a:cubicBezTo>
                    <a:cubicBezTo>
                      <a:pt x="322" y="53"/>
                      <a:pt x="320" y="69"/>
                      <a:pt x="319" y="84"/>
                    </a:cubicBezTo>
                    <a:cubicBezTo>
                      <a:pt x="293" y="87"/>
                      <a:pt x="266" y="93"/>
                      <a:pt x="241" y="103"/>
                    </a:cubicBezTo>
                    <a:cubicBezTo>
                      <a:pt x="242" y="85"/>
                      <a:pt x="244" y="69"/>
                      <a:pt x="246" y="50"/>
                    </a:cubicBezTo>
                    <a:cubicBezTo>
                      <a:pt x="227" y="51"/>
                      <a:pt x="209" y="51"/>
                      <a:pt x="190" y="50"/>
                    </a:cubicBezTo>
                    <a:cubicBezTo>
                      <a:pt x="182" y="49"/>
                      <a:pt x="172" y="47"/>
                      <a:pt x="163" y="44"/>
                    </a:cubicBezTo>
                    <a:cubicBezTo>
                      <a:pt x="165" y="62"/>
                      <a:pt x="164" y="82"/>
                      <a:pt x="162" y="103"/>
                    </a:cubicBezTo>
                    <a:cubicBezTo>
                      <a:pt x="138" y="97"/>
                      <a:pt x="113" y="89"/>
                      <a:pt x="92" y="73"/>
                    </a:cubicBezTo>
                    <a:cubicBezTo>
                      <a:pt x="90" y="93"/>
                      <a:pt x="88" y="112"/>
                      <a:pt x="82" y="132"/>
                    </a:cubicBezTo>
                    <a:cubicBezTo>
                      <a:pt x="82" y="134"/>
                      <a:pt x="82" y="137"/>
                      <a:pt x="80" y="140"/>
                    </a:cubicBezTo>
                    <a:cubicBezTo>
                      <a:pt x="101" y="150"/>
                      <a:pt x="126" y="156"/>
                      <a:pt x="154" y="160"/>
                    </a:cubicBezTo>
                    <a:cubicBezTo>
                      <a:pt x="150" y="181"/>
                      <a:pt x="143" y="203"/>
                      <a:pt x="136" y="225"/>
                    </a:cubicBezTo>
                    <a:cubicBezTo>
                      <a:pt x="109" y="221"/>
                      <a:pt x="84" y="212"/>
                      <a:pt x="60" y="201"/>
                    </a:cubicBezTo>
                    <a:cubicBezTo>
                      <a:pt x="49" y="223"/>
                      <a:pt x="38" y="245"/>
                      <a:pt x="23" y="267"/>
                    </a:cubicBezTo>
                    <a:cubicBezTo>
                      <a:pt x="50" y="276"/>
                      <a:pt x="82" y="281"/>
                      <a:pt x="117" y="281"/>
                    </a:cubicBezTo>
                    <a:cubicBezTo>
                      <a:pt x="124" y="263"/>
                      <a:pt x="131" y="244"/>
                      <a:pt x="136" y="225"/>
                    </a:cubicBezTo>
                    <a:cubicBezTo>
                      <a:pt x="155" y="230"/>
                      <a:pt x="176" y="231"/>
                      <a:pt x="198" y="232"/>
                    </a:cubicBezTo>
                    <a:cubicBezTo>
                      <a:pt x="204" y="231"/>
                      <a:pt x="209" y="231"/>
                      <a:pt x="215" y="231"/>
                    </a:cubicBezTo>
                    <a:cubicBezTo>
                      <a:pt x="208" y="250"/>
                      <a:pt x="200" y="267"/>
                      <a:pt x="193" y="285"/>
                    </a:cubicBezTo>
                    <a:cubicBezTo>
                      <a:pt x="218" y="287"/>
                      <a:pt x="242" y="290"/>
                      <a:pt x="265" y="294"/>
                    </a:cubicBezTo>
                    <a:cubicBezTo>
                      <a:pt x="275" y="272"/>
                      <a:pt x="283" y="250"/>
                      <a:pt x="289" y="229"/>
                    </a:cubicBezTo>
                    <a:cubicBezTo>
                      <a:pt x="314" y="230"/>
                      <a:pt x="337" y="231"/>
                      <a:pt x="360" y="234"/>
                    </a:cubicBezTo>
                    <a:cubicBezTo>
                      <a:pt x="352" y="259"/>
                      <a:pt x="344" y="285"/>
                      <a:pt x="335" y="309"/>
                    </a:cubicBezTo>
                    <a:cubicBezTo>
                      <a:pt x="338" y="310"/>
                      <a:pt x="341" y="311"/>
                      <a:pt x="345" y="312"/>
                    </a:cubicBezTo>
                    <a:cubicBezTo>
                      <a:pt x="365" y="319"/>
                      <a:pt x="383" y="326"/>
                      <a:pt x="400" y="334"/>
                    </a:cubicBezTo>
                    <a:cubicBezTo>
                      <a:pt x="423" y="253"/>
                      <a:pt x="423" y="253"/>
                      <a:pt x="423" y="253"/>
                    </a:cubicBezTo>
                    <a:cubicBezTo>
                      <a:pt x="401" y="243"/>
                      <a:pt x="380" y="237"/>
                      <a:pt x="360" y="234"/>
                    </a:cubicBezTo>
                    <a:cubicBezTo>
                      <a:pt x="369" y="210"/>
                      <a:pt x="376" y="184"/>
                      <a:pt x="381" y="159"/>
                    </a:cubicBezTo>
                    <a:cubicBezTo>
                      <a:pt x="403" y="160"/>
                      <a:pt x="425" y="165"/>
                      <a:pt x="446" y="1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140"/>
              <p:cNvSpPr>
                <a:spLocks/>
              </p:cNvSpPr>
              <p:nvPr/>
            </p:nvSpPr>
            <p:spPr bwMode="auto">
              <a:xfrm>
                <a:off x="8523288" y="2946400"/>
                <a:ext cx="58738" cy="42863"/>
              </a:xfrm>
              <a:custGeom>
                <a:avLst/>
                <a:gdLst>
                  <a:gd name="T0" fmla="*/ 0 w 87"/>
                  <a:gd name="T1" fmla="*/ 57 h 64"/>
                  <a:gd name="T2" fmla="*/ 8 w 87"/>
                  <a:gd name="T3" fmla="*/ 0 h 64"/>
                  <a:gd name="T4" fmla="*/ 86 w 87"/>
                  <a:gd name="T5" fmla="*/ 0 h 64"/>
                  <a:gd name="T6" fmla="*/ 87 w 87"/>
                  <a:gd name="T7" fmla="*/ 0 h 64"/>
                  <a:gd name="T8" fmla="*/ 77 w 87"/>
                  <a:gd name="T9" fmla="*/ 64 h 64"/>
                  <a:gd name="T10" fmla="*/ 0 w 87"/>
                  <a:gd name="T11" fmla="*/ 57 h 64"/>
                </a:gdLst>
                <a:ahLst/>
                <a:cxnLst>
                  <a:cxn ang="0">
                    <a:pos x="T0" y="T1"/>
                  </a:cxn>
                  <a:cxn ang="0">
                    <a:pos x="T2" y="T3"/>
                  </a:cxn>
                  <a:cxn ang="0">
                    <a:pos x="T4" y="T5"/>
                  </a:cxn>
                  <a:cxn ang="0">
                    <a:pos x="T6" y="T7"/>
                  </a:cxn>
                  <a:cxn ang="0">
                    <a:pos x="T8" y="T9"/>
                  </a:cxn>
                  <a:cxn ang="0">
                    <a:pos x="T10" y="T11"/>
                  </a:cxn>
                </a:cxnLst>
                <a:rect l="0" t="0" r="r" b="b"/>
                <a:pathLst>
                  <a:path w="87" h="64">
                    <a:moveTo>
                      <a:pt x="0" y="57"/>
                    </a:moveTo>
                    <a:cubicBezTo>
                      <a:pt x="3" y="36"/>
                      <a:pt x="7" y="18"/>
                      <a:pt x="8" y="0"/>
                    </a:cubicBezTo>
                    <a:cubicBezTo>
                      <a:pt x="33" y="3"/>
                      <a:pt x="58" y="3"/>
                      <a:pt x="86" y="0"/>
                    </a:cubicBezTo>
                    <a:cubicBezTo>
                      <a:pt x="87" y="0"/>
                      <a:pt x="87" y="0"/>
                      <a:pt x="87" y="0"/>
                    </a:cubicBezTo>
                    <a:cubicBezTo>
                      <a:pt x="84" y="22"/>
                      <a:pt x="81" y="43"/>
                      <a:pt x="77" y="64"/>
                    </a:cubicBezTo>
                    <a:cubicBezTo>
                      <a:pt x="50" y="64"/>
                      <a:pt x="23" y="62"/>
                      <a:pt x="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141"/>
              <p:cNvSpPr>
                <a:spLocks/>
              </p:cNvSpPr>
              <p:nvPr/>
            </p:nvSpPr>
            <p:spPr bwMode="auto">
              <a:xfrm>
                <a:off x="8624888" y="2932113"/>
                <a:ext cx="61913" cy="52388"/>
              </a:xfrm>
              <a:custGeom>
                <a:avLst/>
                <a:gdLst>
                  <a:gd name="T0" fmla="*/ 75 w 93"/>
                  <a:gd name="T1" fmla="*/ 79 h 80"/>
                  <a:gd name="T2" fmla="*/ 75 w 93"/>
                  <a:gd name="T3" fmla="*/ 79 h 80"/>
                  <a:gd name="T4" fmla="*/ 0 w 93"/>
                  <a:gd name="T5" fmla="*/ 80 h 80"/>
                  <a:gd name="T6" fmla="*/ 13 w 93"/>
                  <a:gd name="T7" fmla="*/ 4 h 80"/>
                  <a:gd name="T8" fmla="*/ 93 w 93"/>
                  <a:gd name="T9" fmla="*/ 3 h 80"/>
                  <a:gd name="T10" fmla="*/ 75 w 93"/>
                  <a:gd name="T11" fmla="*/ 79 h 80"/>
                </a:gdLst>
                <a:ahLst/>
                <a:cxnLst>
                  <a:cxn ang="0">
                    <a:pos x="T0" y="T1"/>
                  </a:cxn>
                  <a:cxn ang="0">
                    <a:pos x="T2" y="T3"/>
                  </a:cxn>
                  <a:cxn ang="0">
                    <a:pos x="T4" y="T5"/>
                  </a:cxn>
                  <a:cxn ang="0">
                    <a:pos x="T6" y="T7"/>
                  </a:cxn>
                  <a:cxn ang="0">
                    <a:pos x="T8" y="T9"/>
                  </a:cxn>
                  <a:cxn ang="0">
                    <a:pos x="T10" y="T11"/>
                  </a:cxn>
                </a:cxnLst>
                <a:rect l="0" t="0" r="r" b="b"/>
                <a:pathLst>
                  <a:path w="93" h="80">
                    <a:moveTo>
                      <a:pt x="75" y="79"/>
                    </a:moveTo>
                    <a:cubicBezTo>
                      <a:pt x="75" y="79"/>
                      <a:pt x="75" y="79"/>
                      <a:pt x="75" y="79"/>
                    </a:cubicBezTo>
                    <a:cubicBezTo>
                      <a:pt x="52" y="77"/>
                      <a:pt x="27" y="77"/>
                      <a:pt x="0" y="80"/>
                    </a:cubicBezTo>
                    <a:cubicBezTo>
                      <a:pt x="6" y="53"/>
                      <a:pt x="10" y="27"/>
                      <a:pt x="13" y="4"/>
                    </a:cubicBezTo>
                    <a:cubicBezTo>
                      <a:pt x="39" y="1"/>
                      <a:pt x="65" y="0"/>
                      <a:pt x="93" y="3"/>
                    </a:cubicBezTo>
                    <a:cubicBezTo>
                      <a:pt x="87" y="28"/>
                      <a:pt x="82" y="54"/>
                      <a:pt x="75"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142"/>
              <p:cNvSpPr>
                <a:spLocks/>
              </p:cNvSpPr>
              <p:nvPr/>
            </p:nvSpPr>
            <p:spPr bwMode="auto">
              <a:xfrm>
                <a:off x="8564563" y="2984500"/>
                <a:ext cx="60325" cy="47625"/>
              </a:xfrm>
              <a:custGeom>
                <a:avLst/>
                <a:gdLst>
                  <a:gd name="T0" fmla="*/ 74 w 91"/>
                  <a:gd name="T1" fmla="*/ 69 h 71"/>
                  <a:gd name="T2" fmla="*/ 0 w 91"/>
                  <a:gd name="T3" fmla="*/ 71 h 71"/>
                  <a:gd name="T4" fmla="*/ 16 w 91"/>
                  <a:gd name="T5" fmla="*/ 7 h 71"/>
                  <a:gd name="T6" fmla="*/ 91 w 91"/>
                  <a:gd name="T7" fmla="*/ 0 h 71"/>
                  <a:gd name="T8" fmla="*/ 74 w 91"/>
                  <a:gd name="T9" fmla="*/ 69 h 71"/>
                </a:gdLst>
                <a:ahLst/>
                <a:cxnLst>
                  <a:cxn ang="0">
                    <a:pos x="T0" y="T1"/>
                  </a:cxn>
                  <a:cxn ang="0">
                    <a:pos x="T2" y="T3"/>
                  </a:cxn>
                  <a:cxn ang="0">
                    <a:pos x="T4" y="T5"/>
                  </a:cxn>
                  <a:cxn ang="0">
                    <a:pos x="T6" y="T7"/>
                  </a:cxn>
                  <a:cxn ang="0">
                    <a:pos x="T8" y="T9"/>
                  </a:cxn>
                </a:cxnLst>
                <a:rect l="0" t="0" r="r" b="b"/>
                <a:pathLst>
                  <a:path w="91" h="71">
                    <a:moveTo>
                      <a:pt x="74" y="69"/>
                    </a:moveTo>
                    <a:cubicBezTo>
                      <a:pt x="49" y="69"/>
                      <a:pt x="24" y="69"/>
                      <a:pt x="0" y="71"/>
                    </a:cubicBezTo>
                    <a:cubicBezTo>
                      <a:pt x="5" y="50"/>
                      <a:pt x="11" y="29"/>
                      <a:pt x="16" y="7"/>
                    </a:cubicBezTo>
                    <a:cubicBezTo>
                      <a:pt x="39" y="6"/>
                      <a:pt x="65" y="4"/>
                      <a:pt x="91" y="0"/>
                    </a:cubicBezTo>
                    <a:cubicBezTo>
                      <a:pt x="88" y="21"/>
                      <a:pt x="82" y="44"/>
                      <a:pt x="7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55" name="Straight Connector 54"/>
          <p:cNvCxnSpPr/>
          <p:nvPr/>
        </p:nvCxnSpPr>
        <p:spPr>
          <a:xfrm flipH="1">
            <a:off x="4514920" y="3481867"/>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15117" y="5058827"/>
            <a:ext cx="197" cy="1826557"/>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58" name="Text Placeholder 2"/>
          <p:cNvSpPr txBox="1">
            <a:spLocks/>
          </p:cNvSpPr>
          <p:nvPr/>
        </p:nvSpPr>
        <p:spPr>
          <a:xfrm>
            <a:off x="2033719" y="4455114"/>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grpSp>
        <p:nvGrpSpPr>
          <p:cNvPr id="63" name="Group 62"/>
          <p:cNvGrpSpPr/>
          <p:nvPr/>
        </p:nvGrpSpPr>
        <p:grpSpPr>
          <a:xfrm>
            <a:off x="4301970" y="4490450"/>
            <a:ext cx="410732" cy="410732"/>
            <a:chOff x="1975910" y="3247820"/>
            <a:chExt cx="340040" cy="340040"/>
          </a:xfrm>
          <a:solidFill>
            <a:schemeClr val="accent3"/>
          </a:solidFill>
        </p:grpSpPr>
        <p:sp>
          <p:nvSpPr>
            <p:cNvPr id="64" name="Freeform 50"/>
            <p:cNvSpPr>
              <a:spLocks noEditPoints="1"/>
            </p:cNvSpPr>
            <p:nvPr/>
          </p:nvSpPr>
          <p:spPr bwMode="auto">
            <a:xfrm>
              <a:off x="1975910"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1"/>
            <p:cNvSpPr>
              <a:spLocks/>
            </p:cNvSpPr>
            <p:nvPr/>
          </p:nvSpPr>
          <p:spPr bwMode="auto">
            <a:xfrm>
              <a:off x="2060281" y="3439571"/>
              <a:ext cx="171298" cy="63918"/>
            </a:xfrm>
            <a:custGeom>
              <a:avLst/>
              <a:gdLst>
                <a:gd name="T0" fmla="*/ 34 w 67"/>
                <a:gd name="T1" fmla="*/ 17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7"/>
                  </a:moveTo>
                  <a:lnTo>
                    <a:pt x="7" y="0"/>
                  </a:lnTo>
                  <a:lnTo>
                    <a:pt x="0" y="4"/>
                  </a:lnTo>
                  <a:lnTo>
                    <a:pt x="34" y="25"/>
                  </a:lnTo>
                  <a:lnTo>
                    <a:pt x="67" y="4"/>
                  </a:lnTo>
                  <a:lnTo>
                    <a:pt x="61" y="0"/>
                  </a:lnTo>
                  <a:lnTo>
                    <a:pt x="34" y="17"/>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2"/>
            <p:cNvSpPr>
              <a:spLocks/>
            </p:cNvSpPr>
            <p:nvPr/>
          </p:nvSpPr>
          <p:spPr bwMode="auto">
            <a:xfrm>
              <a:off x="2060281" y="3406335"/>
              <a:ext cx="171298" cy="63918"/>
            </a:xfrm>
            <a:custGeom>
              <a:avLst/>
              <a:gdLst>
                <a:gd name="T0" fmla="*/ 34 w 67"/>
                <a:gd name="T1" fmla="*/ 18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8"/>
                  </a:moveTo>
                  <a:lnTo>
                    <a:pt x="7" y="0"/>
                  </a:lnTo>
                  <a:lnTo>
                    <a:pt x="0" y="4"/>
                  </a:lnTo>
                  <a:lnTo>
                    <a:pt x="34" y="25"/>
                  </a:lnTo>
                  <a:lnTo>
                    <a:pt x="67" y="4"/>
                  </a:lnTo>
                  <a:lnTo>
                    <a:pt x="61" y="0"/>
                  </a:lnTo>
                  <a:lnTo>
                    <a:pt x="34" y="18"/>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3"/>
            <p:cNvSpPr>
              <a:spLocks/>
            </p:cNvSpPr>
            <p:nvPr/>
          </p:nvSpPr>
          <p:spPr bwMode="auto">
            <a:xfrm>
              <a:off x="2060281" y="3332191"/>
              <a:ext cx="171298" cy="107380"/>
            </a:xfrm>
            <a:custGeom>
              <a:avLst/>
              <a:gdLst>
                <a:gd name="T0" fmla="*/ 0 w 67"/>
                <a:gd name="T1" fmla="*/ 21 h 42"/>
                <a:gd name="T2" fmla="*/ 34 w 67"/>
                <a:gd name="T3" fmla="*/ 42 h 42"/>
                <a:gd name="T4" fmla="*/ 67 w 67"/>
                <a:gd name="T5" fmla="*/ 21 h 42"/>
                <a:gd name="T6" fmla="*/ 34 w 67"/>
                <a:gd name="T7" fmla="*/ 0 h 42"/>
                <a:gd name="T8" fmla="*/ 0 w 67"/>
                <a:gd name="T9" fmla="*/ 21 h 42"/>
              </a:gdLst>
              <a:ahLst/>
              <a:cxnLst>
                <a:cxn ang="0">
                  <a:pos x="T0" y="T1"/>
                </a:cxn>
                <a:cxn ang="0">
                  <a:pos x="T2" y="T3"/>
                </a:cxn>
                <a:cxn ang="0">
                  <a:pos x="T4" y="T5"/>
                </a:cxn>
                <a:cxn ang="0">
                  <a:pos x="T6" y="T7"/>
                </a:cxn>
                <a:cxn ang="0">
                  <a:pos x="T8" y="T9"/>
                </a:cxn>
              </a:cxnLst>
              <a:rect l="0" t="0" r="r" b="b"/>
              <a:pathLst>
                <a:path w="67" h="42">
                  <a:moveTo>
                    <a:pt x="0" y="21"/>
                  </a:moveTo>
                  <a:lnTo>
                    <a:pt x="34" y="42"/>
                  </a:lnTo>
                  <a:lnTo>
                    <a:pt x="67" y="21"/>
                  </a:lnTo>
                  <a:lnTo>
                    <a:pt x="34" y="0"/>
                  </a:lnTo>
                  <a:lnTo>
                    <a:pt x="0" y="2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9" name="Freeform 6"/>
          <p:cNvSpPr>
            <a:spLocks/>
          </p:cNvSpPr>
          <p:nvPr/>
        </p:nvSpPr>
        <p:spPr bwMode="auto">
          <a:xfrm>
            <a:off x="5328085" y="4061877"/>
            <a:ext cx="750899" cy="436617"/>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6"/>
          <p:cNvSpPr>
            <a:spLocks/>
          </p:cNvSpPr>
          <p:nvPr/>
        </p:nvSpPr>
        <p:spPr bwMode="auto">
          <a:xfrm>
            <a:off x="3707904" y="5211199"/>
            <a:ext cx="38533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409298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1000"/>
                                        <p:tgtEl>
                                          <p:spTgt spid="58"/>
                                        </p:tgtEl>
                                      </p:cBhvr>
                                    </p:animEffect>
                                  </p:childTnLst>
                                </p:cTn>
                              </p:par>
                              <p:par>
                                <p:cTn id="31" presetID="2" presetClass="entr" presetSubtype="2"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1000" fill="hold"/>
                                        <p:tgtEl>
                                          <p:spTgt spid="19"/>
                                        </p:tgtEl>
                                        <p:attrNameLst>
                                          <p:attrName>ppt_x</p:attrName>
                                        </p:attrNameLst>
                                      </p:cBhvr>
                                      <p:tavLst>
                                        <p:tav tm="0">
                                          <p:val>
                                            <p:strVal val="1+#ppt_w/2"/>
                                          </p:val>
                                        </p:tav>
                                        <p:tav tm="100000">
                                          <p:val>
                                            <p:strVal val="#ppt_x"/>
                                          </p:val>
                                        </p:tav>
                                      </p:tavLst>
                                    </p:anim>
                                    <p:anim calcmode="lin" valueType="num">
                                      <p:cBhvr additive="base">
                                        <p:cTn id="34" dur="10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2000" fill="hold"/>
                                        <p:tgtEl>
                                          <p:spTgt spid="20"/>
                                        </p:tgtEl>
                                        <p:attrNameLst>
                                          <p:attrName>ppt_x</p:attrName>
                                        </p:attrNameLst>
                                      </p:cBhvr>
                                      <p:tavLst>
                                        <p:tav tm="0">
                                          <p:val>
                                            <p:strVal val="0-#ppt_w/2"/>
                                          </p:val>
                                        </p:tav>
                                        <p:tav tm="100000">
                                          <p:val>
                                            <p:strVal val="#ppt_x"/>
                                          </p:val>
                                        </p:tav>
                                      </p:tavLst>
                                    </p:anim>
                                    <p:anim calcmode="lin" valueType="num">
                                      <p:cBhvr additive="base">
                                        <p:cTn id="38" dur="2000" fill="hold"/>
                                        <p:tgtEl>
                                          <p:spTgt spid="20"/>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wipe(u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58" grpId="0"/>
      <p:bldP spid="19" grpId="0" animBg="1"/>
      <p:bldP spid="2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4503547" y="3861048"/>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03744" y="5368895"/>
            <a:ext cx="197" cy="1660505"/>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a:off x="4506621" y="2297333"/>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517797" y="-243408"/>
            <a:ext cx="197" cy="182655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Text Placeholder 2"/>
          <p:cNvSpPr txBox="1">
            <a:spLocks/>
          </p:cNvSpPr>
          <p:nvPr/>
        </p:nvSpPr>
        <p:spPr>
          <a:xfrm>
            <a:off x="4813369" y="1646802"/>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INITIATION</a:t>
            </a:r>
          </a:p>
          <a:p>
            <a:pPr>
              <a:spcBef>
                <a:spcPts val="0"/>
              </a:spcBef>
            </a:pPr>
            <a:r>
              <a:rPr lang="en-AU" sz="750" dirty="0"/>
              <a:t>This refers to the resources as well as the planning before the project starts.</a:t>
            </a:r>
          </a:p>
        </p:txBody>
      </p:sp>
      <p:sp>
        <p:nvSpPr>
          <p:cNvPr id="48" name="Text Placeholder 2"/>
          <p:cNvSpPr txBox="1">
            <a:spLocks/>
          </p:cNvSpPr>
          <p:nvPr/>
        </p:nvSpPr>
        <p:spPr>
          <a:xfrm>
            <a:off x="1979713" y="3212976"/>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DEFINITION</a:t>
            </a:r>
          </a:p>
          <a:p>
            <a:pPr algn="r">
              <a:spcBef>
                <a:spcPts val="0"/>
              </a:spcBef>
            </a:pPr>
            <a:r>
              <a:rPr lang="en-AU" sz="750" dirty="0"/>
              <a:t>This refers to defining the objectives and the factors to be considered to make the project successful.</a:t>
            </a:r>
          </a:p>
        </p:txBody>
      </p:sp>
      <p:sp>
        <p:nvSpPr>
          <p:cNvPr id="50" name="Text Placeholder 2"/>
          <p:cNvSpPr txBox="1">
            <a:spLocks/>
          </p:cNvSpPr>
          <p:nvPr/>
        </p:nvSpPr>
        <p:spPr>
          <a:xfrm>
            <a:off x="4813369" y="4768348"/>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grpSp>
        <p:nvGrpSpPr>
          <p:cNvPr id="52" name="Group 51"/>
          <p:cNvGrpSpPr/>
          <p:nvPr/>
        </p:nvGrpSpPr>
        <p:grpSpPr>
          <a:xfrm>
            <a:off x="4301970" y="1736144"/>
            <a:ext cx="410732" cy="410732"/>
            <a:chOff x="2868194" y="6369531"/>
            <a:chExt cx="340040" cy="340040"/>
          </a:xfrm>
          <a:solidFill>
            <a:schemeClr val="accent2"/>
          </a:solidFill>
        </p:grpSpPr>
        <p:sp>
          <p:nvSpPr>
            <p:cNvPr id="5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1" name="Group 60"/>
          <p:cNvGrpSpPr/>
          <p:nvPr/>
        </p:nvGrpSpPr>
        <p:grpSpPr>
          <a:xfrm>
            <a:off x="4301970" y="4833156"/>
            <a:ext cx="410732" cy="410732"/>
            <a:chOff x="6017187" y="5922112"/>
            <a:chExt cx="340040" cy="340040"/>
          </a:xfrm>
          <a:solidFill>
            <a:schemeClr val="accent4"/>
          </a:solidFill>
        </p:grpSpPr>
        <p:sp>
          <p:nvSpPr>
            <p:cNvPr id="62"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3"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4" name="Oval 849"/>
            <p:cNvSpPr>
              <a:spLocks noChangeArrowheads="1"/>
            </p:cNvSpPr>
            <p:nvPr/>
          </p:nvSpPr>
          <p:spPr bwMode="auto">
            <a:xfrm>
              <a:off x="6175702" y="6083183"/>
              <a:ext cx="20454" cy="2045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8"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6" name="Group 85"/>
          <p:cNvGrpSpPr/>
          <p:nvPr/>
        </p:nvGrpSpPr>
        <p:grpSpPr>
          <a:xfrm>
            <a:off x="4301970" y="3302318"/>
            <a:ext cx="410732" cy="410732"/>
            <a:chOff x="5569766" y="5029829"/>
            <a:chExt cx="340040" cy="340040"/>
          </a:xfrm>
          <a:solidFill>
            <a:schemeClr val="accent5"/>
          </a:solidFill>
        </p:grpSpPr>
        <p:sp>
          <p:nvSpPr>
            <p:cNvPr id="87" name="Freeform 1000"/>
            <p:cNvSpPr>
              <a:spLocks noEditPoints="1"/>
            </p:cNvSpPr>
            <p:nvPr/>
          </p:nvSpPr>
          <p:spPr bwMode="auto">
            <a:xfrm>
              <a:off x="5569766" y="502982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8" name="Freeform 1001"/>
            <p:cNvSpPr>
              <a:spLocks/>
            </p:cNvSpPr>
            <p:nvPr/>
          </p:nvSpPr>
          <p:spPr bwMode="auto">
            <a:xfrm>
              <a:off x="5804982" y="5167890"/>
              <a:ext cx="20454" cy="107380"/>
            </a:xfrm>
            <a:custGeom>
              <a:avLst/>
              <a:gdLst>
                <a:gd name="T0" fmla="*/ 4 w 8"/>
                <a:gd name="T1" fmla="*/ 0 h 40"/>
                <a:gd name="T2" fmla="*/ 0 w 8"/>
                <a:gd name="T3" fmla="*/ 0 h 40"/>
                <a:gd name="T4" fmla="*/ 0 w 8"/>
                <a:gd name="T5" fmla="*/ 40 h 40"/>
                <a:gd name="T6" fmla="*/ 4 w 8"/>
                <a:gd name="T7" fmla="*/ 40 h 40"/>
                <a:gd name="T8" fmla="*/ 8 w 8"/>
                <a:gd name="T9" fmla="*/ 36 h 40"/>
                <a:gd name="T10" fmla="*/ 8 w 8"/>
                <a:gd name="T11" fmla="*/ 4 h 40"/>
                <a:gd name="T12" fmla="*/ 4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0"/>
                  </a:moveTo>
                  <a:cubicBezTo>
                    <a:pt x="0" y="0"/>
                    <a:pt x="0" y="0"/>
                    <a:pt x="0" y="0"/>
                  </a:cubicBezTo>
                  <a:cubicBezTo>
                    <a:pt x="0" y="40"/>
                    <a:pt x="0" y="40"/>
                    <a:pt x="0" y="40"/>
                  </a:cubicBezTo>
                  <a:cubicBezTo>
                    <a:pt x="4" y="40"/>
                    <a:pt x="4" y="40"/>
                    <a:pt x="4" y="40"/>
                  </a:cubicBezTo>
                  <a:cubicBezTo>
                    <a:pt x="6" y="40"/>
                    <a:pt x="8" y="38"/>
                    <a:pt x="8" y="36"/>
                  </a:cubicBezTo>
                  <a:cubicBezTo>
                    <a:pt x="8" y="4"/>
                    <a:pt x="8" y="4"/>
                    <a:pt x="8" y="4"/>
                  </a:cubicBezTo>
                  <a:cubicBezTo>
                    <a:pt x="8" y="2"/>
                    <a:pt x="6" y="0"/>
                    <a:pt x="4"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9" name="Rectangle 1002"/>
            <p:cNvSpPr>
              <a:spLocks noChangeArrowheads="1"/>
            </p:cNvSpPr>
            <p:nvPr/>
          </p:nvSpPr>
          <p:spPr bwMode="auto">
            <a:xfrm>
              <a:off x="5687373" y="5167890"/>
              <a:ext cx="104825" cy="107380"/>
            </a:xfrm>
            <a:prstGeom prst="rect">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1003"/>
            <p:cNvSpPr>
              <a:spLocks/>
            </p:cNvSpPr>
            <p:nvPr/>
          </p:nvSpPr>
          <p:spPr bwMode="auto">
            <a:xfrm>
              <a:off x="5654137" y="5167890"/>
              <a:ext cx="23011" cy="107380"/>
            </a:xfrm>
            <a:custGeom>
              <a:avLst/>
              <a:gdLst>
                <a:gd name="T0" fmla="*/ 8 w 8"/>
                <a:gd name="T1" fmla="*/ 0 h 40"/>
                <a:gd name="T2" fmla="*/ 4 w 8"/>
                <a:gd name="T3" fmla="*/ 0 h 40"/>
                <a:gd name="T4" fmla="*/ 0 w 8"/>
                <a:gd name="T5" fmla="*/ 4 h 40"/>
                <a:gd name="T6" fmla="*/ 0 w 8"/>
                <a:gd name="T7" fmla="*/ 36 h 40"/>
                <a:gd name="T8" fmla="*/ 4 w 8"/>
                <a:gd name="T9" fmla="*/ 40 h 40"/>
                <a:gd name="T10" fmla="*/ 8 w 8"/>
                <a:gd name="T11" fmla="*/ 40 h 40"/>
                <a:gd name="T12" fmla="*/ 8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8" y="0"/>
                  </a:moveTo>
                  <a:cubicBezTo>
                    <a:pt x="4" y="0"/>
                    <a:pt x="4" y="0"/>
                    <a:pt x="4" y="0"/>
                  </a:cubicBezTo>
                  <a:cubicBezTo>
                    <a:pt x="2" y="0"/>
                    <a:pt x="0" y="2"/>
                    <a:pt x="0" y="4"/>
                  </a:cubicBezTo>
                  <a:cubicBezTo>
                    <a:pt x="0" y="36"/>
                    <a:pt x="0" y="36"/>
                    <a:pt x="0" y="36"/>
                  </a:cubicBezTo>
                  <a:cubicBezTo>
                    <a:pt x="0" y="38"/>
                    <a:pt x="2" y="40"/>
                    <a:pt x="4" y="40"/>
                  </a:cubicBezTo>
                  <a:cubicBezTo>
                    <a:pt x="8" y="40"/>
                    <a:pt x="8" y="40"/>
                    <a:pt x="8" y="40"/>
                  </a:cubicBezTo>
                  <a:lnTo>
                    <a:pt x="8"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1004"/>
            <p:cNvSpPr>
              <a:spLocks/>
            </p:cNvSpPr>
            <p:nvPr/>
          </p:nvSpPr>
          <p:spPr bwMode="auto">
            <a:xfrm>
              <a:off x="5707827" y="5126982"/>
              <a:ext cx="63918" cy="30681"/>
            </a:xfrm>
            <a:custGeom>
              <a:avLst/>
              <a:gdLst>
                <a:gd name="T0" fmla="*/ 20 w 24"/>
                <a:gd name="T1" fmla="*/ 0 h 12"/>
                <a:gd name="T2" fmla="*/ 4 w 24"/>
                <a:gd name="T3" fmla="*/ 0 h 12"/>
                <a:gd name="T4" fmla="*/ 0 w 24"/>
                <a:gd name="T5" fmla="*/ 4 h 12"/>
                <a:gd name="T6" fmla="*/ 0 w 24"/>
                <a:gd name="T7" fmla="*/ 12 h 12"/>
                <a:gd name="T8" fmla="*/ 4 w 24"/>
                <a:gd name="T9" fmla="*/ 12 h 12"/>
                <a:gd name="T10" fmla="*/ 4 w 24"/>
                <a:gd name="T11" fmla="*/ 6 h 12"/>
                <a:gd name="T12" fmla="*/ 6 w 24"/>
                <a:gd name="T13" fmla="*/ 4 h 12"/>
                <a:gd name="T14" fmla="*/ 18 w 24"/>
                <a:gd name="T15" fmla="*/ 4 h 12"/>
                <a:gd name="T16" fmla="*/ 20 w 24"/>
                <a:gd name="T17" fmla="*/ 6 h 12"/>
                <a:gd name="T18" fmla="*/ 20 w 24"/>
                <a:gd name="T19" fmla="*/ 12 h 12"/>
                <a:gd name="T20" fmla="*/ 24 w 24"/>
                <a:gd name="T21" fmla="*/ 12 h 12"/>
                <a:gd name="T22" fmla="*/ 24 w 24"/>
                <a:gd name="T23" fmla="*/ 4 h 12"/>
                <a:gd name="T24" fmla="*/ 20 w 2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2">
                  <a:moveTo>
                    <a:pt x="20" y="0"/>
                  </a:moveTo>
                  <a:cubicBezTo>
                    <a:pt x="4" y="0"/>
                    <a:pt x="4" y="0"/>
                    <a:pt x="4" y="0"/>
                  </a:cubicBezTo>
                  <a:cubicBezTo>
                    <a:pt x="2" y="0"/>
                    <a:pt x="0" y="2"/>
                    <a:pt x="0" y="4"/>
                  </a:cubicBezTo>
                  <a:cubicBezTo>
                    <a:pt x="0" y="12"/>
                    <a:pt x="0" y="12"/>
                    <a:pt x="0" y="12"/>
                  </a:cubicBezTo>
                  <a:cubicBezTo>
                    <a:pt x="4" y="12"/>
                    <a:pt x="4" y="12"/>
                    <a:pt x="4" y="12"/>
                  </a:cubicBezTo>
                  <a:cubicBezTo>
                    <a:pt x="4" y="6"/>
                    <a:pt x="4" y="6"/>
                    <a:pt x="4" y="6"/>
                  </a:cubicBezTo>
                  <a:cubicBezTo>
                    <a:pt x="4" y="5"/>
                    <a:pt x="5" y="4"/>
                    <a:pt x="6" y="4"/>
                  </a:cubicBezTo>
                  <a:cubicBezTo>
                    <a:pt x="18" y="4"/>
                    <a:pt x="18" y="4"/>
                    <a:pt x="18" y="4"/>
                  </a:cubicBezTo>
                  <a:cubicBezTo>
                    <a:pt x="19" y="4"/>
                    <a:pt x="20" y="5"/>
                    <a:pt x="20" y="6"/>
                  </a:cubicBezTo>
                  <a:cubicBezTo>
                    <a:pt x="20" y="12"/>
                    <a:pt x="20" y="12"/>
                    <a:pt x="20" y="12"/>
                  </a:cubicBezTo>
                  <a:cubicBezTo>
                    <a:pt x="24" y="12"/>
                    <a:pt x="24" y="12"/>
                    <a:pt x="24" y="12"/>
                  </a:cubicBezTo>
                  <a:cubicBezTo>
                    <a:pt x="24" y="4"/>
                    <a:pt x="24" y="4"/>
                    <a:pt x="24" y="4"/>
                  </a:cubicBezTo>
                  <a:cubicBezTo>
                    <a:pt x="24" y="2"/>
                    <a:pt x="22" y="0"/>
                    <a:pt x="20"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27" name="Freeform 6"/>
          <p:cNvSpPr>
            <a:spLocks/>
          </p:cNvSpPr>
          <p:nvPr/>
        </p:nvSpPr>
        <p:spPr bwMode="auto">
          <a:xfrm>
            <a:off x="5760132" y="3320988"/>
            <a:ext cx="512874" cy="29821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3357604" y="504918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6"/>
          <p:cNvSpPr>
            <a:spLocks/>
          </p:cNvSpPr>
          <p:nvPr/>
        </p:nvSpPr>
        <p:spPr bwMode="auto">
          <a:xfrm>
            <a:off x="3383868" y="1430778"/>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0" name="Freeform 6"/>
          <p:cNvSpPr>
            <a:spLocks/>
          </p:cNvSpPr>
          <p:nvPr/>
        </p:nvSpPr>
        <p:spPr bwMode="auto">
          <a:xfrm>
            <a:off x="2647227" y="5103186"/>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255645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up)">
                                      <p:cBhvr>
                                        <p:cTn id="23" dur="500"/>
                                        <p:tgtEl>
                                          <p:spTgt spid="40"/>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fade">
                                      <p:cBhvr>
                                        <p:cTn id="27" dur="500"/>
                                        <p:tgtEl>
                                          <p:spTgt spid="86"/>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1000"/>
                                        <p:tgtEl>
                                          <p:spTgt spid="48"/>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1000" fill="hold"/>
                                        <p:tgtEl>
                                          <p:spTgt spid="27"/>
                                        </p:tgtEl>
                                        <p:attrNameLst>
                                          <p:attrName>ppt_x</p:attrName>
                                        </p:attrNameLst>
                                      </p:cBhvr>
                                      <p:tavLst>
                                        <p:tav tm="0">
                                          <p:val>
                                            <p:strVal val="1+#ppt_w/2"/>
                                          </p:val>
                                        </p:tav>
                                        <p:tav tm="100000">
                                          <p:val>
                                            <p:strVal val="#ppt_x"/>
                                          </p:val>
                                        </p:tav>
                                      </p:tavLst>
                                    </p:anim>
                                    <p:anim calcmode="lin" valueType="num">
                                      <p:cBhvr additive="base">
                                        <p:cTn id="35" dur="1000" fill="hold"/>
                                        <p:tgtEl>
                                          <p:spTgt spid="27"/>
                                        </p:tgtEl>
                                        <p:attrNameLst>
                                          <p:attrName>ppt_y</p:attrName>
                                        </p:attrNameLst>
                                      </p:cBhvr>
                                      <p:tavLst>
                                        <p:tav tm="0">
                                          <p:val>
                                            <p:strVal val="#ppt_y"/>
                                          </p:val>
                                        </p:tav>
                                        <p:tav tm="100000">
                                          <p:val>
                                            <p:strVal val="#ppt_y"/>
                                          </p:val>
                                        </p:tav>
                                      </p:tavLst>
                                    </p:anim>
                                  </p:childTnLst>
                                </p:cTn>
                              </p:par>
                            </p:childTnLst>
                          </p:cTn>
                        </p:par>
                        <p:par>
                          <p:cTn id="36" fill="hold">
                            <p:stCondLst>
                              <p:cond delay="5000"/>
                            </p:stCondLst>
                            <p:childTnLst>
                              <p:par>
                                <p:cTn id="37" presetID="22" presetClass="entr" presetSubtype="1"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up)">
                                      <p:cBhvr>
                                        <p:cTn id="39" dur="500"/>
                                        <p:tgtEl>
                                          <p:spTgt spid="55"/>
                                        </p:tgtEl>
                                      </p:cBhvr>
                                    </p:animEffect>
                                  </p:childTnLst>
                                </p:cTn>
                              </p:par>
                            </p:childTnLst>
                          </p:cTn>
                        </p:par>
                        <p:par>
                          <p:cTn id="40" fill="hold">
                            <p:stCondLst>
                              <p:cond delay="5500"/>
                            </p:stCondLst>
                            <p:childTnLst>
                              <p:par>
                                <p:cTn id="41" presetID="10" presetClass="entr" presetSubtype="0" fill="hold"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1000"/>
                                        <p:tgtEl>
                                          <p:spTgt spid="50"/>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2000" fill="hold"/>
                                        <p:tgtEl>
                                          <p:spTgt spid="28"/>
                                        </p:tgtEl>
                                        <p:attrNameLst>
                                          <p:attrName>ppt_x</p:attrName>
                                        </p:attrNameLst>
                                      </p:cBhvr>
                                      <p:tavLst>
                                        <p:tav tm="0">
                                          <p:val>
                                            <p:strVal val="0-#ppt_w/2"/>
                                          </p:val>
                                        </p:tav>
                                        <p:tav tm="100000">
                                          <p:val>
                                            <p:strVal val="#ppt_x"/>
                                          </p:val>
                                        </p:tav>
                                      </p:tavLst>
                                    </p:anim>
                                    <p:anim calcmode="lin" valueType="num">
                                      <p:cBhvr additive="base">
                                        <p:cTn id="51" dur="2000" fill="hold"/>
                                        <p:tgtEl>
                                          <p:spTgt spid="28"/>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2000" fill="hold"/>
                                        <p:tgtEl>
                                          <p:spTgt spid="30"/>
                                        </p:tgtEl>
                                        <p:attrNameLst>
                                          <p:attrName>ppt_x</p:attrName>
                                        </p:attrNameLst>
                                      </p:cBhvr>
                                      <p:tavLst>
                                        <p:tav tm="0">
                                          <p:val>
                                            <p:strVal val="1+#ppt_w/2"/>
                                          </p:val>
                                        </p:tav>
                                        <p:tav tm="100000">
                                          <p:val>
                                            <p:strVal val="#ppt_x"/>
                                          </p:val>
                                        </p:tav>
                                      </p:tavLst>
                                    </p:anim>
                                    <p:anim calcmode="lin" valueType="num">
                                      <p:cBhvr additive="base">
                                        <p:cTn id="55" dur="2000" fill="hold"/>
                                        <p:tgtEl>
                                          <p:spTgt spid="30"/>
                                        </p:tgtEl>
                                        <p:attrNameLst>
                                          <p:attrName>ppt_y</p:attrName>
                                        </p:attrNameLst>
                                      </p:cBhvr>
                                      <p:tavLst>
                                        <p:tav tm="0">
                                          <p:val>
                                            <p:strVal val="#ppt_y"/>
                                          </p:val>
                                        </p:tav>
                                        <p:tav tm="100000">
                                          <p:val>
                                            <p:strVal val="#ppt_y"/>
                                          </p:val>
                                        </p:tav>
                                      </p:tavLst>
                                    </p:anim>
                                  </p:childTnLst>
                                </p:cTn>
                              </p:par>
                            </p:childTnLst>
                          </p:cTn>
                        </p:par>
                        <p:par>
                          <p:cTn id="56" fill="hold">
                            <p:stCondLst>
                              <p:cond delay="8000"/>
                            </p:stCondLst>
                            <p:childTnLst>
                              <p:par>
                                <p:cTn id="57" presetID="22" presetClass="entr" presetSubtype="1"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wipe(up)">
                                      <p:cBhvr>
                                        <p:cTn id="5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P spid="27" grpId="0" animBg="1"/>
      <p:bldP spid="2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/services</a:t>
            </a:r>
            <a:endParaRPr lang="en-AU" dirty="0"/>
          </a:p>
        </p:txBody>
      </p:sp>
      <p:sp>
        <p:nvSpPr>
          <p:cNvPr id="40" name="Text Placeholder 39"/>
          <p:cNvSpPr>
            <a:spLocks noGrp="1"/>
          </p:cNvSpPr>
          <p:nvPr>
            <p:ph type="body" sz="half" idx="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2" name="Text Placeholder 41"/>
          <p:cNvSpPr>
            <a:spLocks noGrp="1"/>
          </p:cNvSpPr>
          <p:nvPr>
            <p:ph type="body" sz="half" idx="1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3" name="Text Placeholder 42"/>
          <p:cNvSpPr>
            <a:spLocks noGrp="1"/>
          </p:cNvSpPr>
          <p:nvPr>
            <p:ph type="body" sz="half" idx="13"/>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4" name="Text Placeholder 43"/>
          <p:cNvSpPr>
            <a:spLocks noGrp="1"/>
          </p:cNvSpPr>
          <p:nvPr>
            <p:ph type="body" sz="half" idx="14"/>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5" name="Text Placeholder 44"/>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6" name="Text Placeholder 45"/>
          <p:cNvSpPr>
            <a:spLocks noGrp="1"/>
          </p:cNvSpPr>
          <p:nvPr>
            <p:ph type="body" sz="half" idx="16"/>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7" name="Text Placeholder 46"/>
          <p:cNvSpPr>
            <a:spLocks noGrp="1"/>
          </p:cNvSpPr>
          <p:nvPr>
            <p:ph type="body" sz="quarter" idx="17"/>
          </p:nvPr>
        </p:nvSpPr>
        <p:spPr/>
        <p:txBody>
          <a:bodyPr/>
          <a:lstStyle/>
          <a:p>
            <a:r>
              <a:rPr lang="en-US" dirty="0" smtClean="0"/>
              <a:t>digital </a:t>
            </a:r>
          </a:p>
          <a:p>
            <a:r>
              <a:rPr lang="en-US" dirty="0" smtClean="0"/>
              <a:t>photography</a:t>
            </a:r>
            <a:endParaRPr lang="en-AU" dirty="0"/>
          </a:p>
        </p:txBody>
      </p:sp>
      <p:sp>
        <p:nvSpPr>
          <p:cNvPr id="48" name="Text Placeholder 47"/>
          <p:cNvSpPr>
            <a:spLocks noGrp="1"/>
          </p:cNvSpPr>
          <p:nvPr>
            <p:ph type="body" sz="quarter" idx="18"/>
          </p:nvPr>
        </p:nvSpPr>
        <p:spPr/>
        <p:txBody>
          <a:bodyPr/>
          <a:lstStyle/>
          <a:p>
            <a:r>
              <a:rPr lang="en-US" dirty="0" smtClean="0"/>
              <a:t>video </a:t>
            </a:r>
          </a:p>
          <a:p>
            <a:r>
              <a:rPr lang="en-US" dirty="0" smtClean="0"/>
              <a:t>production</a:t>
            </a:r>
            <a:endParaRPr lang="en-AU" dirty="0"/>
          </a:p>
        </p:txBody>
      </p:sp>
      <p:sp>
        <p:nvSpPr>
          <p:cNvPr id="49" name="Text Placeholder 48"/>
          <p:cNvSpPr>
            <a:spLocks noGrp="1"/>
          </p:cNvSpPr>
          <p:nvPr>
            <p:ph type="body" sz="quarter" idx="19"/>
          </p:nvPr>
        </p:nvSpPr>
        <p:spPr/>
        <p:txBody>
          <a:bodyPr/>
          <a:lstStyle/>
          <a:p>
            <a:r>
              <a:rPr lang="en-US" dirty="0" smtClean="0"/>
              <a:t>graphic </a:t>
            </a:r>
          </a:p>
          <a:p>
            <a:r>
              <a:rPr lang="en-US" dirty="0" smtClean="0"/>
              <a:t>design</a:t>
            </a:r>
            <a:endParaRPr lang="en-AU" dirty="0"/>
          </a:p>
        </p:txBody>
      </p:sp>
      <p:sp>
        <p:nvSpPr>
          <p:cNvPr id="50" name="Text Placeholder 49"/>
          <p:cNvSpPr>
            <a:spLocks noGrp="1"/>
          </p:cNvSpPr>
          <p:nvPr>
            <p:ph type="body" sz="quarter" idx="20"/>
          </p:nvPr>
        </p:nvSpPr>
        <p:spPr/>
        <p:txBody>
          <a:bodyPr/>
          <a:lstStyle/>
          <a:p>
            <a:r>
              <a:rPr lang="en-US" dirty="0" smtClean="0"/>
              <a:t>web </a:t>
            </a:r>
          </a:p>
          <a:p>
            <a:r>
              <a:rPr lang="en-US" dirty="0" smtClean="0"/>
              <a:t>development</a:t>
            </a:r>
            <a:endParaRPr lang="en-AU" dirty="0"/>
          </a:p>
        </p:txBody>
      </p:sp>
      <p:sp>
        <p:nvSpPr>
          <p:cNvPr id="51" name="Text Placeholder 50"/>
          <p:cNvSpPr>
            <a:spLocks noGrp="1"/>
          </p:cNvSpPr>
          <p:nvPr>
            <p:ph type="body" sz="quarter" idx="21"/>
          </p:nvPr>
        </p:nvSpPr>
        <p:spPr/>
        <p:txBody>
          <a:bodyPr/>
          <a:lstStyle/>
          <a:p>
            <a:r>
              <a:rPr lang="en-US" dirty="0" smtClean="0"/>
              <a:t>digital </a:t>
            </a:r>
          </a:p>
          <a:p>
            <a:r>
              <a:rPr lang="en-US" dirty="0" smtClean="0"/>
              <a:t>marketing</a:t>
            </a:r>
            <a:endParaRPr lang="en-AU" dirty="0"/>
          </a:p>
        </p:txBody>
      </p:sp>
      <p:sp>
        <p:nvSpPr>
          <p:cNvPr id="52" name="Text Placeholder 51"/>
          <p:cNvSpPr>
            <a:spLocks noGrp="1"/>
          </p:cNvSpPr>
          <p:nvPr>
            <p:ph type="body" sz="quarter" idx="22"/>
          </p:nvPr>
        </p:nvSpPr>
        <p:spPr/>
        <p:txBody>
          <a:bodyPr/>
          <a:lstStyle/>
          <a:p>
            <a:r>
              <a:rPr lang="en-US" dirty="0" smtClean="0"/>
              <a:t>web </a:t>
            </a:r>
          </a:p>
          <a:p>
            <a:r>
              <a:rPr lang="en-US" dirty="0" smtClean="0"/>
              <a:t>design</a:t>
            </a:r>
            <a:endParaRPr lang="en-AU" dirty="0"/>
          </a:p>
        </p:txBody>
      </p:sp>
      <p:sp>
        <p:nvSpPr>
          <p:cNvPr id="15" name="Rectangle 14"/>
          <p:cNvSpPr/>
          <p:nvPr/>
        </p:nvSpPr>
        <p:spPr>
          <a:xfrm>
            <a:off x="575556" y="4050743"/>
            <a:ext cx="435173" cy="312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6" name="Rectangle 15"/>
          <p:cNvSpPr/>
          <p:nvPr/>
        </p:nvSpPr>
        <p:spPr>
          <a:xfrm>
            <a:off x="575556" y="1767857"/>
            <a:ext cx="435173" cy="312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8" name="Rectangle 17"/>
          <p:cNvSpPr/>
          <p:nvPr/>
        </p:nvSpPr>
        <p:spPr>
          <a:xfrm>
            <a:off x="3434749" y="4050743"/>
            <a:ext cx="435173" cy="312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9" name="Rectangle 18"/>
          <p:cNvSpPr/>
          <p:nvPr/>
        </p:nvSpPr>
        <p:spPr>
          <a:xfrm>
            <a:off x="3434749" y="1767857"/>
            <a:ext cx="435173" cy="312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0" name="Rectangle 19"/>
          <p:cNvSpPr/>
          <p:nvPr/>
        </p:nvSpPr>
        <p:spPr>
          <a:xfrm>
            <a:off x="6297067" y="4050743"/>
            <a:ext cx="435173" cy="3128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Rectangle 20"/>
          <p:cNvSpPr/>
          <p:nvPr/>
        </p:nvSpPr>
        <p:spPr>
          <a:xfrm>
            <a:off x="6297067" y="1767857"/>
            <a:ext cx="435173" cy="3128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77924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anim calcmode="lin" valueType="num">
                                      <p:cBhvr>
                                        <p:cTn id="12" dur="500" fill="hold"/>
                                        <p:tgtEl>
                                          <p:spTgt spid="49"/>
                                        </p:tgtEl>
                                        <p:attrNameLst>
                                          <p:attrName>ppt_x</p:attrName>
                                        </p:attrNameLst>
                                      </p:cBhvr>
                                      <p:tavLst>
                                        <p:tav tm="0">
                                          <p:val>
                                            <p:strVal val="#ppt_x"/>
                                          </p:val>
                                        </p:tav>
                                        <p:tav tm="100000">
                                          <p:val>
                                            <p:strVal val="#ppt_x"/>
                                          </p:val>
                                        </p:tav>
                                      </p:tavLst>
                                    </p:anim>
                                    <p:anim calcmode="lin" valueType="num">
                                      <p:cBhvr>
                                        <p:cTn id="13" dur="500" fill="hold"/>
                                        <p:tgtEl>
                                          <p:spTgt spid="4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0">
                                            <p:txEl>
                                              <p:pRg st="0" end="0"/>
                                            </p:txEl>
                                          </p:spTgt>
                                        </p:tgtEl>
                                        <p:attrNameLst>
                                          <p:attrName>style.visibility</p:attrName>
                                        </p:attrNameLst>
                                      </p:cBhvr>
                                      <p:to>
                                        <p:strVal val="visible"/>
                                      </p:to>
                                    </p:set>
                                    <p:animEffect transition="in" filter="fade">
                                      <p:cBhvr>
                                        <p:cTn id="16" dur="500"/>
                                        <p:tgtEl>
                                          <p:spTgt spid="40">
                                            <p:txEl>
                                              <p:pRg st="0" end="0"/>
                                            </p:txEl>
                                          </p:spTgt>
                                        </p:tgtEl>
                                      </p:cBhvr>
                                    </p:animEffect>
                                    <p:anim calcmode="lin" valueType="num">
                                      <p:cBhvr>
                                        <p:cTn id="1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anim calcmode="lin" valueType="num">
                                      <p:cBhvr>
                                        <p:cTn id="27" dur="500" fill="hold"/>
                                        <p:tgtEl>
                                          <p:spTgt spid="47"/>
                                        </p:tgtEl>
                                        <p:attrNameLst>
                                          <p:attrName>ppt_x</p:attrName>
                                        </p:attrNameLst>
                                      </p:cBhvr>
                                      <p:tavLst>
                                        <p:tav tm="0">
                                          <p:val>
                                            <p:strVal val="#ppt_x"/>
                                          </p:val>
                                        </p:tav>
                                        <p:tav tm="100000">
                                          <p:val>
                                            <p:strVal val="#ppt_x"/>
                                          </p:val>
                                        </p:tav>
                                      </p:tavLst>
                                    </p:anim>
                                    <p:anim calcmode="lin" valueType="num">
                                      <p:cBhvr>
                                        <p:cTn id="28" dur="500" fill="hold"/>
                                        <p:tgtEl>
                                          <p:spTgt spid="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fade">
                                      <p:cBhvr>
                                        <p:cTn id="31" dur="500"/>
                                        <p:tgtEl>
                                          <p:spTgt spid="42">
                                            <p:txEl>
                                              <p:pRg st="0" end="0"/>
                                            </p:txEl>
                                          </p:spTgt>
                                        </p:tgtEl>
                                      </p:cBhvr>
                                    </p:animEffect>
                                    <p:anim calcmode="lin" valueType="num">
                                      <p:cBhvr>
                                        <p:cTn id="3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fade">
                                      <p:cBhvr>
                                        <p:cTn id="46" dur="500"/>
                                        <p:tgtEl>
                                          <p:spTgt spid="43">
                                            <p:txEl>
                                              <p:pRg st="0" end="0"/>
                                            </p:txEl>
                                          </p:spTgt>
                                        </p:tgtEl>
                                      </p:cBhvr>
                                    </p:animEffect>
                                    <p:anim calcmode="lin" valueType="num">
                                      <p:cBhvr>
                                        <p:cTn id="47"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anim calcmode="lin" valueType="num">
                                      <p:cBhvr>
                                        <p:cTn id="57" dur="500" fill="hold"/>
                                        <p:tgtEl>
                                          <p:spTgt spid="52"/>
                                        </p:tgtEl>
                                        <p:attrNameLst>
                                          <p:attrName>ppt_x</p:attrName>
                                        </p:attrNameLst>
                                      </p:cBhvr>
                                      <p:tavLst>
                                        <p:tav tm="0">
                                          <p:val>
                                            <p:strVal val="#ppt_x"/>
                                          </p:val>
                                        </p:tav>
                                        <p:tav tm="100000">
                                          <p:val>
                                            <p:strVal val="#ppt_x"/>
                                          </p:val>
                                        </p:tav>
                                      </p:tavLst>
                                    </p:anim>
                                    <p:anim calcmode="lin" valueType="num">
                                      <p:cBhvr>
                                        <p:cTn id="58" dur="500" fill="hold"/>
                                        <p:tgtEl>
                                          <p:spTgt spid="52"/>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fade">
                                      <p:cBhvr>
                                        <p:cTn id="61" dur="500"/>
                                        <p:tgtEl>
                                          <p:spTgt spid="44">
                                            <p:txEl>
                                              <p:pRg st="0" end="0"/>
                                            </p:txEl>
                                          </p:spTgt>
                                        </p:tgtEl>
                                      </p:cBhvr>
                                    </p:animEffect>
                                    <p:anim calcmode="lin" valueType="num">
                                      <p:cBhvr>
                                        <p:cTn id="62"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500"/>
                                        <p:tgtEl>
                                          <p:spTgt spid="18"/>
                                        </p:tgtEl>
                                      </p:cBhvr>
                                    </p:animEffect>
                                  </p:childTnLst>
                                </p:cTn>
                              </p:par>
                            </p:childTnLst>
                          </p:cTn>
                        </p:par>
                        <p:par>
                          <p:cTn id="68" fill="hold">
                            <p:stCondLst>
                              <p:cond delay="4500"/>
                            </p:stCondLst>
                            <p:childTnLst>
                              <p:par>
                                <p:cTn id="69" presetID="42" presetClass="entr" presetSubtype="0"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anim calcmode="lin" valueType="num">
                                      <p:cBhvr>
                                        <p:cTn id="72" dur="500" fill="hold"/>
                                        <p:tgtEl>
                                          <p:spTgt spid="50"/>
                                        </p:tgtEl>
                                        <p:attrNameLst>
                                          <p:attrName>ppt_x</p:attrName>
                                        </p:attrNameLst>
                                      </p:cBhvr>
                                      <p:tavLst>
                                        <p:tav tm="0">
                                          <p:val>
                                            <p:strVal val="#ppt_x"/>
                                          </p:val>
                                        </p:tav>
                                        <p:tav tm="100000">
                                          <p:val>
                                            <p:strVal val="#ppt_x"/>
                                          </p:val>
                                        </p:tav>
                                      </p:tavLst>
                                    </p:anim>
                                    <p:anim calcmode="lin" valueType="num">
                                      <p:cBhvr>
                                        <p:cTn id="73" dur="500" fill="hold"/>
                                        <p:tgtEl>
                                          <p:spTgt spid="50"/>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animEffect transition="in" filter="fade">
                                      <p:cBhvr>
                                        <p:cTn id="76" dur="500"/>
                                        <p:tgtEl>
                                          <p:spTgt spid="45">
                                            <p:txEl>
                                              <p:pRg st="0" end="0"/>
                                            </p:txEl>
                                          </p:spTgt>
                                        </p:tgtEl>
                                      </p:cBhvr>
                                    </p:animEffect>
                                    <p:anim calcmode="lin" valueType="num">
                                      <p:cBhvr>
                                        <p:cTn id="7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78"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79" fill="hold">
                            <p:stCondLst>
                              <p:cond delay="5000"/>
                            </p:stCondLst>
                            <p:childTnLst>
                              <p:par>
                                <p:cTn id="80" presetID="10" presetClass="entr" presetSubtype="0"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500"/>
                                        <p:tgtEl>
                                          <p:spTgt spid="20"/>
                                        </p:tgtEl>
                                      </p:cBhvr>
                                    </p:animEffect>
                                  </p:childTnLst>
                                </p:cTn>
                              </p:par>
                            </p:childTnLst>
                          </p:cTn>
                        </p:par>
                        <p:par>
                          <p:cTn id="83" fill="hold">
                            <p:stCondLst>
                              <p:cond delay="5500"/>
                            </p:stCondLst>
                            <p:childTnLst>
                              <p:par>
                                <p:cTn id="84" presetID="42" presetClass="entr" presetSubtype="0"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500"/>
                                        <p:tgtEl>
                                          <p:spTgt spid="51"/>
                                        </p:tgtEl>
                                      </p:cBhvr>
                                    </p:animEffect>
                                    <p:anim calcmode="lin" valueType="num">
                                      <p:cBhvr>
                                        <p:cTn id="87" dur="500" fill="hold"/>
                                        <p:tgtEl>
                                          <p:spTgt spid="51"/>
                                        </p:tgtEl>
                                        <p:attrNameLst>
                                          <p:attrName>ppt_x</p:attrName>
                                        </p:attrNameLst>
                                      </p:cBhvr>
                                      <p:tavLst>
                                        <p:tav tm="0">
                                          <p:val>
                                            <p:strVal val="#ppt_x"/>
                                          </p:val>
                                        </p:tav>
                                        <p:tav tm="100000">
                                          <p:val>
                                            <p:strVal val="#ppt_x"/>
                                          </p:val>
                                        </p:tav>
                                      </p:tavLst>
                                    </p:anim>
                                    <p:anim calcmode="lin" valueType="num">
                                      <p:cBhvr>
                                        <p:cTn id="88" dur="500" fill="hold"/>
                                        <p:tgtEl>
                                          <p:spTgt spid="5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46">
                                            <p:txEl>
                                              <p:pRg st="0" end="0"/>
                                            </p:txEl>
                                          </p:spTgt>
                                        </p:tgtEl>
                                        <p:attrNameLst>
                                          <p:attrName>style.visibility</p:attrName>
                                        </p:attrNameLst>
                                      </p:cBhvr>
                                      <p:to>
                                        <p:strVal val="visible"/>
                                      </p:to>
                                    </p:set>
                                    <p:animEffect transition="in" filter="fade">
                                      <p:cBhvr>
                                        <p:cTn id="91" dur="500"/>
                                        <p:tgtEl>
                                          <p:spTgt spid="46">
                                            <p:txEl>
                                              <p:pRg st="0" end="0"/>
                                            </p:txEl>
                                          </p:spTgt>
                                        </p:tgtEl>
                                      </p:cBhvr>
                                    </p:animEffect>
                                    <p:anim calcmode="lin" valueType="num">
                                      <p:cBhvr>
                                        <p:cTn id="92"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3" dur="50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uild="p"/>
      <p:bldP spid="42" grpId="0" build="p"/>
      <p:bldP spid="43" grpId="0" build="p"/>
      <p:bldP spid="44" grpId="0" build="p"/>
      <p:bldP spid="45" grpId="0" build="p"/>
      <p:bldP spid="46" grpId="0" build="p"/>
      <p:bldP spid="47" grpId="0"/>
      <p:bldP spid="48" grpId="0"/>
      <p:bldP spid="49" grpId="0"/>
      <p:bldP spid="50" grpId="0"/>
      <p:bldP spid="51" grpId="0"/>
      <p:bldP spid="52" grpId="0"/>
      <p:bldP spid="15" grpId="0" animBg="1"/>
      <p:bldP spid="16" grpId="0" animBg="1"/>
      <p:bldP spid="18" grpId="0" animBg="1"/>
      <p:bldP spid="19" grpId="0" animBg="1"/>
      <p:bldP spid="20" grpId="0" animBg="1"/>
      <p:bldP spid="2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4514920" y="-31550"/>
            <a:ext cx="197" cy="1372318"/>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15117" y="2024845"/>
            <a:ext cx="197" cy="774638"/>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Text Placeholder 2"/>
          <p:cNvSpPr txBox="1">
            <a:spLocks/>
          </p:cNvSpPr>
          <p:nvPr/>
        </p:nvSpPr>
        <p:spPr>
          <a:xfrm>
            <a:off x="2320130" y="5301208"/>
            <a:ext cx="4392138" cy="65555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Looking for a way to showcase your products, portfolio, services or simply yourself and your work? Look no more, because with this stylish &amp; modern demo you can showcase simply anything in a modern and clean manner.</a:t>
            </a:r>
          </a:p>
        </p:txBody>
      </p:sp>
      <p:sp>
        <p:nvSpPr>
          <p:cNvPr id="42" name="Text Placeholder 2"/>
          <p:cNvSpPr txBox="1">
            <a:spLocks/>
          </p:cNvSpPr>
          <p:nvPr/>
        </p:nvSpPr>
        <p:spPr>
          <a:xfrm>
            <a:off x="4842031" y="1376772"/>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43" name="Text Placeholder 2"/>
          <p:cNvSpPr txBox="1">
            <a:spLocks/>
          </p:cNvSpPr>
          <p:nvPr/>
        </p:nvSpPr>
        <p:spPr>
          <a:xfrm>
            <a:off x="1979713" y="2834934"/>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CLOSURE</a:t>
            </a:r>
          </a:p>
          <a:p>
            <a:pPr algn="r">
              <a:spcBef>
                <a:spcPts val="0"/>
              </a:spcBef>
            </a:pPr>
            <a:r>
              <a:rPr lang="en-AU" sz="750" dirty="0"/>
              <a:t>Acceptance of the deliverables and discontinuing resources that were required to run the project.</a:t>
            </a:r>
          </a:p>
        </p:txBody>
      </p:sp>
      <p:grpSp>
        <p:nvGrpSpPr>
          <p:cNvPr id="44" name="Group 43"/>
          <p:cNvGrpSpPr/>
          <p:nvPr/>
        </p:nvGrpSpPr>
        <p:grpSpPr>
          <a:xfrm>
            <a:off x="4301970" y="2942946"/>
            <a:ext cx="410732" cy="410732"/>
            <a:chOff x="4207897" y="3247819"/>
            <a:chExt cx="340040" cy="340040"/>
          </a:xfrm>
          <a:solidFill>
            <a:schemeClr val="accent4"/>
          </a:solidFill>
        </p:grpSpPr>
        <p:sp>
          <p:nvSpPr>
            <p:cNvPr id="45" name="Freeform 693"/>
            <p:cNvSpPr>
              <a:spLocks noEditPoints="1"/>
            </p:cNvSpPr>
            <p:nvPr/>
          </p:nvSpPr>
          <p:spPr bwMode="auto">
            <a:xfrm>
              <a:off x="4207897" y="324781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694"/>
            <p:cNvSpPr>
              <a:spLocks noEditPoints="1"/>
            </p:cNvSpPr>
            <p:nvPr/>
          </p:nvSpPr>
          <p:spPr bwMode="auto">
            <a:xfrm>
              <a:off x="4315277" y="3342417"/>
              <a:ext cx="125279" cy="148288"/>
            </a:xfrm>
            <a:custGeom>
              <a:avLst/>
              <a:gdLst>
                <a:gd name="T0" fmla="*/ 44 w 48"/>
                <a:gd name="T1" fmla="*/ 24 h 56"/>
                <a:gd name="T2" fmla="*/ 40 w 48"/>
                <a:gd name="T3" fmla="*/ 24 h 56"/>
                <a:gd name="T4" fmla="*/ 40 w 48"/>
                <a:gd name="T5" fmla="*/ 12 h 56"/>
                <a:gd name="T6" fmla="*/ 24 w 48"/>
                <a:gd name="T7" fmla="*/ 0 h 56"/>
                <a:gd name="T8" fmla="*/ 8 w 48"/>
                <a:gd name="T9" fmla="*/ 12 h 56"/>
                <a:gd name="T10" fmla="*/ 8 w 48"/>
                <a:gd name="T11" fmla="*/ 24 h 56"/>
                <a:gd name="T12" fmla="*/ 4 w 48"/>
                <a:gd name="T13" fmla="*/ 24 h 56"/>
                <a:gd name="T14" fmla="*/ 0 w 48"/>
                <a:gd name="T15" fmla="*/ 28 h 56"/>
                <a:gd name="T16" fmla="*/ 0 w 48"/>
                <a:gd name="T17" fmla="*/ 53 h 56"/>
                <a:gd name="T18" fmla="*/ 4 w 48"/>
                <a:gd name="T19" fmla="*/ 56 h 56"/>
                <a:gd name="T20" fmla="*/ 44 w 48"/>
                <a:gd name="T21" fmla="*/ 56 h 56"/>
                <a:gd name="T22" fmla="*/ 48 w 48"/>
                <a:gd name="T23" fmla="*/ 53 h 56"/>
                <a:gd name="T24" fmla="*/ 48 w 48"/>
                <a:gd name="T25" fmla="*/ 28 h 56"/>
                <a:gd name="T26" fmla="*/ 44 w 48"/>
                <a:gd name="T27" fmla="*/ 24 h 56"/>
                <a:gd name="T28" fmla="*/ 32 w 48"/>
                <a:gd name="T29" fmla="*/ 24 h 56"/>
                <a:gd name="T30" fmla="*/ 16 w 48"/>
                <a:gd name="T31" fmla="*/ 24 h 56"/>
                <a:gd name="T32" fmla="*/ 16 w 48"/>
                <a:gd name="T33" fmla="*/ 12 h 56"/>
                <a:gd name="T34" fmla="*/ 24 w 48"/>
                <a:gd name="T35" fmla="*/ 6 h 56"/>
                <a:gd name="T36" fmla="*/ 32 w 48"/>
                <a:gd name="T37" fmla="*/ 12 h 56"/>
                <a:gd name="T38" fmla="*/ 32 w 48"/>
                <a:gd name="T3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56">
                  <a:moveTo>
                    <a:pt x="44" y="24"/>
                  </a:moveTo>
                  <a:cubicBezTo>
                    <a:pt x="40" y="24"/>
                    <a:pt x="40" y="24"/>
                    <a:pt x="40" y="24"/>
                  </a:cubicBezTo>
                  <a:cubicBezTo>
                    <a:pt x="40" y="12"/>
                    <a:pt x="40" y="12"/>
                    <a:pt x="40" y="12"/>
                  </a:cubicBezTo>
                  <a:cubicBezTo>
                    <a:pt x="40" y="6"/>
                    <a:pt x="33" y="0"/>
                    <a:pt x="24" y="0"/>
                  </a:cubicBezTo>
                  <a:cubicBezTo>
                    <a:pt x="15" y="0"/>
                    <a:pt x="8" y="6"/>
                    <a:pt x="8" y="12"/>
                  </a:cubicBezTo>
                  <a:cubicBezTo>
                    <a:pt x="8" y="24"/>
                    <a:pt x="8" y="24"/>
                    <a:pt x="8" y="24"/>
                  </a:cubicBezTo>
                  <a:cubicBezTo>
                    <a:pt x="4" y="24"/>
                    <a:pt x="4" y="24"/>
                    <a:pt x="4" y="24"/>
                  </a:cubicBezTo>
                  <a:cubicBezTo>
                    <a:pt x="2" y="24"/>
                    <a:pt x="0" y="26"/>
                    <a:pt x="0" y="28"/>
                  </a:cubicBezTo>
                  <a:cubicBezTo>
                    <a:pt x="0" y="53"/>
                    <a:pt x="0" y="53"/>
                    <a:pt x="0" y="53"/>
                  </a:cubicBezTo>
                  <a:cubicBezTo>
                    <a:pt x="0" y="54"/>
                    <a:pt x="2" y="56"/>
                    <a:pt x="4" y="56"/>
                  </a:cubicBezTo>
                  <a:cubicBezTo>
                    <a:pt x="44" y="56"/>
                    <a:pt x="44" y="56"/>
                    <a:pt x="44" y="56"/>
                  </a:cubicBezTo>
                  <a:cubicBezTo>
                    <a:pt x="46" y="56"/>
                    <a:pt x="48" y="54"/>
                    <a:pt x="48" y="53"/>
                  </a:cubicBezTo>
                  <a:cubicBezTo>
                    <a:pt x="48" y="28"/>
                    <a:pt x="48" y="28"/>
                    <a:pt x="48" y="28"/>
                  </a:cubicBezTo>
                  <a:cubicBezTo>
                    <a:pt x="48" y="26"/>
                    <a:pt x="46" y="24"/>
                    <a:pt x="44" y="24"/>
                  </a:cubicBezTo>
                  <a:close/>
                  <a:moveTo>
                    <a:pt x="32" y="24"/>
                  </a:moveTo>
                  <a:cubicBezTo>
                    <a:pt x="16" y="24"/>
                    <a:pt x="16" y="24"/>
                    <a:pt x="16" y="24"/>
                  </a:cubicBezTo>
                  <a:cubicBezTo>
                    <a:pt x="16" y="12"/>
                    <a:pt x="16" y="12"/>
                    <a:pt x="16" y="12"/>
                  </a:cubicBezTo>
                  <a:cubicBezTo>
                    <a:pt x="16" y="9"/>
                    <a:pt x="20" y="6"/>
                    <a:pt x="24" y="6"/>
                  </a:cubicBezTo>
                  <a:cubicBezTo>
                    <a:pt x="28" y="6"/>
                    <a:pt x="32" y="9"/>
                    <a:pt x="32" y="12"/>
                  </a:cubicBezTo>
                  <a:lnTo>
                    <a:pt x="32" y="24"/>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7" name="Group 46"/>
          <p:cNvGrpSpPr/>
          <p:nvPr/>
        </p:nvGrpSpPr>
        <p:grpSpPr>
          <a:xfrm>
            <a:off x="4301970" y="1452980"/>
            <a:ext cx="410732" cy="410732"/>
            <a:chOff x="5222114" y="5867223"/>
            <a:chExt cx="281025" cy="281025"/>
          </a:xfrm>
          <a:solidFill>
            <a:schemeClr val="accent3"/>
          </a:solidFill>
        </p:grpSpPr>
        <p:sp>
          <p:nvSpPr>
            <p:cNvPr id="48"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cxnSp>
        <p:nvCxnSpPr>
          <p:cNvPr id="60" name="Straight Connector 59"/>
          <p:cNvCxnSpPr/>
          <p:nvPr/>
        </p:nvCxnSpPr>
        <p:spPr>
          <a:xfrm flipH="1">
            <a:off x="4517994" y="3475903"/>
            <a:ext cx="197" cy="70421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193958" y="4077072"/>
            <a:ext cx="645194" cy="742950"/>
            <a:chOff x="5591943" y="4358613"/>
            <a:chExt cx="860259" cy="990600"/>
          </a:xfrm>
        </p:grpSpPr>
        <p:sp>
          <p:nvSpPr>
            <p:cNvPr id="54" name="Freeform 53"/>
            <p:cNvSpPr/>
            <p:nvPr/>
          </p:nvSpPr>
          <p:spPr>
            <a:xfrm rot="16200000">
              <a:off x="5526773" y="44237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3" name="Group 72"/>
            <p:cNvGrpSpPr/>
            <p:nvPr/>
          </p:nvGrpSpPr>
          <p:grpSpPr>
            <a:xfrm>
              <a:off x="5807968" y="4653135"/>
              <a:ext cx="425450" cy="382588"/>
              <a:chOff x="5540375" y="2898775"/>
              <a:chExt cx="425450" cy="382588"/>
            </a:xfrm>
            <a:solidFill>
              <a:schemeClr val="bg2"/>
            </a:solidFill>
          </p:grpSpPr>
          <p:sp>
            <p:nvSpPr>
              <p:cNvPr id="74" name="Freeform 85"/>
              <p:cNvSpPr>
                <a:spLocks noEditPoints="1"/>
              </p:cNvSpPr>
              <p:nvPr/>
            </p:nvSpPr>
            <p:spPr bwMode="auto">
              <a:xfrm>
                <a:off x="5540375" y="2898775"/>
                <a:ext cx="425450" cy="204788"/>
              </a:xfrm>
              <a:custGeom>
                <a:avLst/>
                <a:gdLst>
                  <a:gd name="T0" fmla="*/ 640 w 640"/>
                  <a:gd name="T1" fmla="*/ 0 h 307"/>
                  <a:gd name="T2" fmla="*/ 0 w 640"/>
                  <a:gd name="T3" fmla="*/ 288 h 307"/>
                  <a:gd name="T4" fmla="*/ 78 w 640"/>
                  <a:gd name="T5" fmla="*/ 213 h 307"/>
                  <a:gd name="T6" fmla="*/ 100 w 640"/>
                  <a:gd name="T7" fmla="*/ 166 h 307"/>
                  <a:gd name="T8" fmla="*/ 146 w 640"/>
                  <a:gd name="T9" fmla="*/ 147 h 307"/>
                  <a:gd name="T10" fmla="*/ 100 w 640"/>
                  <a:gd name="T11" fmla="*/ 121 h 307"/>
                  <a:gd name="T12" fmla="*/ 154 w 640"/>
                  <a:gd name="T13" fmla="*/ 102 h 307"/>
                  <a:gd name="T14" fmla="*/ 78 w 640"/>
                  <a:gd name="T15" fmla="*/ 213 h 307"/>
                  <a:gd name="T16" fmla="*/ 194 w 640"/>
                  <a:gd name="T17" fmla="*/ 213 h 307"/>
                  <a:gd name="T18" fmla="*/ 172 w 640"/>
                  <a:gd name="T19" fmla="*/ 102 h 307"/>
                  <a:gd name="T20" fmla="*/ 216 w 640"/>
                  <a:gd name="T21" fmla="*/ 213 h 307"/>
                  <a:gd name="T22" fmla="*/ 236 w 640"/>
                  <a:gd name="T23" fmla="*/ 140 h 307"/>
                  <a:gd name="T24" fmla="*/ 303 w 640"/>
                  <a:gd name="T25" fmla="*/ 213 h 307"/>
                  <a:gd name="T26" fmla="*/ 283 w 640"/>
                  <a:gd name="T27" fmla="*/ 102 h 307"/>
                  <a:gd name="T28" fmla="*/ 237 w 640"/>
                  <a:gd name="T29" fmla="*/ 102 h 307"/>
                  <a:gd name="T30" fmla="*/ 216 w 640"/>
                  <a:gd name="T31" fmla="*/ 213 h 307"/>
                  <a:gd name="T32" fmla="*/ 349 w 640"/>
                  <a:gd name="T33" fmla="*/ 213 h 307"/>
                  <a:gd name="T34" fmla="*/ 326 w 640"/>
                  <a:gd name="T35" fmla="*/ 102 h 307"/>
                  <a:gd name="T36" fmla="*/ 365 w 640"/>
                  <a:gd name="T37" fmla="*/ 177 h 307"/>
                  <a:gd name="T38" fmla="*/ 410 w 640"/>
                  <a:gd name="T39" fmla="*/ 215 h 307"/>
                  <a:gd name="T40" fmla="*/ 449 w 640"/>
                  <a:gd name="T41" fmla="*/ 198 h 307"/>
                  <a:gd name="T42" fmla="*/ 450 w 640"/>
                  <a:gd name="T43" fmla="*/ 163 h 307"/>
                  <a:gd name="T44" fmla="*/ 414 w 640"/>
                  <a:gd name="T45" fmla="*/ 144 h 307"/>
                  <a:gd name="T46" fmla="*/ 390 w 640"/>
                  <a:gd name="T47" fmla="*/ 129 h 307"/>
                  <a:gd name="T48" fmla="*/ 409 w 640"/>
                  <a:gd name="T49" fmla="*/ 119 h 307"/>
                  <a:gd name="T50" fmla="*/ 429 w 640"/>
                  <a:gd name="T51" fmla="*/ 135 h 307"/>
                  <a:gd name="T52" fmla="*/ 440 w 640"/>
                  <a:gd name="T53" fmla="*/ 109 h 307"/>
                  <a:gd name="T54" fmla="*/ 387 w 640"/>
                  <a:gd name="T55" fmla="*/ 104 h 307"/>
                  <a:gd name="T56" fmla="*/ 369 w 640"/>
                  <a:gd name="T57" fmla="*/ 131 h 307"/>
                  <a:gd name="T58" fmla="*/ 404 w 640"/>
                  <a:gd name="T59" fmla="*/ 164 h 307"/>
                  <a:gd name="T60" fmla="*/ 430 w 640"/>
                  <a:gd name="T61" fmla="*/ 174 h 307"/>
                  <a:gd name="T62" fmla="*/ 427 w 640"/>
                  <a:gd name="T63" fmla="*/ 191 h 307"/>
                  <a:gd name="T64" fmla="*/ 394 w 640"/>
                  <a:gd name="T65" fmla="*/ 191 h 307"/>
                  <a:gd name="T66" fmla="*/ 365 w 640"/>
                  <a:gd name="T67" fmla="*/ 177 h 307"/>
                  <a:gd name="T68" fmla="*/ 496 w 640"/>
                  <a:gd name="T69" fmla="*/ 213 h 307"/>
                  <a:gd name="T70" fmla="*/ 540 w 640"/>
                  <a:gd name="T71" fmla="*/ 164 h 307"/>
                  <a:gd name="T72" fmla="*/ 562 w 640"/>
                  <a:gd name="T73" fmla="*/ 213 h 307"/>
                  <a:gd name="T74" fmla="*/ 540 w 640"/>
                  <a:gd name="T75" fmla="*/ 102 h 307"/>
                  <a:gd name="T76" fmla="*/ 496 w 640"/>
                  <a:gd name="T77" fmla="*/ 146 h 307"/>
                  <a:gd name="T78" fmla="*/ 474 w 640"/>
                  <a:gd name="T79" fmla="*/ 1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0" h="307">
                    <a:moveTo>
                      <a:pt x="0" y="0"/>
                    </a:moveTo>
                    <a:cubicBezTo>
                      <a:pt x="213" y="24"/>
                      <a:pt x="427" y="22"/>
                      <a:pt x="640" y="0"/>
                    </a:cubicBezTo>
                    <a:cubicBezTo>
                      <a:pt x="640" y="96"/>
                      <a:pt x="640" y="192"/>
                      <a:pt x="640" y="288"/>
                    </a:cubicBezTo>
                    <a:cubicBezTo>
                      <a:pt x="421" y="307"/>
                      <a:pt x="208" y="306"/>
                      <a:pt x="0" y="288"/>
                    </a:cubicBezTo>
                    <a:cubicBezTo>
                      <a:pt x="0" y="192"/>
                      <a:pt x="0" y="96"/>
                      <a:pt x="0" y="0"/>
                    </a:cubicBezTo>
                    <a:close/>
                    <a:moveTo>
                      <a:pt x="78" y="213"/>
                    </a:moveTo>
                    <a:cubicBezTo>
                      <a:pt x="100" y="213"/>
                      <a:pt x="100" y="213"/>
                      <a:pt x="100" y="213"/>
                    </a:cubicBezTo>
                    <a:cubicBezTo>
                      <a:pt x="100" y="166"/>
                      <a:pt x="100" y="166"/>
                      <a:pt x="100" y="166"/>
                    </a:cubicBezTo>
                    <a:cubicBezTo>
                      <a:pt x="146" y="166"/>
                      <a:pt x="146" y="166"/>
                      <a:pt x="146" y="166"/>
                    </a:cubicBezTo>
                    <a:cubicBezTo>
                      <a:pt x="146" y="147"/>
                      <a:pt x="146" y="147"/>
                      <a:pt x="146" y="147"/>
                    </a:cubicBezTo>
                    <a:cubicBezTo>
                      <a:pt x="100" y="147"/>
                      <a:pt x="100" y="147"/>
                      <a:pt x="100" y="147"/>
                    </a:cubicBezTo>
                    <a:cubicBezTo>
                      <a:pt x="100" y="121"/>
                      <a:pt x="100" y="121"/>
                      <a:pt x="100" y="121"/>
                    </a:cubicBezTo>
                    <a:cubicBezTo>
                      <a:pt x="154" y="121"/>
                      <a:pt x="154" y="121"/>
                      <a:pt x="154" y="121"/>
                    </a:cubicBezTo>
                    <a:cubicBezTo>
                      <a:pt x="154" y="102"/>
                      <a:pt x="154" y="102"/>
                      <a:pt x="154" y="102"/>
                    </a:cubicBezTo>
                    <a:cubicBezTo>
                      <a:pt x="78" y="102"/>
                      <a:pt x="78" y="102"/>
                      <a:pt x="78" y="102"/>
                    </a:cubicBezTo>
                    <a:cubicBezTo>
                      <a:pt x="78" y="213"/>
                      <a:pt x="78" y="213"/>
                      <a:pt x="78" y="213"/>
                    </a:cubicBezTo>
                    <a:close/>
                    <a:moveTo>
                      <a:pt x="172" y="213"/>
                    </a:moveTo>
                    <a:cubicBezTo>
                      <a:pt x="194" y="213"/>
                      <a:pt x="194" y="213"/>
                      <a:pt x="194" y="213"/>
                    </a:cubicBezTo>
                    <a:cubicBezTo>
                      <a:pt x="194" y="102"/>
                      <a:pt x="194" y="102"/>
                      <a:pt x="194" y="102"/>
                    </a:cubicBezTo>
                    <a:cubicBezTo>
                      <a:pt x="172" y="102"/>
                      <a:pt x="172" y="102"/>
                      <a:pt x="172" y="102"/>
                    </a:cubicBezTo>
                    <a:cubicBezTo>
                      <a:pt x="172" y="213"/>
                      <a:pt x="172" y="213"/>
                      <a:pt x="172" y="213"/>
                    </a:cubicBezTo>
                    <a:close/>
                    <a:moveTo>
                      <a:pt x="216" y="213"/>
                    </a:moveTo>
                    <a:cubicBezTo>
                      <a:pt x="236" y="213"/>
                      <a:pt x="236" y="213"/>
                      <a:pt x="236" y="213"/>
                    </a:cubicBezTo>
                    <a:cubicBezTo>
                      <a:pt x="236" y="140"/>
                      <a:pt x="236" y="140"/>
                      <a:pt x="236" y="140"/>
                    </a:cubicBezTo>
                    <a:cubicBezTo>
                      <a:pt x="281" y="213"/>
                      <a:pt x="281" y="213"/>
                      <a:pt x="281" y="213"/>
                    </a:cubicBezTo>
                    <a:cubicBezTo>
                      <a:pt x="303" y="213"/>
                      <a:pt x="303" y="213"/>
                      <a:pt x="303" y="213"/>
                    </a:cubicBezTo>
                    <a:cubicBezTo>
                      <a:pt x="303" y="102"/>
                      <a:pt x="303" y="102"/>
                      <a:pt x="303" y="102"/>
                    </a:cubicBezTo>
                    <a:cubicBezTo>
                      <a:pt x="283" y="102"/>
                      <a:pt x="283" y="102"/>
                      <a:pt x="283" y="102"/>
                    </a:cubicBezTo>
                    <a:cubicBezTo>
                      <a:pt x="283" y="176"/>
                      <a:pt x="283" y="176"/>
                      <a:pt x="283" y="176"/>
                    </a:cubicBezTo>
                    <a:cubicBezTo>
                      <a:pt x="237" y="102"/>
                      <a:pt x="237" y="102"/>
                      <a:pt x="237" y="102"/>
                    </a:cubicBezTo>
                    <a:cubicBezTo>
                      <a:pt x="216" y="102"/>
                      <a:pt x="216" y="102"/>
                      <a:pt x="216" y="102"/>
                    </a:cubicBezTo>
                    <a:cubicBezTo>
                      <a:pt x="216" y="213"/>
                      <a:pt x="216" y="213"/>
                      <a:pt x="216" y="213"/>
                    </a:cubicBezTo>
                    <a:close/>
                    <a:moveTo>
                      <a:pt x="326" y="213"/>
                    </a:moveTo>
                    <a:cubicBezTo>
                      <a:pt x="349" y="213"/>
                      <a:pt x="349" y="213"/>
                      <a:pt x="349" y="213"/>
                    </a:cubicBezTo>
                    <a:cubicBezTo>
                      <a:pt x="349" y="102"/>
                      <a:pt x="349" y="102"/>
                      <a:pt x="349" y="102"/>
                    </a:cubicBezTo>
                    <a:cubicBezTo>
                      <a:pt x="326" y="102"/>
                      <a:pt x="326" y="102"/>
                      <a:pt x="326" y="102"/>
                    </a:cubicBezTo>
                    <a:cubicBezTo>
                      <a:pt x="326" y="213"/>
                      <a:pt x="326" y="213"/>
                      <a:pt x="326" y="213"/>
                    </a:cubicBezTo>
                    <a:close/>
                    <a:moveTo>
                      <a:pt x="365" y="177"/>
                    </a:moveTo>
                    <a:cubicBezTo>
                      <a:pt x="366" y="189"/>
                      <a:pt x="370" y="199"/>
                      <a:pt x="378" y="205"/>
                    </a:cubicBezTo>
                    <a:cubicBezTo>
                      <a:pt x="385" y="212"/>
                      <a:pt x="396" y="215"/>
                      <a:pt x="410" y="215"/>
                    </a:cubicBezTo>
                    <a:cubicBezTo>
                      <a:pt x="420" y="215"/>
                      <a:pt x="428" y="213"/>
                      <a:pt x="434" y="211"/>
                    </a:cubicBezTo>
                    <a:cubicBezTo>
                      <a:pt x="441" y="208"/>
                      <a:pt x="446" y="204"/>
                      <a:pt x="449" y="198"/>
                    </a:cubicBezTo>
                    <a:cubicBezTo>
                      <a:pt x="453" y="193"/>
                      <a:pt x="455" y="187"/>
                      <a:pt x="455" y="181"/>
                    </a:cubicBezTo>
                    <a:cubicBezTo>
                      <a:pt x="455" y="174"/>
                      <a:pt x="453" y="168"/>
                      <a:pt x="450" y="163"/>
                    </a:cubicBezTo>
                    <a:cubicBezTo>
                      <a:pt x="447" y="158"/>
                      <a:pt x="443" y="154"/>
                      <a:pt x="438" y="152"/>
                    </a:cubicBezTo>
                    <a:cubicBezTo>
                      <a:pt x="433" y="149"/>
                      <a:pt x="425" y="146"/>
                      <a:pt x="414" y="144"/>
                    </a:cubicBezTo>
                    <a:cubicBezTo>
                      <a:pt x="403" y="141"/>
                      <a:pt x="396" y="139"/>
                      <a:pt x="393" y="136"/>
                    </a:cubicBezTo>
                    <a:cubicBezTo>
                      <a:pt x="391" y="134"/>
                      <a:pt x="390" y="132"/>
                      <a:pt x="390" y="129"/>
                    </a:cubicBezTo>
                    <a:cubicBezTo>
                      <a:pt x="390" y="127"/>
                      <a:pt x="391" y="124"/>
                      <a:pt x="393" y="123"/>
                    </a:cubicBezTo>
                    <a:cubicBezTo>
                      <a:pt x="397" y="120"/>
                      <a:pt x="402" y="119"/>
                      <a:pt x="409" y="119"/>
                    </a:cubicBezTo>
                    <a:cubicBezTo>
                      <a:pt x="415" y="119"/>
                      <a:pt x="420" y="120"/>
                      <a:pt x="423" y="122"/>
                    </a:cubicBezTo>
                    <a:cubicBezTo>
                      <a:pt x="426" y="125"/>
                      <a:pt x="428" y="129"/>
                      <a:pt x="429" y="135"/>
                    </a:cubicBezTo>
                    <a:cubicBezTo>
                      <a:pt x="452" y="134"/>
                      <a:pt x="452" y="134"/>
                      <a:pt x="452" y="134"/>
                    </a:cubicBezTo>
                    <a:cubicBezTo>
                      <a:pt x="451" y="123"/>
                      <a:pt x="447" y="115"/>
                      <a:pt x="440" y="109"/>
                    </a:cubicBezTo>
                    <a:cubicBezTo>
                      <a:pt x="433" y="103"/>
                      <a:pt x="423" y="100"/>
                      <a:pt x="409" y="100"/>
                    </a:cubicBezTo>
                    <a:cubicBezTo>
                      <a:pt x="400" y="100"/>
                      <a:pt x="393" y="101"/>
                      <a:pt x="387" y="104"/>
                    </a:cubicBezTo>
                    <a:cubicBezTo>
                      <a:pt x="381" y="106"/>
                      <a:pt x="377" y="110"/>
                      <a:pt x="373" y="115"/>
                    </a:cubicBezTo>
                    <a:cubicBezTo>
                      <a:pt x="370" y="120"/>
                      <a:pt x="369" y="125"/>
                      <a:pt x="369" y="131"/>
                    </a:cubicBezTo>
                    <a:cubicBezTo>
                      <a:pt x="369" y="140"/>
                      <a:pt x="372" y="147"/>
                      <a:pt x="379" y="153"/>
                    </a:cubicBezTo>
                    <a:cubicBezTo>
                      <a:pt x="384" y="158"/>
                      <a:pt x="392" y="161"/>
                      <a:pt x="404" y="164"/>
                    </a:cubicBezTo>
                    <a:cubicBezTo>
                      <a:pt x="413" y="167"/>
                      <a:pt x="419" y="168"/>
                      <a:pt x="422" y="169"/>
                    </a:cubicBezTo>
                    <a:cubicBezTo>
                      <a:pt x="426" y="170"/>
                      <a:pt x="428" y="172"/>
                      <a:pt x="430" y="174"/>
                    </a:cubicBezTo>
                    <a:cubicBezTo>
                      <a:pt x="432" y="176"/>
                      <a:pt x="432" y="178"/>
                      <a:pt x="432" y="181"/>
                    </a:cubicBezTo>
                    <a:cubicBezTo>
                      <a:pt x="432" y="185"/>
                      <a:pt x="430" y="188"/>
                      <a:pt x="427" y="191"/>
                    </a:cubicBezTo>
                    <a:cubicBezTo>
                      <a:pt x="423" y="194"/>
                      <a:pt x="418" y="196"/>
                      <a:pt x="411" y="196"/>
                    </a:cubicBezTo>
                    <a:cubicBezTo>
                      <a:pt x="404" y="196"/>
                      <a:pt x="398" y="194"/>
                      <a:pt x="394" y="191"/>
                    </a:cubicBezTo>
                    <a:cubicBezTo>
                      <a:pt x="390" y="187"/>
                      <a:pt x="388" y="182"/>
                      <a:pt x="386" y="175"/>
                    </a:cubicBezTo>
                    <a:cubicBezTo>
                      <a:pt x="365" y="177"/>
                      <a:pt x="365" y="177"/>
                      <a:pt x="365" y="177"/>
                    </a:cubicBezTo>
                    <a:close/>
                    <a:moveTo>
                      <a:pt x="474" y="213"/>
                    </a:moveTo>
                    <a:cubicBezTo>
                      <a:pt x="496" y="213"/>
                      <a:pt x="496" y="213"/>
                      <a:pt x="496" y="213"/>
                    </a:cubicBezTo>
                    <a:cubicBezTo>
                      <a:pt x="496" y="164"/>
                      <a:pt x="496" y="164"/>
                      <a:pt x="496" y="164"/>
                    </a:cubicBezTo>
                    <a:cubicBezTo>
                      <a:pt x="540" y="164"/>
                      <a:pt x="540" y="164"/>
                      <a:pt x="540" y="164"/>
                    </a:cubicBezTo>
                    <a:cubicBezTo>
                      <a:pt x="540" y="213"/>
                      <a:pt x="540" y="213"/>
                      <a:pt x="540" y="213"/>
                    </a:cubicBezTo>
                    <a:cubicBezTo>
                      <a:pt x="562" y="213"/>
                      <a:pt x="562" y="213"/>
                      <a:pt x="562" y="213"/>
                    </a:cubicBezTo>
                    <a:cubicBezTo>
                      <a:pt x="562" y="102"/>
                      <a:pt x="562" y="102"/>
                      <a:pt x="562" y="102"/>
                    </a:cubicBezTo>
                    <a:cubicBezTo>
                      <a:pt x="540" y="102"/>
                      <a:pt x="540" y="102"/>
                      <a:pt x="540" y="102"/>
                    </a:cubicBezTo>
                    <a:cubicBezTo>
                      <a:pt x="540" y="146"/>
                      <a:pt x="540" y="146"/>
                      <a:pt x="540" y="146"/>
                    </a:cubicBezTo>
                    <a:cubicBezTo>
                      <a:pt x="496" y="146"/>
                      <a:pt x="496" y="146"/>
                      <a:pt x="496" y="146"/>
                    </a:cubicBezTo>
                    <a:cubicBezTo>
                      <a:pt x="496" y="102"/>
                      <a:pt x="496" y="102"/>
                      <a:pt x="496" y="102"/>
                    </a:cubicBezTo>
                    <a:cubicBezTo>
                      <a:pt x="474" y="102"/>
                      <a:pt x="474" y="102"/>
                      <a:pt x="474" y="102"/>
                    </a:cubicBezTo>
                    <a:lnTo>
                      <a:pt x="474"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Rectangle 86"/>
              <p:cNvSpPr>
                <a:spLocks noChangeArrowheads="1"/>
              </p:cNvSpPr>
              <p:nvPr/>
            </p:nvSpPr>
            <p:spPr bwMode="auto">
              <a:xfrm>
                <a:off x="5551488" y="3106738"/>
                <a:ext cx="25400"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Rectangle 87"/>
              <p:cNvSpPr>
                <a:spLocks noChangeArrowheads="1"/>
              </p:cNvSpPr>
              <p:nvPr/>
            </p:nvSpPr>
            <p:spPr bwMode="auto">
              <a:xfrm>
                <a:off x="5930900" y="3106738"/>
                <a:ext cx="23813"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27" name="Freeform 6"/>
          <p:cNvSpPr>
            <a:spLocks/>
          </p:cNvSpPr>
          <p:nvPr/>
        </p:nvSpPr>
        <p:spPr bwMode="auto">
          <a:xfrm>
            <a:off x="5517844" y="3212977"/>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4842030" y="3266982"/>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6"/>
          <p:cNvSpPr>
            <a:spLocks/>
          </p:cNvSpPr>
          <p:nvPr/>
        </p:nvSpPr>
        <p:spPr bwMode="auto">
          <a:xfrm>
            <a:off x="3653898" y="180882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98461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up)">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1000"/>
                                        <p:tgtEl>
                                          <p:spTgt spid="42"/>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000"/>
                                        <p:tgtEl>
                                          <p:spTgt spid="43"/>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1000" fill="hold"/>
                                        <p:tgtEl>
                                          <p:spTgt spid="28"/>
                                        </p:tgtEl>
                                        <p:attrNameLst>
                                          <p:attrName>ppt_x</p:attrName>
                                        </p:attrNameLst>
                                      </p:cBhvr>
                                      <p:tavLst>
                                        <p:tav tm="0">
                                          <p:val>
                                            <p:strVal val="1+#ppt_w/2"/>
                                          </p:val>
                                        </p:tav>
                                        <p:tav tm="100000">
                                          <p:val>
                                            <p:strVal val="#ppt_x"/>
                                          </p:val>
                                        </p:tav>
                                      </p:tavLst>
                                    </p:anim>
                                    <p:anim calcmode="lin" valueType="num">
                                      <p:cBhvr additive="base">
                                        <p:cTn id="35" dur="1000" fill="hold"/>
                                        <p:tgtEl>
                                          <p:spTgt spid="28"/>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2000" fill="hold"/>
                                        <p:tgtEl>
                                          <p:spTgt spid="27"/>
                                        </p:tgtEl>
                                        <p:attrNameLst>
                                          <p:attrName>ppt_x</p:attrName>
                                        </p:attrNameLst>
                                      </p:cBhvr>
                                      <p:tavLst>
                                        <p:tav tm="0">
                                          <p:val>
                                            <p:strVal val="1+#ppt_w/2"/>
                                          </p:val>
                                        </p:tav>
                                        <p:tav tm="100000">
                                          <p:val>
                                            <p:strVal val="#ppt_x"/>
                                          </p:val>
                                        </p:tav>
                                      </p:tavLst>
                                    </p:anim>
                                    <p:anim calcmode="lin" valueType="num">
                                      <p:cBhvr additive="base">
                                        <p:cTn id="39" dur="2000" fill="hold"/>
                                        <p:tgtEl>
                                          <p:spTgt spid="27"/>
                                        </p:tgtEl>
                                        <p:attrNameLst>
                                          <p:attrName>ppt_y</p:attrName>
                                        </p:attrNameLst>
                                      </p:cBhvr>
                                      <p:tavLst>
                                        <p:tav tm="0">
                                          <p:val>
                                            <p:strVal val="#ppt_y"/>
                                          </p:val>
                                        </p:tav>
                                        <p:tav tm="100000">
                                          <p:val>
                                            <p:strVal val="#ppt_y"/>
                                          </p:val>
                                        </p:tav>
                                      </p:tavLst>
                                    </p:anim>
                                  </p:childTnLst>
                                </p:cTn>
                              </p:par>
                            </p:childTnLst>
                          </p:cTn>
                        </p:par>
                        <p:par>
                          <p:cTn id="40" fill="hold">
                            <p:stCondLst>
                              <p:cond delay="6000"/>
                            </p:stCondLst>
                            <p:childTnLst>
                              <p:par>
                                <p:cTn id="41" presetID="22" presetClass="entr" presetSubtype="1" fill="hold" nodeType="after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wipe(up)">
                                      <p:cBhvr>
                                        <p:cTn id="43" dur="500"/>
                                        <p:tgtEl>
                                          <p:spTgt spid="60"/>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childTnLst>
                                </p:cTn>
                              </p:par>
                            </p:childTnLst>
                          </p:cTn>
                        </p:par>
                        <p:par>
                          <p:cTn id="48" fill="hold">
                            <p:stCondLst>
                              <p:cond delay="75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27" grpId="0" animBg="1"/>
      <p:bldP spid="28" grpId="0" animBg="1"/>
      <p:bldP spid="2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3322587" y="2842989"/>
            <a:ext cx="2491552" cy="2962276"/>
            <a:chOff x="4275234" y="2420888"/>
            <a:chExt cx="3654276" cy="4344671"/>
          </a:xfrm>
        </p:grpSpPr>
        <p:sp>
          <p:nvSpPr>
            <p:cNvPr id="16" name="Freeform 6"/>
            <p:cNvSpPr>
              <a:spLocks/>
            </p:cNvSpPr>
            <p:nvPr/>
          </p:nvSpPr>
          <p:spPr bwMode="auto">
            <a:xfrm>
              <a:off x="4768796" y="2420888"/>
              <a:ext cx="1321912" cy="3110072"/>
            </a:xfrm>
            <a:custGeom>
              <a:avLst/>
              <a:gdLst>
                <a:gd name="T0" fmla="*/ 0 w 468"/>
                <a:gd name="T1" fmla="*/ 161 h 1102"/>
                <a:gd name="T2" fmla="*/ 147 w 468"/>
                <a:gd name="T3" fmla="*/ 0 h 1102"/>
                <a:gd name="T4" fmla="*/ 468 w 468"/>
                <a:gd name="T5" fmla="*/ 266 h 1102"/>
                <a:gd name="T6" fmla="*/ 350 w 468"/>
                <a:gd name="T7" fmla="*/ 509 h 1102"/>
                <a:gd name="T8" fmla="*/ 419 w 468"/>
                <a:gd name="T9" fmla="*/ 649 h 1102"/>
                <a:gd name="T10" fmla="*/ 313 w 468"/>
                <a:gd name="T11" fmla="*/ 1102 h 1102"/>
                <a:gd name="T12" fmla="*/ 0 w 468"/>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68" h="1102">
                  <a:moveTo>
                    <a:pt x="0" y="161"/>
                  </a:moveTo>
                  <a:cubicBezTo>
                    <a:pt x="147" y="0"/>
                    <a:pt x="147" y="0"/>
                    <a:pt x="147" y="0"/>
                  </a:cubicBezTo>
                  <a:cubicBezTo>
                    <a:pt x="147" y="0"/>
                    <a:pt x="267" y="176"/>
                    <a:pt x="468" y="266"/>
                  </a:cubicBezTo>
                  <a:cubicBezTo>
                    <a:pt x="466" y="270"/>
                    <a:pt x="350" y="509"/>
                    <a:pt x="350" y="509"/>
                  </a:cubicBezTo>
                  <a:cubicBezTo>
                    <a:pt x="419" y="649"/>
                    <a:pt x="419" y="649"/>
                    <a:pt x="419" y="649"/>
                  </a:cubicBezTo>
                  <a:cubicBezTo>
                    <a:pt x="313" y="1102"/>
                    <a:pt x="313" y="1102"/>
                    <a:pt x="313" y="1102"/>
                  </a:cubicBezTo>
                  <a:lnTo>
                    <a:pt x="0" y="161"/>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7" name="Freeform 7"/>
            <p:cNvSpPr>
              <a:spLocks/>
            </p:cNvSpPr>
            <p:nvPr/>
          </p:nvSpPr>
          <p:spPr bwMode="auto">
            <a:xfrm>
              <a:off x="6080231" y="2420888"/>
              <a:ext cx="1346359" cy="3110072"/>
            </a:xfrm>
            <a:custGeom>
              <a:avLst/>
              <a:gdLst>
                <a:gd name="T0" fmla="*/ 477 w 477"/>
                <a:gd name="T1" fmla="*/ 161 h 1102"/>
                <a:gd name="T2" fmla="*/ 331 w 477"/>
                <a:gd name="T3" fmla="*/ 0 h 1102"/>
                <a:gd name="T4" fmla="*/ 4 w 477"/>
                <a:gd name="T5" fmla="*/ 266 h 1102"/>
                <a:gd name="T6" fmla="*/ 128 w 477"/>
                <a:gd name="T7" fmla="*/ 509 h 1102"/>
                <a:gd name="T8" fmla="*/ 58 w 477"/>
                <a:gd name="T9" fmla="*/ 649 h 1102"/>
                <a:gd name="T10" fmla="*/ 165 w 477"/>
                <a:gd name="T11" fmla="*/ 1102 h 1102"/>
                <a:gd name="T12" fmla="*/ 477 w 477"/>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77" h="1102">
                  <a:moveTo>
                    <a:pt x="477" y="161"/>
                  </a:moveTo>
                  <a:cubicBezTo>
                    <a:pt x="331" y="0"/>
                    <a:pt x="331" y="0"/>
                    <a:pt x="331" y="0"/>
                  </a:cubicBezTo>
                  <a:cubicBezTo>
                    <a:pt x="331" y="0"/>
                    <a:pt x="190" y="180"/>
                    <a:pt x="4" y="266"/>
                  </a:cubicBezTo>
                  <a:cubicBezTo>
                    <a:pt x="0" y="265"/>
                    <a:pt x="128" y="509"/>
                    <a:pt x="128" y="509"/>
                  </a:cubicBezTo>
                  <a:cubicBezTo>
                    <a:pt x="58" y="649"/>
                    <a:pt x="58" y="649"/>
                    <a:pt x="58" y="649"/>
                  </a:cubicBezTo>
                  <a:cubicBezTo>
                    <a:pt x="165" y="1102"/>
                    <a:pt x="165" y="1102"/>
                    <a:pt x="165" y="1102"/>
                  </a:cubicBezTo>
                  <a:lnTo>
                    <a:pt x="477" y="16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8" name="Freeform 8"/>
            <p:cNvSpPr>
              <a:spLocks/>
            </p:cNvSpPr>
            <p:nvPr/>
          </p:nvSpPr>
          <p:spPr bwMode="auto">
            <a:xfrm>
              <a:off x="4778617" y="2884328"/>
              <a:ext cx="1318419" cy="1213644"/>
            </a:xfrm>
            <a:custGeom>
              <a:avLst/>
              <a:gdLst>
                <a:gd name="T0" fmla="*/ 467 w 467"/>
                <a:gd name="T1" fmla="*/ 105 h 430"/>
                <a:gd name="T2" fmla="*/ 449 w 467"/>
                <a:gd name="T3" fmla="*/ 144 h 430"/>
                <a:gd name="T4" fmla="*/ 430 w 467"/>
                <a:gd name="T5" fmla="*/ 183 h 430"/>
                <a:gd name="T6" fmla="*/ 411 w 467"/>
                <a:gd name="T7" fmla="*/ 222 h 430"/>
                <a:gd name="T8" fmla="*/ 392 w 467"/>
                <a:gd name="T9" fmla="*/ 261 h 430"/>
                <a:gd name="T10" fmla="*/ 373 w 467"/>
                <a:gd name="T11" fmla="*/ 299 h 430"/>
                <a:gd name="T12" fmla="*/ 353 w 467"/>
                <a:gd name="T13" fmla="*/ 339 h 430"/>
                <a:gd name="T14" fmla="*/ 335 w 467"/>
                <a:gd name="T15" fmla="*/ 377 h 430"/>
                <a:gd name="T16" fmla="*/ 316 w 467"/>
                <a:gd name="T17" fmla="*/ 414 h 430"/>
                <a:gd name="T18" fmla="*/ 307 w 467"/>
                <a:gd name="T19" fmla="*/ 430 h 430"/>
                <a:gd name="T20" fmla="*/ 294 w 467"/>
                <a:gd name="T21" fmla="*/ 416 h 430"/>
                <a:gd name="T22" fmla="*/ 262 w 467"/>
                <a:gd name="T23" fmla="*/ 374 h 430"/>
                <a:gd name="T24" fmla="*/ 229 w 467"/>
                <a:gd name="T25" fmla="*/ 332 h 430"/>
                <a:gd name="T26" fmla="*/ 197 w 467"/>
                <a:gd name="T27" fmla="*/ 290 h 430"/>
                <a:gd name="T28" fmla="*/ 181 w 467"/>
                <a:gd name="T29" fmla="*/ 269 h 430"/>
                <a:gd name="T30" fmla="*/ 165 w 467"/>
                <a:gd name="T31" fmla="*/ 248 h 430"/>
                <a:gd name="T32" fmla="*/ 134 w 467"/>
                <a:gd name="T33" fmla="*/ 205 h 430"/>
                <a:gd name="T34" fmla="*/ 118 w 467"/>
                <a:gd name="T35" fmla="*/ 184 h 430"/>
                <a:gd name="T36" fmla="*/ 103 w 467"/>
                <a:gd name="T37" fmla="*/ 162 h 430"/>
                <a:gd name="T38" fmla="*/ 88 w 467"/>
                <a:gd name="T39" fmla="*/ 140 h 430"/>
                <a:gd name="T40" fmla="*/ 72 w 467"/>
                <a:gd name="T41" fmla="*/ 119 h 430"/>
                <a:gd name="T42" fmla="*/ 0 w 467"/>
                <a:gd name="T43" fmla="*/ 0 h 430"/>
                <a:gd name="T44" fmla="*/ 78 w 467"/>
                <a:gd name="T45" fmla="*/ 115 h 430"/>
                <a:gd name="T46" fmla="*/ 95 w 467"/>
                <a:gd name="T47" fmla="*/ 135 h 430"/>
                <a:gd name="T48" fmla="*/ 112 w 467"/>
                <a:gd name="T49" fmla="*/ 155 h 430"/>
                <a:gd name="T50" fmla="*/ 129 w 467"/>
                <a:gd name="T51" fmla="*/ 175 h 430"/>
                <a:gd name="T52" fmla="*/ 146 w 467"/>
                <a:gd name="T53" fmla="*/ 195 h 430"/>
                <a:gd name="T54" fmla="*/ 180 w 467"/>
                <a:gd name="T55" fmla="*/ 236 h 430"/>
                <a:gd name="T56" fmla="*/ 197 w 467"/>
                <a:gd name="T57" fmla="*/ 257 h 430"/>
                <a:gd name="T58" fmla="*/ 214 w 467"/>
                <a:gd name="T59" fmla="*/ 277 h 430"/>
                <a:gd name="T60" fmla="*/ 247 w 467"/>
                <a:gd name="T61" fmla="*/ 318 h 430"/>
                <a:gd name="T62" fmla="*/ 279 w 467"/>
                <a:gd name="T63" fmla="*/ 360 h 430"/>
                <a:gd name="T64" fmla="*/ 312 w 467"/>
                <a:gd name="T65" fmla="*/ 402 h 430"/>
                <a:gd name="T66" fmla="*/ 293 w 467"/>
                <a:gd name="T67" fmla="*/ 403 h 430"/>
                <a:gd name="T68" fmla="*/ 314 w 467"/>
                <a:gd name="T69" fmla="*/ 366 h 430"/>
                <a:gd name="T70" fmla="*/ 335 w 467"/>
                <a:gd name="T71" fmla="*/ 328 h 430"/>
                <a:gd name="T72" fmla="*/ 356 w 467"/>
                <a:gd name="T73" fmla="*/ 290 h 430"/>
                <a:gd name="T74" fmla="*/ 378 w 467"/>
                <a:gd name="T75" fmla="*/ 253 h 430"/>
                <a:gd name="T76" fmla="*/ 399 w 467"/>
                <a:gd name="T77" fmla="*/ 216 h 430"/>
                <a:gd name="T78" fmla="*/ 421 w 467"/>
                <a:gd name="T79" fmla="*/ 179 h 430"/>
                <a:gd name="T80" fmla="*/ 444 w 467"/>
                <a:gd name="T81" fmla="*/ 142 h 430"/>
                <a:gd name="T82" fmla="*/ 467 w 467"/>
                <a:gd name="T83" fmla="*/ 10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7" h="430">
                  <a:moveTo>
                    <a:pt x="467" y="105"/>
                  </a:moveTo>
                  <a:cubicBezTo>
                    <a:pt x="461" y="118"/>
                    <a:pt x="455" y="131"/>
                    <a:pt x="449" y="144"/>
                  </a:cubicBezTo>
                  <a:cubicBezTo>
                    <a:pt x="443" y="157"/>
                    <a:pt x="436" y="170"/>
                    <a:pt x="430" y="183"/>
                  </a:cubicBezTo>
                  <a:cubicBezTo>
                    <a:pt x="424" y="196"/>
                    <a:pt x="418" y="209"/>
                    <a:pt x="411" y="222"/>
                  </a:cubicBezTo>
                  <a:cubicBezTo>
                    <a:pt x="405" y="235"/>
                    <a:pt x="399" y="248"/>
                    <a:pt x="392" y="261"/>
                  </a:cubicBezTo>
                  <a:cubicBezTo>
                    <a:pt x="373" y="299"/>
                    <a:pt x="373" y="299"/>
                    <a:pt x="373" y="299"/>
                  </a:cubicBezTo>
                  <a:cubicBezTo>
                    <a:pt x="353" y="339"/>
                    <a:pt x="353" y="339"/>
                    <a:pt x="353" y="339"/>
                  </a:cubicBezTo>
                  <a:cubicBezTo>
                    <a:pt x="335" y="377"/>
                    <a:pt x="335" y="377"/>
                    <a:pt x="335" y="377"/>
                  </a:cubicBezTo>
                  <a:cubicBezTo>
                    <a:pt x="316" y="414"/>
                    <a:pt x="316" y="414"/>
                    <a:pt x="316" y="414"/>
                  </a:cubicBezTo>
                  <a:cubicBezTo>
                    <a:pt x="307" y="430"/>
                    <a:pt x="307" y="430"/>
                    <a:pt x="307" y="430"/>
                  </a:cubicBezTo>
                  <a:cubicBezTo>
                    <a:pt x="294" y="416"/>
                    <a:pt x="294" y="416"/>
                    <a:pt x="294" y="416"/>
                  </a:cubicBezTo>
                  <a:cubicBezTo>
                    <a:pt x="262" y="374"/>
                    <a:pt x="262" y="374"/>
                    <a:pt x="262" y="374"/>
                  </a:cubicBezTo>
                  <a:cubicBezTo>
                    <a:pt x="251" y="360"/>
                    <a:pt x="240" y="346"/>
                    <a:pt x="229" y="332"/>
                  </a:cubicBezTo>
                  <a:cubicBezTo>
                    <a:pt x="218" y="318"/>
                    <a:pt x="208" y="304"/>
                    <a:pt x="197" y="290"/>
                  </a:cubicBezTo>
                  <a:cubicBezTo>
                    <a:pt x="181" y="269"/>
                    <a:pt x="181" y="269"/>
                    <a:pt x="181" y="269"/>
                  </a:cubicBezTo>
                  <a:cubicBezTo>
                    <a:pt x="165" y="248"/>
                    <a:pt x="165" y="248"/>
                    <a:pt x="165" y="248"/>
                  </a:cubicBezTo>
                  <a:cubicBezTo>
                    <a:pt x="134" y="205"/>
                    <a:pt x="134" y="205"/>
                    <a:pt x="134" y="205"/>
                  </a:cubicBezTo>
                  <a:cubicBezTo>
                    <a:pt x="129" y="198"/>
                    <a:pt x="124" y="191"/>
                    <a:pt x="118" y="184"/>
                  </a:cubicBezTo>
                  <a:cubicBezTo>
                    <a:pt x="103" y="162"/>
                    <a:pt x="103" y="162"/>
                    <a:pt x="103" y="162"/>
                  </a:cubicBezTo>
                  <a:cubicBezTo>
                    <a:pt x="98" y="155"/>
                    <a:pt x="93" y="148"/>
                    <a:pt x="88" y="140"/>
                  </a:cubicBezTo>
                  <a:cubicBezTo>
                    <a:pt x="72" y="119"/>
                    <a:pt x="72" y="119"/>
                    <a:pt x="72" y="119"/>
                  </a:cubicBezTo>
                  <a:cubicBezTo>
                    <a:pt x="62" y="104"/>
                    <a:pt x="9" y="15"/>
                    <a:pt x="0" y="0"/>
                  </a:cubicBezTo>
                  <a:cubicBezTo>
                    <a:pt x="11" y="13"/>
                    <a:pt x="66" y="101"/>
                    <a:pt x="78" y="115"/>
                  </a:cubicBezTo>
                  <a:cubicBezTo>
                    <a:pt x="95" y="135"/>
                    <a:pt x="95" y="135"/>
                    <a:pt x="95" y="135"/>
                  </a:cubicBezTo>
                  <a:cubicBezTo>
                    <a:pt x="101" y="141"/>
                    <a:pt x="107" y="148"/>
                    <a:pt x="112" y="155"/>
                  </a:cubicBezTo>
                  <a:cubicBezTo>
                    <a:pt x="129" y="175"/>
                    <a:pt x="129" y="175"/>
                    <a:pt x="129" y="175"/>
                  </a:cubicBezTo>
                  <a:cubicBezTo>
                    <a:pt x="135" y="182"/>
                    <a:pt x="141" y="188"/>
                    <a:pt x="146" y="195"/>
                  </a:cubicBezTo>
                  <a:cubicBezTo>
                    <a:pt x="180" y="236"/>
                    <a:pt x="180" y="236"/>
                    <a:pt x="180" y="236"/>
                  </a:cubicBezTo>
                  <a:cubicBezTo>
                    <a:pt x="197" y="257"/>
                    <a:pt x="197" y="257"/>
                    <a:pt x="197" y="257"/>
                  </a:cubicBezTo>
                  <a:cubicBezTo>
                    <a:pt x="214" y="277"/>
                    <a:pt x="214" y="277"/>
                    <a:pt x="214" y="277"/>
                  </a:cubicBezTo>
                  <a:cubicBezTo>
                    <a:pt x="225" y="291"/>
                    <a:pt x="236" y="305"/>
                    <a:pt x="247" y="318"/>
                  </a:cubicBezTo>
                  <a:cubicBezTo>
                    <a:pt x="258" y="332"/>
                    <a:pt x="268" y="346"/>
                    <a:pt x="279" y="360"/>
                  </a:cubicBezTo>
                  <a:cubicBezTo>
                    <a:pt x="312" y="402"/>
                    <a:pt x="312" y="402"/>
                    <a:pt x="312" y="402"/>
                  </a:cubicBezTo>
                  <a:cubicBezTo>
                    <a:pt x="293" y="403"/>
                    <a:pt x="293" y="403"/>
                    <a:pt x="293" y="403"/>
                  </a:cubicBezTo>
                  <a:cubicBezTo>
                    <a:pt x="314" y="366"/>
                    <a:pt x="314" y="366"/>
                    <a:pt x="314" y="366"/>
                  </a:cubicBezTo>
                  <a:cubicBezTo>
                    <a:pt x="335" y="328"/>
                    <a:pt x="335" y="328"/>
                    <a:pt x="335" y="328"/>
                  </a:cubicBezTo>
                  <a:cubicBezTo>
                    <a:pt x="356" y="290"/>
                    <a:pt x="356" y="290"/>
                    <a:pt x="356" y="290"/>
                  </a:cubicBezTo>
                  <a:cubicBezTo>
                    <a:pt x="378" y="253"/>
                    <a:pt x="378" y="253"/>
                    <a:pt x="378" y="253"/>
                  </a:cubicBezTo>
                  <a:cubicBezTo>
                    <a:pt x="385" y="240"/>
                    <a:pt x="392" y="228"/>
                    <a:pt x="399" y="216"/>
                  </a:cubicBezTo>
                  <a:cubicBezTo>
                    <a:pt x="407" y="203"/>
                    <a:pt x="414" y="191"/>
                    <a:pt x="421" y="179"/>
                  </a:cubicBezTo>
                  <a:cubicBezTo>
                    <a:pt x="429" y="166"/>
                    <a:pt x="436" y="154"/>
                    <a:pt x="444" y="142"/>
                  </a:cubicBezTo>
                  <a:cubicBezTo>
                    <a:pt x="451" y="129"/>
                    <a:pt x="459" y="117"/>
                    <a:pt x="467" y="105"/>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9" name="Freeform 9"/>
            <p:cNvSpPr>
              <a:spLocks/>
            </p:cNvSpPr>
            <p:nvPr/>
          </p:nvSpPr>
          <p:spPr bwMode="auto">
            <a:xfrm>
              <a:off x="6090708" y="2876660"/>
              <a:ext cx="1339374" cy="1215390"/>
            </a:xfrm>
            <a:custGeom>
              <a:avLst/>
              <a:gdLst>
                <a:gd name="T0" fmla="*/ 0 w 474"/>
                <a:gd name="T1" fmla="*/ 105 h 431"/>
                <a:gd name="T2" fmla="*/ 23 w 474"/>
                <a:gd name="T3" fmla="*/ 142 h 431"/>
                <a:gd name="T4" fmla="*/ 45 w 474"/>
                <a:gd name="T5" fmla="*/ 179 h 431"/>
                <a:gd name="T6" fmla="*/ 67 w 474"/>
                <a:gd name="T7" fmla="*/ 216 h 431"/>
                <a:gd name="T8" fmla="*/ 89 w 474"/>
                <a:gd name="T9" fmla="*/ 254 h 431"/>
                <a:gd name="T10" fmla="*/ 111 w 474"/>
                <a:gd name="T11" fmla="*/ 291 h 431"/>
                <a:gd name="T12" fmla="*/ 132 w 474"/>
                <a:gd name="T13" fmla="*/ 329 h 431"/>
                <a:gd name="T14" fmla="*/ 153 w 474"/>
                <a:gd name="T15" fmla="*/ 367 h 431"/>
                <a:gd name="T16" fmla="*/ 174 w 474"/>
                <a:gd name="T17" fmla="*/ 405 h 431"/>
                <a:gd name="T18" fmla="*/ 155 w 474"/>
                <a:gd name="T19" fmla="*/ 403 h 431"/>
                <a:gd name="T20" fmla="*/ 188 w 474"/>
                <a:gd name="T21" fmla="*/ 362 h 431"/>
                <a:gd name="T22" fmla="*/ 220 w 474"/>
                <a:gd name="T23" fmla="*/ 320 h 431"/>
                <a:gd name="T24" fmla="*/ 253 w 474"/>
                <a:gd name="T25" fmla="*/ 279 h 431"/>
                <a:gd name="T26" fmla="*/ 270 w 474"/>
                <a:gd name="T27" fmla="*/ 258 h 431"/>
                <a:gd name="T28" fmla="*/ 287 w 474"/>
                <a:gd name="T29" fmla="*/ 238 h 431"/>
                <a:gd name="T30" fmla="*/ 321 w 474"/>
                <a:gd name="T31" fmla="*/ 197 h 431"/>
                <a:gd name="T32" fmla="*/ 338 w 474"/>
                <a:gd name="T33" fmla="*/ 177 h 431"/>
                <a:gd name="T34" fmla="*/ 355 w 474"/>
                <a:gd name="T35" fmla="*/ 156 h 431"/>
                <a:gd name="T36" fmla="*/ 372 w 474"/>
                <a:gd name="T37" fmla="*/ 136 h 431"/>
                <a:gd name="T38" fmla="*/ 389 w 474"/>
                <a:gd name="T39" fmla="*/ 116 h 431"/>
                <a:gd name="T40" fmla="*/ 474 w 474"/>
                <a:gd name="T41" fmla="*/ 0 h 431"/>
                <a:gd name="T42" fmla="*/ 395 w 474"/>
                <a:gd name="T43" fmla="*/ 120 h 431"/>
                <a:gd name="T44" fmla="*/ 379 w 474"/>
                <a:gd name="T45" fmla="*/ 142 h 431"/>
                <a:gd name="T46" fmla="*/ 364 w 474"/>
                <a:gd name="T47" fmla="*/ 164 h 431"/>
                <a:gd name="T48" fmla="*/ 349 w 474"/>
                <a:gd name="T49" fmla="*/ 185 h 431"/>
                <a:gd name="T50" fmla="*/ 333 w 474"/>
                <a:gd name="T51" fmla="*/ 207 h 431"/>
                <a:gd name="T52" fmla="*/ 302 w 474"/>
                <a:gd name="T53" fmla="*/ 249 h 431"/>
                <a:gd name="T54" fmla="*/ 286 w 474"/>
                <a:gd name="T55" fmla="*/ 270 h 431"/>
                <a:gd name="T56" fmla="*/ 270 w 474"/>
                <a:gd name="T57" fmla="*/ 292 h 431"/>
                <a:gd name="T58" fmla="*/ 238 w 474"/>
                <a:gd name="T59" fmla="*/ 334 h 431"/>
                <a:gd name="T60" fmla="*/ 205 w 474"/>
                <a:gd name="T61" fmla="*/ 376 h 431"/>
                <a:gd name="T62" fmla="*/ 173 w 474"/>
                <a:gd name="T63" fmla="*/ 417 h 431"/>
                <a:gd name="T64" fmla="*/ 162 w 474"/>
                <a:gd name="T65" fmla="*/ 431 h 431"/>
                <a:gd name="T66" fmla="*/ 154 w 474"/>
                <a:gd name="T67" fmla="*/ 416 h 431"/>
                <a:gd name="T68" fmla="*/ 134 w 474"/>
                <a:gd name="T69" fmla="*/ 377 h 431"/>
                <a:gd name="T70" fmla="*/ 114 w 474"/>
                <a:gd name="T71" fmla="*/ 339 h 431"/>
                <a:gd name="T72" fmla="*/ 94 w 474"/>
                <a:gd name="T73" fmla="*/ 300 h 431"/>
                <a:gd name="T74" fmla="*/ 75 w 474"/>
                <a:gd name="T75" fmla="*/ 262 h 431"/>
                <a:gd name="T76" fmla="*/ 55 w 474"/>
                <a:gd name="T77" fmla="*/ 223 h 431"/>
                <a:gd name="T78" fmla="*/ 36 w 474"/>
                <a:gd name="T79" fmla="*/ 184 h 431"/>
                <a:gd name="T80" fmla="*/ 18 w 474"/>
                <a:gd name="T81" fmla="*/ 145 h 431"/>
                <a:gd name="T82" fmla="*/ 0 w 474"/>
                <a:gd name="T83" fmla="*/ 10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4" h="431">
                  <a:moveTo>
                    <a:pt x="0" y="105"/>
                  </a:moveTo>
                  <a:cubicBezTo>
                    <a:pt x="8" y="117"/>
                    <a:pt x="15" y="130"/>
                    <a:pt x="23" y="142"/>
                  </a:cubicBezTo>
                  <a:cubicBezTo>
                    <a:pt x="30" y="154"/>
                    <a:pt x="38" y="167"/>
                    <a:pt x="45" y="179"/>
                  </a:cubicBezTo>
                  <a:cubicBezTo>
                    <a:pt x="53" y="191"/>
                    <a:pt x="60" y="204"/>
                    <a:pt x="67" y="216"/>
                  </a:cubicBezTo>
                  <a:cubicBezTo>
                    <a:pt x="75" y="229"/>
                    <a:pt x="82" y="241"/>
                    <a:pt x="89" y="254"/>
                  </a:cubicBezTo>
                  <a:cubicBezTo>
                    <a:pt x="111" y="291"/>
                    <a:pt x="111" y="291"/>
                    <a:pt x="111" y="291"/>
                  </a:cubicBezTo>
                  <a:cubicBezTo>
                    <a:pt x="132" y="329"/>
                    <a:pt x="132" y="329"/>
                    <a:pt x="132" y="329"/>
                  </a:cubicBezTo>
                  <a:cubicBezTo>
                    <a:pt x="153" y="367"/>
                    <a:pt x="153" y="367"/>
                    <a:pt x="153" y="367"/>
                  </a:cubicBezTo>
                  <a:cubicBezTo>
                    <a:pt x="174" y="405"/>
                    <a:pt x="174" y="405"/>
                    <a:pt x="174" y="405"/>
                  </a:cubicBezTo>
                  <a:cubicBezTo>
                    <a:pt x="155" y="403"/>
                    <a:pt x="155" y="403"/>
                    <a:pt x="155" y="403"/>
                  </a:cubicBezTo>
                  <a:cubicBezTo>
                    <a:pt x="188" y="362"/>
                    <a:pt x="188" y="362"/>
                    <a:pt x="188" y="362"/>
                  </a:cubicBezTo>
                  <a:cubicBezTo>
                    <a:pt x="199" y="348"/>
                    <a:pt x="209" y="334"/>
                    <a:pt x="220" y="320"/>
                  </a:cubicBezTo>
                  <a:cubicBezTo>
                    <a:pt x="231" y="306"/>
                    <a:pt x="242" y="293"/>
                    <a:pt x="253" y="279"/>
                  </a:cubicBezTo>
                  <a:cubicBezTo>
                    <a:pt x="270" y="258"/>
                    <a:pt x="270" y="258"/>
                    <a:pt x="270" y="258"/>
                  </a:cubicBezTo>
                  <a:cubicBezTo>
                    <a:pt x="287" y="238"/>
                    <a:pt x="287" y="238"/>
                    <a:pt x="287" y="238"/>
                  </a:cubicBezTo>
                  <a:cubicBezTo>
                    <a:pt x="321" y="197"/>
                    <a:pt x="321" y="197"/>
                    <a:pt x="321" y="197"/>
                  </a:cubicBezTo>
                  <a:cubicBezTo>
                    <a:pt x="326" y="190"/>
                    <a:pt x="332" y="183"/>
                    <a:pt x="338" y="177"/>
                  </a:cubicBezTo>
                  <a:cubicBezTo>
                    <a:pt x="355" y="156"/>
                    <a:pt x="355" y="156"/>
                    <a:pt x="355" y="156"/>
                  </a:cubicBezTo>
                  <a:cubicBezTo>
                    <a:pt x="360" y="150"/>
                    <a:pt x="366" y="143"/>
                    <a:pt x="372" y="136"/>
                  </a:cubicBezTo>
                  <a:cubicBezTo>
                    <a:pt x="389" y="116"/>
                    <a:pt x="389" y="116"/>
                    <a:pt x="389" y="116"/>
                  </a:cubicBezTo>
                  <a:cubicBezTo>
                    <a:pt x="401" y="103"/>
                    <a:pt x="462" y="13"/>
                    <a:pt x="474" y="0"/>
                  </a:cubicBezTo>
                  <a:cubicBezTo>
                    <a:pt x="464" y="15"/>
                    <a:pt x="405" y="106"/>
                    <a:pt x="395" y="120"/>
                  </a:cubicBezTo>
                  <a:cubicBezTo>
                    <a:pt x="379" y="142"/>
                    <a:pt x="379" y="142"/>
                    <a:pt x="379" y="142"/>
                  </a:cubicBezTo>
                  <a:cubicBezTo>
                    <a:pt x="374" y="149"/>
                    <a:pt x="369" y="156"/>
                    <a:pt x="364" y="164"/>
                  </a:cubicBezTo>
                  <a:cubicBezTo>
                    <a:pt x="349" y="185"/>
                    <a:pt x="349" y="185"/>
                    <a:pt x="349" y="185"/>
                  </a:cubicBezTo>
                  <a:cubicBezTo>
                    <a:pt x="343" y="192"/>
                    <a:pt x="338" y="199"/>
                    <a:pt x="333" y="207"/>
                  </a:cubicBezTo>
                  <a:cubicBezTo>
                    <a:pt x="302" y="249"/>
                    <a:pt x="302" y="249"/>
                    <a:pt x="302" y="249"/>
                  </a:cubicBezTo>
                  <a:cubicBezTo>
                    <a:pt x="286" y="270"/>
                    <a:pt x="286" y="270"/>
                    <a:pt x="286" y="270"/>
                  </a:cubicBezTo>
                  <a:cubicBezTo>
                    <a:pt x="270" y="292"/>
                    <a:pt x="270" y="292"/>
                    <a:pt x="270" y="292"/>
                  </a:cubicBezTo>
                  <a:cubicBezTo>
                    <a:pt x="259" y="306"/>
                    <a:pt x="249" y="320"/>
                    <a:pt x="238" y="334"/>
                  </a:cubicBezTo>
                  <a:cubicBezTo>
                    <a:pt x="227" y="348"/>
                    <a:pt x="216" y="362"/>
                    <a:pt x="205" y="376"/>
                  </a:cubicBezTo>
                  <a:cubicBezTo>
                    <a:pt x="173" y="417"/>
                    <a:pt x="173" y="417"/>
                    <a:pt x="173" y="417"/>
                  </a:cubicBezTo>
                  <a:cubicBezTo>
                    <a:pt x="162" y="431"/>
                    <a:pt x="162" y="431"/>
                    <a:pt x="162" y="431"/>
                  </a:cubicBezTo>
                  <a:cubicBezTo>
                    <a:pt x="154" y="416"/>
                    <a:pt x="154" y="416"/>
                    <a:pt x="154" y="416"/>
                  </a:cubicBezTo>
                  <a:cubicBezTo>
                    <a:pt x="134" y="377"/>
                    <a:pt x="134" y="377"/>
                    <a:pt x="134" y="377"/>
                  </a:cubicBezTo>
                  <a:cubicBezTo>
                    <a:pt x="114" y="339"/>
                    <a:pt x="114" y="339"/>
                    <a:pt x="114" y="339"/>
                  </a:cubicBezTo>
                  <a:cubicBezTo>
                    <a:pt x="94" y="300"/>
                    <a:pt x="94" y="300"/>
                    <a:pt x="94" y="300"/>
                  </a:cubicBezTo>
                  <a:cubicBezTo>
                    <a:pt x="75" y="262"/>
                    <a:pt x="75" y="262"/>
                    <a:pt x="75" y="262"/>
                  </a:cubicBezTo>
                  <a:cubicBezTo>
                    <a:pt x="68" y="249"/>
                    <a:pt x="62" y="236"/>
                    <a:pt x="55" y="223"/>
                  </a:cubicBezTo>
                  <a:cubicBezTo>
                    <a:pt x="49" y="210"/>
                    <a:pt x="42" y="197"/>
                    <a:pt x="36" y="184"/>
                  </a:cubicBezTo>
                  <a:cubicBezTo>
                    <a:pt x="30" y="171"/>
                    <a:pt x="24" y="158"/>
                    <a:pt x="18" y="145"/>
                  </a:cubicBezTo>
                  <a:cubicBezTo>
                    <a:pt x="12" y="131"/>
                    <a:pt x="6" y="118"/>
                    <a:pt x="0" y="105"/>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0"/>
            <p:cNvSpPr>
              <a:spLocks/>
            </p:cNvSpPr>
            <p:nvPr/>
          </p:nvSpPr>
          <p:spPr bwMode="auto">
            <a:xfrm>
              <a:off x="4275234" y="2936032"/>
              <a:ext cx="1779429" cy="3829527"/>
            </a:xfrm>
            <a:custGeom>
              <a:avLst/>
              <a:gdLst>
                <a:gd name="T0" fmla="*/ 130 w 630"/>
                <a:gd name="T1" fmla="*/ 0 h 1357"/>
                <a:gd name="T2" fmla="*/ 116 w 630"/>
                <a:gd name="T3" fmla="*/ 48 h 1357"/>
                <a:gd name="T4" fmla="*/ 103 w 630"/>
                <a:gd name="T5" fmla="*/ 96 h 1357"/>
                <a:gd name="T6" fmla="*/ 75 w 630"/>
                <a:gd name="T7" fmla="*/ 191 h 1357"/>
                <a:gd name="T8" fmla="*/ 46 w 630"/>
                <a:gd name="T9" fmla="*/ 286 h 1357"/>
                <a:gd name="T10" fmla="*/ 17 w 630"/>
                <a:gd name="T11" fmla="*/ 382 h 1357"/>
                <a:gd name="T12" fmla="*/ 14 w 630"/>
                <a:gd name="T13" fmla="*/ 372 h 1357"/>
                <a:gd name="T14" fmla="*/ 83 w 630"/>
                <a:gd name="T15" fmla="*/ 415 h 1357"/>
                <a:gd name="T16" fmla="*/ 152 w 630"/>
                <a:gd name="T17" fmla="*/ 458 h 1357"/>
                <a:gd name="T18" fmla="*/ 220 w 630"/>
                <a:gd name="T19" fmla="*/ 501 h 1357"/>
                <a:gd name="T20" fmla="*/ 289 w 630"/>
                <a:gd name="T21" fmla="*/ 544 h 1357"/>
                <a:gd name="T22" fmla="*/ 302 w 630"/>
                <a:gd name="T23" fmla="*/ 553 h 1357"/>
                <a:gd name="T24" fmla="*/ 290 w 630"/>
                <a:gd name="T25" fmla="*/ 562 h 1357"/>
                <a:gd name="T26" fmla="*/ 214 w 630"/>
                <a:gd name="T27" fmla="*/ 621 h 1357"/>
                <a:gd name="T28" fmla="*/ 139 w 630"/>
                <a:gd name="T29" fmla="*/ 679 h 1357"/>
                <a:gd name="T30" fmla="*/ 141 w 630"/>
                <a:gd name="T31" fmla="*/ 663 h 1357"/>
                <a:gd name="T32" fmla="*/ 203 w 630"/>
                <a:gd name="T33" fmla="*/ 749 h 1357"/>
                <a:gd name="T34" fmla="*/ 234 w 630"/>
                <a:gd name="T35" fmla="*/ 792 h 1357"/>
                <a:gd name="T36" fmla="*/ 265 w 630"/>
                <a:gd name="T37" fmla="*/ 835 h 1357"/>
                <a:gd name="T38" fmla="*/ 327 w 630"/>
                <a:gd name="T39" fmla="*/ 922 h 1357"/>
                <a:gd name="T40" fmla="*/ 388 w 630"/>
                <a:gd name="T41" fmla="*/ 1008 h 1357"/>
                <a:gd name="T42" fmla="*/ 449 w 630"/>
                <a:gd name="T43" fmla="*/ 1095 h 1357"/>
                <a:gd name="T44" fmla="*/ 510 w 630"/>
                <a:gd name="T45" fmla="*/ 1182 h 1357"/>
                <a:gd name="T46" fmla="*/ 570 w 630"/>
                <a:gd name="T47" fmla="*/ 1269 h 1357"/>
                <a:gd name="T48" fmla="*/ 600 w 630"/>
                <a:gd name="T49" fmla="*/ 1313 h 1357"/>
                <a:gd name="T50" fmla="*/ 630 w 630"/>
                <a:gd name="T51" fmla="*/ 1357 h 1357"/>
                <a:gd name="T52" fmla="*/ 598 w 630"/>
                <a:gd name="T53" fmla="*/ 1315 h 1357"/>
                <a:gd name="T54" fmla="*/ 565 w 630"/>
                <a:gd name="T55" fmla="*/ 1273 h 1357"/>
                <a:gd name="T56" fmla="*/ 501 w 630"/>
                <a:gd name="T57" fmla="*/ 1188 h 1357"/>
                <a:gd name="T58" fmla="*/ 438 w 630"/>
                <a:gd name="T59" fmla="*/ 1104 h 1357"/>
                <a:gd name="T60" fmla="*/ 374 w 630"/>
                <a:gd name="T61" fmla="*/ 1019 h 1357"/>
                <a:gd name="T62" fmla="*/ 311 w 630"/>
                <a:gd name="T63" fmla="*/ 933 h 1357"/>
                <a:gd name="T64" fmla="*/ 248 w 630"/>
                <a:gd name="T65" fmla="*/ 848 h 1357"/>
                <a:gd name="T66" fmla="*/ 217 w 630"/>
                <a:gd name="T67" fmla="*/ 805 h 1357"/>
                <a:gd name="T68" fmla="*/ 186 w 630"/>
                <a:gd name="T69" fmla="*/ 762 h 1357"/>
                <a:gd name="T70" fmla="*/ 123 w 630"/>
                <a:gd name="T71" fmla="*/ 676 h 1357"/>
                <a:gd name="T72" fmla="*/ 117 w 630"/>
                <a:gd name="T73" fmla="*/ 668 h 1357"/>
                <a:gd name="T74" fmla="*/ 125 w 630"/>
                <a:gd name="T75" fmla="*/ 661 h 1357"/>
                <a:gd name="T76" fmla="*/ 201 w 630"/>
                <a:gd name="T77" fmla="*/ 603 h 1357"/>
                <a:gd name="T78" fmla="*/ 276 w 630"/>
                <a:gd name="T79" fmla="*/ 545 h 1357"/>
                <a:gd name="T80" fmla="*/ 277 w 630"/>
                <a:gd name="T81" fmla="*/ 563 h 1357"/>
                <a:gd name="T82" fmla="*/ 209 w 630"/>
                <a:gd name="T83" fmla="*/ 519 h 1357"/>
                <a:gd name="T84" fmla="*/ 141 w 630"/>
                <a:gd name="T85" fmla="*/ 475 h 1357"/>
                <a:gd name="T86" fmla="*/ 73 w 630"/>
                <a:gd name="T87" fmla="*/ 431 h 1357"/>
                <a:gd name="T88" fmla="*/ 5 w 630"/>
                <a:gd name="T89" fmla="*/ 386 h 1357"/>
                <a:gd name="T90" fmla="*/ 0 w 630"/>
                <a:gd name="T91" fmla="*/ 383 h 1357"/>
                <a:gd name="T92" fmla="*/ 2 w 630"/>
                <a:gd name="T93" fmla="*/ 377 h 1357"/>
                <a:gd name="T94" fmla="*/ 33 w 630"/>
                <a:gd name="T95" fmla="*/ 282 h 1357"/>
                <a:gd name="T96" fmla="*/ 65 w 630"/>
                <a:gd name="T97" fmla="*/ 188 h 1357"/>
                <a:gd name="T98" fmla="*/ 97 w 630"/>
                <a:gd name="T99" fmla="*/ 94 h 1357"/>
                <a:gd name="T100" fmla="*/ 114 w 630"/>
                <a:gd name="T101" fmla="*/ 47 h 1357"/>
                <a:gd name="T102" fmla="*/ 130 w 630"/>
                <a:gd name="T10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1357">
                  <a:moveTo>
                    <a:pt x="130" y="0"/>
                  </a:moveTo>
                  <a:cubicBezTo>
                    <a:pt x="116" y="48"/>
                    <a:pt x="116" y="48"/>
                    <a:pt x="116" y="48"/>
                  </a:cubicBezTo>
                  <a:cubicBezTo>
                    <a:pt x="103" y="96"/>
                    <a:pt x="103" y="96"/>
                    <a:pt x="103" y="96"/>
                  </a:cubicBezTo>
                  <a:cubicBezTo>
                    <a:pt x="93" y="128"/>
                    <a:pt x="84" y="159"/>
                    <a:pt x="75" y="191"/>
                  </a:cubicBezTo>
                  <a:cubicBezTo>
                    <a:pt x="65" y="223"/>
                    <a:pt x="56" y="255"/>
                    <a:pt x="46" y="286"/>
                  </a:cubicBezTo>
                  <a:cubicBezTo>
                    <a:pt x="37" y="318"/>
                    <a:pt x="27" y="350"/>
                    <a:pt x="17" y="382"/>
                  </a:cubicBezTo>
                  <a:cubicBezTo>
                    <a:pt x="14" y="372"/>
                    <a:pt x="14" y="372"/>
                    <a:pt x="14" y="372"/>
                  </a:cubicBezTo>
                  <a:cubicBezTo>
                    <a:pt x="83" y="415"/>
                    <a:pt x="83" y="415"/>
                    <a:pt x="83" y="415"/>
                  </a:cubicBezTo>
                  <a:cubicBezTo>
                    <a:pt x="106" y="429"/>
                    <a:pt x="129" y="444"/>
                    <a:pt x="152" y="458"/>
                  </a:cubicBezTo>
                  <a:cubicBezTo>
                    <a:pt x="220" y="501"/>
                    <a:pt x="220" y="501"/>
                    <a:pt x="220" y="501"/>
                  </a:cubicBezTo>
                  <a:cubicBezTo>
                    <a:pt x="243" y="515"/>
                    <a:pt x="266" y="530"/>
                    <a:pt x="289" y="544"/>
                  </a:cubicBezTo>
                  <a:cubicBezTo>
                    <a:pt x="302" y="553"/>
                    <a:pt x="302" y="553"/>
                    <a:pt x="302" y="553"/>
                  </a:cubicBezTo>
                  <a:cubicBezTo>
                    <a:pt x="290" y="562"/>
                    <a:pt x="290" y="562"/>
                    <a:pt x="290" y="562"/>
                  </a:cubicBezTo>
                  <a:cubicBezTo>
                    <a:pt x="214" y="621"/>
                    <a:pt x="214" y="621"/>
                    <a:pt x="214" y="621"/>
                  </a:cubicBezTo>
                  <a:cubicBezTo>
                    <a:pt x="189" y="640"/>
                    <a:pt x="164" y="659"/>
                    <a:pt x="139" y="679"/>
                  </a:cubicBezTo>
                  <a:cubicBezTo>
                    <a:pt x="141" y="663"/>
                    <a:pt x="141" y="663"/>
                    <a:pt x="141" y="663"/>
                  </a:cubicBezTo>
                  <a:cubicBezTo>
                    <a:pt x="203" y="749"/>
                    <a:pt x="203" y="749"/>
                    <a:pt x="203" y="749"/>
                  </a:cubicBezTo>
                  <a:cubicBezTo>
                    <a:pt x="234" y="792"/>
                    <a:pt x="234" y="792"/>
                    <a:pt x="234" y="792"/>
                  </a:cubicBezTo>
                  <a:cubicBezTo>
                    <a:pt x="265" y="835"/>
                    <a:pt x="265" y="835"/>
                    <a:pt x="265" y="835"/>
                  </a:cubicBezTo>
                  <a:cubicBezTo>
                    <a:pt x="327" y="922"/>
                    <a:pt x="327" y="922"/>
                    <a:pt x="327" y="922"/>
                  </a:cubicBezTo>
                  <a:cubicBezTo>
                    <a:pt x="347" y="951"/>
                    <a:pt x="368" y="980"/>
                    <a:pt x="388" y="1008"/>
                  </a:cubicBezTo>
                  <a:cubicBezTo>
                    <a:pt x="409" y="1037"/>
                    <a:pt x="429" y="1066"/>
                    <a:pt x="449" y="1095"/>
                  </a:cubicBezTo>
                  <a:cubicBezTo>
                    <a:pt x="510" y="1182"/>
                    <a:pt x="510" y="1182"/>
                    <a:pt x="510" y="1182"/>
                  </a:cubicBezTo>
                  <a:cubicBezTo>
                    <a:pt x="570" y="1269"/>
                    <a:pt x="570" y="1269"/>
                    <a:pt x="570" y="1269"/>
                  </a:cubicBezTo>
                  <a:cubicBezTo>
                    <a:pt x="600" y="1313"/>
                    <a:pt x="600" y="1313"/>
                    <a:pt x="600" y="1313"/>
                  </a:cubicBezTo>
                  <a:cubicBezTo>
                    <a:pt x="630" y="1357"/>
                    <a:pt x="630" y="1357"/>
                    <a:pt x="630" y="1357"/>
                  </a:cubicBezTo>
                  <a:cubicBezTo>
                    <a:pt x="598" y="1315"/>
                    <a:pt x="598" y="1315"/>
                    <a:pt x="598" y="1315"/>
                  </a:cubicBezTo>
                  <a:cubicBezTo>
                    <a:pt x="565" y="1273"/>
                    <a:pt x="565" y="1273"/>
                    <a:pt x="565" y="1273"/>
                  </a:cubicBezTo>
                  <a:cubicBezTo>
                    <a:pt x="501" y="1188"/>
                    <a:pt x="501" y="1188"/>
                    <a:pt x="501" y="1188"/>
                  </a:cubicBezTo>
                  <a:cubicBezTo>
                    <a:pt x="438" y="1104"/>
                    <a:pt x="438" y="1104"/>
                    <a:pt x="438" y="1104"/>
                  </a:cubicBezTo>
                  <a:cubicBezTo>
                    <a:pt x="416" y="1075"/>
                    <a:pt x="395" y="1047"/>
                    <a:pt x="374" y="1019"/>
                  </a:cubicBezTo>
                  <a:cubicBezTo>
                    <a:pt x="353" y="990"/>
                    <a:pt x="332" y="962"/>
                    <a:pt x="311" y="933"/>
                  </a:cubicBezTo>
                  <a:cubicBezTo>
                    <a:pt x="248" y="848"/>
                    <a:pt x="248" y="848"/>
                    <a:pt x="248" y="848"/>
                  </a:cubicBezTo>
                  <a:cubicBezTo>
                    <a:pt x="217" y="805"/>
                    <a:pt x="217" y="805"/>
                    <a:pt x="217" y="805"/>
                  </a:cubicBezTo>
                  <a:cubicBezTo>
                    <a:pt x="186" y="762"/>
                    <a:pt x="186" y="762"/>
                    <a:pt x="186" y="762"/>
                  </a:cubicBezTo>
                  <a:cubicBezTo>
                    <a:pt x="123" y="676"/>
                    <a:pt x="123" y="676"/>
                    <a:pt x="123" y="676"/>
                  </a:cubicBezTo>
                  <a:cubicBezTo>
                    <a:pt x="117" y="668"/>
                    <a:pt x="117" y="668"/>
                    <a:pt x="117" y="668"/>
                  </a:cubicBezTo>
                  <a:cubicBezTo>
                    <a:pt x="125" y="661"/>
                    <a:pt x="125" y="661"/>
                    <a:pt x="125" y="661"/>
                  </a:cubicBezTo>
                  <a:cubicBezTo>
                    <a:pt x="150" y="641"/>
                    <a:pt x="176" y="622"/>
                    <a:pt x="201" y="603"/>
                  </a:cubicBezTo>
                  <a:cubicBezTo>
                    <a:pt x="276" y="545"/>
                    <a:pt x="276" y="545"/>
                    <a:pt x="276" y="545"/>
                  </a:cubicBezTo>
                  <a:cubicBezTo>
                    <a:pt x="277" y="563"/>
                    <a:pt x="277" y="563"/>
                    <a:pt x="277" y="563"/>
                  </a:cubicBezTo>
                  <a:cubicBezTo>
                    <a:pt x="254" y="548"/>
                    <a:pt x="232" y="534"/>
                    <a:pt x="209" y="519"/>
                  </a:cubicBezTo>
                  <a:cubicBezTo>
                    <a:pt x="141" y="475"/>
                    <a:pt x="141" y="475"/>
                    <a:pt x="141" y="475"/>
                  </a:cubicBezTo>
                  <a:cubicBezTo>
                    <a:pt x="118" y="460"/>
                    <a:pt x="95" y="445"/>
                    <a:pt x="73" y="431"/>
                  </a:cubicBezTo>
                  <a:cubicBezTo>
                    <a:pt x="5" y="386"/>
                    <a:pt x="5" y="386"/>
                    <a:pt x="5" y="386"/>
                  </a:cubicBezTo>
                  <a:cubicBezTo>
                    <a:pt x="0" y="383"/>
                    <a:pt x="0" y="383"/>
                    <a:pt x="0" y="383"/>
                  </a:cubicBezTo>
                  <a:cubicBezTo>
                    <a:pt x="2" y="377"/>
                    <a:pt x="2" y="377"/>
                    <a:pt x="2" y="377"/>
                  </a:cubicBezTo>
                  <a:cubicBezTo>
                    <a:pt x="12" y="345"/>
                    <a:pt x="23" y="314"/>
                    <a:pt x="33" y="282"/>
                  </a:cubicBezTo>
                  <a:cubicBezTo>
                    <a:pt x="44" y="251"/>
                    <a:pt x="54" y="219"/>
                    <a:pt x="65" y="188"/>
                  </a:cubicBezTo>
                  <a:cubicBezTo>
                    <a:pt x="76" y="157"/>
                    <a:pt x="86" y="125"/>
                    <a:pt x="97" y="94"/>
                  </a:cubicBezTo>
                  <a:cubicBezTo>
                    <a:pt x="114" y="47"/>
                    <a:pt x="114" y="47"/>
                    <a:pt x="114" y="47"/>
                  </a:cubicBezTo>
                  <a:lnTo>
                    <a:pt x="13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11"/>
            <p:cNvSpPr>
              <a:spLocks/>
            </p:cNvSpPr>
            <p:nvPr/>
          </p:nvSpPr>
          <p:spPr bwMode="auto">
            <a:xfrm>
              <a:off x="6090708" y="2937778"/>
              <a:ext cx="1838802" cy="3827780"/>
            </a:xfrm>
            <a:custGeom>
              <a:avLst/>
              <a:gdLst>
                <a:gd name="T0" fmla="*/ 521 w 651"/>
                <a:gd name="T1" fmla="*/ 0 h 1356"/>
                <a:gd name="T2" fmla="*/ 537 w 651"/>
                <a:gd name="T3" fmla="*/ 47 h 1356"/>
                <a:gd name="T4" fmla="*/ 554 w 651"/>
                <a:gd name="T5" fmla="*/ 94 h 1356"/>
                <a:gd name="T6" fmla="*/ 586 w 651"/>
                <a:gd name="T7" fmla="*/ 188 h 1356"/>
                <a:gd name="T8" fmla="*/ 618 w 651"/>
                <a:gd name="T9" fmla="*/ 282 h 1356"/>
                <a:gd name="T10" fmla="*/ 634 w 651"/>
                <a:gd name="T11" fmla="*/ 329 h 1356"/>
                <a:gd name="T12" fmla="*/ 650 w 651"/>
                <a:gd name="T13" fmla="*/ 376 h 1356"/>
                <a:gd name="T14" fmla="*/ 651 w 651"/>
                <a:gd name="T15" fmla="*/ 382 h 1356"/>
                <a:gd name="T16" fmla="*/ 646 w 651"/>
                <a:gd name="T17" fmla="*/ 386 h 1356"/>
                <a:gd name="T18" fmla="*/ 578 w 651"/>
                <a:gd name="T19" fmla="*/ 430 h 1356"/>
                <a:gd name="T20" fmla="*/ 510 w 651"/>
                <a:gd name="T21" fmla="*/ 475 h 1356"/>
                <a:gd name="T22" fmla="*/ 442 w 651"/>
                <a:gd name="T23" fmla="*/ 519 h 1356"/>
                <a:gd name="T24" fmla="*/ 374 w 651"/>
                <a:gd name="T25" fmla="*/ 563 h 1356"/>
                <a:gd name="T26" fmla="*/ 375 w 651"/>
                <a:gd name="T27" fmla="*/ 545 h 1356"/>
                <a:gd name="T28" fmla="*/ 441 w 651"/>
                <a:gd name="T29" fmla="*/ 603 h 1356"/>
                <a:gd name="T30" fmla="*/ 507 w 651"/>
                <a:gd name="T31" fmla="*/ 661 h 1356"/>
                <a:gd name="T32" fmla="*/ 514 w 651"/>
                <a:gd name="T33" fmla="*/ 668 h 1356"/>
                <a:gd name="T34" fmla="*/ 508 w 651"/>
                <a:gd name="T35" fmla="*/ 676 h 1356"/>
                <a:gd name="T36" fmla="*/ 446 w 651"/>
                <a:gd name="T37" fmla="*/ 762 h 1356"/>
                <a:gd name="T38" fmla="*/ 415 w 651"/>
                <a:gd name="T39" fmla="*/ 805 h 1356"/>
                <a:gd name="T40" fmla="*/ 383 w 651"/>
                <a:gd name="T41" fmla="*/ 847 h 1356"/>
                <a:gd name="T42" fmla="*/ 320 w 651"/>
                <a:gd name="T43" fmla="*/ 933 h 1356"/>
                <a:gd name="T44" fmla="*/ 257 w 651"/>
                <a:gd name="T45" fmla="*/ 1018 h 1356"/>
                <a:gd name="T46" fmla="*/ 193 w 651"/>
                <a:gd name="T47" fmla="*/ 1103 h 1356"/>
                <a:gd name="T48" fmla="*/ 129 w 651"/>
                <a:gd name="T49" fmla="*/ 1187 h 1356"/>
                <a:gd name="T50" fmla="*/ 65 w 651"/>
                <a:gd name="T51" fmla="*/ 1272 h 1356"/>
                <a:gd name="T52" fmla="*/ 32 w 651"/>
                <a:gd name="T53" fmla="*/ 1314 h 1356"/>
                <a:gd name="T54" fmla="*/ 0 w 651"/>
                <a:gd name="T55" fmla="*/ 1356 h 1356"/>
                <a:gd name="T56" fmla="*/ 30 w 651"/>
                <a:gd name="T57" fmla="*/ 1312 h 1356"/>
                <a:gd name="T58" fmla="*/ 60 w 651"/>
                <a:gd name="T59" fmla="*/ 1268 h 1356"/>
                <a:gd name="T60" fmla="*/ 120 w 651"/>
                <a:gd name="T61" fmla="*/ 1181 h 1356"/>
                <a:gd name="T62" fmla="*/ 181 w 651"/>
                <a:gd name="T63" fmla="*/ 1094 h 1356"/>
                <a:gd name="T64" fmla="*/ 243 w 651"/>
                <a:gd name="T65" fmla="*/ 1008 h 1356"/>
                <a:gd name="T66" fmla="*/ 304 w 651"/>
                <a:gd name="T67" fmla="*/ 921 h 1356"/>
                <a:gd name="T68" fmla="*/ 366 w 651"/>
                <a:gd name="T69" fmla="*/ 835 h 1356"/>
                <a:gd name="T70" fmla="*/ 397 w 651"/>
                <a:gd name="T71" fmla="*/ 792 h 1356"/>
                <a:gd name="T72" fmla="*/ 428 w 651"/>
                <a:gd name="T73" fmla="*/ 749 h 1356"/>
                <a:gd name="T74" fmla="*/ 490 w 651"/>
                <a:gd name="T75" fmla="*/ 663 h 1356"/>
                <a:gd name="T76" fmla="*/ 492 w 651"/>
                <a:gd name="T77" fmla="*/ 678 h 1356"/>
                <a:gd name="T78" fmla="*/ 426 w 651"/>
                <a:gd name="T79" fmla="*/ 620 h 1356"/>
                <a:gd name="T80" fmla="*/ 361 w 651"/>
                <a:gd name="T81" fmla="*/ 562 h 1356"/>
                <a:gd name="T82" fmla="*/ 350 w 651"/>
                <a:gd name="T83" fmla="*/ 552 h 1356"/>
                <a:gd name="T84" fmla="*/ 362 w 651"/>
                <a:gd name="T85" fmla="*/ 544 h 1356"/>
                <a:gd name="T86" fmla="*/ 431 w 651"/>
                <a:gd name="T87" fmla="*/ 501 h 1356"/>
                <a:gd name="T88" fmla="*/ 499 w 651"/>
                <a:gd name="T89" fmla="*/ 458 h 1356"/>
                <a:gd name="T90" fmla="*/ 568 w 651"/>
                <a:gd name="T91" fmla="*/ 415 h 1356"/>
                <a:gd name="T92" fmla="*/ 637 w 651"/>
                <a:gd name="T93" fmla="*/ 372 h 1356"/>
                <a:gd name="T94" fmla="*/ 634 w 651"/>
                <a:gd name="T95" fmla="*/ 382 h 1356"/>
                <a:gd name="T96" fmla="*/ 619 w 651"/>
                <a:gd name="T97" fmla="*/ 334 h 1356"/>
                <a:gd name="T98" fmla="*/ 605 w 651"/>
                <a:gd name="T99" fmla="*/ 286 h 1356"/>
                <a:gd name="T100" fmla="*/ 576 w 651"/>
                <a:gd name="T101" fmla="*/ 191 h 1356"/>
                <a:gd name="T102" fmla="*/ 548 w 651"/>
                <a:gd name="T103" fmla="*/ 96 h 1356"/>
                <a:gd name="T104" fmla="*/ 535 w 651"/>
                <a:gd name="T105" fmla="*/ 48 h 1356"/>
                <a:gd name="T106" fmla="*/ 521 w 651"/>
                <a:gd name="T107" fmla="*/ 0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1" h="1356">
                  <a:moveTo>
                    <a:pt x="521" y="0"/>
                  </a:moveTo>
                  <a:cubicBezTo>
                    <a:pt x="537" y="47"/>
                    <a:pt x="537" y="47"/>
                    <a:pt x="537" y="47"/>
                  </a:cubicBezTo>
                  <a:cubicBezTo>
                    <a:pt x="554" y="94"/>
                    <a:pt x="554" y="94"/>
                    <a:pt x="554" y="94"/>
                  </a:cubicBezTo>
                  <a:cubicBezTo>
                    <a:pt x="565" y="125"/>
                    <a:pt x="575" y="157"/>
                    <a:pt x="586" y="188"/>
                  </a:cubicBezTo>
                  <a:cubicBezTo>
                    <a:pt x="597" y="219"/>
                    <a:pt x="607" y="251"/>
                    <a:pt x="618" y="282"/>
                  </a:cubicBezTo>
                  <a:cubicBezTo>
                    <a:pt x="634" y="329"/>
                    <a:pt x="634" y="329"/>
                    <a:pt x="634" y="329"/>
                  </a:cubicBezTo>
                  <a:cubicBezTo>
                    <a:pt x="650" y="376"/>
                    <a:pt x="650" y="376"/>
                    <a:pt x="650" y="376"/>
                  </a:cubicBezTo>
                  <a:cubicBezTo>
                    <a:pt x="651" y="382"/>
                    <a:pt x="651" y="382"/>
                    <a:pt x="651" y="382"/>
                  </a:cubicBezTo>
                  <a:cubicBezTo>
                    <a:pt x="646" y="386"/>
                    <a:pt x="646" y="386"/>
                    <a:pt x="646" y="386"/>
                  </a:cubicBezTo>
                  <a:cubicBezTo>
                    <a:pt x="578" y="430"/>
                    <a:pt x="578" y="430"/>
                    <a:pt x="578" y="430"/>
                  </a:cubicBezTo>
                  <a:cubicBezTo>
                    <a:pt x="510" y="475"/>
                    <a:pt x="510" y="475"/>
                    <a:pt x="510" y="475"/>
                  </a:cubicBezTo>
                  <a:cubicBezTo>
                    <a:pt x="442" y="519"/>
                    <a:pt x="442" y="519"/>
                    <a:pt x="442" y="519"/>
                  </a:cubicBezTo>
                  <a:cubicBezTo>
                    <a:pt x="419" y="534"/>
                    <a:pt x="397" y="548"/>
                    <a:pt x="374" y="563"/>
                  </a:cubicBezTo>
                  <a:cubicBezTo>
                    <a:pt x="375" y="545"/>
                    <a:pt x="375" y="545"/>
                    <a:pt x="375" y="545"/>
                  </a:cubicBezTo>
                  <a:cubicBezTo>
                    <a:pt x="441" y="603"/>
                    <a:pt x="441" y="603"/>
                    <a:pt x="441" y="603"/>
                  </a:cubicBezTo>
                  <a:cubicBezTo>
                    <a:pt x="463" y="623"/>
                    <a:pt x="485" y="642"/>
                    <a:pt x="507" y="661"/>
                  </a:cubicBezTo>
                  <a:cubicBezTo>
                    <a:pt x="514" y="668"/>
                    <a:pt x="514" y="668"/>
                    <a:pt x="514" y="668"/>
                  </a:cubicBezTo>
                  <a:cubicBezTo>
                    <a:pt x="508" y="676"/>
                    <a:pt x="508" y="676"/>
                    <a:pt x="508" y="676"/>
                  </a:cubicBezTo>
                  <a:cubicBezTo>
                    <a:pt x="446" y="762"/>
                    <a:pt x="446" y="762"/>
                    <a:pt x="446" y="762"/>
                  </a:cubicBezTo>
                  <a:cubicBezTo>
                    <a:pt x="415" y="805"/>
                    <a:pt x="415" y="805"/>
                    <a:pt x="415" y="805"/>
                  </a:cubicBezTo>
                  <a:cubicBezTo>
                    <a:pt x="383" y="847"/>
                    <a:pt x="383" y="847"/>
                    <a:pt x="383" y="847"/>
                  </a:cubicBezTo>
                  <a:cubicBezTo>
                    <a:pt x="320" y="933"/>
                    <a:pt x="320" y="933"/>
                    <a:pt x="320" y="933"/>
                  </a:cubicBezTo>
                  <a:cubicBezTo>
                    <a:pt x="299" y="961"/>
                    <a:pt x="278" y="989"/>
                    <a:pt x="257" y="1018"/>
                  </a:cubicBezTo>
                  <a:cubicBezTo>
                    <a:pt x="235" y="1046"/>
                    <a:pt x="214" y="1074"/>
                    <a:pt x="193" y="1103"/>
                  </a:cubicBezTo>
                  <a:cubicBezTo>
                    <a:pt x="129" y="1187"/>
                    <a:pt x="129" y="1187"/>
                    <a:pt x="129" y="1187"/>
                  </a:cubicBezTo>
                  <a:cubicBezTo>
                    <a:pt x="65" y="1272"/>
                    <a:pt x="65" y="1272"/>
                    <a:pt x="65" y="1272"/>
                  </a:cubicBezTo>
                  <a:cubicBezTo>
                    <a:pt x="32" y="1314"/>
                    <a:pt x="32" y="1314"/>
                    <a:pt x="32" y="1314"/>
                  </a:cubicBezTo>
                  <a:cubicBezTo>
                    <a:pt x="0" y="1356"/>
                    <a:pt x="0" y="1356"/>
                    <a:pt x="0" y="1356"/>
                  </a:cubicBezTo>
                  <a:cubicBezTo>
                    <a:pt x="30" y="1312"/>
                    <a:pt x="30" y="1312"/>
                    <a:pt x="30" y="1312"/>
                  </a:cubicBezTo>
                  <a:cubicBezTo>
                    <a:pt x="60" y="1268"/>
                    <a:pt x="60" y="1268"/>
                    <a:pt x="60" y="1268"/>
                  </a:cubicBezTo>
                  <a:cubicBezTo>
                    <a:pt x="120" y="1181"/>
                    <a:pt x="120" y="1181"/>
                    <a:pt x="120" y="1181"/>
                  </a:cubicBezTo>
                  <a:cubicBezTo>
                    <a:pt x="181" y="1094"/>
                    <a:pt x="181" y="1094"/>
                    <a:pt x="181" y="1094"/>
                  </a:cubicBezTo>
                  <a:cubicBezTo>
                    <a:pt x="202" y="1065"/>
                    <a:pt x="222" y="1036"/>
                    <a:pt x="243" y="1008"/>
                  </a:cubicBezTo>
                  <a:cubicBezTo>
                    <a:pt x="263" y="979"/>
                    <a:pt x="284" y="950"/>
                    <a:pt x="304" y="921"/>
                  </a:cubicBezTo>
                  <a:cubicBezTo>
                    <a:pt x="366" y="835"/>
                    <a:pt x="366" y="835"/>
                    <a:pt x="366" y="835"/>
                  </a:cubicBezTo>
                  <a:cubicBezTo>
                    <a:pt x="397" y="792"/>
                    <a:pt x="397" y="792"/>
                    <a:pt x="397" y="792"/>
                  </a:cubicBezTo>
                  <a:cubicBezTo>
                    <a:pt x="428" y="749"/>
                    <a:pt x="428" y="749"/>
                    <a:pt x="428" y="749"/>
                  </a:cubicBezTo>
                  <a:cubicBezTo>
                    <a:pt x="490" y="663"/>
                    <a:pt x="490" y="663"/>
                    <a:pt x="490" y="663"/>
                  </a:cubicBezTo>
                  <a:cubicBezTo>
                    <a:pt x="492" y="678"/>
                    <a:pt x="492" y="678"/>
                    <a:pt x="492" y="678"/>
                  </a:cubicBezTo>
                  <a:cubicBezTo>
                    <a:pt x="470" y="659"/>
                    <a:pt x="448" y="639"/>
                    <a:pt x="426" y="620"/>
                  </a:cubicBezTo>
                  <a:cubicBezTo>
                    <a:pt x="361" y="562"/>
                    <a:pt x="361" y="562"/>
                    <a:pt x="361" y="562"/>
                  </a:cubicBezTo>
                  <a:cubicBezTo>
                    <a:pt x="350" y="552"/>
                    <a:pt x="350" y="552"/>
                    <a:pt x="350" y="552"/>
                  </a:cubicBezTo>
                  <a:cubicBezTo>
                    <a:pt x="362" y="544"/>
                    <a:pt x="362" y="544"/>
                    <a:pt x="362" y="544"/>
                  </a:cubicBezTo>
                  <a:cubicBezTo>
                    <a:pt x="385" y="530"/>
                    <a:pt x="408" y="515"/>
                    <a:pt x="431" y="501"/>
                  </a:cubicBezTo>
                  <a:cubicBezTo>
                    <a:pt x="499" y="458"/>
                    <a:pt x="499" y="458"/>
                    <a:pt x="499" y="458"/>
                  </a:cubicBezTo>
                  <a:cubicBezTo>
                    <a:pt x="568" y="415"/>
                    <a:pt x="568" y="415"/>
                    <a:pt x="568" y="415"/>
                  </a:cubicBezTo>
                  <a:cubicBezTo>
                    <a:pt x="637" y="372"/>
                    <a:pt x="637" y="372"/>
                    <a:pt x="637" y="372"/>
                  </a:cubicBezTo>
                  <a:cubicBezTo>
                    <a:pt x="634" y="382"/>
                    <a:pt x="634" y="382"/>
                    <a:pt x="634" y="382"/>
                  </a:cubicBezTo>
                  <a:cubicBezTo>
                    <a:pt x="619" y="334"/>
                    <a:pt x="619" y="334"/>
                    <a:pt x="619" y="334"/>
                  </a:cubicBezTo>
                  <a:cubicBezTo>
                    <a:pt x="605" y="286"/>
                    <a:pt x="605" y="286"/>
                    <a:pt x="605" y="286"/>
                  </a:cubicBezTo>
                  <a:cubicBezTo>
                    <a:pt x="595" y="255"/>
                    <a:pt x="586" y="223"/>
                    <a:pt x="576" y="191"/>
                  </a:cubicBezTo>
                  <a:cubicBezTo>
                    <a:pt x="567" y="159"/>
                    <a:pt x="558" y="127"/>
                    <a:pt x="548" y="96"/>
                  </a:cubicBezTo>
                  <a:cubicBezTo>
                    <a:pt x="535" y="48"/>
                    <a:pt x="535" y="48"/>
                    <a:pt x="535" y="48"/>
                  </a:cubicBezTo>
                  <a:lnTo>
                    <a:pt x="521"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30"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31"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32" name="Group 31"/>
          <p:cNvGrpSpPr/>
          <p:nvPr/>
        </p:nvGrpSpPr>
        <p:grpSpPr>
          <a:xfrm>
            <a:off x="2686440" y="4843958"/>
            <a:ext cx="373392" cy="373392"/>
            <a:chOff x="6909469" y="5477250"/>
            <a:chExt cx="340040" cy="340040"/>
          </a:xfrm>
          <a:solidFill>
            <a:schemeClr val="accent1"/>
          </a:solidFill>
        </p:grpSpPr>
        <p:sp>
          <p:nvSpPr>
            <p:cNvPr id="33"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4"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5"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7" name="Group 36"/>
          <p:cNvGrpSpPr/>
          <p:nvPr/>
        </p:nvGrpSpPr>
        <p:grpSpPr>
          <a:xfrm>
            <a:off x="6138174" y="4843958"/>
            <a:ext cx="373392" cy="373392"/>
            <a:chOff x="10031180" y="5477250"/>
            <a:chExt cx="340040" cy="340040"/>
          </a:xfrm>
          <a:solidFill>
            <a:schemeClr val="accent3"/>
          </a:solidFill>
        </p:grpSpPr>
        <p:sp>
          <p:nvSpPr>
            <p:cNvPr id="38"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9"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65497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37"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900" decel="100000" fill="hold"/>
                                        <p:tgtEl>
                                          <p:spTgt spid="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30" grpId="0"/>
      <p:bldP spid="3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74668" y="5309420"/>
            <a:ext cx="8273796" cy="444452"/>
          </a:xfrm>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a:xfrm>
            <a:off x="474668" y="5763039"/>
            <a:ext cx="8273796" cy="330257"/>
          </a:xfrm>
        </p:spPr>
        <p:txBody>
          <a:bodyPr>
            <a:normAutofit/>
          </a:bodyPr>
          <a:lstStyle/>
          <a:p>
            <a:r>
              <a:rPr lang="en-US" dirty="0"/>
              <a:t>We build the most powerful and clean theme for our valuable client.</a:t>
            </a:r>
            <a:endParaRPr lang="en-AU" dirty="0"/>
          </a:p>
        </p:txBody>
      </p:sp>
      <p:grpSp>
        <p:nvGrpSpPr>
          <p:cNvPr id="5" name="Group 4"/>
          <p:cNvGrpSpPr/>
          <p:nvPr/>
        </p:nvGrpSpPr>
        <p:grpSpPr>
          <a:xfrm>
            <a:off x="2465766" y="-5300"/>
            <a:ext cx="4229100" cy="3427810"/>
            <a:chOff x="3265512" y="0"/>
            <a:chExt cx="5638800" cy="4570413"/>
          </a:xfrm>
        </p:grpSpPr>
        <p:sp>
          <p:nvSpPr>
            <p:cNvPr id="24" name="Freeform 34"/>
            <p:cNvSpPr>
              <a:spLocks/>
            </p:cNvSpPr>
            <p:nvPr/>
          </p:nvSpPr>
          <p:spPr bwMode="auto">
            <a:xfrm>
              <a:off x="6319862" y="2474913"/>
              <a:ext cx="825500" cy="1174750"/>
            </a:xfrm>
            <a:custGeom>
              <a:avLst/>
              <a:gdLst>
                <a:gd name="T0" fmla="*/ 0 w 520"/>
                <a:gd name="T1" fmla="*/ 740 h 740"/>
                <a:gd name="T2" fmla="*/ 520 w 520"/>
                <a:gd name="T3" fmla="*/ 0 h 740"/>
                <a:gd name="T4" fmla="*/ 0 w 520"/>
                <a:gd name="T5" fmla="*/ 0 h 740"/>
                <a:gd name="T6" fmla="*/ 0 w 520"/>
                <a:gd name="T7" fmla="*/ 740 h 740"/>
              </a:gdLst>
              <a:ahLst/>
              <a:cxnLst>
                <a:cxn ang="0">
                  <a:pos x="T0" y="T1"/>
                </a:cxn>
                <a:cxn ang="0">
                  <a:pos x="T2" y="T3"/>
                </a:cxn>
                <a:cxn ang="0">
                  <a:pos x="T4" y="T5"/>
                </a:cxn>
                <a:cxn ang="0">
                  <a:pos x="T6" y="T7"/>
                </a:cxn>
              </a:cxnLst>
              <a:rect l="0" t="0" r="r" b="b"/>
              <a:pathLst>
                <a:path w="520" h="740">
                  <a:moveTo>
                    <a:pt x="0" y="740"/>
                  </a:moveTo>
                  <a:lnTo>
                    <a:pt x="520" y="0"/>
                  </a:lnTo>
                  <a:lnTo>
                    <a:pt x="0" y="0"/>
                  </a:lnTo>
                  <a:lnTo>
                    <a:pt x="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35"/>
            <p:cNvSpPr>
              <a:spLocks/>
            </p:cNvSpPr>
            <p:nvPr/>
          </p:nvSpPr>
          <p:spPr bwMode="auto">
            <a:xfrm>
              <a:off x="6543699" y="2474913"/>
              <a:ext cx="1406525" cy="1171575"/>
            </a:xfrm>
            <a:custGeom>
              <a:avLst/>
              <a:gdLst>
                <a:gd name="T0" fmla="*/ 0 w 886"/>
                <a:gd name="T1" fmla="*/ 738 h 738"/>
                <a:gd name="T2" fmla="*/ 886 w 886"/>
                <a:gd name="T3" fmla="*/ 0 h 738"/>
                <a:gd name="T4" fmla="*/ 0 w 886"/>
                <a:gd name="T5" fmla="*/ 0 h 738"/>
                <a:gd name="T6" fmla="*/ 0 w 886"/>
                <a:gd name="T7" fmla="*/ 738 h 738"/>
              </a:gdLst>
              <a:ahLst/>
              <a:cxnLst>
                <a:cxn ang="0">
                  <a:pos x="T0" y="T1"/>
                </a:cxn>
                <a:cxn ang="0">
                  <a:pos x="T2" y="T3"/>
                </a:cxn>
                <a:cxn ang="0">
                  <a:pos x="T4" y="T5"/>
                </a:cxn>
                <a:cxn ang="0">
                  <a:pos x="T6" y="T7"/>
                </a:cxn>
              </a:cxnLst>
              <a:rect l="0" t="0" r="r" b="b"/>
              <a:pathLst>
                <a:path w="886" h="738">
                  <a:moveTo>
                    <a:pt x="0" y="738"/>
                  </a:moveTo>
                  <a:lnTo>
                    <a:pt x="886" y="0"/>
                  </a:lnTo>
                  <a:lnTo>
                    <a:pt x="0" y="0"/>
                  </a:lnTo>
                  <a:lnTo>
                    <a:pt x="0"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36"/>
            <p:cNvSpPr>
              <a:spLocks/>
            </p:cNvSpPr>
            <p:nvPr/>
          </p:nvSpPr>
          <p:spPr bwMode="auto">
            <a:xfrm>
              <a:off x="5024462" y="2474913"/>
              <a:ext cx="825500" cy="1174750"/>
            </a:xfrm>
            <a:custGeom>
              <a:avLst/>
              <a:gdLst>
                <a:gd name="T0" fmla="*/ 520 w 520"/>
                <a:gd name="T1" fmla="*/ 740 h 740"/>
                <a:gd name="T2" fmla="*/ 0 w 520"/>
                <a:gd name="T3" fmla="*/ 0 h 740"/>
                <a:gd name="T4" fmla="*/ 520 w 520"/>
                <a:gd name="T5" fmla="*/ 0 h 740"/>
                <a:gd name="T6" fmla="*/ 520 w 520"/>
                <a:gd name="T7" fmla="*/ 740 h 740"/>
              </a:gdLst>
              <a:ahLst/>
              <a:cxnLst>
                <a:cxn ang="0">
                  <a:pos x="T0" y="T1"/>
                </a:cxn>
                <a:cxn ang="0">
                  <a:pos x="T2" y="T3"/>
                </a:cxn>
                <a:cxn ang="0">
                  <a:pos x="T4" y="T5"/>
                </a:cxn>
                <a:cxn ang="0">
                  <a:pos x="T6" y="T7"/>
                </a:cxn>
              </a:cxnLst>
              <a:rect l="0" t="0" r="r" b="b"/>
              <a:pathLst>
                <a:path w="520" h="740">
                  <a:moveTo>
                    <a:pt x="520" y="740"/>
                  </a:moveTo>
                  <a:lnTo>
                    <a:pt x="0" y="0"/>
                  </a:lnTo>
                  <a:lnTo>
                    <a:pt x="520" y="0"/>
                  </a:lnTo>
                  <a:lnTo>
                    <a:pt x="52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37"/>
            <p:cNvSpPr>
              <a:spLocks/>
            </p:cNvSpPr>
            <p:nvPr/>
          </p:nvSpPr>
          <p:spPr bwMode="auto">
            <a:xfrm>
              <a:off x="4221187" y="2474913"/>
              <a:ext cx="1406525" cy="1171575"/>
            </a:xfrm>
            <a:custGeom>
              <a:avLst/>
              <a:gdLst>
                <a:gd name="T0" fmla="*/ 886 w 886"/>
                <a:gd name="T1" fmla="*/ 738 h 738"/>
                <a:gd name="T2" fmla="*/ 0 w 886"/>
                <a:gd name="T3" fmla="*/ 0 h 738"/>
                <a:gd name="T4" fmla="*/ 886 w 886"/>
                <a:gd name="T5" fmla="*/ 0 h 738"/>
                <a:gd name="T6" fmla="*/ 886 w 886"/>
                <a:gd name="T7" fmla="*/ 738 h 738"/>
              </a:gdLst>
              <a:ahLst/>
              <a:cxnLst>
                <a:cxn ang="0">
                  <a:pos x="T0" y="T1"/>
                </a:cxn>
                <a:cxn ang="0">
                  <a:pos x="T2" y="T3"/>
                </a:cxn>
                <a:cxn ang="0">
                  <a:pos x="T4" y="T5"/>
                </a:cxn>
                <a:cxn ang="0">
                  <a:pos x="T6" y="T7"/>
                </a:cxn>
              </a:cxnLst>
              <a:rect l="0" t="0" r="r" b="b"/>
              <a:pathLst>
                <a:path w="886" h="738">
                  <a:moveTo>
                    <a:pt x="886" y="738"/>
                  </a:moveTo>
                  <a:lnTo>
                    <a:pt x="0" y="0"/>
                  </a:lnTo>
                  <a:lnTo>
                    <a:pt x="886" y="0"/>
                  </a:lnTo>
                  <a:lnTo>
                    <a:pt x="886"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38"/>
            <p:cNvSpPr>
              <a:spLocks/>
            </p:cNvSpPr>
            <p:nvPr/>
          </p:nvSpPr>
          <p:spPr bwMode="auto">
            <a:xfrm>
              <a:off x="5594374" y="3587750"/>
              <a:ext cx="982663" cy="982663"/>
            </a:xfrm>
            <a:custGeom>
              <a:avLst/>
              <a:gdLst>
                <a:gd name="T0" fmla="*/ 528 w 528"/>
                <a:gd name="T1" fmla="*/ 467 h 528"/>
                <a:gd name="T2" fmla="*/ 467 w 528"/>
                <a:gd name="T3" fmla="*/ 528 h 528"/>
                <a:gd name="T4" fmla="*/ 61 w 528"/>
                <a:gd name="T5" fmla="*/ 528 h 528"/>
                <a:gd name="T6" fmla="*/ 0 w 528"/>
                <a:gd name="T7" fmla="*/ 467 h 528"/>
                <a:gd name="T8" fmla="*/ 0 w 528"/>
                <a:gd name="T9" fmla="*/ 61 h 528"/>
                <a:gd name="T10" fmla="*/ 61 w 528"/>
                <a:gd name="T11" fmla="*/ 0 h 528"/>
                <a:gd name="T12" fmla="*/ 467 w 528"/>
                <a:gd name="T13" fmla="*/ 0 h 528"/>
                <a:gd name="T14" fmla="*/ 528 w 528"/>
                <a:gd name="T15" fmla="*/ 61 h 528"/>
                <a:gd name="T16" fmla="*/ 528 w 528"/>
                <a:gd name="T17" fmla="*/ 46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528">
                  <a:moveTo>
                    <a:pt x="528" y="467"/>
                  </a:moveTo>
                  <a:cubicBezTo>
                    <a:pt x="528" y="501"/>
                    <a:pt x="501" y="528"/>
                    <a:pt x="467" y="528"/>
                  </a:cubicBezTo>
                  <a:cubicBezTo>
                    <a:pt x="61" y="528"/>
                    <a:pt x="61" y="528"/>
                    <a:pt x="61" y="528"/>
                  </a:cubicBezTo>
                  <a:cubicBezTo>
                    <a:pt x="27" y="528"/>
                    <a:pt x="0" y="501"/>
                    <a:pt x="0" y="467"/>
                  </a:cubicBezTo>
                  <a:cubicBezTo>
                    <a:pt x="0" y="61"/>
                    <a:pt x="0" y="61"/>
                    <a:pt x="0" y="61"/>
                  </a:cubicBezTo>
                  <a:cubicBezTo>
                    <a:pt x="0" y="27"/>
                    <a:pt x="27" y="0"/>
                    <a:pt x="61" y="0"/>
                  </a:cubicBezTo>
                  <a:cubicBezTo>
                    <a:pt x="467" y="0"/>
                    <a:pt x="467" y="0"/>
                    <a:pt x="467" y="0"/>
                  </a:cubicBezTo>
                  <a:cubicBezTo>
                    <a:pt x="501" y="0"/>
                    <a:pt x="528" y="27"/>
                    <a:pt x="528" y="61"/>
                  </a:cubicBezTo>
                  <a:lnTo>
                    <a:pt x="528" y="46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39"/>
            <p:cNvSpPr>
              <a:spLocks/>
            </p:cNvSpPr>
            <p:nvPr/>
          </p:nvSpPr>
          <p:spPr bwMode="auto">
            <a:xfrm>
              <a:off x="5588024" y="3767138"/>
              <a:ext cx="981075" cy="171450"/>
            </a:xfrm>
            <a:custGeom>
              <a:avLst/>
              <a:gdLst>
                <a:gd name="T0" fmla="*/ 518 w 527"/>
                <a:gd name="T1" fmla="*/ 0 h 92"/>
                <a:gd name="T2" fmla="*/ 436 w 527"/>
                <a:gd name="T3" fmla="*/ 82 h 92"/>
                <a:gd name="T4" fmla="*/ 354 w 527"/>
                <a:gd name="T5" fmla="*/ 0 h 92"/>
                <a:gd name="T6" fmla="*/ 354 w 527"/>
                <a:gd name="T7" fmla="*/ 0 h 92"/>
                <a:gd name="T8" fmla="*/ 345 w 527"/>
                <a:gd name="T9" fmla="*/ 0 h 92"/>
                <a:gd name="T10" fmla="*/ 345 w 527"/>
                <a:gd name="T11" fmla="*/ 0 h 92"/>
                <a:gd name="T12" fmla="*/ 263 w 527"/>
                <a:gd name="T13" fmla="*/ 82 h 92"/>
                <a:gd name="T14" fmla="*/ 182 w 527"/>
                <a:gd name="T15" fmla="*/ 0 h 92"/>
                <a:gd name="T16" fmla="*/ 182 w 527"/>
                <a:gd name="T17" fmla="*/ 0 h 92"/>
                <a:gd name="T18" fmla="*/ 173 w 527"/>
                <a:gd name="T19" fmla="*/ 0 h 92"/>
                <a:gd name="T20" fmla="*/ 173 w 527"/>
                <a:gd name="T21" fmla="*/ 0 h 92"/>
                <a:gd name="T22" fmla="*/ 91 w 527"/>
                <a:gd name="T23" fmla="*/ 82 h 92"/>
                <a:gd name="T24" fmla="*/ 9 w 527"/>
                <a:gd name="T25" fmla="*/ 0 h 92"/>
                <a:gd name="T26" fmla="*/ 0 w 527"/>
                <a:gd name="T27" fmla="*/ 0 h 92"/>
                <a:gd name="T28" fmla="*/ 91 w 527"/>
                <a:gd name="T29" fmla="*/ 92 h 92"/>
                <a:gd name="T30" fmla="*/ 177 w 527"/>
                <a:gd name="T31" fmla="*/ 30 h 92"/>
                <a:gd name="T32" fmla="*/ 263 w 527"/>
                <a:gd name="T33" fmla="*/ 92 h 92"/>
                <a:gd name="T34" fmla="*/ 350 w 527"/>
                <a:gd name="T35" fmla="*/ 30 h 92"/>
                <a:gd name="T36" fmla="*/ 436 w 527"/>
                <a:gd name="T37" fmla="*/ 92 h 92"/>
                <a:gd name="T38" fmla="*/ 527 w 527"/>
                <a:gd name="T39" fmla="*/ 0 h 92"/>
                <a:gd name="T40" fmla="*/ 518 w 527"/>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7" h="92">
                  <a:moveTo>
                    <a:pt x="518" y="0"/>
                  </a:moveTo>
                  <a:cubicBezTo>
                    <a:pt x="518" y="44"/>
                    <a:pt x="481" y="82"/>
                    <a:pt x="436" y="82"/>
                  </a:cubicBezTo>
                  <a:cubicBezTo>
                    <a:pt x="391" y="82"/>
                    <a:pt x="354" y="44"/>
                    <a:pt x="354" y="0"/>
                  </a:cubicBezTo>
                  <a:cubicBezTo>
                    <a:pt x="354" y="0"/>
                    <a:pt x="354" y="0"/>
                    <a:pt x="354" y="0"/>
                  </a:cubicBezTo>
                  <a:cubicBezTo>
                    <a:pt x="345" y="0"/>
                    <a:pt x="345" y="0"/>
                    <a:pt x="345" y="0"/>
                  </a:cubicBezTo>
                  <a:cubicBezTo>
                    <a:pt x="345" y="0"/>
                    <a:pt x="345" y="0"/>
                    <a:pt x="345" y="0"/>
                  </a:cubicBezTo>
                  <a:cubicBezTo>
                    <a:pt x="345" y="44"/>
                    <a:pt x="308" y="82"/>
                    <a:pt x="263" y="82"/>
                  </a:cubicBezTo>
                  <a:cubicBezTo>
                    <a:pt x="218" y="82"/>
                    <a:pt x="182" y="44"/>
                    <a:pt x="182" y="0"/>
                  </a:cubicBezTo>
                  <a:cubicBezTo>
                    <a:pt x="182" y="0"/>
                    <a:pt x="182" y="0"/>
                    <a:pt x="182" y="0"/>
                  </a:cubicBezTo>
                  <a:cubicBezTo>
                    <a:pt x="173" y="0"/>
                    <a:pt x="173" y="0"/>
                    <a:pt x="173" y="0"/>
                  </a:cubicBezTo>
                  <a:cubicBezTo>
                    <a:pt x="173" y="0"/>
                    <a:pt x="173" y="0"/>
                    <a:pt x="173" y="0"/>
                  </a:cubicBezTo>
                  <a:cubicBezTo>
                    <a:pt x="173" y="44"/>
                    <a:pt x="136" y="82"/>
                    <a:pt x="91" y="82"/>
                  </a:cubicBezTo>
                  <a:cubicBezTo>
                    <a:pt x="46" y="82"/>
                    <a:pt x="9" y="44"/>
                    <a:pt x="9" y="0"/>
                  </a:cubicBezTo>
                  <a:cubicBezTo>
                    <a:pt x="0" y="0"/>
                    <a:pt x="0" y="0"/>
                    <a:pt x="0" y="0"/>
                  </a:cubicBezTo>
                  <a:cubicBezTo>
                    <a:pt x="0" y="52"/>
                    <a:pt x="41" y="92"/>
                    <a:pt x="91" y="92"/>
                  </a:cubicBezTo>
                  <a:cubicBezTo>
                    <a:pt x="131" y="92"/>
                    <a:pt x="165" y="66"/>
                    <a:pt x="177" y="30"/>
                  </a:cubicBezTo>
                  <a:cubicBezTo>
                    <a:pt x="189" y="66"/>
                    <a:pt x="223" y="92"/>
                    <a:pt x="263" y="92"/>
                  </a:cubicBezTo>
                  <a:cubicBezTo>
                    <a:pt x="304" y="92"/>
                    <a:pt x="338" y="66"/>
                    <a:pt x="350" y="30"/>
                  </a:cubicBezTo>
                  <a:cubicBezTo>
                    <a:pt x="362" y="66"/>
                    <a:pt x="396" y="92"/>
                    <a:pt x="436" y="92"/>
                  </a:cubicBezTo>
                  <a:cubicBezTo>
                    <a:pt x="486" y="92"/>
                    <a:pt x="527" y="52"/>
                    <a:pt x="527" y="0"/>
                  </a:cubicBezTo>
                  <a:lnTo>
                    <a:pt x="518"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0" name="Freeform 40"/>
            <p:cNvSpPr>
              <a:spLocks/>
            </p:cNvSpPr>
            <p:nvPr/>
          </p:nvSpPr>
          <p:spPr bwMode="auto">
            <a:xfrm>
              <a:off x="5549924" y="3587750"/>
              <a:ext cx="1063625" cy="193675"/>
            </a:xfrm>
            <a:custGeom>
              <a:avLst/>
              <a:gdLst>
                <a:gd name="T0" fmla="*/ 572 w 572"/>
                <a:gd name="T1" fmla="*/ 79 h 104"/>
                <a:gd name="T2" fmla="*/ 547 w 572"/>
                <a:gd name="T3" fmla="*/ 104 h 104"/>
                <a:gd name="T4" fmla="*/ 25 w 572"/>
                <a:gd name="T5" fmla="*/ 104 h 104"/>
                <a:gd name="T6" fmla="*/ 0 w 572"/>
                <a:gd name="T7" fmla="*/ 79 h 104"/>
                <a:gd name="T8" fmla="*/ 0 w 572"/>
                <a:gd name="T9" fmla="*/ 25 h 104"/>
                <a:gd name="T10" fmla="*/ 25 w 572"/>
                <a:gd name="T11" fmla="*/ 0 h 104"/>
                <a:gd name="T12" fmla="*/ 547 w 572"/>
                <a:gd name="T13" fmla="*/ 0 h 104"/>
                <a:gd name="T14" fmla="*/ 572 w 572"/>
                <a:gd name="T15" fmla="*/ 25 h 104"/>
                <a:gd name="T16" fmla="*/ 572 w 572"/>
                <a:gd name="T1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2" h="104">
                  <a:moveTo>
                    <a:pt x="572" y="79"/>
                  </a:moveTo>
                  <a:cubicBezTo>
                    <a:pt x="572" y="93"/>
                    <a:pt x="561" y="104"/>
                    <a:pt x="547" y="104"/>
                  </a:cubicBezTo>
                  <a:cubicBezTo>
                    <a:pt x="25" y="104"/>
                    <a:pt x="25" y="104"/>
                    <a:pt x="25" y="104"/>
                  </a:cubicBezTo>
                  <a:cubicBezTo>
                    <a:pt x="11" y="104"/>
                    <a:pt x="0" y="93"/>
                    <a:pt x="0" y="79"/>
                  </a:cubicBezTo>
                  <a:cubicBezTo>
                    <a:pt x="0" y="25"/>
                    <a:pt x="0" y="25"/>
                    <a:pt x="0" y="25"/>
                  </a:cubicBezTo>
                  <a:cubicBezTo>
                    <a:pt x="0" y="11"/>
                    <a:pt x="11" y="0"/>
                    <a:pt x="25" y="0"/>
                  </a:cubicBezTo>
                  <a:cubicBezTo>
                    <a:pt x="547" y="0"/>
                    <a:pt x="547" y="0"/>
                    <a:pt x="547" y="0"/>
                  </a:cubicBezTo>
                  <a:cubicBezTo>
                    <a:pt x="561" y="0"/>
                    <a:pt x="572" y="11"/>
                    <a:pt x="572" y="25"/>
                  </a:cubicBezTo>
                  <a:lnTo>
                    <a:pt x="572" y="79"/>
                  </a:lnTo>
                  <a:close/>
                </a:path>
              </a:pathLst>
            </a:custGeom>
            <a:solidFill>
              <a:schemeClr val="tx2"/>
            </a:solidFill>
            <a:ln>
              <a:solidFill>
                <a:schemeClr val="tx2"/>
              </a:solidFill>
            </a:ln>
            <a:extLst/>
          </p:spPr>
          <p:txBody>
            <a:bodyPr vert="horz" wrap="square" lIns="68580" tIns="34290" rIns="68580" bIns="34290" numCol="1" anchor="t" anchorCtr="0" compatLnSpc="1">
              <a:prstTxWarp prst="textNoShape">
                <a:avLst/>
              </a:prstTxWarp>
            </a:bodyPr>
            <a:lstStyle/>
            <a:p>
              <a:endParaRPr lang="en-AU" sz="1350"/>
            </a:p>
          </p:txBody>
        </p:sp>
        <p:grpSp>
          <p:nvGrpSpPr>
            <p:cNvPr id="4" name="Group 3"/>
            <p:cNvGrpSpPr/>
            <p:nvPr/>
          </p:nvGrpSpPr>
          <p:grpSpPr>
            <a:xfrm>
              <a:off x="6153274" y="3812997"/>
              <a:ext cx="158750" cy="479136"/>
              <a:chOff x="5807968" y="3825875"/>
              <a:chExt cx="174625" cy="527050"/>
            </a:xfrm>
          </p:grpSpPr>
          <p:sp>
            <p:nvSpPr>
              <p:cNvPr id="31" name="Rectangle 41"/>
              <p:cNvSpPr>
                <a:spLocks noChangeArrowheads="1"/>
              </p:cNvSpPr>
              <p:nvPr/>
            </p:nvSpPr>
            <p:spPr bwMode="auto">
              <a:xfrm>
                <a:off x="5884168" y="3825875"/>
                <a:ext cx="22225" cy="215900"/>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2" name="Freeform 42"/>
              <p:cNvSpPr>
                <a:spLocks/>
              </p:cNvSpPr>
              <p:nvPr/>
            </p:nvSpPr>
            <p:spPr bwMode="auto">
              <a:xfrm>
                <a:off x="5807968" y="4013200"/>
                <a:ext cx="174625" cy="339725"/>
              </a:xfrm>
              <a:custGeom>
                <a:avLst/>
                <a:gdLst>
                  <a:gd name="T0" fmla="*/ 47 w 94"/>
                  <a:gd name="T1" fmla="*/ 0 h 183"/>
                  <a:gd name="T2" fmla="*/ 6 w 94"/>
                  <a:gd name="T3" fmla="*/ 77 h 183"/>
                  <a:gd name="T4" fmla="*/ 0 w 94"/>
                  <a:gd name="T5" fmla="*/ 124 h 183"/>
                  <a:gd name="T6" fmla="*/ 47 w 94"/>
                  <a:gd name="T7" fmla="*/ 183 h 183"/>
                  <a:gd name="T8" fmla="*/ 86 w 94"/>
                  <a:gd name="T9" fmla="*/ 157 h 183"/>
                  <a:gd name="T10" fmla="*/ 94 w 94"/>
                  <a:gd name="T11" fmla="*/ 124 h 183"/>
                  <a:gd name="T12" fmla="*/ 47 w 94"/>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94" h="183">
                    <a:moveTo>
                      <a:pt x="47" y="0"/>
                    </a:moveTo>
                    <a:cubicBezTo>
                      <a:pt x="28" y="0"/>
                      <a:pt x="13" y="41"/>
                      <a:pt x="6" y="77"/>
                    </a:cubicBezTo>
                    <a:cubicBezTo>
                      <a:pt x="2" y="96"/>
                      <a:pt x="0" y="114"/>
                      <a:pt x="0" y="124"/>
                    </a:cubicBezTo>
                    <a:cubicBezTo>
                      <a:pt x="0" y="154"/>
                      <a:pt x="18" y="183"/>
                      <a:pt x="47" y="183"/>
                    </a:cubicBezTo>
                    <a:cubicBezTo>
                      <a:pt x="65" y="183"/>
                      <a:pt x="78" y="173"/>
                      <a:pt x="86" y="157"/>
                    </a:cubicBezTo>
                    <a:cubicBezTo>
                      <a:pt x="92" y="148"/>
                      <a:pt x="94" y="136"/>
                      <a:pt x="94" y="124"/>
                    </a:cubicBezTo>
                    <a:cubicBezTo>
                      <a:pt x="94" y="95"/>
                      <a:pt x="77" y="0"/>
                      <a:pt x="47" y="0"/>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34" name="Freeform 44"/>
            <p:cNvSpPr>
              <a:spLocks/>
            </p:cNvSpPr>
            <p:nvPr/>
          </p:nvSpPr>
          <p:spPr bwMode="auto">
            <a:xfrm>
              <a:off x="6080149" y="3305175"/>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5" name="Freeform 45"/>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46"/>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7" name="Freeform 47"/>
            <p:cNvSpPr>
              <a:spLocks/>
            </p:cNvSpPr>
            <p:nvPr/>
          </p:nvSpPr>
          <p:spPr bwMode="auto">
            <a:xfrm>
              <a:off x="6084912" y="0"/>
              <a:ext cx="2819400" cy="3305175"/>
            </a:xfrm>
            <a:custGeom>
              <a:avLst/>
              <a:gdLst>
                <a:gd name="T0" fmla="*/ 1515 w 1515"/>
                <a:gd name="T1" fmla="*/ 68 h 1776"/>
                <a:gd name="T2" fmla="*/ 1514 w 1515"/>
                <a:gd name="T3" fmla="*/ 0 h 1776"/>
                <a:gd name="T4" fmla="*/ 1314 w 1515"/>
                <a:gd name="T5" fmla="*/ 0 h 1776"/>
                <a:gd name="T6" fmla="*/ 1315 w 1515"/>
                <a:gd name="T7" fmla="*/ 68 h 1776"/>
                <a:gd name="T8" fmla="*/ 0 w 1515"/>
                <a:gd name="T9" fmla="*/ 1776 h 1776"/>
                <a:gd name="T10" fmla="*/ 1515 w 1515"/>
                <a:gd name="T11" fmla="*/ 68 h 1776"/>
              </a:gdLst>
              <a:ahLst/>
              <a:cxnLst>
                <a:cxn ang="0">
                  <a:pos x="T0" y="T1"/>
                </a:cxn>
                <a:cxn ang="0">
                  <a:pos x="T2" y="T3"/>
                </a:cxn>
                <a:cxn ang="0">
                  <a:pos x="T4" y="T5"/>
                </a:cxn>
                <a:cxn ang="0">
                  <a:pos x="T6" y="T7"/>
                </a:cxn>
                <a:cxn ang="0">
                  <a:pos x="T8" y="T9"/>
                </a:cxn>
                <a:cxn ang="0">
                  <a:pos x="T10" y="T11"/>
                </a:cxn>
              </a:cxnLst>
              <a:rect l="0" t="0" r="r" b="b"/>
              <a:pathLst>
                <a:path w="1515" h="1776">
                  <a:moveTo>
                    <a:pt x="1515" y="68"/>
                  </a:moveTo>
                  <a:cubicBezTo>
                    <a:pt x="1515" y="45"/>
                    <a:pt x="1514" y="23"/>
                    <a:pt x="1514" y="0"/>
                  </a:cubicBezTo>
                  <a:cubicBezTo>
                    <a:pt x="1314" y="0"/>
                    <a:pt x="1314" y="0"/>
                    <a:pt x="1314" y="0"/>
                  </a:cubicBezTo>
                  <a:cubicBezTo>
                    <a:pt x="1315" y="23"/>
                    <a:pt x="1315" y="45"/>
                    <a:pt x="1315" y="68"/>
                  </a:cubicBezTo>
                  <a:cubicBezTo>
                    <a:pt x="1315" y="1011"/>
                    <a:pt x="726" y="1776"/>
                    <a:pt x="0" y="1776"/>
                  </a:cubicBezTo>
                  <a:cubicBezTo>
                    <a:pt x="837" y="1776"/>
                    <a:pt x="1515" y="1011"/>
                    <a:pt x="1515"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8" name="Freeform 48"/>
            <p:cNvSpPr>
              <a:spLocks/>
            </p:cNvSpPr>
            <p:nvPr/>
          </p:nvSpPr>
          <p:spPr bwMode="auto">
            <a:xfrm>
              <a:off x="6080149"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9" name="Freeform 49"/>
            <p:cNvSpPr>
              <a:spLocks/>
            </p:cNvSpPr>
            <p:nvPr/>
          </p:nvSpPr>
          <p:spPr bwMode="auto">
            <a:xfrm>
              <a:off x="3265512" y="0"/>
              <a:ext cx="2814638" cy="3305175"/>
            </a:xfrm>
            <a:custGeom>
              <a:avLst/>
              <a:gdLst>
                <a:gd name="T0" fmla="*/ 1512 w 1512"/>
                <a:gd name="T1" fmla="*/ 1776 h 1776"/>
                <a:gd name="T2" fmla="*/ 200 w 1512"/>
                <a:gd name="T3" fmla="*/ 68 h 1776"/>
                <a:gd name="T4" fmla="*/ 201 w 1512"/>
                <a:gd name="T5" fmla="*/ 0 h 1776"/>
                <a:gd name="T6" fmla="*/ 1 w 1512"/>
                <a:gd name="T7" fmla="*/ 0 h 1776"/>
                <a:gd name="T8" fmla="*/ 0 w 1512"/>
                <a:gd name="T9" fmla="*/ 68 h 1776"/>
                <a:gd name="T10" fmla="*/ 1512 w 1512"/>
                <a:gd name="T11" fmla="*/ 1776 h 1776"/>
              </a:gdLst>
              <a:ahLst/>
              <a:cxnLst>
                <a:cxn ang="0">
                  <a:pos x="T0" y="T1"/>
                </a:cxn>
                <a:cxn ang="0">
                  <a:pos x="T2" y="T3"/>
                </a:cxn>
                <a:cxn ang="0">
                  <a:pos x="T4" y="T5"/>
                </a:cxn>
                <a:cxn ang="0">
                  <a:pos x="T6" y="T7"/>
                </a:cxn>
                <a:cxn ang="0">
                  <a:pos x="T8" y="T9"/>
                </a:cxn>
                <a:cxn ang="0">
                  <a:pos x="T10" y="T11"/>
                </a:cxn>
              </a:cxnLst>
              <a:rect l="0" t="0" r="r" b="b"/>
              <a:pathLst>
                <a:path w="1512" h="1776">
                  <a:moveTo>
                    <a:pt x="1512" y="1776"/>
                  </a:moveTo>
                  <a:cubicBezTo>
                    <a:pt x="787" y="1775"/>
                    <a:pt x="200" y="1010"/>
                    <a:pt x="200" y="68"/>
                  </a:cubicBezTo>
                  <a:cubicBezTo>
                    <a:pt x="200" y="45"/>
                    <a:pt x="200" y="23"/>
                    <a:pt x="201" y="0"/>
                  </a:cubicBezTo>
                  <a:cubicBezTo>
                    <a:pt x="1" y="0"/>
                    <a:pt x="1" y="0"/>
                    <a:pt x="1" y="0"/>
                  </a:cubicBezTo>
                  <a:cubicBezTo>
                    <a:pt x="1" y="23"/>
                    <a:pt x="0" y="45"/>
                    <a:pt x="0" y="68"/>
                  </a:cubicBezTo>
                  <a:cubicBezTo>
                    <a:pt x="0" y="1010"/>
                    <a:pt x="677" y="1775"/>
                    <a:pt x="1512"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50"/>
            <p:cNvSpPr>
              <a:spLocks/>
            </p:cNvSpPr>
            <p:nvPr/>
          </p:nvSpPr>
          <p:spPr bwMode="auto">
            <a:xfrm>
              <a:off x="6084912" y="0"/>
              <a:ext cx="2447925" cy="3305175"/>
            </a:xfrm>
            <a:custGeom>
              <a:avLst/>
              <a:gdLst>
                <a:gd name="T0" fmla="*/ 1315 w 1315"/>
                <a:gd name="T1" fmla="*/ 68 h 1776"/>
                <a:gd name="T2" fmla="*/ 1314 w 1315"/>
                <a:gd name="T3" fmla="*/ 0 h 1776"/>
                <a:gd name="T4" fmla="*/ 1126 w 1315"/>
                <a:gd name="T5" fmla="*/ 0 h 1776"/>
                <a:gd name="T6" fmla="*/ 1127 w 1315"/>
                <a:gd name="T7" fmla="*/ 68 h 1776"/>
                <a:gd name="T8" fmla="*/ 0 w 1315"/>
                <a:gd name="T9" fmla="*/ 1776 h 1776"/>
                <a:gd name="T10" fmla="*/ 1315 w 1315"/>
                <a:gd name="T11" fmla="*/ 68 h 1776"/>
              </a:gdLst>
              <a:ahLst/>
              <a:cxnLst>
                <a:cxn ang="0">
                  <a:pos x="T0" y="T1"/>
                </a:cxn>
                <a:cxn ang="0">
                  <a:pos x="T2" y="T3"/>
                </a:cxn>
                <a:cxn ang="0">
                  <a:pos x="T4" y="T5"/>
                </a:cxn>
                <a:cxn ang="0">
                  <a:pos x="T6" y="T7"/>
                </a:cxn>
                <a:cxn ang="0">
                  <a:pos x="T8" y="T9"/>
                </a:cxn>
                <a:cxn ang="0">
                  <a:pos x="T10" y="T11"/>
                </a:cxn>
              </a:cxnLst>
              <a:rect l="0" t="0" r="r" b="b"/>
              <a:pathLst>
                <a:path w="1315" h="1776">
                  <a:moveTo>
                    <a:pt x="1315" y="68"/>
                  </a:moveTo>
                  <a:cubicBezTo>
                    <a:pt x="1315" y="45"/>
                    <a:pt x="1315" y="23"/>
                    <a:pt x="1314" y="0"/>
                  </a:cubicBezTo>
                  <a:cubicBezTo>
                    <a:pt x="1126" y="0"/>
                    <a:pt x="1126" y="0"/>
                    <a:pt x="1126" y="0"/>
                  </a:cubicBezTo>
                  <a:cubicBezTo>
                    <a:pt x="1126" y="23"/>
                    <a:pt x="1127" y="45"/>
                    <a:pt x="1127" y="68"/>
                  </a:cubicBezTo>
                  <a:cubicBezTo>
                    <a:pt x="1127" y="1011"/>
                    <a:pt x="622" y="1776"/>
                    <a:pt x="0" y="1776"/>
                  </a:cubicBezTo>
                  <a:cubicBezTo>
                    <a:pt x="726" y="1776"/>
                    <a:pt x="1315" y="1011"/>
                    <a:pt x="1315"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1" name="Freeform 51"/>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2" name="Freeform 52"/>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3" name="Freeform 53"/>
            <p:cNvSpPr>
              <a:spLocks/>
            </p:cNvSpPr>
            <p:nvPr/>
          </p:nvSpPr>
          <p:spPr bwMode="auto">
            <a:xfrm>
              <a:off x="3638574" y="0"/>
              <a:ext cx="2441575" cy="3305175"/>
            </a:xfrm>
            <a:custGeom>
              <a:avLst/>
              <a:gdLst>
                <a:gd name="T0" fmla="*/ 192 w 1312"/>
                <a:gd name="T1" fmla="*/ 215 h 1776"/>
                <a:gd name="T2" fmla="*/ 187 w 1312"/>
                <a:gd name="T3" fmla="*/ 68 h 1776"/>
                <a:gd name="T4" fmla="*/ 187 w 1312"/>
                <a:gd name="T5" fmla="*/ 68 h 1776"/>
                <a:gd name="T6" fmla="*/ 187 w 1312"/>
                <a:gd name="T7" fmla="*/ 68 h 1776"/>
                <a:gd name="T8" fmla="*/ 189 w 1312"/>
                <a:gd name="T9" fmla="*/ 0 h 1776"/>
                <a:gd name="T10" fmla="*/ 1 w 1312"/>
                <a:gd name="T11" fmla="*/ 0 h 1776"/>
                <a:gd name="T12" fmla="*/ 0 w 1312"/>
                <a:gd name="T13" fmla="*/ 68 h 1776"/>
                <a:gd name="T14" fmla="*/ 1312 w 1312"/>
                <a:gd name="T15" fmla="*/ 1776 h 1776"/>
                <a:gd name="T16" fmla="*/ 1312 w 1312"/>
                <a:gd name="T17" fmla="*/ 1776 h 1776"/>
                <a:gd name="T18" fmla="*/ 1312 w 1312"/>
                <a:gd name="T19" fmla="*/ 1776 h 1776"/>
                <a:gd name="T20" fmla="*/ 1302 w 1312"/>
                <a:gd name="T21" fmla="*/ 1776 h 1776"/>
                <a:gd name="T22" fmla="*/ 192 w 1312"/>
                <a:gd name="T23" fmla="*/ 21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2" h="1776">
                  <a:moveTo>
                    <a:pt x="192" y="215"/>
                  </a:moveTo>
                  <a:cubicBezTo>
                    <a:pt x="189" y="167"/>
                    <a:pt x="187" y="118"/>
                    <a:pt x="187" y="68"/>
                  </a:cubicBezTo>
                  <a:cubicBezTo>
                    <a:pt x="187" y="68"/>
                    <a:pt x="187" y="68"/>
                    <a:pt x="187" y="68"/>
                  </a:cubicBezTo>
                  <a:cubicBezTo>
                    <a:pt x="187" y="68"/>
                    <a:pt x="187" y="68"/>
                    <a:pt x="187" y="68"/>
                  </a:cubicBezTo>
                  <a:cubicBezTo>
                    <a:pt x="187" y="45"/>
                    <a:pt x="189" y="23"/>
                    <a:pt x="189" y="0"/>
                  </a:cubicBezTo>
                  <a:cubicBezTo>
                    <a:pt x="1" y="0"/>
                    <a:pt x="1" y="0"/>
                    <a:pt x="1" y="0"/>
                  </a:cubicBezTo>
                  <a:cubicBezTo>
                    <a:pt x="0" y="23"/>
                    <a:pt x="0" y="45"/>
                    <a:pt x="0" y="68"/>
                  </a:cubicBezTo>
                  <a:cubicBezTo>
                    <a:pt x="0" y="1010"/>
                    <a:pt x="587" y="1776"/>
                    <a:pt x="1312" y="1776"/>
                  </a:cubicBezTo>
                  <a:cubicBezTo>
                    <a:pt x="1312" y="1776"/>
                    <a:pt x="1312" y="1776"/>
                    <a:pt x="1312" y="1776"/>
                  </a:cubicBezTo>
                  <a:cubicBezTo>
                    <a:pt x="1312" y="1776"/>
                    <a:pt x="1312" y="1776"/>
                    <a:pt x="1312" y="1776"/>
                  </a:cubicBezTo>
                  <a:cubicBezTo>
                    <a:pt x="1309" y="1776"/>
                    <a:pt x="1305" y="1776"/>
                    <a:pt x="1302" y="1776"/>
                  </a:cubicBezTo>
                  <a:cubicBezTo>
                    <a:pt x="718" y="1766"/>
                    <a:pt x="241" y="1083"/>
                    <a:pt x="192" y="21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4" name="Freeform 54"/>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5" name="Oval 55"/>
            <p:cNvSpPr>
              <a:spLocks noChangeArrowheads="1"/>
            </p:cNvSpPr>
            <p:nvPr/>
          </p:nvSpPr>
          <p:spPr bwMode="auto">
            <a:xfrm>
              <a:off x="6080149"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56"/>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7" name="Freeform 57"/>
            <p:cNvSpPr>
              <a:spLocks/>
            </p:cNvSpPr>
            <p:nvPr/>
          </p:nvSpPr>
          <p:spPr bwMode="auto">
            <a:xfrm>
              <a:off x="3987824" y="0"/>
              <a:ext cx="2092325" cy="3305175"/>
            </a:xfrm>
            <a:custGeom>
              <a:avLst/>
              <a:gdLst>
                <a:gd name="T0" fmla="*/ 213 w 1124"/>
                <a:gd name="T1" fmla="*/ 68 h 1776"/>
                <a:gd name="T2" fmla="*/ 213 w 1124"/>
                <a:gd name="T3" fmla="*/ 0 h 1776"/>
                <a:gd name="T4" fmla="*/ 1 w 1124"/>
                <a:gd name="T5" fmla="*/ 0 h 1776"/>
                <a:gd name="T6" fmla="*/ 0 w 1124"/>
                <a:gd name="T7" fmla="*/ 68 h 1776"/>
                <a:gd name="T8" fmla="*/ 5 w 1124"/>
                <a:gd name="T9" fmla="*/ 215 h 1776"/>
                <a:gd name="T10" fmla="*/ 1114 w 1124"/>
                <a:gd name="T11" fmla="*/ 1776 h 1776"/>
                <a:gd name="T12" fmla="*/ 1124 w 1124"/>
                <a:gd name="T13" fmla="*/ 1776 h 1776"/>
                <a:gd name="T14" fmla="*/ 1124 w 1124"/>
                <a:gd name="T15" fmla="*/ 1776 h 1776"/>
                <a:gd name="T16" fmla="*/ 213 w 1124"/>
                <a:gd name="T17" fmla="*/ 68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4" h="1776">
                  <a:moveTo>
                    <a:pt x="213" y="68"/>
                  </a:moveTo>
                  <a:cubicBezTo>
                    <a:pt x="213" y="45"/>
                    <a:pt x="213" y="23"/>
                    <a:pt x="213" y="0"/>
                  </a:cubicBezTo>
                  <a:cubicBezTo>
                    <a:pt x="1" y="0"/>
                    <a:pt x="1" y="0"/>
                    <a:pt x="1" y="0"/>
                  </a:cubicBezTo>
                  <a:cubicBezTo>
                    <a:pt x="1" y="23"/>
                    <a:pt x="0" y="45"/>
                    <a:pt x="0" y="68"/>
                  </a:cubicBezTo>
                  <a:cubicBezTo>
                    <a:pt x="0" y="118"/>
                    <a:pt x="2" y="167"/>
                    <a:pt x="5" y="215"/>
                  </a:cubicBezTo>
                  <a:cubicBezTo>
                    <a:pt x="54" y="1083"/>
                    <a:pt x="531" y="1764"/>
                    <a:pt x="1114" y="1776"/>
                  </a:cubicBezTo>
                  <a:cubicBezTo>
                    <a:pt x="1118" y="1776"/>
                    <a:pt x="1121" y="1776"/>
                    <a:pt x="1124" y="1776"/>
                  </a:cubicBezTo>
                  <a:cubicBezTo>
                    <a:pt x="1124" y="1776"/>
                    <a:pt x="1124" y="1776"/>
                    <a:pt x="1124" y="1776"/>
                  </a:cubicBezTo>
                  <a:cubicBezTo>
                    <a:pt x="620" y="1773"/>
                    <a:pt x="213" y="1009"/>
                    <a:pt x="213"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58"/>
            <p:cNvSpPr>
              <a:spLocks/>
            </p:cNvSpPr>
            <p:nvPr/>
          </p:nvSpPr>
          <p:spPr bwMode="auto">
            <a:xfrm>
              <a:off x="3997349" y="400050"/>
              <a:ext cx="2063750" cy="2905125"/>
            </a:xfrm>
            <a:custGeom>
              <a:avLst/>
              <a:gdLst>
                <a:gd name="T0" fmla="*/ 0 w 1109"/>
                <a:gd name="T1" fmla="*/ 0 h 1561"/>
                <a:gd name="T2" fmla="*/ 1109 w 1109"/>
                <a:gd name="T3" fmla="*/ 1561 h 1561"/>
                <a:gd name="T4" fmla="*/ 0 w 1109"/>
                <a:gd name="T5" fmla="*/ 0 h 1561"/>
              </a:gdLst>
              <a:ahLst/>
              <a:cxnLst>
                <a:cxn ang="0">
                  <a:pos x="T0" y="T1"/>
                </a:cxn>
                <a:cxn ang="0">
                  <a:pos x="T2" y="T3"/>
                </a:cxn>
                <a:cxn ang="0">
                  <a:pos x="T4" y="T5"/>
                </a:cxn>
              </a:cxnLst>
              <a:rect l="0" t="0" r="r" b="b"/>
              <a:pathLst>
                <a:path w="1109" h="1561">
                  <a:moveTo>
                    <a:pt x="0" y="0"/>
                  </a:moveTo>
                  <a:cubicBezTo>
                    <a:pt x="49" y="868"/>
                    <a:pt x="526" y="1551"/>
                    <a:pt x="1109" y="1561"/>
                  </a:cubicBezTo>
                  <a:cubicBezTo>
                    <a:pt x="526" y="1549"/>
                    <a:pt x="49" y="868"/>
                    <a:pt x="0" y="0"/>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59"/>
            <p:cNvSpPr>
              <a:spLocks/>
            </p:cNvSpPr>
            <p:nvPr/>
          </p:nvSpPr>
          <p:spPr bwMode="auto">
            <a:xfrm>
              <a:off x="3986237" y="0"/>
              <a:ext cx="1588" cy="127000"/>
            </a:xfrm>
            <a:custGeom>
              <a:avLst/>
              <a:gdLst>
                <a:gd name="T0" fmla="*/ 0 w 1"/>
                <a:gd name="T1" fmla="*/ 68 h 68"/>
                <a:gd name="T2" fmla="*/ 1 w 1"/>
                <a:gd name="T3" fmla="*/ 0 h 68"/>
                <a:gd name="T4" fmla="*/ 0 w 1"/>
                <a:gd name="T5" fmla="*/ 68 h 68"/>
                <a:gd name="T6" fmla="*/ 0 w 1"/>
                <a:gd name="T7" fmla="*/ 68 h 68"/>
              </a:gdLst>
              <a:ahLst/>
              <a:cxnLst>
                <a:cxn ang="0">
                  <a:pos x="T0" y="T1"/>
                </a:cxn>
                <a:cxn ang="0">
                  <a:pos x="T2" y="T3"/>
                </a:cxn>
                <a:cxn ang="0">
                  <a:pos x="T4" y="T5"/>
                </a:cxn>
                <a:cxn ang="0">
                  <a:pos x="T6" y="T7"/>
                </a:cxn>
              </a:cxnLst>
              <a:rect l="0" t="0" r="r" b="b"/>
              <a:pathLst>
                <a:path w="1" h="68">
                  <a:moveTo>
                    <a:pt x="0" y="68"/>
                  </a:moveTo>
                  <a:cubicBezTo>
                    <a:pt x="0" y="45"/>
                    <a:pt x="0" y="23"/>
                    <a:pt x="1" y="0"/>
                  </a:cubicBezTo>
                  <a:cubicBezTo>
                    <a:pt x="0" y="23"/>
                    <a:pt x="0" y="45"/>
                    <a:pt x="0" y="68"/>
                  </a:cubicBezTo>
                  <a:cubicBezTo>
                    <a:pt x="0" y="68"/>
                    <a:pt x="0" y="68"/>
                    <a:pt x="0" y="68"/>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60"/>
            <p:cNvSpPr>
              <a:spLocks/>
            </p:cNvSpPr>
            <p:nvPr/>
          </p:nvSpPr>
          <p:spPr bwMode="auto">
            <a:xfrm>
              <a:off x="6084912" y="0"/>
              <a:ext cx="2097088" cy="3305175"/>
            </a:xfrm>
            <a:custGeom>
              <a:avLst/>
              <a:gdLst>
                <a:gd name="T0" fmla="*/ 1127 w 1127"/>
                <a:gd name="T1" fmla="*/ 68 h 1776"/>
                <a:gd name="T2" fmla="*/ 1126 w 1127"/>
                <a:gd name="T3" fmla="*/ 0 h 1776"/>
                <a:gd name="T4" fmla="*/ 914 w 1127"/>
                <a:gd name="T5" fmla="*/ 0 h 1776"/>
                <a:gd name="T6" fmla="*/ 914 w 1127"/>
                <a:gd name="T7" fmla="*/ 68 h 1776"/>
                <a:gd name="T8" fmla="*/ 0 w 1127"/>
                <a:gd name="T9" fmla="*/ 1776 h 1776"/>
                <a:gd name="T10" fmla="*/ 1127 w 1127"/>
                <a:gd name="T11" fmla="*/ 68 h 1776"/>
              </a:gdLst>
              <a:ahLst/>
              <a:cxnLst>
                <a:cxn ang="0">
                  <a:pos x="T0" y="T1"/>
                </a:cxn>
                <a:cxn ang="0">
                  <a:pos x="T2" y="T3"/>
                </a:cxn>
                <a:cxn ang="0">
                  <a:pos x="T4" y="T5"/>
                </a:cxn>
                <a:cxn ang="0">
                  <a:pos x="T6" y="T7"/>
                </a:cxn>
                <a:cxn ang="0">
                  <a:pos x="T8" y="T9"/>
                </a:cxn>
                <a:cxn ang="0">
                  <a:pos x="T10" y="T11"/>
                </a:cxn>
              </a:cxnLst>
              <a:rect l="0" t="0" r="r" b="b"/>
              <a:pathLst>
                <a:path w="1127" h="1776">
                  <a:moveTo>
                    <a:pt x="1127" y="68"/>
                  </a:moveTo>
                  <a:cubicBezTo>
                    <a:pt x="1127" y="45"/>
                    <a:pt x="1126" y="23"/>
                    <a:pt x="1126" y="0"/>
                  </a:cubicBezTo>
                  <a:cubicBezTo>
                    <a:pt x="914" y="0"/>
                    <a:pt x="914" y="0"/>
                    <a:pt x="914" y="0"/>
                  </a:cubicBezTo>
                  <a:cubicBezTo>
                    <a:pt x="914" y="23"/>
                    <a:pt x="914" y="45"/>
                    <a:pt x="914" y="68"/>
                  </a:cubicBezTo>
                  <a:cubicBezTo>
                    <a:pt x="914" y="1011"/>
                    <a:pt x="505" y="1776"/>
                    <a:pt x="0" y="1776"/>
                  </a:cubicBezTo>
                  <a:cubicBezTo>
                    <a:pt x="622" y="1776"/>
                    <a:pt x="1127" y="1011"/>
                    <a:pt x="1127"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1" name="Freeform 61"/>
            <p:cNvSpPr>
              <a:spLocks/>
            </p:cNvSpPr>
            <p:nvPr/>
          </p:nvSpPr>
          <p:spPr bwMode="auto">
            <a:xfrm>
              <a:off x="6081737" y="3305175"/>
              <a:ext cx="31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1"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2" name="Freeform 62"/>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3" name="Freeform 63"/>
            <p:cNvSpPr>
              <a:spLocks/>
            </p:cNvSpPr>
            <p:nvPr/>
          </p:nvSpPr>
          <p:spPr bwMode="auto">
            <a:xfrm>
              <a:off x="6084912" y="0"/>
              <a:ext cx="1701800" cy="3305175"/>
            </a:xfrm>
            <a:custGeom>
              <a:avLst/>
              <a:gdLst>
                <a:gd name="T0" fmla="*/ 914 w 914"/>
                <a:gd name="T1" fmla="*/ 68 h 1776"/>
                <a:gd name="T2" fmla="*/ 914 w 914"/>
                <a:gd name="T3" fmla="*/ 0 h 1776"/>
                <a:gd name="T4" fmla="*/ 740 w 914"/>
                <a:gd name="T5" fmla="*/ 0 h 1776"/>
                <a:gd name="T6" fmla="*/ 741 w 914"/>
                <a:gd name="T7" fmla="*/ 68 h 1776"/>
                <a:gd name="T8" fmla="*/ 0 w 914"/>
                <a:gd name="T9" fmla="*/ 1776 h 1776"/>
                <a:gd name="T10" fmla="*/ 914 w 914"/>
                <a:gd name="T11" fmla="*/ 68 h 1776"/>
              </a:gdLst>
              <a:ahLst/>
              <a:cxnLst>
                <a:cxn ang="0">
                  <a:pos x="T0" y="T1"/>
                </a:cxn>
                <a:cxn ang="0">
                  <a:pos x="T2" y="T3"/>
                </a:cxn>
                <a:cxn ang="0">
                  <a:pos x="T4" y="T5"/>
                </a:cxn>
                <a:cxn ang="0">
                  <a:pos x="T6" y="T7"/>
                </a:cxn>
                <a:cxn ang="0">
                  <a:pos x="T8" y="T9"/>
                </a:cxn>
                <a:cxn ang="0">
                  <a:pos x="T10" y="T11"/>
                </a:cxn>
              </a:cxnLst>
              <a:rect l="0" t="0" r="r" b="b"/>
              <a:pathLst>
                <a:path w="914" h="1776">
                  <a:moveTo>
                    <a:pt x="914" y="68"/>
                  </a:moveTo>
                  <a:cubicBezTo>
                    <a:pt x="914" y="45"/>
                    <a:pt x="914" y="23"/>
                    <a:pt x="914" y="0"/>
                  </a:cubicBezTo>
                  <a:cubicBezTo>
                    <a:pt x="740" y="0"/>
                    <a:pt x="740" y="0"/>
                    <a:pt x="740" y="0"/>
                  </a:cubicBezTo>
                  <a:cubicBezTo>
                    <a:pt x="740" y="23"/>
                    <a:pt x="741" y="45"/>
                    <a:pt x="741" y="68"/>
                  </a:cubicBezTo>
                  <a:cubicBezTo>
                    <a:pt x="741" y="1011"/>
                    <a:pt x="409" y="1776"/>
                    <a:pt x="0" y="1776"/>
                  </a:cubicBezTo>
                  <a:cubicBezTo>
                    <a:pt x="505" y="1776"/>
                    <a:pt x="914" y="1011"/>
                    <a:pt x="914"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64"/>
            <p:cNvSpPr>
              <a:spLocks/>
            </p:cNvSpPr>
            <p:nvPr/>
          </p:nvSpPr>
          <p:spPr bwMode="auto">
            <a:xfrm>
              <a:off x="4384699" y="0"/>
              <a:ext cx="1695450" cy="3305175"/>
            </a:xfrm>
            <a:custGeom>
              <a:avLst/>
              <a:gdLst>
                <a:gd name="T0" fmla="*/ 911 w 911"/>
                <a:gd name="T1" fmla="*/ 1776 h 1776"/>
                <a:gd name="T2" fmla="*/ 910 w 911"/>
                <a:gd name="T3" fmla="*/ 1776 h 1776"/>
                <a:gd name="T4" fmla="*/ 173 w 911"/>
                <a:gd name="T5" fmla="*/ 68 h 1776"/>
                <a:gd name="T6" fmla="*/ 174 w 911"/>
                <a:gd name="T7" fmla="*/ 0 h 1776"/>
                <a:gd name="T8" fmla="*/ 0 w 911"/>
                <a:gd name="T9" fmla="*/ 0 h 1776"/>
                <a:gd name="T10" fmla="*/ 0 w 911"/>
                <a:gd name="T11" fmla="*/ 68 h 1776"/>
                <a:gd name="T12" fmla="*/ 911 w 911"/>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911" h="1776">
                  <a:moveTo>
                    <a:pt x="911" y="1776"/>
                  </a:moveTo>
                  <a:cubicBezTo>
                    <a:pt x="911" y="1776"/>
                    <a:pt x="911" y="1776"/>
                    <a:pt x="910" y="1776"/>
                  </a:cubicBezTo>
                  <a:cubicBezTo>
                    <a:pt x="503" y="1772"/>
                    <a:pt x="173" y="1009"/>
                    <a:pt x="173" y="68"/>
                  </a:cubicBezTo>
                  <a:cubicBezTo>
                    <a:pt x="173" y="45"/>
                    <a:pt x="174" y="23"/>
                    <a:pt x="174" y="0"/>
                  </a:cubicBezTo>
                  <a:cubicBezTo>
                    <a:pt x="0" y="0"/>
                    <a:pt x="0" y="0"/>
                    <a:pt x="0" y="0"/>
                  </a:cubicBezTo>
                  <a:cubicBezTo>
                    <a:pt x="0" y="23"/>
                    <a:pt x="0" y="45"/>
                    <a:pt x="0" y="68"/>
                  </a:cubicBezTo>
                  <a:cubicBezTo>
                    <a:pt x="0" y="1009"/>
                    <a:pt x="407" y="1773"/>
                    <a:pt x="911"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5" name="Freeform 65"/>
            <p:cNvSpPr>
              <a:spLocks/>
            </p:cNvSpPr>
            <p:nvPr/>
          </p:nvSpPr>
          <p:spPr bwMode="auto">
            <a:xfrm>
              <a:off x="6084912" y="0"/>
              <a:ext cx="1379538" cy="3305175"/>
            </a:xfrm>
            <a:custGeom>
              <a:avLst/>
              <a:gdLst>
                <a:gd name="T0" fmla="*/ 741 w 741"/>
                <a:gd name="T1" fmla="*/ 68 h 1776"/>
                <a:gd name="T2" fmla="*/ 740 w 741"/>
                <a:gd name="T3" fmla="*/ 0 h 1776"/>
                <a:gd name="T4" fmla="*/ 544 w 741"/>
                <a:gd name="T5" fmla="*/ 0 h 1776"/>
                <a:gd name="T6" fmla="*/ 544 w 741"/>
                <a:gd name="T7" fmla="*/ 68 h 1776"/>
                <a:gd name="T8" fmla="*/ 0 w 741"/>
                <a:gd name="T9" fmla="*/ 1776 h 1776"/>
                <a:gd name="T10" fmla="*/ 741 w 741"/>
                <a:gd name="T11" fmla="*/ 68 h 1776"/>
              </a:gdLst>
              <a:ahLst/>
              <a:cxnLst>
                <a:cxn ang="0">
                  <a:pos x="T0" y="T1"/>
                </a:cxn>
                <a:cxn ang="0">
                  <a:pos x="T2" y="T3"/>
                </a:cxn>
                <a:cxn ang="0">
                  <a:pos x="T4" y="T5"/>
                </a:cxn>
                <a:cxn ang="0">
                  <a:pos x="T6" y="T7"/>
                </a:cxn>
                <a:cxn ang="0">
                  <a:pos x="T8" y="T9"/>
                </a:cxn>
                <a:cxn ang="0">
                  <a:pos x="T10" y="T11"/>
                </a:cxn>
              </a:cxnLst>
              <a:rect l="0" t="0" r="r" b="b"/>
              <a:pathLst>
                <a:path w="741" h="1776">
                  <a:moveTo>
                    <a:pt x="741" y="68"/>
                  </a:moveTo>
                  <a:cubicBezTo>
                    <a:pt x="741" y="45"/>
                    <a:pt x="740" y="23"/>
                    <a:pt x="740" y="0"/>
                  </a:cubicBezTo>
                  <a:cubicBezTo>
                    <a:pt x="544" y="0"/>
                    <a:pt x="544" y="0"/>
                    <a:pt x="544" y="0"/>
                  </a:cubicBezTo>
                  <a:cubicBezTo>
                    <a:pt x="544" y="23"/>
                    <a:pt x="544" y="45"/>
                    <a:pt x="544" y="68"/>
                  </a:cubicBezTo>
                  <a:cubicBezTo>
                    <a:pt x="544" y="1011"/>
                    <a:pt x="301" y="1776"/>
                    <a:pt x="0" y="1776"/>
                  </a:cubicBezTo>
                  <a:cubicBezTo>
                    <a:pt x="409" y="1776"/>
                    <a:pt x="741" y="1011"/>
                    <a:pt x="741"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6" name="Freeform 66"/>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67"/>
            <p:cNvSpPr>
              <a:spLocks/>
            </p:cNvSpPr>
            <p:nvPr/>
          </p:nvSpPr>
          <p:spPr bwMode="auto">
            <a:xfrm>
              <a:off x="4706962" y="0"/>
              <a:ext cx="1370013" cy="3305175"/>
            </a:xfrm>
            <a:custGeom>
              <a:avLst/>
              <a:gdLst>
                <a:gd name="T0" fmla="*/ 737 w 737"/>
                <a:gd name="T1" fmla="*/ 1776 h 1776"/>
                <a:gd name="T2" fmla="*/ 736 w 737"/>
                <a:gd name="T3" fmla="*/ 1776 h 1776"/>
                <a:gd name="T4" fmla="*/ 197 w 737"/>
                <a:gd name="T5" fmla="*/ 68 h 1776"/>
                <a:gd name="T6" fmla="*/ 197 w 737"/>
                <a:gd name="T7" fmla="*/ 0 h 1776"/>
                <a:gd name="T8" fmla="*/ 1 w 737"/>
                <a:gd name="T9" fmla="*/ 0 h 1776"/>
                <a:gd name="T10" fmla="*/ 0 w 737"/>
                <a:gd name="T11" fmla="*/ 68 h 1776"/>
                <a:gd name="T12" fmla="*/ 737 w 73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737" h="1776">
                  <a:moveTo>
                    <a:pt x="737" y="1776"/>
                  </a:moveTo>
                  <a:cubicBezTo>
                    <a:pt x="737" y="1776"/>
                    <a:pt x="737" y="1776"/>
                    <a:pt x="736" y="1776"/>
                  </a:cubicBezTo>
                  <a:cubicBezTo>
                    <a:pt x="438" y="1768"/>
                    <a:pt x="197" y="1006"/>
                    <a:pt x="197" y="68"/>
                  </a:cubicBezTo>
                  <a:cubicBezTo>
                    <a:pt x="197" y="45"/>
                    <a:pt x="197" y="23"/>
                    <a:pt x="197" y="0"/>
                  </a:cubicBezTo>
                  <a:cubicBezTo>
                    <a:pt x="1" y="0"/>
                    <a:pt x="1" y="0"/>
                    <a:pt x="1" y="0"/>
                  </a:cubicBezTo>
                  <a:cubicBezTo>
                    <a:pt x="1" y="23"/>
                    <a:pt x="0" y="45"/>
                    <a:pt x="0" y="68"/>
                  </a:cubicBezTo>
                  <a:cubicBezTo>
                    <a:pt x="0" y="1009"/>
                    <a:pt x="330" y="1772"/>
                    <a:pt x="737"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Freeform 68"/>
            <p:cNvSpPr>
              <a:spLocks/>
            </p:cNvSpPr>
            <p:nvPr/>
          </p:nvSpPr>
          <p:spPr bwMode="auto">
            <a:xfrm>
              <a:off x="6083324" y="0"/>
              <a:ext cx="1014413" cy="3305175"/>
            </a:xfrm>
            <a:custGeom>
              <a:avLst/>
              <a:gdLst>
                <a:gd name="T0" fmla="*/ 545 w 545"/>
                <a:gd name="T1" fmla="*/ 68 h 1776"/>
                <a:gd name="T2" fmla="*/ 545 w 545"/>
                <a:gd name="T3" fmla="*/ 0 h 1776"/>
                <a:gd name="T4" fmla="*/ 326 w 545"/>
                <a:gd name="T5" fmla="*/ 0 h 1776"/>
                <a:gd name="T6" fmla="*/ 326 w 545"/>
                <a:gd name="T7" fmla="*/ 68 h 1776"/>
                <a:gd name="T8" fmla="*/ 0 w 545"/>
                <a:gd name="T9" fmla="*/ 1776 h 1776"/>
                <a:gd name="T10" fmla="*/ 1 w 545"/>
                <a:gd name="T11" fmla="*/ 1776 h 1776"/>
                <a:gd name="T12" fmla="*/ 545 w 545"/>
                <a:gd name="T13" fmla="*/ 68 h 1776"/>
              </a:gdLst>
              <a:ahLst/>
              <a:cxnLst>
                <a:cxn ang="0">
                  <a:pos x="T0" y="T1"/>
                </a:cxn>
                <a:cxn ang="0">
                  <a:pos x="T2" y="T3"/>
                </a:cxn>
                <a:cxn ang="0">
                  <a:pos x="T4" y="T5"/>
                </a:cxn>
                <a:cxn ang="0">
                  <a:pos x="T6" y="T7"/>
                </a:cxn>
                <a:cxn ang="0">
                  <a:pos x="T8" y="T9"/>
                </a:cxn>
                <a:cxn ang="0">
                  <a:pos x="T10" y="T11"/>
                </a:cxn>
                <a:cxn ang="0">
                  <a:pos x="T12" y="T13"/>
                </a:cxn>
              </a:cxnLst>
              <a:rect l="0" t="0" r="r" b="b"/>
              <a:pathLst>
                <a:path w="545" h="1776">
                  <a:moveTo>
                    <a:pt x="545" y="68"/>
                  </a:moveTo>
                  <a:cubicBezTo>
                    <a:pt x="545" y="45"/>
                    <a:pt x="545" y="23"/>
                    <a:pt x="545" y="0"/>
                  </a:cubicBezTo>
                  <a:cubicBezTo>
                    <a:pt x="326" y="0"/>
                    <a:pt x="326" y="0"/>
                    <a:pt x="326" y="0"/>
                  </a:cubicBezTo>
                  <a:cubicBezTo>
                    <a:pt x="326" y="23"/>
                    <a:pt x="326" y="45"/>
                    <a:pt x="326" y="68"/>
                  </a:cubicBezTo>
                  <a:cubicBezTo>
                    <a:pt x="326" y="1010"/>
                    <a:pt x="180" y="1774"/>
                    <a:pt x="0" y="1776"/>
                  </a:cubicBezTo>
                  <a:cubicBezTo>
                    <a:pt x="0" y="1776"/>
                    <a:pt x="1" y="1776"/>
                    <a:pt x="1" y="1776"/>
                  </a:cubicBezTo>
                  <a:cubicBezTo>
                    <a:pt x="302" y="1776"/>
                    <a:pt x="545" y="1011"/>
                    <a:pt x="545"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9" name="Freeform 69"/>
            <p:cNvSpPr>
              <a:spLocks/>
            </p:cNvSpPr>
            <p:nvPr/>
          </p:nvSpPr>
          <p:spPr bwMode="auto">
            <a:xfrm>
              <a:off x="5072087" y="0"/>
              <a:ext cx="1003300" cy="3305175"/>
            </a:xfrm>
            <a:custGeom>
              <a:avLst/>
              <a:gdLst>
                <a:gd name="T0" fmla="*/ 539 w 539"/>
                <a:gd name="T1" fmla="*/ 1776 h 1776"/>
                <a:gd name="T2" fmla="*/ 215 w 539"/>
                <a:gd name="T3" fmla="*/ 68 h 1776"/>
                <a:gd name="T4" fmla="*/ 215 w 539"/>
                <a:gd name="T5" fmla="*/ 0 h 1776"/>
                <a:gd name="T6" fmla="*/ 0 w 539"/>
                <a:gd name="T7" fmla="*/ 0 h 1776"/>
                <a:gd name="T8" fmla="*/ 0 w 539"/>
                <a:gd name="T9" fmla="*/ 68 h 1776"/>
                <a:gd name="T10" fmla="*/ 539 w 539"/>
                <a:gd name="T11" fmla="*/ 1776 h 1776"/>
              </a:gdLst>
              <a:ahLst/>
              <a:cxnLst>
                <a:cxn ang="0">
                  <a:pos x="T0" y="T1"/>
                </a:cxn>
                <a:cxn ang="0">
                  <a:pos x="T2" y="T3"/>
                </a:cxn>
                <a:cxn ang="0">
                  <a:pos x="T4" y="T5"/>
                </a:cxn>
                <a:cxn ang="0">
                  <a:pos x="T6" y="T7"/>
                </a:cxn>
                <a:cxn ang="0">
                  <a:pos x="T8" y="T9"/>
                </a:cxn>
                <a:cxn ang="0">
                  <a:pos x="T10" y="T11"/>
                </a:cxn>
              </a:cxnLst>
              <a:rect l="0" t="0" r="r" b="b"/>
              <a:pathLst>
                <a:path w="539" h="1776">
                  <a:moveTo>
                    <a:pt x="539" y="1776"/>
                  </a:moveTo>
                  <a:cubicBezTo>
                    <a:pt x="360" y="1768"/>
                    <a:pt x="215" y="1006"/>
                    <a:pt x="215" y="68"/>
                  </a:cubicBezTo>
                  <a:cubicBezTo>
                    <a:pt x="215" y="45"/>
                    <a:pt x="215" y="23"/>
                    <a:pt x="215" y="0"/>
                  </a:cubicBezTo>
                  <a:cubicBezTo>
                    <a:pt x="0" y="0"/>
                    <a:pt x="0" y="0"/>
                    <a:pt x="0" y="0"/>
                  </a:cubicBezTo>
                  <a:cubicBezTo>
                    <a:pt x="0" y="23"/>
                    <a:pt x="0" y="45"/>
                    <a:pt x="0" y="68"/>
                  </a:cubicBezTo>
                  <a:cubicBezTo>
                    <a:pt x="0" y="1006"/>
                    <a:pt x="241" y="1768"/>
                    <a:pt x="539"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Oval 70"/>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1" name="Freeform 7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2" name="Oval 72"/>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3" name="Freeform 73"/>
            <p:cNvSpPr>
              <a:spLocks/>
            </p:cNvSpPr>
            <p:nvPr/>
          </p:nvSpPr>
          <p:spPr bwMode="auto">
            <a:xfrm>
              <a:off x="6080149" y="3305175"/>
              <a:ext cx="1588" cy="0"/>
            </a:xfrm>
            <a:custGeom>
              <a:avLst/>
              <a:gdLst>
                <a:gd name="T0" fmla="*/ 1 w 1"/>
                <a:gd name="T1" fmla="*/ 1 w 1"/>
                <a:gd name="T2" fmla="*/ 1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4" name="Freeform 74"/>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75"/>
            <p:cNvSpPr>
              <a:spLocks/>
            </p:cNvSpPr>
            <p:nvPr/>
          </p:nvSpPr>
          <p:spPr bwMode="auto">
            <a:xfrm>
              <a:off x="6080149" y="330517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6" name="Oval 76"/>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77"/>
            <p:cNvSpPr>
              <a:spLocks/>
            </p:cNvSpPr>
            <p:nvPr/>
          </p:nvSpPr>
          <p:spPr bwMode="auto">
            <a:xfrm>
              <a:off x="6080149" y="3305175"/>
              <a:ext cx="1588" cy="0"/>
            </a:xfrm>
            <a:custGeom>
              <a:avLst/>
              <a:gdLst>
                <a:gd name="T0" fmla="*/ 1 w 1"/>
                <a:gd name="T1" fmla="*/ 1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8" name="Freeform 78"/>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9" name="Freeform 79"/>
            <p:cNvSpPr>
              <a:spLocks/>
            </p:cNvSpPr>
            <p:nvPr/>
          </p:nvSpPr>
          <p:spPr bwMode="auto">
            <a:xfrm>
              <a:off x="6081737"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80"/>
            <p:cNvSpPr>
              <a:spLocks/>
            </p:cNvSpPr>
            <p:nvPr/>
          </p:nvSpPr>
          <p:spPr bwMode="auto">
            <a:xfrm>
              <a:off x="6076974" y="3305175"/>
              <a:ext cx="4763"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1" y="0"/>
                    <a:pt x="1" y="0"/>
                    <a:pt x="2" y="0"/>
                  </a:cubicBezTo>
                  <a:cubicBezTo>
                    <a:pt x="2" y="0"/>
                    <a:pt x="2" y="0"/>
                    <a:pt x="2" y="0"/>
                  </a:cubicBezTo>
                  <a:cubicBezTo>
                    <a:pt x="1" y="0"/>
                    <a:pt x="1"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1" name="Freeform 81"/>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2" name="Freeform 82"/>
            <p:cNvSpPr>
              <a:spLocks/>
            </p:cNvSpPr>
            <p:nvPr/>
          </p:nvSpPr>
          <p:spPr bwMode="auto">
            <a:xfrm>
              <a:off x="6075387" y="3305175"/>
              <a:ext cx="6350" cy="0"/>
            </a:xfrm>
            <a:custGeom>
              <a:avLst/>
              <a:gdLst>
                <a:gd name="T0" fmla="*/ 2 w 3"/>
                <a:gd name="T1" fmla="*/ 0 w 3"/>
                <a:gd name="T2" fmla="*/ 1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1" y="0"/>
                    <a:pt x="0" y="0"/>
                  </a:cubicBezTo>
                  <a:cubicBezTo>
                    <a:pt x="1" y="0"/>
                    <a:pt x="1" y="0"/>
                    <a:pt x="1" y="0"/>
                  </a:cubicBezTo>
                  <a:cubicBezTo>
                    <a:pt x="2" y="0"/>
                    <a:pt x="2" y="0"/>
                    <a:pt x="3" y="0"/>
                  </a:cubicBezTo>
                  <a:cubicBezTo>
                    <a:pt x="3" y="0"/>
                    <a:pt x="2" y="0"/>
                    <a:pt x="2"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3" name="Freeform 83"/>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4" name="Freeform 84"/>
            <p:cNvSpPr>
              <a:spLocks/>
            </p:cNvSpPr>
            <p:nvPr/>
          </p:nvSpPr>
          <p:spPr bwMode="auto">
            <a:xfrm>
              <a:off x="6081737" y="0"/>
              <a:ext cx="608013" cy="3305175"/>
            </a:xfrm>
            <a:custGeom>
              <a:avLst/>
              <a:gdLst>
                <a:gd name="T0" fmla="*/ 0 w 327"/>
                <a:gd name="T1" fmla="*/ 1776 h 1776"/>
                <a:gd name="T2" fmla="*/ 1 w 327"/>
                <a:gd name="T3" fmla="*/ 1776 h 1776"/>
                <a:gd name="T4" fmla="*/ 327 w 327"/>
                <a:gd name="T5" fmla="*/ 68 h 1776"/>
                <a:gd name="T6" fmla="*/ 327 w 327"/>
                <a:gd name="T7" fmla="*/ 0 h 1776"/>
                <a:gd name="T8" fmla="*/ 130 w 327"/>
                <a:gd name="T9" fmla="*/ 0 h 1776"/>
                <a:gd name="T10" fmla="*/ 130 w 327"/>
                <a:gd name="T11" fmla="*/ 68 h 1776"/>
                <a:gd name="T12" fmla="*/ 0 w 32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7" h="1776">
                  <a:moveTo>
                    <a:pt x="0" y="1776"/>
                  </a:moveTo>
                  <a:cubicBezTo>
                    <a:pt x="1" y="1776"/>
                    <a:pt x="1" y="1776"/>
                    <a:pt x="1" y="1776"/>
                  </a:cubicBezTo>
                  <a:cubicBezTo>
                    <a:pt x="181" y="1774"/>
                    <a:pt x="327" y="1010"/>
                    <a:pt x="327" y="68"/>
                  </a:cubicBezTo>
                  <a:cubicBezTo>
                    <a:pt x="327" y="45"/>
                    <a:pt x="327" y="23"/>
                    <a:pt x="327" y="0"/>
                  </a:cubicBezTo>
                  <a:cubicBezTo>
                    <a:pt x="130" y="0"/>
                    <a:pt x="130" y="0"/>
                    <a:pt x="130" y="0"/>
                  </a:cubicBezTo>
                  <a:cubicBezTo>
                    <a:pt x="130" y="23"/>
                    <a:pt x="130" y="45"/>
                    <a:pt x="130" y="68"/>
                  </a:cubicBezTo>
                  <a:cubicBezTo>
                    <a:pt x="130" y="1010"/>
                    <a:pt x="72" y="1773"/>
                    <a:pt x="0"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5" name="Freeform 85"/>
            <p:cNvSpPr>
              <a:spLocks/>
            </p:cNvSpPr>
            <p:nvPr/>
          </p:nvSpPr>
          <p:spPr bwMode="auto">
            <a:xfrm>
              <a:off x="5472137" y="0"/>
              <a:ext cx="608013" cy="3305175"/>
            </a:xfrm>
            <a:custGeom>
              <a:avLst/>
              <a:gdLst>
                <a:gd name="T0" fmla="*/ 324 w 326"/>
                <a:gd name="T1" fmla="*/ 1776 h 1776"/>
                <a:gd name="T2" fmla="*/ 326 w 326"/>
                <a:gd name="T3" fmla="*/ 1776 h 1776"/>
                <a:gd name="T4" fmla="*/ 197 w 326"/>
                <a:gd name="T5" fmla="*/ 68 h 1776"/>
                <a:gd name="T6" fmla="*/ 197 w 326"/>
                <a:gd name="T7" fmla="*/ 0 h 1776"/>
                <a:gd name="T8" fmla="*/ 0 w 326"/>
                <a:gd name="T9" fmla="*/ 0 h 1776"/>
                <a:gd name="T10" fmla="*/ 0 w 326"/>
                <a:gd name="T11" fmla="*/ 68 h 1776"/>
                <a:gd name="T12" fmla="*/ 324 w 326"/>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6" h="1776">
                  <a:moveTo>
                    <a:pt x="324" y="1776"/>
                  </a:moveTo>
                  <a:cubicBezTo>
                    <a:pt x="325" y="1776"/>
                    <a:pt x="326" y="1776"/>
                    <a:pt x="326" y="1776"/>
                  </a:cubicBezTo>
                  <a:cubicBezTo>
                    <a:pt x="255" y="1772"/>
                    <a:pt x="197" y="1009"/>
                    <a:pt x="197" y="68"/>
                  </a:cubicBezTo>
                  <a:cubicBezTo>
                    <a:pt x="197" y="45"/>
                    <a:pt x="197" y="23"/>
                    <a:pt x="197" y="0"/>
                  </a:cubicBezTo>
                  <a:cubicBezTo>
                    <a:pt x="0" y="0"/>
                    <a:pt x="0" y="0"/>
                    <a:pt x="0" y="0"/>
                  </a:cubicBezTo>
                  <a:cubicBezTo>
                    <a:pt x="0" y="23"/>
                    <a:pt x="0" y="45"/>
                    <a:pt x="0" y="68"/>
                  </a:cubicBezTo>
                  <a:cubicBezTo>
                    <a:pt x="0" y="1006"/>
                    <a:pt x="145" y="1768"/>
                    <a:pt x="324"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6" name="Freeform 86"/>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7" name="Oval 87"/>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8" name="Freeform 88"/>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9" name="Freeform 89"/>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0" name="Freeform 90"/>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1" name="Freeform 9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92"/>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3" name="Freeform 93"/>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4" name="Oval 94"/>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5" name="Freeform 95"/>
            <p:cNvSpPr>
              <a:spLocks/>
            </p:cNvSpPr>
            <p:nvPr/>
          </p:nvSpPr>
          <p:spPr bwMode="auto">
            <a:xfrm>
              <a:off x="6080149" y="3305175"/>
              <a:ext cx="1588"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1" y="0"/>
                    <a:pt x="1" y="0"/>
                  </a:cubicBezTo>
                  <a:cubicBezTo>
                    <a:pt x="1" y="0"/>
                    <a:pt x="1" y="0"/>
                    <a:pt x="1"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6" name="Freeform 96"/>
            <p:cNvSpPr>
              <a:spLocks/>
            </p:cNvSpPr>
            <p:nvPr/>
          </p:nvSpPr>
          <p:spPr bwMode="auto">
            <a:xfrm>
              <a:off x="5838849" y="0"/>
              <a:ext cx="484188" cy="3305175"/>
            </a:xfrm>
            <a:custGeom>
              <a:avLst/>
              <a:gdLst>
                <a:gd name="T0" fmla="*/ 129 w 260"/>
                <a:gd name="T1" fmla="*/ 1776 h 1776"/>
                <a:gd name="T2" fmla="*/ 130 w 260"/>
                <a:gd name="T3" fmla="*/ 1776 h 1776"/>
                <a:gd name="T4" fmla="*/ 260 w 260"/>
                <a:gd name="T5" fmla="*/ 68 h 1776"/>
                <a:gd name="T6" fmla="*/ 260 w 260"/>
                <a:gd name="T7" fmla="*/ 0 h 1776"/>
                <a:gd name="T8" fmla="*/ 0 w 260"/>
                <a:gd name="T9" fmla="*/ 0 h 1776"/>
                <a:gd name="T10" fmla="*/ 0 w 260"/>
                <a:gd name="T11" fmla="*/ 68 h 1776"/>
                <a:gd name="T12" fmla="*/ 129 w 260"/>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260" h="1776">
                  <a:moveTo>
                    <a:pt x="129" y="1776"/>
                  </a:moveTo>
                  <a:cubicBezTo>
                    <a:pt x="130" y="1776"/>
                    <a:pt x="130" y="1776"/>
                    <a:pt x="130" y="1776"/>
                  </a:cubicBezTo>
                  <a:cubicBezTo>
                    <a:pt x="202" y="1773"/>
                    <a:pt x="260" y="1010"/>
                    <a:pt x="260" y="68"/>
                  </a:cubicBezTo>
                  <a:cubicBezTo>
                    <a:pt x="260" y="45"/>
                    <a:pt x="260" y="23"/>
                    <a:pt x="260" y="0"/>
                  </a:cubicBezTo>
                  <a:cubicBezTo>
                    <a:pt x="0" y="0"/>
                    <a:pt x="0" y="0"/>
                    <a:pt x="0" y="0"/>
                  </a:cubicBezTo>
                  <a:cubicBezTo>
                    <a:pt x="0" y="23"/>
                    <a:pt x="0" y="45"/>
                    <a:pt x="0" y="68"/>
                  </a:cubicBezTo>
                  <a:cubicBezTo>
                    <a:pt x="0" y="1009"/>
                    <a:pt x="58" y="1772"/>
                    <a:pt x="129"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2" name="Freeform 6"/>
          <p:cNvSpPr>
            <a:spLocks/>
          </p:cNvSpPr>
          <p:nvPr/>
        </p:nvSpPr>
        <p:spPr bwMode="auto">
          <a:xfrm>
            <a:off x="7948114" y="1830945"/>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6"/>
          <p:cNvSpPr>
            <a:spLocks/>
          </p:cNvSpPr>
          <p:nvPr/>
        </p:nvSpPr>
        <p:spPr bwMode="auto">
          <a:xfrm>
            <a:off x="2411760" y="2811364"/>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5"/>
          <p:cNvSpPr>
            <a:spLocks/>
          </p:cNvSpPr>
          <p:nvPr/>
        </p:nvSpPr>
        <p:spPr bwMode="auto">
          <a:xfrm>
            <a:off x="4707352" y="3152479"/>
            <a:ext cx="586654" cy="348529"/>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629562" y="1484784"/>
            <a:ext cx="1458162" cy="1566174"/>
            <a:chOff x="839416" y="1772816"/>
            <a:chExt cx="1944216" cy="2088232"/>
          </a:xfrm>
        </p:grpSpPr>
        <p:sp>
          <p:nvSpPr>
            <p:cNvPr id="22" name="Freeform 7"/>
            <p:cNvSpPr>
              <a:spLocks/>
            </p:cNvSpPr>
            <p:nvPr/>
          </p:nvSpPr>
          <p:spPr bwMode="auto">
            <a:xfrm>
              <a:off x="1451853" y="1772816"/>
              <a:ext cx="827723" cy="528241"/>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8" name="Text Placeholder 2"/>
            <p:cNvSpPr txBox="1">
              <a:spLocks/>
            </p:cNvSpPr>
            <p:nvPr/>
          </p:nvSpPr>
          <p:spPr>
            <a:xfrm>
              <a:off x="839416" y="2996952"/>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START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5" name="Straight Connector 104"/>
            <p:cNvCxnSpPr/>
            <p:nvPr/>
          </p:nvCxnSpPr>
          <p:spPr>
            <a:xfrm>
              <a:off x="1847528" y="2248887"/>
              <a:ext cx="0" cy="619486"/>
            </a:xfrm>
            <a:prstGeom prst="line">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6" name="Group 5"/>
          <p:cNvGrpSpPr/>
          <p:nvPr/>
        </p:nvGrpSpPr>
        <p:grpSpPr>
          <a:xfrm>
            <a:off x="2249742" y="2780928"/>
            <a:ext cx="1458162" cy="1512168"/>
            <a:chOff x="2999656" y="2564904"/>
            <a:chExt cx="1944216" cy="2016224"/>
          </a:xfrm>
        </p:grpSpPr>
        <p:sp>
          <p:nvSpPr>
            <p:cNvPr id="14" name="Freeform 6"/>
            <p:cNvSpPr>
              <a:spLocks/>
            </p:cNvSpPr>
            <p:nvPr/>
          </p:nvSpPr>
          <p:spPr bwMode="auto">
            <a:xfrm>
              <a:off x="3540371" y="2564904"/>
              <a:ext cx="827437" cy="4811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9" name="Text Placeholder 2"/>
            <p:cNvSpPr txBox="1">
              <a:spLocks/>
            </p:cNvSpPr>
            <p:nvPr/>
          </p:nvSpPr>
          <p:spPr>
            <a:xfrm>
              <a:off x="2999656" y="3717032"/>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TARGET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6" name="Straight Connector 105"/>
            <p:cNvCxnSpPr/>
            <p:nvPr/>
          </p:nvCxnSpPr>
          <p:spPr>
            <a:xfrm>
              <a:off x="3935760" y="2995024"/>
              <a:ext cx="0" cy="563169"/>
            </a:xfrm>
            <a:prstGeom prst="line">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5508104" y="3392996"/>
            <a:ext cx="1458162" cy="1620180"/>
            <a:chOff x="7680176" y="2852936"/>
            <a:chExt cx="1944216" cy="2160240"/>
          </a:xfrm>
        </p:grpSpPr>
        <p:sp>
          <p:nvSpPr>
            <p:cNvPr id="13" name="Freeform 5"/>
            <p:cNvSpPr>
              <a:spLocks/>
            </p:cNvSpPr>
            <p:nvPr/>
          </p:nvSpPr>
          <p:spPr bwMode="auto">
            <a:xfrm>
              <a:off x="7968208" y="2852936"/>
              <a:ext cx="1259750" cy="748411"/>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0" name="Text Placeholder 2"/>
            <p:cNvSpPr txBox="1">
              <a:spLocks/>
            </p:cNvSpPr>
            <p:nvPr/>
          </p:nvSpPr>
          <p:spPr>
            <a:xfrm>
              <a:off x="7680176" y="4149080"/>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ACTION</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7" name="Straight Connector 106"/>
            <p:cNvCxnSpPr/>
            <p:nvPr/>
          </p:nvCxnSpPr>
          <p:spPr>
            <a:xfrm>
              <a:off x="8616280" y="3530507"/>
              <a:ext cx="0" cy="563169"/>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840252" y="1484784"/>
            <a:ext cx="1458162" cy="1534292"/>
            <a:chOff x="9120336" y="1383277"/>
            <a:chExt cx="1944216" cy="2045723"/>
          </a:xfrm>
        </p:grpSpPr>
        <p:sp>
          <p:nvSpPr>
            <p:cNvPr id="87" name="Freeform 6"/>
            <p:cNvSpPr>
              <a:spLocks/>
            </p:cNvSpPr>
            <p:nvPr/>
          </p:nvSpPr>
          <p:spPr bwMode="auto">
            <a:xfrm>
              <a:off x="9550384" y="1383277"/>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1" name="Text Placeholder 2"/>
            <p:cNvSpPr txBox="1">
              <a:spLocks/>
            </p:cNvSpPr>
            <p:nvPr/>
          </p:nvSpPr>
          <p:spPr>
            <a:xfrm>
              <a:off x="9120336" y="2564904"/>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SUCCESS</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8" name="Straight Connector 107"/>
            <p:cNvCxnSpPr/>
            <p:nvPr/>
          </p:nvCxnSpPr>
          <p:spPr>
            <a:xfrm>
              <a:off x="10056440" y="1916832"/>
              <a:ext cx="0" cy="563169"/>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768754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2"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0" fill="hold"/>
                                        <p:tgtEl>
                                          <p:spTgt spid="5"/>
                                        </p:tgtEl>
                                        <p:attrNameLst>
                                          <p:attrName>ppt_x</p:attrName>
                                        </p:attrNameLst>
                                      </p:cBhvr>
                                      <p:tavLst>
                                        <p:tav tm="0">
                                          <p:val>
                                            <p:strVal val="1+#ppt_w/2"/>
                                          </p:val>
                                        </p:tav>
                                        <p:tav tm="100000">
                                          <p:val>
                                            <p:strVal val="#ppt_x"/>
                                          </p:val>
                                        </p:tav>
                                      </p:tavLst>
                                    </p:anim>
                                    <p:anim calcmode="lin" valueType="num">
                                      <p:cBhvr additive="base">
                                        <p:cTn id="19" dur="50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0" fill="hold"/>
                                        <p:tgtEl>
                                          <p:spTgt spid="8"/>
                                        </p:tgtEl>
                                        <p:attrNameLst>
                                          <p:attrName>ppt_x</p:attrName>
                                        </p:attrNameLst>
                                      </p:cBhvr>
                                      <p:tavLst>
                                        <p:tav tm="0">
                                          <p:val>
                                            <p:strVal val="1+#ppt_w/2"/>
                                          </p:val>
                                        </p:tav>
                                        <p:tav tm="100000">
                                          <p:val>
                                            <p:strVal val="#ppt_x"/>
                                          </p:val>
                                        </p:tav>
                                      </p:tavLst>
                                    </p:anim>
                                    <p:anim calcmode="lin" valueType="num">
                                      <p:cBhvr additive="base">
                                        <p:cTn id="23" dur="5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2000" fill="hold"/>
                                        <p:tgtEl>
                                          <p:spTgt spid="2"/>
                                        </p:tgtEl>
                                        <p:attrNameLst>
                                          <p:attrName>ppt_x</p:attrName>
                                        </p:attrNameLst>
                                      </p:cBhvr>
                                      <p:tavLst>
                                        <p:tav tm="0">
                                          <p:val>
                                            <p:strVal val="0-#ppt_w/2"/>
                                          </p:val>
                                        </p:tav>
                                        <p:tav tm="100000">
                                          <p:val>
                                            <p:strVal val="#ppt_x"/>
                                          </p:val>
                                        </p:tav>
                                      </p:tavLst>
                                    </p:anim>
                                    <p:anim calcmode="lin" valueType="num">
                                      <p:cBhvr additive="base">
                                        <p:cTn id="27" dur="20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3000" fill="hold"/>
                                        <p:tgtEl>
                                          <p:spTgt spid="6"/>
                                        </p:tgtEl>
                                        <p:attrNameLst>
                                          <p:attrName>ppt_x</p:attrName>
                                        </p:attrNameLst>
                                      </p:cBhvr>
                                      <p:tavLst>
                                        <p:tav tm="0">
                                          <p:val>
                                            <p:strVal val="1+#ppt_w/2"/>
                                          </p:val>
                                        </p:tav>
                                        <p:tav tm="100000">
                                          <p:val>
                                            <p:strVal val="#ppt_x"/>
                                          </p:val>
                                        </p:tav>
                                      </p:tavLst>
                                    </p:anim>
                                    <p:anim calcmode="lin" valueType="num">
                                      <p:cBhvr additive="base">
                                        <p:cTn id="31" dur="3000" fill="hold"/>
                                        <p:tgtEl>
                                          <p:spTgt spid="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3000" fill="hold"/>
                                        <p:tgtEl>
                                          <p:spTgt spid="7"/>
                                        </p:tgtEl>
                                        <p:attrNameLst>
                                          <p:attrName>ppt_x</p:attrName>
                                        </p:attrNameLst>
                                      </p:cBhvr>
                                      <p:tavLst>
                                        <p:tav tm="0">
                                          <p:val>
                                            <p:strVal val="0-#ppt_w/2"/>
                                          </p:val>
                                        </p:tav>
                                        <p:tav tm="100000">
                                          <p:val>
                                            <p:strVal val="#ppt_x"/>
                                          </p:val>
                                        </p:tav>
                                      </p:tavLst>
                                    </p:anim>
                                    <p:anim calcmode="lin" valueType="num">
                                      <p:cBhvr additive="base">
                                        <p:cTn id="35" dur="3000" fill="hold"/>
                                        <p:tgtEl>
                                          <p:spTgt spid="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4"/>
                                        </p:tgtEl>
                                        <p:attrNameLst>
                                          <p:attrName>style.visibility</p:attrName>
                                        </p:attrNameLst>
                                      </p:cBhvr>
                                      <p:to>
                                        <p:strVal val="visible"/>
                                      </p:to>
                                    </p:set>
                                    <p:anim calcmode="lin" valueType="num">
                                      <p:cBhvr additive="base">
                                        <p:cTn id="38" dur="5000" fill="hold"/>
                                        <p:tgtEl>
                                          <p:spTgt spid="104"/>
                                        </p:tgtEl>
                                        <p:attrNameLst>
                                          <p:attrName>ppt_x</p:attrName>
                                        </p:attrNameLst>
                                      </p:cBhvr>
                                      <p:tavLst>
                                        <p:tav tm="0">
                                          <p:val>
                                            <p:strVal val="1+#ppt_w/2"/>
                                          </p:val>
                                        </p:tav>
                                        <p:tav tm="100000">
                                          <p:val>
                                            <p:strVal val="#ppt_x"/>
                                          </p:val>
                                        </p:tav>
                                      </p:tavLst>
                                    </p:anim>
                                    <p:anim calcmode="lin" valueType="num">
                                      <p:cBhvr additive="base">
                                        <p:cTn id="39" dur="5000" fill="hold"/>
                                        <p:tgtEl>
                                          <p:spTgt spid="104"/>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02"/>
                                        </p:tgtEl>
                                        <p:attrNameLst>
                                          <p:attrName>style.visibility</p:attrName>
                                        </p:attrNameLst>
                                      </p:cBhvr>
                                      <p:to>
                                        <p:strVal val="visible"/>
                                      </p:to>
                                    </p:set>
                                    <p:anim calcmode="lin" valueType="num">
                                      <p:cBhvr additive="base">
                                        <p:cTn id="42" dur="5000" fill="hold"/>
                                        <p:tgtEl>
                                          <p:spTgt spid="102"/>
                                        </p:tgtEl>
                                        <p:attrNameLst>
                                          <p:attrName>ppt_x</p:attrName>
                                        </p:attrNameLst>
                                      </p:cBhvr>
                                      <p:tavLst>
                                        <p:tav tm="0">
                                          <p:val>
                                            <p:strVal val="0-#ppt_w/2"/>
                                          </p:val>
                                        </p:tav>
                                        <p:tav tm="100000">
                                          <p:val>
                                            <p:strVal val="#ppt_x"/>
                                          </p:val>
                                        </p:tav>
                                      </p:tavLst>
                                    </p:anim>
                                    <p:anim calcmode="lin" valueType="num">
                                      <p:cBhvr additive="base">
                                        <p:cTn id="43" dur="5000" fill="hold"/>
                                        <p:tgtEl>
                                          <p:spTgt spid="102"/>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103"/>
                                        </p:tgtEl>
                                        <p:attrNameLst>
                                          <p:attrName>style.visibility</p:attrName>
                                        </p:attrNameLst>
                                      </p:cBhvr>
                                      <p:to>
                                        <p:strVal val="visible"/>
                                      </p:to>
                                    </p:set>
                                    <p:anim calcmode="lin" valueType="num">
                                      <p:cBhvr additive="base">
                                        <p:cTn id="46" dur="5000" fill="hold"/>
                                        <p:tgtEl>
                                          <p:spTgt spid="103"/>
                                        </p:tgtEl>
                                        <p:attrNameLst>
                                          <p:attrName>ppt_x</p:attrName>
                                        </p:attrNameLst>
                                      </p:cBhvr>
                                      <p:tavLst>
                                        <p:tav tm="0">
                                          <p:val>
                                            <p:strVal val="0-#ppt_w/2"/>
                                          </p:val>
                                        </p:tav>
                                        <p:tav tm="100000">
                                          <p:val>
                                            <p:strVal val="#ppt_x"/>
                                          </p:val>
                                        </p:tav>
                                      </p:tavLst>
                                    </p:anim>
                                    <p:anim calcmode="lin" valueType="num">
                                      <p:cBhvr additive="base">
                                        <p:cTn id="47" dur="50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102" grpId="0" animBg="1"/>
      <p:bldP spid="103" grpId="0" animBg="1"/>
      <p:bldP spid="10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2024844"/>
            <a:ext cx="3303186" cy="916316"/>
          </a:xfrm>
        </p:spPr>
        <p:txBody>
          <a:bodyPr/>
          <a:lstStyle/>
          <a:p>
            <a:r>
              <a:rPr lang="en-US" dirty="0" smtClean="0"/>
              <a:t>Business Strategy</a:t>
            </a:r>
            <a:endParaRPr lang="en-AU" dirty="0"/>
          </a:p>
        </p:txBody>
      </p:sp>
      <p:sp>
        <p:nvSpPr>
          <p:cNvPr id="430" name="Text Placeholder 429"/>
          <p:cNvSpPr>
            <a:spLocks noGrp="1"/>
          </p:cNvSpPr>
          <p:nvPr>
            <p:ph type="body" sz="half" idx="11"/>
          </p:nvPr>
        </p:nvSpPr>
        <p:spPr/>
        <p:txBody>
          <a:bodyPr>
            <a:normAutofit/>
          </a:bodyPr>
          <a:lstStyle/>
          <a:p>
            <a:r>
              <a:rPr lang="en-AU" dirty="0"/>
              <a:t>/</a:t>
            </a:r>
            <a:r>
              <a:rPr lang="en-AU" dirty="0" err="1"/>
              <a:t>infographic</a:t>
            </a:r>
            <a:endParaRPr lang="en-AU" b="1" dirty="0"/>
          </a:p>
        </p:txBody>
      </p:sp>
      <p:grpSp>
        <p:nvGrpSpPr>
          <p:cNvPr id="14" name="Group 13"/>
          <p:cNvGrpSpPr/>
          <p:nvPr/>
        </p:nvGrpSpPr>
        <p:grpSpPr>
          <a:xfrm>
            <a:off x="1647709" y="-52104"/>
            <a:ext cx="7532803" cy="7009496"/>
            <a:chOff x="3927158" y="-70230"/>
            <a:chExt cx="8300609" cy="7723962"/>
          </a:xfrm>
        </p:grpSpPr>
        <p:sp>
          <p:nvSpPr>
            <p:cNvPr id="15" name="Freeform 14"/>
            <p:cNvSpPr>
              <a:spLocks noEditPoints="1"/>
            </p:cNvSpPr>
            <p:nvPr/>
          </p:nvSpPr>
          <p:spPr bwMode="auto">
            <a:xfrm>
              <a:off x="8400256" y="917363"/>
              <a:ext cx="2141776" cy="2468325"/>
            </a:xfrm>
            <a:custGeom>
              <a:avLst/>
              <a:gdLst>
                <a:gd name="T0" fmla="*/ 652 w 798"/>
                <a:gd name="T1" fmla="*/ 323 h 919"/>
                <a:gd name="T2" fmla="*/ 701 w 798"/>
                <a:gd name="T3" fmla="*/ 293 h 919"/>
                <a:gd name="T4" fmla="*/ 774 w 798"/>
                <a:gd name="T5" fmla="*/ 246 h 919"/>
                <a:gd name="T6" fmla="*/ 798 w 798"/>
                <a:gd name="T7" fmla="*/ 230 h 919"/>
                <a:gd name="T8" fmla="*/ 798 w 798"/>
                <a:gd name="T9" fmla="*/ 230 h 919"/>
                <a:gd name="T10" fmla="*/ 747 w 798"/>
                <a:gd name="T11" fmla="*/ 256 h 919"/>
                <a:gd name="T12" fmla="*/ 670 w 798"/>
                <a:gd name="T13" fmla="*/ 296 h 919"/>
                <a:gd name="T14" fmla="*/ 619 w 798"/>
                <a:gd name="T15" fmla="*/ 323 h 919"/>
                <a:gd name="T16" fmla="*/ 408 w 798"/>
                <a:gd name="T17" fmla="*/ 223 h 919"/>
                <a:gd name="T18" fmla="*/ 407 w 798"/>
                <a:gd name="T19" fmla="*/ 172 h 919"/>
                <a:gd name="T20" fmla="*/ 405 w 798"/>
                <a:gd name="T21" fmla="*/ 115 h 919"/>
                <a:gd name="T22" fmla="*/ 401 w 798"/>
                <a:gd name="T23" fmla="*/ 28 h 919"/>
                <a:gd name="T24" fmla="*/ 399 w 798"/>
                <a:gd name="T25" fmla="*/ 0 h 919"/>
                <a:gd name="T26" fmla="*/ 399 w 798"/>
                <a:gd name="T27" fmla="*/ 0 h 919"/>
                <a:gd name="T28" fmla="*/ 396 w 798"/>
                <a:gd name="T29" fmla="*/ 57 h 919"/>
                <a:gd name="T30" fmla="*/ 392 w 798"/>
                <a:gd name="T31" fmla="*/ 144 h 919"/>
                <a:gd name="T32" fmla="*/ 391 w 798"/>
                <a:gd name="T33" fmla="*/ 201 h 919"/>
                <a:gd name="T34" fmla="*/ 200 w 798"/>
                <a:gd name="T35" fmla="*/ 333 h 919"/>
                <a:gd name="T36" fmla="*/ 104 w 798"/>
                <a:gd name="T37" fmla="*/ 280 h 919"/>
                <a:gd name="T38" fmla="*/ 53 w 798"/>
                <a:gd name="T39" fmla="*/ 254 h 919"/>
                <a:gd name="T40" fmla="*/ 0 w 798"/>
                <a:gd name="T41" fmla="*/ 229 h 919"/>
                <a:gd name="T42" fmla="*/ 48 w 798"/>
                <a:gd name="T43" fmla="*/ 262 h 919"/>
                <a:gd name="T44" fmla="*/ 96 w 798"/>
                <a:gd name="T45" fmla="*/ 293 h 919"/>
                <a:gd name="T46" fmla="*/ 190 w 798"/>
                <a:gd name="T47" fmla="*/ 350 h 919"/>
                <a:gd name="T48" fmla="*/ 145 w 798"/>
                <a:gd name="T49" fmla="*/ 595 h 919"/>
                <a:gd name="T50" fmla="*/ 72 w 798"/>
                <a:gd name="T51" fmla="*/ 641 h 919"/>
                <a:gd name="T52" fmla="*/ 24 w 798"/>
                <a:gd name="T53" fmla="*/ 673 h 919"/>
                <a:gd name="T54" fmla="*/ 27 w 798"/>
                <a:gd name="T55" fmla="*/ 678 h 919"/>
                <a:gd name="T56" fmla="*/ 78 w 798"/>
                <a:gd name="T57" fmla="*/ 652 h 919"/>
                <a:gd name="T58" fmla="*/ 155 w 798"/>
                <a:gd name="T59" fmla="*/ 611 h 919"/>
                <a:gd name="T60" fmla="*/ 390 w 798"/>
                <a:gd name="T61" fmla="*/ 696 h 919"/>
                <a:gd name="T62" fmla="*/ 391 w 798"/>
                <a:gd name="T63" fmla="*/ 746 h 919"/>
                <a:gd name="T64" fmla="*/ 393 w 798"/>
                <a:gd name="T65" fmla="*/ 804 h 919"/>
                <a:gd name="T66" fmla="*/ 397 w 798"/>
                <a:gd name="T67" fmla="*/ 890 h 919"/>
                <a:gd name="T68" fmla="*/ 399 w 798"/>
                <a:gd name="T69" fmla="*/ 919 h 919"/>
                <a:gd name="T70" fmla="*/ 400 w 798"/>
                <a:gd name="T71" fmla="*/ 906 h 919"/>
                <a:gd name="T72" fmla="*/ 403 w 798"/>
                <a:gd name="T73" fmla="*/ 861 h 919"/>
                <a:gd name="T74" fmla="*/ 406 w 798"/>
                <a:gd name="T75" fmla="*/ 775 h 919"/>
                <a:gd name="T76" fmla="*/ 408 w 798"/>
                <a:gd name="T77" fmla="*/ 718 h 919"/>
                <a:gd name="T78" fmla="*/ 601 w 798"/>
                <a:gd name="T79" fmla="*/ 585 h 919"/>
                <a:gd name="T80" fmla="*/ 645 w 798"/>
                <a:gd name="T81" fmla="*/ 609 h 919"/>
                <a:gd name="T82" fmla="*/ 695 w 798"/>
                <a:gd name="T83" fmla="*/ 636 h 919"/>
                <a:gd name="T84" fmla="*/ 772 w 798"/>
                <a:gd name="T85" fmla="*/ 676 h 919"/>
                <a:gd name="T86" fmla="*/ 798 w 798"/>
                <a:gd name="T87" fmla="*/ 689 h 919"/>
                <a:gd name="T88" fmla="*/ 795 w 798"/>
                <a:gd name="T89" fmla="*/ 687 h 919"/>
                <a:gd name="T90" fmla="*/ 750 w 798"/>
                <a:gd name="T91" fmla="*/ 657 h 919"/>
                <a:gd name="T92" fmla="*/ 677 w 798"/>
                <a:gd name="T93" fmla="*/ 611 h 919"/>
                <a:gd name="T94" fmla="*/ 628 w 798"/>
                <a:gd name="T95" fmla="*/ 581 h 919"/>
                <a:gd name="T96" fmla="*/ 609 w 798"/>
                <a:gd name="T97" fmla="*/ 350 h 919"/>
                <a:gd name="T98" fmla="*/ 399 w 798"/>
                <a:gd name="T99" fmla="*/ 678 h 919"/>
                <a:gd name="T100" fmla="*/ 210 w 798"/>
                <a:gd name="T101" fmla="*/ 350 h 919"/>
                <a:gd name="T102" fmla="*/ 407 w 798"/>
                <a:gd name="T103" fmla="*/ 245 h 919"/>
                <a:gd name="T104" fmla="*/ 444 w 798"/>
                <a:gd name="T105" fmla="*/ 267 h 919"/>
                <a:gd name="T106" fmla="*/ 528 w 798"/>
                <a:gd name="T107" fmla="*/ 316 h 919"/>
                <a:gd name="T108" fmla="*/ 569 w 798"/>
                <a:gd name="T109" fmla="*/ 339 h 919"/>
                <a:gd name="T110" fmla="*/ 589 w 798"/>
                <a:gd name="T111" fmla="*/ 350 h 919"/>
                <a:gd name="T112" fmla="*/ 582 w 798"/>
                <a:gd name="T113" fmla="*/ 573 h 919"/>
                <a:gd name="T114" fmla="*/ 544 w 798"/>
                <a:gd name="T115" fmla="*/ 594 h 919"/>
                <a:gd name="T116" fmla="*/ 494 w 798"/>
                <a:gd name="T117" fmla="*/ 623 h 919"/>
                <a:gd name="T118" fmla="*/ 419 w 798"/>
                <a:gd name="T119" fmla="*/ 666 h 919"/>
                <a:gd name="T120" fmla="*/ 399 w 798"/>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919">
                  <a:moveTo>
                    <a:pt x="628" y="338"/>
                  </a:moveTo>
                  <a:cubicBezTo>
                    <a:pt x="652" y="323"/>
                    <a:pt x="652" y="323"/>
                    <a:pt x="652" y="323"/>
                  </a:cubicBezTo>
                  <a:cubicBezTo>
                    <a:pt x="677" y="308"/>
                    <a:pt x="677" y="308"/>
                    <a:pt x="677" y="308"/>
                  </a:cubicBezTo>
                  <a:cubicBezTo>
                    <a:pt x="685" y="303"/>
                    <a:pt x="693" y="298"/>
                    <a:pt x="701" y="293"/>
                  </a:cubicBezTo>
                  <a:cubicBezTo>
                    <a:pt x="718" y="283"/>
                    <a:pt x="734" y="272"/>
                    <a:pt x="750" y="262"/>
                  </a:cubicBezTo>
                  <a:cubicBezTo>
                    <a:pt x="758" y="257"/>
                    <a:pt x="766" y="251"/>
                    <a:pt x="774" y="246"/>
                  </a:cubicBezTo>
                  <a:cubicBezTo>
                    <a:pt x="781" y="241"/>
                    <a:pt x="788" y="237"/>
                    <a:pt x="795" y="232"/>
                  </a:cubicBezTo>
                  <a:cubicBezTo>
                    <a:pt x="796" y="231"/>
                    <a:pt x="797" y="231"/>
                    <a:pt x="798" y="230"/>
                  </a:cubicBezTo>
                  <a:cubicBezTo>
                    <a:pt x="798" y="230"/>
                    <a:pt x="798" y="230"/>
                    <a:pt x="798" y="230"/>
                  </a:cubicBezTo>
                  <a:cubicBezTo>
                    <a:pt x="798" y="230"/>
                    <a:pt x="798" y="230"/>
                    <a:pt x="798" y="230"/>
                  </a:cubicBezTo>
                  <a:cubicBezTo>
                    <a:pt x="790" y="234"/>
                    <a:pt x="781" y="238"/>
                    <a:pt x="772" y="243"/>
                  </a:cubicBezTo>
                  <a:cubicBezTo>
                    <a:pt x="764" y="247"/>
                    <a:pt x="755" y="251"/>
                    <a:pt x="747" y="256"/>
                  </a:cubicBezTo>
                  <a:cubicBezTo>
                    <a:pt x="729" y="264"/>
                    <a:pt x="712" y="273"/>
                    <a:pt x="695" y="282"/>
                  </a:cubicBezTo>
                  <a:cubicBezTo>
                    <a:pt x="687" y="287"/>
                    <a:pt x="678" y="291"/>
                    <a:pt x="670" y="296"/>
                  </a:cubicBezTo>
                  <a:cubicBezTo>
                    <a:pt x="645" y="310"/>
                    <a:pt x="645" y="310"/>
                    <a:pt x="645" y="310"/>
                  </a:cubicBezTo>
                  <a:cubicBezTo>
                    <a:pt x="619" y="323"/>
                    <a:pt x="619" y="323"/>
                    <a:pt x="619" y="323"/>
                  </a:cubicBezTo>
                  <a:cubicBezTo>
                    <a:pt x="601" y="334"/>
                    <a:pt x="601" y="334"/>
                    <a:pt x="601" y="334"/>
                  </a:cubicBezTo>
                  <a:cubicBezTo>
                    <a:pt x="408" y="223"/>
                    <a:pt x="408" y="223"/>
                    <a:pt x="408" y="223"/>
                  </a:cubicBezTo>
                  <a:cubicBezTo>
                    <a:pt x="408" y="201"/>
                    <a:pt x="408" y="201"/>
                    <a:pt x="408" y="201"/>
                  </a:cubicBezTo>
                  <a:cubicBezTo>
                    <a:pt x="407" y="172"/>
                    <a:pt x="407" y="172"/>
                    <a:pt x="407" y="172"/>
                  </a:cubicBezTo>
                  <a:cubicBezTo>
                    <a:pt x="406" y="144"/>
                    <a:pt x="406" y="144"/>
                    <a:pt x="406" y="144"/>
                  </a:cubicBezTo>
                  <a:cubicBezTo>
                    <a:pt x="406" y="134"/>
                    <a:pt x="406" y="124"/>
                    <a:pt x="405" y="115"/>
                  </a:cubicBezTo>
                  <a:cubicBezTo>
                    <a:pt x="405" y="96"/>
                    <a:pt x="404" y="76"/>
                    <a:pt x="403" y="57"/>
                  </a:cubicBezTo>
                  <a:cubicBezTo>
                    <a:pt x="402" y="48"/>
                    <a:pt x="402" y="38"/>
                    <a:pt x="401" y="28"/>
                  </a:cubicBezTo>
                  <a:cubicBezTo>
                    <a:pt x="401" y="26"/>
                    <a:pt x="401" y="23"/>
                    <a:pt x="401" y="21"/>
                  </a:cubicBezTo>
                  <a:cubicBezTo>
                    <a:pt x="400" y="14"/>
                    <a:pt x="400" y="7"/>
                    <a:pt x="399" y="0"/>
                  </a:cubicBezTo>
                  <a:cubicBezTo>
                    <a:pt x="399" y="0"/>
                    <a:pt x="399" y="0"/>
                    <a:pt x="399" y="0"/>
                  </a:cubicBezTo>
                  <a:cubicBezTo>
                    <a:pt x="399" y="0"/>
                    <a:pt x="399" y="0"/>
                    <a:pt x="399" y="0"/>
                  </a:cubicBezTo>
                  <a:cubicBezTo>
                    <a:pt x="399" y="9"/>
                    <a:pt x="398" y="19"/>
                    <a:pt x="397" y="28"/>
                  </a:cubicBezTo>
                  <a:cubicBezTo>
                    <a:pt x="397" y="38"/>
                    <a:pt x="396" y="48"/>
                    <a:pt x="396" y="57"/>
                  </a:cubicBezTo>
                  <a:cubicBezTo>
                    <a:pt x="395" y="76"/>
                    <a:pt x="394" y="96"/>
                    <a:pt x="393" y="115"/>
                  </a:cubicBezTo>
                  <a:cubicBezTo>
                    <a:pt x="393" y="124"/>
                    <a:pt x="392" y="134"/>
                    <a:pt x="392" y="144"/>
                  </a:cubicBezTo>
                  <a:cubicBezTo>
                    <a:pt x="391" y="172"/>
                    <a:pt x="391" y="172"/>
                    <a:pt x="391" y="172"/>
                  </a:cubicBezTo>
                  <a:cubicBezTo>
                    <a:pt x="391" y="201"/>
                    <a:pt x="391" y="201"/>
                    <a:pt x="391" y="201"/>
                  </a:cubicBezTo>
                  <a:cubicBezTo>
                    <a:pt x="390" y="223"/>
                    <a:pt x="390" y="223"/>
                    <a:pt x="390" y="223"/>
                  </a:cubicBezTo>
                  <a:cubicBezTo>
                    <a:pt x="200" y="333"/>
                    <a:pt x="200" y="333"/>
                    <a:pt x="200" y="333"/>
                  </a:cubicBezTo>
                  <a:cubicBezTo>
                    <a:pt x="185" y="324"/>
                    <a:pt x="170" y="316"/>
                    <a:pt x="155" y="307"/>
                  </a:cubicBezTo>
                  <a:cubicBezTo>
                    <a:pt x="138" y="298"/>
                    <a:pt x="121" y="289"/>
                    <a:pt x="104" y="280"/>
                  </a:cubicBezTo>
                  <a:cubicBezTo>
                    <a:pt x="95" y="275"/>
                    <a:pt x="87" y="271"/>
                    <a:pt x="78" y="267"/>
                  </a:cubicBezTo>
                  <a:cubicBezTo>
                    <a:pt x="53" y="254"/>
                    <a:pt x="53" y="254"/>
                    <a:pt x="53" y="254"/>
                  </a:cubicBezTo>
                  <a:cubicBezTo>
                    <a:pt x="44" y="249"/>
                    <a:pt x="35" y="245"/>
                    <a:pt x="27" y="241"/>
                  </a:cubicBezTo>
                  <a:cubicBezTo>
                    <a:pt x="18" y="237"/>
                    <a:pt x="9" y="233"/>
                    <a:pt x="0" y="229"/>
                  </a:cubicBezTo>
                  <a:cubicBezTo>
                    <a:pt x="8" y="235"/>
                    <a:pt x="16" y="240"/>
                    <a:pt x="24" y="246"/>
                  </a:cubicBezTo>
                  <a:cubicBezTo>
                    <a:pt x="32" y="251"/>
                    <a:pt x="40" y="257"/>
                    <a:pt x="48" y="262"/>
                  </a:cubicBezTo>
                  <a:cubicBezTo>
                    <a:pt x="72" y="278"/>
                    <a:pt x="72" y="278"/>
                    <a:pt x="72" y="278"/>
                  </a:cubicBezTo>
                  <a:cubicBezTo>
                    <a:pt x="80" y="283"/>
                    <a:pt x="88" y="288"/>
                    <a:pt x="96" y="293"/>
                  </a:cubicBezTo>
                  <a:cubicBezTo>
                    <a:pt x="112" y="304"/>
                    <a:pt x="129" y="314"/>
                    <a:pt x="145" y="324"/>
                  </a:cubicBezTo>
                  <a:cubicBezTo>
                    <a:pt x="160" y="333"/>
                    <a:pt x="175" y="341"/>
                    <a:pt x="190" y="350"/>
                  </a:cubicBezTo>
                  <a:cubicBezTo>
                    <a:pt x="190" y="569"/>
                    <a:pt x="190" y="569"/>
                    <a:pt x="190" y="569"/>
                  </a:cubicBezTo>
                  <a:cubicBezTo>
                    <a:pt x="175" y="577"/>
                    <a:pt x="160" y="586"/>
                    <a:pt x="145" y="595"/>
                  </a:cubicBezTo>
                  <a:cubicBezTo>
                    <a:pt x="129" y="605"/>
                    <a:pt x="112" y="615"/>
                    <a:pt x="96" y="625"/>
                  </a:cubicBezTo>
                  <a:cubicBezTo>
                    <a:pt x="88" y="630"/>
                    <a:pt x="80" y="636"/>
                    <a:pt x="72" y="641"/>
                  </a:cubicBezTo>
                  <a:cubicBezTo>
                    <a:pt x="48" y="657"/>
                    <a:pt x="48" y="657"/>
                    <a:pt x="48" y="657"/>
                  </a:cubicBezTo>
                  <a:cubicBezTo>
                    <a:pt x="40" y="662"/>
                    <a:pt x="32" y="667"/>
                    <a:pt x="24" y="673"/>
                  </a:cubicBezTo>
                  <a:cubicBezTo>
                    <a:pt x="16" y="678"/>
                    <a:pt x="8" y="684"/>
                    <a:pt x="0" y="690"/>
                  </a:cubicBezTo>
                  <a:cubicBezTo>
                    <a:pt x="9" y="686"/>
                    <a:pt x="18" y="682"/>
                    <a:pt x="27" y="678"/>
                  </a:cubicBezTo>
                  <a:cubicBezTo>
                    <a:pt x="35" y="674"/>
                    <a:pt x="44" y="669"/>
                    <a:pt x="53" y="665"/>
                  </a:cubicBezTo>
                  <a:cubicBezTo>
                    <a:pt x="78" y="652"/>
                    <a:pt x="78" y="652"/>
                    <a:pt x="78" y="652"/>
                  </a:cubicBezTo>
                  <a:cubicBezTo>
                    <a:pt x="87" y="648"/>
                    <a:pt x="95" y="643"/>
                    <a:pt x="104" y="639"/>
                  </a:cubicBezTo>
                  <a:cubicBezTo>
                    <a:pt x="121" y="630"/>
                    <a:pt x="138" y="621"/>
                    <a:pt x="155" y="611"/>
                  </a:cubicBezTo>
                  <a:cubicBezTo>
                    <a:pt x="170" y="603"/>
                    <a:pt x="185" y="595"/>
                    <a:pt x="200" y="586"/>
                  </a:cubicBezTo>
                  <a:cubicBezTo>
                    <a:pt x="390" y="696"/>
                    <a:pt x="390" y="696"/>
                    <a:pt x="390" y="696"/>
                  </a:cubicBezTo>
                  <a:cubicBezTo>
                    <a:pt x="391" y="718"/>
                    <a:pt x="391" y="718"/>
                    <a:pt x="391" y="718"/>
                  </a:cubicBezTo>
                  <a:cubicBezTo>
                    <a:pt x="391" y="746"/>
                    <a:pt x="391" y="746"/>
                    <a:pt x="391" y="746"/>
                  </a:cubicBezTo>
                  <a:cubicBezTo>
                    <a:pt x="392" y="775"/>
                    <a:pt x="392" y="775"/>
                    <a:pt x="392" y="775"/>
                  </a:cubicBezTo>
                  <a:cubicBezTo>
                    <a:pt x="392" y="785"/>
                    <a:pt x="393" y="794"/>
                    <a:pt x="393" y="804"/>
                  </a:cubicBezTo>
                  <a:cubicBezTo>
                    <a:pt x="394" y="823"/>
                    <a:pt x="395" y="842"/>
                    <a:pt x="396" y="861"/>
                  </a:cubicBezTo>
                  <a:cubicBezTo>
                    <a:pt x="396" y="871"/>
                    <a:pt x="397" y="881"/>
                    <a:pt x="397" y="890"/>
                  </a:cubicBezTo>
                  <a:cubicBezTo>
                    <a:pt x="398" y="900"/>
                    <a:pt x="399" y="909"/>
                    <a:pt x="399" y="919"/>
                  </a:cubicBezTo>
                  <a:cubicBezTo>
                    <a:pt x="399" y="919"/>
                    <a:pt x="399" y="919"/>
                    <a:pt x="399" y="919"/>
                  </a:cubicBezTo>
                  <a:cubicBezTo>
                    <a:pt x="399" y="919"/>
                    <a:pt x="399" y="919"/>
                    <a:pt x="399" y="919"/>
                  </a:cubicBezTo>
                  <a:cubicBezTo>
                    <a:pt x="400" y="915"/>
                    <a:pt x="400" y="911"/>
                    <a:pt x="400" y="906"/>
                  </a:cubicBezTo>
                  <a:cubicBezTo>
                    <a:pt x="401" y="901"/>
                    <a:pt x="401" y="896"/>
                    <a:pt x="401" y="890"/>
                  </a:cubicBezTo>
                  <a:cubicBezTo>
                    <a:pt x="402" y="881"/>
                    <a:pt x="402" y="871"/>
                    <a:pt x="403" y="861"/>
                  </a:cubicBezTo>
                  <a:cubicBezTo>
                    <a:pt x="404" y="842"/>
                    <a:pt x="405" y="823"/>
                    <a:pt x="405" y="804"/>
                  </a:cubicBezTo>
                  <a:cubicBezTo>
                    <a:pt x="406" y="794"/>
                    <a:pt x="406" y="785"/>
                    <a:pt x="406" y="775"/>
                  </a:cubicBezTo>
                  <a:cubicBezTo>
                    <a:pt x="407" y="746"/>
                    <a:pt x="407" y="746"/>
                    <a:pt x="407" y="746"/>
                  </a:cubicBezTo>
                  <a:cubicBezTo>
                    <a:pt x="408" y="718"/>
                    <a:pt x="408" y="718"/>
                    <a:pt x="408" y="718"/>
                  </a:cubicBezTo>
                  <a:cubicBezTo>
                    <a:pt x="408" y="696"/>
                    <a:pt x="408" y="696"/>
                    <a:pt x="408" y="696"/>
                  </a:cubicBezTo>
                  <a:cubicBezTo>
                    <a:pt x="601" y="585"/>
                    <a:pt x="601" y="585"/>
                    <a:pt x="601" y="585"/>
                  </a:cubicBezTo>
                  <a:cubicBezTo>
                    <a:pt x="619" y="595"/>
                    <a:pt x="619" y="595"/>
                    <a:pt x="619" y="595"/>
                  </a:cubicBezTo>
                  <a:cubicBezTo>
                    <a:pt x="645" y="609"/>
                    <a:pt x="645" y="609"/>
                    <a:pt x="645" y="609"/>
                  </a:cubicBezTo>
                  <a:cubicBezTo>
                    <a:pt x="670" y="623"/>
                    <a:pt x="670" y="623"/>
                    <a:pt x="670" y="623"/>
                  </a:cubicBezTo>
                  <a:cubicBezTo>
                    <a:pt x="678" y="627"/>
                    <a:pt x="687" y="632"/>
                    <a:pt x="695" y="636"/>
                  </a:cubicBezTo>
                  <a:cubicBezTo>
                    <a:pt x="712" y="645"/>
                    <a:pt x="729" y="654"/>
                    <a:pt x="747" y="663"/>
                  </a:cubicBezTo>
                  <a:cubicBezTo>
                    <a:pt x="755" y="667"/>
                    <a:pt x="764" y="672"/>
                    <a:pt x="772" y="676"/>
                  </a:cubicBezTo>
                  <a:cubicBezTo>
                    <a:pt x="781" y="680"/>
                    <a:pt x="790" y="685"/>
                    <a:pt x="798" y="689"/>
                  </a:cubicBezTo>
                  <a:cubicBezTo>
                    <a:pt x="798" y="689"/>
                    <a:pt x="798" y="689"/>
                    <a:pt x="798" y="689"/>
                  </a:cubicBezTo>
                  <a:cubicBezTo>
                    <a:pt x="798" y="689"/>
                    <a:pt x="798" y="689"/>
                    <a:pt x="798" y="689"/>
                  </a:cubicBezTo>
                  <a:cubicBezTo>
                    <a:pt x="797" y="688"/>
                    <a:pt x="796" y="687"/>
                    <a:pt x="795" y="687"/>
                  </a:cubicBezTo>
                  <a:cubicBezTo>
                    <a:pt x="788" y="682"/>
                    <a:pt x="781" y="677"/>
                    <a:pt x="774" y="673"/>
                  </a:cubicBezTo>
                  <a:cubicBezTo>
                    <a:pt x="766" y="667"/>
                    <a:pt x="758" y="662"/>
                    <a:pt x="750" y="657"/>
                  </a:cubicBezTo>
                  <a:cubicBezTo>
                    <a:pt x="734" y="646"/>
                    <a:pt x="718" y="636"/>
                    <a:pt x="701" y="626"/>
                  </a:cubicBezTo>
                  <a:cubicBezTo>
                    <a:pt x="693" y="621"/>
                    <a:pt x="685" y="616"/>
                    <a:pt x="677" y="611"/>
                  </a:cubicBezTo>
                  <a:cubicBezTo>
                    <a:pt x="652" y="596"/>
                    <a:pt x="652" y="596"/>
                    <a:pt x="652" y="596"/>
                  </a:cubicBezTo>
                  <a:cubicBezTo>
                    <a:pt x="628" y="581"/>
                    <a:pt x="628" y="581"/>
                    <a:pt x="628" y="581"/>
                  </a:cubicBezTo>
                  <a:cubicBezTo>
                    <a:pt x="609" y="569"/>
                    <a:pt x="609" y="569"/>
                    <a:pt x="609" y="569"/>
                  </a:cubicBezTo>
                  <a:cubicBezTo>
                    <a:pt x="609" y="350"/>
                    <a:pt x="609" y="350"/>
                    <a:pt x="609" y="350"/>
                  </a:cubicBezTo>
                  <a:lnTo>
                    <a:pt x="628" y="338"/>
                  </a:lnTo>
                  <a:close/>
                  <a:moveTo>
                    <a:pt x="399" y="678"/>
                  </a:moveTo>
                  <a:cubicBezTo>
                    <a:pt x="210" y="569"/>
                    <a:pt x="210" y="569"/>
                    <a:pt x="210" y="569"/>
                  </a:cubicBezTo>
                  <a:cubicBezTo>
                    <a:pt x="210" y="350"/>
                    <a:pt x="210" y="350"/>
                    <a:pt x="210" y="350"/>
                  </a:cubicBezTo>
                  <a:cubicBezTo>
                    <a:pt x="399" y="241"/>
                    <a:pt x="399" y="241"/>
                    <a:pt x="399" y="241"/>
                  </a:cubicBezTo>
                  <a:cubicBezTo>
                    <a:pt x="407" y="245"/>
                    <a:pt x="407" y="245"/>
                    <a:pt x="407" y="245"/>
                  </a:cubicBezTo>
                  <a:cubicBezTo>
                    <a:pt x="419" y="253"/>
                    <a:pt x="419" y="253"/>
                    <a:pt x="419" y="253"/>
                  </a:cubicBezTo>
                  <a:cubicBezTo>
                    <a:pt x="428" y="257"/>
                    <a:pt x="436" y="262"/>
                    <a:pt x="444" y="267"/>
                  </a:cubicBezTo>
                  <a:cubicBezTo>
                    <a:pt x="494" y="296"/>
                    <a:pt x="494" y="296"/>
                    <a:pt x="494" y="296"/>
                  </a:cubicBezTo>
                  <a:cubicBezTo>
                    <a:pt x="528" y="316"/>
                    <a:pt x="528" y="316"/>
                    <a:pt x="528" y="316"/>
                  </a:cubicBezTo>
                  <a:cubicBezTo>
                    <a:pt x="544" y="325"/>
                    <a:pt x="544" y="325"/>
                    <a:pt x="544" y="325"/>
                  </a:cubicBezTo>
                  <a:cubicBezTo>
                    <a:pt x="552" y="329"/>
                    <a:pt x="561" y="334"/>
                    <a:pt x="569" y="339"/>
                  </a:cubicBezTo>
                  <a:cubicBezTo>
                    <a:pt x="582" y="346"/>
                    <a:pt x="582" y="346"/>
                    <a:pt x="582" y="346"/>
                  </a:cubicBezTo>
                  <a:cubicBezTo>
                    <a:pt x="589" y="350"/>
                    <a:pt x="589" y="350"/>
                    <a:pt x="589" y="350"/>
                  </a:cubicBezTo>
                  <a:cubicBezTo>
                    <a:pt x="589" y="569"/>
                    <a:pt x="589" y="569"/>
                    <a:pt x="589" y="569"/>
                  </a:cubicBezTo>
                  <a:cubicBezTo>
                    <a:pt x="582" y="573"/>
                    <a:pt x="582" y="573"/>
                    <a:pt x="582" y="573"/>
                  </a:cubicBezTo>
                  <a:cubicBezTo>
                    <a:pt x="569" y="580"/>
                    <a:pt x="569" y="580"/>
                    <a:pt x="569" y="580"/>
                  </a:cubicBezTo>
                  <a:cubicBezTo>
                    <a:pt x="561" y="584"/>
                    <a:pt x="552" y="589"/>
                    <a:pt x="544" y="594"/>
                  </a:cubicBezTo>
                  <a:cubicBezTo>
                    <a:pt x="515" y="610"/>
                    <a:pt x="515" y="610"/>
                    <a:pt x="515" y="610"/>
                  </a:cubicBezTo>
                  <a:cubicBezTo>
                    <a:pt x="494" y="623"/>
                    <a:pt x="494" y="623"/>
                    <a:pt x="494" y="623"/>
                  </a:cubicBezTo>
                  <a:cubicBezTo>
                    <a:pt x="444" y="652"/>
                    <a:pt x="444" y="652"/>
                    <a:pt x="444" y="652"/>
                  </a:cubicBezTo>
                  <a:cubicBezTo>
                    <a:pt x="436" y="656"/>
                    <a:pt x="428" y="661"/>
                    <a:pt x="419" y="666"/>
                  </a:cubicBezTo>
                  <a:cubicBezTo>
                    <a:pt x="407" y="674"/>
                    <a:pt x="407" y="674"/>
                    <a:pt x="407" y="674"/>
                  </a:cubicBezTo>
                  <a:lnTo>
                    <a:pt x="399" y="678"/>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6" name="Freeform 15"/>
            <p:cNvSpPr>
              <a:spLocks/>
            </p:cNvSpPr>
            <p:nvPr/>
          </p:nvSpPr>
          <p:spPr bwMode="auto">
            <a:xfrm rot="16200000">
              <a:off x="3460386" y="5976808"/>
              <a:ext cx="2143696" cy="1210151"/>
            </a:xfrm>
            <a:custGeom>
              <a:avLst/>
              <a:gdLst>
                <a:gd name="T0" fmla="*/ 774 w 798"/>
                <a:gd name="T1" fmla="*/ 204 h 450"/>
                <a:gd name="T2" fmla="*/ 701 w 798"/>
                <a:gd name="T3" fmla="*/ 157 h 450"/>
                <a:gd name="T4" fmla="*/ 652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19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6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1" y="157"/>
                  </a:cubicBezTo>
                  <a:cubicBezTo>
                    <a:pt x="693" y="152"/>
                    <a:pt x="685" y="147"/>
                    <a:pt x="677" y="142"/>
                  </a:cubicBezTo>
                  <a:cubicBezTo>
                    <a:pt x="652" y="127"/>
                    <a:pt x="652" y="127"/>
                    <a:pt x="652"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19"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5" y="205"/>
                    <a:pt x="44" y="201"/>
                    <a:pt x="53" y="197"/>
                  </a:cubicBezTo>
                  <a:cubicBezTo>
                    <a:pt x="78" y="184"/>
                    <a:pt x="78" y="184"/>
                    <a:pt x="78" y="184"/>
                  </a:cubicBezTo>
                  <a:cubicBezTo>
                    <a:pt x="87" y="179"/>
                    <a:pt x="95"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1" y="278"/>
                    <a:pt x="391" y="278"/>
                    <a:pt x="391" y="278"/>
                  </a:cubicBezTo>
                  <a:cubicBezTo>
                    <a:pt x="392" y="307"/>
                    <a:pt x="392" y="307"/>
                    <a:pt x="392" y="307"/>
                  </a:cubicBezTo>
                  <a:cubicBezTo>
                    <a:pt x="392"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399" y="446"/>
                    <a:pt x="400" y="442"/>
                    <a:pt x="400" y="438"/>
                  </a:cubicBezTo>
                  <a:cubicBezTo>
                    <a:pt x="400"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8" y="159"/>
                    <a:pt x="687" y="163"/>
                    <a:pt x="695" y="168"/>
                  </a:cubicBezTo>
                  <a:cubicBezTo>
                    <a:pt x="712" y="177"/>
                    <a:pt x="729" y="186"/>
                    <a:pt x="746" y="194"/>
                  </a:cubicBezTo>
                  <a:cubicBezTo>
                    <a:pt x="755" y="199"/>
                    <a:pt x="764" y="203"/>
                    <a:pt x="772" y="207"/>
                  </a:cubicBezTo>
                  <a:cubicBezTo>
                    <a:pt x="781" y="212"/>
                    <a:pt x="789"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16"/>
            <p:cNvSpPr>
              <a:spLocks/>
            </p:cNvSpPr>
            <p:nvPr/>
          </p:nvSpPr>
          <p:spPr bwMode="auto">
            <a:xfrm>
              <a:off x="7320136" y="-70230"/>
              <a:ext cx="2141776" cy="1627022"/>
            </a:xfrm>
            <a:custGeom>
              <a:avLst/>
              <a:gdLst>
                <a:gd name="T0" fmla="*/ 774 w 798"/>
                <a:gd name="T1" fmla="*/ 204 h 450"/>
                <a:gd name="T2" fmla="*/ 702 w 798"/>
                <a:gd name="T3" fmla="*/ 157 h 450"/>
                <a:gd name="T4" fmla="*/ 653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20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7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2" y="157"/>
                  </a:cubicBezTo>
                  <a:cubicBezTo>
                    <a:pt x="693" y="152"/>
                    <a:pt x="685" y="147"/>
                    <a:pt x="677" y="142"/>
                  </a:cubicBezTo>
                  <a:cubicBezTo>
                    <a:pt x="653" y="127"/>
                    <a:pt x="653" y="127"/>
                    <a:pt x="653"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20"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6" y="205"/>
                    <a:pt x="44" y="201"/>
                    <a:pt x="53" y="197"/>
                  </a:cubicBezTo>
                  <a:cubicBezTo>
                    <a:pt x="79" y="184"/>
                    <a:pt x="79" y="184"/>
                    <a:pt x="79" y="184"/>
                  </a:cubicBezTo>
                  <a:cubicBezTo>
                    <a:pt x="87" y="179"/>
                    <a:pt x="96"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2" y="278"/>
                    <a:pt x="392" y="278"/>
                    <a:pt x="392" y="278"/>
                  </a:cubicBezTo>
                  <a:cubicBezTo>
                    <a:pt x="392" y="307"/>
                    <a:pt x="392" y="307"/>
                    <a:pt x="392" y="307"/>
                  </a:cubicBezTo>
                  <a:cubicBezTo>
                    <a:pt x="393"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400" y="446"/>
                    <a:pt x="400" y="442"/>
                    <a:pt x="400" y="438"/>
                  </a:cubicBezTo>
                  <a:cubicBezTo>
                    <a:pt x="401"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9" y="159"/>
                    <a:pt x="687" y="163"/>
                    <a:pt x="696" y="168"/>
                  </a:cubicBezTo>
                  <a:cubicBezTo>
                    <a:pt x="712" y="177"/>
                    <a:pt x="730" y="186"/>
                    <a:pt x="747" y="194"/>
                  </a:cubicBezTo>
                  <a:cubicBezTo>
                    <a:pt x="755" y="199"/>
                    <a:pt x="764" y="203"/>
                    <a:pt x="772" y="207"/>
                  </a:cubicBezTo>
                  <a:cubicBezTo>
                    <a:pt x="781" y="212"/>
                    <a:pt x="790"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7"/>
            <p:cNvSpPr>
              <a:spLocks/>
            </p:cNvSpPr>
            <p:nvPr/>
          </p:nvSpPr>
          <p:spPr bwMode="auto">
            <a:xfrm rot="16200000">
              <a:off x="10394291" y="2601452"/>
              <a:ext cx="2143697" cy="1523255"/>
            </a:xfrm>
            <a:custGeom>
              <a:avLst/>
              <a:gdLst>
                <a:gd name="T0" fmla="*/ 71 w 798"/>
                <a:gd name="T1" fmla="*/ 279 h 567"/>
                <a:gd name="T2" fmla="*/ 145 w 798"/>
                <a:gd name="T3" fmla="*/ 324 h 567"/>
                <a:gd name="T4" fmla="*/ 189 w 798"/>
                <a:gd name="T5" fmla="*/ 567 h 567"/>
                <a:gd name="T6" fmla="*/ 209 w 798"/>
                <a:gd name="T7" fmla="*/ 351 h 567"/>
                <a:gd name="T8" fmla="*/ 406 w 798"/>
                <a:gd name="T9" fmla="*/ 246 h 567"/>
                <a:gd name="T10" fmla="*/ 444 w 798"/>
                <a:gd name="T11" fmla="*/ 268 h 567"/>
                <a:gd name="T12" fmla="*/ 527 w 798"/>
                <a:gd name="T13" fmla="*/ 316 h 567"/>
                <a:gd name="T14" fmla="*/ 568 w 798"/>
                <a:gd name="T15" fmla="*/ 340 h 567"/>
                <a:gd name="T16" fmla="*/ 588 w 798"/>
                <a:gd name="T17" fmla="*/ 351 h 567"/>
                <a:gd name="T18" fmla="*/ 608 w 798"/>
                <a:gd name="T19" fmla="*/ 555 h 567"/>
                <a:gd name="T20" fmla="*/ 627 w 798"/>
                <a:gd name="T21" fmla="*/ 339 h 567"/>
                <a:gd name="T22" fmla="*/ 676 w 798"/>
                <a:gd name="T23" fmla="*/ 309 h 567"/>
                <a:gd name="T24" fmla="*/ 749 w 798"/>
                <a:gd name="T25" fmla="*/ 263 h 567"/>
                <a:gd name="T26" fmla="*/ 794 w 798"/>
                <a:gd name="T27" fmla="*/ 233 h 567"/>
                <a:gd name="T28" fmla="*/ 798 w 798"/>
                <a:gd name="T29" fmla="*/ 231 h 567"/>
                <a:gd name="T30" fmla="*/ 772 w 798"/>
                <a:gd name="T31" fmla="*/ 243 h 567"/>
                <a:gd name="T32" fmla="*/ 695 w 798"/>
                <a:gd name="T33" fmla="*/ 283 h 567"/>
                <a:gd name="T34" fmla="*/ 644 w 798"/>
                <a:gd name="T35" fmla="*/ 310 h 567"/>
                <a:gd name="T36" fmla="*/ 600 w 798"/>
                <a:gd name="T37" fmla="*/ 334 h 567"/>
                <a:gd name="T38" fmla="*/ 407 w 798"/>
                <a:gd name="T39" fmla="*/ 202 h 567"/>
                <a:gd name="T40" fmla="*/ 406 w 798"/>
                <a:gd name="T41" fmla="*/ 144 h 567"/>
                <a:gd name="T42" fmla="*/ 402 w 798"/>
                <a:gd name="T43" fmla="*/ 58 h 567"/>
                <a:gd name="T44" fmla="*/ 400 w 798"/>
                <a:gd name="T45" fmla="*/ 22 h 567"/>
                <a:gd name="T46" fmla="*/ 399 w 798"/>
                <a:gd name="T47" fmla="*/ 0 h 567"/>
                <a:gd name="T48" fmla="*/ 397 w 798"/>
                <a:gd name="T49" fmla="*/ 29 h 567"/>
                <a:gd name="T50" fmla="*/ 393 w 798"/>
                <a:gd name="T51" fmla="*/ 116 h 567"/>
                <a:gd name="T52" fmla="*/ 391 w 798"/>
                <a:gd name="T53" fmla="*/ 173 h 567"/>
                <a:gd name="T54" fmla="*/ 390 w 798"/>
                <a:gd name="T55" fmla="*/ 223 h 567"/>
                <a:gd name="T56" fmla="*/ 154 w 798"/>
                <a:gd name="T57" fmla="*/ 308 h 567"/>
                <a:gd name="T58" fmla="*/ 78 w 798"/>
                <a:gd name="T59" fmla="*/ 267 h 567"/>
                <a:gd name="T60" fmla="*/ 26 w 798"/>
                <a:gd name="T61" fmla="*/ 242 h 567"/>
                <a:gd name="T62" fmla="*/ 23 w 798"/>
                <a:gd name="T63" fmla="*/ 24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567">
                  <a:moveTo>
                    <a:pt x="47" y="263"/>
                  </a:moveTo>
                  <a:cubicBezTo>
                    <a:pt x="71" y="279"/>
                    <a:pt x="71" y="279"/>
                    <a:pt x="71" y="279"/>
                  </a:cubicBezTo>
                  <a:cubicBezTo>
                    <a:pt x="79" y="284"/>
                    <a:pt x="87" y="289"/>
                    <a:pt x="96" y="294"/>
                  </a:cubicBezTo>
                  <a:cubicBezTo>
                    <a:pt x="112" y="304"/>
                    <a:pt x="128" y="314"/>
                    <a:pt x="145" y="324"/>
                  </a:cubicBezTo>
                  <a:cubicBezTo>
                    <a:pt x="159" y="333"/>
                    <a:pt x="174" y="342"/>
                    <a:pt x="189" y="351"/>
                  </a:cubicBezTo>
                  <a:cubicBezTo>
                    <a:pt x="189" y="567"/>
                    <a:pt x="189" y="567"/>
                    <a:pt x="189" y="567"/>
                  </a:cubicBezTo>
                  <a:cubicBezTo>
                    <a:pt x="209" y="567"/>
                    <a:pt x="209" y="567"/>
                    <a:pt x="209" y="567"/>
                  </a:cubicBezTo>
                  <a:cubicBezTo>
                    <a:pt x="209" y="351"/>
                    <a:pt x="209" y="351"/>
                    <a:pt x="209" y="351"/>
                  </a:cubicBezTo>
                  <a:cubicBezTo>
                    <a:pt x="399" y="241"/>
                    <a:pt x="399" y="241"/>
                    <a:pt x="399" y="241"/>
                  </a:cubicBezTo>
                  <a:cubicBezTo>
                    <a:pt x="406" y="246"/>
                    <a:pt x="406" y="246"/>
                    <a:pt x="406" y="246"/>
                  </a:cubicBezTo>
                  <a:cubicBezTo>
                    <a:pt x="419" y="253"/>
                    <a:pt x="419" y="253"/>
                    <a:pt x="419" y="253"/>
                  </a:cubicBezTo>
                  <a:cubicBezTo>
                    <a:pt x="427" y="258"/>
                    <a:pt x="435" y="263"/>
                    <a:pt x="444" y="268"/>
                  </a:cubicBezTo>
                  <a:cubicBezTo>
                    <a:pt x="493" y="297"/>
                    <a:pt x="493" y="297"/>
                    <a:pt x="493" y="297"/>
                  </a:cubicBezTo>
                  <a:cubicBezTo>
                    <a:pt x="527" y="316"/>
                    <a:pt x="527" y="316"/>
                    <a:pt x="527" y="316"/>
                  </a:cubicBezTo>
                  <a:cubicBezTo>
                    <a:pt x="543" y="325"/>
                    <a:pt x="543" y="325"/>
                    <a:pt x="543" y="325"/>
                  </a:cubicBezTo>
                  <a:cubicBezTo>
                    <a:pt x="552" y="330"/>
                    <a:pt x="560" y="335"/>
                    <a:pt x="568" y="340"/>
                  </a:cubicBezTo>
                  <a:cubicBezTo>
                    <a:pt x="581" y="347"/>
                    <a:pt x="581" y="347"/>
                    <a:pt x="581" y="347"/>
                  </a:cubicBezTo>
                  <a:cubicBezTo>
                    <a:pt x="588" y="351"/>
                    <a:pt x="588" y="351"/>
                    <a:pt x="588" y="351"/>
                  </a:cubicBezTo>
                  <a:cubicBezTo>
                    <a:pt x="588" y="555"/>
                    <a:pt x="588" y="555"/>
                    <a:pt x="588" y="555"/>
                  </a:cubicBezTo>
                  <a:cubicBezTo>
                    <a:pt x="608" y="555"/>
                    <a:pt x="608" y="555"/>
                    <a:pt x="608" y="555"/>
                  </a:cubicBezTo>
                  <a:cubicBezTo>
                    <a:pt x="608" y="350"/>
                    <a:pt x="608" y="350"/>
                    <a:pt x="608" y="350"/>
                  </a:cubicBezTo>
                  <a:cubicBezTo>
                    <a:pt x="627" y="339"/>
                    <a:pt x="627" y="339"/>
                    <a:pt x="627" y="339"/>
                  </a:cubicBezTo>
                  <a:cubicBezTo>
                    <a:pt x="652" y="324"/>
                    <a:pt x="652" y="324"/>
                    <a:pt x="652" y="324"/>
                  </a:cubicBezTo>
                  <a:cubicBezTo>
                    <a:pt x="676" y="309"/>
                    <a:pt x="676" y="309"/>
                    <a:pt x="676" y="309"/>
                  </a:cubicBezTo>
                  <a:cubicBezTo>
                    <a:pt x="685" y="304"/>
                    <a:pt x="693" y="299"/>
                    <a:pt x="701" y="293"/>
                  </a:cubicBezTo>
                  <a:cubicBezTo>
                    <a:pt x="717" y="283"/>
                    <a:pt x="733" y="273"/>
                    <a:pt x="749" y="263"/>
                  </a:cubicBezTo>
                  <a:cubicBezTo>
                    <a:pt x="758" y="257"/>
                    <a:pt x="766" y="252"/>
                    <a:pt x="774" y="247"/>
                  </a:cubicBezTo>
                  <a:cubicBezTo>
                    <a:pt x="781" y="242"/>
                    <a:pt x="787" y="237"/>
                    <a:pt x="794" y="233"/>
                  </a:cubicBezTo>
                  <a:cubicBezTo>
                    <a:pt x="795" y="232"/>
                    <a:pt x="796" y="231"/>
                    <a:pt x="798" y="231"/>
                  </a:cubicBezTo>
                  <a:cubicBezTo>
                    <a:pt x="798" y="231"/>
                    <a:pt x="798" y="231"/>
                    <a:pt x="798" y="231"/>
                  </a:cubicBezTo>
                  <a:cubicBezTo>
                    <a:pt x="798" y="231"/>
                    <a:pt x="798" y="231"/>
                    <a:pt x="798" y="231"/>
                  </a:cubicBezTo>
                  <a:cubicBezTo>
                    <a:pt x="789" y="235"/>
                    <a:pt x="780" y="239"/>
                    <a:pt x="772" y="243"/>
                  </a:cubicBezTo>
                  <a:cubicBezTo>
                    <a:pt x="763" y="248"/>
                    <a:pt x="754" y="252"/>
                    <a:pt x="746" y="256"/>
                  </a:cubicBezTo>
                  <a:cubicBezTo>
                    <a:pt x="729" y="265"/>
                    <a:pt x="712" y="274"/>
                    <a:pt x="695" y="283"/>
                  </a:cubicBezTo>
                  <a:cubicBezTo>
                    <a:pt x="686" y="288"/>
                    <a:pt x="678" y="292"/>
                    <a:pt x="669" y="297"/>
                  </a:cubicBezTo>
                  <a:cubicBezTo>
                    <a:pt x="644" y="310"/>
                    <a:pt x="644" y="310"/>
                    <a:pt x="644" y="310"/>
                  </a:cubicBezTo>
                  <a:cubicBezTo>
                    <a:pt x="619" y="324"/>
                    <a:pt x="619" y="324"/>
                    <a:pt x="619" y="324"/>
                  </a:cubicBezTo>
                  <a:cubicBezTo>
                    <a:pt x="600" y="334"/>
                    <a:pt x="600" y="334"/>
                    <a:pt x="600" y="334"/>
                  </a:cubicBezTo>
                  <a:cubicBezTo>
                    <a:pt x="408" y="223"/>
                    <a:pt x="408" y="223"/>
                    <a:pt x="408" y="223"/>
                  </a:cubicBezTo>
                  <a:cubicBezTo>
                    <a:pt x="407" y="202"/>
                    <a:pt x="407" y="202"/>
                    <a:pt x="407" y="202"/>
                  </a:cubicBezTo>
                  <a:cubicBezTo>
                    <a:pt x="406" y="173"/>
                    <a:pt x="406" y="173"/>
                    <a:pt x="406" y="173"/>
                  </a:cubicBezTo>
                  <a:cubicBezTo>
                    <a:pt x="406" y="144"/>
                    <a:pt x="406" y="144"/>
                    <a:pt x="406" y="144"/>
                  </a:cubicBezTo>
                  <a:cubicBezTo>
                    <a:pt x="405" y="135"/>
                    <a:pt x="405" y="125"/>
                    <a:pt x="405" y="116"/>
                  </a:cubicBezTo>
                  <a:cubicBezTo>
                    <a:pt x="404" y="96"/>
                    <a:pt x="403" y="77"/>
                    <a:pt x="402" y="58"/>
                  </a:cubicBezTo>
                  <a:cubicBezTo>
                    <a:pt x="402" y="48"/>
                    <a:pt x="401" y="39"/>
                    <a:pt x="401" y="29"/>
                  </a:cubicBezTo>
                  <a:cubicBezTo>
                    <a:pt x="400" y="27"/>
                    <a:pt x="400" y="24"/>
                    <a:pt x="400" y="22"/>
                  </a:cubicBezTo>
                  <a:cubicBezTo>
                    <a:pt x="400" y="15"/>
                    <a:pt x="399" y="7"/>
                    <a:pt x="399" y="0"/>
                  </a:cubicBezTo>
                  <a:cubicBezTo>
                    <a:pt x="399" y="0"/>
                    <a:pt x="399" y="0"/>
                    <a:pt x="399" y="0"/>
                  </a:cubicBezTo>
                  <a:cubicBezTo>
                    <a:pt x="399" y="0"/>
                    <a:pt x="399" y="0"/>
                    <a:pt x="399" y="0"/>
                  </a:cubicBezTo>
                  <a:cubicBezTo>
                    <a:pt x="398" y="10"/>
                    <a:pt x="397" y="20"/>
                    <a:pt x="397" y="29"/>
                  </a:cubicBezTo>
                  <a:cubicBezTo>
                    <a:pt x="396" y="39"/>
                    <a:pt x="396" y="48"/>
                    <a:pt x="395" y="58"/>
                  </a:cubicBezTo>
                  <a:cubicBezTo>
                    <a:pt x="394" y="77"/>
                    <a:pt x="393" y="96"/>
                    <a:pt x="393" y="116"/>
                  </a:cubicBezTo>
                  <a:cubicBezTo>
                    <a:pt x="392" y="125"/>
                    <a:pt x="392" y="135"/>
                    <a:pt x="392" y="144"/>
                  </a:cubicBezTo>
                  <a:cubicBezTo>
                    <a:pt x="391" y="173"/>
                    <a:pt x="391" y="173"/>
                    <a:pt x="391" y="173"/>
                  </a:cubicBezTo>
                  <a:cubicBezTo>
                    <a:pt x="390" y="202"/>
                    <a:pt x="390" y="202"/>
                    <a:pt x="390" y="202"/>
                  </a:cubicBezTo>
                  <a:cubicBezTo>
                    <a:pt x="390" y="223"/>
                    <a:pt x="390" y="223"/>
                    <a:pt x="390" y="223"/>
                  </a:cubicBezTo>
                  <a:cubicBezTo>
                    <a:pt x="199" y="333"/>
                    <a:pt x="199" y="333"/>
                    <a:pt x="199" y="333"/>
                  </a:cubicBezTo>
                  <a:cubicBezTo>
                    <a:pt x="184" y="325"/>
                    <a:pt x="169" y="316"/>
                    <a:pt x="154" y="308"/>
                  </a:cubicBezTo>
                  <a:cubicBezTo>
                    <a:pt x="137" y="299"/>
                    <a:pt x="120" y="289"/>
                    <a:pt x="103" y="281"/>
                  </a:cubicBezTo>
                  <a:cubicBezTo>
                    <a:pt x="95" y="276"/>
                    <a:pt x="86" y="272"/>
                    <a:pt x="78" y="267"/>
                  </a:cubicBezTo>
                  <a:cubicBezTo>
                    <a:pt x="52" y="254"/>
                    <a:pt x="52" y="254"/>
                    <a:pt x="52" y="254"/>
                  </a:cubicBezTo>
                  <a:cubicBezTo>
                    <a:pt x="43" y="250"/>
                    <a:pt x="35" y="246"/>
                    <a:pt x="26" y="242"/>
                  </a:cubicBezTo>
                  <a:cubicBezTo>
                    <a:pt x="17" y="238"/>
                    <a:pt x="9" y="234"/>
                    <a:pt x="0" y="230"/>
                  </a:cubicBezTo>
                  <a:cubicBezTo>
                    <a:pt x="8" y="236"/>
                    <a:pt x="15" y="241"/>
                    <a:pt x="23" y="247"/>
                  </a:cubicBezTo>
                  <a:cubicBezTo>
                    <a:pt x="31" y="252"/>
                    <a:pt x="39" y="257"/>
                    <a:pt x="47" y="263"/>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8"/>
            <p:cNvSpPr>
              <a:spLocks noEditPoints="1"/>
            </p:cNvSpPr>
            <p:nvPr/>
          </p:nvSpPr>
          <p:spPr bwMode="auto">
            <a:xfrm rot="16200000">
              <a:off x="9010739" y="3206907"/>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9"/>
            <p:cNvSpPr>
              <a:spLocks noEditPoints="1"/>
            </p:cNvSpPr>
            <p:nvPr/>
          </p:nvSpPr>
          <p:spPr bwMode="auto">
            <a:xfrm rot="16200000">
              <a:off x="468826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20"/>
            <p:cNvSpPr>
              <a:spLocks noEditPoints="1"/>
            </p:cNvSpPr>
            <p:nvPr/>
          </p:nvSpPr>
          <p:spPr bwMode="auto">
            <a:xfrm rot="16200000">
              <a:off x="714283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2" name="Text Placeholder 2"/>
          <p:cNvSpPr txBox="1">
            <a:spLocks/>
          </p:cNvSpPr>
          <p:nvPr/>
        </p:nvSpPr>
        <p:spPr>
          <a:xfrm>
            <a:off x="1115616" y="422108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START</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23" name="Text Placeholder 2"/>
          <p:cNvSpPr txBox="1">
            <a:spLocks/>
          </p:cNvSpPr>
          <p:nvPr/>
        </p:nvSpPr>
        <p:spPr>
          <a:xfrm>
            <a:off x="6228184" y="5229200"/>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TARGET</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24" name="Text Placeholder 2"/>
          <p:cNvSpPr txBox="1">
            <a:spLocks/>
          </p:cNvSpPr>
          <p:nvPr/>
        </p:nvSpPr>
        <p:spPr>
          <a:xfrm>
            <a:off x="5076056" y="3212976"/>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ACTION</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25" name="Text Placeholder 2"/>
          <p:cNvSpPr txBox="1">
            <a:spLocks/>
          </p:cNvSpPr>
          <p:nvPr/>
        </p:nvSpPr>
        <p:spPr>
          <a:xfrm>
            <a:off x="4499992" y="1628800"/>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SUCCESS</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nvGrpSpPr>
          <p:cNvPr id="31" name="Group 30"/>
          <p:cNvGrpSpPr/>
          <p:nvPr/>
        </p:nvGrpSpPr>
        <p:grpSpPr>
          <a:xfrm>
            <a:off x="7020272" y="3861048"/>
            <a:ext cx="390287" cy="391597"/>
            <a:chOff x="4906963" y="2173288"/>
            <a:chExt cx="473075" cy="474663"/>
          </a:xfrm>
          <a:solidFill>
            <a:schemeClr val="accent3"/>
          </a:solidFill>
        </p:grpSpPr>
        <p:sp>
          <p:nvSpPr>
            <p:cNvPr id="3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6" name="Group 35"/>
          <p:cNvGrpSpPr/>
          <p:nvPr/>
        </p:nvGrpSpPr>
        <p:grpSpPr>
          <a:xfrm>
            <a:off x="6516216" y="1772816"/>
            <a:ext cx="351809" cy="407275"/>
            <a:chOff x="1285876" y="2968625"/>
            <a:chExt cx="352425" cy="407988"/>
          </a:xfrm>
          <a:solidFill>
            <a:schemeClr val="accent4"/>
          </a:solidFill>
        </p:grpSpPr>
        <p:sp>
          <p:nvSpPr>
            <p:cNvPr id="3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41" name="Group 40"/>
          <p:cNvGrpSpPr/>
          <p:nvPr/>
        </p:nvGrpSpPr>
        <p:grpSpPr>
          <a:xfrm>
            <a:off x="3203848" y="4797152"/>
            <a:ext cx="220277" cy="448476"/>
            <a:chOff x="2087563" y="2211388"/>
            <a:chExt cx="220663" cy="449262"/>
          </a:xfrm>
          <a:solidFill>
            <a:schemeClr val="accent1"/>
          </a:solidFill>
        </p:grpSpPr>
        <p:sp>
          <p:nvSpPr>
            <p:cNvPr id="42"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46" name="Group 45"/>
          <p:cNvGrpSpPr/>
          <p:nvPr/>
        </p:nvGrpSpPr>
        <p:grpSpPr>
          <a:xfrm>
            <a:off x="5364088" y="4797152"/>
            <a:ext cx="419952" cy="421536"/>
            <a:chOff x="2700338" y="2224088"/>
            <a:chExt cx="420688" cy="422275"/>
          </a:xfrm>
          <a:solidFill>
            <a:schemeClr val="accent2"/>
          </a:solidFill>
        </p:grpSpPr>
        <p:sp>
          <p:nvSpPr>
            <p:cNvPr id="47"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0" name="Text Placeholder 429"/>
          <p:cNvSpPr txBox="1">
            <a:spLocks/>
          </p:cNvSpPr>
          <p:nvPr/>
        </p:nvSpPr>
        <p:spPr>
          <a:xfrm>
            <a:off x="458724" y="2456892"/>
            <a:ext cx="3303186" cy="856605"/>
          </a:xfrm>
          <a:prstGeom prst="rect">
            <a:avLst/>
          </a:prstGeom>
        </p:spPr>
        <p:txBody>
          <a:bodyPr>
            <a:normAutofit/>
          </a:bodyPr>
          <a:lst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650" dirty="0"/>
              <a:t>We build the most powerful and clean theme for our valuable client.</a:t>
            </a:r>
            <a:endParaRPr lang="en-AU" sz="1650" dirty="0"/>
          </a:p>
        </p:txBody>
      </p:sp>
    </p:spTree>
    <p:extLst>
      <p:ext uri="{BB962C8B-B14F-4D97-AF65-F5344CB8AC3E}">
        <p14:creationId xmlns:p14="http://schemas.microsoft.com/office/powerpoint/2010/main" val="290084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1000"/>
                                        <p:tgtEl>
                                          <p:spTgt spid="4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10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1000"/>
                                        <p:tgtEl>
                                          <p:spTgt spid="24"/>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10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23" grpId="0"/>
      <p:bldP spid="24" grpId="0"/>
      <p:bldP spid="25" grpId="0"/>
      <p:bldP spid="3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Marketing Brain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8" name="Group 7"/>
          <p:cNvGrpSpPr/>
          <p:nvPr/>
        </p:nvGrpSpPr>
        <p:grpSpPr>
          <a:xfrm>
            <a:off x="3554373" y="2942947"/>
            <a:ext cx="2034179" cy="2492441"/>
            <a:chOff x="4453508" y="2708920"/>
            <a:chExt cx="3281809" cy="3323255"/>
          </a:xfrm>
        </p:grpSpPr>
        <p:grpSp>
          <p:nvGrpSpPr>
            <p:cNvPr id="5" name="Group 4"/>
            <p:cNvGrpSpPr/>
            <p:nvPr/>
          </p:nvGrpSpPr>
          <p:grpSpPr>
            <a:xfrm>
              <a:off x="6023992" y="2708920"/>
              <a:ext cx="1711325" cy="3323255"/>
              <a:chOff x="6023992" y="2504206"/>
              <a:chExt cx="1711325" cy="4021138"/>
            </a:xfrm>
          </p:grpSpPr>
          <p:sp>
            <p:nvSpPr>
              <p:cNvPr id="26" name="Freeform 30"/>
              <p:cNvSpPr>
                <a:spLocks/>
              </p:cNvSpPr>
              <p:nvPr/>
            </p:nvSpPr>
            <p:spPr bwMode="auto">
              <a:xfrm>
                <a:off x="6023992" y="2504206"/>
                <a:ext cx="1711325" cy="4021138"/>
              </a:xfrm>
              <a:custGeom>
                <a:avLst/>
                <a:gdLst>
                  <a:gd name="T0" fmla="*/ 555 w 558"/>
                  <a:gd name="T1" fmla="*/ 599 h 1314"/>
                  <a:gd name="T2" fmla="*/ 544 w 558"/>
                  <a:gd name="T3" fmla="*/ 513 h 1314"/>
                  <a:gd name="T4" fmla="*/ 519 w 558"/>
                  <a:gd name="T5" fmla="*/ 438 h 1314"/>
                  <a:gd name="T6" fmla="*/ 489 w 558"/>
                  <a:gd name="T7" fmla="*/ 367 h 1314"/>
                  <a:gd name="T8" fmla="*/ 435 w 558"/>
                  <a:gd name="T9" fmla="*/ 257 h 1314"/>
                  <a:gd name="T10" fmla="*/ 404 w 558"/>
                  <a:gd name="T11" fmla="*/ 218 h 1314"/>
                  <a:gd name="T12" fmla="*/ 387 w 558"/>
                  <a:gd name="T13" fmla="*/ 193 h 1314"/>
                  <a:gd name="T14" fmla="*/ 367 w 558"/>
                  <a:gd name="T15" fmla="*/ 171 h 1314"/>
                  <a:gd name="T16" fmla="*/ 332 w 558"/>
                  <a:gd name="T17" fmla="*/ 137 h 1314"/>
                  <a:gd name="T18" fmla="*/ 303 w 558"/>
                  <a:gd name="T19" fmla="*/ 99 h 1314"/>
                  <a:gd name="T20" fmla="*/ 255 w 558"/>
                  <a:gd name="T21" fmla="*/ 82 h 1314"/>
                  <a:gd name="T22" fmla="*/ 243 w 558"/>
                  <a:gd name="T23" fmla="*/ 79 h 1314"/>
                  <a:gd name="T24" fmla="*/ 239 w 558"/>
                  <a:gd name="T25" fmla="*/ 61 h 1314"/>
                  <a:gd name="T26" fmla="*/ 187 w 558"/>
                  <a:gd name="T27" fmla="*/ 31 h 1314"/>
                  <a:gd name="T28" fmla="*/ 163 w 558"/>
                  <a:gd name="T29" fmla="*/ 21 h 1314"/>
                  <a:gd name="T30" fmla="*/ 111 w 558"/>
                  <a:gd name="T31" fmla="*/ 0 h 1314"/>
                  <a:gd name="T32" fmla="*/ 88 w 558"/>
                  <a:gd name="T33" fmla="*/ 1 h 1314"/>
                  <a:gd name="T34" fmla="*/ 30 w 558"/>
                  <a:gd name="T35" fmla="*/ 82 h 1314"/>
                  <a:gd name="T36" fmla="*/ 17 w 558"/>
                  <a:gd name="T37" fmla="*/ 161 h 1314"/>
                  <a:gd name="T38" fmla="*/ 14 w 558"/>
                  <a:gd name="T39" fmla="*/ 306 h 1314"/>
                  <a:gd name="T40" fmla="*/ 15 w 558"/>
                  <a:gd name="T41" fmla="*/ 371 h 1314"/>
                  <a:gd name="T42" fmla="*/ 12 w 558"/>
                  <a:gd name="T43" fmla="*/ 519 h 1314"/>
                  <a:gd name="T44" fmla="*/ 13 w 558"/>
                  <a:gd name="T45" fmla="*/ 644 h 1314"/>
                  <a:gd name="T46" fmla="*/ 39 w 558"/>
                  <a:gd name="T47" fmla="*/ 722 h 1314"/>
                  <a:gd name="T48" fmla="*/ 20 w 558"/>
                  <a:gd name="T49" fmla="*/ 754 h 1314"/>
                  <a:gd name="T50" fmla="*/ 9 w 558"/>
                  <a:gd name="T51" fmla="*/ 844 h 1314"/>
                  <a:gd name="T52" fmla="*/ 10 w 558"/>
                  <a:gd name="T53" fmla="*/ 880 h 1314"/>
                  <a:gd name="T54" fmla="*/ 17 w 558"/>
                  <a:gd name="T55" fmla="*/ 905 h 1314"/>
                  <a:gd name="T56" fmla="*/ 2 w 558"/>
                  <a:gd name="T57" fmla="*/ 979 h 1314"/>
                  <a:gd name="T58" fmla="*/ 11 w 558"/>
                  <a:gd name="T59" fmla="*/ 1075 h 1314"/>
                  <a:gd name="T60" fmla="*/ 23 w 558"/>
                  <a:gd name="T61" fmla="*/ 1170 h 1314"/>
                  <a:gd name="T62" fmla="*/ 27 w 558"/>
                  <a:gd name="T63" fmla="*/ 1178 h 1314"/>
                  <a:gd name="T64" fmla="*/ 36 w 558"/>
                  <a:gd name="T65" fmla="*/ 1195 h 1314"/>
                  <a:gd name="T66" fmla="*/ 46 w 558"/>
                  <a:gd name="T67" fmla="*/ 1219 h 1314"/>
                  <a:gd name="T68" fmla="*/ 40 w 558"/>
                  <a:gd name="T69" fmla="*/ 1260 h 1314"/>
                  <a:gd name="T70" fmla="*/ 122 w 558"/>
                  <a:gd name="T71" fmla="*/ 1314 h 1314"/>
                  <a:gd name="T72" fmla="*/ 194 w 558"/>
                  <a:gd name="T73" fmla="*/ 1307 h 1314"/>
                  <a:gd name="T74" fmla="*/ 274 w 558"/>
                  <a:gd name="T75" fmla="*/ 1255 h 1314"/>
                  <a:gd name="T76" fmla="*/ 394 w 558"/>
                  <a:gd name="T77" fmla="*/ 1149 h 1314"/>
                  <a:gd name="T78" fmla="*/ 424 w 558"/>
                  <a:gd name="T79" fmla="*/ 1094 h 1314"/>
                  <a:gd name="T80" fmla="*/ 445 w 558"/>
                  <a:gd name="T81" fmla="*/ 1018 h 1314"/>
                  <a:gd name="T82" fmla="*/ 463 w 558"/>
                  <a:gd name="T83" fmla="*/ 985 h 1314"/>
                  <a:gd name="T84" fmla="*/ 472 w 558"/>
                  <a:gd name="T85" fmla="*/ 945 h 1314"/>
                  <a:gd name="T86" fmla="*/ 486 w 558"/>
                  <a:gd name="T87" fmla="*/ 910 h 1314"/>
                  <a:gd name="T88" fmla="*/ 488 w 558"/>
                  <a:gd name="T89" fmla="*/ 864 h 1314"/>
                  <a:gd name="T90" fmla="*/ 508 w 558"/>
                  <a:gd name="T91" fmla="*/ 822 h 1314"/>
                  <a:gd name="T92" fmla="*/ 534 w 558"/>
                  <a:gd name="T93" fmla="*/ 749 h 1314"/>
                  <a:gd name="T94" fmla="*/ 532 w 558"/>
                  <a:gd name="T95" fmla="*/ 736 h 1314"/>
                  <a:gd name="T96" fmla="*/ 539 w 558"/>
                  <a:gd name="T97" fmla="*/ 729 h 1314"/>
                  <a:gd name="T98" fmla="*/ 543 w 558"/>
                  <a:gd name="T99" fmla="*/ 657 h 1314"/>
                  <a:gd name="T100" fmla="*/ 541 w 558"/>
                  <a:gd name="T101" fmla="*/ 641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6023992" y="2504206"/>
                <a:ext cx="1711325" cy="4021138"/>
                <a:chOff x="6023992" y="2504206"/>
                <a:chExt cx="1711325" cy="4021138"/>
              </a:xfrm>
              <a:solidFill>
                <a:schemeClr val="accent4"/>
              </a:solidFill>
            </p:grpSpPr>
            <p:sp>
              <p:nvSpPr>
                <p:cNvPr id="42" name="Freeform 31"/>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32"/>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33"/>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4"/>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5"/>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36"/>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37"/>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38"/>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39"/>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40"/>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41"/>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42"/>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3"/>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58"/>
                <p:cNvSpPr>
                  <a:spLocks noEditPoints="1"/>
                </p:cNvSpPr>
                <p:nvPr/>
              </p:nvSpPr>
              <p:spPr bwMode="auto">
                <a:xfrm>
                  <a:off x="6023992" y="2504206"/>
                  <a:ext cx="1711325" cy="4021138"/>
                </a:xfrm>
                <a:custGeom>
                  <a:avLst/>
                  <a:gdLst>
                    <a:gd name="T0" fmla="*/ 519 w 558"/>
                    <a:gd name="T1" fmla="*/ 438 h 1314"/>
                    <a:gd name="T2" fmla="*/ 404 w 558"/>
                    <a:gd name="T3" fmla="*/ 218 h 1314"/>
                    <a:gd name="T4" fmla="*/ 332 w 558"/>
                    <a:gd name="T5" fmla="*/ 137 h 1314"/>
                    <a:gd name="T6" fmla="*/ 243 w 558"/>
                    <a:gd name="T7" fmla="*/ 79 h 1314"/>
                    <a:gd name="T8" fmla="*/ 163 w 558"/>
                    <a:gd name="T9" fmla="*/ 21 h 1314"/>
                    <a:gd name="T10" fmla="*/ 30 w 558"/>
                    <a:gd name="T11" fmla="*/ 82 h 1314"/>
                    <a:gd name="T12" fmla="*/ 15 w 558"/>
                    <a:gd name="T13" fmla="*/ 371 h 1314"/>
                    <a:gd name="T14" fmla="*/ 39 w 558"/>
                    <a:gd name="T15" fmla="*/ 722 h 1314"/>
                    <a:gd name="T16" fmla="*/ 10 w 558"/>
                    <a:gd name="T17" fmla="*/ 880 h 1314"/>
                    <a:gd name="T18" fmla="*/ 11 w 558"/>
                    <a:gd name="T19" fmla="*/ 1075 h 1314"/>
                    <a:gd name="T20" fmla="*/ 36 w 558"/>
                    <a:gd name="T21" fmla="*/ 1195 h 1314"/>
                    <a:gd name="T22" fmla="*/ 122 w 558"/>
                    <a:gd name="T23" fmla="*/ 1314 h 1314"/>
                    <a:gd name="T24" fmla="*/ 394 w 558"/>
                    <a:gd name="T25" fmla="*/ 1149 h 1314"/>
                    <a:gd name="T26" fmla="*/ 463 w 558"/>
                    <a:gd name="T27" fmla="*/ 985 h 1314"/>
                    <a:gd name="T28" fmla="*/ 488 w 558"/>
                    <a:gd name="T29" fmla="*/ 864 h 1314"/>
                    <a:gd name="T30" fmla="*/ 532 w 558"/>
                    <a:gd name="T31" fmla="*/ 736 h 1314"/>
                    <a:gd name="T32" fmla="*/ 541 w 558"/>
                    <a:gd name="T33" fmla="*/ 641 h 1314"/>
                    <a:gd name="T34" fmla="*/ 520 w 558"/>
                    <a:gd name="T35" fmla="*/ 633 h 1314"/>
                    <a:gd name="T36" fmla="*/ 487 w 558"/>
                    <a:gd name="T37" fmla="*/ 523 h 1314"/>
                    <a:gd name="T38" fmla="*/ 432 w 558"/>
                    <a:gd name="T39" fmla="*/ 429 h 1314"/>
                    <a:gd name="T40" fmla="*/ 442 w 558"/>
                    <a:gd name="T41" fmla="*/ 462 h 1314"/>
                    <a:gd name="T42" fmla="*/ 485 w 558"/>
                    <a:gd name="T43" fmla="*/ 592 h 1314"/>
                    <a:gd name="T44" fmla="*/ 525 w 558"/>
                    <a:gd name="T45" fmla="*/ 665 h 1314"/>
                    <a:gd name="T46" fmla="*/ 514 w 558"/>
                    <a:gd name="T47" fmla="*/ 752 h 1314"/>
                    <a:gd name="T48" fmla="*/ 466 w 558"/>
                    <a:gd name="T49" fmla="*/ 904 h 1314"/>
                    <a:gd name="T50" fmla="*/ 426 w 558"/>
                    <a:gd name="T51" fmla="*/ 1010 h 1314"/>
                    <a:gd name="T52" fmla="*/ 329 w 558"/>
                    <a:gd name="T53" fmla="*/ 1108 h 1314"/>
                    <a:gd name="T54" fmla="*/ 414 w 558"/>
                    <a:gd name="T55" fmla="*/ 1064 h 1314"/>
                    <a:gd name="T56" fmla="*/ 232 w 558"/>
                    <a:gd name="T57" fmla="*/ 1261 h 1314"/>
                    <a:gd name="T58" fmla="*/ 62 w 558"/>
                    <a:gd name="T59" fmla="*/ 1236 h 1314"/>
                    <a:gd name="T60" fmla="*/ 42 w 558"/>
                    <a:gd name="T61" fmla="*/ 1163 h 1314"/>
                    <a:gd name="T62" fmla="*/ 30 w 558"/>
                    <a:gd name="T63" fmla="*/ 929 h 1314"/>
                    <a:gd name="T64" fmla="*/ 29 w 558"/>
                    <a:gd name="T65" fmla="*/ 839 h 1314"/>
                    <a:gd name="T66" fmla="*/ 76 w 558"/>
                    <a:gd name="T67" fmla="*/ 752 h 1314"/>
                    <a:gd name="T68" fmla="*/ 88 w 558"/>
                    <a:gd name="T69" fmla="*/ 755 h 1314"/>
                    <a:gd name="T70" fmla="*/ 34 w 558"/>
                    <a:gd name="T71" fmla="*/ 643 h 1314"/>
                    <a:gd name="T72" fmla="*/ 92 w 558"/>
                    <a:gd name="T73" fmla="*/ 358 h 1314"/>
                    <a:gd name="T74" fmla="*/ 114 w 558"/>
                    <a:gd name="T75" fmla="*/ 361 h 1314"/>
                    <a:gd name="T76" fmla="*/ 34 w 558"/>
                    <a:gd name="T77" fmla="*/ 307 h 1314"/>
                    <a:gd name="T78" fmla="*/ 114 w 558"/>
                    <a:gd name="T79" fmla="*/ 300 h 1314"/>
                    <a:gd name="T80" fmla="*/ 222 w 558"/>
                    <a:gd name="T81" fmla="*/ 419 h 1314"/>
                    <a:gd name="T82" fmla="*/ 177 w 558"/>
                    <a:gd name="T83" fmla="*/ 464 h 1314"/>
                    <a:gd name="T84" fmla="*/ 261 w 558"/>
                    <a:gd name="T85" fmla="*/ 519 h 1314"/>
                    <a:gd name="T86" fmla="*/ 389 w 558"/>
                    <a:gd name="T87" fmla="*/ 429 h 1314"/>
                    <a:gd name="T88" fmla="*/ 371 w 558"/>
                    <a:gd name="T89" fmla="*/ 370 h 1314"/>
                    <a:gd name="T90" fmla="*/ 360 w 558"/>
                    <a:gd name="T91" fmla="*/ 282 h 1314"/>
                    <a:gd name="T92" fmla="*/ 285 w 558"/>
                    <a:gd name="T93" fmla="*/ 400 h 1314"/>
                    <a:gd name="T94" fmla="*/ 326 w 558"/>
                    <a:gd name="T95" fmla="*/ 372 h 1314"/>
                    <a:gd name="T96" fmla="*/ 395 w 558"/>
                    <a:gd name="T97" fmla="*/ 412 h 1314"/>
                    <a:gd name="T98" fmla="*/ 287 w 558"/>
                    <a:gd name="T99" fmla="*/ 444 h 1314"/>
                    <a:gd name="T100" fmla="*/ 220 w 558"/>
                    <a:gd name="T101" fmla="*/ 339 h 1314"/>
                    <a:gd name="T102" fmla="*/ 96 w 558"/>
                    <a:gd name="T103" fmla="*/ 285 h 1314"/>
                    <a:gd name="T104" fmla="*/ 32 w 558"/>
                    <a:gd name="T105" fmla="*/ 239 h 1314"/>
                    <a:gd name="T106" fmla="*/ 107 w 558"/>
                    <a:gd name="T107" fmla="*/ 218 h 1314"/>
                    <a:gd name="T108" fmla="*/ 34 w 558"/>
                    <a:gd name="T109" fmla="*/ 211 h 1314"/>
                    <a:gd name="T110" fmla="*/ 116 w 558"/>
                    <a:gd name="T111" fmla="*/ 147 h 1314"/>
                    <a:gd name="T112" fmla="*/ 37 w 558"/>
                    <a:gd name="T113" fmla="*/ 162 h 1314"/>
                    <a:gd name="T114" fmla="*/ 111 w 558"/>
                    <a:gd name="T115" fmla="*/ 20 h 1314"/>
                    <a:gd name="T116" fmla="*/ 221 w 558"/>
                    <a:gd name="T117" fmla="*/ 69 h 1314"/>
                    <a:gd name="T118" fmla="*/ 291 w 558"/>
                    <a:gd name="T119" fmla="*/ 115 h 1314"/>
                    <a:gd name="T120" fmla="*/ 370 w 558"/>
                    <a:gd name="T121" fmla="*/ 205 h 1314"/>
                    <a:gd name="T122" fmla="*/ 472 w 558"/>
                    <a:gd name="T123" fmla="*/ 378 h 1314"/>
                    <a:gd name="T124" fmla="*/ 535 w 558"/>
                    <a:gd name="T125" fmla="*/ 59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moveTo>
                        <a:pt x="535" y="597"/>
                      </a:moveTo>
                      <a:cubicBezTo>
                        <a:pt x="535" y="604"/>
                        <a:pt x="534" y="612"/>
                        <a:pt x="531" y="619"/>
                      </a:cubicBezTo>
                      <a:cubicBezTo>
                        <a:pt x="530" y="622"/>
                        <a:pt x="528" y="625"/>
                        <a:pt x="526" y="628"/>
                      </a:cubicBezTo>
                      <a:cubicBezTo>
                        <a:pt x="524" y="630"/>
                        <a:pt x="522" y="632"/>
                        <a:pt x="521" y="635"/>
                      </a:cubicBezTo>
                      <a:cubicBezTo>
                        <a:pt x="521" y="634"/>
                        <a:pt x="520" y="634"/>
                        <a:pt x="520" y="633"/>
                      </a:cubicBezTo>
                      <a:cubicBezTo>
                        <a:pt x="516" y="625"/>
                        <a:pt x="515" y="621"/>
                        <a:pt x="513" y="620"/>
                      </a:cubicBezTo>
                      <a:cubicBezTo>
                        <a:pt x="512" y="618"/>
                        <a:pt x="510" y="615"/>
                        <a:pt x="509" y="613"/>
                      </a:cubicBezTo>
                      <a:cubicBezTo>
                        <a:pt x="508" y="612"/>
                        <a:pt x="507" y="611"/>
                        <a:pt x="506" y="610"/>
                      </a:cubicBezTo>
                      <a:cubicBezTo>
                        <a:pt x="501" y="603"/>
                        <a:pt x="497" y="597"/>
                        <a:pt x="495" y="590"/>
                      </a:cubicBezTo>
                      <a:cubicBezTo>
                        <a:pt x="493" y="580"/>
                        <a:pt x="492" y="569"/>
                        <a:pt x="491" y="558"/>
                      </a:cubicBezTo>
                      <a:cubicBezTo>
                        <a:pt x="490" y="546"/>
                        <a:pt x="489" y="535"/>
                        <a:pt x="487" y="523"/>
                      </a:cubicBezTo>
                      <a:cubicBezTo>
                        <a:pt x="484" y="513"/>
                        <a:pt x="480" y="504"/>
                        <a:pt x="476" y="497"/>
                      </a:cubicBezTo>
                      <a:cubicBezTo>
                        <a:pt x="473" y="492"/>
                        <a:pt x="469" y="488"/>
                        <a:pt x="464" y="484"/>
                      </a:cubicBezTo>
                      <a:cubicBezTo>
                        <a:pt x="460" y="480"/>
                        <a:pt x="456" y="476"/>
                        <a:pt x="455" y="473"/>
                      </a:cubicBezTo>
                      <a:cubicBezTo>
                        <a:pt x="453" y="469"/>
                        <a:pt x="453" y="465"/>
                        <a:pt x="453" y="461"/>
                      </a:cubicBezTo>
                      <a:cubicBezTo>
                        <a:pt x="452" y="456"/>
                        <a:pt x="452" y="450"/>
                        <a:pt x="448" y="443"/>
                      </a:cubicBezTo>
                      <a:cubicBezTo>
                        <a:pt x="443" y="434"/>
                        <a:pt x="438" y="432"/>
                        <a:pt x="432" y="429"/>
                      </a:cubicBezTo>
                      <a:cubicBezTo>
                        <a:pt x="429" y="427"/>
                        <a:pt x="426" y="426"/>
                        <a:pt x="422" y="424"/>
                      </a:cubicBezTo>
                      <a:cubicBezTo>
                        <a:pt x="420" y="422"/>
                        <a:pt x="417" y="423"/>
                        <a:pt x="415" y="425"/>
                      </a:cubicBezTo>
                      <a:cubicBezTo>
                        <a:pt x="414" y="428"/>
                        <a:pt x="415" y="431"/>
                        <a:pt x="417" y="432"/>
                      </a:cubicBezTo>
                      <a:cubicBezTo>
                        <a:pt x="421" y="435"/>
                        <a:pt x="425" y="437"/>
                        <a:pt x="428" y="438"/>
                      </a:cubicBezTo>
                      <a:cubicBezTo>
                        <a:pt x="433" y="441"/>
                        <a:pt x="436" y="442"/>
                        <a:pt x="439" y="448"/>
                      </a:cubicBezTo>
                      <a:cubicBezTo>
                        <a:pt x="442" y="452"/>
                        <a:pt x="442" y="457"/>
                        <a:pt x="442" y="462"/>
                      </a:cubicBezTo>
                      <a:cubicBezTo>
                        <a:pt x="443" y="467"/>
                        <a:pt x="443" y="472"/>
                        <a:pt x="445" y="477"/>
                      </a:cubicBezTo>
                      <a:cubicBezTo>
                        <a:pt x="448" y="482"/>
                        <a:pt x="453" y="487"/>
                        <a:pt x="457" y="491"/>
                      </a:cubicBezTo>
                      <a:cubicBezTo>
                        <a:pt x="461" y="495"/>
                        <a:pt x="465" y="498"/>
                        <a:pt x="467" y="502"/>
                      </a:cubicBezTo>
                      <a:cubicBezTo>
                        <a:pt x="471" y="508"/>
                        <a:pt x="474" y="516"/>
                        <a:pt x="477" y="526"/>
                      </a:cubicBezTo>
                      <a:cubicBezTo>
                        <a:pt x="479" y="536"/>
                        <a:pt x="480" y="547"/>
                        <a:pt x="481" y="559"/>
                      </a:cubicBezTo>
                      <a:cubicBezTo>
                        <a:pt x="482" y="570"/>
                        <a:pt x="483" y="581"/>
                        <a:pt x="485" y="592"/>
                      </a:cubicBezTo>
                      <a:cubicBezTo>
                        <a:pt x="488" y="602"/>
                        <a:pt x="492" y="608"/>
                        <a:pt x="498" y="616"/>
                      </a:cubicBezTo>
                      <a:cubicBezTo>
                        <a:pt x="499" y="617"/>
                        <a:pt x="499" y="618"/>
                        <a:pt x="500" y="619"/>
                      </a:cubicBezTo>
                      <a:cubicBezTo>
                        <a:pt x="502" y="622"/>
                        <a:pt x="504" y="624"/>
                        <a:pt x="505" y="626"/>
                      </a:cubicBezTo>
                      <a:cubicBezTo>
                        <a:pt x="506" y="627"/>
                        <a:pt x="509" y="633"/>
                        <a:pt x="511" y="637"/>
                      </a:cubicBezTo>
                      <a:cubicBezTo>
                        <a:pt x="515" y="646"/>
                        <a:pt x="517" y="650"/>
                        <a:pt x="519" y="651"/>
                      </a:cubicBezTo>
                      <a:cubicBezTo>
                        <a:pt x="520" y="656"/>
                        <a:pt x="523" y="660"/>
                        <a:pt x="525" y="665"/>
                      </a:cubicBezTo>
                      <a:cubicBezTo>
                        <a:pt x="526" y="669"/>
                        <a:pt x="528" y="674"/>
                        <a:pt x="529" y="677"/>
                      </a:cubicBezTo>
                      <a:cubicBezTo>
                        <a:pt x="532" y="689"/>
                        <a:pt x="533" y="705"/>
                        <a:pt x="523" y="716"/>
                      </a:cubicBezTo>
                      <a:cubicBezTo>
                        <a:pt x="522" y="717"/>
                        <a:pt x="521" y="719"/>
                        <a:pt x="520" y="720"/>
                      </a:cubicBezTo>
                      <a:cubicBezTo>
                        <a:pt x="517" y="723"/>
                        <a:pt x="514" y="726"/>
                        <a:pt x="513" y="732"/>
                      </a:cubicBezTo>
                      <a:cubicBezTo>
                        <a:pt x="511" y="738"/>
                        <a:pt x="513" y="744"/>
                        <a:pt x="514" y="750"/>
                      </a:cubicBezTo>
                      <a:cubicBezTo>
                        <a:pt x="514" y="752"/>
                        <a:pt x="514" y="752"/>
                        <a:pt x="514" y="752"/>
                      </a:cubicBezTo>
                      <a:cubicBezTo>
                        <a:pt x="516" y="768"/>
                        <a:pt x="516" y="781"/>
                        <a:pt x="505" y="795"/>
                      </a:cubicBezTo>
                      <a:cubicBezTo>
                        <a:pt x="501" y="800"/>
                        <a:pt x="497" y="805"/>
                        <a:pt x="493" y="809"/>
                      </a:cubicBezTo>
                      <a:cubicBezTo>
                        <a:pt x="487" y="816"/>
                        <a:pt x="482" y="822"/>
                        <a:pt x="477" y="829"/>
                      </a:cubicBezTo>
                      <a:cubicBezTo>
                        <a:pt x="469" y="841"/>
                        <a:pt x="468" y="852"/>
                        <a:pt x="468" y="864"/>
                      </a:cubicBezTo>
                      <a:cubicBezTo>
                        <a:pt x="468" y="868"/>
                        <a:pt x="468" y="872"/>
                        <a:pt x="468" y="876"/>
                      </a:cubicBezTo>
                      <a:cubicBezTo>
                        <a:pt x="469" y="886"/>
                        <a:pt x="469" y="895"/>
                        <a:pt x="466" y="904"/>
                      </a:cubicBezTo>
                      <a:cubicBezTo>
                        <a:pt x="465" y="909"/>
                        <a:pt x="463" y="914"/>
                        <a:pt x="460" y="918"/>
                      </a:cubicBezTo>
                      <a:cubicBezTo>
                        <a:pt x="457" y="926"/>
                        <a:pt x="453" y="934"/>
                        <a:pt x="452" y="943"/>
                      </a:cubicBezTo>
                      <a:cubicBezTo>
                        <a:pt x="452" y="947"/>
                        <a:pt x="452" y="947"/>
                        <a:pt x="452" y="947"/>
                      </a:cubicBezTo>
                      <a:cubicBezTo>
                        <a:pt x="451" y="957"/>
                        <a:pt x="450" y="967"/>
                        <a:pt x="445" y="976"/>
                      </a:cubicBezTo>
                      <a:cubicBezTo>
                        <a:pt x="443" y="981"/>
                        <a:pt x="440" y="985"/>
                        <a:pt x="437" y="989"/>
                      </a:cubicBezTo>
                      <a:cubicBezTo>
                        <a:pt x="433" y="996"/>
                        <a:pt x="429" y="1003"/>
                        <a:pt x="426" y="1010"/>
                      </a:cubicBezTo>
                      <a:cubicBezTo>
                        <a:pt x="423" y="1017"/>
                        <a:pt x="421" y="1023"/>
                        <a:pt x="420" y="1029"/>
                      </a:cubicBezTo>
                      <a:cubicBezTo>
                        <a:pt x="420" y="1030"/>
                        <a:pt x="420" y="1031"/>
                        <a:pt x="420" y="1032"/>
                      </a:cubicBezTo>
                      <a:cubicBezTo>
                        <a:pt x="419" y="1033"/>
                        <a:pt x="418" y="1034"/>
                        <a:pt x="417" y="1035"/>
                      </a:cubicBezTo>
                      <a:cubicBezTo>
                        <a:pt x="414" y="1046"/>
                        <a:pt x="406" y="1057"/>
                        <a:pt x="399" y="1067"/>
                      </a:cubicBezTo>
                      <a:cubicBezTo>
                        <a:pt x="398" y="1070"/>
                        <a:pt x="396" y="1072"/>
                        <a:pt x="394" y="1074"/>
                      </a:cubicBezTo>
                      <a:cubicBezTo>
                        <a:pt x="379" y="1097"/>
                        <a:pt x="355" y="1102"/>
                        <a:pt x="329" y="1108"/>
                      </a:cubicBezTo>
                      <a:cubicBezTo>
                        <a:pt x="326" y="1109"/>
                        <a:pt x="324" y="1112"/>
                        <a:pt x="325" y="1114"/>
                      </a:cubicBezTo>
                      <a:cubicBezTo>
                        <a:pt x="325" y="1117"/>
                        <a:pt x="327" y="1118"/>
                        <a:pt x="330" y="1118"/>
                      </a:cubicBezTo>
                      <a:cubicBezTo>
                        <a:pt x="330" y="1118"/>
                        <a:pt x="331" y="1118"/>
                        <a:pt x="331" y="1118"/>
                      </a:cubicBezTo>
                      <a:cubicBezTo>
                        <a:pt x="358" y="1112"/>
                        <a:pt x="385" y="1106"/>
                        <a:pt x="403" y="1080"/>
                      </a:cubicBezTo>
                      <a:cubicBezTo>
                        <a:pt x="404" y="1078"/>
                        <a:pt x="406" y="1075"/>
                        <a:pt x="408" y="1073"/>
                      </a:cubicBezTo>
                      <a:cubicBezTo>
                        <a:pt x="410" y="1070"/>
                        <a:pt x="412" y="1067"/>
                        <a:pt x="414" y="1064"/>
                      </a:cubicBezTo>
                      <a:cubicBezTo>
                        <a:pt x="412" y="1072"/>
                        <a:pt x="409" y="1079"/>
                        <a:pt x="406" y="1086"/>
                      </a:cubicBezTo>
                      <a:cubicBezTo>
                        <a:pt x="405" y="1089"/>
                        <a:pt x="405" y="1089"/>
                        <a:pt x="405" y="1089"/>
                      </a:cubicBezTo>
                      <a:cubicBezTo>
                        <a:pt x="397" y="1105"/>
                        <a:pt x="388" y="1123"/>
                        <a:pt x="378" y="1138"/>
                      </a:cubicBezTo>
                      <a:cubicBezTo>
                        <a:pt x="367" y="1153"/>
                        <a:pt x="352" y="1168"/>
                        <a:pt x="340" y="1181"/>
                      </a:cubicBezTo>
                      <a:cubicBezTo>
                        <a:pt x="319" y="1201"/>
                        <a:pt x="296" y="1223"/>
                        <a:pt x="265" y="1237"/>
                      </a:cubicBezTo>
                      <a:cubicBezTo>
                        <a:pt x="253" y="1243"/>
                        <a:pt x="242" y="1252"/>
                        <a:pt x="232" y="1261"/>
                      </a:cubicBezTo>
                      <a:cubicBezTo>
                        <a:pt x="218" y="1272"/>
                        <a:pt x="205" y="1283"/>
                        <a:pt x="189" y="1287"/>
                      </a:cubicBezTo>
                      <a:cubicBezTo>
                        <a:pt x="173" y="1292"/>
                        <a:pt x="153" y="1294"/>
                        <a:pt x="133" y="1294"/>
                      </a:cubicBezTo>
                      <a:cubicBezTo>
                        <a:pt x="129" y="1294"/>
                        <a:pt x="126" y="1294"/>
                        <a:pt x="123" y="1294"/>
                      </a:cubicBezTo>
                      <a:cubicBezTo>
                        <a:pt x="105" y="1293"/>
                        <a:pt x="92" y="1290"/>
                        <a:pt x="82" y="1283"/>
                      </a:cubicBezTo>
                      <a:cubicBezTo>
                        <a:pt x="74" y="1277"/>
                        <a:pt x="62" y="1264"/>
                        <a:pt x="60" y="1256"/>
                      </a:cubicBezTo>
                      <a:cubicBezTo>
                        <a:pt x="58" y="1250"/>
                        <a:pt x="60" y="1243"/>
                        <a:pt x="62" y="1236"/>
                      </a:cubicBezTo>
                      <a:cubicBezTo>
                        <a:pt x="64" y="1230"/>
                        <a:pt x="66" y="1224"/>
                        <a:pt x="66" y="1218"/>
                      </a:cubicBezTo>
                      <a:cubicBezTo>
                        <a:pt x="65" y="1208"/>
                        <a:pt x="62" y="1196"/>
                        <a:pt x="56" y="1187"/>
                      </a:cubicBezTo>
                      <a:cubicBezTo>
                        <a:pt x="55" y="1185"/>
                        <a:pt x="54" y="1184"/>
                        <a:pt x="52" y="1182"/>
                      </a:cubicBezTo>
                      <a:cubicBezTo>
                        <a:pt x="51" y="1181"/>
                        <a:pt x="50" y="1179"/>
                        <a:pt x="49" y="1177"/>
                      </a:cubicBezTo>
                      <a:cubicBezTo>
                        <a:pt x="47" y="1175"/>
                        <a:pt x="47" y="1173"/>
                        <a:pt x="46" y="1171"/>
                      </a:cubicBezTo>
                      <a:cubicBezTo>
                        <a:pt x="45" y="1168"/>
                        <a:pt x="44" y="1166"/>
                        <a:pt x="42" y="1163"/>
                      </a:cubicBezTo>
                      <a:cubicBezTo>
                        <a:pt x="42" y="1163"/>
                        <a:pt x="42" y="1163"/>
                        <a:pt x="42" y="1163"/>
                      </a:cubicBezTo>
                      <a:cubicBezTo>
                        <a:pt x="36" y="1144"/>
                        <a:pt x="33" y="1107"/>
                        <a:pt x="32" y="1085"/>
                      </a:cubicBezTo>
                      <a:cubicBezTo>
                        <a:pt x="31" y="1080"/>
                        <a:pt x="31" y="1076"/>
                        <a:pt x="31" y="1073"/>
                      </a:cubicBezTo>
                      <a:cubicBezTo>
                        <a:pt x="29" y="1053"/>
                        <a:pt x="27" y="1033"/>
                        <a:pt x="25" y="1013"/>
                      </a:cubicBezTo>
                      <a:cubicBezTo>
                        <a:pt x="22" y="977"/>
                        <a:pt x="22" y="977"/>
                        <a:pt x="22" y="977"/>
                      </a:cubicBezTo>
                      <a:cubicBezTo>
                        <a:pt x="20" y="957"/>
                        <a:pt x="25" y="944"/>
                        <a:pt x="30" y="929"/>
                      </a:cubicBezTo>
                      <a:cubicBezTo>
                        <a:pt x="32" y="923"/>
                        <a:pt x="35" y="917"/>
                        <a:pt x="36" y="910"/>
                      </a:cubicBezTo>
                      <a:cubicBezTo>
                        <a:pt x="39" y="900"/>
                        <a:pt x="37" y="894"/>
                        <a:pt x="34" y="887"/>
                      </a:cubicBezTo>
                      <a:cubicBezTo>
                        <a:pt x="32" y="884"/>
                        <a:pt x="31" y="880"/>
                        <a:pt x="30" y="876"/>
                      </a:cubicBezTo>
                      <a:cubicBezTo>
                        <a:pt x="28" y="867"/>
                        <a:pt x="28" y="856"/>
                        <a:pt x="29" y="846"/>
                      </a:cubicBezTo>
                      <a:cubicBezTo>
                        <a:pt x="29" y="845"/>
                        <a:pt x="29" y="845"/>
                        <a:pt x="29" y="845"/>
                      </a:cubicBezTo>
                      <a:cubicBezTo>
                        <a:pt x="29" y="843"/>
                        <a:pt x="29" y="841"/>
                        <a:pt x="29" y="839"/>
                      </a:cubicBezTo>
                      <a:cubicBezTo>
                        <a:pt x="30" y="814"/>
                        <a:pt x="32" y="786"/>
                        <a:pt x="39" y="759"/>
                      </a:cubicBezTo>
                      <a:cubicBezTo>
                        <a:pt x="40" y="758"/>
                        <a:pt x="40" y="758"/>
                        <a:pt x="40" y="758"/>
                      </a:cubicBezTo>
                      <a:cubicBezTo>
                        <a:pt x="43" y="746"/>
                        <a:pt x="45" y="739"/>
                        <a:pt x="56" y="736"/>
                      </a:cubicBezTo>
                      <a:cubicBezTo>
                        <a:pt x="60" y="735"/>
                        <a:pt x="64" y="734"/>
                        <a:pt x="68" y="732"/>
                      </a:cubicBezTo>
                      <a:cubicBezTo>
                        <a:pt x="72" y="730"/>
                        <a:pt x="72" y="730"/>
                        <a:pt x="72" y="730"/>
                      </a:cubicBezTo>
                      <a:cubicBezTo>
                        <a:pt x="73" y="738"/>
                        <a:pt x="74" y="748"/>
                        <a:pt x="76" y="752"/>
                      </a:cubicBezTo>
                      <a:cubicBezTo>
                        <a:pt x="77" y="753"/>
                        <a:pt x="78" y="756"/>
                        <a:pt x="78" y="758"/>
                      </a:cubicBezTo>
                      <a:cubicBezTo>
                        <a:pt x="79" y="761"/>
                        <a:pt x="80" y="764"/>
                        <a:pt x="82" y="767"/>
                      </a:cubicBezTo>
                      <a:cubicBezTo>
                        <a:pt x="83" y="769"/>
                        <a:pt x="85" y="770"/>
                        <a:pt x="87" y="770"/>
                      </a:cubicBezTo>
                      <a:cubicBezTo>
                        <a:pt x="88" y="770"/>
                        <a:pt x="88" y="769"/>
                        <a:pt x="89" y="769"/>
                      </a:cubicBezTo>
                      <a:cubicBezTo>
                        <a:pt x="92" y="767"/>
                        <a:pt x="92" y="764"/>
                        <a:pt x="91" y="762"/>
                      </a:cubicBezTo>
                      <a:cubicBezTo>
                        <a:pt x="90" y="760"/>
                        <a:pt x="89" y="758"/>
                        <a:pt x="88" y="755"/>
                      </a:cubicBezTo>
                      <a:cubicBezTo>
                        <a:pt x="87" y="752"/>
                        <a:pt x="86" y="749"/>
                        <a:pt x="85" y="747"/>
                      </a:cubicBezTo>
                      <a:cubicBezTo>
                        <a:pt x="84" y="744"/>
                        <a:pt x="83" y="733"/>
                        <a:pt x="82" y="726"/>
                      </a:cubicBezTo>
                      <a:cubicBezTo>
                        <a:pt x="94" y="720"/>
                        <a:pt x="94" y="720"/>
                        <a:pt x="94" y="720"/>
                      </a:cubicBezTo>
                      <a:cubicBezTo>
                        <a:pt x="66" y="713"/>
                        <a:pt x="66" y="713"/>
                        <a:pt x="66" y="713"/>
                      </a:cubicBezTo>
                      <a:cubicBezTo>
                        <a:pt x="38" y="706"/>
                        <a:pt x="35" y="683"/>
                        <a:pt x="34" y="648"/>
                      </a:cubicBezTo>
                      <a:cubicBezTo>
                        <a:pt x="34" y="643"/>
                        <a:pt x="34" y="643"/>
                        <a:pt x="34" y="643"/>
                      </a:cubicBezTo>
                      <a:cubicBezTo>
                        <a:pt x="32" y="608"/>
                        <a:pt x="32" y="573"/>
                        <a:pt x="32" y="538"/>
                      </a:cubicBezTo>
                      <a:cubicBezTo>
                        <a:pt x="32" y="519"/>
                        <a:pt x="32" y="519"/>
                        <a:pt x="32" y="519"/>
                      </a:cubicBezTo>
                      <a:cubicBezTo>
                        <a:pt x="32" y="499"/>
                        <a:pt x="33" y="477"/>
                        <a:pt x="34" y="456"/>
                      </a:cubicBezTo>
                      <a:cubicBezTo>
                        <a:pt x="35" y="432"/>
                        <a:pt x="36" y="407"/>
                        <a:pt x="35" y="384"/>
                      </a:cubicBezTo>
                      <a:cubicBezTo>
                        <a:pt x="47" y="383"/>
                        <a:pt x="58" y="377"/>
                        <a:pt x="68" y="370"/>
                      </a:cubicBezTo>
                      <a:cubicBezTo>
                        <a:pt x="76" y="365"/>
                        <a:pt x="84" y="360"/>
                        <a:pt x="92" y="358"/>
                      </a:cubicBezTo>
                      <a:cubicBezTo>
                        <a:pt x="98" y="357"/>
                        <a:pt x="103" y="359"/>
                        <a:pt x="105" y="364"/>
                      </a:cubicBezTo>
                      <a:cubicBezTo>
                        <a:pt x="108" y="372"/>
                        <a:pt x="105" y="383"/>
                        <a:pt x="98" y="388"/>
                      </a:cubicBezTo>
                      <a:cubicBezTo>
                        <a:pt x="95" y="389"/>
                        <a:pt x="94" y="392"/>
                        <a:pt x="96" y="395"/>
                      </a:cubicBezTo>
                      <a:cubicBezTo>
                        <a:pt x="97" y="396"/>
                        <a:pt x="98" y="397"/>
                        <a:pt x="100" y="397"/>
                      </a:cubicBezTo>
                      <a:cubicBezTo>
                        <a:pt x="101" y="397"/>
                        <a:pt x="102" y="397"/>
                        <a:pt x="103" y="397"/>
                      </a:cubicBezTo>
                      <a:cubicBezTo>
                        <a:pt x="115" y="389"/>
                        <a:pt x="119" y="372"/>
                        <a:pt x="114" y="361"/>
                      </a:cubicBezTo>
                      <a:cubicBezTo>
                        <a:pt x="110" y="351"/>
                        <a:pt x="101" y="346"/>
                        <a:pt x="90" y="349"/>
                      </a:cubicBezTo>
                      <a:cubicBezTo>
                        <a:pt x="80" y="351"/>
                        <a:pt x="71" y="356"/>
                        <a:pt x="62" y="362"/>
                      </a:cubicBezTo>
                      <a:cubicBezTo>
                        <a:pt x="53" y="368"/>
                        <a:pt x="45" y="373"/>
                        <a:pt x="35" y="374"/>
                      </a:cubicBezTo>
                      <a:cubicBezTo>
                        <a:pt x="35" y="373"/>
                        <a:pt x="35" y="372"/>
                        <a:pt x="35" y="371"/>
                      </a:cubicBezTo>
                      <a:cubicBezTo>
                        <a:pt x="35" y="362"/>
                        <a:pt x="35" y="353"/>
                        <a:pt x="35" y="345"/>
                      </a:cubicBezTo>
                      <a:cubicBezTo>
                        <a:pt x="35" y="332"/>
                        <a:pt x="36" y="320"/>
                        <a:pt x="34" y="307"/>
                      </a:cubicBezTo>
                      <a:cubicBezTo>
                        <a:pt x="39" y="305"/>
                        <a:pt x="43" y="300"/>
                        <a:pt x="47" y="296"/>
                      </a:cubicBezTo>
                      <a:cubicBezTo>
                        <a:pt x="54" y="289"/>
                        <a:pt x="61" y="281"/>
                        <a:pt x="67" y="282"/>
                      </a:cubicBezTo>
                      <a:cubicBezTo>
                        <a:pt x="70" y="283"/>
                        <a:pt x="73" y="285"/>
                        <a:pt x="76" y="287"/>
                      </a:cubicBezTo>
                      <a:cubicBezTo>
                        <a:pt x="80" y="290"/>
                        <a:pt x="84" y="292"/>
                        <a:pt x="88" y="294"/>
                      </a:cubicBezTo>
                      <a:cubicBezTo>
                        <a:pt x="93" y="295"/>
                        <a:pt x="93" y="295"/>
                        <a:pt x="93" y="295"/>
                      </a:cubicBezTo>
                      <a:cubicBezTo>
                        <a:pt x="100" y="297"/>
                        <a:pt x="107" y="299"/>
                        <a:pt x="114" y="300"/>
                      </a:cubicBezTo>
                      <a:cubicBezTo>
                        <a:pt x="119" y="301"/>
                        <a:pt x="124" y="301"/>
                        <a:pt x="128" y="301"/>
                      </a:cubicBezTo>
                      <a:cubicBezTo>
                        <a:pt x="133" y="301"/>
                        <a:pt x="138" y="301"/>
                        <a:pt x="143" y="302"/>
                      </a:cubicBezTo>
                      <a:cubicBezTo>
                        <a:pt x="151" y="304"/>
                        <a:pt x="159" y="308"/>
                        <a:pt x="167" y="312"/>
                      </a:cubicBezTo>
                      <a:cubicBezTo>
                        <a:pt x="171" y="314"/>
                        <a:pt x="171" y="314"/>
                        <a:pt x="171" y="314"/>
                      </a:cubicBezTo>
                      <a:cubicBezTo>
                        <a:pt x="190" y="324"/>
                        <a:pt x="203" y="333"/>
                        <a:pt x="212" y="346"/>
                      </a:cubicBezTo>
                      <a:cubicBezTo>
                        <a:pt x="219" y="355"/>
                        <a:pt x="241" y="389"/>
                        <a:pt x="222" y="419"/>
                      </a:cubicBezTo>
                      <a:cubicBezTo>
                        <a:pt x="211" y="438"/>
                        <a:pt x="191" y="447"/>
                        <a:pt x="173" y="455"/>
                      </a:cubicBezTo>
                      <a:cubicBezTo>
                        <a:pt x="169" y="457"/>
                        <a:pt x="165" y="459"/>
                        <a:pt x="161" y="460"/>
                      </a:cubicBezTo>
                      <a:cubicBezTo>
                        <a:pt x="158" y="462"/>
                        <a:pt x="157" y="465"/>
                        <a:pt x="159" y="467"/>
                      </a:cubicBezTo>
                      <a:cubicBezTo>
                        <a:pt x="159" y="469"/>
                        <a:pt x="161" y="470"/>
                        <a:pt x="163" y="470"/>
                      </a:cubicBezTo>
                      <a:cubicBezTo>
                        <a:pt x="164" y="470"/>
                        <a:pt x="165" y="470"/>
                        <a:pt x="165" y="470"/>
                      </a:cubicBezTo>
                      <a:cubicBezTo>
                        <a:pt x="169" y="468"/>
                        <a:pt x="173" y="466"/>
                        <a:pt x="177" y="464"/>
                      </a:cubicBezTo>
                      <a:cubicBezTo>
                        <a:pt x="186" y="460"/>
                        <a:pt x="196" y="455"/>
                        <a:pt x="205" y="450"/>
                      </a:cubicBezTo>
                      <a:cubicBezTo>
                        <a:pt x="217" y="458"/>
                        <a:pt x="231" y="476"/>
                        <a:pt x="238" y="486"/>
                      </a:cubicBezTo>
                      <a:cubicBezTo>
                        <a:pt x="243" y="494"/>
                        <a:pt x="247" y="502"/>
                        <a:pt x="251" y="519"/>
                      </a:cubicBezTo>
                      <a:cubicBezTo>
                        <a:pt x="251" y="521"/>
                        <a:pt x="253" y="523"/>
                        <a:pt x="256" y="523"/>
                      </a:cubicBezTo>
                      <a:cubicBezTo>
                        <a:pt x="256" y="523"/>
                        <a:pt x="256" y="523"/>
                        <a:pt x="256" y="523"/>
                      </a:cubicBezTo>
                      <a:cubicBezTo>
                        <a:pt x="258" y="523"/>
                        <a:pt x="260" y="521"/>
                        <a:pt x="261" y="519"/>
                      </a:cubicBezTo>
                      <a:cubicBezTo>
                        <a:pt x="263" y="512"/>
                        <a:pt x="263" y="506"/>
                        <a:pt x="264" y="500"/>
                      </a:cubicBezTo>
                      <a:cubicBezTo>
                        <a:pt x="265" y="494"/>
                        <a:pt x="265" y="488"/>
                        <a:pt x="268" y="477"/>
                      </a:cubicBezTo>
                      <a:cubicBezTo>
                        <a:pt x="270" y="467"/>
                        <a:pt x="282" y="459"/>
                        <a:pt x="292" y="452"/>
                      </a:cubicBezTo>
                      <a:cubicBezTo>
                        <a:pt x="295" y="451"/>
                        <a:pt x="297" y="449"/>
                        <a:pt x="300" y="447"/>
                      </a:cubicBezTo>
                      <a:cubicBezTo>
                        <a:pt x="308" y="442"/>
                        <a:pt x="345" y="436"/>
                        <a:pt x="367" y="433"/>
                      </a:cubicBezTo>
                      <a:cubicBezTo>
                        <a:pt x="377" y="431"/>
                        <a:pt x="384" y="430"/>
                        <a:pt x="389" y="429"/>
                      </a:cubicBezTo>
                      <a:cubicBezTo>
                        <a:pt x="389" y="429"/>
                        <a:pt x="389" y="429"/>
                        <a:pt x="389" y="429"/>
                      </a:cubicBezTo>
                      <a:cubicBezTo>
                        <a:pt x="397" y="428"/>
                        <a:pt x="402" y="425"/>
                        <a:pt x="405" y="421"/>
                      </a:cubicBezTo>
                      <a:cubicBezTo>
                        <a:pt x="408" y="416"/>
                        <a:pt x="406" y="410"/>
                        <a:pt x="405" y="408"/>
                      </a:cubicBezTo>
                      <a:cubicBezTo>
                        <a:pt x="405" y="407"/>
                        <a:pt x="405" y="407"/>
                        <a:pt x="405" y="407"/>
                      </a:cubicBezTo>
                      <a:cubicBezTo>
                        <a:pt x="402" y="400"/>
                        <a:pt x="400" y="396"/>
                        <a:pt x="396" y="390"/>
                      </a:cubicBezTo>
                      <a:cubicBezTo>
                        <a:pt x="392" y="384"/>
                        <a:pt x="383" y="374"/>
                        <a:pt x="371" y="370"/>
                      </a:cubicBezTo>
                      <a:cubicBezTo>
                        <a:pt x="370" y="353"/>
                        <a:pt x="367" y="337"/>
                        <a:pt x="352" y="322"/>
                      </a:cubicBezTo>
                      <a:cubicBezTo>
                        <a:pt x="354" y="319"/>
                        <a:pt x="356" y="316"/>
                        <a:pt x="358" y="314"/>
                      </a:cubicBezTo>
                      <a:cubicBezTo>
                        <a:pt x="364" y="305"/>
                        <a:pt x="370" y="297"/>
                        <a:pt x="370" y="282"/>
                      </a:cubicBezTo>
                      <a:cubicBezTo>
                        <a:pt x="370" y="280"/>
                        <a:pt x="367" y="277"/>
                        <a:pt x="365" y="277"/>
                      </a:cubicBezTo>
                      <a:cubicBezTo>
                        <a:pt x="365" y="277"/>
                        <a:pt x="365" y="277"/>
                        <a:pt x="365" y="277"/>
                      </a:cubicBezTo>
                      <a:cubicBezTo>
                        <a:pt x="362" y="277"/>
                        <a:pt x="360" y="280"/>
                        <a:pt x="360" y="282"/>
                      </a:cubicBezTo>
                      <a:cubicBezTo>
                        <a:pt x="360" y="294"/>
                        <a:pt x="355" y="300"/>
                        <a:pt x="349" y="308"/>
                      </a:cubicBezTo>
                      <a:cubicBezTo>
                        <a:pt x="347" y="311"/>
                        <a:pt x="344" y="315"/>
                        <a:pt x="342" y="320"/>
                      </a:cubicBezTo>
                      <a:cubicBezTo>
                        <a:pt x="342" y="320"/>
                        <a:pt x="342" y="320"/>
                        <a:pt x="342" y="320"/>
                      </a:cubicBezTo>
                      <a:cubicBezTo>
                        <a:pt x="342" y="320"/>
                        <a:pt x="341" y="320"/>
                        <a:pt x="341" y="320"/>
                      </a:cubicBezTo>
                      <a:cubicBezTo>
                        <a:pt x="337" y="330"/>
                        <a:pt x="322" y="358"/>
                        <a:pt x="317" y="367"/>
                      </a:cubicBezTo>
                      <a:cubicBezTo>
                        <a:pt x="309" y="381"/>
                        <a:pt x="297" y="391"/>
                        <a:pt x="285" y="400"/>
                      </a:cubicBezTo>
                      <a:cubicBezTo>
                        <a:pt x="281" y="404"/>
                        <a:pt x="276" y="408"/>
                        <a:pt x="271" y="413"/>
                      </a:cubicBezTo>
                      <a:cubicBezTo>
                        <a:pt x="268" y="415"/>
                        <a:pt x="268" y="418"/>
                        <a:pt x="270" y="420"/>
                      </a:cubicBezTo>
                      <a:cubicBezTo>
                        <a:pt x="271" y="421"/>
                        <a:pt x="273" y="422"/>
                        <a:pt x="274" y="422"/>
                      </a:cubicBezTo>
                      <a:cubicBezTo>
                        <a:pt x="275" y="422"/>
                        <a:pt x="276" y="421"/>
                        <a:pt x="277" y="420"/>
                      </a:cubicBezTo>
                      <a:cubicBezTo>
                        <a:pt x="282" y="416"/>
                        <a:pt x="287" y="412"/>
                        <a:pt x="292" y="408"/>
                      </a:cubicBezTo>
                      <a:cubicBezTo>
                        <a:pt x="304" y="398"/>
                        <a:pt x="316" y="388"/>
                        <a:pt x="326" y="372"/>
                      </a:cubicBezTo>
                      <a:cubicBezTo>
                        <a:pt x="330" y="365"/>
                        <a:pt x="341" y="344"/>
                        <a:pt x="347" y="331"/>
                      </a:cubicBezTo>
                      <a:cubicBezTo>
                        <a:pt x="357" y="343"/>
                        <a:pt x="360" y="355"/>
                        <a:pt x="361" y="374"/>
                      </a:cubicBezTo>
                      <a:cubicBezTo>
                        <a:pt x="361" y="377"/>
                        <a:pt x="363" y="379"/>
                        <a:pt x="365" y="379"/>
                      </a:cubicBezTo>
                      <a:cubicBezTo>
                        <a:pt x="373" y="380"/>
                        <a:pt x="381" y="387"/>
                        <a:pt x="388" y="396"/>
                      </a:cubicBezTo>
                      <a:cubicBezTo>
                        <a:pt x="391" y="401"/>
                        <a:pt x="393" y="404"/>
                        <a:pt x="395" y="410"/>
                      </a:cubicBezTo>
                      <a:cubicBezTo>
                        <a:pt x="395" y="411"/>
                        <a:pt x="395" y="411"/>
                        <a:pt x="395" y="412"/>
                      </a:cubicBezTo>
                      <a:cubicBezTo>
                        <a:pt x="396" y="413"/>
                        <a:pt x="397" y="415"/>
                        <a:pt x="396" y="416"/>
                      </a:cubicBezTo>
                      <a:cubicBezTo>
                        <a:pt x="396" y="416"/>
                        <a:pt x="394" y="418"/>
                        <a:pt x="386" y="419"/>
                      </a:cubicBezTo>
                      <a:cubicBezTo>
                        <a:pt x="385" y="419"/>
                        <a:pt x="385" y="420"/>
                        <a:pt x="385" y="420"/>
                      </a:cubicBezTo>
                      <a:cubicBezTo>
                        <a:pt x="380" y="421"/>
                        <a:pt x="373" y="422"/>
                        <a:pt x="365" y="423"/>
                      </a:cubicBezTo>
                      <a:cubicBezTo>
                        <a:pt x="332" y="428"/>
                        <a:pt x="303" y="433"/>
                        <a:pt x="294" y="439"/>
                      </a:cubicBezTo>
                      <a:cubicBezTo>
                        <a:pt x="292" y="441"/>
                        <a:pt x="289" y="442"/>
                        <a:pt x="287" y="444"/>
                      </a:cubicBezTo>
                      <a:cubicBezTo>
                        <a:pt x="275" y="452"/>
                        <a:pt x="261" y="461"/>
                        <a:pt x="258" y="475"/>
                      </a:cubicBezTo>
                      <a:cubicBezTo>
                        <a:pt x="256" y="484"/>
                        <a:pt x="255" y="490"/>
                        <a:pt x="254" y="495"/>
                      </a:cubicBezTo>
                      <a:cubicBezTo>
                        <a:pt x="252" y="490"/>
                        <a:pt x="249" y="485"/>
                        <a:pt x="246" y="480"/>
                      </a:cubicBezTo>
                      <a:cubicBezTo>
                        <a:pt x="244" y="478"/>
                        <a:pt x="229" y="456"/>
                        <a:pt x="213" y="444"/>
                      </a:cubicBezTo>
                      <a:cubicBezTo>
                        <a:pt x="220" y="438"/>
                        <a:pt x="226" y="432"/>
                        <a:pt x="230" y="425"/>
                      </a:cubicBezTo>
                      <a:cubicBezTo>
                        <a:pt x="245" y="400"/>
                        <a:pt x="241" y="368"/>
                        <a:pt x="220" y="339"/>
                      </a:cubicBezTo>
                      <a:cubicBezTo>
                        <a:pt x="207" y="322"/>
                        <a:pt x="189" y="312"/>
                        <a:pt x="175" y="305"/>
                      </a:cubicBezTo>
                      <a:cubicBezTo>
                        <a:pt x="171" y="303"/>
                        <a:pt x="171" y="303"/>
                        <a:pt x="171" y="303"/>
                      </a:cubicBezTo>
                      <a:cubicBezTo>
                        <a:pt x="163" y="299"/>
                        <a:pt x="155" y="295"/>
                        <a:pt x="145" y="292"/>
                      </a:cubicBezTo>
                      <a:cubicBezTo>
                        <a:pt x="139" y="291"/>
                        <a:pt x="133" y="291"/>
                        <a:pt x="128" y="291"/>
                      </a:cubicBezTo>
                      <a:cubicBezTo>
                        <a:pt x="124" y="291"/>
                        <a:pt x="120" y="291"/>
                        <a:pt x="116" y="290"/>
                      </a:cubicBezTo>
                      <a:cubicBezTo>
                        <a:pt x="109" y="290"/>
                        <a:pt x="103" y="287"/>
                        <a:pt x="96" y="285"/>
                      </a:cubicBezTo>
                      <a:cubicBezTo>
                        <a:pt x="91" y="284"/>
                        <a:pt x="91" y="284"/>
                        <a:pt x="91" y="284"/>
                      </a:cubicBezTo>
                      <a:cubicBezTo>
                        <a:pt x="88" y="283"/>
                        <a:pt x="85" y="281"/>
                        <a:pt x="82" y="279"/>
                      </a:cubicBezTo>
                      <a:cubicBezTo>
                        <a:pt x="78" y="276"/>
                        <a:pt x="74" y="273"/>
                        <a:pt x="69" y="272"/>
                      </a:cubicBezTo>
                      <a:cubicBezTo>
                        <a:pt x="57" y="270"/>
                        <a:pt x="48" y="280"/>
                        <a:pt x="40" y="289"/>
                      </a:cubicBezTo>
                      <a:cubicBezTo>
                        <a:pt x="37" y="291"/>
                        <a:pt x="35" y="293"/>
                        <a:pt x="33" y="295"/>
                      </a:cubicBezTo>
                      <a:cubicBezTo>
                        <a:pt x="31" y="276"/>
                        <a:pt x="31" y="257"/>
                        <a:pt x="32" y="239"/>
                      </a:cubicBezTo>
                      <a:cubicBezTo>
                        <a:pt x="33" y="238"/>
                        <a:pt x="33" y="238"/>
                        <a:pt x="34" y="237"/>
                      </a:cubicBezTo>
                      <a:cubicBezTo>
                        <a:pt x="40" y="227"/>
                        <a:pt x="50" y="219"/>
                        <a:pt x="61" y="216"/>
                      </a:cubicBezTo>
                      <a:cubicBezTo>
                        <a:pt x="67" y="214"/>
                        <a:pt x="73" y="214"/>
                        <a:pt x="80" y="216"/>
                      </a:cubicBezTo>
                      <a:cubicBezTo>
                        <a:pt x="82" y="217"/>
                        <a:pt x="84" y="218"/>
                        <a:pt x="87" y="219"/>
                      </a:cubicBezTo>
                      <a:cubicBezTo>
                        <a:pt x="92" y="221"/>
                        <a:pt x="97" y="224"/>
                        <a:pt x="102" y="224"/>
                      </a:cubicBezTo>
                      <a:cubicBezTo>
                        <a:pt x="105" y="223"/>
                        <a:pt x="107" y="221"/>
                        <a:pt x="107" y="218"/>
                      </a:cubicBezTo>
                      <a:cubicBezTo>
                        <a:pt x="107" y="216"/>
                        <a:pt x="105" y="213"/>
                        <a:pt x="102" y="214"/>
                      </a:cubicBezTo>
                      <a:cubicBezTo>
                        <a:pt x="99" y="214"/>
                        <a:pt x="95" y="212"/>
                        <a:pt x="91" y="210"/>
                      </a:cubicBezTo>
                      <a:cubicBezTo>
                        <a:pt x="89" y="209"/>
                        <a:pt x="86" y="207"/>
                        <a:pt x="82" y="206"/>
                      </a:cubicBezTo>
                      <a:cubicBezTo>
                        <a:pt x="74" y="204"/>
                        <a:pt x="65" y="204"/>
                        <a:pt x="58" y="206"/>
                      </a:cubicBezTo>
                      <a:cubicBezTo>
                        <a:pt x="49" y="209"/>
                        <a:pt x="40" y="215"/>
                        <a:pt x="33" y="222"/>
                      </a:cubicBezTo>
                      <a:cubicBezTo>
                        <a:pt x="33" y="218"/>
                        <a:pt x="34" y="215"/>
                        <a:pt x="34" y="211"/>
                      </a:cubicBezTo>
                      <a:cubicBezTo>
                        <a:pt x="35" y="202"/>
                        <a:pt x="36" y="193"/>
                        <a:pt x="36" y="185"/>
                      </a:cubicBezTo>
                      <a:cubicBezTo>
                        <a:pt x="36" y="185"/>
                        <a:pt x="37" y="185"/>
                        <a:pt x="37" y="185"/>
                      </a:cubicBezTo>
                      <a:cubicBezTo>
                        <a:pt x="42" y="181"/>
                        <a:pt x="42" y="181"/>
                        <a:pt x="42" y="181"/>
                      </a:cubicBezTo>
                      <a:cubicBezTo>
                        <a:pt x="51" y="173"/>
                        <a:pt x="65" y="162"/>
                        <a:pt x="74" y="158"/>
                      </a:cubicBezTo>
                      <a:cubicBezTo>
                        <a:pt x="81" y="155"/>
                        <a:pt x="88" y="153"/>
                        <a:pt x="96" y="151"/>
                      </a:cubicBezTo>
                      <a:cubicBezTo>
                        <a:pt x="102" y="149"/>
                        <a:pt x="102" y="149"/>
                        <a:pt x="116" y="147"/>
                      </a:cubicBezTo>
                      <a:cubicBezTo>
                        <a:pt x="119" y="146"/>
                        <a:pt x="121" y="143"/>
                        <a:pt x="120" y="141"/>
                      </a:cubicBezTo>
                      <a:cubicBezTo>
                        <a:pt x="119" y="138"/>
                        <a:pt x="117" y="136"/>
                        <a:pt x="114" y="137"/>
                      </a:cubicBezTo>
                      <a:cubicBezTo>
                        <a:pt x="100" y="140"/>
                        <a:pt x="100" y="140"/>
                        <a:pt x="94" y="141"/>
                      </a:cubicBezTo>
                      <a:cubicBezTo>
                        <a:pt x="85" y="143"/>
                        <a:pt x="77" y="146"/>
                        <a:pt x="70" y="149"/>
                      </a:cubicBezTo>
                      <a:cubicBezTo>
                        <a:pt x="60" y="153"/>
                        <a:pt x="47" y="164"/>
                        <a:pt x="37" y="172"/>
                      </a:cubicBezTo>
                      <a:cubicBezTo>
                        <a:pt x="37" y="168"/>
                        <a:pt x="37" y="165"/>
                        <a:pt x="37" y="162"/>
                      </a:cubicBezTo>
                      <a:cubicBezTo>
                        <a:pt x="38" y="151"/>
                        <a:pt x="38" y="151"/>
                        <a:pt x="38" y="151"/>
                      </a:cubicBezTo>
                      <a:cubicBezTo>
                        <a:pt x="39" y="134"/>
                        <a:pt x="45" y="106"/>
                        <a:pt x="50" y="88"/>
                      </a:cubicBezTo>
                      <a:cubicBezTo>
                        <a:pt x="51" y="83"/>
                        <a:pt x="52" y="78"/>
                        <a:pt x="53" y="72"/>
                      </a:cubicBezTo>
                      <a:cubicBezTo>
                        <a:pt x="59" y="44"/>
                        <a:pt x="66" y="23"/>
                        <a:pt x="89" y="21"/>
                      </a:cubicBezTo>
                      <a:cubicBezTo>
                        <a:pt x="92" y="21"/>
                        <a:pt x="95" y="21"/>
                        <a:pt x="98" y="21"/>
                      </a:cubicBezTo>
                      <a:cubicBezTo>
                        <a:pt x="102" y="21"/>
                        <a:pt x="107" y="20"/>
                        <a:pt x="111" y="20"/>
                      </a:cubicBezTo>
                      <a:cubicBezTo>
                        <a:pt x="121" y="20"/>
                        <a:pt x="128" y="22"/>
                        <a:pt x="136" y="26"/>
                      </a:cubicBezTo>
                      <a:cubicBezTo>
                        <a:pt x="141" y="29"/>
                        <a:pt x="145" y="32"/>
                        <a:pt x="149" y="36"/>
                      </a:cubicBezTo>
                      <a:cubicBezTo>
                        <a:pt x="155" y="42"/>
                        <a:pt x="161" y="47"/>
                        <a:pt x="170" y="50"/>
                      </a:cubicBezTo>
                      <a:cubicBezTo>
                        <a:pt x="176" y="51"/>
                        <a:pt x="181" y="51"/>
                        <a:pt x="186" y="51"/>
                      </a:cubicBezTo>
                      <a:cubicBezTo>
                        <a:pt x="194" y="52"/>
                        <a:pt x="201" y="52"/>
                        <a:pt x="208" y="55"/>
                      </a:cubicBezTo>
                      <a:cubicBezTo>
                        <a:pt x="213" y="58"/>
                        <a:pt x="217" y="62"/>
                        <a:pt x="221" y="69"/>
                      </a:cubicBezTo>
                      <a:cubicBezTo>
                        <a:pt x="222" y="72"/>
                        <a:pt x="222" y="75"/>
                        <a:pt x="223" y="79"/>
                      </a:cubicBezTo>
                      <a:cubicBezTo>
                        <a:pt x="223" y="82"/>
                        <a:pt x="223" y="85"/>
                        <a:pt x="225" y="88"/>
                      </a:cubicBezTo>
                      <a:cubicBezTo>
                        <a:pt x="228" y="96"/>
                        <a:pt x="239" y="99"/>
                        <a:pt x="249" y="101"/>
                      </a:cubicBezTo>
                      <a:cubicBezTo>
                        <a:pt x="251" y="102"/>
                        <a:pt x="251" y="102"/>
                        <a:pt x="251" y="102"/>
                      </a:cubicBezTo>
                      <a:cubicBezTo>
                        <a:pt x="254" y="102"/>
                        <a:pt x="256" y="103"/>
                        <a:pt x="259" y="103"/>
                      </a:cubicBezTo>
                      <a:cubicBezTo>
                        <a:pt x="271" y="105"/>
                        <a:pt x="281" y="107"/>
                        <a:pt x="291" y="115"/>
                      </a:cubicBezTo>
                      <a:cubicBezTo>
                        <a:pt x="298" y="120"/>
                        <a:pt x="302" y="128"/>
                        <a:pt x="307" y="136"/>
                      </a:cubicBezTo>
                      <a:cubicBezTo>
                        <a:pt x="309" y="140"/>
                        <a:pt x="312" y="145"/>
                        <a:pt x="316" y="150"/>
                      </a:cubicBezTo>
                      <a:cubicBezTo>
                        <a:pt x="321" y="157"/>
                        <a:pt x="328" y="163"/>
                        <a:pt x="335" y="169"/>
                      </a:cubicBezTo>
                      <a:cubicBezTo>
                        <a:pt x="341" y="174"/>
                        <a:pt x="347" y="179"/>
                        <a:pt x="352" y="185"/>
                      </a:cubicBezTo>
                      <a:cubicBezTo>
                        <a:pt x="354" y="187"/>
                        <a:pt x="357" y="189"/>
                        <a:pt x="359" y="192"/>
                      </a:cubicBezTo>
                      <a:cubicBezTo>
                        <a:pt x="363" y="196"/>
                        <a:pt x="367" y="200"/>
                        <a:pt x="370" y="205"/>
                      </a:cubicBezTo>
                      <a:cubicBezTo>
                        <a:pt x="373" y="208"/>
                        <a:pt x="375" y="212"/>
                        <a:pt x="377" y="215"/>
                      </a:cubicBezTo>
                      <a:cubicBezTo>
                        <a:pt x="381" y="221"/>
                        <a:pt x="384" y="226"/>
                        <a:pt x="389" y="231"/>
                      </a:cubicBezTo>
                      <a:cubicBezTo>
                        <a:pt x="391" y="234"/>
                        <a:pt x="393" y="237"/>
                        <a:pt x="396" y="240"/>
                      </a:cubicBezTo>
                      <a:cubicBezTo>
                        <a:pt x="404" y="248"/>
                        <a:pt x="412" y="257"/>
                        <a:pt x="418" y="267"/>
                      </a:cubicBezTo>
                      <a:cubicBezTo>
                        <a:pt x="429" y="284"/>
                        <a:pt x="441" y="305"/>
                        <a:pt x="450" y="329"/>
                      </a:cubicBezTo>
                      <a:cubicBezTo>
                        <a:pt x="456" y="345"/>
                        <a:pt x="463" y="362"/>
                        <a:pt x="472" y="378"/>
                      </a:cubicBezTo>
                      <a:cubicBezTo>
                        <a:pt x="481" y="392"/>
                        <a:pt x="487" y="408"/>
                        <a:pt x="493" y="425"/>
                      </a:cubicBezTo>
                      <a:cubicBezTo>
                        <a:pt x="495" y="432"/>
                        <a:pt x="498" y="439"/>
                        <a:pt x="500" y="446"/>
                      </a:cubicBezTo>
                      <a:cubicBezTo>
                        <a:pt x="506" y="460"/>
                        <a:pt x="512" y="477"/>
                        <a:pt x="517" y="499"/>
                      </a:cubicBezTo>
                      <a:cubicBezTo>
                        <a:pt x="519" y="506"/>
                        <a:pt x="522" y="514"/>
                        <a:pt x="526" y="521"/>
                      </a:cubicBezTo>
                      <a:cubicBezTo>
                        <a:pt x="529" y="528"/>
                        <a:pt x="532" y="535"/>
                        <a:pt x="534" y="542"/>
                      </a:cubicBezTo>
                      <a:cubicBezTo>
                        <a:pt x="538" y="559"/>
                        <a:pt x="537" y="579"/>
                        <a:pt x="535" y="59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59"/>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60"/>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61"/>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62"/>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63"/>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4"/>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65"/>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66"/>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67"/>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68"/>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69"/>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70"/>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71"/>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4453508" y="2708920"/>
              <a:ext cx="1714501" cy="3323255"/>
              <a:chOff x="4453508" y="2504206"/>
              <a:chExt cx="1714500" cy="4021138"/>
            </a:xfrm>
          </p:grpSpPr>
          <p:sp>
            <p:nvSpPr>
              <p:cNvPr id="55" name="Freeform 45"/>
              <p:cNvSpPr>
                <a:spLocks/>
              </p:cNvSpPr>
              <p:nvPr/>
            </p:nvSpPr>
            <p:spPr bwMode="auto">
              <a:xfrm>
                <a:off x="5750496" y="5499819"/>
                <a:ext cx="138113" cy="134938"/>
              </a:xfrm>
              <a:custGeom>
                <a:avLst/>
                <a:gdLst>
                  <a:gd name="T0" fmla="*/ 5 w 45"/>
                  <a:gd name="T1" fmla="*/ 33 h 44"/>
                  <a:gd name="T2" fmla="*/ 0 w 45"/>
                  <a:gd name="T3" fmla="*/ 38 h 44"/>
                  <a:gd name="T4" fmla="*/ 5 w 45"/>
                  <a:gd name="T5" fmla="*/ 43 h 44"/>
                  <a:gd name="T6" fmla="*/ 7 w 45"/>
                  <a:gd name="T7" fmla="*/ 44 h 44"/>
                  <a:gd name="T8" fmla="*/ 35 w 45"/>
                  <a:gd name="T9" fmla="*/ 29 h 44"/>
                  <a:gd name="T10" fmla="*/ 43 w 45"/>
                  <a:gd name="T11" fmla="*/ 4 h 44"/>
                  <a:gd name="T12" fmla="*/ 37 w 45"/>
                  <a:gd name="T13" fmla="*/ 0 h 44"/>
                  <a:gd name="T14" fmla="*/ 33 w 45"/>
                  <a:gd name="T15" fmla="*/ 6 h 44"/>
                  <a:gd name="T16" fmla="*/ 28 w 45"/>
                  <a:gd name="T17" fmla="*/ 23 h 44"/>
                  <a:gd name="T18" fmla="*/ 5 w 45"/>
                  <a:gd name="T19"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5" y="33"/>
                    </a:moveTo>
                    <a:cubicBezTo>
                      <a:pt x="3" y="33"/>
                      <a:pt x="0" y="35"/>
                      <a:pt x="0" y="38"/>
                    </a:cubicBezTo>
                    <a:cubicBezTo>
                      <a:pt x="0" y="41"/>
                      <a:pt x="2" y="43"/>
                      <a:pt x="5" y="43"/>
                    </a:cubicBezTo>
                    <a:cubicBezTo>
                      <a:pt x="5" y="44"/>
                      <a:pt x="6" y="44"/>
                      <a:pt x="7" y="44"/>
                    </a:cubicBezTo>
                    <a:cubicBezTo>
                      <a:pt x="17" y="44"/>
                      <a:pt x="28" y="38"/>
                      <a:pt x="35" y="29"/>
                    </a:cubicBezTo>
                    <a:cubicBezTo>
                      <a:pt x="42" y="21"/>
                      <a:pt x="45" y="13"/>
                      <a:pt x="43" y="4"/>
                    </a:cubicBezTo>
                    <a:cubicBezTo>
                      <a:pt x="43" y="2"/>
                      <a:pt x="40" y="0"/>
                      <a:pt x="37" y="0"/>
                    </a:cubicBezTo>
                    <a:cubicBezTo>
                      <a:pt x="34" y="1"/>
                      <a:pt x="33" y="4"/>
                      <a:pt x="33" y="6"/>
                    </a:cubicBezTo>
                    <a:cubicBezTo>
                      <a:pt x="34" y="11"/>
                      <a:pt x="32" y="17"/>
                      <a:pt x="28" y="23"/>
                    </a:cubicBezTo>
                    <a:cubicBezTo>
                      <a:pt x="22" y="30"/>
                      <a:pt x="13" y="34"/>
                      <a:pt x="5" y="3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46"/>
              <p:cNvSpPr>
                <a:spLocks/>
              </p:cNvSpPr>
              <p:nvPr/>
            </p:nvSpPr>
            <p:spPr bwMode="auto">
              <a:xfrm>
                <a:off x="5569521" y="4720356"/>
                <a:ext cx="349250" cy="684213"/>
              </a:xfrm>
              <a:custGeom>
                <a:avLst/>
                <a:gdLst>
                  <a:gd name="T0" fmla="*/ 109 w 114"/>
                  <a:gd name="T1" fmla="*/ 208 h 224"/>
                  <a:gd name="T2" fmla="*/ 107 w 114"/>
                  <a:gd name="T3" fmla="*/ 202 h 224"/>
                  <a:gd name="T4" fmla="*/ 85 w 114"/>
                  <a:gd name="T5" fmla="*/ 162 h 224"/>
                  <a:gd name="T6" fmla="*/ 63 w 114"/>
                  <a:gd name="T7" fmla="*/ 125 h 224"/>
                  <a:gd name="T8" fmla="*/ 55 w 114"/>
                  <a:gd name="T9" fmla="*/ 108 h 224"/>
                  <a:gd name="T10" fmla="*/ 36 w 114"/>
                  <a:gd name="T11" fmla="*/ 86 h 224"/>
                  <a:gd name="T12" fmla="*/ 20 w 114"/>
                  <a:gd name="T13" fmla="*/ 67 h 224"/>
                  <a:gd name="T14" fmla="*/ 25 w 114"/>
                  <a:gd name="T15" fmla="*/ 25 h 224"/>
                  <a:gd name="T16" fmla="*/ 34 w 114"/>
                  <a:gd name="T17" fmla="*/ 7 h 224"/>
                  <a:gd name="T18" fmla="*/ 31 w 114"/>
                  <a:gd name="T19" fmla="*/ 1 h 224"/>
                  <a:gd name="T20" fmla="*/ 25 w 114"/>
                  <a:gd name="T21" fmla="*/ 4 h 224"/>
                  <a:gd name="T22" fmla="*/ 17 w 114"/>
                  <a:gd name="T23" fmla="*/ 20 h 224"/>
                  <a:gd name="T24" fmla="*/ 11 w 114"/>
                  <a:gd name="T25" fmla="*/ 71 h 224"/>
                  <a:gd name="T26" fmla="*/ 29 w 114"/>
                  <a:gd name="T27" fmla="*/ 94 h 224"/>
                  <a:gd name="T28" fmla="*/ 46 w 114"/>
                  <a:gd name="T29" fmla="*/ 113 h 224"/>
                  <a:gd name="T30" fmla="*/ 49 w 114"/>
                  <a:gd name="T31" fmla="*/ 119 h 224"/>
                  <a:gd name="T32" fmla="*/ 22 w 114"/>
                  <a:gd name="T33" fmla="*/ 138 h 224"/>
                  <a:gd name="T34" fmla="*/ 19 w 114"/>
                  <a:gd name="T35" fmla="*/ 144 h 224"/>
                  <a:gd name="T36" fmla="*/ 24 w 114"/>
                  <a:gd name="T37" fmla="*/ 147 h 224"/>
                  <a:gd name="T38" fmla="*/ 26 w 114"/>
                  <a:gd name="T39" fmla="*/ 147 h 224"/>
                  <a:gd name="T40" fmla="*/ 53 w 114"/>
                  <a:gd name="T41" fmla="*/ 128 h 224"/>
                  <a:gd name="T42" fmla="*/ 54 w 114"/>
                  <a:gd name="T43" fmla="*/ 130 h 224"/>
                  <a:gd name="T44" fmla="*/ 77 w 114"/>
                  <a:gd name="T45" fmla="*/ 169 h 224"/>
                  <a:gd name="T46" fmla="*/ 98 w 114"/>
                  <a:gd name="T47" fmla="*/ 206 h 224"/>
                  <a:gd name="T48" fmla="*/ 104 w 114"/>
                  <a:gd name="T49" fmla="*/ 221 h 224"/>
                  <a:gd name="T50" fmla="*/ 108 w 114"/>
                  <a:gd name="T51" fmla="*/ 224 h 224"/>
                  <a:gd name="T52" fmla="*/ 109 w 114"/>
                  <a:gd name="T53" fmla="*/ 223 h 224"/>
                  <a:gd name="T54" fmla="*/ 113 w 114"/>
                  <a:gd name="T55" fmla="*/ 220 h 224"/>
                  <a:gd name="T56" fmla="*/ 114 w 114"/>
                  <a:gd name="T57" fmla="*/ 213 h 224"/>
                  <a:gd name="T58" fmla="*/ 114 w 114"/>
                  <a:gd name="T59" fmla="*/ 213 h 224"/>
                  <a:gd name="T60" fmla="*/ 109 w 114"/>
                  <a:gd name="T61"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109" y="208"/>
                    </a:moveTo>
                    <a:cubicBezTo>
                      <a:pt x="108" y="206"/>
                      <a:pt x="108" y="204"/>
                      <a:pt x="107" y="202"/>
                    </a:cubicBezTo>
                    <a:cubicBezTo>
                      <a:pt x="101" y="189"/>
                      <a:pt x="95" y="174"/>
                      <a:pt x="85" y="162"/>
                    </a:cubicBezTo>
                    <a:cubicBezTo>
                      <a:pt x="75" y="150"/>
                      <a:pt x="69" y="138"/>
                      <a:pt x="63" y="125"/>
                    </a:cubicBezTo>
                    <a:cubicBezTo>
                      <a:pt x="61" y="120"/>
                      <a:pt x="58" y="114"/>
                      <a:pt x="55" y="108"/>
                    </a:cubicBezTo>
                    <a:cubicBezTo>
                      <a:pt x="50" y="99"/>
                      <a:pt x="43" y="93"/>
                      <a:pt x="36" y="86"/>
                    </a:cubicBezTo>
                    <a:cubicBezTo>
                      <a:pt x="30" y="80"/>
                      <a:pt x="23" y="74"/>
                      <a:pt x="20" y="67"/>
                    </a:cubicBezTo>
                    <a:cubicBezTo>
                      <a:pt x="12" y="50"/>
                      <a:pt x="18" y="39"/>
                      <a:pt x="25" y="25"/>
                    </a:cubicBezTo>
                    <a:cubicBezTo>
                      <a:pt x="29" y="20"/>
                      <a:pt x="32" y="14"/>
                      <a:pt x="34" y="7"/>
                    </a:cubicBezTo>
                    <a:cubicBezTo>
                      <a:pt x="35" y="4"/>
                      <a:pt x="34" y="1"/>
                      <a:pt x="31" y="1"/>
                    </a:cubicBezTo>
                    <a:cubicBezTo>
                      <a:pt x="28" y="0"/>
                      <a:pt x="26" y="1"/>
                      <a:pt x="25" y="4"/>
                    </a:cubicBezTo>
                    <a:cubicBezTo>
                      <a:pt x="23" y="9"/>
                      <a:pt x="20" y="15"/>
                      <a:pt x="17" y="20"/>
                    </a:cubicBezTo>
                    <a:cubicBezTo>
                      <a:pt x="9" y="34"/>
                      <a:pt x="0" y="50"/>
                      <a:pt x="11" y="71"/>
                    </a:cubicBezTo>
                    <a:cubicBezTo>
                      <a:pt x="15" y="80"/>
                      <a:pt x="22" y="87"/>
                      <a:pt x="29" y="94"/>
                    </a:cubicBezTo>
                    <a:cubicBezTo>
                      <a:pt x="36" y="100"/>
                      <a:pt x="42" y="105"/>
                      <a:pt x="46" y="113"/>
                    </a:cubicBezTo>
                    <a:cubicBezTo>
                      <a:pt x="47" y="115"/>
                      <a:pt x="48" y="117"/>
                      <a:pt x="49" y="119"/>
                    </a:cubicBezTo>
                    <a:cubicBezTo>
                      <a:pt x="43" y="125"/>
                      <a:pt x="34" y="132"/>
                      <a:pt x="22" y="138"/>
                    </a:cubicBezTo>
                    <a:cubicBezTo>
                      <a:pt x="19" y="139"/>
                      <a:pt x="18" y="142"/>
                      <a:pt x="19" y="144"/>
                    </a:cubicBezTo>
                    <a:cubicBezTo>
                      <a:pt x="20" y="146"/>
                      <a:pt x="22" y="147"/>
                      <a:pt x="24" y="147"/>
                    </a:cubicBezTo>
                    <a:cubicBezTo>
                      <a:pt x="24" y="147"/>
                      <a:pt x="25" y="147"/>
                      <a:pt x="26" y="147"/>
                    </a:cubicBezTo>
                    <a:cubicBezTo>
                      <a:pt x="38" y="141"/>
                      <a:pt x="47" y="134"/>
                      <a:pt x="53" y="128"/>
                    </a:cubicBezTo>
                    <a:cubicBezTo>
                      <a:pt x="54" y="129"/>
                      <a:pt x="54" y="129"/>
                      <a:pt x="54" y="130"/>
                    </a:cubicBezTo>
                    <a:cubicBezTo>
                      <a:pt x="60" y="143"/>
                      <a:pt x="66" y="155"/>
                      <a:pt x="77" y="169"/>
                    </a:cubicBezTo>
                    <a:cubicBezTo>
                      <a:pt x="86" y="180"/>
                      <a:pt x="92" y="193"/>
                      <a:pt x="98" y="206"/>
                    </a:cubicBezTo>
                    <a:cubicBezTo>
                      <a:pt x="100" y="211"/>
                      <a:pt x="102" y="216"/>
                      <a:pt x="104" y="221"/>
                    </a:cubicBezTo>
                    <a:cubicBezTo>
                      <a:pt x="105" y="222"/>
                      <a:pt x="107" y="224"/>
                      <a:pt x="108" y="224"/>
                    </a:cubicBezTo>
                    <a:cubicBezTo>
                      <a:pt x="109" y="224"/>
                      <a:pt x="109" y="223"/>
                      <a:pt x="109" y="223"/>
                    </a:cubicBezTo>
                    <a:cubicBezTo>
                      <a:pt x="111" y="223"/>
                      <a:pt x="113" y="222"/>
                      <a:pt x="113" y="220"/>
                    </a:cubicBezTo>
                    <a:cubicBezTo>
                      <a:pt x="114" y="217"/>
                      <a:pt x="114" y="215"/>
                      <a:pt x="114" y="213"/>
                    </a:cubicBezTo>
                    <a:cubicBezTo>
                      <a:pt x="114" y="213"/>
                      <a:pt x="114" y="213"/>
                      <a:pt x="114" y="213"/>
                    </a:cubicBezTo>
                    <a:cubicBezTo>
                      <a:pt x="114" y="210"/>
                      <a:pt x="112" y="208"/>
                      <a:pt x="109" y="20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48"/>
              <p:cNvSpPr>
                <a:spLocks/>
              </p:cNvSpPr>
              <p:nvPr/>
            </p:nvSpPr>
            <p:spPr bwMode="auto">
              <a:xfrm>
                <a:off x="5102796" y="5215656"/>
                <a:ext cx="203200" cy="112713"/>
              </a:xfrm>
              <a:custGeom>
                <a:avLst/>
                <a:gdLst>
                  <a:gd name="T0" fmla="*/ 1 w 66"/>
                  <a:gd name="T1" fmla="*/ 32 h 37"/>
                  <a:gd name="T2" fmla="*/ 6 w 66"/>
                  <a:gd name="T3" fmla="*/ 37 h 37"/>
                  <a:gd name="T4" fmla="*/ 6 w 66"/>
                  <a:gd name="T5" fmla="*/ 37 h 37"/>
                  <a:gd name="T6" fmla="*/ 27 w 66"/>
                  <a:gd name="T7" fmla="*/ 26 h 37"/>
                  <a:gd name="T8" fmla="*/ 51 w 66"/>
                  <a:gd name="T9" fmla="*/ 32 h 37"/>
                  <a:gd name="T10" fmla="*/ 62 w 66"/>
                  <a:gd name="T11" fmla="*/ 31 h 37"/>
                  <a:gd name="T12" fmla="*/ 65 w 66"/>
                  <a:gd name="T13" fmla="*/ 25 h 37"/>
                  <a:gd name="T14" fmla="*/ 58 w 66"/>
                  <a:gd name="T15" fmla="*/ 21 h 37"/>
                  <a:gd name="T16" fmla="*/ 18 w 66"/>
                  <a:gd name="T17" fmla="*/ 4 h 37"/>
                  <a:gd name="T18" fmla="*/ 11 w 66"/>
                  <a:gd name="T19" fmla="*/ 1 h 37"/>
                  <a:gd name="T20" fmla="*/ 8 w 66"/>
                  <a:gd name="T21" fmla="*/ 8 h 37"/>
                  <a:gd name="T22" fmla="*/ 18 w 66"/>
                  <a:gd name="T23" fmla="*/ 21 h 37"/>
                  <a:gd name="T24" fmla="*/ 5 w 66"/>
                  <a:gd name="T25" fmla="*/ 27 h 37"/>
                  <a:gd name="T26" fmla="*/ 1 w 66"/>
                  <a:gd name="T2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1" y="32"/>
                    </a:moveTo>
                    <a:cubicBezTo>
                      <a:pt x="1" y="35"/>
                      <a:pt x="3" y="37"/>
                      <a:pt x="6" y="37"/>
                    </a:cubicBezTo>
                    <a:cubicBezTo>
                      <a:pt x="6" y="37"/>
                      <a:pt x="6" y="37"/>
                      <a:pt x="6" y="37"/>
                    </a:cubicBezTo>
                    <a:cubicBezTo>
                      <a:pt x="14" y="36"/>
                      <a:pt x="21" y="32"/>
                      <a:pt x="27" y="26"/>
                    </a:cubicBezTo>
                    <a:cubicBezTo>
                      <a:pt x="35" y="30"/>
                      <a:pt x="44" y="32"/>
                      <a:pt x="51" y="32"/>
                    </a:cubicBezTo>
                    <a:cubicBezTo>
                      <a:pt x="55" y="32"/>
                      <a:pt x="59" y="32"/>
                      <a:pt x="62" y="31"/>
                    </a:cubicBezTo>
                    <a:cubicBezTo>
                      <a:pt x="64" y="30"/>
                      <a:pt x="66" y="27"/>
                      <a:pt x="65" y="25"/>
                    </a:cubicBezTo>
                    <a:cubicBezTo>
                      <a:pt x="64" y="22"/>
                      <a:pt x="61" y="20"/>
                      <a:pt x="58" y="21"/>
                    </a:cubicBezTo>
                    <a:cubicBezTo>
                      <a:pt x="47" y="25"/>
                      <a:pt x="22" y="17"/>
                      <a:pt x="18" y="4"/>
                    </a:cubicBezTo>
                    <a:cubicBezTo>
                      <a:pt x="17" y="2"/>
                      <a:pt x="14" y="0"/>
                      <a:pt x="11" y="1"/>
                    </a:cubicBezTo>
                    <a:cubicBezTo>
                      <a:pt x="9" y="2"/>
                      <a:pt x="7" y="5"/>
                      <a:pt x="8" y="8"/>
                    </a:cubicBezTo>
                    <a:cubicBezTo>
                      <a:pt x="10" y="13"/>
                      <a:pt x="14" y="17"/>
                      <a:pt x="18" y="21"/>
                    </a:cubicBezTo>
                    <a:cubicBezTo>
                      <a:pt x="14" y="24"/>
                      <a:pt x="9" y="26"/>
                      <a:pt x="5" y="27"/>
                    </a:cubicBezTo>
                    <a:cubicBezTo>
                      <a:pt x="2" y="27"/>
                      <a:pt x="0" y="30"/>
                      <a:pt x="1" y="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49"/>
              <p:cNvSpPr>
                <a:spLocks/>
              </p:cNvSpPr>
              <p:nvPr/>
            </p:nvSpPr>
            <p:spPr bwMode="auto">
              <a:xfrm>
                <a:off x="5688583" y="5947494"/>
                <a:ext cx="101600" cy="384175"/>
              </a:xfrm>
              <a:custGeom>
                <a:avLst/>
                <a:gdLst>
                  <a:gd name="T0" fmla="*/ 22 w 33"/>
                  <a:gd name="T1" fmla="*/ 54 h 126"/>
                  <a:gd name="T2" fmla="*/ 30 w 33"/>
                  <a:gd name="T3" fmla="*/ 28 h 126"/>
                  <a:gd name="T4" fmla="*/ 20 w 33"/>
                  <a:gd name="T5" fmla="*/ 12 h 126"/>
                  <a:gd name="T6" fmla="*/ 15 w 33"/>
                  <a:gd name="T7" fmla="*/ 8 h 126"/>
                  <a:gd name="T8" fmla="*/ 10 w 33"/>
                  <a:gd name="T9" fmla="*/ 5 h 126"/>
                  <a:gd name="T10" fmla="*/ 5 w 33"/>
                  <a:gd name="T11" fmla="*/ 1 h 126"/>
                  <a:gd name="T12" fmla="*/ 0 w 33"/>
                  <a:gd name="T13" fmla="*/ 6 h 126"/>
                  <a:gd name="T14" fmla="*/ 9 w 33"/>
                  <a:gd name="T15" fmla="*/ 17 h 126"/>
                  <a:gd name="T16" fmla="*/ 13 w 33"/>
                  <a:gd name="T17" fmla="*/ 19 h 126"/>
                  <a:gd name="T18" fmla="*/ 20 w 33"/>
                  <a:gd name="T19" fmla="*/ 31 h 126"/>
                  <a:gd name="T20" fmla="*/ 14 w 33"/>
                  <a:gd name="T21" fmla="*/ 48 h 126"/>
                  <a:gd name="T22" fmla="*/ 9 w 33"/>
                  <a:gd name="T23" fmla="*/ 54 h 126"/>
                  <a:gd name="T24" fmla="*/ 13 w 33"/>
                  <a:gd name="T25" fmla="*/ 79 h 126"/>
                  <a:gd name="T26" fmla="*/ 18 w 33"/>
                  <a:gd name="T27" fmla="*/ 84 h 126"/>
                  <a:gd name="T28" fmla="*/ 17 w 33"/>
                  <a:gd name="T29" fmla="*/ 106 h 126"/>
                  <a:gd name="T30" fmla="*/ 14 w 33"/>
                  <a:gd name="T31" fmla="*/ 121 h 126"/>
                  <a:gd name="T32" fmla="*/ 19 w 33"/>
                  <a:gd name="T33" fmla="*/ 126 h 126"/>
                  <a:gd name="T34" fmla="*/ 19 w 33"/>
                  <a:gd name="T35" fmla="*/ 126 h 126"/>
                  <a:gd name="T36" fmla="*/ 24 w 33"/>
                  <a:gd name="T37" fmla="*/ 121 h 126"/>
                  <a:gd name="T38" fmla="*/ 27 w 33"/>
                  <a:gd name="T39" fmla="*/ 109 h 126"/>
                  <a:gd name="T40" fmla="*/ 26 w 33"/>
                  <a:gd name="T41" fmla="*/ 79 h 126"/>
                  <a:gd name="T42" fmla="*/ 20 w 33"/>
                  <a:gd name="T43" fmla="*/ 72 h 126"/>
                  <a:gd name="T44" fmla="*/ 17 w 33"/>
                  <a:gd name="T45" fmla="*/ 60 h 126"/>
                  <a:gd name="T46" fmla="*/ 22 w 33"/>
                  <a:gd name="T47" fmla="*/ 5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2" y="54"/>
                    </a:moveTo>
                    <a:cubicBezTo>
                      <a:pt x="27" y="48"/>
                      <a:pt x="33" y="40"/>
                      <a:pt x="30" y="28"/>
                    </a:cubicBezTo>
                    <a:cubicBezTo>
                      <a:pt x="28" y="23"/>
                      <a:pt x="25" y="17"/>
                      <a:pt x="20" y="12"/>
                    </a:cubicBezTo>
                    <a:cubicBezTo>
                      <a:pt x="18" y="11"/>
                      <a:pt x="17" y="10"/>
                      <a:pt x="15" y="8"/>
                    </a:cubicBezTo>
                    <a:cubicBezTo>
                      <a:pt x="13" y="8"/>
                      <a:pt x="11" y="6"/>
                      <a:pt x="10" y="5"/>
                    </a:cubicBezTo>
                    <a:cubicBezTo>
                      <a:pt x="10" y="2"/>
                      <a:pt x="7" y="0"/>
                      <a:pt x="5" y="1"/>
                    </a:cubicBezTo>
                    <a:cubicBezTo>
                      <a:pt x="2" y="1"/>
                      <a:pt x="0" y="4"/>
                      <a:pt x="0" y="6"/>
                    </a:cubicBezTo>
                    <a:cubicBezTo>
                      <a:pt x="1" y="12"/>
                      <a:pt x="6" y="15"/>
                      <a:pt x="9" y="17"/>
                    </a:cubicBezTo>
                    <a:cubicBezTo>
                      <a:pt x="11" y="18"/>
                      <a:pt x="12" y="19"/>
                      <a:pt x="13" y="19"/>
                    </a:cubicBezTo>
                    <a:cubicBezTo>
                      <a:pt x="16" y="23"/>
                      <a:pt x="19" y="27"/>
                      <a:pt x="20" y="31"/>
                    </a:cubicBezTo>
                    <a:cubicBezTo>
                      <a:pt x="22" y="37"/>
                      <a:pt x="19" y="41"/>
                      <a:pt x="14" y="48"/>
                    </a:cubicBezTo>
                    <a:cubicBezTo>
                      <a:pt x="12" y="50"/>
                      <a:pt x="10" y="52"/>
                      <a:pt x="9" y="54"/>
                    </a:cubicBezTo>
                    <a:cubicBezTo>
                      <a:pt x="1" y="67"/>
                      <a:pt x="8" y="74"/>
                      <a:pt x="13" y="79"/>
                    </a:cubicBezTo>
                    <a:cubicBezTo>
                      <a:pt x="15" y="81"/>
                      <a:pt x="17" y="82"/>
                      <a:pt x="18" y="84"/>
                    </a:cubicBezTo>
                    <a:cubicBezTo>
                      <a:pt x="22" y="90"/>
                      <a:pt x="20" y="98"/>
                      <a:pt x="17" y="106"/>
                    </a:cubicBezTo>
                    <a:cubicBezTo>
                      <a:pt x="16" y="111"/>
                      <a:pt x="14" y="116"/>
                      <a:pt x="14" y="121"/>
                    </a:cubicBezTo>
                    <a:cubicBezTo>
                      <a:pt x="14" y="123"/>
                      <a:pt x="16" y="126"/>
                      <a:pt x="19" y="126"/>
                    </a:cubicBezTo>
                    <a:cubicBezTo>
                      <a:pt x="19" y="126"/>
                      <a:pt x="19" y="126"/>
                      <a:pt x="19" y="126"/>
                    </a:cubicBezTo>
                    <a:cubicBezTo>
                      <a:pt x="22" y="126"/>
                      <a:pt x="24" y="124"/>
                      <a:pt x="24" y="121"/>
                    </a:cubicBezTo>
                    <a:cubicBezTo>
                      <a:pt x="24" y="117"/>
                      <a:pt x="25" y="113"/>
                      <a:pt x="27" y="109"/>
                    </a:cubicBezTo>
                    <a:cubicBezTo>
                      <a:pt x="30" y="99"/>
                      <a:pt x="33" y="89"/>
                      <a:pt x="26" y="79"/>
                    </a:cubicBezTo>
                    <a:cubicBezTo>
                      <a:pt x="24" y="76"/>
                      <a:pt x="22" y="73"/>
                      <a:pt x="20" y="72"/>
                    </a:cubicBezTo>
                    <a:cubicBezTo>
                      <a:pt x="15" y="67"/>
                      <a:pt x="14" y="65"/>
                      <a:pt x="17" y="60"/>
                    </a:cubicBezTo>
                    <a:cubicBezTo>
                      <a:pt x="18" y="58"/>
                      <a:pt x="20" y="56"/>
                      <a:pt x="22" y="5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50"/>
              <p:cNvSpPr>
                <a:spLocks/>
              </p:cNvSpPr>
              <p:nvPr/>
            </p:nvSpPr>
            <p:spPr bwMode="auto">
              <a:xfrm>
                <a:off x="4747196" y="4279031"/>
                <a:ext cx="1200150" cy="1943100"/>
              </a:xfrm>
              <a:custGeom>
                <a:avLst/>
                <a:gdLst>
                  <a:gd name="T0" fmla="*/ 337 w 391"/>
                  <a:gd name="T1" fmla="*/ 511 h 635"/>
                  <a:gd name="T2" fmla="*/ 266 w 391"/>
                  <a:gd name="T3" fmla="*/ 447 h 635"/>
                  <a:gd name="T4" fmla="*/ 249 w 391"/>
                  <a:gd name="T5" fmla="*/ 347 h 635"/>
                  <a:gd name="T6" fmla="*/ 214 w 391"/>
                  <a:gd name="T7" fmla="*/ 192 h 635"/>
                  <a:gd name="T8" fmla="*/ 260 w 391"/>
                  <a:gd name="T9" fmla="*/ 96 h 635"/>
                  <a:gd name="T10" fmla="*/ 333 w 391"/>
                  <a:gd name="T11" fmla="*/ 13 h 635"/>
                  <a:gd name="T12" fmla="*/ 389 w 391"/>
                  <a:gd name="T13" fmla="*/ 51 h 635"/>
                  <a:gd name="T14" fmla="*/ 331 w 391"/>
                  <a:gd name="T15" fmla="*/ 3 h 635"/>
                  <a:gd name="T16" fmla="*/ 253 w 391"/>
                  <a:gd name="T17" fmla="*/ 89 h 635"/>
                  <a:gd name="T18" fmla="*/ 183 w 391"/>
                  <a:gd name="T19" fmla="*/ 90 h 635"/>
                  <a:gd name="T20" fmla="*/ 148 w 391"/>
                  <a:gd name="T21" fmla="*/ 65 h 635"/>
                  <a:gd name="T22" fmla="*/ 125 w 391"/>
                  <a:gd name="T23" fmla="*/ 32 h 635"/>
                  <a:gd name="T24" fmla="*/ 123 w 391"/>
                  <a:gd name="T25" fmla="*/ 48 h 635"/>
                  <a:gd name="T26" fmla="*/ 151 w 391"/>
                  <a:gd name="T27" fmla="*/ 83 h 635"/>
                  <a:gd name="T28" fmla="*/ 115 w 391"/>
                  <a:gd name="T29" fmla="*/ 118 h 635"/>
                  <a:gd name="T30" fmla="*/ 122 w 391"/>
                  <a:gd name="T31" fmla="*/ 126 h 635"/>
                  <a:gd name="T32" fmla="*/ 160 w 391"/>
                  <a:gd name="T33" fmla="*/ 90 h 635"/>
                  <a:gd name="T34" fmla="*/ 229 w 391"/>
                  <a:gd name="T35" fmla="*/ 112 h 635"/>
                  <a:gd name="T36" fmla="*/ 184 w 391"/>
                  <a:gd name="T37" fmla="*/ 163 h 635"/>
                  <a:gd name="T38" fmla="*/ 132 w 391"/>
                  <a:gd name="T39" fmla="*/ 206 h 635"/>
                  <a:gd name="T40" fmla="*/ 59 w 391"/>
                  <a:gd name="T41" fmla="*/ 189 h 635"/>
                  <a:gd name="T42" fmla="*/ 11 w 391"/>
                  <a:gd name="T43" fmla="*/ 137 h 635"/>
                  <a:gd name="T44" fmla="*/ 22 w 391"/>
                  <a:gd name="T45" fmla="*/ 170 h 635"/>
                  <a:gd name="T46" fmla="*/ 119 w 391"/>
                  <a:gd name="T47" fmla="*/ 215 h 635"/>
                  <a:gd name="T48" fmla="*/ 111 w 391"/>
                  <a:gd name="T49" fmla="*/ 227 h 635"/>
                  <a:gd name="T50" fmla="*/ 87 w 391"/>
                  <a:gd name="T51" fmla="*/ 351 h 635"/>
                  <a:gd name="T52" fmla="*/ 96 w 391"/>
                  <a:gd name="T53" fmla="*/ 279 h 635"/>
                  <a:gd name="T54" fmla="*/ 163 w 391"/>
                  <a:gd name="T55" fmla="*/ 190 h 635"/>
                  <a:gd name="T56" fmla="*/ 193 w 391"/>
                  <a:gd name="T57" fmla="*/ 169 h 635"/>
                  <a:gd name="T58" fmla="*/ 204 w 391"/>
                  <a:gd name="T59" fmla="*/ 190 h 635"/>
                  <a:gd name="T60" fmla="*/ 243 w 391"/>
                  <a:gd name="T61" fmla="*/ 354 h 635"/>
                  <a:gd name="T62" fmla="*/ 259 w 391"/>
                  <a:gd name="T63" fmla="*/ 440 h 635"/>
                  <a:gd name="T64" fmla="*/ 241 w 391"/>
                  <a:gd name="T65" fmla="*/ 497 h 635"/>
                  <a:gd name="T66" fmla="*/ 167 w 391"/>
                  <a:gd name="T67" fmla="*/ 530 h 635"/>
                  <a:gd name="T68" fmla="*/ 197 w 391"/>
                  <a:gd name="T69" fmla="*/ 543 h 635"/>
                  <a:gd name="T70" fmla="*/ 221 w 391"/>
                  <a:gd name="T71" fmla="*/ 593 h 635"/>
                  <a:gd name="T72" fmla="*/ 240 w 391"/>
                  <a:gd name="T73" fmla="*/ 635 h 635"/>
                  <a:gd name="T74" fmla="*/ 230 w 391"/>
                  <a:gd name="T75" fmla="*/ 608 h 635"/>
                  <a:gd name="T76" fmla="*/ 229 w 391"/>
                  <a:gd name="T77" fmla="*/ 581 h 635"/>
                  <a:gd name="T78" fmla="*/ 216 w 391"/>
                  <a:gd name="T79" fmla="*/ 538 h 635"/>
                  <a:gd name="T80" fmla="*/ 311 w 391"/>
                  <a:gd name="T81" fmla="*/ 524 h 635"/>
                  <a:gd name="T82" fmla="*/ 374 w 391"/>
                  <a:gd name="T83" fmla="*/ 51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1" h="635">
                    <a:moveTo>
                      <a:pt x="374" y="500"/>
                    </a:moveTo>
                    <a:cubicBezTo>
                      <a:pt x="366" y="501"/>
                      <a:pt x="359" y="503"/>
                      <a:pt x="353" y="506"/>
                    </a:cubicBezTo>
                    <a:cubicBezTo>
                      <a:pt x="347" y="508"/>
                      <a:pt x="342" y="511"/>
                      <a:pt x="337" y="511"/>
                    </a:cubicBezTo>
                    <a:cubicBezTo>
                      <a:pt x="323" y="514"/>
                      <a:pt x="312" y="515"/>
                      <a:pt x="298" y="513"/>
                    </a:cubicBezTo>
                    <a:cubicBezTo>
                      <a:pt x="276" y="511"/>
                      <a:pt x="249" y="499"/>
                      <a:pt x="249" y="475"/>
                    </a:cubicBezTo>
                    <a:cubicBezTo>
                      <a:pt x="249" y="465"/>
                      <a:pt x="257" y="456"/>
                      <a:pt x="266" y="447"/>
                    </a:cubicBezTo>
                    <a:cubicBezTo>
                      <a:pt x="274" y="439"/>
                      <a:pt x="282" y="430"/>
                      <a:pt x="285" y="418"/>
                    </a:cubicBezTo>
                    <a:cubicBezTo>
                      <a:pt x="293" y="388"/>
                      <a:pt x="272" y="368"/>
                      <a:pt x="253" y="351"/>
                    </a:cubicBezTo>
                    <a:cubicBezTo>
                      <a:pt x="249" y="347"/>
                      <a:pt x="249" y="347"/>
                      <a:pt x="249" y="347"/>
                    </a:cubicBezTo>
                    <a:cubicBezTo>
                      <a:pt x="228" y="326"/>
                      <a:pt x="214" y="303"/>
                      <a:pt x="209" y="277"/>
                    </a:cubicBezTo>
                    <a:cubicBezTo>
                      <a:pt x="204" y="253"/>
                      <a:pt x="208" y="229"/>
                      <a:pt x="211" y="205"/>
                    </a:cubicBezTo>
                    <a:cubicBezTo>
                      <a:pt x="212" y="201"/>
                      <a:pt x="213" y="196"/>
                      <a:pt x="214" y="192"/>
                    </a:cubicBezTo>
                    <a:cubicBezTo>
                      <a:pt x="215" y="184"/>
                      <a:pt x="215" y="184"/>
                      <a:pt x="215" y="184"/>
                    </a:cubicBezTo>
                    <a:cubicBezTo>
                      <a:pt x="218" y="161"/>
                      <a:pt x="222" y="134"/>
                      <a:pt x="238" y="117"/>
                    </a:cubicBezTo>
                    <a:cubicBezTo>
                      <a:pt x="244" y="109"/>
                      <a:pt x="252" y="103"/>
                      <a:pt x="260" y="96"/>
                    </a:cubicBezTo>
                    <a:cubicBezTo>
                      <a:pt x="271" y="88"/>
                      <a:pt x="282" y="78"/>
                      <a:pt x="290" y="66"/>
                    </a:cubicBezTo>
                    <a:cubicBezTo>
                      <a:pt x="295" y="59"/>
                      <a:pt x="298" y="51"/>
                      <a:pt x="302" y="44"/>
                    </a:cubicBezTo>
                    <a:cubicBezTo>
                      <a:pt x="308" y="28"/>
                      <a:pt x="313" y="16"/>
                      <a:pt x="333" y="13"/>
                    </a:cubicBezTo>
                    <a:cubicBezTo>
                      <a:pt x="351" y="11"/>
                      <a:pt x="361" y="25"/>
                      <a:pt x="373" y="39"/>
                    </a:cubicBezTo>
                    <a:cubicBezTo>
                      <a:pt x="375" y="43"/>
                      <a:pt x="378" y="47"/>
                      <a:pt x="382" y="51"/>
                    </a:cubicBezTo>
                    <a:cubicBezTo>
                      <a:pt x="383" y="53"/>
                      <a:pt x="387" y="53"/>
                      <a:pt x="389" y="51"/>
                    </a:cubicBezTo>
                    <a:cubicBezTo>
                      <a:pt x="391" y="49"/>
                      <a:pt x="391" y="46"/>
                      <a:pt x="389" y="44"/>
                    </a:cubicBezTo>
                    <a:cubicBezTo>
                      <a:pt x="386" y="41"/>
                      <a:pt x="383" y="37"/>
                      <a:pt x="381" y="33"/>
                    </a:cubicBezTo>
                    <a:cubicBezTo>
                      <a:pt x="369" y="18"/>
                      <a:pt x="355" y="0"/>
                      <a:pt x="331" y="3"/>
                    </a:cubicBezTo>
                    <a:cubicBezTo>
                      <a:pt x="306" y="6"/>
                      <a:pt x="299" y="23"/>
                      <a:pt x="292" y="40"/>
                    </a:cubicBezTo>
                    <a:cubicBezTo>
                      <a:pt x="289" y="47"/>
                      <a:pt x="286" y="54"/>
                      <a:pt x="282" y="60"/>
                    </a:cubicBezTo>
                    <a:cubicBezTo>
                      <a:pt x="274" y="71"/>
                      <a:pt x="264" y="80"/>
                      <a:pt x="253" y="89"/>
                    </a:cubicBezTo>
                    <a:cubicBezTo>
                      <a:pt x="248" y="93"/>
                      <a:pt x="242" y="98"/>
                      <a:pt x="237" y="103"/>
                    </a:cubicBezTo>
                    <a:cubicBezTo>
                      <a:pt x="236" y="103"/>
                      <a:pt x="234" y="102"/>
                      <a:pt x="232" y="102"/>
                    </a:cubicBezTo>
                    <a:cubicBezTo>
                      <a:pt x="219" y="100"/>
                      <a:pt x="191" y="94"/>
                      <a:pt x="183" y="90"/>
                    </a:cubicBezTo>
                    <a:cubicBezTo>
                      <a:pt x="181" y="89"/>
                      <a:pt x="179" y="88"/>
                      <a:pt x="176" y="87"/>
                    </a:cubicBezTo>
                    <a:cubicBezTo>
                      <a:pt x="171" y="84"/>
                      <a:pt x="166" y="82"/>
                      <a:pt x="162" y="79"/>
                    </a:cubicBezTo>
                    <a:cubicBezTo>
                      <a:pt x="157" y="76"/>
                      <a:pt x="152" y="70"/>
                      <a:pt x="148" y="65"/>
                    </a:cubicBezTo>
                    <a:cubicBezTo>
                      <a:pt x="146" y="63"/>
                      <a:pt x="146" y="63"/>
                      <a:pt x="146" y="63"/>
                    </a:cubicBezTo>
                    <a:cubicBezTo>
                      <a:pt x="141" y="57"/>
                      <a:pt x="136" y="50"/>
                      <a:pt x="132" y="43"/>
                    </a:cubicBezTo>
                    <a:cubicBezTo>
                      <a:pt x="130" y="39"/>
                      <a:pt x="127" y="35"/>
                      <a:pt x="125" y="32"/>
                    </a:cubicBezTo>
                    <a:cubicBezTo>
                      <a:pt x="123" y="29"/>
                      <a:pt x="120" y="29"/>
                      <a:pt x="118" y="30"/>
                    </a:cubicBezTo>
                    <a:cubicBezTo>
                      <a:pt x="115" y="32"/>
                      <a:pt x="115" y="35"/>
                      <a:pt x="116" y="37"/>
                    </a:cubicBezTo>
                    <a:cubicBezTo>
                      <a:pt x="119" y="41"/>
                      <a:pt x="121" y="45"/>
                      <a:pt x="123" y="48"/>
                    </a:cubicBezTo>
                    <a:cubicBezTo>
                      <a:pt x="128" y="56"/>
                      <a:pt x="132" y="63"/>
                      <a:pt x="139" y="70"/>
                    </a:cubicBezTo>
                    <a:cubicBezTo>
                      <a:pt x="140" y="72"/>
                      <a:pt x="140" y="72"/>
                      <a:pt x="140" y="72"/>
                    </a:cubicBezTo>
                    <a:cubicBezTo>
                      <a:pt x="144" y="76"/>
                      <a:pt x="147" y="80"/>
                      <a:pt x="151" y="83"/>
                    </a:cubicBezTo>
                    <a:cubicBezTo>
                      <a:pt x="144" y="89"/>
                      <a:pt x="134" y="98"/>
                      <a:pt x="130" y="102"/>
                    </a:cubicBezTo>
                    <a:cubicBezTo>
                      <a:pt x="127" y="104"/>
                      <a:pt x="125" y="107"/>
                      <a:pt x="123" y="110"/>
                    </a:cubicBezTo>
                    <a:cubicBezTo>
                      <a:pt x="120" y="113"/>
                      <a:pt x="118" y="116"/>
                      <a:pt x="115" y="118"/>
                    </a:cubicBezTo>
                    <a:cubicBezTo>
                      <a:pt x="113" y="120"/>
                      <a:pt x="113" y="123"/>
                      <a:pt x="114" y="125"/>
                    </a:cubicBezTo>
                    <a:cubicBezTo>
                      <a:pt x="115" y="126"/>
                      <a:pt x="117" y="127"/>
                      <a:pt x="119" y="127"/>
                    </a:cubicBezTo>
                    <a:cubicBezTo>
                      <a:pt x="120" y="127"/>
                      <a:pt x="121" y="127"/>
                      <a:pt x="122" y="126"/>
                    </a:cubicBezTo>
                    <a:cubicBezTo>
                      <a:pt x="125" y="123"/>
                      <a:pt x="128" y="120"/>
                      <a:pt x="131" y="116"/>
                    </a:cubicBezTo>
                    <a:cubicBezTo>
                      <a:pt x="133" y="114"/>
                      <a:pt x="135" y="111"/>
                      <a:pt x="137" y="109"/>
                    </a:cubicBezTo>
                    <a:cubicBezTo>
                      <a:pt x="141" y="105"/>
                      <a:pt x="153" y="95"/>
                      <a:pt x="160" y="90"/>
                    </a:cubicBezTo>
                    <a:cubicBezTo>
                      <a:pt x="164" y="92"/>
                      <a:pt x="168" y="94"/>
                      <a:pt x="172" y="96"/>
                    </a:cubicBezTo>
                    <a:cubicBezTo>
                      <a:pt x="174" y="97"/>
                      <a:pt x="177" y="98"/>
                      <a:pt x="179" y="99"/>
                    </a:cubicBezTo>
                    <a:cubicBezTo>
                      <a:pt x="187" y="103"/>
                      <a:pt x="208" y="108"/>
                      <a:pt x="229" y="112"/>
                    </a:cubicBezTo>
                    <a:cubicBezTo>
                      <a:pt x="220" y="122"/>
                      <a:pt x="215" y="133"/>
                      <a:pt x="212" y="146"/>
                    </a:cubicBezTo>
                    <a:cubicBezTo>
                      <a:pt x="205" y="148"/>
                      <a:pt x="196" y="154"/>
                      <a:pt x="187" y="161"/>
                    </a:cubicBezTo>
                    <a:cubicBezTo>
                      <a:pt x="184" y="163"/>
                      <a:pt x="184" y="163"/>
                      <a:pt x="184" y="163"/>
                    </a:cubicBezTo>
                    <a:cubicBezTo>
                      <a:pt x="182" y="164"/>
                      <a:pt x="180" y="166"/>
                      <a:pt x="177" y="167"/>
                    </a:cubicBezTo>
                    <a:cubicBezTo>
                      <a:pt x="170" y="172"/>
                      <a:pt x="163" y="177"/>
                      <a:pt x="156" y="183"/>
                    </a:cubicBezTo>
                    <a:cubicBezTo>
                      <a:pt x="148" y="190"/>
                      <a:pt x="140" y="198"/>
                      <a:pt x="132" y="206"/>
                    </a:cubicBezTo>
                    <a:cubicBezTo>
                      <a:pt x="130" y="205"/>
                      <a:pt x="127" y="205"/>
                      <a:pt x="123" y="205"/>
                    </a:cubicBezTo>
                    <a:cubicBezTo>
                      <a:pt x="121" y="205"/>
                      <a:pt x="120" y="205"/>
                      <a:pt x="119" y="205"/>
                    </a:cubicBezTo>
                    <a:cubicBezTo>
                      <a:pt x="94" y="204"/>
                      <a:pt x="74" y="199"/>
                      <a:pt x="59" y="189"/>
                    </a:cubicBezTo>
                    <a:cubicBezTo>
                      <a:pt x="51" y="184"/>
                      <a:pt x="42" y="176"/>
                      <a:pt x="33" y="166"/>
                    </a:cubicBezTo>
                    <a:cubicBezTo>
                      <a:pt x="29" y="163"/>
                      <a:pt x="29" y="163"/>
                      <a:pt x="29" y="163"/>
                    </a:cubicBezTo>
                    <a:cubicBezTo>
                      <a:pt x="22" y="155"/>
                      <a:pt x="13" y="145"/>
                      <a:pt x="11" y="137"/>
                    </a:cubicBezTo>
                    <a:cubicBezTo>
                      <a:pt x="10" y="134"/>
                      <a:pt x="7" y="133"/>
                      <a:pt x="4" y="133"/>
                    </a:cubicBezTo>
                    <a:cubicBezTo>
                      <a:pt x="2" y="134"/>
                      <a:pt x="0" y="137"/>
                      <a:pt x="1" y="140"/>
                    </a:cubicBezTo>
                    <a:cubicBezTo>
                      <a:pt x="4" y="150"/>
                      <a:pt x="14" y="161"/>
                      <a:pt x="22" y="170"/>
                    </a:cubicBezTo>
                    <a:cubicBezTo>
                      <a:pt x="25" y="173"/>
                      <a:pt x="25" y="173"/>
                      <a:pt x="25" y="173"/>
                    </a:cubicBezTo>
                    <a:cubicBezTo>
                      <a:pt x="35" y="184"/>
                      <a:pt x="45" y="192"/>
                      <a:pt x="54" y="198"/>
                    </a:cubicBezTo>
                    <a:cubicBezTo>
                      <a:pt x="71" y="208"/>
                      <a:pt x="92" y="214"/>
                      <a:pt x="119" y="215"/>
                    </a:cubicBezTo>
                    <a:cubicBezTo>
                      <a:pt x="119" y="215"/>
                      <a:pt x="121" y="215"/>
                      <a:pt x="123" y="215"/>
                    </a:cubicBezTo>
                    <a:cubicBezTo>
                      <a:pt x="122" y="216"/>
                      <a:pt x="121" y="217"/>
                      <a:pt x="121" y="217"/>
                    </a:cubicBezTo>
                    <a:cubicBezTo>
                      <a:pt x="117" y="221"/>
                      <a:pt x="114" y="224"/>
                      <a:pt x="111" y="227"/>
                    </a:cubicBezTo>
                    <a:cubicBezTo>
                      <a:pt x="98" y="241"/>
                      <a:pt x="92" y="256"/>
                      <a:pt x="87" y="276"/>
                    </a:cubicBezTo>
                    <a:cubicBezTo>
                      <a:pt x="81" y="298"/>
                      <a:pt x="79" y="325"/>
                      <a:pt x="82" y="347"/>
                    </a:cubicBezTo>
                    <a:cubicBezTo>
                      <a:pt x="82" y="349"/>
                      <a:pt x="85" y="351"/>
                      <a:pt x="87" y="351"/>
                    </a:cubicBezTo>
                    <a:cubicBezTo>
                      <a:pt x="87" y="351"/>
                      <a:pt x="87" y="351"/>
                      <a:pt x="88" y="351"/>
                    </a:cubicBezTo>
                    <a:cubicBezTo>
                      <a:pt x="90" y="351"/>
                      <a:pt x="92" y="348"/>
                      <a:pt x="92" y="345"/>
                    </a:cubicBezTo>
                    <a:cubicBezTo>
                      <a:pt x="89" y="325"/>
                      <a:pt x="91" y="300"/>
                      <a:pt x="96" y="279"/>
                    </a:cubicBezTo>
                    <a:cubicBezTo>
                      <a:pt x="101" y="260"/>
                      <a:pt x="107" y="246"/>
                      <a:pt x="118" y="234"/>
                    </a:cubicBezTo>
                    <a:cubicBezTo>
                      <a:pt x="122" y="231"/>
                      <a:pt x="125" y="228"/>
                      <a:pt x="128" y="224"/>
                    </a:cubicBezTo>
                    <a:cubicBezTo>
                      <a:pt x="139" y="213"/>
                      <a:pt x="150" y="201"/>
                      <a:pt x="163" y="190"/>
                    </a:cubicBezTo>
                    <a:cubicBezTo>
                      <a:pt x="169" y="185"/>
                      <a:pt x="176" y="180"/>
                      <a:pt x="183" y="176"/>
                    </a:cubicBezTo>
                    <a:cubicBezTo>
                      <a:pt x="185" y="174"/>
                      <a:pt x="188" y="173"/>
                      <a:pt x="190" y="171"/>
                    </a:cubicBezTo>
                    <a:cubicBezTo>
                      <a:pt x="193" y="169"/>
                      <a:pt x="193" y="169"/>
                      <a:pt x="193" y="169"/>
                    </a:cubicBezTo>
                    <a:cubicBezTo>
                      <a:pt x="197" y="166"/>
                      <a:pt x="203" y="162"/>
                      <a:pt x="209" y="159"/>
                    </a:cubicBezTo>
                    <a:cubicBezTo>
                      <a:pt x="207" y="167"/>
                      <a:pt x="206" y="175"/>
                      <a:pt x="205" y="183"/>
                    </a:cubicBezTo>
                    <a:cubicBezTo>
                      <a:pt x="204" y="190"/>
                      <a:pt x="204" y="190"/>
                      <a:pt x="204" y="190"/>
                    </a:cubicBezTo>
                    <a:cubicBezTo>
                      <a:pt x="203" y="195"/>
                      <a:pt x="202" y="199"/>
                      <a:pt x="201" y="204"/>
                    </a:cubicBezTo>
                    <a:cubicBezTo>
                      <a:pt x="197" y="228"/>
                      <a:pt x="193" y="253"/>
                      <a:pt x="199" y="279"/>
                    </a:cubicBezTo>
                    <a:cubicBezTo>
                      <a:pt x="204" y="307"/>
                      <a:pt x="219" y="332"/>
                      <a:pt x="243" y="354"/>
                    </a:cubicBezTo>
                    <a:cubicBezTo>
                      <a:pt x="246" y="358"/>
                      <a:pt x="246" y="358"/>
                      <a:pt x="246" y="358"/>
                    </a:cubicBezTo>
                    <a:cubicBezTo>
                      <a:pt x="264" y="374"/>
                      <a:pt x="282" y="391"/>
                      <a:pt x="275" y="416"/>
                    </a:cubicBezTo>
                    <a:cubicBezTo>
                      <a:pt x="273" y="425"/>
                      <a:pt x="266" y="432"/>
                      <a:pt x="259" y="440"/>
                    </a:cubicBezTo>
                    <a:cubicBezTo>
                      <a:pt x="249" y="450"/>
                      <a:pt x="239" y="461"/>
                      <a:pt x="239" y="475"/>
                    </a:cubicBezTo>
                    <a:cubicBezTo>
                      <a:pt x="239" y="483"/>
                      <a:pt x="241" y="489"/>
                      <a:pt x="244" y="495"/>
                    </a:cubicBezTo>
                    <a:cubicBezTo>
                      <a:pt x="243" y="495"/>
                      <a:pt x="242" y="496"/>
                      <a:pt x="241" y="497"/>
                    </a:cubicBezTo>
                    <a:cubicBezTo>
                      <a:pt x="233" y="514"/>
                      <a:pt x="224" y="523"/>
                      <a:pt x="212" y="529"/>
                    </a:cubicBezTo>
                    <a:cubicBezTo>
                      <a:pt x="201" y="534"/>
                      <a:pt x="184" y="535"/>
                      <a:pt x="174" y="528"/>
                    </a:cubicBezTo>
                    <a:cubicBezTo>
                      <a:pt x="171" y="527"/>
                      <a:pt x="168" y="528"/>
                      <a:pt x="167" y="530"/>
                    </a:cubicBezTo>
                    <a:cubicBezTo>
                      <a:pt x="165" y="532"/>
                      <a:pt x="166" y="536"/>
                      <a:pt x="168" y="537"/>
                    </a:cubicBezTo>
                    <a:cubicBezTo>
                      <a:pt x="175" y="541"/>
                      <a:pt x="183" y="543"/>
                      <a:pt x="192" y="543"/>
                    </a:cubicBezTo>
                    <a:cubicBezTo>
                      <a:pt x="194" y="543"/>
                      <a:pt x="195" y="543"/>
                      <a:pt x="197" y="543"/>
                    </a:cubicBezTo>
                    <a:cubicBezTo>
                      <a:pt x="196" y="557"/>
                      <a:pt x="198" y="568"/>
                      <a:pt x="203" y="575"/>
                    </a:cubicBezTo>
                    <a:cubicBezTo>
                      <a:pt x="207" y="583"/>
                      <a:pt x="215" y="587"/>
                      <a:pt x="222" y="589"/>
                    </a:cubicBezTo>
                    <a:cubicBezTo>
                      <a:pt x="221" y="590"/>
                      <a:pt x="221" y="592"/>
                      <a:pt x="221" y="593"/>
                    </a:cubicBezTo>
                    <a:cubicBezTo>
                      <a:pt x="219" y="598"/>
                      <a:pt x="218" y="604"/>
                      <a:pt x="220" y="611"/>
                    </a:cubicBezTo>
                    <a:cubicBezTo>
                      <a:pt x="222" y="617"/>
                      <a:pt x="230" y="633"/>
                      <a:pt x="239" y="635"/>
                    </a:cubicBezTo>
                    <a:cubicBezTo>
                      <a:pt x="240" y="635"/>
                      <a:pt x="240" y="635"/>
                      <a:pt x="240" y="635"/>
                    </a:cubicBezTo>
                    <a:cubicBezTo>
                      <a:pt x="243" y="635"/>
                      <a:pt x="245" y="634"/>
                      <a:pt x="245" y="631"/>
                    </a:cubicBezTo>
                    <a:cubicBezTo>
                      <a:pt x="246" y="628"/>
                      <a:pt x="244" y="626"/>
                      <a:pt x="241" y="625"/>
                    </a:cubicBezTo>
                    <a:cubicBezTo>
                      <a:pt x="239" y="625"/>
                      <a:pt x="232" y="615"/>
                      <a:pt x="230" y="608"/>
                    </a:cubicBezTo>
                    <a:cubicBezTo>
                      <a:pt x="229" y="604"/>
                      <a:pt x="229" y="600"/>
                      <a:pt x="231" y="595"/>
                    </a:cubicBezTo>
                    <a:cubicBezTo>
                      <a:pt x="231" y="592"/>
                      <a:pt x="232" y="590"/>
                      <a:pt x="232" y="586"/>
                    </a:cubicBezTo>
                    <a:cubicBezTo>
                      <a:pt x="232" y="584"/>
                      <a:pt x="231" y="582"/>
                      <a:pt x="229" y="581"/>
                    </a:cubicBezTo>
                    <a:cubicBezTo>
                      <a:pt x="223" y="579"/>
                      <a:pt x="215" y="576"/>
                      <a:pt x="211" y="570"/>
                    </a:cubicBezTo>
                    <a:cubicBezTo>
                      <a:pt x="208" y="564"/>
                      <a:pt x="206" y="554"/>
                      <a:pt x="208" y="541"/>
                    </a:cubicBezTo>
                    <a:cubicBezTo>
                      <a:pt x="210" y="540"/>
                      <a:pt x="213" y="539"/>
                      <a:pt x="216" y="538"/>
                    </a:cubicBezTo>
                    <a:cubicBezTo>
                      <a:pt x="231" y="531"/>
                      <a:pt x="241" y="521"/>
                      <a:pt x="250" y="502"/>
                    </a:cubicBezTo>
                    <a:cubicBezTo>
                      <a:pt x="261" y="515"/>
                      <a:pt x="280" y="521"/>
                      <a:pt x="297" y="523"/>
                    </a:cubicBezTo>
                    <a:cubicBezTo>
                      <a:pt x="302" y="524"/>
                      <a:pt x="306" y="524"/>
                      <a:pt x="311" y="524"/>
                    </a:cubicBezTo>
                    <a:cubicBezTo>
                      <a:pt x="321" y="524"/>
                      <a:pt x="330" y="523"/>
                      <a:pt x="338" y="521"/>
                    </a:cubicBezTo>
                    <a:cubicBezTo>
                      <a:pt x="345" y="520"/>
                      <a:pt x="351" y="518"/>
                      <a:pt x="356" y="516"/>
                    </a:cubicBezTo>
                    <a:cubicBezTo>
                      <a:pt x="363" y="513"/>
                      <a:pt x="368" y="511"/>
                      <a:pt x="374" y="510"/>
                    </a:cubicBezTo>
                    <a:cubicBezTo>
                      <a:pt x="377" y="510"/>
                      <a:pt x="379" y="508"/>
                      <a:pt x="379" y="505"/>
                    </a:cubicBezTo>
                    <a:cubicBezTo>
                      <a:pt x="379" y="502"/>
                      <a:pt x="376" y="500"/>
                      <a:pt x="374" y="50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53"/>
              <p:cNvSpPr>
                <a:spLocks/>
              </p:cNvSpPr>
              <p:nvPr/>
            </p:nvSpPr>
            <p:spPr bwMode="auto">
              <a:xfrm>
                <a:off x="4971033" y="5463306"/>
                <a:ext cx="98425" cy="119063"/>
              </a:xfrm>
              <a:custGeom>
                <a:avLst/>
                <a:gdLst>
                  <a:gd name="T0" fmla="*/ 31 w 32"/>
                  <a:gd name="T1" fmla="*/ 4 h 39"/>
                  <a:gd name="T2" fmla="*/ 24 w 32"/>
                  <a:gd name="T3" fmla="*/ 1 h 39"/>
                  <a:gd name="T4" fmla="*/ 0 w 32"/>
                  <a:gd name="T5" fmla="*/ 33 h 39"/>
                  <a:gd name="T6" fmla="*/ 4 w 32"/>
                  <a:gd name="T7" fmla="*/ 39 h 39"/>
                  <a:gd name="T8" fmla="*/ 5 w 32"/>
                  <a:gd name="T9" fmla="*/ 39 h 39"/>
                  <a:gd name="T10" fmla="*/ 10 w 32"/>
                  <a:gd name="T11" fmla="*/ 34 h 39"/>
                  <a:gd name="T12" fmla="*/ 28 w 32"/>
                  <a:gd name="T13" fmla="*/ 10 h 39"/>
                  <a:gd name="T14" fmla="*/ 31 w 32"/>
                  <a:gd name="T15" fmla="*/ 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31" y="4"/>
                    </a:moveTo>
                    <a:cubicBezTo>
                      <a:pt x="30" y="1"/>
                      <a:pt x="27" y="0"/>
                      <a:pt x="24" y="1"/>
                    </a:cubicBezTo>
                    <a:cubicBezTo>
                      <a:pt x="10" y="7"/>
                      <a:pt x="1" y="18"/>
                      <a:pt x="0" y="33"/>
                    </a:cubicBezTo>
                    <a:cubicBezTo>
                      <a:pt x="0" y="36"/>
                      <a:pt x="2" y="39"/>
                      <a:pt x="4" y="39"/>
                    </a:cubicBezTo>
                    <a:cubicBezTo>
                      <a:pt x="5" y="39"/>
                      <a:pt x="5" y="39"/>
                      <a:pt x="5" y="39"/>
                    </a:cubicBezTo>
                    <a:cubicBezTo>
                      <a:pt x="8" y="39"/>
                      <a:pt x="10" y="37"/>
                      <a:pt x="10" y="34"/>
                    </a:cubicBezTo>
                    <a:cubicBezTo>
                      <a:pt x="11" y="23"/>
                      <a:pt x="17" y="15"/>
                      <a:pt x="28" y="10"/>
                    </a:cubicBezTo>
                    <a:cubicBezTo>
                      <a:pt x="31" y="9"/>
                      <a:pt x="32" y="6"/>
                      <a:pt x="31" y="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5"/>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6"/>
              <p:cNvSpPr>
                <a:spLocks/>
              </p:cNvSpPr>
              <p:nvPr/>
            </p:nvSpPr>
            <p:spPr bwMode="auto">
              <a:xfrm>
                <a:off x="4904358" y="3942481"/>
                <a:ext cx="104775" cy="119063"/>
              </a:xfrm>
              <a:custGeom>
                <a:avLst/>
                <a:gdLst>
                  <a:gd name="T0" fmla="*/ 5 w 34"/>
                  <a:gd name="T1" fmla="*/ 38 h 39"/>
                  <a:gd name="T2" fmla="*/ 6 w 34"/>
                  <a:gd name="T3" fmla="*/ 39 h 39"/>
                  <a:gd name="T4" fmla="*/ 11 w 34"/>
                  <a:gd name="T5" fmla="*/ 35 h 39"/>
                  <a:gd name="T6" fmla="*/ 30 w 34"/>
                  <a:gd name="T7" fmla="*/ 10 h 39"/>
                  <a:gd name="T8" fmla="*/ 33 w 34"/>
                  <a:gd name="T9" fmla="*/ 4 h 39"/>
                  <a:gd name="T10" fmla="*/ 26 w 34"/>
                  <a:gd name="T11" fmla="*/ 1 h 39"/>
                  <a:gd name="T12" fmla="*/ 1 w 34"/>
                  <a:gd name="T13" fmla="*/ 32 h 39"/>
                  <a:gd name="T14" fmla="*/ 5 w 34"/>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5" y="38"/>
                    </a:moveTo>
                    <a:cubicBezTo>
                      <a:pt x="5" y="38"/>
                      <a:pt x="5" y="39"/>
                      <a:pt x="6" y="39"/>
                    </a:cubicBezTo>
                    <a:cubicBezTo>
                      <a:pt x="8" y="39"/>
                      <a:pt x="10" y="37"/>
                      <a:pt x="11" y="35"/>
                    </a:cubicBezTo>
                    <a:cubicBezTo>
                      <a:pt x="13" y="23"/>
                      <a:pt x="21" y="15"/>
                      <a:pt x="30" y="10"/>
                    </a:cubicBezTo>
                    <a:cubicBezTo>
                      <a:pt x="33" y="9"/>
                      <a:pt x="34" y="6"/>
                      <a:pt x="33" y="4"/>
                    </a:cubicBezTo>
                    <a:cubicBezTo>
                      <a:pt x="32" y="1"/>
                      <a:pt x="29" y="0"/>
                      <a:pt x="26" y="1"/>
                    </a:cubicBezTo>
                    <a:cubicBezTo>
                      <a:pt x="14" y="6"/>
                      <a:pt x="4" y="18"/>
                      <a:pt x="1" y="32"/>
                    </a:cubicBezTo>
                    <a:cubicBezTo>
                      <a:pt x="0" y="35"/>
                      <a:pt x="2" y="38"/>
                      <a:pt x="5" y="3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7"/>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2"/>
              <p:cNvSpPr>
                <a:spLocks noEditPoints="1"/>
              </p:cNvSpPr>
              <p:nvPr/>
            </p:nvSpPr>
            <p:spPr bwMode="auto">
              <a:xfrm>
                <a:off x="4453508" y="2504206"/>
                <a:ext cx="1714500" cy="4021138"/>
              </a:xfrm>
              <a:custGeom>
                <a:avLst/>
                <a:gdLst>
                  <a:gd name="T0" fmla="*/ 550 w 559"/>
                  <a:gd name="T1" fmla="*/ 838 h 1314"/>
                  <a:gd name="T2" fmla="*/ 547 w 559"/>
                  <a:gd name="T3" fmla="*/ 538 h 1314"/>
                  <a:gd name="T4" fmla="*/ 545 w 559"/>
                  <a:gd name="T5" fmla="*/ 209 h 1314"/>
                  <a:gd name="T6" fmla="*/ 463 w 559"/>
                  <a:gd name="T7" fmla="*/ 1 h 1314"/>
                  <a:gd name="T8" fmla="*/ 342 w 559"/>
                  <a:gd name="T9" fmla="*/ 37 h 1314"/>
                  <a:gd name="T10" fmla="*/ 296 w 559"/>
                  <a:gd name="T11" fmla="*/ 83 h 1314"/>
                  <a:gd name="T12" fmla="*/ 185 w 559"/>
                  <a:gd name="T13" fmla="*/ 178 h 1314"/>
                  <a:gd name="T14" fmla="*/ 90 w 559"/>
                  <a:gd name="T15" fmla="*/ 322 h 1314"/>
                  <a:gd name="T16" fmla="*/ 5 w 559"/>
                  <a:gd name="T17" fmla="*/ 537 h 1314"/>
                  <a:gd name="T18" fmla="*/ 10 w 559"/>
                  <a:gd name="T19" fmla="*/ 673 h 1314"/>
                  <a:gd name="T20" fmla="*/ 38 w 559"/>
                  <a:gd name="T21" fmla="*/ 807 h 1314"/>
                  <a:gd name="T22" fmla="*/ 80 w 559"/>
                  <a:gd name="T23" fmla="*/ 927 h 1314"/>
                  <a:gd name="T24" fmla="*/ 118 w 559"/>
                  <a:gd name="T25" fmla="*/ 1032 h 1314"/>
                  <a:gd name="T26" fmla="*/ 314 w 559"/>
                  <a:gd name="T27" fmla="*/ 1276 h 1314"/>
                  <a:gd name="T28" fmla="*/ 516 w 559"/>
                  <a:gd name="T29" fmla="*/ 1230 h 1314"/>
                  <a:gd name="T30" fmla="*/ 534 w 559"/>
                  <a:gd name="T31" fmla="*/ 1174 h 1314"/>
                  <a:gd name="T32" fmla="*/ 547 w 559"/>
                  <a:gd name="T33" fmla="*/ 922 h 1314"/>
                  <a:gd name="T34" fmla="*/ 517 w 559"/>
                  <a:gd name="T35" fmla="*/ 1163 h 1314"/>
                  <a:gd name="T36" fmla="*/ 493 w 559"/>
                  <a:gd name="T37" fmla="*/ 1218 h 1314"/>
                  <a:gd name="T38" fmla="*/ 370 w 559"/>
                  <a:gd name="T39" fmla="*/ 1287 h 1314"/>
                  <a:gd name="T40" fmla="*/ 153 w 559"/>
                  <a:gd name="T41" fmla="*/ 1086 h 1314"/>
                  <a:gd name="T42" fmla="*/ 234 w 559"/>
                  <a:gd name="T43" fmla="*/ 1114 h 1314"/>
                  <a:gd name="T44" fmla="*/ 138 w 559"/>
                  <a:gd name="T45" fmla="*/ 1029 h 1314"/>
                  <a:gd name="T46" fmla="*/ 98 w 559"/>
                  <a:gd name="T47" fmla="*/ 918 h 1314"/>
                  <a:gd name="T48" fmla="*/ 54 w 559"/>
                  <a:gd name="T49" fmla="*/ 795 h 1314"/>
                  <a:gd name="T50" fmla="*/ 29 w 559"/>
                  <a:gd name="T51" fmla="*/ 677 h 1314"/>
                  <a:gd name="T52" fmla="*/ 61 w 559"/>
                  <a:gd name="T53" fmla="*/ 616 h 1314"/>
                  <a:gd name="T54" fmla="*/ 113 w 559"/>
                  <a:gd name="T55" fmla="*/ 476 h 1314"/>
                  <a:gd name="T56" fmla="*/ 136 w 559"/>
                  <a:gd name="T57" fmla="*/ 424 h 1314"/>
                  <a:gd name="T58" fmla="*/ 83 w 559"/>
                  <a:gd name="T59" fmla="*/ 497 h 1314"/>
                  <a:gd name="T60" fmla="*/ 45 w 559"/>
                  <a:gd name="T61" fmla="*/ 620 h 1314"/>
                  <a:gd name="T62" fmla="*/ 25 w 559"/>
                  <a:gd name="T63" fmla="*/ 542 h 1314"/>
                  <a:gd name="T64" fmla="*/ 109 w 559"/>
                  <a:gd name="T65" fmla="*/ 329 h 1314"/>
                  <a:gd name="T66" fmla="*/ 200 w 559"/>
                  <a:gd name="T67" fmla="*/ 192 h 1314"/>
                  <a:gd name="T68" fmla="*/ 300 w 559"/>
                  <a:gd name="T69" fmla="*/ 103 h 1314"/>
                  <a:gd name="T70" fmla="*/ 351 w 559"/>
                  <a:gd name="T71" fmla="*/ 55 h 1314"/>
                  <a:gd name="T72" fmla="*/ 461 w 559"/>
                  <a:gd name="T73" fmla="*/ 21 h 1314"/>
                  <a:gd name="T74" fmla="*/ 522 w 559"/>
                  <a:gd name="T75" fmla="*/ 172 h 1314"/>
                  <a:gd name="T76" fmla="*/ 462 w 559"/>
                  <a:gd name="T77" fmla="*/ 151 h 1314"/>
                  <a:gd name="T78" fmla="*/ 526 w 559"/>
                  <a:gd name="T79" fmla="*/ 222 h 1314"/>
                  <a:gd name="T80" fmla="*/ 456 w 559"/>
                  <a:gd name="T81" fmla="*/ 224 h 1314"/>
                  <a:gd name="T82" fmla="*/ 526 w 559"/>
                  <a:gd name="T83" fmla="*/ 295 h 1314"/>
                  <a:gd name="T84" fmla="*/ 443 w 559"/>
                  <a:gd name="T85" fmla="*/ 290 h 1314"/>
                  <a:gd name="T86" fmla="*/ 328 w 559"/>
                  <a:gd name="T87" fmla="*/ 425 h 1314"/>
                  <a:gd name="T88" fmla="*/ 265 w 559"/>
                  <a:gd name="T89" fmla="*/ 439 h 1314"/>
                  <a:gd name="T90" fmla="*/ 164 w 559"/>
                  <a:gd name="T91" fmla="*/ 410 h 1314"/>
                  <a:gd name="T92" fmla="*/ 267 w 559"/>
                  <a:gd name="T93" fmla="*/ 408 h 1314"/>
                  <a:gd name="T94" fmla="*/ 242 w 559"/>
                  <a:gd name="T95" fmla="*/ 367 h 1314"/>
                  <a:gd name="T96" fmla="*/ 194 w 559"/>
                  <a:gd name="T97" fmla="*/ 277 h 1314"/>
                  <a:gd name="T98" fmla="*/ 162 w 559"/>
                  <a:gd name="T99" fmla="*/ 390 h 1314"/>
                  <a:gd name="T100" fmla="*/ 192 w 559"/>
                  <a:gd name="T101" fmla="*/ 433 h 1314"/>
                  <a:gd name="T102" fmla="*/ 303 w 559"/>
                  <a:gd name="T103" fmla="*/ 523 h 1314"/>
                  <a:gd name="T104" fmla="*/ 393 w 559"/>
                  <a:gd name="T105" fmla="*/ 469 h 1314"/>
                  <a:gd name="T106" fmla="*/ 347 w 559"/>
                  <a:gd name="T107" fmla="*/ 345 h 1314"/>
                  <a:gd name="T108" fmla="*/ 466 w 559"/>
                  <a:gd name="T109" fmla="*/ 295 h 1314"/>
                  <a:gd name="T110" fmla="*/ 524 w 559"/>
                  <a:gd name="T111" fmla="*/ 345 h 1314"/>
                  <a:gd name="T112" fmla="*/ 456 w 559"/>
                  <a:gd name="T113" fmla="*/ 396 h 1314"/>
                  <a:gd name="T114" fmla="*/ 491 w 559"/>
                  <a:gd name="T115" fmla="*/ 370 h 1314"/>
                  <a:gd name="T116" fmla="*/ 525 w 559"/>
                  <a:gd name="T117" fmla="*/ 647 h 1314"/>
                  <a:gd name="T118" fmla="*/ 468 w 559"/>
                  <a:gd name="T119" fmla="*/ 762 h 1314"/>
                  <a:gd name="T120" fmla="*/ 487 w 559"/>
                  <a:gd name="T121" fmla="*/ 730 h 1314"/>
                  <a:gd name="T122" fmla="*/ 530 w 559"/>
                  <a:gd name="T123" fmla="*/ 845 h 1314"/>
                  <a:gd name="T124" fmla="*/ 537 w 559"/>
                  <a:gd name="T125" fmla="*/ 97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1314">
                    <a:moveTo>
                      <a:pt x="542" y="905"/>
                    </a:moveTo>
                    <a:cubicBezTo>
                      <a:pt x="541" y="902"/>
                      <a:pt x="541" y="901"/>
                      <a:pt x="544" y="895"/>
                    </a:cubicBezTo>
                    <a:cubicBezTo>
                      <a:pt x="545" y="891"/>
                      <a:pt x="548" y="886"/>
                      <a:pt x="549" y="880"/>
                    </a:cubicBezTo>
                    <a:cubicBezTo>
                      <a:pt x="551" y="869"/>
                      <a:pt x="550" y="856"/>
                      <a:pt x="550" y="845"/>
                    </a:cubicBezTo>
                    <a:cubicBezTo>
                      <a:pt x="550" y="844"/>
                      <a:pt x="550" y="844"/>
                      <a:pt x="550" y="844"/>
                    </a:cubicBezTo>
                    <a:cubicBezTo>
                      <a:pt x="550" y="842"/>
                      <a:pt x="550" y="840"/>
                      <a:pt x="550" y="838"/>
                    </a:cubicBezTo>
                    <a:cubicBezTo>
                      <a:pt x="548" y="812"/>
                      <a:pt x="546" y="782"/>
                      <a:pt x="539" y="754"/>
                    </a:cubicBezTo>
                    <a:cubicBezTo>
                      <a:pt x="539" y="753"/>
                      <a:pt x="539" y="753"/>
                      <a:pt x="539" y="753"/>
                    </a:cubicBezTo>
                    <a:cubicBezTo>
                      <a:pt x="536" y="743"/>
                      <a:pt x="533" y="730"/>
                      <a:pt x="520" y="722"/>
                    </a:cubicBezTo>
                    <a:cubicBezTo>
                      <a:pt x="543" y="704"/>
                      <a:pt x="544" y="673"/>
                      <a:pt x="545" y="648"/>
                    </a:cubicBezTo>
                    <a:cubicBezTo>
                      <a:pt x="545" y="644"/>
                      <a:pt x="545" y="644"/>
                      <a:pt x="545" y="644"/>
                    </a:cubicBezTo>
                    <a:cubicBezTo>
                      <a:pt x="547" y="609"/>
                      <a:pt x="547" y="573"/>
                      <a:pt x="547" y="538"/>
                    </a:cubicBezTo>
                    <a:cubicBezTo>
                      <a:pt x="547" y="519"/>
                      <a:pt x="547" y="519"/>
                      <a:pt x="547" y="519"/>
                    </a:cubicBezTo>
                    <a:cubicBezTo>
                      <a:pt x="547" y="498"/>
                      <a:pt x="546" y="476"/>
                      <a:pt x="545" y="455"/>
                    </a:cubicBezTo>
                    <a:cubicBezTo>
                      <a:pt x="544" y="427"/>
                      <a:pt x="543" y="398"/>
                      <a:pt x="544" y="371"/>
                    </a:cubicBezTo>
                    <a:cubicBezTo>
                      <a:pt x="544" y="362"/>
                      <a:pt x="544" y="353"/>
                      <a:pt x="544" y="345"/>
                    </a:cubicBezTo>
                    <a:cubicBezTo>
                      <a:pt x="543" y="331"/>
                      <a:pt x="543" y="318"/>
                      <a:pt x="545" y="306"/>
                    </a:cubicBezTo>
                    <a:cubicBezTo>
                      <a:pt x="550" y="272"/>
                      <a:pt x="548" y="240"/>
                      <a:pt x="545" y="209"/>
                    </a:cubicBezTo>
                    <a:cubicBezTo>
                      <a:pt x="543" y="191"/>
                      <a:pt x="542" y="177"/>
                      <a:pt x="542" y="161"/>
                    </a:cubicBezTo>
                    <a:cubicBezTo>
                      <a:pt x="541" y="150"/>
                      <a:pt x="541" y="150"/>
                      <a:pt x="541" y="150"/>
                    </a:cubicBezTo>
                    <a:cubicBezTo>
                      <a:pt x="540" y="132"/>
                      <a:pt x="534" y="102"/>
                      <a:pt x="528" y="82"/>
                    </a:cubicBezTo>
                    <a:cubicBezTo>
                      <a:pt x="527" y="78"/>
                      <a:pt x="526" y="73"/>
                      <a:pt x="525" y="68"/>
                    </a:cubicBezTo>
                    <a:cubicBezTo>
                      <a:pt x="520" y="44"/>
                      <a:pt x="511" y="4"/>
                      <a:pt x="471" y="1"/>
                    </a:cubicBezTo>
                    <a:cubicBezTo>
                      <a:pt x="468" y="1"/>
                      <a:pt x="465" y="1"/>
                      <a:pt x="463" y="1"/>
                    </a:cubicBezTo>
                    <a:cubicBezTo>
                      <a:pt x="457" y="0"/>
                      <a:pt x="453" y="0"/>
                      <a:pt x="448" y="0"/>
                    </a:cubicBezTo>
                    <a:cubicBezTo>
                      <a:pt x="435" y="0"/>
                      <a:pt x="424" y="3"/>
                      <a:pt x="413" y="8"/>
                    </a:cubicBezTo>
                    <a:cubicBezTo>
                      <a:pt x="406" y="12"/>
                      <a:pt x="401" y="17"/>
                      <a:pt x="396" y="21"/>
                    </a:cubicBezTo>
                    <a:cubicBezTo>
                      <a:pt x="391" y="26"/>
                      <a:pt x="388" y="29"/>
                      <a:pt x="384" y="30"/>
                    </a:cubicBezTo>
                    <a:cubicBezTo>
                      <a:pt x="380" y="31"/>
                      <a:pt x="376" y="31"/>
                      <a:pt x="371" y="31"/>
                    </a:cubicBezTo>
                    <a:cubicBezTo>
                      <a:pt x="363" y="32"/>
                      <a:pt x="353" y="32"/>
                      <a:pt x="342" y="37"/>
                    </a:cubicBezTo>
                    <a:cubicBezTo>
                      <a:pt x="332" y="41"/>
                      <a:pt x="325" y="49"/>
                      <a:pt x="320" y="61"/>
                    </a:cubicBezTo>
                    <a:cubicBezTo>
                      <a:pt x="317" y="66"/>
                      <a:pt x="316" y="72"/>
                      <a:pt x="316" y="76"/>
                    </a:cubicBezTo>
                    <a:cubicBezTo>
                      <a:pt x="316" y="77"/>
                      <a:pt x="316" y="78"/>
                      <a:pt x="316" y="79"/>
                    </a:cubicBezTo>
                    <a:cubicBezTo>
                      <a:pt x="314" y="79"/>
                      <a:pt x="311" y="80"/>
                      <a:pt x="305" y="81"/>
                    </a:cubicBezTo>
                    <a:cubicBezTo>
                      <a:pt x="304" y="82"/>
                      <a:pt x="304" y="82"/>
                      <a:pt x="304" y="82"/>
                    </a:cubicBezTo>
                    <a:cubicBezTo>
                      <a:pt x="301" y="82"/>
                      <a:pt x="299" y="83"/>
                      <a:pt x="296" y="83"/>
                    </a:cubicBezTo>
                    <a:cubicBezTo>
                      <a:pt x="283" y="85"/>
                      <a:pt x="269" y="88"/>
                      <a:pt x="256" y="99"/>
                    </a:cubicBezTo>
                    <a:cubicBezTo>
                      <a:pt x="245" y="107"/>
                      <a:pt x="239" y="117"/>
                      <a:pt x="234" y="126"/>
                    </a:cubicBezTo>
                    <a:cubicBezTo>
                      <a:pt x="232" y="130"/>
                      <a:pt x="230" y="134"/>
                      <a:pt x="227" y="137"/>
                    </a:cubicBezTo>
                    <a:cubicBezTo>
                      <a:pt x="223" y="143"/>
                      <a:pt x="217" y="148"/>
                      <a:pt x="210" y="153"/>
                    </a:cubicBezTo>
                    <a:cubicBezTo>
                      <a:pt x="204" y="159"/>
                      <a:pt x="197" y="164"/>
                      <a:pt x="191" y="171"/>
                    </a:cubicBezTo>
                    <a:cubicBezTo>
                      <a:pt x="189" y="174"/>
                      <a:pt x="187" y="176"/>
                      <a:pt x="185" y="178"/>
                    </a:cubicBezTo>
                    <a:cubicBezTo>
                      <a:pt x="181" y="182"/>
                      <a:pt x="176" y="187"/>
                      <a:pt x="172" y="193"/>
                    </a:cubicBezTo>
                    <a:cubicBezTo>
                      <a:pt x="169" y="197"/>
                      <a:pt x="167" y="201"/>
                      <a:pt x="164" y="205"/>
                    </a:cubicBezTo>
                    <a:cubicBezTo>
                      <a:pt x="161" y="210"/>
                      <a:pt x="158" y="214"/>
                      <a:pt x="155" y="218"/>
                    </a:cubicBezTo>
                    <a:cubicBezTo>
                      <a:pt x="153" y="221"/>
                      <a:pt x="150" y="223"/>
                      <a:pt x="148" y="226"/>
                    </a:cubicBezTo>
                    <a:cubicBezTo>
                      <a:pt x="139" y="235"/>
                      <a:pt x="131" y="245"/>
                      <a:pt x="124" y="257"/>
                    </a:cubicBezTo>
                    <a:cubicBezTo>
                      <a:pt x="112" y="274"/>
                      <a:pt x="100" y="296"/>
                      <a:pt x="90" y="322"/>
                    </a:cubicBezTo>
                    <a:cubicBezTo>
                      <a:pt x="84" y="336"/>
                      <a:pt x="78" y="353"/>
                      <a:pt x="69" y="367"/>
                    </a:cubicBezTo>
                    <a:cubicBezTo>
                      <a:pt x="59" y="383"/>
                      <a:pt x="53" y="401"/>
                      <a:pt x="47" y="418"/>
                    </a:cubicBezTo>
                    <a:cubicBezTo>
                      <a:pt x="45" y="425"/>
                      <a:pt x="42" y="432"/>
                      <a:pt x="39" y="438"/>
                    </a:cubicBezTo>
                    <a:cubicBezTo>
                      <a:pt x="33" y="454"/>
                      <a:pt x="28" y="471"/>
                      <a:pt x="22" y="493"/>
                    </a:cubicBezTo>
                    <a:cubicBezTo>
                      <a:pt x="20" y="500"/>
                      <a:pt x="17" y="506"/>
                      <a:pt x="14" y="513"/>
                    </a:cubicBezTo>
                    <a:cubicBezTo>
                      <a:pt x="11" y="521"/>
                      <a:pt x="8" y="528"/>
                      <a:pt x="5" y="537"/>
                    </a:cubicBezTo>
                    <a:cubicBezTo>
                      <a:pt x="0" y="556"/>
                      <a:pt x="1" y="579"/>
                      <a:pt x="3" y="599"/>
                    </a:cubicBezTo>
                    <a:cubicBezTo>
                      <a:pt x="4" y="607"/>
                      <a:pt x="5" y="616"/>
                      <a:pt x="8" y="625"/>
                    </a:cubicBezTo>
                    <a:cubicBezTo>
                      <a:pt x="11" y="632"/>
                      <a:pt x="15" y="637"/>
                      <a:pt x="17" y="641"/>
                    </a:cubicBezTo>
                    <a:cubicBezTo>
                      <a:pt x="18" y="642"/>
                      <a:pt x="20" y="643"/>
                      <a:pt x="20" y="644"/>
                    </a:cubicBezTo>
                    <a:cubicBezTo>
                      <a:pt x="20" y="646"/>
                      <a:pt x="17" y="653"/>
                      <a:pt x="16" y="657"/>
                    </a:cubicBezTo>
                    <a:cubicBezTo>
                      <a:pt x="13" y="662"/>
                      <a:pt x="11" y="668"/>
                      <a:pt x="10" y="673"/>
                    </a:cubicBezTo>
                    <a:cubicBezTo>
                      <a:pt x="5" y="696"/>
                      <a:pt x="8" y="715"/>
                      <a:pt x="19" y="729"/>
                    </a:cubicBezTo>
                    <a:cubicBezTo>
                      <a:pt x="21" y="731"/>
                      <a:pt x="23" y="733"/>
                      <a:pt x="25" y="734"/>
                    </a:cubicBezTo>
                    <a:cubicBezTo>
                      <a:pt x="25" y="735"/>
                      <a:pt x="26" y="735"/>
                      <a:pt x="26" y="736"/>
                    </a:cubicBezTo>
                    <a:cubicBezTo>
                      <a:pt x="26" y="738"/>
                      <a:pt x="26" y="743"/>
                      <a:pt x="25" y="746"/>
                    </a:cubicBezTo>
                    <a:cubicBezTo>
                      <a:pt x="25" y="749"/>
                      <a:pt x="25" y="749"/>
                      <a:pt x="25" y="749"/>
                    </a:cubicBezTo>
                    <a:cubicBezTo>
                      <a:pt x="22" y="766"/>
                      <a:pt x="21" y="786"/>
                      <a:pt x="38" y="807"/>
                    </a:cubicBezTo>
                    <a:cubicBezTo>
                      <a:pt x="42" y="813"/>
                      <a:pt x="46" y="818"/>
                      <a:pt x="50" y="822"/>
                    </a:cubicBezTo>
                    <a:cubicBezTo>
                      <a:pt x="56" y="829"/>
                      <a:pt x="61" y="835"/>
                      <a:pt x="66" y="841"/>
                    </a:cubicBezTo>
                    <a:cubicBezTo>
                      <a:pt x="70" y="847"/>
                      <a:pt x="70" y="853"/>
                      <a:pt x="70" y="864"/>
                    </a:cubicBezTo>
                    <a:cubicBezTo>
                      <a:pt x="70" y="868"/>
                      <a:pt x="70" y="871"/>
                      <a:pt x="70" y="874"/>
                    </a:cubicBezTo>
                    <a:cubicBezTo>
                      <a:pt x="70" y="886"/>
                      <a:pt x="69" y="898"/>
                      <a:pt x="73" y="910"/>
                    </a:cubicBezTo>
                    <a:cubicBezTo>
                      <a:pt x="75" y="916"/>
                      <a:pt x="77" y="922"/>
                      <a:pt x="80" y="927"/>
                    </a:cubicBezTo>
                    <a:cubicBezTo>
                      <a:pt x="83" y="934"/>
                      <a:pt x="86" y="940"/>
                      <a:pt x="86" y="945"/>
                    </a:cubicBezTo>
                    <a:cubicBezTo>
                      <a:pt x="87" y="949"/>
                      <a:pt x="87" y="949"/>
                      <a:pt x="87" y="949"/>
                    </a:cubicBezTo>
                    <a:cubicBezTo>
                      <a:pt x="88" y="960"/>
                      <a:pt x="89" y="973"/>
                      <a:pt x="96" y="985"/>
                    </a:cubicBezTo>
                    <a:cubicBezTo>
                      <a:pt x="98" y="991"/>
                      <a:pt x="101" y="995"/>
                      <a:pt x="104" y="1000"/>
                    </a:cubicBezTo>
                    <a:cubicBezTo>
                      <a:pt x="108" y="1006"/>
                      <a:pt x="111" y="1012"/>
                      <a:pt x="114" y="1018"/>
                    </a:cubicBezTo>
                    <a:cubicBezTo>
                      <a:pt x="116" y="1023"/>
                      <a:pt x="118" y="1028"/>
                      <a:pt x="118" y="1032"/>
                    </a:cubicBezTo>
                    <a:cubicBezTo>
                      <a:pt x="121" y="1053"/>
                      <a:pt x="125" y="1075"/>
                      <a:pt x="134" y="1094"/>
                    </a:cubicBezTo>
                    <a:cubicBezTo>
                      <a:pt x="136" y="1098"/>
                      <a:pt x="136" y="1098"/>
                      <a:pt x="136" y="1098"/>
                    </a:cubicBezTo>
                    <a:cubicBezTo>
                      <a:pt x="144" y="1115"/>
                      <a:pt x="153" y="1133"/>
                      <a:pt x="164" y="1149"/>
                    </a:cubicBezTo>
                    <a:cubicBezTo>
                      <a:pt x="176" y="1166"/>
                      <a:pt x="192" y="1182"/>
                      <a:pt x="205" y="1195"/>
                    </a:cubicBezTo>
                    <a:cubicBezTo>
                      <a:pt x="227" y="1217"/>
                      <a:pt x="251" y="1240"/>
                      <a:pt x="285" y="1255"/>
                    </a:cubicBezTo>
                    <a:cubicBezTo>
                      <a:pt x="295" y="1260"/>
                      <a:pt x="304" y="1268"/>
                      <a:pt x="314" y="1276"/>
                    </a:cubicBezTo>
                    <a:cubicBezTo>
                      <a:pt x="328" y="1288"/>
                      <a:pt x="344" y="1301"/>
                      <a:pt x="364" y="1307"/>
                    </a:cubicBezTo>
                    <a:cubicBezTo>
                      <a:pt x="382" y="1312"/>
                      <a:pt x="403" y="1314"/>
                      <a:pt x="426" y="1314"/>
                    </a:cubicBezTo>
                    <a:cubicBezTo>
                      <a:pt x="429" y="1314"/>
                      <a:pt x="433" y="1314"/>
                      <a:pt x="436" y="1314"/>
                    </a:cubicBezTo>
                    <a:cubicBezTo>
                      <a:pt x="458" y="1313"/>
                      <a:pt x="475" y="1309"/>
                      <a:pt x="488" y="1300"/>
                    </a:cubicBezTo>
                    <a:cubicBezTo>
                      <a:pt x="498" y="1293"/>
                      <a:pt x="515" y="1276"/>
                      <a:pt x="519" y="1260"/>
                    </a:cubicBezTo>
                    <a:cubicBezTo>
                      <a:pt x="521" y="1249"/>
                      <a:pt x="518" y="1239"/>
                      <a:pt x="516" y="1230"/>
                    </a:cubicBezTo>
                    <a:cubicBezTo>
                      <a:pt x="514" y="1226"/>
                      <a:pt x="513" y="1221"/>
                      <a:pt x="513" y="1219"/>
                    </a:cubicBezTo>
                    <a:cubicBezTo>
                      <a:pt x="513" y="1212"/>
                      <a:pt x="516" y="1204"/>
                      <a:pt x="520" y="1198"/>
                    </a:cubicBezTo>
                    <a:cubicBezTo>
                      <a:pt x="521" y="1197"/>
                      <a:pt x="522" y="1196"/>
                      <a:pt x="522" y="1195"/>
                    </a:cubicBezTo>
                    <a:cubicBezTo>
                      <a:pt x="524" y="1192"/>
                      <a:pt x="526" y="1190"/>
                      <a:pt x="527" y="1188"/>
                    </a:cubicBezTo>
                    <a:cubicBezTo>
                      <a:pt x="529" y="1184"/>
                      <a:pt x="531" y="1181"/>
                      <a:pt x="532" y="1178"/>
                    </a:cubicBezTo>
                    <a:cubicBezTo>
                      <a:pt x="532" y="1176"/>
                      <a:pt x="533" y="1175"/>
                      <a:pt x="534" y="1174"/>
                    </a:cubicBezTo>
                    <a:cubicBezTo>
                      <a:pt x="535" y="1170"/>
                      <a:pt x="535" y="1170"/>
                      <a:pt x="535" y="1170"/>
                    </a:cubicBezTo>
                    <a:cubicBezTo>
                      <a:pt x="543" y="1149"/>
                      <a:pt x="546" y="1110"/>
                      <a:pt x="547" y="1086"/>
                    </a:cubicBezTo>
                    <a:cubicBezTo>
                      <a:pt x="547" y="1082"/>
                      <a:pt x="548" y="1078"/>
                      <a:pt x="548" y="1075"/>
                    </a:cubicBezTo>
                    <a:cubicBezTo>
                      <a:pt x="550" y="1055"/>
                      <a:pt x="552" y="1035"/>
                      <a:pt x="553" y="1015"/>
                    </a:cubicBezTo>
                    <a:cubicBezTo>
                      <a:pt x="557" y="979"/>
                      <a:pt x="557" y="979"/>
                      <a:pt x="557" y="979"/>
                    </a:cubicBezTo>
                    <a:cubicBezTo>
                      <a:pt x="559" y="955"/>
                      <a:pt x="553" y="938"/>
                      <a:pt x="547" y="922"/>
                    </a:cubicBezTo>
                    <a:cubicBezTo>
                      <a:pt x="545" y="917"/>
                      <a:pt x="543" y="911"/>
                      <a:pt x="542" y="905"/>
                    </a:cubicBezTo>
                    <a:close/>
                    <a:moveTo>
                      <a:pt x="537" y="977"/>
                    </a:moveTo>
                    <a:cubicBezTo>
                      <a:pt x="533" y="1013"/>
                      <a:pt x="533" y="1013"/>
                      <a:pt x="533" y="1013"/>
                    </a:cubicBezTo>
                    <a:cubicBezTo>
                      <a:pt x="531" y="1033"/>
                      <a:pt x="530" y="1053"/>
                      <a:pt x="528" y="1073"/>
                    </a:cubicBezTo>
                    <a:cubicBezTo>
                      <a:pt x="528" y="1076"/>
                      <a:pt x="527" y="1080"/>
                      <a:pt x="527" y="1085"/>
                    </a:cubicBezTo>
                    <a:cubicBezTo>
                      <a:pt x="526" y="1107"/>
                      <a:pt x="523" y="1144"/>
                      <a:pt x="517" y="1163"/>
                    </a:cubicBezTo>
                    <a:cubicBezTo>
                      <a:pt x="516" y="1163"/>
                      <a:pt x="516" y="1163"/>
                      <a:pt x="516" y="1163"/>
                    </a:cubicBezTo>
                    <a:cubicBezTo>
                      <a:pt x="515" y="1166"/>
                      <a:pt x="514" y="1168"/>
                      <a:pt x="513" y="1170"/>
                    </a:cubicBezTo>
                    <a:cubicBezTo>
                      <a:pt x="512" y="1173"/>
                      <a:pt x="511" y="1175"/>
                      <a:pt x="510" y="1177"/>
                    </a:cubicBezTo>
                    <a:cubicBezTo>
                      <a:pt x="509" y="1179"/>
                      <a:pt x="508" y="1181"/>
                      <a:pt x="506" y="1182"/>
                    </a:cubicBezTo>
                    <a:cubicBezTo>
                      <a:pt x="505" y="1184"/>
                      <a:pt x="504" y="1185"/>
                      <a:pt x="503" y="1187"/>
                    </a:cubicBezTo>
                    <a:cubicBezTo>
                      <a:pt x="497" y="1196"/>
                      <a:pt x="493" y="1208"/>
                      <a:pt x="493" y="1218"/>
                    </a:cubicBezTo>
                    <a:cubicBezTo>
                      <a:pt x="493" y="1224"/>
                      <a:pt x="494" y="1230"/>
                      <a:pt x="496" y="1236"/>
                    </a:cubicBezTo>
                    <a:cubicBezTo>
                      <a:pt x="498" y="1243"/>
                      <a:pt x="500" y="1250"/>
                      <a:pt x="499" y="1256"/>
                    </a:cubicBezTo>
                    <a:cubicBezTo>
                      <a:pt x="497" y="1264"/>
                      <a:pt x="485" y="1277"/>
                      <a:pt x="477" y="1283"/>
                    </a:cubicBezTo>
                    <a:cubicBezTo>
                      <a:pt x="467" y="1290"/>
                      <a:pt x="454" y="1293"/>
                      <a:pt x="436" y="1294"/>
                    </a:cubicBezTo>
                    <a:cubicBezTo>
                      <a:pt x="433" y="1294"/>
                      <a:pt x="429" y="1294"/>
                      <a:pt x="426" y="1294"/>
                    </a:cubicBezTo>
                    <a:cubicBezTo>
                      <a:pt x="405" y="1294"/>
                      <a:pt x="386" y="1292"/>
                      <a:pt x="370" y="1287"/>
                    </a:cubicBezTo>
                    <a:cubicBezTo>
                      <a:pt x="353" y="1283"/>
                      <a:pt x="341" y="1272"/>
                      <a:pt x="327" y="1261"/>
                    </a:cubicBezTo>
                    <a:cubicBezTo>
                      <a:pt x="316" y="1252"/>
                      <a:pt x="306" y="1243"/>
                      <a:pt x="293" y="1237"/>
                    </a:cubicBezTo>
                    <a:cubicBezTo>
                      <a:pt x="263" y="1223"/>
                      <a:pt x="240" y="1201"/>
                      <a:pt x="219" y="1181"/>
                    </a:cubicBezTo>
                    <a:cubicBezTo>
                      <a:pt x="207" y="1168"/>
                      <a:pt x="192" y="1153"/>
                      <a:pt x="181" y="1138"/>
                    </a:cubicBezTo>
                    <a:cubicBezTo>
                      <a:pt x="170" y="1123"/>
                      <a:pt x="162" y="1105"/>
                      <a:pt x="154" y="1089"/>
                    </a:cubicBezTo>
                    <a:cubicBezTo>
                      <a:pt x="153" y="1086"/>
                      <a:pt x="153" y="1086"/>
                      <a:pt x="153" y="1086"/>
                    </a:cubicBezTo>
                    <a:cubicBezTo>
                      <a:pt x="149" y="1079"/>
                      <a:pt x="147" y="1072"/>
                      <a:pt x="145" y="1064"/>
                    </a:cubicBezTo>
                    <a:cubicBezTo>
                      <a:pt x="147" y="1067"/>
                      <a:pt x="149" y="1070"/>
                      <a:pt x="151" y="1073"/>
                    </a:cubicBezTo>
                    <a:cubicBezTo>
                      <a:pt x="153" y="1075"/>
                      <a:pt x="154" y="1078"/>
                      <a:pt x="156" y="1080"/>
                    </a:cubicBezTo>
                    <a:cubicBezTo>
                      <a:pt x="173" y="1106"/>
                      <a:pt x="201" y="1112"/>
                      <a:pt x="228" y="1118"/>
                    </a:cubicBezTo>
                    <a:cubicBezTo>
                      <a:pt x="228" y="1118"/>
                      <a:pt x="229" y="1118"/>
                      <a:pt x="229" y="1118"/>
                    </a:cubicBezTo>
                    <a:cubicBezTo>
                      <a:pt x="231" y="1118"/>
                      <a:pt x="233" y="1117"/>
                      <a:pt x="234" y="1114"/>
                    </a:cubicBezTo>
                    <a:cubicBezTo>
                      <a:pt x="234" y="1112"/>
                      <a:pt x="233" y="1109"/>
                      <a:pt x="230" y="1108"/>
                    </a:cubicBezTo>
                    <a:cubicBezTo>
                      <a:pt x="204" y="1102"/>
                      <a:pt x="179" y="1097"/>
                      <a:pt x="164" y="1074"/>
                    </a:cubicBezTo>
                    <a:cubicBezTo>
                      <a:pt x="163" y="1072"/>
                      <a:pt x="161" y="1070"/>
                      <a:pt x="159" y="1067"/>
                    </a:cubicBezTo>
                    <a:cubicBezTo>
                      <a:pt x="152" y="1057"/>
                      <a:pt x="144" y="1046"/>
                      <a:pt x="141" y="1035"/>
                    </a:cubicBezTo>
                    <a:cubicBezTo>
                      <a:pt x="141" y="1034"/>
                      <a:pt x="140" y="1033"/>
                      <a:pt x="139" y="1032"/>
                    </a:cubicBezTo>
                    <a:cubicBezTo>
                      <a:pt x="139" y="1031"/>
                      <a:pt x="138" y="1030"/>
                      <a:pt x="138" y="1029"/>
                    </a:cubicBezTo>
                    <a:cubicBezTo>
                      <a:pt x="137" y="1023"/>
                      <a:pt x="136" y="1017"/>
                      <a:pt x="133" y="1010"/>
                    </a:cubicBezTo>
                    <a:cubicBezTo>
                      <a:pt x="130" y="1003"/>
                      <a:pt x="126" y="996"/>
                      <a:pt x="121" y="989"/>
                    </a:cubicBezTo>
                    <a:cubicBezTo>
                      <a:pt x="119" y="985"/>
                      <a:pt x="116" y="980"/>
                      <a:pt x="114" y="976"/>
                    </a:cubicBezTo>
                    <a:cubicBezTo>
                      <a:pt x="109" y="967"/>
                      <a:pt x="108" y="957"/>
                      <a:pt x="107" y="947"/>
                    </a:cubicBezTo>
                    <a:cubicBezTo>
                      <a:pt x="107" y="943"/>
                      <a:pt x="107" y="943"/>
                      <a:pt x="107" y="943"/>
                    </a:cubicBezTo>
                    <a:cubicBezTo>
                      <a:pt x="106" y="934"/>
                      <a:pt x="102" y="926"/>
                      <a:pt x="98" y="918"/>
                    </a:cubicBezTo>
                    <a:cubicBezTo>
                      <a:pt x="96" y="914"/>
                      <a:pt x="94" y="909"/>
                      <a:pt x="92" y="904"/>
                    </a:cubicBezTo>
                    <a:cubicBezTo>
                      <a:pt x="89" y="895"/>
                      <a:pt x="90" y="886"/>
                      <a:pt x="90" y="876"/>
                    </a:cubicBezTo>
                    <a:cubicBezTo>
                      <a:pt x="91" y="872"/>
                      <a:pt x="91" y="868"/>
                      <a:pt x="91" y="864"/>
                    </a:cubicBezTo>
                    <a:cubicBezTo>
                      <a:pt x="91" y="852"/>
                      <a:pt x="90" y="841"/>
                      <a:pt x="82" y="829"/>
                    </a:cubicBezTo>
                    <a:cubicBezTo>
                      <a:pt x="77" y="822"/>
                      <a:pt x="72" y="816"/>
                      <a:pt x="66" y="809"/>
                    </a:cubicBezTo>
                    <a:cubicBezTo>
                      <a:pt x="62" y="805"/>
                      <a:pt x="58" y="800"/>
                      <a:pt x="54" y="795"/>
                    </a:cubicBezTo>
                    <a:cubicBezTo>
                      <a:pt x="43" y="781"/>
                      <a:pt x="42" y="768"/>
                      <a:pt x="45" y="752"/>
                    </a:cubicBezTo>
                    <a:cubicBezTo>
                      <a:pt x="45" y="750"/>
                      <a:pt x="45" y="750"/>
                      <a:pt x="45" y="750"/>
                    </a:cubicBezTo>
                    <a:cubicBezTo>
                      <a:pt x="46" y="744"/>
                      <a:pt x="47" y="738"/>
                      <a:pt x="46" y="732"/>
                    </a:cubicBezTo>
                    <a:cubicBezTo>
                      <a:pt x="45" y="726"/>
                      <a:pt x="42" y="723"/>
                      <a:pt x="39" y="720"/>
                    </a:cubicBezTo>
                    <a:cubicBezTo>
                      <a:pt x="38" y="719"/>
                      <a:pt x="36" y="717"/>
                      <a:pt x="35" y="716"/>
                    </a:cubicBezTo>
                    <a:cubicBezTo>
                      <a:pt x="26" y="705"/>
                      <a:pt x="27" y="689"/>
                      <a:pt x="29" y="677"/>
                    </a:cubicBezTo>
                    <a:cubicBezTo>
                      <a:pt x="30" y="674"/>
                      <a:pt x="32" y="669"/>
                      <a:pt x="34" y="665"/>
                    </a:cubicBezTo>
                    <a:cubicBezTo>
                      <a:pt x="36" y="660"/>
                      <a:pt x="38" y="656"/>
                      <a:pt x="39" y="651"/>
                    </a:cubicBezTo>
                    <a:cubicBezTo>
                      <a:pt x="42" y="650"/>
                      <a:pt x="44" y="646"/>
                      <a:pt x="48" y="637"/>
                    </a:cubicBezTo>
                    <a:cubicBezTo>
                      <a:pt x="50" y="633"/>
                      <a:pt x="52" y="627"/>
                      <a:pt x="53" y="626"/>
                    </a:cubicBezTo>
                    <a:cubicBezTo>
                      <a:pt x="55" y="624"/>
                      <a:pt x="57" y="621"/>
                      <a:pt x="58" y="619"/>
                    </a:cubicBezTo>
                    <a:cubicBezTo>
                      <a:pt x="59" y="618"/>
                      <a:pt x="60" y="617"/>
                      <a:pt x="61" y="616"/>
                    </a:cubicBezTo>
                    <a:cubicBezTo>
                      <a:pt x="67" y="608"/>
                      <a:pt x="71" y="602"/>
                      <a:pt x="73" y="592"/>
                    </a:cubicBezTo>
                    <a:cubicBezTo>
                      <a:pt x="76" y="581"/>
                      <a:pt x="77" y="570"/>
                      <a:pt x="78" y="559"/>
                    </a:cubicBezTo>
                    <a:cubicBezTo>
                      <a:pt x="79" y="547"/>
                      <a:pt x="79" y="536"/>
                      <a:pt x="82" y="526"/>
                    </a:cubicBezTo>
                    <a:cubicBezTo>
                      <a:pt x="84" y="516"/>
                      <a:pt x="87" y="508"/>
                      <a:pt x="91" y="502"/>
                    </a:cubicBezTo>
                    <a:cubicBezTo>
                      <a:pt x="94" y="498"/>
                      <a:pt x="98" y="495"/>
                      <a:pt x="101" y="491"/>
                    </a:cubicBezTo>
                    <a:cubicBezTo>
                      <a:pt x="106" y="487"/>
                      <a:pt x="111" y="482"/>
                      <a:pt x="113" y="476"/>
                    </a:cubicBezTo>
                    <a:cubicBezTo>
                      <a:pt x="116" y="472"/>
                      <a:pt x="116" y="467"/>
                      <a:pt x="116" y="462"/>
                    </a:cubicBezTo>
                    <a:cubicBezTo>
                      <a:pt x="117" y="457"/>
                      <a:pt x="117" y="452"/>
                      <a:pt x="119" y="448"/>
                    </a:cubicBezTo>
                    <a:cubicBezTo>
                      <a:pt x="123" y="442"/>
                      <a:pt x="126" y="440"/>
                      <a:pt x="131" y="438"/>
                    </a:cubicBezTo>
                    <a:cubicBezTo>
                      <a:pt x="134" y="437"/>
                      <a:pt x="138" y="435"/>
                      <a:pt x="142" y="432"/>
                    </a:cubicBezTo>
                    <a:cubicBezTo>
                      <a:pt x="144" y="431"/>
                      <a:pt x="145" y="428"/>
                      <a:pt x="143" y="425"/>
                    </a:cubicBezTo>
                    <a:cubicBezTo>
                      <a:pt x="142" y="423"/>
                      <a:pt x="139" y="422"/>
                      <a:pt x="136" y="424"/>
                    </a:cubicBezTo>
                    <a:cubicBezTo>
                      <a:pt x="133" y="426"/>
                      <a:pt x="130" y="427"/>
                      <a:pt x="127" y="429"/>
                    </a:cubicBezTo>
                    <a:cubicBezTo>
                      <a:pt x="121" y="432"/>
                      <a:pt x="115" y="434"/>
                      <a:pt x="110" y="443"/>
                    </a:cubicBezTo>
                    <a:cubicBezTo>
                      <a:pt x="107" y="449"/>
                      <a:pt x="106" y="456"/>
                      <a:pt x="106" y="461"/>
                    </a:cubicBezTo>
                    <a:cubicBezTo>
                      <a:pt x="106" y="465"/>
                      <a:pt x="106" y="469"/>
                      <a:pt x="104" y="473"/>
                    </a:cubicBezTo>
                    <a:cubicBezTo>
                      <a:pt x="103" y="476"/>
                      <a:pt x="99" y="480"/>
                      <a:pt x="94" y="484"/>
                    </a:cubicBezTo>
                    <a:cubicBezTo>
                      <a:pt x="90" y="488"/>
                      <a:pt x="86" y="492"/>
                      <a:pt x="83" y="497"/>
                    </a:cubicBezTo>
                    <a:cubicBezTo>
                      <a:pt x="78" y="504"/>
                      <a:pt x="75" y="513"/>
                      <a:pt x="72" y="523"/>
                    </a:cubicBezTo>
                    <a:cubicBezTo>
                      <a:pt x="69" y="535"/>
                      <a:pt x="68" y="546"/>
                      <a:pt x="68" y="558"/>
                    </a:cubicBezTo>
                    <a:cubicBezTo>
                      <a:pt x="67" y="569"/>
                      <a:pt x="66" y="580"/>
                      <a:pt x="63" y="590"/>
                    </a:cubicBezTo>
                    <a:cubicBezTo>
                      <a:pt x="62" y="597"/>
                      <a:pt x="58" y="603"/>
                      <a:pt x="53" y="610"/>
                    </a:cubicBezTo>
                    <a:cubicBezTo>
                      <a:pt x="52" y="611"/>
                      <a:pt x="51" y="612"/>
                      <a:pt x="50" y="613"/>
                    </a:cubicBezTo>
                    <a:cubicBezTo>
                      <a:pt x="49" y="615"/>
                      <a:pt x="47" y="618"/>
                      <a:pt x="45" y="620"/>
                    </a:cubicBezTo>
                    <a:cubicBezTo>
                      <a:pt x="44" y="621"/>
                      <a:pt x="42" y="625"/>
                      <a:pt x="39" y="633"/>
                    </a:cubicBezTo>
                    <a:cubicBezTo>
                      <a:pt x="38" y="634"/>
                      <a:pt x="38" y="634"/>
                      <a:pt x="38" y="635"/>
                    </a:cubicBezTo>
                    <a:cubicBezTo>
                      <a:pt x="37" y="632"/>
                      <a:pt x="35" y="630"/>
                      <a:pt x="33" y="628"/>
                    </a:cubicBezTo>
                    <a:cubicBezTo>
                      <a:pt x="31" y="625"/>
                      <a:pt x="29" y="622"/>
                      <a:pt x="28" y="619"/>
                    </a:cubicBezTo>
                    <a:cubicBezTo>
                      <a:pt x="25" y="612"/>
                      <a:pt x="24" y="604"/>
                      <a:pt x="24" y="597"/>
                    </a:cubicBezTo>
                    <a:cubicBezTo>
                      <a:pt x="22" y="579"/>
                      <a:pt x="21" y="559"/>
                      <a:pt x="25" y="542"/>
                    </a:cubicBezTo>
                    <a:cubicBezTo>
                      <a:pt x="27" y="535"/>
                      <a:pt x="30" y="528"/>
                      <a:pt x="33" y="521"/>
                    </a:cubicBezTo>
                    <a:cubicBezTo>
                      <a:pt x="36" y="514"/>
                      <a:pt x="40" y="506"/>
                      <a:pt x="42" y="498"/>
                    </a:cubicBezTo>
                    <a:cubicBezTo>
                      <a:pt x="47" y="477"/>
                      <a:pt x="52" y="460"/>
                      <a:pt x="58" y="446"/>
                    </a:cubicBezTo>
                    <a:cubicBezTo>
                      <a:pt x="61" y="439"/>
                      <a:pt x="64" y="432"/>
                      <a:pt x="66" y="425"/>
                    </a:cubicBezTo>
                    <a:cubicBezTo>
                      <a:pt x="72" y="408"/>
                      <a:pt x="78" y="392"/>
                      <a:pt x="86" y="378"/>
                    </a:cubicBezTo>
                    <a:cubicBezTo>
                      <a:pt x="96" y="362"/>
                      <a:pt x="103" y="344"/>
                      <a:pt x="109" y="329"/>
                    </a:cubicBezTo>
                    <a:cubicBezTo>
                      <a:pt x="118" y="305"/>
                      <a:pt x="130" y="284"/>
                      <a:pt x="141" y="267"/>
                    </a:cubicBezTo>
                    <a:cubicBezTo>
                      <a:pt x="147" y="257"/>
                      <a:pt x="155" y="248"/>
                      <a:pt x="163" y="240"/>
                    </a:cubicBezTo>
                    <a:cubicBezTo>
                      <a:pt x="165" y="237"/>
                      <a:pt x="168" y="234"/>
                      <a:pt x="170" y="231"/>
                    </a:cubicBezTo>
                    <a:cubicBezTo>
                      <a:pt x="175" y="226"/>
                      <a:pt x="178" y="221"/>
                      <a:pt x="181" y="215"/>
                    </a:cubicBezTo>
                    <a:cubicBezTo>
                      <a:pt x="184" y="212"/>
                      <a:pt x="186" y="208"/>
                      <a:pt x="188" y="205"/>
                    </a:cubicBezTo>
                    <a:cubicBezTo>
                      <a:pt x="192" y="200"/>
                      <a:pt x="196" y="196"/>
                      <a:pt x="200" y="192"/>
                    </a:cubicBezTo>
                    <a:cubicBezTo>
                      <a:pt x="202" y="189"/>
                      <a:pt x="204" y="187"/>
                      <a:pt x="206" y="184"/>
                    </a:cubicBezTo>
                    <a:cubicBezTo>
                      <a:pt x="211" y="179"/>
                      <a:pt x="217" y="174"/>
                      <a:pt x="223" y="169"/>
                    </a:cubicBezTo>
                    <a:cubicBezTo>
                      <a:pt x="231" y="163"/>
                      <a:pt x="237" y="157"/>
                      <a:pt x="243" y="150"/>
                    </a:cubicBezTo>
                    <a:cubicBezTo>
                      <a:pt x="247" y="145"/>
                      <a:pt x="249" y="140"/>
                      <a:pt x="252" y="136"/>
                    </a:cubicBezTo>
                    <a:cubicBezTo>
                      <a:pt x="256" y="128"/>
                      <a:pt x="261" y="120"/>
                      <a:pt x="268" y="114"/>
                    </a:cubicBezTo>
                    <a:cubicBezTo>
                      <a:pt x="278" y="107"/>
                      <a:pt x="288" y="105"/>
                      <a:pt x="300" y="103"/>
                    </a:cubicBezTo>
                    <a:cubicBezTo>
                      <a:pt x="302" y="102"/>
                      <a:pt x="305" y="102"/>
                      <a:pt x="308" y="101"/>
                    </a:cubicBezTo>
                    <a:cubicBezTo>
                      <a:pt x="309" y="101"/>
                      <a:pt x="309" y="101"/>
                      <a:pt x="309" y="101"/>
                    </a:cubicBezTo>
                    <a:cubicBezTo>
                      <a:pt x="320" y="99"/>
                      <a:pt x="330" y="96"/>
                      <a:pt x="334" y="88"/>
                    </a:cubicBezTo>
                    <a:cubicBezTo>
                      <a:pt x="335" y="85"/>
                      <a:pt x="336" y="82"/>
                      <a:pt x="336" y="79"/>
                    </a:cubicBezTo>
                    <a:cubicBezTo>
                      <a:pt x="336" y="75"/>
                      <a:pt x="337" y="72"/>
                      <a:pt x="338" y="69"/>
                    </a:cubicBezTo>
                    <a:cubicBezTo>
                      <a:pt x="341" y="62"/>
                      <a:pt x="345" y="58"/>
                      <a:pt x="351" y="55"/>
                    </a:cubicBezTo>
                    <a:cubicBezTo>
                      <a:pt x="358" y="52"/>
                      <a:pt x="365" y="52"/>
                      <a:pt x="372" y="51"/>
                    </a:cubicBezTo>
                    <a:cubicBezTo>
                      <a:pt x="378" y="51"/>
                      <a:pt x="383" y="51"/>
                      <a:pt x="389" y="49"/>
                    </a:cubicBezTo>
                    <a:cubicBezTo>
                      <a:pt x="397" y="47"/>
                      <a:pt x="404" y="42"/>
                      <a:pt x="410" y="36"/>
                    </a:cubicBezTo>
                    <a:cubicBezTo>
                      <a:pt x="414" y="32"/>
                      <a:pt x="418" y="29"/>
                      <a:pt x="423" y="26"/>
                    </a:cubicBezTo>
                    <a:cubicBezTo>
                      <a:pt x="431" y="22"/>
                      <a:pt x="438" y="20"/>
                      <a:pt x="448" y="20"/>
                    </a:cubicBezTo>
                    <a:cubicBezTo>
                      <a:pt x="452" y="20"/>
                      <a:pt x="456" y="20"/>
                      <a:pt x="461" y="21"/>
                    </a:cubicBezTo>
                    <a:cubicBezTo>
                      <a:pt x="464" y="21"/>
                      <a:pt x="467" y="21"/>
                      <a:pt x="469" y="21"/>
                    </a:cubicBezTo>
                    <a:cubicBezTo>
                      <a:pt x="493" y="23"/>
                      <a:pt x="499" y="44"/>
                      <a:pt x="505" y="72"/>
                    </a:cubicBezTo>
                    <a:cubicBezTo>
                      <a:pt x="506" y="78"/>
                      <a:pt x="507" y="83"/>
                      <a:pt x="509" y="88"/>
                    </a:cubicBezTo>
                    <a:cubicBezTo>
                      <a:pt x="514" y="106"/>
                      <a:pt x="520" y="134"/>
                      <a:pt x="521" y="151"/>
                    </a:cubicBezTo>
                    <a:cubicBezTo>
                      <a:pt x="521" y="162"/>
                      <a:pt x="521" y="162"/>
                      <a:pt x="521" y="162"/>
                    </a:cubicBezTo>
                    <a:cubicBezTo>
                      <a:pt x="521" y="165"/>
                      <a:pt x="522" y="168"/>
                      <a:pt x="522" y="172"/>
                    </a:cubicBezTo>
                    <a:cubicBezTo>
                      <a:pt x="512" y="164"/>
                      <a:pt x="499" y="153"/>
                      <a:pt x="489" y="149"/>
                    </a:cubicBezTo>
                    <a:cubicBezTo>
                      <a:pt x="482" y="146"/>
                      <a:pt x="473" y="143"/>
                      <a:pt x="465" y="141"/>
                    </a:cubicBezTo>
                    <a:cubicBezTo>
                      <a:pt x="459" y="139"/>
                      <a:pt x="459" y="139"/>
                      <a:pt x="445" y="137"/>
                    </a:cubicBezTo>
                    <a:cubicBezTo>
                      <a:pt x="442" y="136"/>
                      <a:pt x="439" y="138"/>
                      <a:pt x="439" y="141"/>
                    </a:cubicBezTo>
                    <a:cubicBezTo>
                      <a:pt x="438" y="143"/>
                      <a:pt x="440" y="146"/>
                      <a:pt x="443" y="147"/>
                    </a:cubicBezTo>
                    <a:cubicBezTo>
                      <a:pt x="456" y="149"/>
                      <a:pt x="456" y="149"/>
                      <a:pt x="462" y="151"/>
                    </a:cubicBezTo>
                    <a:cubicBezTo>
                      <a:pt x="470" y="153"/>
                      <a:pt x="478" y="155"/>
                      <a:pt x="485" y="158"/>
                    </a:cubicBezTo>
                    <a:cubicBezTo>
                      <a:pt x="494" y="162"/>
                      <a:pt x="507" y="173"/>
                      <a:pt x="517" y="181"/>
                    </a:cubicBezTo>
                    <a:cubicBezTo>
                      <a:pt x="522" y="185"/>
                      <a:pt x="522" y="185"/>
                      <a:pt x="522" y="185"/>
                    </a:cubicBezTo>
                    <a:cubicBezTo>
                      <a:pt x="522" y="185"/>
                      <a:pt x="522" y="185"/>
                      <a:pt x="523" y="185"/>
                    </a:cubicBezTo>
                    <a:cubicBezTo>
                      <a:pt x="523" y="193"/>
                      <a:pt x="524" y="202"/>
                      <a:pt x="525" y="211"/>
                    </a:cubicBezTo>
                    <a:cubicBezTo>
                      <a:pt x="525" y="215"/>
                      <a:pt x="525" y="218"/>
                      <a:pt x="526" y="222"/>
                    </a:cubicBezTo>
                    <a:cubicBezTo>
                      <a:pt x="519" y="215"/>
                      <a:pt x="510" y="209"/>
                      <a:pt x="501" y="206"/>
                    </a:cubicBezTo>
                    <a:cubicBezTo>
                      <a:pt x="493" y="204"/>
                      <a:pt x="485" y="204"/>
                      <a:pt x="476" y="206"/>
                    </a:cubicBezTo>
                    <a:cubicBezTo>
                      <a:pt x="473" y="207"/>
                      <a:pt x="470" y="209"/>
                      <a:pt x="467" y="210"/>
                    </a:cubicBezTo>
                    <a:cubicBezTo>
                      <a:pt x="463" y="212"/>
                      <a:pt x="460" y="214"/>
                      <a:pt x="457" y="213"/>
                    </a:cubicBezTo>
                    <a:cubicBezTo>
                      <a:pt x="454" y="213"/>
                      <a:pt x="452" y="215"/>
                      <a:pt x="451" y="218"/>
                    </a:cubicBezTo>
                    <a:cubicBezTo>
                      <a:pt x="451" y="221"/>
                      <a:pt x="453" y="223"/>
                      <a:pt x="456" y="224"/>
                    </a:cubicBezTo>
                    <a:cubicBezTo>
                      <a:pt x="462" y="224"/>
                      <a:pt x="467" y="221"/>
                      <a:pt x="472" y="219"/>
                    </a:cubicBezTo>
                    <a:cubicBezTo>
                      <a:pt x="474" y="218"/>
                      <a:pt x="477" y="217"/>
                      <a:pt x="479" y="216"/>
                    </a:cubicBezTo>
                    <a:cubicBezTo>
                      <a:pt x="486" y="214"/>
                      <a:pt x="492" y="214"/>
                      <a:pt x="498" y="216"/>
                    </a:cubicBezTo>
                    <a:cubicBezTo>
                      <a:pt x="509" y="219"/>
                      <a:pt x="519" y="227"/>
                      <a:pt x="525" y="237"/>
                    </a:cubicBezTo>
                    <a:cubicBezTo>
                      <a:pt x="526" y="238"/>
                      <a:pt x="526" y="238"/>
                      <a:pt x="527" y="239"/>
                    </a:cubicBezTo>
                    <a:cubicBezTo>
                      <a:pt x="528" y="257"/>
                      <a:pt x="528" y="276"/>
                      <a:pt x="526" y="295"/>
                    </a:cubicBezTo>
                    <a:cubicBezTo>
                      <a:pt x="524" y="293"/>
                      <a:pt x="521" y="291"/>
                      <a:pt x="519" y="289"/>
                    </a:cubicBezTo>
                    <a:cubicBezTo>
                      <a:pt x="511" y="280"/>
                      <a:pt x="501" y="270"/>
                      <a:pt x="489" y="272"/>
                    </a:cubicBezTo>
                    <a:cubicBezTo>
                      <a:pt x="485" y="273"/>
                      <a:pt x="481" y="276"/>
                      <a:pt x="477" y="279"/>
                    </a:cubicBezTo>
                    <a:cubicBezTo>
                      <a:pt x="474" y="281"/>
                      <a:pt x="470" y="283"/>
                      <a:pt x="467" y="284"/>
                    </a:cubicBezTo>
                    <a:cubicBezTo>
                      <a:pt x="463" y="285"/>
                      <a:pt x="463" y="285"/>
                      <a:pt x="463" y="285"/>
                    </a:cubicBezTo>
                    <a:cubicBezTo>
                      <a:pt x="456" y="287"/>
                      <a:pt x="449" y="289"/>
                      <a:pt x="443" y="290"/>
                    </a:cubicBezTo>
                    <a:cubicBezTo>
                      <a:pt x="439" y="291"/>
                      <a:pt x="435" y="291"/>
                      <a:pt x="431" y="291"/>
                    </a:cubicBezTo>
                    <a:cubicBezTo>
                      <a:pt x="425" y="291"/>
                      <a:pt x="419" y="291"/>
                      <a:pt x="414" y="292"/>
                    </a:cubicBezTo>
                    <a:cubicBezTo>
                      <a:pt x="404" y="294"/>
                      <a:pt x="396" y="299"/>
                      <a:pt x="387" y="303"/>
                    </a:cubicBezTo>
                    <a:cubicBezTo>
                      <a:pt x="384" y="305"/>
                      <a:pt x="384" y="305"/>
                      <a:pt x="384" y="305"/>
                    </a:cubicBezTo>
                    <a:cubicBezTo>
                      <a:pt x="370" y="312"/>
                      <a:pt x="352" y="322"/>
                      <a:pt x="339" y="339"/>
                    </a:cubicBezTo>
                    <a:cubicBezTo>
                      <a:pt x="317" y="368"/>
                      <a:pt x="313" y="400"/>
                      <a:pt x="328" y="425"/>
                    </a:cubicBezTo>
                    <a:cubicBezTo>
                      <a:pt x="333" y="432"/>
                      <a:pt x="339" y="438"/>
                      <a:pt x="345" y="444"/>
                    </a:cubicBezTo>
                    <a:cubicBezTo>
                      <a:pt x="330" y="455"/>
                      <a:pt x="315" y="477"/>
                      <a:pt x="313" y="480"/>
                    </a:cubicBezTo>
                    <a:cubicBezTo>
                      <a:pt x="309" y="485"/>
                      <a:pt x="307" y="490"/>
                      <a:pt x="304" y="495"/>
                    </a:cubicBezTo>
                    <a:cubicBezTo>
                      <a:pt x="304" y="490"/>
                      <a:pt x="303" y="483"/>
                      <a:pt x="301" y="475"/>
                    </a:cubicBezTo>
                    <a:cubicBezTo>
                      <a:pt x="297" y="461"/>
                      <a:pt x="284" y="452"/>
                      <a:pt x="272" y="444"/>
                    </a:cubicBezTo>
                    <a:cubicBezTo>
                      <a:pt x="269" y="442"/>
                      <a:pt x="267" y="441"/>
                      <a:pt x="265" y="439"/>
                    </a:cubicBezTo>
                    <a:cubicBezTo>
                      <a:pt x="256" y="433"/>
                      <a:pt x="227" y="428"/>
                      <a:pt x="193" y="423"/>
                    </a:cubicBezTo>
                    <a:cubicBezTo>
                      <a:pt x="185" y="422"/>
                      <a:pt x="178" y="420"/>
                      <a:pt x="174" y="420"/>
                    </a:cubicBezTo>
                    <a:cubicBezTo>
                      <a:pt x="174" y="419"/>
                      <a:pt x="173" y="419"/>
                      <a:pt x="173" y="419"/>
                    </a:cubicBezTo>
                    <a:cubicBezTo>
                      <a:pt x="164" y="418"/>
                      <a:pt x="163" y="416"/>
                      <a:pt x="163" y="416"/>
                    </a:cubicBezTo>
                    <a:cubicBezTo>
                      <a:pt x="162" y="415"/>
                      <a:pt x="163" y="413"/>
                      <a:pt x="163" y="412"/>
                    </a:cubicBezTo>
                    <a:cubicBezTo>
                      <a:pt x="163" y="411"/>
                      <a:pt x="164" y="411"/>
                      <a:pt x="164" y="410"/>
                    </a:cubicBezTo>
                    <a:cubicBezTo>
                      <a:pt x="166" y="404"/>
                      <a:pt x="167" y="401"/>
                      <a:pt x="171" y="396"/>
                    </a:cubicBezTo>
                    <a:cubicBezTo>
                      <a:pt x="177" y="386"/>
                      <a:pt x="186" y="380"/>
                      <a:pt x="194" y="379"/>
                    </a:cubicBezTo>
                    <a:cubicBezTo>
                      <a:pt x="196" y="379"/>
                      <a:pt x="198" y="377"/>
                      <a:pt x="198" y="374"/>
                    </a:cubicBezTo>
                    <a:cubicBezTo>
                      <a:pt x="199" y="355"/>
                      <a:pt x="201" y="343"/>
                      <a:pt x="211" y="331"/>
                    </a:cubicBezTo>
                    <a:cubicBezTo>
                      <a:pt x="217" y="344"/>
                      <a:pt x="228" y="365"/>
                      <a:pt x="233" y="372"/>
                    </a:cubicBezTo>
                    <a:cubicBezTo>
                      <a:pt x="242" y="388"/>
                      <a:pt x="254" y="398"/>
                      <a:pt x="267" y="408"/>
                    </a:cubicBezTo>
                    <a:cubicBezTo>
                      <a:pt x="272" y="412"/>
                      <a:pt x="277" y="416"/>
                      <a:pt x="281" y="420"/>
                    </a:cubicBezTo>
                    <a:cubicBezTo>
                      <a:pt x="282" y="421"/>
                      <a:pt x="284" y="422"/>
                      <a:pt x="285" y="422"/>
                    </a:cubicBezTo>
                    <a:cubicBezTo>
                      <a:pt x="286" y="422"/>
                      <a:pt x="288" y="421"/>
                      <a:pt x="289" y="420"/>
                    </a:cubicBezTo>
                    <a:cubicBezTo>
                      <a:pt x="290" y="418"/>
                      <a:pt x="290" y="415"/>
                      <a:pt x="288" y="413"/>
                    </a:cubicBezTo>
                    <a:cubicBezTo>
                      <a:pt x="283" y="408"/>
                      <a:pt x="278" y="404"/>
                      <a:pt x="273" y="400"/>
                    </a:cubicBezTo>
                    <a:cubicBezTo>
                      <a:pt x="261" y="390"/>
                      <a:pt x="250" y="381"/>
                      <a:pt x="242" y="367"/>
                    </a:cubicBezTo>
                    <a:cubicBezTo>
                      <a:pt x="236" y="358"/>
                      <a:pt x="221" y="330"/>
                      <a:pt x="217" y="320"/>
                    </a:cubicBezTo>
                    <a:cubicBezTo>
                      <a:pt x="217" y="320"/>
                      <a:pt x="217" y="320"/>
                      <a:pt x="217" y="320"/>
                    </a:cubicBezTo>
                    <a:cubicBezTo>
                      <a:pt x="217" y="320"/>
                      <a:pt x="217" y="320"/>
                      <a:pt x="217" y="320"/>
                    </a:cubicBezTo>
                    <a:cubicBezTo>
                      <a:pt x="215" y="315"/>
                      <a:pt x="212" y="311"/>
                      <a:pt x="209" y="308"/>
                    </a:cubicBezTo>
                    <a:cubicBezTo>
                      <a:pt x="204" y="300"/>
                      <a:pt x="199" y="294"/>
                      <a:pt x="199" y="282"/>
                    </a:cubicBezTo>
                    <a:cubicBezTo>
                      <a:pt x="199" y="279"/>
                      <a:pt x="197" y="277"/>
                      <a:pt x="194" y="277"/>
                    </a:cubicBezTo>
                    <a:cubicBezTo>
                      <a:pt x="194" y="277"/>
                      <a:pt x="194" y="277"/>
                      <a:pt x="194" y="277"/>
                    </a:cubicBezTo>
                    <a:cubicBezTo>
                      <a:pt x="191" y="277"/>
                      <a:pt x="189" y="279"/>
                      <a:pt x="189" y="282"/>
                    </a:cubicBezTo>
                    <a:cubicBezTo>
                      <a:pt x="189" y="297"/>
                      <a:pt x="195" y="305"/>
                      <a:pt x="201" y="314"/>
                    </a:cubicBezTo>
                    <a:cubicBezTo>
                      <a:pt x="203" y="316"/>
                      <a:pt x="205" y="319"/>
                      <a:pt x="206" y="321"/>
                    </a:cubicBezTo>
                    <a:cubicBezTo>
                      <a:pt x="192" y="337"/>
                      <a:pt x="189" y="353"/>
                      <a:pt x="188" y="370"/>
                    </a:cubicBezTo>
                    <a:cubicBezTo>
                      <a:pt x="176" y="373"/>
                      <a:pt x="167" y="384"/>
                      <a:pt x="162" y="390"/>
                    </a:cubicBezTo>
                    <a:cubicBezTo>
                      <a:pt x="158" y="396"/>
                      <a:pt x="156" y="400"/>
                      <a:pt x="154" y="407"/>
                    </a:cubicBezTo>
                    <a:cubicBezTo>
                      <a:pt x="154" y="408"/>
                      <a:pt x="154" y="408"/>
                      <a:pt x="154" y="408"/>
                    </a:cubicBezTo>
                    <a:cubicBezTo>
                      <a:pt x="153" y="410"/>
                      <a:pt x="151" y="416"/>
                      <a:pt x="154" y="421"/>
                    </a:cubicBezTo>
                    <a:cubicBezTo>
                      <a:pt x="156" y="425"/>
                      <a:pt x="162" y="428"/>
                      <a:pt x="169" y="429"/>
                    </a:cubicBezTo>
                    <a:cubicBezTo>
                      <a:pt x="170" y="429"/>
                      <a:pt x="170" y="429"/>
                      <a:pt x="170" y="429"/>
                    </a:cubicBezTo>
                    <a:cubicBezTo>
                      <a:pt x="174" y="430"/>
                      <a:pt x="182" y="431"/>
                      <a:pt x="192" y="433"/>
                    </a:cubicBezTo>
                    <a:cubicBezTo>
                      <a:pt x="214" y="436"/>
                      <a:pt x="251" y="442"/>
                      <a:pt x="259" y="447"/>
                    </a:cubicBezTo>
                    <a:cubicBezTo>
                      <a:pt x="261" y="449"/>
                      <a:pt x="264" y="451"/>
                      <a:pt x="266" y="452"/>
                    </a:cubicBezTo>
                    <a:cubicBezTo>
                      <a:pt x="277" y="459"/>
                      <a:pt x="288" y="467"/>
                      <a:pt x="291" y="477"/>
                    </a:cubicBezTo>
                    <a:cubicBezTo>
                      <a:pt x="294" y="488"/>
                      <a:pt x="294" y="494"/>
                      <a:pt x="295" y="500"/>
                    </a:cubicBezTo>
                    <a:cubicBezTo>
                      <a:pt x="295" y="506"/>
                      <a:pt x="296" y="512"/>
                      <a:pt x="298" y="519"/>
                    </a:cubicBezTo>
                    <a:cubicBezTo>
                      <a:pt x="299" y="521"/>
                      <a:pt x="301" y="523"/>
                      <a:pt x="303" y="523"/>
                    </a:cubicBezTo>
                    <a:cubicBezTo>
                      <a:pt x="303" y="523"/>
                      <a:pt x="303" y="523"/>
                      <a:pt x="303" y="523"/>
                    </a:cubicBezTo>
                    <a:cubicBezTo>
                      <a:pt x="305" y="522"/>
                      <a:pt x="307" y="521"/>
                      <a:pt x="308" y="519"/>
                    </a:cubicBezTo>
                    <a:cubicBezTo>
                      <a:pt x="312" y="502"/>
                      <a:pt x="316" y="494"/>
                      <a:pt x="321" y="486"/>
                    </a:cubicBezTo>
                    <a:cubicBezTo>
                      <a:pt x="328" y="476"/>
                      <a:pt x="342" y="458"/>
                      <a:pt x="354" y="450"/>
                    </a:cubicBezTo>
                    <a:cubicBezTo>
                      <a:pt x="363" y="455"/>
                      <a:pt x="373" y="460"/>
                      <a:pt x="382" y="464"/>
                    </a:cubicBezTo>
                    <a:cubicBezTo>
                      <a:pt x="386" y="466"/>
                      <a:pt x="390" y="468"/>
                      <a:pt x="393" y="469"/>
                    </a:cubicBezTo>
                    <a:cubicBezTo>
                      <a:pt x="394" y="470"/>
                      <a:pt x="395" y="470"/>
                      <a:pt x="396" y="470"/>
                    </a:cubicBezTo>
                    <a:cubicBezTo>
                      <a:pt x="398" y="470"/>
                      <a:pt x="399" y="469"/>
                      <a:pt x="400" y="467"/>
                    </a:cubicBezTo>
                    <a:cubicBezTo>
                      <a:pt x="401" y="465"/>
                      <a:pt x="400" y="462"/>
                      <a:pt x="398" y="460"/>
                    </a:cubicBezTo>
                    <a:cubicBezTo>
                      <a:pt x="394" y="459"/>
                      <a:pt x="390" y="457"/>
                      <a:pt x="386" y="455"/>
                    </a:cubicBezTo>
                    <a:cubicBezTo>
                      <a:pt x="368" y="447"/>
                      <a:pt x="348" y="437"/>
                      <a:pt x="337" y="419"/>
                    </a:cubicBezTo>
                    <a:cubicBezTo>
                      <a:pt x="318" y="389"/>
                      <a:pt x="340" y="355"/>
                      <a:pt x="347" y="345"/>
                    </a:cubicBezTo>
                    <a:cubicBezTo>
                      <a:pt x="356" y="333"/>
                      <a:pt x="369" y="323"/>
                      <a:pt x="388" y="314"/>
                    </a:cubicBezTo>
                    <a:cubicBezTo>
                      <a:pt x="392" y="312"/>
                      <a:pt x="392" y="312"/>
                      <a:pt x="392" y="312"/>
                    </a:cubicBezTo>
                    <a:cubicBezTo>
                      <a:pt x="400" y="308"/>
                      <a:pt x="407" y="304"/>
                      <a:pt x="416" y="302"/>
                    </a:cubicBezTo>
                    <a:cubicBezTo>
                      <a:pt x="421" y="301"/>
                      <a:pt x="426" y="301"/>
                      <a:pt x="431" y="301"/>
                    </a:cubicBezTo>
                    <a:cubicBezTo>
                      <a:pt x="435" y="301"/>
                      <a:pt x="440" y="301"/>
                      <a:pt x="444" y="300"/>
                    </a:cubicBezTo>
                    <a:cubicBezTo>
                      <a:pt x="452" y="299"/>
                      <a:pt x="459" y="297"/>
                      <a:pt x="466" y="295"/>
                    </a:cubicBezTo>
                    <a:cubicBezTo>
                      <a:pt x="470" y="293"/>
                      <a:pt x="470" y="293"/>
                      <a:pt x="470" y="293"/>
                    </a:cubicBezTo>
                    <a:cubicBezTo>
                      <a:pt x="475" y="292"/>
                      <a:pt x="479" y="290"/>
                      <a:pt x="482" y="287"/>
                    </a:cubicBezTo>
                    <a:cubicBezTo>
                      <a:pt x="486" y="285"/>
                      <a:pt x="489" y="283"/>
                      <a:pt x="492" y="282"/>
                    </a:cubicBezTo>
                    <a:cubicBezTo>
                      <a:pt x="498" y="281"/>
                      <a:pt x="505" y="289"/>
                      <a:pt x="512" y="296"/>
                    </a:cubicBezTo>
                    <a:cubicBezTo>
                      <a:pt x="516" y="300"/>
                      <a:pt x="520" y="304"/>
                      <a:pt x="525" y="307"/>
                    </a:cubicBezTo>
                    <a:cubicBezTo>
                      <a:pt x="523" y="320"/>
                      <a:pt x="523" y="332"/>
                      <a:pt x="524" y="345"/>
                    </a:cubicBezTo>
                    <a:cubicBezTo>
                      <a:pt x="524" y="353"/>
                      <a:pt x="524" y="362"/>
                      <a:pt x="524" y="371"/>
                    </a:cubicBezTo>
                    <a:cubicBezTo>
                      <a:pt x="524" y="372"/>
                      <a:pt x="524" y="373"/>
                      <a:pt x="524" y="374"/>
                    </a:cubicBezTo>
                    <a:cubicBezTo>
                      <a:pt x="514" y="373"/>
                      <a:pt x="506" y="367"/>
                      <a:pt x="496" y="362"/>
                    </a:cubicBezTo>
                    <a:cubicBezTo>
                      <a:pt x="488" y="356"/>
                      <a:pt x="479" y="351"/>
                      <a:pt x="469" y="348"/>
                    </a:cubicBezTo>
                    <a:cubicBezTo>
                      <a:pt x="458" y="346"/>
                      <a:pt x="448" y="351"/>
                      <a:pt x="444" y="360"/>
                    </a:cubicBezTo>
                    <a:cubicBezTo>
                      <a:pt x="440" y="372"/>
                      <a:pt x="443" y="389"/>
                      <a:pt x="456" y="396"/>
                    </a:cubicBezTo>
                    <a:cubicBezTo>
                      <a:pt x="457" y="397"/>
                      <a:pt x="458" y="397"/>
                      <a:pt x="459" y="397"/>
                    </a:cubicBezTo>
                    <a:cubicBezTo>
                      <a:pt x="460" y="397"/>
                      <a:pt x="462" y="396"/>
                      <a:pt x="463" y="395"/>
                    </a:cubicBezTo>
                    <a:cubicBezTo>
                      <a:pt x="464" y="392"/>
                      <a:pt x="464" y="389"/>
                      <a:pt x="461" y="388"/>
                    </a:cubicBezTo>
                    <a:cubicBezTo>
                      <a:pt x="453" y="383"/>
                      <a:pt x="451" y="372"/>
                      <a:pt x="454" y="364"/>
                    </a:cubicBezTo>
                    <a:cubicBezTo>
                      <a:pt x="456" y="359"/>
                      <a:pt x="460" y="357"/>
                      <a:pt x="467" y="358"/>
                    </a:cubicBezTo>
                    <a:cubicBezTo>
                      <a:pt x="475" y="360"/>
                      <a:pt x="483" y="365"/>
                      <a:pt x="491" y="370"/>
                    </a:cubicBezTo>
                    <a:cubicBezTo>
                      <a:pt x="501" y="377"/>
                      <a:pt x="511" y="383"/>
                      <a:pt x="523" y="384"/>
                    </a:cubicBezTo>
                    <a:cubicBezTo>
                      <a:pt x="523" y="407"/>
                      <a:pt x="524" y="432"/>
                      <a:pt x="525" y="456"/>
                    </a:cubicBezTo>
                    <a:cubicBezTo>
                      <a:pt x="526" y="477"/>
                      <a:pt x="526" y="499"/>
                      <a:pt x="526" y="519"/>
                    </a:cubicBezTo>
                    <a:cubicBezTo>
                      <a:pt x="526" y="538"/>
                      <a:pt x="526" y="538"/>
                      <a:pt x="526" y="538"/>
                    </a:cubicBezTo>
                    <a:cubicBezTo>
                      <a:pt x="527" y="573"/>
                      <a:pt x="527" y="608"/>
                      <a:pt x="525" y="643"/>
                    </a:cubicBezTo>
                    <a:cubicBezTo>
                      <a:pt x="525" y="647"/>
                      <a:pt x="525" y="647"/>
                      <a:pt x="525" y="647"/>
                    </a:cubicBezTo>
                    <a:cubicBezTo>
                      <a:pt x="523" y="682"/>
                      <a:pt x="520" y="706"/>
                      <a:pt x="492" y="713"/>
                    </a:cubicBezTo>
                    <a:cubicBezTo>
                      <a:pt x="464" y="720"/>
                      <a:pt x="464" y="720"/>
                      <a:pt x="464" y="720"/>
                    </a:cubicBezTo>
                    <a:cubicBezTo>
                      <a:pt x="477" y="726"/>
                      <a:pt x="477" y="726"/>
                      <a:pt x="477" y="726"/>
                    </a:cubicBezTo>
                    <a:cubicBezTo>
                      <a:pt x="476" y="733"/>
                      <a:pt x="475" y="744"/>
                      <a:pt x="474" y="747"/>
                    </a:cubicBezTo>
                    <a:cubicBezTo>
                      <a:pt x="473" y="749"/>
                      <a:pt x="472" y="752"/>
                      <a:pt x="471" y="755"/>
                    </a:cubicBezTo>
                    <a:cubicBezTo>
                      <a:pt x="470" y="757"/>
                      <a:pt x="469" y="760"/>
                      <a:pt x="468" y="762"/>
                    </a:cubicBezTo>
                    <a:cubicBezTo>
                      <a:pt x="466" y="764"/>
                      <a:pt x="467" y="767"/>
                      <a:pt x="469" y="769"/>
                    </a:cubicBezTo>
                    <a:cubicBezTo>
                      <a:pt x="470" y="769"/>
                      <a:pt x="471" y="769"/>
                      <a:pt x="472" y="769"/>
                    </a:cubicBezTo>
                    <a:cubicBezTo>
                      <a:pt x="474" y="769"/>
                      <a:pt x="475" y="769"/>
                      <a:pt x="476" y="767"/>
                    </a:cubicBezTo>
                    <a:cubicBezTo>
                      <a:pt x="478" y="764"/>
                      <a:pt x="479" y="761"/>
                      <a:pt x="480" y="758"/>
                    </a:cubicBezTo>
                    <a:cubicBezTo>
                      <a:pt x="481" y="756"/>
                      <a:pt x="482" y="753"/>
                      <a:pt x="483" y="751"/>
                    </a:cubicBezTo>
                    <a:cubicBezTo>
                      <a:pt x="485" y="748"/>
                      <a:pt x="486" y="738"/>
                      <a:pt x="487" y="730"/>
                    </a:cubicBezTo>
                    <a:cubicBezTo>
                      <a:pt x="491" y="732"/>
                      <a:pt x="491" y="732"/>
                      <a:pt x="491" y="732"/>
                    </a:cubicBezTo>
                    <a:cubicBezTo>
                      <a:pt x="494" y="734"/>
                      <a:pt x="498" y="735"/>
                      <a:pt x="502" y="736"/>
                    </a:cubicBezTo>
                    <a:cubicBezTo>
                      <a:pt x="514" y="739"/>
                      <a:pt x="516" y="746"/>
                      <a:pt x="519" y="758"/>
                    </a:cubicBezTo>
                    <a:cubicBezTo>
                      <a:pt x="519" y="759"/>
                      <a:pt x="519" y="759"/>
                      <a:pt x="519" y="759"/>
                    </a:cubicBezTo>
                    <a:cubicBezTo>
                      <a:pt x="526" y="786"/>
                      <a:pt x="528" y="814"/>
                      <a:pt x="529" y="839"/>
                    </a:cubicBezTo>
                    <a:cubicBezTo>
                      <a:pt x="529" y="841"/>
                      <a:pt x="530" y="843"/>
                      <a:pt x="530" y="845"/>
                    </a:cubicBezTo>
                    <a:cubicBezTo>
                      <a:pt x="530" y="846"/>
                      <a:pt x="530" y="846"/>
                      <a:pt x="530" y="846"/>
                    </a:cubicBezTo>
                    <a:cubicBezTo>
                      <a:pt x="530" y="856"/>
                      <a:pt x="531" y="867"/>
                      <a:pt x="529" y="876"/>
                    </a:cubicBezTo>
                    <a:cubicBezTo>
                      <a:pt x="528" y="880"/>
                      <a:pt x="527" y="884"/>
                      <a:pt x="525" y="887"/>
                    </a:cubicBezTo>
                    <a:cubicBezTo>
                      <a:pt x="522" y="894"/>
                      <a:pt x="519" y="900"/>
                      <a:pt x="522" y="910"/>
                    </a:cubicBezTo>
                    <a:cubicBezTo>
                      <a:pt x="524" y="917"/>
                      <a:pt x="526" y="923"/>
                      <a:pt x="528" y="929"/>
                    </a:cubicBezTo>
                    <a:cubicBezTo>
                      <a:pt x="534" y="944"/>
                      <a:pt x="538" y="957"/>
                      <a:pt x="537" y="97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75"/>
              <p:cNvSpPr>
                <a:spLocks/>
              </p:cNvSpPr>
              <p:nvPr/>
            </p:nvSpPr>
            <p:spPr bwMode="auto">
              <a:xfrm>
                <a:off x="4880546" y="3872631"/>
                <a:ext cx="1136650" cy="798513"/>
              </a:xfrm>
              <a:custGeom>
                <a:avLst/>
                <a:gdLst>
                  <a:gd name="T0" fmla="*/ 9 w 371"/>
                  <a:gd name="T1" fmla="*/ 261 h 261"/>
                  <a:gd name="T2" fmla="*/ 10 w 371"/>
                  <a:gd name="T3" fmla="*/ 261 h 261"/>
                  <a:gd name="T4" fmla="*/ 14 w 371"/>
                  <a:gd name="T5" fmla="*/ 255 h 261"/>
                  <a:gd name="T6" fmla="*/ 11 w 371"/>
                  <a:gd name="T7" fmla="*/ 201 h 261"/>
                  <a:gd name="T8" fmla="*/ 24 w 371"/>
                  <a:gd name="T9" fmla="*/ 162 h 261"/>
                  <a:gd name="T10" fmla="*/ 28 w 371"/>
                  <a:gd name="T11" fmla="*/ 153 h 261"/>
                  <a:gd name="T12" fmla="*/ 55 w 371"/>
                  <a:gd name="T13" fmla="*/ 114 h 261"/>
                  <a:gd name="T14" fmla="*/ 73 w 371"/>
                  <a:gd name="T15" fmla="*/ 101 h 261"/>
                  <a:gd name="T16" fmla="*/ 75 w 371"/>
                  <a:gd name="T17" fmla="*/ 100 h 261"/>
                  <a:gd name="T18" fmla="*/ 100 w 371"/>
                  <a:gd name="T19" fmla="*/ 85 h 261"/>
                  <a:gd name="T20" fmla="*/ 116 w 371"/>
                  <a:gd name="T21" fmla="*/ 99 h 261"/>
                  <a:gd name="T22" fmla="*/ 122 w 371"/>
                  <a:gd name="T23" fmla="*/ 103 h 261"/>
                  <a:gd name="T24" fmla="*/ 170 w 371"/>
                  <a:gd name="T25" fmla="*/ 123 h 261"/>
                  <a:gd name="T26" fmla="*/ 192 w 371"/>
                  <a:gd name="T27" fmla="*/ 118 h 261"/>
                  <a:gd name="T28" fmla="*/ 218 w 371"/>
                  <a:gd name="T29" fmla="*/ 96 h 261"/>
                  <a:gd name="T30" fmla="*/ 243 w 371"/>
                  <a:gd name="T31" fmla="*/ 76 h 261"/>
                  <a:gd name="T32" fmla="*/ 271 w 371"/>
                  <a:gd name="T33" fmla="*/ 69 h 261"/>
                  <a:gd name="T34" fmla="*/ 309 w 371"/>
                  <a:gd name="T35" fmla="*/ 57 h 261"/>
                  <a:gd name="T36" fmla="*/ 317 w 371"/>
                  <a:gd name="T37" fmla="*/ 53 h 261"/>
                  <a:gd name="T38" fmla="*/ 371 w 371"/>
                  <a:gd name="T39" fmla="*/ 6 h 261"/>
                  <a:gd name="T40" fmla="*/ 366 w 371"/>
                  <a:gd name="T41" fmla="*/ 0 h 261"/>
                  <a:gd name="T42" fmla="*/ 361 w 371"/>
                  <a:gd name="T43" fmla="*/ 4 h 261"/>
                  <a:gd name="T44" fmla="*/ 312 w 371"/>
                  <a:gd name="T45" fmla="*/ 44 h 261"/>
                  <a:gd name="T46" fmla="*/ 304 w 371"/>
                  <a:gd name="T47" fmla="*/ 48 h 261"/>
                  <a:gd name="T48" fmla="*/ 269 w 371"/>
                  <a:gd name="T49" fmla="*/ 59 h 261"/>
                  <a:gd name="T50" fmla="*/ 239 w 371"/>
                  <a:gd name="T51" fmla="*/ 67 h 261"/>
                  <a:gd name="T52" fmla="*/ 211 w 371"/>
                  <a:gd name="T53" fmla="*/ 89 h 261"/>
                  <a:gd name="T54" fmla="*/ 188 w 371"/>
                  <a:gd name="T55" fmla="*/ 109 h 261"/>
                  <a:gd name="T56" fmla="*/ 128 w 371"/>
                  <a:gd name="T57" fmla="*/ 95 h 261"/>
                  <a:gd name="T58" fmla="*/ 121 w 371"/>
                  <a:gd name="T59" fmla="*/ 90 h 261"/>
                  <a:gd name="T60" fmla="*/ 109 w 371"/>
                  <a:gd name="T61" fmla="*/ 81 h 261"/>
                  <a:gd name="T62" fmla="*/ 109 w 371"/>
                  <a:gd name="T63" fmla="*/ 64 h 261"/>
                  <a:gd name="T64" fmla="*/ 111 w 371"/>
                  <a:gd name="T65" fmla="*/ 51 h 261"/>
                  <a:gd name="T66" fmla="*/ 105 w 371"/>
                  <a:gd name="T67" fmla="*/ 46 h 261"/>
                  <a:gd name="T68" fmla="*/ 101 w 371"/>
                  <a:gd name="T69" fmla="*/ 52 h 261"/>
                  <a:gd name="T70" fmla="*/ 99 w 371"/>
                  <a:gd name="T71" fmla="*/ 62 h 261"/>
                  <a:gd name="T72" fmla="*/ 98 w 371"/>
                  <a:gd name="T73" fmla="*/ 75 h 261"/>
                  <a:gd name="T74" fmla="*/ 69 w 371"/>
                  <a:gd name="T75" fmla="*/ 92 h 261"/>
                  <a:gd name="T76" fmla="*/ 68 w 371"/>
                  <a:gd name="T77" fmla="*/ 93 h 261"/>
                  <a:gd name="T78" fmla="*/ 49 w 371"/>
                  <a:gd name="T79" fmla="*/ 106 h 261"/>
                  <a:gd name="T80" fmla="*/ 18 w 371"/>
                  <a:gd name="T81" fmla="*/ 149 h 261"/>
                  <a:gd name="T82" fmla="*/ 14 w 371"/>
                  <a:gd name="T83" fmla="*/ 158 h 261"/>
                  <a:gd name="T84" fmla="*/ 1 w 371"/>
                  <a:gd name="T85" fmla="*/ 200 h 261"/>
                  <a:gd name="T86" fmla="*/ 4 w 371"/>
                  <a:gd name="T87" fmla="*/ 257 h 261"/>
                  <a:gd name="T88" fmla="*/ 9 w 37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9" y="261"/>
                    </a:moveTo>
                    <a:cubicBezTo>
                      <a:pt x="9" y="261"/>
                      <a:pt x="9" y="261"/>
                      <a:pt x="10" y="261"/>
                    </a:cubicBezTo>
                    <a:cubicBezTo>
                      <a:pt x="12" y="260"/>
                      <a:pt x="14" y="258"/>
                      <a:pt x="14" y="255"/>
                    </a:cubicBezTo>
                    <a:cubicBezTo>
                      <a:pt x="11" y="236"/>
                      <a:pt x="10" y="217"/>
                      <a:pt x="11" y="201"/>
                    </a:cubicBezTo>
                    <a:cubicBezTo>
                      <a:pt x="13" y="187"/>
                      <a:pt x="18" y="175"/>
                      <a:pt x="24" y="162"/>
                    </a:cubicBezTo>
                    <a:cubicBezTo>
                      <a:pt x="25" y="159"/>
                      <a:pt x="26" y="156"/>
                      <a:pt x="28" y="153"/>
                    </a:cubicBezTo>
                    <a:cubicBezTo>
                      <a:pt x="32" y="143"/>
                      <a:pt x="41" y="125"/>
                      <a:pt x="55" y="114"/>
                    </a:cubicBezTo>
                    <a:cubicBezTo>
                      <a:pt x="60" y="110"/>
                      <a:pt x="66" y="106"/>
                      <a:pt x="73" y="101"/>
                    </a:cubicBezTo>
                    <a:cubicBezTo>
                      <a:pt x="75" y="100"/>
                      <a:pt x="75" y="100"/>
                      <a:pt x="75" y="100"/>
                    </a:cubicBezTo>
                    <a:cubicBezTo>
                      <a:pt x="89" y="91"/>
                      <a:pt x="96" y="87"/>
                      <a:pt x="100" y="85"/>
                    </a:cubicBezTo>
                    <a:cubicBezTo>
                      <a:pt x="103" y="92"/>
                      <a:pt x="110" y="96"/>
                      <a:pt x="116" y="99"/>
                    </a:cubicBezTo>
                    <a:cubicBezTo>
                      <a:pt x="118" y="101"/>
                      <a:pt x="120" y="102"/>
                      <a:pt x="122" y="103"/>
                    </a:cubicBezTo>
                    <a:cubicBezTo>
                      <a:pt x="136" y="114"/>
                      <a:pt x="152" y="123"/>
                      <a:pt x="170" y="123"/>
                    </a:cubicBezTo>
                    <a:cubicBezTo>
                      <a:pt x="177" y="123"/>
                      <a:pt x="184" y="122"/>
                      <a:pt x="192" y="118"/>
                    </a:cubicBezTo>
                    <a:cubicBezTo>
                      <a:pt x="203" y="113"/>
                      <a:pt x="211" y="104"/>
                      <a:pt x="218" y="96"/>
                    </a:cubicBezTo>
                    <a:cubicBezTo>
                      <a:pt x="226" y="88"/>
                      <a:pt x="234" y="80"/>
                      <a:pt x="243" y="76"/>
                    </a:cubicBezTo>
                    <a:cubicBezTo>
                      <a:pt x="252" y="73"/>
                      <a:pt x="261" y="71"/>
                      <a:pt x="271" y="69"/>
                    </a:cubicBezTo>
                    <a:cubicBezTo>
                      <a:pt x="283" y="67"/>
                      <a:pt x="296" y="64"/>
                      <a:pt x="309" y="57"/>
                    </a:cubicBezTo>
                    <a:cubicBezTo>
                      <a:pt x="311" y="56"/>
                      <a:pt x="314" y="54"/>
                      <a:pt x="317" y="53"/>
                    </a:cubicBezTo>
                    <a:cubicBezTo>
                      <a:pt x="337" y="42"/>
                      <a:pt x="368" y="26"/>
                      <a:pt x="371" y="6"/>
                    </a:cubicBezTo>
                    <a:cubicBezTo>
                      <a:pt x="371" y="3"/>
                      <a:pt x="369" y="0"/>
                      <a:pt x="366" y="0"/>
                    </a:cubicBezTo>
                    <a:cubicBezTo>
                      <a:pt x="364" y="0"/>
                      <a:pt x="361" y="1"/>
                      <a:pt x="361" y="4"/>
                    </a:cubicBezTo>
                    <a:cubicBezTo>
                      <a:pt x="359" y="19"/>
                      <a:pt x="329" y="35"/>
                      <a:pt x="312" y="44"/>
                    </a:cubicBezTo>
                    <a:cubicBezTo>
                      <a:pt x="309" y="45"/>
                      <a:pt x="307" y="47"/>
                      <a:pt x="304" y="48"/>
                    </a:cubicBezTo>
                    <a:cubicBezTo>
                      <a:pt x="293" y="54"/>
                      <a:pt x="281" y="57"/>
                      <a:pt x="269" y="59"/>
                    </a:cubicBezTo>
                    <a:cubicBezTo>
                      <a:pt x="259" y="61"/>
                      <a:pt x="249" y="63"/>
                      <a:pt x="239" y="67"/>
                    </a:cubicBezTo>
                    <a:cubicBezTo>
                      <a:pt x="228" y="72"/>
                      <a:pt x="219" y="81"/>
                      <a:pt x="211" y="89"/>
                    </a:cubicBezTo>
                    <a:cubicBezTo>
                      <a:pt x="204" y="97"/>
                      <a:pt x="197" y="105"/>
                      <a:pt x="188" y="109"/>
                    </a:cubicBezTo>
                    <a:cubicBezTo>
                      <a:pt x="166" y="119"/>
                      <a:pt x="146" y="108"/>
                      <a:pt x="128" y="95"/>
                    </a:cubicBezTo>
                    <a:cubicBezTo>
                      <a:pt x="126" y="93"/>
                      <a:pt x="123" y="92"/>
                      <a:pt x="121" y="90"/>
                    </a:cubicBezTo>
                    <a:cubicBezTo>
                      <a:pt x="116" y="88"/>
                      <a:pt x="111" y="85"/>
                      <a:pt x="109" y="81"/>
                    </a:cubicBezTo>
                    <a:cubicBezTo>
                      <a:pt x="107" y="76"/>
                      <a:pt x="108" y="70"/>
                      <a:pt x="109" y="64"/>
                    </a:cubicBezTo>
                    <a:cubicBezTo>
                      <a:pt x="110" y="59"/>
                      <a:pt x="111" y="55"/>
                      <a:pt x="111" y="51"/>
                    </a:cubicBezTo>
                    <a:cubicBezTo>
                      <a:pt x="111" y="48"/>
                      <a:pt x="108" y="46"/>
                      <a:pt x="105" y="46"/>
                    </a:cubicBezTo>
                    <a:cubicBezTo>
                      <a:pt x="103" y="46"/>
                      <a:pt x="100" y="49"/>
                      <a:pt x="101" y="52"/>
                    </a:cubicBezTo>
                    <a:cubicBezTo>
                      <a:pt x="101" y="55"/>
                      <a:pt x="100" y="58"/>
                      <a:pt x="99" y="62"/>
                    </a:cubicBezTo>
                    <a:cubicBezTo>
                      <a:pt x="99" y="66"/>
                      <a:pt x="98" y="70"/>
                      <a:pt x="98" y="75"/>
                    </a:cubicBezTo>
                    <a:cubicBezTo>
                      <a:pt x="93" y="77"/>
                      <a:pt x="85" y="81"/>
                      <a:pt x="69" y="92"/>
                    </a:cubicBezTo>
                    <a:cubicBezTo>
                      <a:pt x="68" y="93"/>
                      <a:pt x="68" y="93"/>
                      <a:pt x="68" y="93"/>
                    </a:cubicBezTo>
                    <a:cubicBezTo>
                      <a:pt x="61" y="97"/>
                      <a:pt x="54" y="102"/>
                      <a:pt x="49" y="106"/>
                    </a:cubicBezTo>
                    <a:cubicBezTo>
                      <a:pt x="33" y="119"/>
                      <a:pt x="23" y="139"/>
                      <a:pt x="18" y="149"/>
                    </a:cubicBezTo>
                    <a:cubicBezTo>
                      <a:pt x="17" y="152"/>
                      <a:pt x="16" y="155"/>
                      <a:pt x="14" y="158"/>
                    </a:cubicBezTo>
                    <a:cubicBezTo>
                      <a:pt x="9" y="171"/>
                      <a:pt x="3" y="185"/>
                      <a:pt x="1" y="200"/>
                    </a:cubicBezTo>
                    <a:cubicBezTo>
                      <a:pt x="0" y="217"/>
                      <a:pt x="1" y="236"/>
                      <a:pt x="4" y="257"/>
                    </a:cubicBezTo>
                    <a:cubicBezTo>
                      <a:pt x="4" y="259"/>
                      <a:pt x="6" y="261"/>
                      <a:pt x="9" y="26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79"/>
              <p:cNvSpPr>
                <a:spLocks/>
              </p:cNvSpPr>
              <p:nvPr/>
            </p:nvSpPr>
            <p:spPr bwMode="auto">
              <a:xfrm>
                <a:off x="5302821" y="5568081"/>
                <a:ext cx="92075" cy="185738"/>
              </a:xfrm>
              <a:custGeom>
                <a:avLst/>
                <a:gdLst>
                  <a:gd name="T0" fmla="*/ 18 w 30"/>
                  <a:gd name="T1" fmla="*/ 2 h 61"/>
                  <a:gd name="T2" fmla="*/ 11 w 30"/>
                  <a:gd name="T3" fmla="*/ 3 h 61"/>
                  <a:gd name="T4" fmla="*/ 20 w 30"/>
                  <a:gd name="T5" fmla="*/ 59 h 61"/>
                  <a:gd name="T6" fmla="*/ 24 w 30"/>
                  <a:gd name="T7" fmla="*/ 61 h 61"/>
                  <a:gd name="T8" fmla="*/ 27 w 30"/>
                  <a:gd name="T9" fmla="*/ 60 h 61"/>
                  <a:gd name="T10" fmla="*/ 29 w 30"/>
                  <a:gd name="T11" fmla="*/ 53 h 61"/>
                  <a:gd name="T12" fmla="*/ 20 w 30"/>
                  <a:gd name="T13" fmla="*/ 9 h 61"/>
                  <a:gd name="T14" fmla="*/ 18 w 30"/>
                  <a:gd name="T15" fmla="*/ 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1">
                    <a:moveTo>
                      <a:pt x="18" y="2"/>
                    </a:moveTo>
                    <a:cubicBezTo>
                      <a:pt x="16" y="0"/>
                      <a:pt x="13" y="1"/>
                      <a:pt x="11" y="3"/>
                    </a:cubicBezTo>
                    <a:cubicBezTo>
                      <a:pt x="0" y="22"/>
                      <a:pt x="12" y="47"/>
                      <a:pt x="20" y="59"/>
                    </a:cubicBezTo>
                    <a:cubicBezTo>
                      <a:pt x="21" y="60"/>
                      <a:pt x="23" y="61"/>
                      <a:pt x="24" y="61"/>
                    </a:cubicBezTo>
                    <a:cubicBezTo>
                      <a:pt x="25" y="61"/>
                      <a:pt x="26" y="61"/>
                      <a:pt x="27" y="60"/>
                    </a:cubicBezTo>
                    <a:cubicBezTo>
                      <a:pt x="30" y="59"/>
                      <a:pt x="30" y="55"/>
                      <a:pt x="29" y="53"/>
                    </a:cubicBezTo>
                    <a:cubicBezTo>
                      <a:pt x="21" y="42"/>
                      <a:pt x="12" y="21"/>
                      <a:pt x="20" y="9"/>
                    </a:cubicBezTo>
                    <a:cubicBezTo>
                      <a:pt x="21" y="6"/>
                      <a:pt x="21" y="3"/>
                      <a:pt x="18" y="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80"/>
              <p:cNvSpPr>
                <a:spLocks/>
              </p:cNvSpPr>
              <p:nvPr/>
            </p:nvSpPr>
            <p:spPr bwMode="auto">
              <a:xfrm>
                <a:off x="5063108" y="5561731"/>
                <a:ext cx="141288" cy="57150"/>
              </a:xfrm>
              <a:custGeom>
                <a:avLst/>
                <a:gdLst>
                  <a:gd name="T0" fmla="*/ 42 w 46"/>
                  <a:gd name="T1" fmla="*/ 10 h 19"/>
                  <a:gd name="T2" fmla="*/ 3 w 46"/>
                  <a:gd name="T3" fmla="*/ 9 h 19"/>
                  <a:gd name="T4" fmla="*/ 1 w 46"/>
                  <a:gd name="T5" fmla="*/ 16 h 19"/>
                  <a:gd name="T6" fmla="*/ 8 w 46"/>
                  <a:gd name="T7" fmla="*/ 17 h 19"/>
                  <a:gd name="T8" fmla="*/ 38 w 46"/>
                  <a:gd name="T9" fmla="*/ 19 h 19"/>
                  <a:gd name="T10" fmla="*/ 40 w 46"/>
                  <a:gd name="T11" fmla="*/ 19 h 19"/>
                  <a:gd name="T12" fmla="*/ 44 w 46"/>
                  <a:gd name="T13" fmla="*/ 16 h 19"/>
                  <a:gd name="T14" fmla="*/ 42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2" y="10"/>
                    </a:moveTo>
                    <a:cubicBezTo>
                      <a:pt x="31" y="5"/>
                      <a:pt x="16" y="0"/>
                      <a:pt x="3" y="9"/>
                    </a:cubicBezTo>
                    <a:cubicBezTo>
                      <a:pt x="0" y="10"/>
                      <a:pt x="0" y="14"/>
                      <a:pt x="1" y="16"/>
                    </a:cubicBezTo>
                    <a:cubicBezTo>
                      <a:pt x="3" y="18"/>
                      <a:pt x="6" y="19"/>
                      <a:pt x="8" y="17"/>
                    </a:cubicBezTo>
                    <a:cubicBezTo>
                      <a:pt x="18" y="11"/>
                      <a:pt x="28" y="15"/>
                      <a:pt x="38" y="19"/>
                    </a:cubicBezTo>
                    <a:cubicBezTo>
                      <a:pt x="38" y="19"/>
                      <a:pt x="39" y="19"/>
                      <a:pt x="40" y="19"/>
                    </a:cubicBezTo>
                    <a:cubicBezTo>
                      <a:pt x="42" y="19"/>
                      <a:pt x="44" y="18"/>
                      <a:pt x="44" y="16"/>
                    </a:cubicBezTo>
                    <a:cubicBezTo>
                      <a:pt x="46" y="14"/>
                      <a:pt x="45" y="11"/>
                      <a:pt x="42" y="1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82"/>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83"/>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85"/>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9" name="Text Placeholder 2"/>
          <p:cNvSpPr txBox="1">
            <a:spLocks/>
          </p:cNvSpPr>
          <p:nvPr/>
        </p:nvSpPr>
        <p:spPr>
          <a:xfrm>
            <a:off x="521550" y="4293096"/>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66 </a:t>
            </a:r>
            <a:r>
              <a:rPr lang="en-AU" sz="750" dirty="0" err="1"/>
              <a:t>percent</a:t>
            </a:r>
            <a:r>
              <a:rPr lang="en-AU" sz="750" dirty="0"/>
              <a:t> of marketers cite acting on data to improve marketing performance as a top priority.</a:t>
            </a:r>
          </a:p>
          <a:p>
            <a:pPr algn="r">
              <a:spcBef>
                <a:spcPts val="0"/>
              </a:spcBef>
            </a:pPr>
            <a:endParaRPr lang="en-AU" sz="750" dirty="0"/>
          </a:p>
        </p:txBody>
      </p:sp>
      <p:sp>
        <p:nvSpPr>
          <p:cNvPr id="100" name="Text Placeholder 2"/>
          <p:cNvSpPr txBox="1">
            <a:spLocks/>
          </p:cNvSpPr>
          <p:nvPr/>
        </p:nvSpPr>
        <p:spPr>
          <a:xfrm>
            <a:off x="521550" y="3537012"/>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Application</a:t>
            </a:r>
          </a:p>
          <a:p>
            <a:pPr algn="r">
              <a:spcBef>
                <a:spcPts val="0"/>
              </a:spcBef>
            </a:pPr>
            <a:r>
              <a:rPr lang="en-AU" sz="750" dirty="0"/>
              <a:t>Companies that put data at the </a:t>
            </a:r>
            <a:r>
              <a:rPr lang="en-AU" sz="750" dirty="0" err="1"/>
              <a:t>center</a:t>
            </a:r>
            <a:r>
              <a:rPr lang="en-AU" sz="750" dirty="0"/>
              <a:t> of marketing and sales decisions improve marketing ROI by 15 to 20 </a:t>
            </a:r>
            <a:r>
              <a:rPr lang="en-AU" sz="750" dirty="0" err="1"/>
              <a:t>percent</a:t>
            </a:r>
            <a:r>
              <a:rPr lang="en-AU" sz="750" dirty="0"/>
              <a:t>.</a:t>
            </a:r>
          </a:p>
          <a:p>
            <a:pPr algn="r">
              <a:spcBef>
                <a:spcPts val="0"/>
              </a:spcBef>
            </a:pPr>
            <a:endParaRPr lang="en-AU" sz="750" dirty="0"/>
          </a:p>
        </p:txBody>
      </p:sp>
      <p:sp>
        <p:nvSpPr>
          <p:cNvPr id="101" name="Text Placeholder 2"/>
          <p:cNvSpPr txBox="1">
            <a:spLocks/>
          </p:cNvSpPr>
          <p:nvPr/>
        </p:nvSpPr>
        <p:spPr>
          <a:xfrm>
            <a:off x="521550" y="4995174"/>
            <a:ext cx="2258434" cy="648072"/>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Analysis</a:t>
            </a:r>
          </a:p>
          <a:p>
            <a:pPr algn="r">
              <a:spcBef>
                <a:spcPts val="0"/>
              </a:spcBef>
            </a:pPr>
            <a:r>
              <a:rPr lang="en-AU" sz="750" dirty="0"/>
              <a:t>30 </a:t>
            </a:r>
            <a:r>
              <a:rPr lang="en-AU" sz="750" dirty="0" err="1"/>
              <a:t>percent</a:t>
            </a:r>
            <a:r>
              <a:rPr lang="en-AU" sz="750" dirty="0"/>
              <a:t> more time spent </a:t>
            </a:r>
            <a:r>
              <a:rPr lang="en-AU" sz="750" dirty="0" err="1"/>
              <a:t>analyzing</a:t>
            </a:r>
            <a:r>
              <a:rPr lang="en-AU" sz="750" dirty="0"/>
              <a:t> marketing performance data yields 3 times higher open rates and 2 times the </a:t>
            </a:r>
            <a:r>
              <a:rPr lang="en-AU" sz="750" dirty="0" err="1"/>
              <a:t>clickthrough</a:t>
            </a:r>
            <a:r>
              <a:rPr lang="en-AU" sz="750" dirty="0"/>
              <a:t> rates.</a:t>
            </a:r>
          </a:p>
          <a:p>
            <a:pPr algn="r">
              <a:spcBef>
                <a:spcPts val="0"/>
              </a:spcBef>
            </a:pPr>
            <a:endParaRPr lang="en-AU" sz="750" dirty="0"/>
          </a:p>
        </p:txBody>
      </p:sp>
      <p:sp>
        <p:nvSpPr>
          <p:cNvPr id="102" name="Text Placeholder 2"/>
          <p:cNvSpPr txBox="1">
            <a:spLocks/>
          </p:cNvSpPr>
          <p:nvPr/>
        </p:nvSpPr>
        <p:spPr>
          <a:xfrm>
            <a:off x="6364017" y="4293096"/>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Quality</a:t>
            </a:r>
          </a:p>
          <a:p>
            <a:pPr>
              <a:spcBef>
                <a:spcPts val="0"/>
              </a:spcBef>
            </a:pPr>
            <a:r>
              <a:rPr lang="en-AU" sz="750" dirty="0"/>
              <a:t>92 </a:t>
            </a:r>
            <a:r>
              <a:rPr lang="en-AU" sz="750" dirty="0" err="1"/>
              <a:t>percent</a:t>
            </a:r>
            <a:r>
              <a:rPr lang="en-AU" sz="750" dirty="0"/>
              <a:t> of organizations believe creating high-quality content is valuable.</a:t>
            </a:r>
          </a:p>
        </p:txBody>
      </p:sp>
      <p:sp>
        <p:nvSpPr>
          <p:cNvPr id="103" name="Text Placeholder 2"/>
          <p:cNvSpPr txBox="1">
            <a:spLocks/>
          </p:cNvSpPr>
          <p:nvPr/>
        </p:nvSpPr>
        <p:spPr>
          <a:xfrm>
            <a:off x="6364017" y="3537012"/>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Creation</a:t>
            </a:r>
          </a:p>
          <a:p>
            <a:pPr>
              <a:spcBef>
                <a:spcPts val="0"/>
              </a:spcBef>
            </a:pPr>
            <a:r>
              <a:rPr lang="en-AU" sz="750" dirty="0"/>
              <a:t>64 </a:t>
            </a:r>
            <a:r>
              <a:rPr lang="en-AU" sz="750" dirty="0" err="1"/>
              <a:t>percent</a:t>
            </a:r>
            <a:r>
              <a:rPr lang="en-AU" sz="750" dirty="0"/>
              <a:t> of B2B content marketers are currently challenged with producing enough content.</a:t>
            </a:r>
          </a:p>
        </p:txBody>
      </p:sp>
      <p:sp>
        <p:nvSpPr>
          <p:cNvPr id="104" name="Text Placeholder 2"/>
          <p:cNvSpPr txBox="1">
            <a:spLocks/>
          </p:cNvSpPr>
          <p:nvPr/>
        </p:nvSpPr>
        <p:spPr>
          <a:xfrm>
            <a:off x="6364017" y="4995174"/>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Distribution</a:t>
            </a:r>
          </a:p>
          <a:p>
            <a:pPr>
              <a:spcBef>
                <a:spcPts val="0"/>
              </a:spcBef>
            </a:pPr>
            <a:r>
              <a:rPr lang="en-AU" sz="750" dirty="0"/>
              <a:t>Leading companies are more than 2 times as likely to promote content via social channels.</a:t>
            </a:r>
          </a:p>
        </p:txBody>
      </p:sp>
      <p:grpSp>
        <p:nvGrpSpPr>
          <p:cNvPr id="105" name="Group 104"/>
          <p:cNvGrpSpPr/>
          <p:nvPr/>
        </p:nvGrpSpPr>
        <p:grpSpPr>
          <a:xfrm>
            <a:off x="5544109" y="4995174"/>
            <a:ext cx="113036" cy="230139"/>
            <a:chOff x="2087563" y="2211388"/>
            <a:chExt cx="220663" cy="449262"/>
          </a:xfrm>
          <a:solidFill>
            <a:schemeClr val="accent4"/>
          </a:solidFill>
        </p:grpSpPr>
        <p:sp>
          <p:nvSpPr>
            <p:cNvPr id="106"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08" name="Group 107"/>
          <p:cNvGrpSpPr/>
          <p:nvPr/>
        </p:nvGrpSpPr>
        <p:grpSpPr>
          <a:xfrm>
            <a:off x="3167845" y="4023067"/>
            <a:ext cx="215501" cy="216314"/>
            <a:chOff x="2700338" y="2224088"/>
            <a:chExt cx="420688" cy="422275"/>
          </a:xfrm>
          <a:solidFill>
            <a:schemeClr val="accent1"/>
          </a:solidFill>
        </p:grpSpPr>
        <p:sp>
          <p:nvSpPr>
            <p:cNvPr id="109"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1" name="Group 110"/>
          <p:cNvGrpSpPr/>
          <p:nvPr/>
        </p:nvGrpSpPr>
        <p:grpSpPr>
          <a:xfrm>
            <a:off x="3977934" y="2672916"/>
            <a:ext cx="242337" cy="243152"/>
            <a:chOff x="4906963" y="2173288"/>
            <a:chExt cx="473075" cy="474663"/>
          </a:xfrm>
          <a:solidFill>
            <a:schemeClr val="accent1"/>
          </a:solidFill>
        </p:grpSpPr>
        <p:sp>
          <p:nvSpPr>
            <p:cNvPr id="11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4" name="Group 113"/>
          <p:cNvGrpSpPr/>
          <p:nvPr/>
        </p:nvGrpSpPr>
        <p:grpSpPr>
          <a:xfrm rot="19834076">
            <a:off x="5004049" y="5535234"/>
            <a:ext cx="180533" cy="208996"/>
            <a:chOff x="1285876" y="2968625"/>
            <a:chExt cx="352425" cy="407988"/>
          </a:xfrm>
          <a:solidFill>
            <a:schemeClr val="accent4"/>
          </a:solidFill>
        </p:grpSpPr>
        <p:sp>
          <p:nvSpPr>
            <p:cNvPr id="115"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7" name="Group 116"/>
          <p:cNvGrpSpPr/>
          <p:nvPr/>
        </p:nvGrpSpPr>
        <p:grpSpPr>
          <a:xfrm>
            <a:off x="5652121" y="3429001"/>
            <a:ext cx="113849" cy="226886"/>
            <a:chOff x="5049838" y="2895600"/>
            <a:chExt cx="222250" cy="442913"/>
          </a:xfrm>
          <a:solidFill>
            <a:schemeClr val="accent4"/>
          </a:solidFill>
        </p:grpSpPr>
        <p:sp>
          <p:nvSpPr>
            <p:cNvPr id="118" name="Freeform 27"/>
            <p:cNvSpPr>
              <a:spLocks noEditPoints="1"/>
            </p:cNvSpPr>
            <p:nvPr/>
          </p:nvSpPr>
          <p:spPr bwMode="auto">
            <a:xfrm>
              <a:off x="5049838" y="2895600"/>
              <a:ext cx="222250" cy="442913"/>
            </a:xfrm>
            <a:custGeom>
              <a:avLst/>
              <a:gdLst>
                <a:gd name="T0" fmla="*/ 104 w 105"/>
                <a:gd name="T1" fmla="*/ 103 h 209"/>
                <a:gd name="T2" fmla="*/ 101 w 105"/>
                <a:gd name="T3" fmla="*/ 92 h 209"/>
                <a:gd name="T4" fmla="*/ 99 w 105"/>
                <a:gd name="T5" fmla="*/ 92 h 209"/>
                <a:gd name="T6" fmla="*/ 79 w 105"/>
                <a:gd name="T7" fmla="*/ 62 h 209"/>
                <a:gd name="T8" fmla="*/ 78 w 105"/>
                <a:gd name="T9" fmla="*/ 61 h 209"/>
                <a:gd name="T10" fmla="*/ 78 w 105"/>
                <a:gd name="T11" fmla="*/ 6 h 209"/>
                <a:gd name="T12" fmla="*/ 71 w 105"/>
                <a:gd name="T13" fmla="*/ 0 h 209"/>
                <a:gd name="T14" fmla="*/ 30 w 105"/>
                <a:gd name="T15" fmla="*/ 0 h 209"/>
                <a:gd name="T16" fmla="*/ 23 w 105"/>
                <a:gd name="T17" fmla="*/ 6 h 209"/>
                <a:gd name="T18" fmla="*/ 23 w 105"/>
                <a:gd name="T19" fmla="*/ 61 h 209"/>
                <a:gd name="T20" fmla="*/ 22 w 105"/>
                <a:gd name="T21" fmla="*/ 62 h 209"/>
                <a:gd name="T22" fmla="*/ 0 w 105"/>
                <a:gd name="T23" fmla="*/ 104 h 209"/>
                <a:gd name="T24" fmla="*/ 22 w 105"/>
                <a:gd name="T25" fmla="*/ 145 h 209"/>
                <a:gd name="T26" fmla="*/ 23 w 105"/>
                <a:gd name="T27" fmla="*/ 147 h 209"/>
                <a:gd name="T28" fmla="*/ 23 w 105"/>
                <a:gd name="T29" fmla="*/ 203 h 209"/>
                <a:gd name="T30" fmla="*/ 30 w 105"/>
                <a:gd name="T31" fmla="*/ 209 h 209"/>
                <a:gd name="T32" fmla="*/ 71 w 105"/>
                <a:gd name="T33" fmla="*/ 209 h 209"/>
                <a:gd name="T34" fmla="*/ 78 w 105"/>
                <a:gd name="T35" fmla="*/ 203 h 209"/>
                <a:gd name="T36" fmla="*/ 78 w 105"/>
                <a:gd name="T37" fmla="*/ 147 h 209"/>
                <a:gd name="T38" fmla="*/ 79 w 105"/>
                <a:gd name="T39" fmla="*/ 146 h 209"/>
                <a:gd name="T40" fmla="*/ 100 w 105"/>
                <a:gd name="T41" fmla="*/ 113 h 209"/>
                <a:gd name="T42" fmla="*/ 102 w 105"/>
                <a:gd name="T43" fmla="*/ 112 h 209"/>
                <a:gd name="T44" fmla="*/ 104 w 105"/>
                <a:gd name="T45" fmla="*/ 103 h 209"/>
                <a:gd name="T46" fmla="*/ 33 w 105"/>
                <a:gd name="T47" fmla="*/ 9 h 209"/>
                <a:gd name="T48" fmla="*/ 67 w 105"/>
                <a:gd name="T49" fmla="*/ 9 h 209"/>
                <a:gd name="T50" fmla="*/ 69 w 105"/>
                <a:gd name="T51" fmla="*/ 10 h 209"/>
                <a:gd name="T52" fmla="*/ 69 w 105"/>
                <a:gd name="T53" fmla="*/ 56 h 209"/>
                <a:gd name="T54" fmla="*/ 68 w 105"/>
                <a:gd name="T55" fmla="*/ 57 h 209"/>
                <a:gd name="T56" fmla="*/ 50 w 105"/>
                <a:gd name="T57" fmla="*/ 54 h 209"/>
                <a:gd name="T58" fmla="*/ 32 w 105"/>
                <a:gd name="T59" fmla="*/ 57 h 209"/>
                <a:gd name="T60" fmla="*/ 32 w 105"/>
                <a:gd name="T61" fmla="*/ 56 h 209"/>
                <a:gd name="T62" fmla="*/ 32 w 105"/>
                <a:gd name="T63" fmla="*/ 10 h 209"/>
                <a:gd name="T64" fmla="*/ 33 w 105"/>
                <a:gd name="T65" fmla="*/ 9 h 209"/>
                <a:gd name="T66" fmla="*/ 68 w 105"/>
                <a:gd name="T67" fmla="*/ 200 h 209"/>
                <a:gd name="T68" fmla="*/ 33 w 105"/>
                <a:gd name="T69" fmla="*/ 200 h 209"/>
                <a:gd name="T70" fmla="*/ 32 w 105"/>
                <a:gd name="T71" fmla="*/ 198 h 209"/>
                <a:gd name="T72" fmla="*/ 32 w 105"/>
                <a:gd name="T73" fmla="*/ 152 h 209"/>
                <a:gd name="T74" fmla="*/ 33 w 105"/>
                <a:gd name="T75" fmla="*/ 152 h 209"/>
                <a:gd name="T76" fmla="*/ 50 w 105"/>
                <a:gd name="T77" fmla="*/ 154 h 209"/>
                <a:gd name="T78" fmla="*/ 68 w 105"/>
                <a:gd name="T79" fmla="*/ 151 h 209"/>
                <a:gd name="T80" fmla="*/ 69 w 105"/>
                <a:gd name="T81" fmla="*/ 152 h 209"/>
                <a:gd name="T82" fmla="*/ 69 w 105"/>
                <a:gd name="T83" fmla="*/ 198 h 209"/>
                <a:gd name="T84" fmla="*/ 68 w 105"/>
                <a:gd name="T85" fmla="*/ 200 h 209"/>
                <a:gd name="T86" fmla="*/ 50 w 105"/>
                <a:gd name="T87" fmla="*/ 144 h 209"/>
                <a:gd name="T88" fmla="*/ 10 w 105"/>
                <a:gd name="T89" fmla="*/ 104 h 209"/>
                <a:gd name="T90" fmla="*/ 43 w 105"/>
                <a:gd name="T91" fmla="*/ 64 h 209"/>
                <a:gd name="T92" fmla="*/ 50 w 105"/>
                <a:gd name="T93" fmla="*/ 63 h 209"/>
                <a:gd name="T94" fmla="*/ 58 w 105"/>
                <a:gd name="T95" fmla="*/ 64 h 209"/>
                <a:gd name="T96" fmla="*/ 91 w 105"/>
                <a:gd name="T97" fmla="*/ 104 h 209"/>
                <a:gd name="T98" fmla="*/ 50 w 105"/>
                <a:gd name="T99" fmla="*/ 14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209">
                  <a:moveTo>
                    <a:pt x="104" y="103"/>
                  </a:moveTo>
                  <a:cubicBezTo>
                    <a:pt x="104" y="97"/>
                    <a:pt x="105" y="92"/>
                    <a:pt x="101" y="92"/>
                  </a:cubicBezTo>
                  <a:cubicBezTo>
                    <a:pt x="100" y="92"/>
                    <a:pt x="99" y="92"/>
                    <a:pt x="99" y="92"/>
                  </a:cubicBezTo>
                  <a:cubicBezTo>
                    <a:pt x="96" y="79"/>
                    <a:pt x="89" y="69"/>
                    <a:pt x="79" y="62"/>
                  </a:cubicBezTo>
                  <a:cubicBezTo>
                    <a:pt x="78" y="62"/>
                    <a:pt x="78" y="62"/>
                    <a:pt x="78" y="61"/>
                  </a:cubicBezTo>
                  <a:cubicBezTo>
                    <a:pt x="78" y="6"/>
                    <a:pt x="78" y="6"/>
                    <a:pt x="78" y="6"/>
                  </a:cubicBezTo>
                  <a:cubicBezTo>
                    <a:pt x="78" y="3"/>
                    <a:pt x="75" y="0"/>
                    <a:pt x="71" y="0"/>
                  </a:cubicBezTo>
                  <a:cubicBezTo>
                    <a:pt x="30" y="0"/>
                    <a:pt x="30" y="0"/>
                    <a:pt x="30" y="0"/>
                  </a:cubicBezTo>
                  <a:cubicBezTo>
                    <a:pt x="25" y="0"/>
                    <a:pt x="23" y="3"/>
                    <a:pt x="23" y="6"/>
                  </a:cubicBezTo>
                  <a:cubicBezTo>
                    <a:pt x="23" y="6"/>
                    <a:pt x="23" y="58"/>
                    <a:pt x="23" y="61"/>
                  </a:cubicBezTo>
                  <a:cubicBezTo>
                    <a:pt x="23" y="62"/>
                    <a:pt x="22" y="62"/>
                    <a:pt x="22" y="62"/>
                  </a:cubicBezTo>
                  <a:cubicBezTo>
                    <a:pt x="9" y="71"/>
                    <a:pt x="0" y="87"/>
                    <a:pt x="0" y="104"/>
                  </a:cubicBezTo>
                  <a:cubicBezTo>
                    <a:pt x="0" y="121"/>
                    <a:pt x="9" y="136"/>
                    <a:pt x="22" y="145"/>
                  </a:cubicBezTo>
                  <a:cubicBezTo>
                    <a:pt x="23" y="146"/>
                    <a:pt x="23" y="147"/>
                    <a:pt x="23" y="147"/>
                  </a:cubicBezTo>
                  <a:cubicBezTo>
                    <a:pt x="23" y="203"/>
                    <a:pt x="23" y="203"/>
                    <a:pt x="23" y="203"/>
                  </a:cubicBezTo>
                  <a:cubicBezTo>
                    <a:pt x="23" y="206"/>
                    <a:pt x="25" y="209"/>
                    <a:pt x="30" y="209"/>
                  </a:cubicBezTo>
                  <a:cubicBezTo>
                    <a:pt x="71" y="209"/>
                    <a:pt x="71" y="209"/>
                    <a:pt x="71" y="209"/>
                  </a:cubicBezTo>
                  <a:cubicBezTo>
                    <a:pt x="75" y="209"/>
                    <a:pt x="78" y="206"/>
                    <a:pt x="78" y="203"/>
                  </a:cubicBezTo>
                  <a:cubicBezTo>
                    <a:pt x="78" y="147"/>
                    <a:pt x="78" y="147"/>
                    <a:pt x="78" y="147"/>
                  </a:cubicBezTo>
                  <a:cubicBezTo>
                    <a:pt x="78" y="146"/>
                    <a:pt x="78" y="146"/>
                    <a:pt x="79" y="146"/>
                  </a:cubicBezTo>
                  <a:cubicBezTo>
                    <a:pt x="90" y="138"/>
                    <a:pt x="97" y="127"/>
                    <a:pt x="100" y="113"/>
                  </a:cubicBezTo>
                  <a:cubicBezTo>
                    <a:pt x="100" y="112"/>
                    <a:pt x="102" y="112"/>
                    <a:pt x="102" y="112"/>
                  </a:cubicBezTo>
                  <a:cubicBezTo>
                    <a:pt x="105" y="112"/>
                    <a:pt x="104" y="108"/>
                    <a:pt x="104" y="103"/>
                  </a:cubicBezTo>
                  <a:close/>
                  <a:moveTo>
                    <a:pt x="33" y="9"/>
                  </a:moveTo>
                  <a:cubicBezTo>
                    <a:pt x="42" y="9"/>
                    <a:pt x="58" y="9"/>
                    <a:pt x="67" y="9"/>
                  </a:cubicBezTo>
                  <a:cubicBezTo>
                    <a:pt x="69" y="9"/>
                    <a:pt x="69" y="10"/>
                    <a:pt x="69" y="10"/>
                  </a:cubicBezTo>
                  <a:cubicBezTo>
                    <a:pt x="69" y="56"/>
                    <a:pt x="69" y="56"/>
                    <a:pt x="69" y="56"/>
                  </a:cubicBezTo>
                  <a:cubicBezTo>
                    <a:pt x="69" y="57"/>
                    <a:pt x="68" y="57"/>
                    <a:pt x="68" y="57"/>
                  </a:cubicBezTo>
                  <a:cubicBezTo>
                    <a:pt x="62" y="55"/>
                    <a:pt x="57" y="54"/>
                    <a:pt x="50" y="54"/>
                  </a:cubicBezTo>
                  <a:cubicBezTo>
                    <a:pt x="44" y="54"/>
                    <a:pt x="38" y="55"/>
                    <a:pt x="32" y="57"/>
                  </a:cubicBezTo>
                  <a:cubicBezTo>
                    <a:pt x="32" y="57"/>
                    <a:pt x="32" y="57"/>
                    <a:pt x="32" y="56"/>
                  </a:cubicBezTo>
                  <a:cubicBezTo>
                    <a:pt x="32" y="47"/>
                    <a:pt x="32" y="10"/>
                    <a:pt x="32" y="10"/>
                  </a:cubicBezTo>
                  <a:cubicBezTo>
                    <a:pt x="32" y="10"/>
                    <a:pt x="32" y="9"/>
                    <a:pt x="33" y="9"/>
                  </a:cubicBezTo>
                  <a:close/>
                  <a:moveTo>
                    <a:pt x="68" y="200"/>
                  </a:moveTo>
                  <a:cubicBezTo>
                    <a:pt x="59" y="200"/>
                    <a:pt x="42" y="200"/>
                    <a:pt x="33" y="200"/>
                  </a:cubicBezTo>
                  <a:cubicBezTo>
                    <a:pt x="32" y="200"/>
                    <a:pt x="32" y="198"/>
                    <a:pt x="32" y="198"/>
                  </a:cubicBezTo>
                  <a:cubicBezTo>
                    <a:pt x="32" y="152"/>
                    <a:pt x="32" y="152"/>
                    <a:pt x="32" y="152"/>
                  </a:cubicBezTo>
                  <a:cubicBezTo>
                    <a:pt x="32" y="151"/>
                    <a:pt x="32" y="151"/>
                    <a:pt x="33" y="152"/>
                  </a:cubicBezTo>
                  <a:cubicBezTo>
                    <a:pt x="38" y="153"/>
                    <a:pt x="44" y="154"/>
                    <a:pt x="50" y="154"/>
                  </a:cubicBezTo>
                  <a:cubicBezTo>
                    <a:pt x="57" y="154"/>
                    <a:pt x="63" y="153"/>
                    <a:pt x="68" y="151"/>
                  </a:cubicBezTo>
                  <a:cubicBezTo>
                    <a:pt x="69" y="151"/>
                    <a:pt x="69" y="151"/>
                    <a:pt x="69" y="152"/>
                  </a:cubicBezTo>
                  <a:cubicBezTo>
                    <a:pt x="69" y="198"/>
                    <a:pt x="69" y="198"/>
                    <a:pt x="69" y="198"/>
                  </a:cubicBezTo>
                  <a:cubicBezTo>
                    <a:pt x="69" y="198"/>
                    <a:pt x="69" y="200"/>
                    <a:pt x="68" y="200"/>
                  </a:cubicBezTo>
                  <a:close/>
                  <a:moveTo>
                    <a:pt x="50" y="144"/>
                  </a:moveTo>
                  <a:cubicBezTo>
                    <a:pt x="28" y="144"/>
                    <a:pt x="10" y="126"/>
                    <a:pt x="10" y="104"/>
                  </a:cubicBezTo>
                  <a:cubicBezTo>
                    <a:pt x="10" y="84"/>
                    <a:pt x="24" y="67"/>
                    <a:pt x="43" y="64"/>
                  </a:cubicBezTo>
                  <a:cubicBezTo>
                    <a:pt x="46" y="63"/>
                    <a:pt x="48" y="63"/>
                    <a:pt x="50" y="63"/>
                  </a:cubicBezTo>
                  <a:cubicBezTo>
                    <a:pt x="53" y="63"/>
                    <a:pt x="55" y="63"/>
                    <a:pt x="58" y="64"/>
                  </a:cubicBezTo>
                  <a:cubicBezTo>
                    <a:pt x="77" y="67"/>
                    <a:pt x="91" y="84"/>
                    <a:pt x="91" y="104"/>
                  </a:cubicBezTo>
                  <a:cubicBezTo>
                    <a:pt x="91" y="126"/>
                    <a:pt x="73" y="144"/>
                    <a:pt x="50"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28"/>
            <p:cNvSpPr>
              <a:spLocks/>
            </p:cNvSpPr>
            <p:nvPr/>
          </p:nvSpPr>
          <p:spPr bwMode="auto">
            <a:xfrm>
              <a:off x="5102226" y="3070225"/>
              <a:ext cx="117475" cy="68263"/>
            </a:xfrm>
            <a:custGeom>
              <a:avLst/>
              <a:gdLst>
                <a:gd name="T0" fmla="*/ 50 w 55"/>
                <a:gd name="T1" fmla="*/ 1 h 32"/>
                <a:gd name="T2" fmla="*/ 28 w 55"/>
                <a:gd name="T3" fmla="*/ 20 h 32"/>
                <a:gd name="T4" fmla="*/ 28 w 55"/>
                <a:gd name="T5" fmla="*/ 20 h 32"/>
                <a:gd name="T6" fmla="*/ 25 w 55"/>
                <a:gd name="T7" fmla="*/ 20 h 32"/>
                <a:gd name="T8" fmla="*/ 22 w 55"/>
                <a:gd name="T9" fmla="*/ 21 h 32"/>
                <a:gd name="T10" fmla="*/ 21 w 55"/>
                <a:gd name="T11" fmla="*/ 21 h 32"/>
                <a:gd name="T12" fmla="*/ 6 w 55"/>
                <a:gd name="T13" fmla="*/ 15 h 32"/>
                <a:gd name="T14" fmla="*/ 1 w 55"/>
                <a:gd name="T15" fmla="*/ 17 h 32"/>
                <a:gd name="T16" fmla="*/ 3 w 55"/>
                <a:gd name="T17" fmla="*/ 22 h 32"/>
                <a:gd name="T18" fmla="*/ 21 w 55"/>
                <a:gd name="T19" fmla="*/ 30 h 32"/>
                <a:gd name="T20" fmla="*/ 21 w 55"/>
                <a:gd name="T21" fmla="*/ 30 h 32"/>
                <a:gd name="T22" fmla="*/ 23 w 55"/>
                <a:gd name="T23" fmla="*/ 32 h 32"/>
                <a:gd name="T24" fmla="*/ 27 w 55"/>
                <a:gd name="T25" fmla="*/ 32 h 32"/>
                <a:gd name="T26" fmla="*/ 31 w 55"/>
                <a:gd name="T27" fmla="*/ 26 h 32"/>
                <a:gd name="T28" fmla="*/ 32 w 55"/>
                <a:gd name="T29" fmla="*/ 25 h 32"/>
                <a:gd name="T30" fmla="*/ 54 w 55"/>
                <a:gd name="T31" fmla="*/ 5 h 32"/>
                <a:gd name="T32" fmla="*/ 54 w 55"/>
                <a:gd name="T33" fmla="*/ 1 h 32"/>
                <a:gd name="T34" fmla="*/ 50 w 55"/>
                <a:gd name="T3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2">
                  <a:moveTo>
                    <a:pt x="50" y="1"/>
                  </a:moveTo>
                  <a:cubicBezTo>
                    <a:pt x="28" y="20"/>
                    <a:pt x="28" y="20"/>
                    <a:pt x="28" y="20"/>
                  </a:cubicBezTo>
                  <a:cubicBezTo>
                    <a:pt x="28" y="21"/>
                    <a:pt x="28" y="20"/>
                    <a:pt x="28" y="20"/>
                  </a:cubicBezTo>
                  <a:cubicBezTo>
                    <a:pt x="27" y="20"/>
                    <a:pt x="26" y="20"/>
                    <a:pt x="25" y="20"/>
                  </a:cubicBezTo>
                  <a:cubicBezTo>
                    <a:pt x="24" y="20"/>
                    <a:pt x="23" y="20"/>
                    <a:pt x="22" y="21"/>
                  </a:cubicBezTo>
                  <a:cubicBezTo>
                    <a:pt x="22" y="21"/>
                    <a:pt x="21" y="22"/>
                    <a:pt x="21" y="21"/>
                  </a:cubicBezTo>
                  <a:cubicBezTo>
                    <a:pt x="6" y="15"/>
                    <a:pt x="6" y="15"/>
                    <a:pt x="6" y="15"/>
                  </a:cubicBezTo>
                  <a:cubicBezTo>
                    <a:pt x="4" y="14"/>
                    <a:pt x="2" y="15"/>
                    <a:pt x="1" y="17"/>
                  </a:cubicBezTo>
                  <a:cubicBezTo>
                    <a:pt x="0" y="19"/>
                    <a:pt x="1" y="22"/>
                    <a:pt x="3" y="22"/>
                  </a:cubicBezTo>
                  <a:cubicBezTo>
                    <a:pt x="21" y="30"/>
                    <a:pt x="21" y="30"/>
                    <a:pt x="21" y="30"/>
                  </a:cubicBezTo>
                  <a:cubicBezTo>
                    <a:pt x="21" y="30"/>
                    <a:pt x="21" y="30"/>
                    <a:pt x="21" y="30"/>
                  </a:cubicBezTo>
                  <a:cubicBezTo>
                    <a:pt x="22" y="31"/>
                    <a:pt x="22" y="31"/>
                    <a:pt x="23" y="32"/>
                  </a:cubicBezTo>
                  <a:cubicBezTo>
                    <a:pt x="25" y="32"/>
                    <a:pt x="26" y="32"/>
                    <a:pt x="27" y="32"/>
                  </a:cubicBezTo>
                  <a:cubicBezTo>
                    <a:pt x="30" y="31"/>
                    <a:pt x="31" y="29"/>
                    <a:pt x="31" y="26"/>
                  </a:cubicBezTo>
                  <a:cubicBezTo>
                    <a:pt x="31" y="26"/>
                    <a:pt x="31" y="25"/>
                    <a:pt x="32" y="25"/>
                  </a:cubicBezTo>
                  <a:cubicBezTo>
                    <a:pt x="54" y="5"/>
                    <a:pt x="54" y="5"/>
                    <a:pt x="54" y="5"/>
                  </a:cubicBezTo>
                  <a:cubicBezTo>
                    <a:pt x="55" y="4"/>
                    <a:pt x="55" y="2"/>
                    <a:pt x="54" y="1"/>
                  </a:cubicBezTo>
                  <a:cubicBezTo>
                    <a:pt x="53" y="0"/>
                    <a:pt x="51" y="0"/>
                    <a:pt x="5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20" name="Group 119"/>
          <p:cNvGrpSpPr/>
          <p:nvPr/>
        </p:nvGrpSpPr>
        <p:grpSpPr>
          <a:xfrm rot="923945">
            <a:off x="5706126" y="4455115"/>
            <a:ext cx="199238" cy="170774"/>
            <a:chOff x="2025651" y="4484688"/>
            <a:chExt cx="388938" cy="333375"/>
          </a:xfrm>
          <a:solidFill>
            <a:schemeClr val="accent4"/>
          </a:solidFill>
        </p:grpSpPr>
        <p:sp>
          <p:nvSpPr>
            <p:cNvPr id="121" name="Freeform 48"/>
            <p:cNvSpPr>
              <a:spLocks/>
            </p:cNvSpPr>
            <p:nvPr/>
          </p:nvSpPr>
          <p:spPr bwMode="auto">
            <a:xfrm>
              <a:off x="2157413" y="4484688"/>
              <a:ext cx="125413" cy="80963"/>
            </a:xfrm>
            <a:custGeom>
              <a:avLst/>
              <a:gdLst>
                <a:gd name="T0" fmla="*/ 56 w 59"/>
                <a:gd name="T1" fmla="*/ 15 h 38"/>
                <a:gd name="T2" fmla="*/ 46 w 59"/>
                <a:gd name="T3" fmla="*/ 15 h 38"/>
                <a:gd name="T4" fmla="*/ 45 w 59"/>
                <a:gd name="T5" fmla="*/ 13 h 38"/>
                <a:gd name="T6" fmla="*/ 29 w 59"/>
                <a:gd name="T7" fmla="*/ 0 h 38"/>
                <a:gd name="T8" fmla="*/ 13 w 59"/>
                <a:gd name="T9" fmla="*/ 13 h 38"/>
                <a:gd name="T10" fmla="*/ 12 w 59"/>
                <a:gd name="T11" fmla="*/ 15 h 38"/>
                <a:gd name="T12" fmla="*/ 2 w 59"/>
                <a:gd name="T13" fmla="*/ 15 h 38"/>
                <a:gd name="T14" fmla="*/ 0 w 59"/>
                <a:gd name="T15" fmla="*/ 18 h 38"/>
                <a:gd name="T16" fmla="*/ 2 w 59"/>
                <a:gd name="T17" fmla="*/ 36 h 38"/>
                <a:gd name="T18" fmla="*/ 6 w 59"/>
                <a:gd name="T19" fmla="*/ 38 h 38"/>
                <a:gd name="T20" fmla="*/ 53 w 59"/>
                <a:gd name="T21" fmla="*/ 38 h 38"/>
                <a:gd name="T22" fmla="*/ 56 w 59"/>
                <a:gd name="T23" fmla="*/ 36 h 38"/>
                <a:gd name="T24" fmla="*/ 58 w 59"/>
                <a:gd name="T25" fmla="*/ 18 h 38"/>
                <a:gd name="T26" fmla="*/ 56 w 59"/>
                <a:gd name="T2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6" y="15"/>
                  </a:moveTo>
                  <a:cubicBezTo>
                    <a:pt x="46" y="15"/>
                    <a:pt x="46" y="15"/>
                    <a:pt x="46" y="15"/>
                  </a:cubicBezTo>
                  <a:cubicBezTo>
                    <a:pt x="45" y="15"/>
                    <a:pt x="45" y="14"/>
                    <a:pt x="45" y="13"/>
                  </a:cubicBezTo>
                  <a:cubicBezTo>
                    <a:pt x="44" y="6"/>
                    <a:pt x="37" y="0"/>
                    <a:pt x="29" y="0"/>
                  </a:cubicBezTo>
                  <a:cubicBezTo>
                    <a:pt x="21" y="0"/>
                    <a:pt x="15" y="6"/>
                    <a:pt x="13" y="13"/>
                  </a:cubicBezTo>
                  <a:cubicBezTo>
                    <a:pt x="13" y="14"/>
                    <a:pt x="13" y="15"/>
                    <a:pt x="12" y="15"/>
                  </a:cubicBezTo>
                  <a:cubicBezTo>
                    <a:pt x="2" y="15"/>
                    <a:pt x="2" y="15"/>
                    <a:pt x="2" y="15"/>
                  </a:cubicBezTo>
                  <a:cubicBezTo>
                    <a:pt x="1" y="15"/>
                    <a:pt x="0" y="16"/>
                    <a:pt x="0" y="18"/>
                  </a:cubicBezTo>
                  <a:cubicBezTo>
                    <a:pt x="2" y="36"/>
                    <a:pt x="2" y="36"/>
                    <a:pt x="2" y="36"/>
                  </a:cubicBezTo>
                  <a:cubicBezTo>
                    <a:pt x="3" y="37"/>
                    <a:pt x="4" y="38"/>
                    <a:pt x="6" y="38"/>
                  </a:cubicBezTo>
                  <a:cubicBezTo>
                    <a:pt x="53" y="38"/>
                    <a:pt x="53" y="38"/>
                    <a:pt x="53" y="38"/>
                  </a:cubicBezTo>
                  <a:cubicBezTo>
                    <a:pt x="54" y="38"/>
                    <a:pt x="56" y="37"/>
                    <a:pt x="56" y="36"/>
                  </a:cubicBezTo>
                  <a:cubicBezTo>
                    <a:pt x="58" y="18"/>
                    <a:pt x="58" y="18"/>
                    <a:pt x="58" y="18"/>
                  </a:cubicBezTo>
                  <a:cubicBezTo>
                    <a:pt x="59" y="16"/>
                    <a:pt x="58" y="15"/>
                    <a:pt x="56"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49"/>
            <p:cNvSpPr>
              <a:spLocks/>
            </p:cNvSpPr>
            <p:nvPr/>
          </p:nvSpPr>
          <p:spPr bwMode="auto">
            <a:xfrm>
              <a:off x="2243138" y="46243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1"/>
                    <a:pt x="1" y="0"/>
                    <a:pt x="3" y="0"/>
                  </a:cubicBezTo>
                  <a:cubicBezTo>
                    <a:pt x="52" y="0"/>
                    <a:pt x="52" y="0"/>
                    <a:pt x="52" y="0"/>
                  </a:cubicBezTo>
                  <a:cubicBezTo>
                    <a:pt x="53" y="0"/>
                    <a:pt x="55" y="1"/>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50"/>
            <p:cNvSpPr>
              <a:spLocks/>
            </p:cNvSpPr>
            <p:nvPr/>
          </p:nvSpPr>
          <p:spPr bwMode="auto">
            <a:xfrm>
              <a:off x="2243138" y="46751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4"/>
                    <a:pt x="0" y="3"/>
                  </a:cubicBezTo>
                  <a:cubicBezTo>
                    <a:pt x="0" y="1"/>
                    <a:pt x="1" y="0"/>
                    <a:pt x="3" y="0"/>
                  </a:cubicBezTo>
                  <a:cubicBezTo>
                    <a:pt x="52" y="0"/>
                    <a:pt x="52" y="0"/>
                    <a:pt x="52" y="0"/>
                  </a:cubicBezTo>
                  <a:cubicBezTo>
                    <a:pt x="53" y="0"/>
                    <a:pt x="55" y="1"/>
                    <a:pt x="55" y="3"/>
                  </a:cubicBezTo>
                  <a:cubicBezTo>
                    <a:pt x="55" y="4"/>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51"/>
            <p:cNvSpPr>
              <a:spLocks/>
            </p:cNvSpPr>
            <p:nvPr/>
          </p:nvSpPr>
          <p:spPr bwMode="auto">
            <a:xfrm>
              <a:off x="2243138" y="4724400"/>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2"/>
                    <a:pt x="1" y="0"/>
                    <a:pt x="3" y="0"/>
                  </a:cubicBezTo>
                  <a:cubicBezTo>
                    <a:pt x="52" y="0"/>
                    <a:pt x="52" y="0"/>
                    <a:pt x="52" y="0"/>
                  </a:cubicBezTo>
                  <a:cubicBezTo>
                    <a:pt x="53" y="0"/>
                    <a:pt x="55" y="2"/>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52"/>
            <p:cNvSpPr>
              <a:spLocks/>
            </p:cNvSpPr>
            <p:nvPr/>
          </p:nvSpPr>
          <p:spPr bwMode="auto">
            <a:xfrm>
              <a:off x="2025651" y="4524375"/>
              <a:ext cx="388938" cy="293688"/>
            </a:xfrm>
            <a:custGeom>
              <a:avLst/>
              <a:gdLst>
                <a:gd name="T0" fmla="*/ 175 w 183"/>
                <a:gd name="T1" fmla="*/ 0 h 138"/>
                <a:gd name="T2" fmla="*/ 133 w 183"/>
                <a:gd name="T3" fmla="*/ 0 h 138"/>
                <a:gd name="T4" fmla="*/ 131 w 183"/>
                <a:gd name="T5" fmla="*/ 2 h 138"/>
                <a:gd name="T6" fmla="*/ 130 w 183"/>
                <a:gd name="T7" fmla="*/ 11 h 138"/>
                <a:gd name="T8" fmla="*/ 131 w 183"/>
                <a:gd name="T9" fmla="*/ 12 h 138"/>
                <a:gd name="T10" fmla="*/ 164 w 183"/>
                <a:gd name="T11" fmla="*/ 12 h 138"/>
                <a:gd name="T12" fmla="*/ 171 w 183"/>
                <a:gd name="T13" fmla="*/ 20 h 138"/>
                <a:gd name="T14" fmla="*/ 171 w 183"/>
                <a:gd name="T15" fmla="*/ 119 h 138"/>
                <a:gd name="T16" fmla="*/ 164 w 183"/>
                <a:gd name="T17" fmla="*/ 126 h 138"/>
                <a:gd name="T18" fmla="*/ 19 w 183"/>
                <a:gd name="T19" fmla="*/ 126 h 138"/>
                <a:gd name="T20" fmla="*/ 11 w 183"/>
                <a:gd name="T21" fmla="*/ 119 h 138"/>
                <a:gd name="T22" fmla="*/ 11 w 183"/>
                <a:gd name="T23" fmla="*/ 20 h 138"/>
                <a:gd name="T24" fmla="*/ 19 w 183"/>
                <a:gd name="T25" fmla="*/ 12 h 138"/>
                <a:gd name="T26" fmla="*/ 51 w 183"/>
                <a:gd name="T27" fmla="*/ 12 h 138"/>
                <a:gd name="T28" fmla="*/ 52 w 183"/>
                <a:gd name="T29" fmla="*/ 11 h 138"/>
                <a:gd name="T30" fmla="*/ 51 w 183"/>
                <a:gd name="T31" fmla="*/ 2 h 138"/>
                <a:gd name="T32" fmla="*/ 49 w 183"/>
                <a:gd name="T33" fmla="*/ 0 h 138"/>
                <a:gd name="T34" fmla="*/ 7 w 183"/>
                <a:gd name="T35" fmla="*/ 0 h 138"/>
                <a:gd name="T36" fmla="*/ 0 w 183"/>
                <a:gd name="T37" fmla="*/ 8 h 138"/>
                <a:gd name="T38" fmla="*/ 0 w 183"/>
                <a:gd name="T39" fmla="*/ 130 h 138"/>
                <a:gd name="T40" fmla="*/ 7 w 183"/>
                <a:gd name="T41" fmla="*/ 138 h 138"/>
                <a:gd name="T42" fmla="*/ 175 w 183"/>
                <a:gd name="T43" fmla="*/ 138 h 138"/>
                <a:gd name="T44" fmla="*/ 183 w 183"/>
                <a:gd name="T45" fmla="*/ 130 h 138"/>
                <a:gd name="T46" fmla="*/ 183 w 183"/>
                <a:gd name="T47" fmla="*/ 8 h 138"/>
                <a:gd name="T48" fmla="*/ 175 w 183"/>
                <a:gd name="T4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38">
                  <a:moveTo>
                    <a:pt x="175" y="0"/>
                  </a:moveTo>
                  <a:cubicBezTo>
                    <a:pt x="175" y="0"/>
                    <a:pt x="145" y="0"/>
                    <a:pt x="133" y="0"/>
                  </a:cubicBezTo>
                  <a:cubicBezTo>
                    <a:pt x="131" y="0"/>
                    <a:pt x="131" y="2"/>
                    <a:pt x="131" y="2"/>
                  </a:cubicBezTo>
                  <a:cubicBezTo>
                    <a:pt x="130" y="11"/>
                    <a:pt x="130" y="11"/>
                    <a:pt x="130" y="11"/>
                  </a:cubicBezTo>
                  <a:cubicBezTo>
                    <a:pt x="130" y="11"/>
                    <a:pt x="130" y="12"/>
                    <a:pt x="131" y="12"/>
                  </a:cubicBezTo>
                  <a:cubicBezTo>
                    <a:pt x="140" y="12"/>
                    <a:pt x="164" y="12"/>
                    <a:pt x="164" y="12"/>
                  </a:cubicBezTo>
                  <a:cubicBezTo>
                    <a:pt x="168" y="12"/>
                    <a:pt x="171" y="15"/>
                    <a:pt x="171" y="20"/>
                  </a:cubicBezTo>
                  <a:cubicBezTo>
                    <a:pt x="171" y="119"/>
                    <a:pt x="171" y="119"/>
                    <a:pt x="171" y="119"/>
                  </a:cubicBezTo>
                  <a:cubicBezTo>
                    <a:pt x="171" y="123"/>
                    <a:pt x="168" y="126"/>
                    <a:pt x="164" y="126"/>
                  </a:cubicBezTo>
                  <a:cubicBezTo>
                    <a:pt x="19" y="126"/>
                    <a:pt x="19" y="126"/>
                    <a:pt x="19" y="126"/>
                  </a:cubicBezTo>
                  <a:cubicBezTo>
                    <a:pt x="15" y="126"/>
                    <a:pt x="11" y="123"/>
                    <a:pt x="11" y="119"/>
                  </a:cubicBezTo>
                  <a:cubicBezTo>
                    <a:pt x="11" y="20"/>
                    <a:pt x="11" y="20"/>
                    <a:pt x="11" y="20"/>
                  </a:cubicBezTo>
                  <a:cubicBezTo>
                    <a:pt x="11" y="15"/>
                    <a:pt x="15" y="12"/>
                    <a:pt x="19" y="12"/>
                  </a:cubicBezTo>
                  <a:cubicBezTo>
                    <a:pt x="19" y="12"/>
                    <a:pt x="42" y="12"/>
                    <a:pt x="51" y="12"/>
                  </a:cubicBezTo>
                  <a:cubicBezTo>
                    <a:pt x="52" y="12"/>
                    <a:pt x="52" y="11"/>
                    <a:pt x="52" y="11"/>
                  </a:cubicBezTo>
                  <a:cubicBezTo>
                    <a:pt x="51" y="2"/>
                    <a:pt x="51" y="2"/>
                    <a:pt x="51" y="2"/>
                  </a:cubicBezTo>
                  <a:cubicBezTo>
                    <a:pt x="51" y="2"/>
                    <a:pt x="50" y="0"/>
                    <a:pt x="49" y="0"/>
                  </a:cubicBezTo>
                  <a:cubicBezTo>
                    <a:pt x="37" y="0"/>
                    <a:pt x="7" y="0"/>
                    <a:pt x="7" y="0"/>
                  </a:cubicBezTo>
                  <a:cubicBezTo>
                    <a:pt x="3" y="0"/>
                    <a:pt x="0" y="4"/>
                    <a:pt x="0" y="8"/>
                  </a:cubicBezTo>
                  <a:cubicBezTo>
                    <a:pt x="0" y="130"/>
                    <a:pt x="0" y="130"/>
                    <a:pt x="0" y="130"/>
                  </a:cubicBezTo>
                  <a:cubicBezTo>
                    <a:pt x="0" y="135"/>
                    <a:pt x="3" y="138"/>
                    <a:pt x="7" y="138"/>
                  </a:cubicBezTo>
                  <a:cubicBezTo>
                    <a:pt x="175" y="138"/>
                    <a:pt x="175" y="138"/>
                    <a:pt x="175" y="138"/>
                  </a:cubicBezTo>
                  <a:cubicBezTo>
                    <a:pt x="179" y="138"/>
                    <a:pt x="183" y="135"/>
                    <a:pt x="183" y="130"/>
                  </a:cubicBezTo>
                  <a:cubicBezTo>
                    <a:pt x="183" y="8"/>
                    <a:pt x="183" y="8"/>
                    <a:pt x="183" y="8"/>
                  </a:cubicBezTo>
                  <a:cubicBezTo>
                    <a:pt x="183" y="4"/>
                    <a:pt x="179" y="0"/>
                    <a:pt x="17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Oval 53"/>
            <p:cNvSpPr>
              <a:spLocks noChangeArrowheads="1"/>
            </p:cNvSpPr>
            <p:nvPr/>
          </p:nvSpPr>
          <p:spPr bwMode="auto">
            <a:xfrm>
              <a:off x="2116138" y="4603750"/>
              <a:ext cx="63500" cy="603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54"/>
            <p:cNvSpPr>
              <a:spLocks/>
            </p:cNvSpPr>
            <p:nvPr/>
          </p:nvSpPr>
          <p:spPr bwMode="auto">
            <a:xfrm>
              <a:off x="2085976" y="4675188"/>
              <a:ext cx="120650" cy="68263"/>
            </a:xfrm>
            <a:custGeom>
              <a:avLst/>
              <a:gdLst>
                <a:gd name="T0" fmla="*/ 57 w 57"/>
                <a:gd name="T1" fmla="*/ 31 h 32"/>
                <a:gd name="T2" fmla="*/ 47 w 57"/>
                <a:gd name="T3" fmla="*/ 5 h 32"/>
                <a:gd name="T4" fmla="*/ 41 w 57"/>
                <a:gd name="T5" fmla="*/ 0 h 32"/>
                <a:gd name="T6" fmla="*/ 40 w 57"/>
                <a:gd name="T7" fmla="*/ 0 h 32"/>
                <a:gd name="T8" fmla="*/ 37 w 57"/>
                <a:gd name="T9" fmla="*/ 0 h 32"/>
                <a:gd name="T10" fmla="*/ 20 w 57"/>
                <a:gd name="T11" fmla="*/ 0 h 32"/>
                <a:gd name="T12" fmla="*/ 18 w 57"/>
                <a:gd name="T13" fmla="*/ 0 h 32"/>
                <a:gd name="T14" fmla="*/ 17 w 57"/>
                <a:gd name="T15" fmla="*/ 0 h 32"/>
                <a:gd name="T16" fmla="*/ 11 w 57"/>
                <a:gd name="T17" fmla="*/ 5 h 32"/>
                <a:gd name="T18" fmla="*/ 1 w 57"/>
                <a:gd name="T19" fmla="*/ 31 h 32"/>
                <a:gd name="T20" fmla="*/ 2 w 57"/>
                <a:gd name="T21" fmla="*/ 32 h 32"/>
                <a:gd name="T22" fmla="*/ 56 w 57"/>
                <a:gd name="T23" fmla="*/ 32 h 32"/>
                <a:gd name="T24" fmla="*/ 57 w 57"/>
                <a:gd name="T2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57" y="31"/>
                  </a:moveTo>
                  <a:cubicBezTo>
                    <a:pt x="47" y="5"/>
                    <a:pt x="47" y="5"/>
                    <a:pt x="47" y="5"/>
                  </a:cubicBezTo>
                  <a:cubicBezTo>
                    <a:pt x="47" y="4"/>
                    <a:pt x="45" y="0"/>
                    <a:pt x="41" y="0"/>
                  </a:cubicBezTo>
                  <a:cubicBezTo>
                    <a:pt x="40" y="0"/>
                    <a:pt x="40" y="0"/>
                    <a:pt x="40" y="0"/>
                  </a:cubicBezTo>
                  <a:cubicBezTo>
                    <a:pt x="39" y="0"/>
                    <a:pt x="38" y="0"/>
                    <a:pt x="37" y="0"/>
                  </a:cubicBezTo>
                  <a:cubicBezTo>
                    <a:pt x="20" y="0"/>
                    <a:pt x="20" y="0"/>
                    <a:pt x="20" y="0"/>
                  </a:cubicBezTo>
                  <a:cubicBezTo>
                    <a:pt x="19" y="0"/>
                    <a:pt x="18" y="0"/>
                    <a:pt x="18" y="0"/>
                  </a:cubicBezTo>
                  <a:cubicBezTo>
                    <a:pt x="18" y="0"/>
                    <a:pt x="18" y="0"/>
                    <a:pt x="17" y="0"/>
                  </a:cubicBezTo>
                  <a:cubicBezTo>
                    <a:pt x="12" y="0"/>
                    <a:pt x="11" y="4"/>
                    <a:pt x="11" y="5"/>
                  </a:cubicBezTo>
                  <a:cubicBezTo>
                    <a:pt x="1" y="31"/>
                    <a:pt x="1" y="31"/>
                    <a:pt x="1" y="31"/>
                  </a:cubicBezTo>
                  <a:cubicBezTo>
                    <a:pt x="1" y="31"/>
                    <a:pt x="0" y="32"/>
                    <a:pt x="2" y="32"/>
                  </a:cubicBezTo>
                  <a:cubicBezTo>
                    <a:pt x="56" y="32"/>
                    <a:pt x="56" y="32"/>
                    <a:pt x="56" y="32"/>
                  </a:cubicBezTo>
                  <a:cubicBezTo>
                    <a:pt x="57" y="32"/>
                    <a:pt x="57" y="31"/>
                    <a:pt x="5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28" name="Group 127"/>
          <p:cNvGrpSpPr/>
          <p:nvPr/>
        </p:nvGrpSpPr>
        <p:grpSpPr>
          <a:xfrm rot="20006048">
            <a:off x="3576008" y="3029860"/>
            <a:ext cx="189526" cy="179445"/>
            <a:chOff x="2700338" y="4484688"/>
            <a:chExt cx="447675" cy="423863"/>
          </a:xfrm>
          <a:solidFill>
            <a:schemeClr val="accent1"/>
          </a:solidFill>
        </p:grpSpPr>
        <p:sp>
          <p:nvSpPr>
            <p:cNvPr id="129"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31" name="Group 130"/>
          <p:cNvGrpSpPr/>
          <p:nvPr/>
        </p:nvGrpSpPr>
        <p:grpSpPr>
          <a:xfrm rot="1244282">
            <a:off x="5382090" y="2996952"/>
            <a:ext cx="257271" cy="172254"/>
            <a:chOff x="4117976" y="4379913"/>
            <a:chExt cx="552450" cy="369888"/>
          </a:xfrm>
          <a:solidFill>
            <a:schemeClr val="accent4"/>
          </a:solidFill>
        </p:grpSpPr>
        <p:sp>
          <p:nvSpPr>
            <p:cNvPr id="132"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37" name="Group 136"/>
          <p:cNvGrpSpPr/>
          <p:nvPr/>
        </p:nvGrpSpPr>
        <p:grpSpPr>
          <a:xfrm>
            <a:off x="3491880" y="5049180"/>
            <a:ext cx="191431" cy="188748"/>
            <a:chOff x="4989513" y="5064125"/>
            <a:chExt cx="339726" cy="334963"/>
          </a:xfrm>
          <a:solidFill>
            <a:schemeClr val="accent1"/>
          </a:solidFill>
        </p:grpSpPr>
        <p:sp>
          <p:nvSpPr>
            <p:cNvPr id="138"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42" name="Group 141"/>
          <p:cNvGrpSpPr/>
          <p:nvPr/>
        </p:nvGrpSpPr>
        <p:grpSpPr>
          <a:xfrm>
            <a:off x="4950042" y="2672916"/>
            <a:ext cx="191476" cy="189996"/>
            <a:chOff x="2736851" y="5092700"/>
            <a:chExt cx="411163" cy="407988"/>
          </a:xfrm>
          <a:solidFill>
            <a:schemeClr val="accent4"/>
          </a:solidFill>
        </p:grpSpPr>
        <p:sp>
          <p:nvSpPr>
            <p:cNvPr id="143"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4"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45" name="Freeform 105"/>
          <p:cNvSpPr>
            <a:spLocks noEditPoints="1"/>
          </p:cNvSpPr>
          <p:nvPr/>
        </p:nvSpPr>
        <p:spPr bwMode="auto">
          <a:xfrm rot="1952552">
            <a:off x="3329862" y="3483007"/>
            <a:ext cx="166709" cy="193544"/>
          </a:xfrm>
          <a:custGeom>
            <a:avLst/>
            <a:gdLst>
              <a:gd name="T0" fmla="*/ 145 w 154"/>
              <a:gd name="T1" fmla="*/ 0 h 178"/>
              <a:gd name="T2" fmla="*/ 9 w 154"/>
              <a:gd name="T3" fmla="*/ 0 h 178"/>
              <a:gd name="T4" fmla="*/ 0 w 154"/>
              <a:gd name="T5" fmla="*/ 9 h 178"/>
              <a:gd name="T6" fmla="*/ 0 w 154"/>
              <a:gd name="T7" fmla="*/ 168 h 178"/>
              <a:gd name="T8" fmla="*/ 9 w 154"/>
              <a:gd name="T9" fmla="*/ 178 h 178"/>
              <a:gd name="T10" fmla="*/ 145 w 154"/>
              <a:gd name="T11" fmla="*/ 178 h 178"/>
              <a:gd name="T12" fmla="*/ 154 w 154"/>
              <a:gd name="T13" fmla="*/ 171 h 178"/>
              <a:gd name="T14" fmla="*/ 154 w 154"/>
              <a:gd name="T15" fmla="*/ 12 h 178"/>
              <a:gd name="T16" fmla="*/ 145 w 154"/>
              <a:gd name="T17" fmla="*/ 0 h 178"/>
              <a:gd name="T18" fmla="*/ 47 w 154"/>
              <a:gd name="T19" fmla="*/ 152 h 178"/>
              <a:gd name="T20" fmla="*/ 42 w 154"/>
              <a:gd name="T21" fmla="*/ 157 h 178"/>
              <a:gd name="T22" fmla="*/ 20 w 154"/>
              <a:gd name="T23" fmla="*/ 157 h 178"/>
              <a:gd name="T24" fmla="*/ 15 w 154"/>
              <a:gd name="T25" fmla="*/ 152 h 178"/>
              <a:gd name="T26" fmla="*/ 15 w 154"/>
              <a:gd name="T27" fmla="*/ 133 h 178"/>
              <a:gd name="T28" fmla="*/ 20 w 154"/>
              <a:gd name="T29" fmla="*/ 128 h 178"/>
              <a:gd name="T30" fmla="*/ 42 w 154"/>
              <a:gd name="T31" fmla="*/ 128 h 178"/>
              <a:gd name="T32" fmla="*/ 47 w 154"/>
              <a:gd name="T33" fmla="*/ 133 h 178"/>
              <a:gd name="T34" fmla="*/ 47 w 154"/>
              <a:gd name="T35" fmla="*/ 152 h 178"/>
              <a:gd name="T36" fmla="*/ 47 w 154"/>
              <a:gd name="T37" fmla="*/ 111 h 178"/>
              <a:gd name="T38" fmla="*/ 42 w 154"/>
              <a:gd name="T39" fmla="*/ 116 h 178"/>
              <a:gd name="T40" fmla="*/ 20 w 154"/>
              <a:gd name="T41" fmla="*/ 116 h 178"/>
              <a:gd name="T42" fmla="*/ 15 w 154"/>
              <a:gd name="T43" fmla="*/ 111 h 178"/>
              <a:gd name="T44" fmla="*/ 15 w 154"/>
              <a:gd name="T45" fmla="*/ 91 h 178"/>
              <a:gd name="T46" fmla="*/ 20 w 154"/>
              <a:gd name="T47" fmla="*/ 86 h 178"/>
              <a:gd name="T48" fmla="*/ 42 w 154"/>
              <a:gd name="T49" fmla="*/ 86 h 178"/>
              <a:gd name="T50" fmla="*/ 47 w 154"/>
              <a:gd name="T51" fmla="*/ 91 h 178"/>
              <a:gd name="T52" fmla="*/ 47 w 154"/>
              <a:gd name="T53" fmla="*/ 111 h 178"/>
              <a:gd name="T54" fmla="*/ 92 w 154"/>
              <a:gd name="T55" fmla="*/ 152 h 178"/>
              <a:gd name="T56" fmla="*/ 87 w 154"/>
              <a:gd name="T57" fmla="*/ 157 h 178"/>
              <a:gd name="T58" fmla="*/ 65 w 154"/>
              <a:gd name="T59" fmla="*/ 157 h 178"/>
              <a:gd name="T60" fmla="*/ 60 w 154"/>
              <a:gd name="T61" fmla="*/ 152 h 178"/>
              <a:gd name="T62" fmla="*/ 60 w 154"/>
              <a:gd name="T63" fmla="*/ 133 h 178"/>
              <a:gd name="T64" fmla="*/ 65 w 154"/>
              <a:gd name="T65" fmla="*/ 128 h 178"/>
              <a:gd name="T66" fmla="*/ 87 w 154"/>
              <a:gd name="T67" fmla="*/ 128 h 178"/>
              <a:gd name="T68" fmla="*/ 92 w 154"/>
              <a:gd name="T69" fmla="*/ 133 h 178"/>
              <a:gd name="T70" fmla="*/ 92 w 154"/>
              <a:gd name="T71" fmla="*/ 152 h 178"/>
              <a:gd name="T72" fmla="*/ 92 w 154"/>
              <a:gd name="T73" fmla="*/ 111 h 178"/>
              <a:gd name="T74" fmla="*/ 87 w 154"/>
              <a:gd name="T75" fmla="*/ 116 h 178"/>
              <a:gd name="T76" fmla="*/ 65 w 154"/>
              <a:gd name="T77" fmla="*/ 116 h 178"/>
              <a:gd name="T78" fmla="*/ 60 w 154"/>
              <a:gd name="T79" fmla="*/ 111 h 178"/>
              <a:gd name="T80" fmla="*/ 60 w 154"/>
              <a:gd name="T81" fmla="*/ 91 h 178"/>
              <a:gd name="T82" fmla="*/ 65 w 154"/>
              <a:gd name="T83" fmla="*/ 86 h 178"/>
              <a:gd name="T84" fmla="*/ 87 w 154"/>
              <a:gd name="T85" fmla="*/ 86 h 178"/>
              <a:gd name="T86" fmla="*/ 92 w 154"/>
              <a:gd name="T87" fmla="*/ 91 h 178"/>
              <a:gd name="T88" fmla="*/ 92 w 154"/>
              <a:gd name="T89" fmla="*/ 111 h 178"/>
              <a:gd name="T90" fmla="*/ 140 w 154"/>
              <a:gd name="T91" fmla="*/ 152 h 178"/>
              <a:gd name="T92" fmla="*/ 135 w 154"/>
              <a:gd name="T93" fmla="*/ 157 h 178"/>
              <a:gd name="T94" fmla="*/ 112 w 154"/>
              <a:gd name="T95" fmla="*/ 157 h 178"/>
              <a:gd name="T96" fmla="*/ 107 w 154"/>
              <a:gd name="T97" fmla="*/ 152 h 178"/>
              <a:gd name="T98" fmla="*/ 107 w 154"/>
              <a:gd name="T99" fmla="*/ 91 h 178"/>
              <a:gd name="T100" fmla="*/ 112 w 154"/>
              <a:gd name="T101" fmla="*/ 86 h 178"/>
              <a:gd name="T102" fmla="*/ 135 w 154"/>
              <a:gd name="T103" fmla="*/ 86 h 178"/>
              <a:gd name="T104" fmla="*/ 140 w 154"/>
              <a:gd name="T105" fmla="*/ 91 h 178"/>
              <a:gd name="T106" fmla="*/ 140 w 154"/>
              <a:gd name="T107" fmla="*/ 152 h 178"/>
              <a:gd name="T108" fmla="*/ 140 w 154"/>
              <a:gd name="T109" fmla="*/ 57 h 178"/>
              <a:gd name="T110" fmla="*/ 134 w 154"/>
              <a:gd name="T111" fmla="*/ 63 h 178"/>
              <a:gd name="T112" fmla="*/ 20 w 154"/>
              <a:gd name="T113" fmla="*/ 63 h 178"/>
              <a:gd name="T114" fmla="*/ 14 w 154"/>
              <a:gd name="T115" fmla="*/ 57 h 178"/>
              <a:gd name="T116" fmla="*/ 14 w 154"/>
              <a:gd name="T117" fmla="*/ 28 h 178"/>
              <a:gd name="T118" fmla="*/ 20 w 154"/>
              <a:gd name="T119" fmla="*/ 22 h 178"/>
              <a:gd name="T120" fmla="*/ 134 w 154"/>
              <a:gd name="T121" fmla="*/ 22 h 178"/>
              <a:gd name="T122" fmla="*/ 140 w 154"/>
              <a:gd name="T123" fmla="*/ 28 h 178"/>
              <a:gd name="T124" fmla="*/ 140 w 154"/>
              <a:gd name="T125"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178">
                <a:moveTo>
                  <a:pt x="145" y="0"/>
                </a:moveTo>
                <a:cubicBezTo>
                  <a:pt x="9" y="0"/>
                  <a:pt x="9" y="0"/>
                  <a:pt x="9" y="0"/>
                </a:cubicBezTo>
                <a:cubicBezTo>
                  <a:pt x="4" y="0"/>
                  <a:pt x="0" y="4"/>
                  <a:pt x="0" y="9"/>
                </a:cubicBezTo>
                <a:cubicBezTo>
                  <a:pt x="0" y="168"/>
                  <a:pt x="0" y="168"/>
                  <a:pt x="0" y="168"/>
                </a:cubicBezTo>
                <a:cubicBezTo>
                  <a:pt x="0" y="173"/>
                  <a:pt x="4" y="178"/>
                  <a:pt x="9" y="178"/>
                </a:cubicBezTo>
                <a:cubicBezTo>
                  <a:pt x="145" y="178"/>
                  <a:pt x="145" y="178"/>
                  <a:pt x="145" y="178"/>
                </a:cubicBezTo>
                <a:cubicBezTo>
                  <a:pt x="150" y="178"/>
                  <a:pt x="154" y="173"/>
                  <a:pt x="154" y="171"/>
                </a:cubicBezTo>
                <a:cubicBezTo>
                  <a:pt x="154" y="12"/>
                  <a:pt x="154" y="12"/>
                  <a:pt x="154" y="12"/>
                </a:cubicBezTo>
                <a:cubicBezTo>
                  <a:pt x="154" y="4"/>
                  <a:pt x="150" y="0"/>
                  <a:pt x="145" y="0"/>
                </a:cubicBezTo>
                <a:close/>
                <a:moveTo>
                  <a:pt x="47" y="152"/>
                </a:moveTo>
                <a:cubicBezTo>
                  <a:pt x="47" y="155"/>
                  <a:pt x="45" y="157"/>
                  <a:pt x="42" y="157"/>
                </a:cubicBezTo>
                <a:cubicBezTo>
                  <a:pt x="20" y="157"/>
                  <a:pt x="20" y="157"/>
                  <a:pt x="20" y="157"/>
                </a:cubicBezTo>
                <a:cubicBezTo>
                  <a:pt x="17" y="157"/>
                  <a:pt x="15" y="155"/>
                  <a:pt x="15" y="152"/>
                </a:cubicBezTo>
                <a:cubicBezTo>
                  <a:pt x="15" y="133"/>
                  <a:pt x="15" y="133"/>
                  <a:pt x="15" y="133"/>
                </a:cubicBezTo>
                <a:cubicBezTo>
                  <a:pt x="15" y="130"/>
                  <a:pt x="17" y="128"/>
                  <a:pt x="20" y="128"/>
                </a:cubicBezTo>
                <a:cubicBezTo>
                  <a:pt x="42" y="128"/>
                  <a:pt x="42" y="128"/>
                  <a:pt x="42" y="128"/>
                </a:cubicBezTo>
                <a:cubicBezTo>
                  <a:pt x="45" y="128"/>
                  <a:pt x="47" y="130"/>
                  <a:pt x="47" y="133"/>
                </a:cubicBezTo>
                <a:cubicBezTo>
                  <a:pt x="47" y="152"/>
                  <a:pt x="47" y="152"/>
                  <a:pt x="47" y="152"/>
                </a:cubicBezTo>
                <a:close/>
                <a:moveTo>
                  <a:pt x="47" y="111"/>
                </a:moveTo>
                <a:cubicBezTo>
                  <a:pt x="47" y="113"/>
                  <a:pt x="45" y="116"/>
                  <a:pt x="42" y="116"/>
                </a:cubicBezTo>
                <a:cubicBezTo>
                  <a:pt x="20" y="116"/>
                  <a:pt x="20" y="116"/>
                  <a:pt x="20" y="116"/>
                </a:cubicBezTo>
                <a:cubicBezTo>
                  <a:pt x="17" y="116"/>
                  <a:pt x="15" y="113"/>
                  <a:pt x="15" y="111"/>
                </a:cubicBezTo>
                <a:cubicBezTo>
                  <a:pt x="15" y="91"/>
                  <a:pt x="15" y="91"/>
                  <a:pt x="15" y="91"/>
                </a:cubicBezTo>
                <a:cubicBezTo>
                  <a:pt x="15" y="88"/>
                  <a:pt x="17" y="86"/>
                  <a:pt x="20" y="86"/>
                </a:cubicBezTo>
                <a:cubicBezTo>
                  <a:pt x="42" y="86"/>
                  <a:pt x="42" y="86"/>
                  <a:pt x="42" y="86"/>
                </a:cubicBezTo>
                <a:cubicBezTo>
                  <a:pt x="45" y="86"/>
                  <a:pt x="47" y="88"/>
                  <a:pt x="47" y="91"/>
                </a:cubicBezTo>
                <a:cubicBezTo>
                  <a:pt x="47" y="111"/>
                  <a:pt x="47" y="111"/>
                  <a:pt x="47" y="111"/>
                </a:cubicBezTo>
                <a:close/>
                <a:moveTo>
                  <a:pt x="92" y="152"/>
                </a:moveTo>
                <a:cubicBezTo>
                  <a:pt x="92" y="155"/>
                  <a:pt x="90" y="157"/>
                  <a:pt x="87" y="157"/>
                </a:cubicBezTo>
                <a:cubicBezTo>
                  <a:pt x="65" y="157"/>
                  <a:pt x="65" y="157"/>
                  <a:pt x="65" y="157"/>
                </a:cubicBezTo>
                <a:cubicBezTo>
                  <a:pt x="62" y="157"/>
                  <a:pt x="60" y="155"/>
                  <a:pt x="60" y="152"/>
                </a:cubicBezTo>
                <a:cubicBezTo>
                  <a:pt x="60" y="133"/>
                  <a:pt x="60" y="133"/>
                  <a:pt x="60" y="133"/>
                </a:cubicBezTo>
                <a:cubicBezTo>
                  <a:pt x="60" y="130"/>
                  <a:pt x="62" y="128"/>
                  <a:pt x="65" y="128"/>
                </a:cubicBezTo>
                <a:cubicBezTo>
                  <a:pt x="87" y="128"/>
                  <a:pt x="87" y="128"/>
                  <a:pt x="87" y="128"/>
                </a:cubicBezTo>
                <a:cubicBezTo>
                  <a:pt x="90" y="128"/>
                  <a:pt x="92" y="130"/>
                  <a:pt x="92" y="133"/>
                </a:cubicBezTo>
                <a:lnTo>
                  <a:pt x="92" y="152"/>
                </a:lnTo>
                <a:close/>
                <a:moveTo>
                  <a:pt x="92" y="111"/>
                </a:moveTo>
                <a:cubicBezTo>
                  <a:pt x="92" y="113"/>
                  <a:pt x="90" y="116"/>
                  <a:pt x="87" y="116"/>
                </a:cubicBezTo>
                <a:cubicBezTo>
                  <a:pt x="65" y="116"/>
                  <a:pt x="65" y="116"/>
                  <a:pt x="65" y="116"/>
                </a:cubicBezTo>
                <a:cubicBezTo>
                  <a:pt x="62" y="116"/>
                  <a:pt x="60" y="113"/>
                  <a:pt x="60" y="111"/>
                </a:cubicBezTo>
                <a:cubicBezTo>
                  <a:pt x="60" y="91"/>
                  <a:pt x="60" y="91"/>
                  <a:pt x="60" y="91"/>
                </a:cubicBezTo>
                <a:cubicBezTo>
                  <a:pt x="60" y="88"/>
                  <a:pt x="62" y="86"/>
                  <a:pt x="65" y="86"/>
                </a:cubicBezTo>
                <a:cubicBezTo>
                  <a:pt x="87" y="86"/>
                  <a:pt x="87" y="86"/>
                  <a:pt x="87" y="86"/>
                </a:cubicBezTo>
                <a:cubicBezTo>
                  <a:pt x="90" y="86"/>
                  <a:pt x="92" y="88"/>
                  <a:pt x="92" y="91"/>
                </a:cubicBezTo>
                <a:lnTo>
                  <a:pt x="92" y="111"/>
                </a:lnTo>
                <a:close/>
                <a:moveTo>
                  <a:pt x="140" y="152"/>
                </a:moveTo>
                <a:cubicBezTo>
                  <a:pt x="140" y="155"/>
                  <a:pt x="138" y="157"/>
                  <a:pt x="135" y="157"/>
                </a:cubicBezTo>
                <a:cubicBezTo>
                  <a:pt x="112" y="157"/>
                  <a:pt x="112" y="157"/>
                  <a:pt x="112" y="157"/>
                </a:cubicBezTo>
                <a:cubicBezTo>
                  <a:pt x="109" y="157"/>
                  <a:pt x="107" y="155"/>
                  <a:pt x="107" y="152"/>
                </a:cubicBezTo>
                <a:cubicBezTo>
                  <a:pt x="107" y="91"/>
                  <a:pt x="107" y="91"/>
                  <a:pt x="107" y="91"/>
                </a:cubicBezTo>
                <a:cubicBezTo>
                  <a:pt x="107" y="88"/>
                  <a:pt x="109" y="86"/>
                  <a:pt x="112" y="86"/>
                </a:cubicBezTo>
                <a:cubicBezTo>
                  <a:pt x="135" y="86"/>
                  <a:pt x="135" y="86"/>
                  <a:pt x="135" y="86"/>
                </a:cubicBezTo>
                <a:cubicBezTo>
                  <a:pt x="138" y="86"/>
                  <a:pt x="140" y="88"/>
                  <a:pt x="140" y="91"/>
                </a:cubicBezTo>
                <a:lnTo>
                  <a:pt x="140" y="152"/>
                </a:lnTo>
                <a:close/>
                <a:moveTo>
                  <a:pt x="140" y="57"/>
                </a:moveTo>
                <a:cubicBezTo>
                  <a:pt x="140" y="60"/>
                  <a:pt x="137" y="63"/>
                  <a:pt x="134" y="63"/>
                </a:cubicBezTo>
                <a:cubicBezTo>
                  <a:pt x="20" y="63"/>
                  <a:pt x="20" y="63"/>
                  <a:pt x="20" y="63"/>
                </a:cubicBezTo>
                <a:cubicBezTo>
                  <a:pt x="17" y="63"/>
                  <a:pt x="14" y="60"/>
                  <a:pt x="14" y="57"/>
                </a:cubicBezTo>
                <a:cubicBezTo>
                  <a:pt x="14" y="28"/>
                  <a:pt x="14" y="28"/>
                  <a:pt x="14" y="28"/>
                </a:cubicBezTo>
                <a:cubicBezTo>
                  <a:pt x="14" y="24"/>
                  <a:pt x="17" y="22"/>
                  <a:pt x="20" y="22"/>
                </a:cubicBezTo>
                <a:cubicBezTo>
                  <a:pt x="134" y="22"/>
                  <a:pt x="134" y="22"/>
                  <a:pt x="134" y="22"/>
                </a:cubicBezTo>
                <a:cubicBezTo>
                  <a:pt x="137" y="22"/>
                  <a:pt x="140" y="24"/>
                  <a:pt x="140" y="28"/>
                </a:cubicBezTo>
                <a:cubicBezTo>
                  <a:pt x="140" y="57"/>
                  <a:pt x="140" y="57"/>
                  <a:pt x="140" y="5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146" name="Group 145"/>
          <p:cNvGrpSpPr/>
          <p:nvPr/>
        </p:nvGrpSpPr>
        <p:grpSpPr>
          <a:xfrm rot="20127215">
            <a:off x="3275856" y="4509120"/>
            <a:ext cx="219567" cy="174028"/>
            <a:chOff x="3432176" y="3014663"/>
            <a:chExt cx="428625" cy="339725"/>
          </a:xfrm>
          <a:solidFill>
            <a:schemeClr val="accent1"/>
          </a:solidFill>
        </p:grpSpPr>
        <p:sp>
          <p:nvSpPr>
            <p:cNvPr id="147" name="Freeform 106"/>
            <p:cNvSpPr>
              <a:spLocks noEditPoints="1"/>
            </p:cNvSpPr>
            <p:nvPr/>
          </p:nvSpPr>
          <p:spPr bwMode="auto">
            <a:xfrm>
              <a:off x="3432176" y="3014663"/>
              <a:ext cx="428625" cy="339725"/>
            </a:xfrm>
            <a:custGeom>
              <a:avLst/>
              <a:gdLst>
                <a:gd name="T0" fmla="*/ 202 w 202"/>
                <a:gd name="T1" fmla="*/ 73 h 160"/>
                <a:gd name="T2" fmla="*/ 202 w 202"/>
                <a:gd name="T3" fmla="*/ 49 h 160"/>
                <a:gd name="T4" fmla="*/ 191 w 202"/>
                <a:gd name="T5" fmla="*/ 29 h 160"/>
                <a:gd name="T6" fmla="*/ 175 w 202"/>
                <a:gd name="T7" fmla="*/ 23 h 160"/>
                <a:gd name="T8" fmla="*/ 175 w 202"/>
                <a:gd name="T9" fmla="*/ 23 h 160"/>
                <a:gd name="T10" fmla="*/ 160 w 202"/>
                <a:gd name="T11" fmla="*/ 23 h 160"/>
                <a:gd name="T12" fmla="*/ 138 w 202"/>
                <a:gd name="T13" fmla="*/ 23 h 160"/>
                <a:gd name="T14" fmla="*/ 137 w 202"/>
                <a:gd name="T15" fmla="*/ 23 h 160"/>
                <a:gd name="T16" fmla="*/ 113 w 202"/>
                <a:gd name="T17" fmla="*/ 0 h 160"/>
                <a:gd name="T18" fmla="*/ 89 w 202"/>
                <a:gd name="T19" fmla="*/ 0 h 160"/>
                <a:gd name="T20" fmla="*/ 64 w 202"/>
                <a:gd name="T21" fmla="*/ 23 h 160"/>
                <a:gd name="T22" fmla="*/ 63 w 202"/>
                <a:gd name="T23" fmla="*/ 23 h 160"/>
                <a:gd name="T24" fmla="*/ 41 w 202"/>
                <a:gd name="T25" fmla="*/ 23 h 160"/>
                <a:gd name="T26" fmla="*/ 26 w 202"/>
                <a:gd name="T27" fmla="*/ 23 h 160"/>
                <a:gd name="T28" fmla="*/ 26 w 202"/>
                <a:gd name="T29" fmla="*/ 23 h 160"/>
                <a:gd name="T30" fmla="*/ 0 w 202"/>
                <a:gd name="T31" fmla="*/ 49 h 160"/>
                <a:gd name="T32" fmla="*/ 0 w 202"/>
                <a:gd name="T33" fmla="*/ 73 h 160"/>
                <a:gd name="T34" fmla="*/ 0 w 202"/>
                <a:gd name="T35" fmla="*/ 73 h 160"/>
                <a:gd name="T36" fmla="*/ 0 w 202"/>
                <a:gd name="T37" fmla="*/ 110 h 160"/>
                <a:gd name="T38" fmla="*/ 0 w 202"/>
                <a:gd name="T39" fmla="*/ 110 h 160"/>
                <a:gd name="T40" fmla="*/ 0 w 202"/>
                <a:gd name="T41" fmla="*/ 134 h 160"/>
                <a:gd name="T42" fmla="*/ 26 w 202"/>
                <a:gd name="T43" fmla="*/ 160 h 160"/>
                <a:gd name="T44" fmla="*/ 41 w 202"/>
                <a:gd name="T45" fmla="*/ 160 h 160"/>
                <a:gd name="T46" fmla="*/ 41 w 202"/>
                <a:gd name="T47" fmla="*/ 160 h 160"/>
                <a:gd name="T48" fmla="*/ 160 w 202"/>
                <a:gd name="T49" fmla="*/ 160 h 160"/>
                <a:gd name="T50" fmla="*/ 160 w 202"/>
                <a:gd name="T51" fmla="*/ 160 h 160"/>
                <a:gd name="T52" fmla="*/ 175 w 202"/>
                <a:gd name="T53" fmla="*/ 160 h 160"/>
                <a:gd name="T54" fmla="*/ 202 w 202"/>
                <a:gd name="T55" fmla="*/ 134 h 160"/>
                <a:gd name="T56" fmla="*/ 202 w 202"/>
                <a:gd name="T57" fmla="*/ 110 h 160"/>
                <a:gd name="T58" fmla="*/ 202 w 202"/>
                <a:gd name="T59" fmla="*/ 110 h 160"/>
                <a:gd name="T60" fmla="*/ 202 w 202"/>
                <a:gd name="T61" fmla="*/ 73 h 160"/>
                <a:gd name="T62" fmla="*/ 90 w 202"/>
                <a:gd name="T63" fmla="*/ 12 h 160"/>
                <a:gd name="T64" fmla="*/ 111 w 202"/>
                <a:gd name="T65" fmla="*/ 12 h 160"/>
                <a:gd name="T66" fmla="*/ 126 w 202"/>
                <a:gd name="T67" fmla="*/ 23 h 160"/>
                <a:gd name="T68" fmla="*/ 125 w 202"/>
                <a:gd name="T69" fmla="*/ 23 h 160"/>
                <a:gd name="T70" fmla="*/ 76 w 202"/>
                <a:gd name="T71" fmla="*/ 23 h 160"/>
                <a:gd name="T72" fmla="*/ 76 w 202"/>
                <a:gd name="T73" fmla="*/ 22 h 160"/>
                <a:gd name="T74" fmla="*/ 90 w 202"/>
                <a:gd name="T75" fmla="*/ 12 h 160"/>
                <a:gd name="T76" fmla="*/ 164 w 202"/>
                <a:gd name="T77" fmla="*/ 32 h 160"/>
                <a:gd name="T78" fmla="*/ 169 w 202"/>
                <a:gd name="T79" fmla="*/ 35 h 160"/>
                <a:gd name="T80" fmla="*/ 178 w 202"/>
                <a:gd name="T81" fmla="*/ 46 h 160"/>
                <a:gd name="T82" fmla="*/ 190 w 202"/>
                <a:gd name="T83" fmla="*/ 60 h 160"/>
                <a:gd name="T84" fmla="*/ 193 w 202"/>
                <a:gd name="T85" fmla="*/ 65 h 160"/>
                <a:gd name="T86" fmla="*/ 193 w 202"/>
                <a:gd name="T87" fmla="*/ 119 h 160"/>
                <a:gd name="T88" fmla="*/ 192 w 202"/>
                <a:gd name="T89" fmla="*/ 121 h 160"/>
                <a:gd name="T90" fmla="*/ 178 w 202"/>
                <a:gd name="T91" fmla="*/ 137 h 160"/>
                <a:gd name="T92" fmla="*/ 168 w 202"/>
                <a:gd name="T93" fmla="*/ 150 h 160"/>
                <a:gd name="T94" fmla="*/ 165 w 202"/>
                <a:gd name="T95" fmla="*/ 151 h 160"/>
                <a:gd name="T96" fmla="*/ 36 w 202"/>
                <a:gd name="T97" fmla="*/ 151 h 160"/>
                <a:gd name="T98" fmla="*/ 34 w 202"/>
                <a:gd name="T99" fmla="*/ 150 h 160"/>
                <a:gd name="T100" fmla="*/ 24 w 202"/>
                <a:gd name="T101" fmla="*/ 137 h 160"/>
                <a:gd name="T102" fmla="*/ 10 w 202"/>
                <a:gd name="T103" fmla="*/ 121 h 160"/>
                <a:gd name="T104" fmla="*/ 8 w 202"/>
                <a:gd name="T105" fmla="*/ 118 h 160"/>
                <a:gd name="T106" fmla="*/ 8 w 202"/>
                <a:gd name="T107" fmla="*/ 65 h 160"/>
                <a:gd name="T108" fmla="*/ 10 w 202"/>
                <a:gd name="T109" fmla="*/ 61 h 160"/>
                <a:gd name="T110" fmla="*/ 24 w 202"/>
                <a:gd name="T111" fmla="*/ 46 h 160"/>
                <a:gd name="T112" fmla="*/ 33 w 202"/>
                <a:gd name="T113" fmla="*/ 34 h 160"/>
                <a:gd name="T114" fmla="*/ 38 w 202"/>
                <a:gd name="T115" fmla="*/ 32 h 160"/>
                <a:gd name="T116" fmla="*/ 164 w 202"/>
                <a:gd name="T11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160">
                  <a:moveTo>
                    <a:pt x="202" y="73"/>
                  </a:moveTo>
                  <a:cubicBezTo>
                    <a:pt x="202" y="49"/>
                    <a:pt x="202" y="49"/>
                    <a:pt x="202" y="49"/>
                  </a:cubicBezTo>
                  <a:cubicBezTo>
                    <a:pt x="202" y="41"/>
                    <a:pt x="198" y="33"/>
                    <a:pt x="191" y="29"/>
                  </a:cubicBezTo>
                  <a:cubicBezTo>
                    <a:pt x="187" y="25"/>
                    <a:pt x="181" y="23"/>
                    <a:pt x="175" y="23"/>
                  </a:cubicBezTo>
                  <a:cubicBezTo>
                    <a:pt x="175" y="23"/>
                    <a:pt x="175" y="23"/>
                    <a:pt x="175" y="23"/>
                  </a:cubicBezTo>
                  <a:cubicBezTo>
                    <a:pt x="160" y="23"/>
                    <a:pt x="160" y="23"/>
                    <a:pt x="160" y="23"/>
                  </a:cubicBezTo>
                  <a:cubicBezTo>
                    <a:pt x="138" y="23"/>
                    <a:pt x="138" y="23"/>
                    <a:pt x="138" y="23"/>
                  </a:cubicBezTo>
                  <a:cubicBezTo>
                    <a:pt x="137" y="23"/>
                    <a:pt x="137" y="23"/>
                    <a:pt x="137" y="23"/>
                  </a:cubicBezTo>
                  <a:cubicBezTo>
                    <a:pt x="134" y="10"/>
                    <a:pt x="124" y="0"/>
                    <a:pt x="113" y="0"/>
                  </a:cubicBezTo>
                  <a:cubicBezTo>
                    <a:pt x="89" y="0"/>
                    <a:pt x="89" y="0"/>
                    <a:pt x="89" y="0"/>
                  </a:cubicBezTo>
                  <a:cubicBezTo>
                    <a:pt x="77" y="0"/>
                    <a:pt x="67" y="10"/>
                    <a:pt x="64" y="23"/>
                  </a:cubicBezTo>
                  <a:cubicBezTo>
                    <a:pt x="64" y="23"/>
                    <a:pt x="64" y="23"/>
                    <a:pt x="63" y="23"/>
                  </a:cubicBezTo>
                  <a:cubicBezTo>
                    <a:pt x="41" y="23"/>
                    <a:pt x="41" y="23"/>
                    <a:pt x="41" y="23"/>
                  </a:cubicBezTo>
                  <a:cubicBezTo>
                    <a:pt x="26" y="23"/>
                    <a:pt x="26" y="23"/>
                    <a:pt x="26" y="23"/>
                  </a:cubicBezTo>
                  <a:cubicBezTo>
                    <a:pt x="26" y="23"/>
                    <a:pt x="26" y="23"/>
                    <a:pt x="26" y="23"/>
                  </a:cubicBezTo>
                  <a:cubicBezTo>
                    <a:pt x="11" y="23"/>
                    <a:pt x="0" y="35"/>
                    <a:pt x="0" y="49"/>
                  </a:cubicBezTo>
                  <a:cubicBezTo>
                    <a:pt x="0" y="73"/>
                    <a:pt x="0" y="73"/>
                    <a:pt x="0" y="73"/>
                  </a:cubicBezTo>
                  <a:cubicBezTo>
                    <a:pt x="0" y="73"/>
                    <a:pt x="0" y="73"/>
                    <a:pt x="0" y="73"/>
                  </a:cubicBezTo>
                  <a:cubicBezTo>
                    <a:pt x="0" y="110"/>
                    <a:pt x="0" y="110"/>
                    <a:pt x="0" y="110"/>
                  </a:cubicBezTo>
                  <a:cubicBezTo>
                    <a:pt x="0" y="110"/>
                    <a:pt x="0" y="110"/>
                    <a:pt x="0" y="110"/>
                  </a:cubicBezTo>
                  <a:cubicBezTo>
                    <a:pt x="0" y="134"/>
                    <a:pt x="0" y="134"/>
                    <a:pt x="0" y="134"/>
                  </a:cubicBezTo>
                  <a:cubicBezTo>
                    <a:pt x="0" y="148"/>
                    <a:pt x="11" y="160"/>
                    <a:pt x="26" y="160"/>
                  </a:cubicBezTo>
                  <a:cubicBezTo>
                    <a:pt x="41" y="160"/>
                    <a:pt x="41" y="160"/>
                    <a:pt x="41" y="160"/>
                  </a:cubicBezTo>
                  <a:cubicBezTo>
                    <a:pt x="41" y="160"/>
                    <a:pt x="41" y="160"/>
                    <a:pt x="41" y="160"/>
                  </a:cubicBezTo>
                  <a:cubicBezTo>
                    <a:pt x="160" y="160"/>
                    <a:pt x="160" y="160"/>
                    <a:pt x="160" y="160"/>
                  </a:cubicBezTo>
                  <a:cubicBezTo>
                    <a:pt x="160" y="160"/>
                    <a:pt x="160" y="160"/>
                    <a:pt x="160" y="160"/>
                  </a:cubicBezTo>
                  <a:cubicBezTo>
                    <a:pt x="175" y="160"/>
                    <a:pt x="175" y="160"/>
                    <a:pt x="175" y="160"/>
                  </a:cubicBezTo>
                  <a:cubicBezTo>
                    <a:pt x="190" y="160"/>
                    <a:pt x="202" y="148"/>
                    <a:pt x="202" y="134"/>
                  </a:cubicBezTo>
                  <a:cubicBezTo>
                    <a:pt x="202" y="110"/>
                    <a:pt x="202" y="110"/>
                    <a:pt x="202" y="110"/>
                  </a:cubicBezTo>
                  <a:cubicBezTo>
                    <a:pt x="202" y="110"/>
                    <a:pt x="202" y="110"/>
                    <a:pt x="202" y="110"/>
                  </a:cubicBezTo>
                  <a:cubicBezTo>
                    <a:pt x="202" y="73"/>
                    <a:pt x="202" y="73"/>
                    <a:pt x="202" y="73"/>
                  </a:cubicBezTo>
                  <a:close/>
                  <a:moveTo>
                    <a:pt x="90" y="12"/>
                  </a:moveTo>
                  <a:cubicBezTo>
                    <a:pt x="111" y="12"/>
                    <a:pt x="111" y="12"/>
                    <a:pt x="111" y="12"/>
                  </a:cubicBezTo>
                  <a:cubicBezTo>
                    <a:pt x="117" y="12"/>
                    <a:pt x="123" y="16"/>
                    <a:pt x="126" y="23"/>
                  </a:cubicBezTo>
                  <a:cubicBezTo>
                    <a:pt x="126" y="23"/>
                    <a:pt x="126" y="23"/>
                    <a:pt x="125" y="23"/>
                  </a:cubicBezTo>
                  <a:cubicBezTo>
                    <a:pt x="76" y="23"/>
                    <a:pt x="76" y="23"/>
                    <a:pt x="76" y="23"/>
                  </a:cubicBezTo>
                  <a:cubicBezTo>
                    <a:pt x="75" y="23"/>
                    <a:pt x="75" y="22"/>
                    <a:pt x="76" y="22"/>
                  </a:cubicBezTo>
                  <a:cubicBezTo>
                    <a:pt x="79" y="16"/>
                    <a:pt x="84" y="12"/>
                    <a:pt x="90" y="12"/>
                  </a:cubicBezTo>
                  <a:close/>
                  <a:moveTo>
                    <a:pt x="164" y="32"/>
                  </a:moveTo>
                  <a:cubicBezTo>
                    <a:pt x="167" y="32"/>
                    <a:pt x="168" y="34"/>
                    <a:pt x="169" y="35"/>
                  </a:cubicBezTo>
                  <a:cubicBezTo>
                    <a:pt x="172" y="39"/>
                    <a:pt x="175" y="43"/>
                    <a:pt x="178" y="46"/>
                  </a:cubicBezTo>
                  <a:cubicBezTo>
                    <a:pt x="181" y="49"/>
                    <a:pt x="185" y="54"/>
                    <a:pt x="190" y="60"/>
                  </a:cubicBezTo>
                  <a:cubicBezTo>
                    <a:pt x="191" y="61"/>
                    <a:pt x="193" y="63"/>
                    <a:pt x="193" y="65"/>
                  </a:cubicBezTo>
                  <a:cubicBezTo>
                    <a:pt x="193" y="119"/>
                    <a:pt x="193" y="119"/>
                    <a:pt x="193" y="119"/>
                  </a:cubicBezTo>
                  <a:cubicBezTo>
                    <a:pt x="193" y="120"/>
                    <a:pt x="192" y="121"/>
                    <a:pt x="192" y="121"/>
                  </a:cubicBezTo>
                  <a:cubicBezTo>
                    <a:pt x="186" y="128"/>
                    <a:pt x="181" y="133"/>
                    <a:pt x="178" y="137"/>
                  </a:cubicBezTo>
                  <a:cubicBezTo>
                    <a:pt x="175" y="140"/>
                    <a:pt x="172" y="145"/>
                    <a:pt x="168" y="150"/>
                  </a:cubicBezTo>
                  <a:cubicBezTo>
                    <a:pt x="168" y="150"/>
                    <a:pt x="167" y="151"/>
                    <a:pt x="165" y="151"/>
                  </a:cubicBezTo>
                  <a:cubicBezTo>
                    <a:pt x="36" y="151"/>
                    <a:pt x="36" y="151"/>
                    <a:pt x="36" y="151"/>
                  </a:cubicBezTo>
                  <a:cubicBezTo>
                    <a:pt x="35" y="151"/>
                    <a:pt x="34" y="150"/>
                    <a:pt x="34" y="150"/>
                  </a:cubicBezTo>
                  <a:cubicBezTo>
                    <a:pt x="30" y="145"/>
                    <a:pt x="26" y="140"/>
                    <a:pt x="24" y="137"/>
                  </a:cubicBezTo>
                  <a:cubicBezTo>
                    <a:pt x="20" y="134"/>
                    <a:pt x="16" y="128"/>
                    <a:pt x="10" y="121"/>
                  </a:cubicBezTo>
                  <a:cubicBezTo>
                    <a:pt x="9" y="121"/>
                    <a:pt x="8" y="121"/>
                    <a:pt x="8" y="118"/>
                  </a:cubicBezTo>
                  <a:cubicBezTo>
                    <a:pt x="8" y="65"/>
                    <a:pt x="8" y="65"/>
                    <a:pt x="8" y="65"/>
                  </a:cubicBezTo>
                  <a:cubicBezTo>
                    <a:pt x="8" y="63"/>
                    <a:pt x="10" y="62"/>
                    <a:pt x="10" y="61"/>
                  </a:cubicBezTo>
                  <a:cubicBezTo>
                    <a:pt x="16" y="55"/>
                    <a:pt x="21" y="49"/>
                    <a:pt x="24" y="46"/>
                  </a:cubicBezTo>
                  <a:cubicBezTo>
                    <a:pt x="26" y="43"/>
                    <a:pt x="29" y="39"/>
                    <a:pt x="33" y="34"/>
                  </a:cubicBezTo>
                  <a:cubicBezTo>
                    <a:pt x="33" y="34"/>
                    <a:pt x="35" y="32"/>
                    <a:pt x="38" y="32"/>
                  </a:cubicBezTo>
                  <a:cubicBezTo>
                    <a:pt x="164" y="32"/>
                    <a:pt x="164" y="32"/>
                    <a:pt x="164"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8" name="Freeform 107"/>
            <p:cNvSpPr>
              <a:spLocks/>
            </p:cNvSpPr>
            <p:nvPr/>
          </p:nvSpPr>
          <p:spPr bwMode="auto">
            <a:xfrm>
              <a:off x="3576638" y="3173413"/>
              <a:ext cx="77788" cy="12700"/>
            </a:xfrm>
            <a:custGeom>
              <a:avLst/>
              <a:gdLst>
                <a:gd name="T0" fmla="*/ 37 w 37"/>
                <a:gd name="T1" fmla="*/ 4 h 6"/>
                <a:gd name="T2" fmla="*/ 34 w 37"/>
                <a:gd name="T3" fmla="*/ 6 h 6"/>
                <a:gd name="T4" fmla="*/ 3 w 37"/>
                <a:gd name="T5" fmla="*/ 6 h 6"/>
                <a:gd name="T6" fmla="*/ 0 w 37"/>
                <a:gd name="T7" fmla="*/ 4 h 6"/>
                <a:gd name="T8" fmla="*/ 0 w 37"/>
                <a:gd name="T9" fmla="*/ 2 h 6"/>
                <a:gd name="T10" fmla="*/ 3 w 37"/>
                <a:gd name="T11" fmla="*/ 0 h 6"/>
                <a:gd name="T12" fmla="*/ 34 w 37"/>
                <a:gd name="T13" fmla="*/ 0 h 6"/>
                <a:gd name="T14" fmla="*/ 37 w 37"/>
                <a:gd name="T15" fmla="*/ 2 h 6"/>
                <a:gd name="T16" fmla="*/ 37 w 3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37" y="4"/>
                  </a:moveTo>
                  <a:cubicBezTo>
                    <a:pt x="37" y="5"/>
                    <a:pt x="36" y="6"/>
                    <a:pt x="34" y="6"/>
                  </a:cubicBezTo>
                  <a:cubicBezTo>
                    <a:pt x="3" y="6"/>
                    <a:pt x="3" y="6"/>
                    <a:pt x="3" y="6"/>
                  </a:cubicBezTo>
                  <a:cubicBezTo>
                    <a:pt x="1" y="6"/>
                    <a:pt x="0" y="5"/>
                    <a:pt x="0" y="4"/>
                  </a:cubicBezTo>
                  <a:cubicBezTo>
                    <a:pt x="0" y="2"/>
                    <a:pt x="0" y="2"/>
                    <a:pt x="0" y="2"/>
                  </a:cubicBezTo>
                  <a:cubicBezTo>
                    <a:pt x="0" y="1"/>
                    <a:pt x="1" y="0"/>
                    <a:pt x="3" y="0"/>
                  </a:cubicBezTo>
                  <a:cubicBezTo>
                    <a:pt x="34" y="0"/>
                    <a:pt x="34" y="0"/>
                    <a:pt x="34" y="0"/>
                  </a:cubicBezTo>
                  <a:cubicBezTo>
                    <a:pt x="36" y="0"/>
                    <a:pt x="37" y="1"/>
                    <a:pt x="37" y="2"/>
                  </a:cubicBezTo>
                  <a:lnTo>
                    <a:pt x="37"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9" name="Freeform 108"/>
            <p:cNvSpPr>
              <a:spLocks/>
            </p:cNvSpPr>
            <p:nvPr/>
          </p:nvSpPr>
          <p:spPr bwMode="auto">
            <a:xfrm>
              <a:off x="3576638" y="3221038"/>
              <a:ext cx="114300" cy="14288"/>
            </a:xfrm>
            <a:custGeom>
              <a:avLst/>
              <a:gdLst>
                <a:gd name="T0" fmla="*/ 54 w 54"/>
                <a:gd name="T1" fmla="*/ 4 h 7"/>
                <a:gd name="T2" fmla="*/ 51 w 54"/>
                <a:gd name="T3" fmla="*/ 7 h 7"/>
                <a:gd name="T4" fmla="*/ 3 w 54"/>
                <a:gd name="T5" fmla="*/ 7 h 7"/>
                <a:gd name="T6" fmla="*/ 0 w 54"/>
                <a:gd name="T7" fmla="*/ 4 h 7"/>
                <a:gd name="T8" fmla="*/ 0 w 54"/>
                <a:gd name="T9" fmla="*/ 3 h 7"/>
                <a:gd name="T10" fmla="*/ 3 w 54"/>
                <a:gd name="T11" fmla="*/ 0 h 7"/>
                <a:gd name="T12" fmla="*/ 51 w 54"/>
                <a:gd name="T13" fmla="*/ 0 h 7"/>
                <a:gd name="T14" fmla="*/ 54 w 54"/>
                <a:gd name="T15" fmla="*/ 3 h 7"/>
                <a:gd name="T16" fmla="*/ 54 w 54"/>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
                  <a:moveTo>
                    <a:pt x="54" y="4"/>
                  </a:moveTo>
                  <a:cubicBezTo>
                    <a:pt x="54" y="6"/>
                    <a:pt x="53" y="7"/>
                    <a:pt x="51" y="7"/>
                  </a:cubicBezTo>
                  <a:cubicBezTo>
                    <a:pt x="3" y="7"/>
                    <a:pt x="3" y="7"/>
                    <a:pt x="3" y="7"/>
                  </a:cubicBezTo>
                  <a:cubicBezTo>
                    <a:pt x="1" y="7"/>
                    <a:pt x="0" y="6"/>
                    <a:pt x="0" y="4"/>
                  </a:cubicBezTo>
                  <a:cubicBezTo>
                    <a:pt x="0" y="3"/>
                    <a:pt x="0" y="3"/>
                    <a:pt x="0" y="3"/>
                  </a:cubicBezTo>
                  <a:cubicBezTo>
                    <a:pt x="0" y="1"/>
                    <a:pt x="1" y="0"/>
                    <a:pt x="3" y="0"/>
                  </a:cubicBezTo>
                  <a:cubicBezTo>
                    <a:pt x="51" y="0"/>
                    <a:pt x="51" y="0"/>
                    <a:pt x="51" y="0"/>
                  </a:cubicBezTo>
                  <a:cubicBezTo>
                    <a:pt x="53" y="0"/>
                    <a:pt x="54" y="1"/>
                    <a:pt x="54" y="3"/>
                  </a:cubicBezTo>
                  <a:lnTo>
                    <a:pt x="54"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09"/>
            <p:cNvSpPr>
              <a:spLocks noEditPoints="1"/>
            </p:cNvSpPr>
            <p:nvPr/>
          </p:nvSpPr>
          <p:spPr bwMode="auto">
            <a:xfrm>
              <a:off x="3535363" y="3135313"/>
              <a:ext cx="219075" cy="138113"/>
            </a:xfrm>
            <a:custGeom>
              <a:avLst/>
              <a:gdLst>
                <a:gd name="T0" fmla="*/ 103 w 103"/>
                <a:gd name="T1" fmla="*/ 62 h 65"/>
                <a:gd name="T2" fmla="*/ 101 w 103"/>
                <a:gd name="T3" fmla="*/ 65 h 65"/>
                <a:gd name="T4" fmla="*/ 3 w 103"/>
                <a:gd name="T5" fmla="*/ 65 h 65"/>
                <a:gd name="T6" fmla="*/ 0 w 103"/>
                <a:gd name="T7" fmla="*/ 62 h 65"/>
                <a:gd name="T8" fmla="*/ 0 w 103"/>
                <a:gd name="T9" fmla="*/ 2 h 65"/>
                <a:gd name="T10" fmla="*/ 3 w 103"/>
                <a:gd name="T11" fmla="*/ 0 h 65"/>
                <a:gd name="T12" fmla="*/ 101 w 103"/>
                <a:gd name="T13" fmla="*/ 0 h 65"/>
                <a:gd name="T14" fmla="*/ 103 w 103"/>
                <a:gd name="T15" fmla="*/ 2 h 65"/>
                <a:gd name="T16" fmla="*/ 103 w 103"/>
                <a:gd name="T17" fmla="*/ 62 h 65"/>
                <a:gd name="T18" fmla="*/ 7 w 103"/>
                <a:gd name="T19" fmla="*/ 56 h 65"/>
                <a:gd name="T20" fmla="*/ 9 w 103"/>
                <a:gd name="T21" fmla="*/ 58 h 65"/>
                <a:gd name="T22" fmla="*/ 94 w 103"/>
                <a:gd name="T23" fmla="*/ 58 h 65"/>
                <a:gd name="T24" fmla="*/ 97 w 103"/>
                <a:gd name="T25" fmla="*/ 56 h 65"/>
                <a:gd name="T26" fmla="*/ 97 w 103"/>
                <a:gd name="T27" fmla="*/ 9 h 65"/>
                <a:gd name="T28" fmla="*/ 94 w 103"/>
                <a:gd name="T29" fmla="*/ 6 h 65"/>
                <a:gd name="T30" fmla="*/ 9 w 103"/>
                <a:gd name="T31" fmla="*/ 6 h 65"/>
                <a:gd name="T32" fmla="*/ 7 w 103"/>
                <a:gd name="T33" fmla="*/ 9 h 65"/>
                <a:gd name="T34" fmla="*/ 7 w 103"/>
                <a:gd name="T35"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65">
                  <a:moveTo>
                    <a:pt x="103" y="62"/>
                  </a:moveTo>
                  <a:cubicBezTo>
                    <a:pt x="103" y="64"/>
                    <a:pt x="102" y="65"/>
                    <a:pt x="101" y="65"/>
                  </a:cubicBezTo>
                  <a:cubicBezTo>
                    <a:pt x="3" y="65"/>
                    <a:pt x="3" y="65"/>
                    <a:pt x="3" y="65"/>
                  </a:cubicBezTo>
                  <a:cubicBezTo>
                    <a:pt x="1" y="65"/>
                    <a:pt x="0" y="64"/>
                    <a:pt x="0" y="62"/>
                  </a:cubicBezTo>
                  <a:cubicBezTo>
                    <a:pt x="0" y="2"/>
                    <a:pt x="0" y="2"/>
                    <a:pt x="0" y="2"/>
                  </a:cubicBezTo>
                  <a:cubicBezTo>
                    <a:pt x="0" y="1"/>
                    <a:pt x="1" y="0"/>
                    <a:pt x="3" y="0"/>
                  </a:cubicBezTo>
                  <a:cubicBezTo>
                    <a:pt x="101" y="0"/>
                    <a:pt x="101" y="0"/>
                    <a:pt x="101" y="0"/>
                  </a:cubicBezTo>
                  <a:cubicBezTo>
                    <a:pt x="102" y="0"/>
                    <a:pt x="103" y="1"/>
                    <a:pt x="103" y="2"/>
                  </a:cubicBezTo>
                  <a:cubicBezTo>
                    <a:pt x="103" y="62"/>
                    <a:pt x="103" y="62"/>
                    <a:pt x="103" y="62"/>
                  </a:cubicBezTo>
                  <a:close/>
                  <a:moveTo>
                    <a:pt x="7" y="56"/>
                  </a:moveTo>
                  <a:cubicBezTo>
                    <a:pt x="7" y="57"/>
                    <a:pt x="8" y="58"/>
                    <a:pt x="9" y="58"/>
                  </a:cubicBezTo>
                  <a:cubicBezTo>
                    <a:pt x="94" y="58"/>
                    <a:pt x="94" y="58"/>
                    <a:pt x="94" y="58"/>
                  </a:cubicBezTo>
                  <a:cubicBezTo>
                    <a:pt x="96" y="58"/>
                    <a:pt x="97" y="57"/>
                    <a:pt x="97" y="56"/>
                  </a:cubicBezTo>
                  <a:cubicBezTo>
                    <a:pt x="97" y="9"/>
                    <a:pt x="97" y="9"/>
                    <a:pt x="97" y="9"/>
                  </a:cubicBezTo>
                  <a:cubicBezTo>
                    <a:pt x="97" y="7"/>
                    <a:pt x="96" y="6"/>
                    <a:pt x="94" y="6"/>
                  </a:cubicBezTo>
                  <a:cubicBezTo>
                    <a:pt x="9" y="6"/>
                    <a:pt x="9" y="6"/>
                    <a:pt x="9" y="6"/>
                  </a:cubicBezTo>
                  <a:cubicBezTo>
                    <a:pt x="8" y="6"/>
                    <a:pt x="7" y="7"/>
                    <a:pt x="7" y="9"/>
                  </a:cubicBezTo>
                  <a:cubicBezTo>
                    <a:pt x="7" y="56"/>
                    <a:pt x="7" y="56"/>
                    <a:pt x="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51" name="Freeform 110"/>
          <p:cNvSpPr>
            <a:spLocks/>
          </p:cNvSpPr>
          <p:nvPr/>
        </p:nvSpPr>
        <p:spPr bwMode="auto">
          <a:xfrm>
            <a:off x="5760133" y="3969060"/>
            <a:ext cx="218828" cy="218089"/>
          </a:xfrm>
          <a:custGeom>
            <a:avLst/>
            <a:gdLst>
              <a:gd name="T0" fmla="*/ 211 w 222"/>
              <a:gd name="T1" fmla="*/ 10 h 221"/>
              <a:gd name="T2" fmla="*/ 175 w 222"/>
              <a:gd name="T3" fmla="*/ 16 h 221"/>
              <a:gd name="T4" fmla="*/ 147 w 222"/>
              <a:gd name="T5" fmla="*/ 42 h 221"/>
              <a:gd name="T6" fmla="*/ 143 w 222"/>
              <a:gd name="T7" fmla="*/ 43 h 221"/>
              <a:gd name="T8" fmla="*/ 55 w 222"/>
              <a:gd name="T9" fmla="*/ 27 h 221"/>
              <a:gd name="T10" fmla="*/ 44 w 222"/>
              <a:gd name="T11" fmla="*/ 31 h 221"/>
              <a:gd name="T12" fmla="*/ 36 w 222"/>
              <a:gd name="T13" fmla="*/ 39 h 221"/>
              <a:gd name="T14" fmla="*/ 37 w 222"/>
              <a:gd name="T15" fmla="*/ 47 h 221"/>
              <a:gd name="T16" fmla="*/ 102 w 222"/>
              <a:gd name="T17" fmla="*/ 81 h 221"/>
              <a:gd name="T18" fmla="*/ 104 w 222"/>
              <a:gd name="T19" fmla="*/ 86 h 221"/>
              <a:gd name="T20" fmla="*/ 65 w 222"/>
              <a:gd name="T21" fmla="*/ 125 h 221"/>
              <a:gd name="T22" fmla="*/ 58 w 222"/>
              <a:gd name="T23" fmla="*/ 127 h 221"/>
              <a:gd name="T24" fmla="*/ 28 w 222"/>
              <a:gd name="T25" fmla="*/ 124 h 221"/>
              <a:gd name="T26" fmla="*/ 16 w 222"/>
              <a:gd name="T27" fmla="*/ 128 h 221"/>
              <a:gd name="T28" fmla="*/ 2 w 222"/>
              <a:gd name="T29" fmla="*/ 142 h 221"/>
              <a:gd name="T30" fmla="*/ 3 w 222"/>
              <a:gd name="T31" fmla="*/ 150 h 221"/>
              <a:gd name="T32" fmla="*/ 53 w 222"/>
              <a:gd name="T33" fmla="*/ 162 h 221"/>
              <a:gd name="T34" fmla="*/ 59 w 222"/>
              <a:gd name="T35" fmla="*/ 168 h 221"/>
              <a:gd name="T36" fmla="*/ 70 w 222"/>
              <a:gd name="T37" fmla="*/ 218 h 221"/>
              <a:gd name="T38" fmla="*/ 79 w 222"/>
              <a:gd name="T39" fmla="*/ 218 h 221"/>
              <a:gd name="T40" fmla="*/ 93 w 222"/>
              <a:gd name="T41" fmla="*/ 205 h 221"/>
              <a:gd name="T42" fmla="*/ 97 w 222"/>
              <a:gd name="T43" fmla="*/ 193 h 221"/>
              <a:gd name="T44" fmla="*/ 93 w 222"/>
              <a:gd name="T45" fmla="*/ 164 h 221"/>
              <a:gd name="T46" fmla="*/ 95 w 222"/>
              <a:gd name="T47" fmla="*/ 158 h 221"/>
              <a:gd name="T48" fmla="*/ 135 w 222"/>
              <a:gd name="T49" fmla="*/ 118 h 221"/>
              <a:gd name="T50" fmla="*/ 140 w 222"/>
              <a:gd name="T51" fmla="*/ 119 h 221"/>
              <a:gd name="T52" fmla="*/ 173 w 222"/>
              <a:gd name="T53" fmla="*/ 184 h 221"/>
              <a:gd name="T54" fmla="*/ 181 w 222"/>
              <a:gd name="T55" fmla="*/ 185 h 221"/>
              <a:gd name="T56" fmla="*/ 189 w 222"/>
              <a:gd name="T57" fmla="*/ 177 h 221"/>
              <a:gd name="T58" fmla="*/ 193 w 222"/>
              <a:gd name="T59" fmla="*/ 165 h 221"/>
              <a:gd name="T60" fmla="*/ 178 w 222"/>
              <a:gd name="T61" fmla="*/ 80 h 221"/>
              <a:gd name="T62" fmla="*/ 179 w 222"/>
              <a:gd name="T63" fmla="*/ 75 h 221"/>
              <a:gd name="T64" fmla="*/ 205 w 222"/>
              <a:gd name="T65" fmla="*/ 47 h 221"/>
              <a:gd name="T66" fmla="*/ 211 w 222"/>
              <a:gd name="T67" fmla="*/ 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2" h="221">
                <a:moveTo>
                  <a:pt x="211" y="10"/>
                </a:moveTo>
                <a:cubicBezTo>
                  <a:pt x="200" y="0"/>
                  <a:pt x="183" y="8"/>
                  <a:pt x="175" y="16"/>
                </a:cubicBezTo>
                <a:cubicBezTo>
                  <a:pt x="175" y="16"/>
                  <a:pt x="155" y="35"/>
                  <a:pt x="147" y="42"/>
                </a:cubicBezTo>
                <a:cubicBezTo>
                  <a:pt x="145" y="43"/>
                  <a:pt x="143" y="43"/>
                  <a:pt x="143" y="43"/>
                </a:cubicBezTo>
                <a:cubicBezTo>
                  <a:pt x="55" y="27"/>
                  <a:pt x="55" y="27"/>
                  <a:pt x="55" y="27"/>
                </a:cubicBezTo>
                <a:cubicBezTo>
                  <a:pt x="52" y="27"/>
                  <a:pt x="46" y="29"/>
                  <a:pt x="44" y="31"/>
                </a:cubicBezTo>
                <a:cubicBezTo>
                  <a:pt x="36" y="39"/>
                  <a:pt x="36" y="39"/>
                  <a:pt x="36" y="39"/>
                </a:cubicBezTo>
                <a:cubicBezTo>
                  <a:pt x="33" y="42"/>
                  <a:pt x="34" y="45"/>
                  <a:pt x="37" y="47"/>
                </a:cubicBezTo>
                <a:cubicBezTo>
                  <a:pt x="102" y="81"/>
                  <a:pt x="102" y="81"/>
                  <a:pt x="102" y="81"/>
                </a:cubicBezTo>
                <a:cubicBezTo>
                  <a:pt x="102" y="81"/>
                  <a:pt x="107" y="83"/>
                  <a:pt x="104" y="86"/>
                </a:cubicBezTo>
                <a:cubicBezTo>
                  <a:pt x="93" y="96"/>
                  <a:pt x="75" y="115"/>
                  <a:pt x="65" y="125"/>
                </a:cubicBezTo>
                <a:cubicBezTo>
                  <a:pt x="62" y="128"/>
                  <a:pt x="58" y="127"/>
                  <a:pt x="58" y="127"/>
                </a:cubicBezTo>
                <a:cubicBezTo>
                  <a:pt x="28" y="124"/>
                  <a:pt x="28" y="124"/>
                  <a:pt x="28" y="124"/>
                </a:cubicBezTo>
                <a:cubicBezTo>
                  <a:pt x="24" y="123"/>
                  <a:pt x="19" y="125"/>
                  <a:pt x="16" y="128"/>
                </a:cubicBezTo>
                <a:cubicBezTo>
                  <a:pt x="2" y="142"/>
                  <a:pt x="2" y="142"/>
                  <a:pt x="2" y="142"/>
                </a:cubicBezTo>
                <a:cubicBezTo>
                  <a:pt x="0" y="144"/>
                  <a:pt x="0" y="148"/>
                  <a:pt x="3" y="150"/>
                </a:cubicBezTo>
                <a:cubicBezTo>
                  <a:pt x="53" y="162"/>
                  <a:pt x="53" y="162"/>
                  <a:pt x="53" y="162"/>
                </a:cubicBezTo>
                <a:cubicBezTo>
                  <a:pt x="56" y="164"/>
                  <a:pt x="57" y="165"/>
                  <a:pt x="59" y="168"/>
                </a:cubicBezTo>
                <a:cubicBezTo>
                  <a:pt x="70" y="218"/>
                  <a:pt x="70" y="218"/>
                  <a:pt x="70" y="218"/>
                </a:cubicBezTo>
                <a:cubicBezTo>
                  <a:pt x="72" y="221"/>
                  <a:pt x="76" y="221"/>
                  <a:pt x="79" y="218"/>
                </a:cubicBezTo>
                <a:cubicBezTo>
                  <a:pt x="93" y="205"/>
                  <a:pt x="93" y="205"/>
                  <a:pt x="93" y="205"/>
                </a:cubicBezTo>
                <a:cubicBezTo>
                  <a:pt x="95" y="202"/>
                  <a:pt x="97" y="197"/>
                  <a:pt x="97" y="193"/>
                </a:cubicBezTo>
                <a:cubicBezTo>
                  <a:pt x="93" y="164"/>
                  <a:pt x="93" y="164"/>
                  <a:pt x="93" y="164"/>
                </a:cubicBezTo>
                <a:cubicBezTo>
                  <a:pt x="93" y="164"/>
                  <a:pt x="93" y="160"/>
                  <a:pt x="95" y="158"/>
                </a:cubicBezTo>
                <a:cubicBezTo>
                  <a:pt x="105" y="148"/>
                  <a:pt x="125" y="129"/>
                  <a:pt x="135" y="118"/>
                </a:cubicBezTo>
                <a:cubicBezTo>
                  <a:pt x="138" y="115"/>
                  <a:pt x="140" y="119"/>
                  <a:pt x="140" y="119"/>
                </a:cubicBezTo>
                <a:cubicBezTo>
                  <a:pt x="173" y="184"/>
                  <a:pt x="173" y="184"/>
                  <a:pt x="173" y="184"/>
                </a:cubicBezTo>
                <a:cubicBezTo>
                  <a:pt x="175" y="187"/>
                  <a:pt x="179" y="188"/>
                  <a:pt x="181" y="185"/>
                </a:cubicBezTo>
                <a:cubicBezTo>
                  <a:pt x="189" y="177"/>
                  <a:pt x="189" y="177"/>
                  <a:pt x="189" y="177"/>
                </a:cubicBezTo>
                <a:cubicBezTo>
                  <a:pt x="192" y="174"/>
                  <a:pt x="194" y="169"/>
                  <a:pt x="193" y="165"/>
                </a:cubicBezTo>
                <a:cubicBezTo>
                  <a:pt x="178" y="80"/>
                  <a:pt x="178" y="80"/>
                  <a:pt x="178" y="80"/>
                </a:cubicBezTo>
                <a:cubicBezTo>
                  <a:pt x="178" y="80"/>
                  <a:pt x="178" y="77"/>
                  <a:pt x="179" y="75"/>
                </a:cubicBezTo>
                <a:cubicBezTo>
                  <a:pt x="186" y="68"/>
                  <a:pt x="205" y="47"/>
                  <a:pt x="205" y="47"/>
                </a:cubicBezTo>
                <a:cubicBezTo>
                  <a:pt x="214" y="39"/>
                  <a:pt x="222" y="20"/>
                  <a:pt x="21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152" name="Group 151"/>
          <p:cNvGrpSpPr/>
          <p:nvPr/>
        </p:nvGrpSpPr>
        <p:grpSpPr>
          <a:xfrm rot="1958869">
            <a:off x="3923928" y="5481229"/>
            <a:ext cx="205743" cy="201677"/>
            <a:chOff x="4122738" y="2944813"/>
            <a:chExt cx="401638" cy="393700"/>
          </a:xfrm>
          <a:solidFill>
            <a:schemeClr val="accent1"/>
          </a:solidFill>
        </p:grpSpPr>
        <p:sp>
          <p:nvSpPr>
            <p:cNvPr id="153"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4"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5"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1302964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500"/>
                                        <p:tgtEl>
                                          <p:spTgt spid="11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fade">
                                      <p:cBhvr>
                                        <p:cTn id="27" dur="500"/>
                                        <p:tgtEl>
                                          <p:spTgt spid="128"/>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Effect transition="in" filter="fade">
                                      <p:cBhvr>
                                        <p:cTn id="35" dur="500"/>
                                        <p:tgtEl>
                                          <p:spTgt spid="108"/>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fade">
                                      <p:cBhvr>
                                        <p:cTn id="43" dur="500"/>
                                        <p:tgtEl>
                                          <p:spTgt spid="13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52"/>
                                        </p:tgtEl>
                                        <p:attrNameLst>
                                          <p:attrName>style.visibility</p:attrName>
                                        </p:attrNameLst>
                                      </p:cBhvr>
                                      <p:to>
                                        <p:strVal val="visible"/>
                                      </p:to>
                                    </p:set>
                                    <p:animEffect transition="in" filter="fade">
                                      <p:cBhvr>
                                        <p:cTn id="47" dur="500"/>
                                        <p:tgtEl>
                                          <p:spTgt spid="152"/>
                                        </p:tgtEl>
                                      </p:cBhvr>
                                    </p:animEffect>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 calcmode="lin" valueType="num">
                                      <p:cBhvr additive="base">
                                        <p:cTn id="51" dur="500" fill="hold"/>
                                        <p:tgtEl>
                                          <p:spTgt spid="100"/>
                                        </p:tgtEl>
                                        <p:attrNameLst>
                                          <p:attrName>ppt_x</p:attrName>
                                        </p:attrNameLst>
                                      </p:cBhvr>
                                      <p:tavLst>
                                        <p:tav tm="0">
                                          <p:val>
                                            <p:strVal val="0-#ppt_w/2"/>
                                          </p:val>
                                        </p:tav>
                                        <p:tav tm="100000">
                                          <p:val>
                                            <p:strVal val="#ppt_x"/>
                                          </p:val>
                                        </p:tav>
                                      </p:tavLst>
                                    </p:anim>
                                    <p:anim calcmode="lin" valueType="num">
                                      <p:cBhvr additive="base">
                                        <p:cTn id="52" dur="500" fill="hold"/>
                                        <p:tgtEl>
                                          <p:spTgt spid="100"/>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additive="base">
                                        <p:cTn id="55" dur="500" fill="hold"/>
                                        <p:tgtEl>
                                          <p:spTgt spid="99"/>
                                        </p:tgtEl>
                                        <p:attrNameLst>
                                          <p:attrName>ppt_x</p:attrName>
                                        </p:attrNameLst>
                                      </p:cBhvr>
                                      <p:tavLst>
                                        <p:tav tm="0">
                                          <p:val>
                                            <p:strVal val="0-#ppt_w/2"/>
                                          </p:val>
                                        </p:tav>
                                        <p:tav tm="100000">
                                          <p:val>
                                            <p:strVal val="#ppt_x"/>
                                          </p:val>
                                        </p:tav>
                                      </p:tavLst>
                                    </p:anim>
                                    <p:anim calcmode="lin" valueType="num">
                                      <p:cBhvr additive="base">
                                        <p:cTn id="56" dur="500" fill="hold"/>
                                        <p:tgtEl>
                                          <p:spTgt spid="99"/>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 calcmode="lin" valueType="num">
                                      <p:cBhvr additive="base">
                                        <p:cTn id="59" dur="500" fill="hold"/>
                                        <p:tgtEl>
                                          <p:spTgt spid="101"/>
                                        </p:tgtEl>
                                        <p:attrNameLst>
                                          <p:attrName>ppt_x</p:attrName>
                                        </p:attrNameLst>
                                      </p:cBhvr>
                                      <p:tavLst>
                                        <p:tav tm="0">
                                          <p:val>
                                            <p:strVal val="0-#ppt_w/2"/>
                                          </p:val>
                                        </p:tav>
                                        <p:tav tm="100000">
                                          <p:val>
                                            <p:strVal val="#ppt_x"/>
                                          </p:val>
                                        </p:tav>
                                      </p:tavLst>
                                    </p:anim>
                                    <p:anim calcmode="lin" valueType="num">
                                      <p:cBhvr additive="base">
                                        <p:cTn id="60" dur="500" fill="hold"/>
                                        <p:tgtEl>
                                          <p:spTgt spid="101"/>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114"/>
                                        </p:tgtEl>
                                        <p:attrNameLst>
                                          <p:attrName>style.visibility</p:attrName>
                                        </p:attrNameLst>
                                      </p:cBhvr>
                                      <p:to>
                                        <p:strVal val="visible"/>
                                      </p:to>
                                    </p:set>
                                    <p:animEffect transition="in" filter="fade">
                                      <p:cBhvr>
                                        <p:cTn id="64" dur="500"/>
                                        <p:tgtEl>
                                          <p:spTgt spid="114"/>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500"/>
                                        <p:tgtEl>
                                          <p:spTgt spid="105"/>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20"/>
                                        </p:tgtEl>
                                        <p:attrNameLst>
                                          <p:attrName>style.visibility</p:attrName>
                                        </p:attrNameLst>
                                      </p:cBhvr>
                                      <p:to>
                                        <p:strVal val="visible"/>
                                      </p:to>
                                    </p:set>
                                    <p:animEffect transition="in" filter="fade">
                                      <p:cBhvr>
                                        <p:cTn id="72" dur="500"/>
                                        <p:tgtEl>
                                          <p:spTgt spid="120"/>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fade">
                                      <p:cBhvr>
                                        <p:cTn id="76" dur="500"/>
                                        <p:tgtEl>
                                          <p:spTgt spid="151"/>
                                        </p:tgtEl>
                                      </p:cBhvr>
                                    </p:animEffect>
                                  </p:childTnLst>
                                </p:cTn>
                              </p:par>
                            </p:childTnLst>
                          </p:cTn>
                        </p:par>
                        <p:par>
                          <p:cTn id="77" fill="hold">
                            <p:stCondLst>
                              <p:cond delay="7000"/>
                            </p:stCondLst>
                            <p:childTnLst>
                              <p:par>
                                <p:cTn id="78" presetID="10" presetClass="entr" presetSubtype="0" fill="hold" nodeType="after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fade">
                                      <p:cBhvr>
                                        <p:cTn id="80" dur="500"/>
                                        <p:tgtEl>
                                          <p:spTgt spid="117"/>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childTnLst>
                                </p:cTn>
                              </p:par>
                            </p:childTnLst>
                          </p:cTn>
                        </p:par>
                        <p:par>
                          <p:cTn id="85" fill="hold">
                            <p:stCondLst>
                              <p:cond delay="8000"/>
                            </p:stCondLst>
                            <p:childTnLst>
                              <p:par>
                                <p:cTn id="86" presetID="10" presetClass="entr" presetSubtype="0" fill="hold" nodeType="afterEffect">
                                  <p:stCondLst>
                                    <p:cond delay="0"/>
                                  </p:stCondLst>
                                  <p:childTnLst>
                                    <p:set>
                                      <p:cBhvr>
                                        <p:cTn id="87" dur="1" fill="hold">
                                          <p:stCondLst>
                                            <p:cond delay="0"/>
                                          </p:stCondLst>
                                        </p:cTn>
                                        <p:tgtEl>
                                          <p:spTgt spid="142"/>
                                        </p:tgtEl>
                                        <p:attrNameLst>
                                          <p:attrName>style.visibility</p:attrName>
                                        </p:attrNameLst>
                                      </p:cBhvr>
                                      <p:to>
                                        <p:strVal val="visible"/>
                                      </p:to>
                                    </p:set>
                                    <p:animEffect transition="in" filter="fade">
                                      <p:cBhvr>
                                        <p:cTn id="88" dur="500"/>
                                        <p:tgtEl>
                                          <p:spTgt spid="142"/>
                                        </p:tgtEl>
                                      </p:cBhvr>
                                    </p:animEffect>
                                  </p:childTnLst>
                                </p:cTn>
                              </p:par>
                            </p:childTnLst>
                          </p:cTn>
                        </p:par>
                        <p:par>
                          <p:cTn id="89" fill="hold">
                            <p:stCondLst>
                              <p:cond delay="8500"/>
                            </p:stCondLst>
                            <p:childTnLst>
                              <p:par>
                                <p:cTn id="90" presetID="2" presetClass="entr" presetSubtype="2" fill="hold" grpId="0" nodeType="afterEffect">
                                  <p:stCondLst>
                                    <p:cond delay="0"/>
                                  </p:stCondLst>
                                  <p:childTnLst>
                                    <p:set>
                                      <p:cBhvr>
                                        <p:cTn id="91" dur="1" fill="hold">
                                          <p:stCondLst>
                                            <p:cond delay="0"/>
                                          </p:stCondLst>
                                        </p:cTn>
                                        <p:tgtEl>
                                          <p:spTgt spid="103"/>
                                        </p:tgtEl>
                                        <p:attrNameLst>
                                          <p:attrName>style.visibility</p:attrName>
                                        </p:attrNameLst>
                                      </p:cBhvr>
                                      <p:to>
                                        <p:strVal val="visible"/>
                                      </p:to>
                                    </p:set>
                                    <p:anim calcmode="lin" valueType="num">
                                      <p:cBhvr additive="base">
                                        <p:cTn id="92" dur="500" fill="hold"/>
                                        <p:tgtEl>
                                          <p:spTgt spid="103"/>
                                        </p:tgtEl>
                                        <p:attrNameLst>
                                          <p:attrName>ppt_x</p:attrName>
                                        </p:attrNameLst>
                                      </p:cBhvr>
                                      <p:tavLst>
                                        <p:tav tm="0">
                                          <p:val>
                                            <p:strVal val="1+#ppt_w/2"/>
                                          </p:val>
                                        </p:tav>
                                        <p:tav tm="100000">
                                          <p:val>
                                            <p:strVal val="#ppt_x"/>
                                          </p:val>
                                        </p:tav>
                                      </p:tavLst>
                                    </p:anim>
                                    <p:anim calcmode="lin" valueType="num">
                                      <p:cBhvr additive="base">
                                        <p:cTn id="93" dur="500" fill="hold"/>
                                        <p:tgtEl>
                                          <p:spTgt spid="10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additive="base">
                                        <p:cTn id="96" dur="500" fill="hold"/>
                                        <p:tgtEl>
                                          <p:spTgt spid="102"/>
                                        </p:tgtEl>
                                        <p:attrNameLst>
                                          <p:attrName>ppt_x</p:attrName>
                                        </p:attrNameLst>
                                      </p:cBhvr>
                                      <p:tavLst>
                                        <p:tav tm="0">
                                          <p:val>
                                            <p:strVal val="1+#ppt_w/2"/>
                                          </p:val>
                                        </p:tav>
                                        <p:tav tm="100000">
                                          <p:val>
                                            <p:strVal val="#ppt_x"/>
                                          </p:val>
                                        </p:tav>
                                      </p:tavLst>
                                    </p:anim>
                                    <p:anim calcmode="lin" valueType="num">
                                      <p:cBhvr additive="base">
                                        <p:cTn id="97" dur="500" fill="hold"/>
                                        <p:tgtEl>
                                          <p:spTgt spid="10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104"/>
                                        </p:tgtEl>
                                        <p:attrNameLst>
                                          <p:attrName>style.visibility</p:attrName>
                                        </p:attrNameLst>
                                      </p:cBhvr>
                                      <p:to>
                                        <p:strVal val="visible"/>
                                      </p:to>
                                    </p:set>
                                    <p:anim calcmode="lin" valueType="num">
                                      <p:cBhvr additive="base">
                                        <p:cTn id="100" dur="500" fill="hold"/>
                                        <p:tgtEl>
                                          <p:spTgt spid="104"/>
                                        </p:tgtEl>
                                        <p:attrNameLst>
                                          <p:attrName>ppt_x</p:attrName>
                                        </p:attrNameLst>
                                      </p:cBhvr>
                                      <p:tavLst>
                                        <p:tav tm="0">
                                          <p:val>
                                            <p:strVal val="1+#ppt_w/2"/>
                                          </p:val>
                                        </p:tav>
                                        <p:tav tm="100000">
                                          <p:val>
                                            <p:strVal val="#ppt_x"/>
                                          </p:val>
                                        </p:tav>
                                      </p:tavLst>
                                    </p:anim>
                                    <p:anim calcmode="lin" valueType="num">
                                      <p:cBhvr additive="base">
                                        <p:cTn id="101"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9" grpId="0"/>
      <p:bldP spid="100" grpId="0"/>
      <p:bldP spid="101" grpId="0"/>
      <p:bldP spid="102" grpId="0"/>
      <p:bldP spid="103" grpId="0"/>
      <p:bldP spid="104" grpId="0"/>
      <p:bldP spid="145" grpId="0" animBg="1"/>
      <p:bldP spid="15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Medical Information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18" name="Group 17"/>
          <p:cNvGrpSpPr/>
          <p:nvPr/>
        </p:nvGrpSpPr>
        <p:grpSpPr>
          <a:xfrm>
            <a:off x="4031940" y="2665804"/>
            <a:ext cx="1050671" cy="3085454"/>
            <a:chOff x="987425" y="2470150"/>
            <a:chExt cx="1052513" cy="3090863"/>
          </a:xfrm>
          <a:solidFill>
            <a:schemeClr val="accent2"/>
          </a:solidFill>
        </p:grpSpPr>
        <p:sp>
          <p:nvSpPr>
            <p:cNvPr id="19" name="Freeform 185"/>
            <p:cNvSpPr>
              <a:spLocks/>
            </p:cNvSpPr>
            <p:nvPr/>
          </p:nvSpPr>
          <p:spPr bwMode="auto">
            <a:xfrm>
              <a:off x="1379538" y="3090863"/>
              <a:ext cx="279400" cy="271463"/>
            </a:xfrm>
            <a:custGeom>
              <a:avLst/>
              <a:gdLst>
                <a:gd name="T0" fmla="*/ 106 w 117"/>
                <a:gd name="T1" fmla="*/ 41 h 113"/>
                <a:gd name="T2" fmla="*/ 109 w 117"/>
                <a:gd name="T3" fmla="*/ 27 h 113"/>
                <a:gd name="T4" fmla="*/ 107 w 117"/>
                <a:gd name="T5" fmla="*/ 25 h 113"/>
                <a:gd name="T6" fmla="*/ 104 w 117"/>
                <a:gd name="T7" fmla="*/ 26 h 113"/>
                <a:gd name="T8" fmla="*/ 103 w 117"/>
                <a:gd name="T9" fmla="*/ 30 h 113"/>
                <a:gd name="T10" fmla="*/ 102 w 117"/>
                <a:gd name="T11" fmla="*/ 25 h 113"/>
                <a:gd name="T12" fmla="*/ 98 w 117"/>
                <a:gd name="T13" fmla="*/ 26 h 113"/>
                <a:gd name="T14" fmla="*/ 98 w 117"/>
                <a:gd name="T15" fmla="*/ 34 h 113"/>
                <a:gd name="T16" fmla="*/ 96 w 117"/>
                <a:gd name="T17" fmla="*/ 26 h 113"/>
                <a:gd name="T18" fmla="*/ 96 w 117"/>
                <a:gd name="T19" fmla="*/ 20 h 113"/>
                <a:gd name="T20" fmla="*/ 92 w 117"/>
                <a:gd name="T21" fmla="*/ 18 h 113"/>
                <a:gd name="T22" fmla="*/ 91 w 117"/>
                <a:gd name="T23" fmla="*/ 21 h 113"/>
                <a:gd name="T24" fmla="*/ 88 w 117"/>
                <a:gd name="T25" fmla="*/ 20 h 113"/>
                <a:gd name="T26" fmla="*/ 88 w 117"/>
                <a:gd name="T27" fmla="*/ 18 h 113"/>
                <a:gd name="T28" fmla="*/ 86 w 117"/>
                <a:gd name="T29" fmla="*/ 16 h 113"/>
                <a:gd name="T30" fmla="*/ 84 w 117"/>
                <a:gd name="T31" fmla="*/ 17 h 113"/>
                <a:gd name="T32" fmla="*/ 84 w 117"/>
                <a:gd name="T33" fmla="*/ 19 h 113"/>
                <a:gd name="T34" fmla="*/ 82 w 117"/>
                <a:gd name="T35" fmla="*/ 19 h 113"/>
                <a:gd name="T36" fmla="*/ 82 w 117"/>
                <a:gd name="T37" fmla="*/ 17 h 113"/>
                <a:gd name="T38" fmla="*/ 80 w 117"/>
                <a:gd name="T39" fmla="*/ 16 h 113"/>
                <a:gd name="T40" fmla="*/ 78 w 117"/>
                <a:gd name="T41" fmla="*/ 17 h 113"/>
                <a:gd name="T42" fmla="*/ 78 w 117"/>
                <a:gd name="T43" fmla="*/ 20 h 113"/>
                <a:gd name="T44" fmla="*/ 73 w 117"/>
                <a:gd name="T45" fmla="*/ 24 h 113"/>
                <a:gd name="T46" fmla="*/ 77 w 117"/>
                <a:gd name="T47" fmla="*/ 32 h 113"/>
                <a:gd name="T48" fmla="*/ 71 w 117"/>
                <a:gd name="T49" fmla="*/ 30 h 113"/>
                <a:gd name="T50" fmla="*/ 68 w 117"/>
                <a:gd name="T51" fmla="*/ 38 h 113"/>
                <a:gd name="T52" fmla="*/ 78 w 117"/>
                <a:gd name="T53" fmla="*/ 40 h 113"/>
                <a:gd name="T54" fmla="*/ 78 w 117"/>
                <a:gd name="T55" fmla="*/ 43 h 113"/>
                <a:gd name="T56" fmla="*/ 66 w 117"/>
                <a:gd name="T57" fmla="*/ 51 h 113"/>
                <a:gd name="T58" fmla="*/ 60 w 117"/>
                <a:gd name="T59" fmla="*/ 61 h 113"/>
                <a:gd name="T60" fmla="*/ 71 w 117"/>
                <a:gd name="T61" fmla="*/ 20 h 113"/>
                <a:gd name="T62" fmla="*/ 74 w 117"/>
                <a:gd name="T63" fmla="*/ 2 h 113"/>
                <a:gd name="T64" fmla="*/ 71 w 117"/>
                <a:gd name="T65" fmla="*/ 2 h 113"/>
                <a:gd name="T66" fmla="*/ 64 w 117"/>
                <a:gd name="T67" fmla="*/ 1 h 113"/>
                <a:gd name="T68" fmla="*/ 57 w 117"/>
                <a:gd name="T69" fmla="*/ 1 h 113"/>
                <a:gd name="T70" fmla="*/ 43 w 117"/>
                <a:gd name="T71" fmla="*/ 2 h 113"/>
                <a:gd name="T72" fmla="*/ 38 w 117"/>
                <a:gd name="T73" fmla="*/ 3 h 113"/>
                <a:gd name="T74" fmla="*/ 41 w 117"/>
                <a:gd name="T75" fmla="*/ 20 h 113"/>
                <a:gd name="T76" fmla="*/ 52 w 117"/>
                <a:gd name="T77" fmla="*/ 62 h 113"/>
                <a:gd name="T78" fmla="*/ 13 w 117"/>
                <a:gd name="T79" fmla="*/ 104 h 113"/>
                <a:gd name="T80" fmla="*/ 0 w 117"/>
                <a:gd name="T81" fmla="*/ 113 h 113"/>
                <a:gd name="T82" fmla="*/ 19 w 117"/>
                <a:gd name="T83" fmla="*/ 110 h 113"/>
                <a:gd name="T84" fmla="*/ 37 w 117"/>
                <a:gd name="T85" fmla="*/ 108 h 113"/>
                <a:gd name="T86" fmla="*/ 53 w 117"/>
                <a:gd name="T87" fmla="*/ 112 h 113"/>
                <a:gd name="T88" fmla="*/ 83 w 117"/>
                <a:gd name="T89" fmla="*/ 110 h 113"/>
                <a:gd name="T90" fmla="*/ 91 w 117"/>
                <a:gd name="T91" fmla="*/ 108 h 113"/>
                <a:gd name="T92" fmla="*/ 93 w 117"/>
                <a:gd name="T93" fmla="*/ 100 h 113"/>
                <a:gd name="T94" fmla="*/ 75 w 117"/>
                <a:gd name="T95" fmla="*/ 88 h 113"/>
                <a:gd name="T96" fmla="*/ 93 w 117"/>
                <a:gd name="T97" fmla="*/ 83 h 113"/>
                <a:gd name="T98" fmla="*/ 109 w 117"/>
                <a:gd name="T99" fmla="*/ 68 h 113"/>
                <a:gd name="T100" fmla="*/ 106 w 117"/>
                <a:gd name="T101" fmla="*/ 4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13">
                  <a:moveTo>
                    <a:pt x="106" y="41"/>
                  </a:moveTo>
                  <a:cubicBezTo>
                    <a:pt x="102" y="33"/>
                    <a:pt x="109" y="27"/>
                    <a:pt x="109" y="27"/>
                  </a:cubicBezTo>
                  <a:cubicBezTo>
                    <a:pt x="109" y="27"/>
                    <a:pt x="109" y="26"/>
                    <a:pt x="107" y="25"/>
                  </a:cubicBezTo>
                  <a:cubicBezTo>
                    <a:pt x="105" y="25"/>
                    <a:pt x="104" y="26"/>
                    <a:pt x="104" y="26"/>
                  </a:cubicBezTo>
                  <a:cubicBezTo>
                    <a:pt x="104" y="26"/>
                    <a:pt x="104" y="30"/>
                    <a:pt x="103" y="30"/>
                  </a:cubicBezTo>
                  <a:cubicBezTo>
                    <a:pt x="102" y="30"/>
                    <a:pt x="102" y="25"/>
                    <a:pt x="102" y="25"/>
                  </a:cubicBezTo>
                  <a:cubicBezTo>
                    <a:pt x="99" y="24"/>
                    <a:pt x="98" y="26"/>
                    <a:pt x="98" y="26"/>
                  </a:cubicBezTo>
                  <a:cubicBezTo>
                    <a:pt x="99" y="28"/>
                    <a:pt x="98" y="34"/>
                    <a:pt x="98" y="34"/>
                  </a:cubicBezTo>
                  <a:cubicBezTo>
                    <a:pt x="98" y="29"/>
                    <a:pt x="96" y="26"/>
                    <a:pt x="96" y="26"/>
                  </a:cubicBezTo>
                  <a:cubicBezTo>
                    <a:pt x="93" y="24"/>
                    <a:pt x="96" y="20"/>
                    <a:pt x="96" y="20"/>
                  </a:cubicBezTo>
                  <a:cubicBezTo>
                    <a:pt x="95" y="17"/>
                    <a:pt x="92" y="18"/>
                    <a:pt x="92" y="18"/>
                  </a:cubicBezTo>
                  <a:cubicBezTo>
                    <a:pt x="91" y="21"/>
                    <a:pt x="91" y="21"/>
                    <a:pt x="91" y="21"/>
                  </a:cubicBezTo>
                  <a:cubicBezTo>
                    <a:pt x="89" y="22"/>
                    <a:pt x="88" y="20"/>
                    <a:pt x="88" y="20"/>
                  </a:cubicBezTo>
                  <a:cubicBezTo>
                    <a:pt x="88" y="18"/>
                    <a:pt x="88" y="18"/>
                    <a:pt x="88" y="18"/>
                  </a:cubicBezTo>
                  <a:cubicBezTo>
                    <a:pt x="88" y="18"/>
                    <a:pt x="88" y="17"/>
                    <a:pt x="86" y="16"/>
                  </a:cubicBezTo>
                  <a:cubicBezTo>
                    <a:pt x="85" y="16"/>
                    <a:pt x="84" y="17"/>
                    <a:pt x="84" y="17"/>
                  </a:cubicBezTo>
                  <a:cubicBezTo>
                    <a:pt x="84" y="19"/>
                    <a:pt x="84" y="19"/>
                    <a:pt x="84" y="19"/>
                  </a:cubicBezTo>
                  <a:cubicBezTo>
                    <a:pt x="82" y="19"/>
                    <a:pt x="82" y="19"/>
                    <a:pt x="82" y="19"/>
                  </a:cubicBezTo>
                  <a:cubicBezTo>
                    <a:pt x="82" y="17"/>
                    <a:pt x="82" y="17"/>
                    <a:pt x="82" y="17"/>
                  </a:cubicBezTo>
                  <a:cubicBezTo>
                    <a:pt x="82" y="17"/>
                    <a:pt x="81" y="16"/>
                    <a:pt x="80" y="16"/>
                  </a:cubicBezTo>
                  <a:cubicBezTo>
                    <a:pt x="79" y="16"/>
                    <a:pt x="78" y="17"/>
                    <a:pt x="78" y="17"/>
                  </a:cubicBezTo>
                  <a:cubicBezTo>
                    <a:pt x="78" y="20"/>
                    <a:pt x="78" y="20"/>
                    <a:pt x="78" y="20"/>
                  </a:cubicBezTo>
                  <a:cubicBezTo>
                    <a:pt x="74" y="19"/>
                    <a:pt x="73" y="24"/>
                    <a:pt x="73" y="24"/>
                  </a:cubicBezTo>
                  <a:cubicBezTo>
                    <a:pt x="80" y="25"/>
                    <a:pt x="77" y="32"/>
                    <a:pt x="77" y="32"/>
                  </a:cubicBezTo>
                  <a:cubicBezTo>
                    <a:pt x="77" y="32"/>
                    <a:pt x="73" y="29"/>
                    <a:pt x="71" y="30"/>
                  </a:cubicBezTo>
                  <a:cubicBezTo>
                    <a:pt x="68" y="31"/>
                    <a:pt x="68" y="37"/>
                    <a:pt x="68" y="38"/>
                  </a:cubicBezTo>
                  <a:cubicBezTo>
                    <a:pt x="69" y="40"/>
                    <a:pt x="74" y="40"/>
                    <a:pt x="78" y="40"/>
                  </a:cubicBezTo>
                  <a:cubicBezTo>
                    <a:pt x="82" y="39"/>
                    <a:pt x="78" y="43"/>
                    <a:pt x="78" y="43"/>
                  </a:cubicBezTo>
                  <a:cubicBezTo>
                    <a:pt x="67" y="45"/>
                    <a:pt x="66" y="51"/>
                    <a:pt x="66" y="51"/>
                  </a:cubicBezTo>
                  <a:cubicBezTo>
                    <a:pt x="65" y="52"/>
                    <a:pt x="62" y="56"/>
                    <a:pt x="60" y="61"/>
                  </a:cubicBezTo>
                  <a:cubicBezTo>
                    <a:pt x="58" y="36"/>
                    <a:pt x="71" y="20"/>
                    <a:pt x="71" y="20"/>
                  </a:cubicBezTo>
                  <a:cubicBezTo>
                    <a:pt x="73" y="16"/>
                    <a:pt x="74" y="10"/>
                    <a:pt x="74" y="2"/>
                  </a:cubicBezTo>
                  <a:cubicBezTo>
                    <a:pt x="73" y="2"/>
                    <a:pt x="72" y="2"/>
                    <a:pt x="71" y="2"/>
                  </a:cubicBezTo>
                  <a:cubicBezTo>
                    <a:pt x="69" y="2"/>
                    <a:pt x="67" y="1"/>
                    <a:pt x="64" y="1"/>
                  </a:cubicBezTo>
                  <a:cubicBezTo>
                    <a:pt x="62" y="1"/>
                    <a:pt x="59" y="0"/>
                    <a:pt x="57" y="1"/>
                  </a:cubicBezTo>
                  <a:cubicBezTo>
                    <a:pt x="52" y="0"/>
                    <a:pt x="47" y="1"/>
                    <a:pt x="43" y="2"/>
                  </a:cubicBezTo>
                  <a:cubicBezTo>
                    <a:pt x="41" y="2"/>
                    <a:pt x="40" y="2"/>
                    <a:pt x="38" y="3"/>
                  </a:cubicBezTo>
                  <a:cubicBezTo>
                    <a:pt x="38" y="10"/>
                    <a:pt x="39" y="16"/>
                    <a:pt x="41" y="20"/>
                  </a:cubicBezTo>
                  <a:cubicBezTo>
                    <a:pt x="41" y="20"/>
                    <a:pt x="55" y="36"/>
                    <a:pt x="52" y="62"/>
                  </a:cubicBezTo>
                  <a:cubicBezTo>
                    <a:pt x="50" y="88"/>
                    <a:pt x="28" y="92"/>
                    <a:pt x="13" y="104"/>
                  </a:cubicBezTo>
                  <a:cubicBezTo>
                    <a:pt x="8" y="108"/>
                    <a:pt x="4" y="111"/>
                    <a:pt x="0" y="113"/>
                  </a:cubicBezTo>
                  <a:cubicBezTo>
                    <a:pt x="8" y="110"/>
                    <a:pt x="16" y="110"/>
                    <a:pt x="19" y="110"/>
                  </a:cubicBezTo>
                  <a:cubicBezTo>
                    <a:pt x="24" y="109"/>
                    <a:pt x="26" y="108"/>
                    <a:pt x="37" y="108"/>
                  </a:cubicBezTo>
                  <a:cubicBezTo>
                    <a:pt x="48" y="107"/>
                    <a:pt x="53" y="112"/>
                    <a:pt x="53" y="112"/>
                  </a:cubicBezTo>
                  <a:cubicBezTo>
                    <a:pt x="63" y="106"/>
                    <a:pt x="77" y="110"/>
                    <a:pt x="83" y="110"/>
                  </a:cubicBezTo>
                  <a:cubicBezTo>
                    <a:pt x="85" y="110"/>
                    <a:pt x="88" y="109"/>
                    <a:pt x="91" y="108"/>
                  </a:cubicBezTo>
                  <a:cubicBezTo>
                    <a:pt x="91" y="105"/>
                    <a:pt x="92" y="101"/>
                    <a:pt x="93" y="100"/>
                  </a:cubicBezTo>
                  <a:cubicBezTo>
                    <a:pt x="87" y="96"/>
                    <a:pt x="80" y="93"/>
                    <a:pt x="75" y="88"/>
                  </a:cubicBezTo>
                  <a:cubicBezTo>
                    <a:pt x="80" y="88"/>
                    <a:pt x="87" y="86"/>
                    <a:pt x="93" y="83"/>
                  </a:cubicBezTo>
                  <a:cubicBezTo>
                    <a:pt x="107" y="75"/>
                    <a:pt x="109" y="68"/>
                    <a:pt x="109" y="68"/>
                  </a:cubicBezTo>
                  <a:cubicBezTo>
                    <a:pt x="117" y="52"/>
                    <a:pt x="106" y="41"/>
                    <a:pt x="10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86"/>
            <p:cNvSpPr>
              <a:spLocks/>
            </p:cNvSpPr>
            <p:nvPr/>
          </p:nvSpPr>
          <p:spPr bwMode="auto">
            <a:xfrm>
              <a:off x="1462088" y="3440113"/>
              <a:ext cx="138113" cy="112713"/>
            </a:xfrm>
            <a:custGeom>
              <a:avLst/>
              <a:gdLst>
                <a:gd name="T0" fmla="*/ 46 w 58"/>
                <a:gd name="T1" fmla="*/ 9 h 47"/>
                <a:gd name="T2" fmla="*/ 23 w 58"/>
                <a:gd name="T3" fmla="*/ 19 h 47"/>
                <a:gd name="T4" fmla="*/ 0 w 58"/>
                <a:gd name="T5" fmla="*/ 41 h 47"/>
                <a:gd name="T6" fmla="*/ 15 w 58"/>
                <a:gd name="T7" fmla="*/ 47 h 47"/>
                <a:gd name="T8" fmla="*/ 30 w 58"/>
                <a:gd name="T9" fmla="*/ 44 h 47"/>
                <a:gd name="T10" fmla="*/ 53 w 58"/>
                <a:gd name="T11" fmla="*/ 16 h 47"/>
                <a:gd name="T12" fmla="*/ 58 w 58"/>
                <a:gd name="T13" fmla="*/ 5 h 47"/>
                <a:gd name="T14" fmla="*/ 56 w 58"/>
                <a:gd name="T15" fmla="*/ 0 h 47"/>
                <a:gd name="T16" fmla="*/ 46 w 58"/>
                <a:gd name="T17"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46" y="9"/>
                  </a:moveTo>
                  <a:cubicBezTo>
                    <a:pt x="44" y="12"/>
                    <a:pt x="23" y="19"/>
                    <a:pt x="23" y="19"/>
                  </a:cubicBezTo>
                  <a:cubicBezTo>
                    <a:pt x="23" y="19"/>
                    <a:pt x="9" y="35"/>
                    <a:pt x="0" y="41"/>
                  </a:cubicBezTo>
                  <a:cubicBezTo>
                    <a:pt x="6" y="42"/>
                    <a:pt x="11" y="45"/>
                    <a:pt x="15" y="47"/>
                  </a:cubicBezTo>
                  <a:cubicBezTo>
                    <a:pt x="19" y="44"/>
                    <a:pt x="25" y="43"/>
                    <a:pt x="30" y="44"/>
                  </a:cubicBezTo>
                  <a:cubicBezTo>
                    <a:pt x="40" y="46"/>
                    <a:pt x="48" y="40"/>
                    <a:pt x="53" y="16"/>
                  </a:cubicBezTo>
                  <a:cubicBezTo>
                    <a:pt x="54" y="12"/>
                    <a:pt x="56" y="8"/>
                    <a:pt x="58" y="5"/>
                  </a:cubicBezTo>
                  <a:cubicBezTo>
                    <a:pt x="57" y="4"/>
                    <a:pt x="57" y="2"/>
                    <a:pt x="56" y="0"/>
                  </a:cubicBezTo>
                  <a:cubicBezTo>
                    <a:pt x="53" y="2"/>
                    <a:pt x="47" y="6"/>
                    <a:pt x="4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87"/>
            <p:cNvSpPr>
              <a:spLocks noEditPoints="1"/>
            </p:cNvSpPr>
            <p:nvPr/>
          </p:nvSpPr>
          <p:spPr bwMode="auto">
            <a:xfrm>
              <a:off x="987425" y="2470150"/>
              <a:ext cx="1052513" cy="3090863"/>
            </a:xfrm>
            <a:custGeom>
              <a:avLst/>
              <a:gdLst>
                <a:gd name="T0" fmla="*/ 406 w 440"/>
                <a:gd name="T1" fmla="*/ 469 h 1293"/>
                <a:gd name="T2" fmla="*/ 297 w 440"/>
                <a:gd name="T3" fmla="*/ 208 h 1293"/>
                <a:gd name="T4" fmla="*/ 257 w 440"/>
                <a:gd name="T5" fmla="*/ 150 h 1293"/>
                <a:gd name="T6" fmla="*/ 151 w 440"/>
                <a:gd name="T7" fmla="*/ 60 h 1293"/>
                <a:gd name="T8" fmla="*/ 145 w 440"/>
                <a:gd name="T9" fmla="*/ 118 h 1293"/>
                <a:gd name="T10" fmla="*/ 155 w 440"/>
                <a:gd name="T11" fmla="*/ 160 h 1293"/>
                <a:gd name="T12" fmla="*/ 66 w 440"/>
                <a:gd name="T13" fmla="*/ 252 h 1293"/>
                <a:gd name="T14" fmla="*/ 34 w 440"/>
                <a:gd name="T15" fmla="*/ 617 h 1293"/>
                <a:gd name="T16" fmla="*/ 13 w 440"/>
                <a:gd name="T17" fmla="*/ 724 h 1293"/>
                <a:gd name="T18" fmla="*/ 44 w 440"/>
                <a:gd name="T19" fmla="*/ 686 h 1293"/>
                <a:gd name="T20" fmla="*/ 71 w 440"/>
                <a:gd name="T21" fmla="*/ 678 h 1293"/>
                <a:gd name="T22" fmla="*/ 121 w 440"/>
                <a:gd name="T23" fmla="*/ 362 h 1293"/>
                <a:gd name="T24" fmla="*/ 121 w 440"/>
                <a:gd name="T25" fmla="*/ 898 h 1293"/>
                <a:gd name="T26" fmla="*/ 142 w 440"/>
                <a:gd name="T27" fmla="*/ 1229 h 1293"/>
                <a:gd name="T28" fmla="*/ 164 w 440"/>
                <a:gd name="T29" fmla="*/ 1279 h 1293"/>
                <a:gd name="T30" fmla="*/ 194 w 440"/>
                <a:gd name="T31" fmla="*/ 1219 h 1293"/>
                <a:gd name="T32" fmla="*/ 181 w 440"/>
                <a:gd name="T33" fmla="*/ 942 h 1293"/>
                <a:gd name="T34" fmla="*/ 216 w 440"/>
                <a:gd name="T35" fmla="*/ 662 h 1293"/>
                <a:gd name="T36" fmla="*/ 238 w 440"/>
                <a:gd name="T37" fmla="*/ 833 h 1293"/>
                <a:gd name="T38" fmla="*/ 250 w 440"/>
                <a:gd name="T39" fmla="*/ 1081 h 1293"/>
                <a:gd name="T40" fmla="*/ 251 w 440"/>
                <a:gd name="T41" fmla="*/ 1265 h 1293"/>
                <a:gd name="T42" fmla="*/ 300 w 440"/>
                <a:gd name="T43" fmla="*/ 1280 h 1293"/>
                <a:gd name="T44" fmla="*/ 325 w 440"/>
                <a:gd name="T45" fmla="*/ 1014 h 1293"/>
                <a:gd name="T46" fmla="*/ 314 w 440"/>
                <a:gd name="T47" fmla="*/ 535 h 1293"/>
                <a:gd name="T48" fmla="*/ 351 w 440"/>
                <a:gd name="T49" fmla="*/ 467 h 1293"/>
                <a:gd name="T50" fmla="*/ 382 w 440"/>
                <a:gd name="T51" fmla="*/ 682 h 1293"/>
                <a:gd name="T52" fmla="*/ 410 w 440"/>
                <a:gd name="T53" fmla="*/ 688 h 1293"/>
                <a:gd name="T54" fmla="*/ 437 w 440"/>
                <a:gd name="T55" fmla="*/ 674 h 1293"/>
                <a:gd name="T56" fmla="*/ 263 w 440"/>
                <a:gd name="T57" fmla="*/ 393 h 1293"/>
                <a:gd name="T58" fmla="*/ 220 w 440"/>
                <a:gd name="T59" fmla="*/ 488 h 1293"/>
                <a:gd name="T60" fmla="*/ 190 w 440"/>
                <a:gd name="T61" fmla="*/ 460 h 1293"/>
                <a:gd name="T62" fmla="*/ 219 w 440"/>
                <a:gd name="T63" fmla="*/ 509 h 1293"/>
                <a:gd name="T64" fmla="*/ 259 w 440"/>
                <a:gd name="T65" fmla="*/ 503 h 1293"/>
                <a:gd name="T66" fmla="*/ 301 w 440"/>
                <a:gd name="T67" fmla="*/ 516 h 1293"/>
                <a:gd name="T68" fmla="*/ 306 w 440"/>
                <a:gd name="T69" fmla="*/ 559 h 1293"/>
                <a:gd name="T70" fmla="*/ 259 w 440"/>
                <a:gd name="T71" fmla="*/ 587 h 1293"/>
                <a:gd name="T72" fmla="*/ 242 w 440"/>
                <a:gd name="T73" fmla="*/ 608 h 1293"/>
                <a:gd name="T74" fmla="*/ 229 w 440"/>
                <a:gd name="T75" fmla="*/ 648 h 1293"/>
                <a:gd name="T76" fmla="*/ 210 w 440"/>
                <a:gd name="T77" fmla="*/ 621 h 1293"/>
                <a:gd name="T78" fmla="*/ 220 w 440"/>
                <a:gd name="T79" fmla="*/ 577 h 1293"/>
                <a:gd name="T80" fmla="*/ 264 w 440"/>
                <a:gd name="T81" fmla="*/ 559 h 1293"/>
                <a:gd name="T82" fmla="*/ 280 w 440"/>
                <a:gd name="T83" fmla="*/ 538 h 1293"/>
                <a:gd name="T84" fmla="*/ 255 w 440"/>
                <a:gd name="T85" fmla="*/ 529 h 1293"/>
                <a:gd name="T86" fmla="*/ 209 w 440"/>
                <a:gd name="T87" fmla="*/ 536 h 1293"/>
                <a:gd name="T88" fmla="*/ 173 w 440"/>
                <a:gd name="T89" fmla="*/ 528 h 1293"/>
                <a:gd name="T90" fmla="*/ 166 w 440"/>
                <a:gd name="T91" fmla="*/ 545 h 1293"/>
                <a:gd name="T92" fmla="*/ 172 w 440"/>
                <a:gd name="T93" fmla="*/ 578 h 1293"/>
                <a:gd name="T94" fmla="*/ 136 w 440"/>
                <a:gd name="T95" fmla="*/ 587 h 1293"/>
                <a:gd name="T96" fmla="*/ 132 w 440"/>
                <a:gd name="T97" fmla="*/ 545 h 1293"/>
                <a:gd name="T98" fmla="*/ 148 w 440"/>
                <a:gd name="T99" fmla="*/ 509 h 1293"/>
                <a:gd name="T100" fmla="*/ 182 w 440"/>
                <a:gd name="T101" fmla="*/ 453 h 1293"/>
                <a:gd name="T102" fmla="*/ 148 w 440"/>
                <a:gd name="T103" fmla="*/ 385 h 1293"/>
                <a:gd name="T104" fmla="*/ 132 w 440"/>
                <a:gd name="T105" fmla="*/ 303 h 1293"/>
                <a:gd name="T106" fmla="*/ 212 w 440"/>
                <a:gd name="T107" fmla="*/ 251 h 1293"/>
                <a:gd name="T108" fmla="*/ 226 w 440"/>
                <a:gd name="T109" fmla="*/ 250 h 1293"/>
                <a:gd name="T110" fmla="*/ 235 w 440"/>
                <a:gd name="T111" fmla="*/ 213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0" h="1293">
                  <a:moveTo>
                    <a:pt x="437" y="674"/>
                  </a:moveTo>
                  <a:cubicBezTo>
                    <a:pt x="433" y="668"/>
                    <a:pt x="435" y="657"/>
                    <a:pt x="430" y="646"/>
                  </a:cubicBezTo>
                  <a:cubicBezTo>
                    <a:pt x="425" y="635"/>
                    <a:pt x="406" y="617"/>
                    <a:pt x="406" y="617"/>
                  </a:cubicBezTo>
                  <a:cubicBezTo>
                    <a:pt x="418" y="499"/>
                    <a:pt x="406" y="469"/>
                    <a:pt x="406" y="469"/>
                  </a:cubicBezTo>
                  <a:cubicBezTo>
                    <a:pt x="406" y="469"/>
                    <a:pt x="400" y="420"/>
                    <a:pt x="395" y="399"/>
                  </a:cubicBezTo>
                  <a:cubicBezTo>
                    <a:pt x="389" y="379"/>
                    <a:pt x="386" y="327"/>
                    <a:pt x="386" y="327"/>
                  </a:cubicBezTo>
                  <a:cubicBezTo>
                    <a:pt x="392" y="291"/>
                    <a:pt x="392" y="277"/>
                    <a:pt x="375" y="252"/>
                  </a:cubicBezTo>
                  <a:cubicBezTo>
                    <a:pt x="357" y="226"/>
                    <a:pt x="320" y="217"/>
                    <a:pt x="297" y="208"/>
                  </a:cubicBezTo>
                  <a:cubicBezTo>
                    <a:pt x="283" y="203"/>
                    <a:pt x="271" y="191"/>
                    <a:pt x="265" y="182"/>
                  </a:cubicBezTo>
                  <a:cubicBezTo>
                    <a:pt x="261" y="174"/>
                    <a:pt x="258" y="165"/>
                    <a:pt x="257" y="157"/>
                  </a:cubicBezTo>
                  <a:cubicBezTo>
                    <a:pt x="257" y="150"/>
                    <a:pt x="257" y="150"/>
                    <a:pt x="257" y="150"/>
                  </a:cubicBezTo>
                  <a:cubicBezTo>
                    <a:pt x="257" y="150"/>
                    <a:pt x="257" y="150"/>
                    <a:pt x="257" y="150"/>
                  </a:cubicBezTo>
                  <a:cubicBezTo>
                    <a:pt x="258" y="126"/>
                    <a:pt x="292" y="105"/>
                    <a:pt x="294" y="75"/>
                  </a:cubicBezTo>
                  <a:cubicBezTo>
                    <a:pt x="296" y="45"/>
                    <a:pt x="278" y="18"/>
                    <a:pt x="241" y="9"/>
                  </a:cubicBezTo>
                  <a:cubicBezTo>
                    <a:pt x="203" y="0"/>
                    <a:pt x="175" y="8"/>
                    <a:pt x="162" y="28"/>
                  </a:cubicBezTo>
                  <a:cubicBezTo>
                    <a:pt x="149" y="48"/>
                    <a:pt x="151" y="57"/>
                    <a:pt x="151" y="60"/>
                  </a:cubicBezTo>
                  <a:cubicBezTo>
                    <a:pt x="152" y="64"/>
                    <a:pt x="156" y="73"/>
                    <a:pt x="151" y="79"/>
                  </a:cubicBezTo>
                  <a:cubicBezTo>
                    <a:pt x="145" y="85"/>
                    <a:pt x="135" y="100"/>
                    <a:pt x="135" y="105"/>
                  </a:cubicBezTo>
                  <a:cubicBezTo>
                    <a:pt x="136" y="109"/>
                    <a:pt x="144" y="110"/>
                    <a:pt x="144" y="110"/>
                  </a:cubicBezTo>
                  <a:cubicBezTo>
                    <a:pt x="144" y="110"/>
                    <a:pt x="146" y="116"/>
                    <a:pt x="145" y="118"/>
                  </a:cubicBezTo>
                  <a:cubicBezTo>
                    <a:pt x="143" y="120"/>
                    <a:pt x="145" y="124"/>
                    <a:pt x="150" y="125"/>
                  </a:cubicBezTo>
                  <a:cubicBezTo>
                    <a:pt x="150" y="125"/>
                    <a:pt x="145" y="132"/>
                    <a:pt x="147" y="135"/>
                  </a:cubicBezTo>
                  <a:cubicBezTo>
                    <a:pt x="149" y="138"/>
                    <a:pt x="151" y="136"/>
                    <a:pt x="151" y="137"/>
                  </a:cubicBezTo>
                  <a:cubicBezTo>
                    <a:pt x="151" y="138"/>
                    <a:pt x="144" y="155"/>
                    <a:pt x="155" y="160"/>
                  </a:cubicBezTo>
                  <a:cubicBezTo>
                    <a:pt x="163" y="164"/>
                    <a:pt x="176" y="161"/>
                    <a:pt x="183" y="159"/>
                  </a:cubicBezTo>
                  <a:cubicBezTo>
                    <a:pt x="182" y="173"/>
                    <a:pt x="182" y="173"/>
                    <a:pt x="182" y="173"/>
                  </a:cubicBezTo>
                  <a:cubicBezTo>
                    <a:pt x="182" y="173"/>
                    <a:pt x="166" y="199"/>
                    <a:pt x="143" y="208"/>
                  </a:cubicBezTo>
                  <a:cubicBezTo>
                    <a:pt x="121" y="217"/>
                    <a:pt x="83" y="226"/>
                    <a:pt x="66" y="252"/>
                  </a:cubicBezTo>
                  <a:cubicBezTo>
                    <a:pt x="48" y="277"/>
                    <a:pt x="48" y="291"/>
                    <a:pt x="54" y="327"/>
                  </a:cubicBezTo>
                  <a:cubicBezTo>
                    <a:pt x="54" y="327"/>
                    <a:pt x="51" y="379"/>
                    <a:pt x="45" y="399"/>
                  </a:cubicBezTo>
                  <a:cubicBezTo>
                    <a:pt x="40" y="420"/>
                    <a:pt x="34" y="469"/>
                    <a:pt x="34" y="469"/>
                  </a:cubicBezTo>
                  <a:cubicBezTo>
                    <a:pt x="34" y="469"/>
                    <a:pt x="22" y="499"/>
                    <a:pt x="34" y="617"/>
                  </a:cubicBezTo>
                  <a:cubicBezTo>
                    <a:pt x="34" y="617"/>
                    <a:pt x="15" y="635"/>
                    <a:pt x="10" y="646"/>
                  </a:cubicBezTo>
                  <a:cubicBezTo>
                    <a:pt x="5" y="657"/>
                    <a:pt x="7" y="668"/>
                    <a:pt x="3" y="674"/>
                  </a:cubicBezTo>
                  <a:cubicBezTo>
                    <a:pt x="0" y="680"/>
                    <a:pt x="5" y="689"/>
                    <a:pt x="17" y="674"/>
                  </a:cubicBezTo>
                  <a:cubicBezTo>
                    <a:pt x="13" y="724"/>
                    <a:pt x="13" y="724"/>
                    <a:pt x="13" y="724"/>
                  </a:cubicBezTo>
                  <a:cubicBezTo>
                    <a:pt x="13" y="724"/>
                    <a:pt x="10" y="731"/>
                    <a:pt x="17" y="732"/>
                  </a:cubicBezTo>
                  <a:cubicBezTo>
                    <a:pt x="24" y="733"/>
                    <a:pt x="26" y="689"/>
                    <a:pt x="30" y="688"/>
                  </a:cubicBezTo>
                  <a:cubicBezTo>
                    <a:pt x="34" y="686"/>
                    <a:pt x="26" y="737"/>
                    <a:pt x="35" y="737"/>
                  </a:cubicBezTo>
                  <a:cubicBezTo>
                    <a:pt x="45" y="737"/>
                    <a:pt x="38" y="685"/>
                    <a:pt x="44" y="686"/>
                  </a:cubicBezTo>
                  <a:cubicBezTo>
                    <a:pt x="50" y="687"/>
                    <a:pt x="45" y="731"/>
                    <a:pt x="52" y="731"/>
                  </a:cubicBezTo>
                  <a:cubicBezTo>
                    <a:pt x="59" y="731"/>
                    <a:pt x="53" y="681"/>
                    <a:pt x="58" y="682"/>
                  </a:cubicBezTo>
                  <a:cubicBezTo>
                    <a:pt x="64" y="682"/>
                    <a:pt x="63" y="716"/>
                    <a:pt x="70" y="714"/>
                  </a:cubicBezTo>
                  <a:cubicBezTo>
                    <a:pt x="77" y="712"/>
                    <a:pt x="67" y="691"/>
                    <a:pt x="71" y="678"/>
                  </a:cubicBezTo>
                  <a:cubicBezTo>
                    <a:pt x="75" y="665"/>
                    <a:pt x="76" y="628"/>
                    <a:pt x="65" y="617"/>
                  </a:cubicBezTo>
                  <a:cubicBezTo>
                    <a:pt x="65" y="617"/>
                    <a:pt x="99" y="517"/>
                    <a:pt x="89" y="467"/>
                  </a:cubicBezTo>
                  <a:cubicBezTo>
                    <a:pt x="89" y="467"/>
                    <a:pt x="115" y="412"/>
                    <a:pt x="113" y="343"/>
                  </a:cubicBezTo>
                  <a:cubicBezTo>
                    <a:pt x="114" y="350"/>
                    <a:pt x="116" y="358"/>
                    <a:pt x="121" y="362"/>
                  </a:cubicBezTo>
                  <a:cubicBezTo>
                    <a:pt x="121" y="362"/>
                    <a:pt x="118" y="399"/>
                    <a:pt x="127" y="410"/>
                  </a:cubicBezTo>
                  <a:cubicBezTo>
                    <a:pt x="127" y="410"/>
                    <a:pt x="125" y="524"/>
                    <a:pt x="126" y="535"/>
                  </a:cubicBezTo>
                  <a:cubicBezTo>
                    <a:pt x="126" y="535"/>
                    <a:pt x="100" y="672"/>
                    <a:pt x="101" y="731"/>
                  </a:cubicBezTo>
                  <a:cubicBezTo>
                    <a:pt x="101" y="790"/>
                    <a:pt x="121" y="898"/>
                    <a:pt x="121" y="898"/>
                  </a:cubicBezTo>
                  <a:cubicBezTo>
                    <a:pt x="123" y="939"/>
                    <a:pt x="123" y="939"/>
                    <a:pt x="123" y="939"/>
                  </a:cubicBezTo>
                  <a:cubicBezTo>
                    <a:pt x="123" y="939"/>
                    <a:pt x="107" y="988"/>
                    <a:pt x="115" y="1014"/>
                  </a:cubicBezTo>
                  <a:cubicBezTo>
                    <a:pt x="123" y="1041"/>
                    <a:pt x="149" y="1149"/>
                    <a:pt x="147" y="1184"/>
                  </a:cubicBezTo>
                  <a:cubicBezTo>
                    <a:pt x="147" y="1184"/>
                    <a:pt x="137" y="1208"/>
                    <a:pt x="142" y="1229"/>
                  </a:cubicBezTo>
                  <a:cubicBezTo>
                    <a:pt x="142" y="1229"/>
                    <a:pt x="110" y="1266"/>
                    <a:pt x="129" y="1275"/>
                  </a:cubicBezTo>
                  <a:cubicBezTo>
                    <a:pt x="129" y="1275"/>
                    <a:pt x="131" y="1281"/>
                    <a:pt x="140" y="1280"/>
                  </a:cubicBezTo>
                  <a:cubicBezTo>
                    <a:pt x="140" y="1280"/>
                    <a:pt x="140" y="1287"/>
                    <a:pt x="150" y="1282"/>
                  </a:cubicBezTo>
                  <a:cubicBezTo>
                    <a:pt x="150" y="1282"/>
                    <a:pt x="154" y="1293"/>
                    <a:pt x="164" y="1279"/>
                  </a:cubicBezTo>
                  <a:cubicBezTo>
                    <a:pt x="164" y="1279"/>
                    <a:pt x="164" y="1291"/>
                    <a:pt x="177" y="1289"/>
                  </a:cubicBezTo>
                  <a:cubicBezTo>
                    <a:pt x="190" y="1287"/>
                    <a:pt x="191" y="1273"/>
                    <a:pt x="189" y="1265"/>
                  </a:cubicBezTo>
                  <a:cubicBezTo>
                    <a:pt x="190" y="1238"/>
                    <a:pt x="190" y="1238"/>
                    <a:pt x="190" y="1238"/>
                  </a:cubicBezTo>
                  <a:cubicBezTo>
                    <a:pt x="190" y="1238"/>
                    <a:pt x="194" y="1224"/>
                    <a:pt x="194" y="1219"/>
                  </a:cubicBezTo>
                  <a:cubicBezTo>
                    <a:pt x="194" y="1214"/>
                    <a:pt x="193" y="1200"/>
                    <a:pt x="183" y="1168"/>
                  </a:cubicBezTo>
                  <a:cubicBezTo>
                    <a:pt x="183" y="1168"/>
                    <a:pt x="180" y="1117"/>
                    <a:pt x="190" y="1081"/>
                  </a:cubicBezTo>
                  <a:cubicBezTo>
                    <a:pt x="201" y="1045"/>
                    <a:pt x="187" y="1000"/>
                    <a:pt x="183" y="983"/>
                  </a:cubicBezTo>
                  <a:cubicBezTo>
                    <a:pt x="179" y="966"/>
                    <a:pt x="181" y="942"/>
                    <a:pt x="181" y="942"/>
                  </a:cubicBezTo>
                  <a:cubicBezTo>
                    <a:pt x="181" y="942"/>
                    <a:pt x="195" y="919"/>
                    <a:pt x="190" y="895"/>
                  </a:cubicBezTo>
                  <a:cubicBezTo>
                    <a:pt x="190" y="895"/>
                    <a:pt x="201" y="882"/>
                    <a:pt x="202" y="833"/>
                  </a:cubicBezTo>
                  <a:cubicBezTo>
                    <a:pt x="204" y="783"/>
                    <a:pt x="214" y="788"/>
                    <a:pt x="216" y="729"/>
                  </a:cubicBezTo>
                  <a:cubicBezTo>
                    <a:pt x="217" y="670"/>
                    <a:pt x="216" y="662"/>
                    <a:pt x="216" y="662"/>
                  </a:cubicBezTo>
                  <a:cubicBezTo>
                    <a:pt x="216" y="662"/>
                    <a:pt x="217" y="663"/>
                    <a:pt x="220" y="663"/>
                  </a:cubicBezTo>
                  <a:cubicBezTo>
                    <a:pt x="223" y="663"/>
                    <a:pt x="225" y="662"/>
                    <a:pt x="225" y="662"/>
                  </a:cubicBezTo>
                  <a:cubicBezTo>
                    <a:pt x="225" y="662"/>
                    <a:pt x="223" y="670"/>
                    <a:pt x="225" y="729"/>
                  </a:cubicBezTo>
                  <a:cubicBezTo>
                    <a:pt x="226" y="788"/>
                    <a:pt x="236" y="783"/>
                    <a:pt x="238" y="833"/>
                  </a:cubicBezTo>
                  <a:cubicBezTo>
                    <a:pt x="239" y="882"/>
                    <a:pt x="250" y="895"/>
                    <a:pt x="250" y="895"/>
                  </a:cubicBezTo>
                  <a:cubicBezTo>
                    <a:pt x="245" y="919"/>
                    <a:pt x="259" y="942"/>
                    <a:pt x="259" y="942"/>
                  </a:cubicBezTo>
                  <a:cubicBezTo>
                    <a:pt x="259" y="942"/>
                    <a:pt x="261" y="966"/>
                    <a:pt x="257" y="983"/>
                  </a:cubicBezTo>
                  <a:cubicBezTo>
                    <a:pt x="253" y="1000"/>
                    <a:pt x="239" y="1045"/>
                    <a:pt x="250" y="1081"/>
                  </a:cubicBezTo>
                  <a:cubicBezTo>
                    <a:pt x="260" y="1117"/>
                    <a:pt x="257" y="1168"/>
                    <a:pt x="257" y="1168"/>
                  </a:cubicBezTo>
                  <a:cubicBezTo>
                    <a:pt x="247" y="1200"/>
                    <a:pt x="247" y="1215"/>
                    <a:pt x="247" y="1220"/>
                  </a:cubicBezTo>
                  <a:cubicBezTo>
                    <a:pt x="247" y="1225"/>
                    <a:pt x="250" y="1238"/>
                    <a:pt x="250" y="1238"/>
                  </a:cubicBezTo>
                  <a:cubicBezTo>
                    <a:pt x="251" y="1265"/>
                    <a:pt x="251" y="1265"/>
                    <a:pt x="251" y="1265"/>
                  </a:cubicBezTo>
                  <a:cubicBezTo>
                    <a:pt x="249" y="1273"/>
                    <a:pt x="250" y="1287"/>
                    <a:pt x="263" y="1289"/>
                  </a:cubicBezTo>
                  <a:cubicBezTo>
                    <a:pt x="276" y="1291"/>
                    <a:pt x="276" y="1279"/>
                    <a:pt x="276" y="1279"/>
                  </a:cubicBezTo>
                  <a:cubicBezTo>
                    <a:pt x="286" y="1293"/>
                    <a:pt x="290" y="1282"/>
                    <a:pt x="290" y="1282"/>
                  </a:cubicBezTo>
                  <a:cubicBezTo>
                    <a:pt x="300" y="1287"/>
                    <a:pt x="300" y="1280"/>
                    <a:pt x="300" y="1280"/>
                  </a:cubicBezTo>
                  <a:cubicBezTo>
                    <a:pt x="309" y="1281"/>
                    <a:pt x="311" y="1275"/>
                    <a:pt x="311" y="1275"/>
                  </a:cubicBezTo>
                  <a:cubicBezTo>
                    <a:pt x="330" y="1266"/>
                    <a:pt x="298" y="1229"/>
                    <a:pt x="298" y="1229"/>
                  </a:cubicBezTo>
                  <a:cubicBezTo>
                    <a:pt x="303" y="1208"/>
                    <a:pt x="293" y="1184"/>
                    <a:pt x="293" y="1184"/>
                  </a:cubicBezTo>
                  <a:cubicBezTo>
                    <a:pt x="291" y="1149"/>
                    <a:pt x="317" y="1041"/>
                    <a:pt x="325" y="1014"/>
                  </a:cubicBezTo>
                  <a:cubicBezTo>
                    <a:pt x="333" y="988"/>
                    <a:pt x="317" y="939"/>
                    <a:pt x="317" y="939"/>
                  </a:cubicBezTo>
                  <a:cubicBezTo>
                    <a:pt x="319" y="898"/>
                    <a:pt x="319" y="898"/>
                    <a:pt x="319" y="898"/>
                  </a:cubicBezTo>
                  <a:cubicBezTo>
                    <a:pt x="319" y="898"/>
                    <a:pt x="339" y="790"/>
                    <a:pt x="339" y="731"/>
                  </a:cubicBezTo>
                  <a:cubicBezTo>
                    <a:pt x="340" y="672"/>
                    <a:pt x="314" y="535"/>
                    <a:pt x="314" y="535"/>
                  </a:cubicBezTo>
                  <a:cubicBezTo>
                    <a:pt x="315" y="524"/>
                    <a:pt x="313" y="410"/>
                    <a:pt x="313" y="410"/>
                  </a:cubicBezTo>
                  <a:cubicBezTo>
                    <a:pt x="322" y="399"/>
                    <a:pt x="319" y="362"/>
                    <a:pt x="319" y="362"/>
                  </a:cubicBezTo>
                  <a:cubicBezTo>
                    <a:pt x="324" y="358"/>
                    <a:pt x="326" y="350"/>
                    <a:pt x="327" y="343"/>
                  </a:cubicBezTo>
                  <a:cubicBezTo>
                    <a:pt x="325" y="412"/>
                    <a:pt x="351" y="467"/>
                    <a:pt x="351" y="467"/>
                  </a:cubicBezTo>
                  <a:cubicBezTo>
                    <a:pt x="341" y="517"/>
                    <a:pt x="375" y="617"/>
                    <a:pt x="375" y="617"/>
                  </a:cubicBezTo>
                  <a:cubicBezTo>
                    <a:pt x="364" y="628"/>
                    <a:pt x="365" y="665"/>
                    <a:pt x="369" y="678"/>
                  </a:cubicBezTo>
                  <a:cubicBezTo>
                    <a:pt x="373" y="691"/>
                    <a:pt x="363" y="712"/>
                    <a:pt x="370" y="714"/>
                  </a:cubicBezTo>
                  <a:cubicBezTo>
                    <a:pt x="377" y="716"/>
                    <a:pt x="376" y="682"/>
                    <a:pt x="382" y="682"/>
                  </a:cubicBezTo>
                  <a:cubicBezTo>
                    <a:pt x="388" y="681"/>
                    <a:pt x="381" y="731"/>
                    <a:pt x="388" y="731"/>
                  </a:cubicBezTo>
                  <a:cubicBezTo>
                    <a:pt x="395" y="731"/>
                    <a:pt x="390" y="687"/>
                    <a:pt x="396" y="686"/>
                  </a:cubicBezTo>
                  <a:cubicBezTo>
                    <a:pt x="402" y="685"/>
                    <a:pt x="395" y="737"/>
                    <a:pt x="405" y="737"/>
                  </a:cubicBezTo>
                  <a:cubicBezTo>
                    <a:pt x="414" y="737"/>
                    <a:pt x="406" y="686"/>
                    <a:pt x="410" y="688"/>
                  </a:cubicBezTo>
                  <a:cubicBezTo>
                    <a:pt x="415" y="689"/>
                    <a:pt x="416" y="733"/>
                    <a:pt x="423" y="732"/>
                  </a:cubicBezTo>
                  <a:cubicBezTo>
                    <a:pt x="430" y="731"/>
                    <a:pt x="427" y="724"/>
                    <a:pt x="427" y="724"/>
                  </a:cubicBezTo>
                  <a:cubicBezTo>
                    <a:pt x="423" y="674"/>
                    <a:pt x="423" y="674"/>
                    <a:pt x="423" y="674"/>
                  </a:cubicBezTo>
                  <a:cubicBezTo>
                    <a:pt x="435" y="689"/>
                    <a:pt x="440" y="680"/>
                    <a:pt x="437" y="674"/>
                  </a:cubicBezTo>
                  <a:close/>
                  <a:moveTo>
                    <a:pt x="298" y="380"/>
                  </a:moveTo>
                  <a:cubicBezTo>
                    <a:pt x="293" y="381"/>
                    <a:pt x="285" y="379"/>
                    <a:pt x="276" y="373"/>
                  </a:cubicBezTo>
                  <a:cubicBezTo>
                    <a:pt x="276" y="380"/>
                    <a:pt x="268" y="387"/>
                    <a:pt x="266" y="390"/>
                  </a:cubicBezTo>
                  <a:cubicBezTo>
                    <a:pt x="265" y="391"/>
                    <a:pt x="264" y="392"/>
                    <a:pt x="263" y="393"/>
                  </a:cubicBezTo>
                  <a:cubicBezTo>
                    <a:pt x="264" y="397"/>
                    <a:pt x="264" y="401"/>
                    <a:pt x="265" y="404"/>
                  </a:cubicBezTo>
                  <a:cubicBezTo>
                    <a:pt x="270" y="402"/>
                    <a:pt x="275" y="401"/>
                    <a:pt x="281" y="402"/>
                  </a:cubicBezTo>
                  <a:cubicBezTo>
                    <a:pt x="294" y="405"/>
                    <a:pt x="303" y="418"/>
                    <a:pt x="301" y="432"/>
                  </a:cubicBezTo>
                  <a:cubicBezTo>
                    <a:pt x="301" y="432"/>
                    <a:pt x="296" y="516"/>
                    <a:pt x="220" y="488"/>
                  </a:cubicBezTo>
                  <a:cubicBezTo>
                    <a:pt x="210" y="486"/>
                    <a:pt x="203" y="476"/>
                    <a:pt x="205" y="465"/>
                  </a:cubicBezTo>
                  <a:cubicBezTo>
                    <a:pt x="205" y="464"/>
                    <a:pt x="206" y="463"/>
                    <a:pt x="206" y="462"/>
                  </a:cubicBezTo>
                  <a:cubicBezTo>
                    <a:pt x="202" y="460"/>
                    <a:pt x="198" y="458"/>
                    <a:pt x="195" y="458"/>
                  </a:cubicBezTo>
                  <a:cubicBezTo>
                    <a:pt x="193" y="458"/>
                    <a:pt x="191" y="459"/>
                    <a:pt x="190" y="460"/>
                  </a:cubicBezTo>
                  <a:cubicBezTo>
                    <a:pt x="184" y="467"/>
                    <a:pt x="190" y="492"/>
                    <a:pt x="195" y="509"/>
                  </a:cubicBezTo>
                  <a:cubicBezTo>
                    <a:pt x="196" y="508"/>
                    <a:pt x="198" y="508"/>
                    <a:pt x="200" y="508"/>
                  </a:cubicBezTo>
                  <a:cubicBezTo>
                    <a:pt x="204" y="508"/>
                    <a:pt x="207" y="510"/>
                    <a:pt x="210" y="512"/>
                  </a:cubicBezTo>
                  <a:cubicBezTo>
                    <a:pt x="212" y="510"/>
                    <a:pt x="216" y="509"/>
                    <a:pt x="219" y="509"/>
                  </a:cubicBezTo>
                  <a:cubicBezTo>
                    <a:pt x="223" y="509"/>
                    <a:pt x="226" y="510"/>
                    <a:pt x="229" y="512"/>
                  </a:cubicBezTo>
                  <a:cubicBezTo>
                    <a:pt x="232" y="510"/>
                    <a:pt x="236" y="508"/>
                    <a:pt x="240" y="508"/>
                  </a:cubicBezTo>
                  <a:cubicBezTo>
                    <a:pt x="243" y="508"/>
                    <a:pt x="245" y="508"/>
                    <a:pt x="247" y="510"/>
                  </a:cubicBezTo>
                  <a:cubicBezTo>
                    <a:pt x="249" y="505"/>
                    <a:pt x="254" y="503"/>
                    <a:pt x="259" y="503"/>
                  </a:cubicBezTo>
                  <a:cubicBezTo>
                    <a:pt x="261" y="503"/>
                    <a:pt x="263" y="503"/>
                    <a:pt x="264" y="504"/>
                  </a:cubicBezTo>
                  <a:cubicBezTo>
                    <a:pt x="267" y="496"/>
                    <a:pt x="274" y="491"/>
                    <a:pt x="282" y="491"/>
                  </a:cubicBezTo>
                  <a:cubicBezTo>
                    <a:pt x="293" y="491"/>
                    <a:pt x="302" y="500"/>
                    <a:pt x="302" y="510"/>
                  </a:cubicBezTo>
                  <a:cubicBezTo>
                    <a:pt x="302" y="512"/>
                    <a:pt x="301" y="514"/>
                    <a:pt x="301" y="516"/>
                  </a:cubicBezTo>
                  <a:cubicBezTo>
                    <a:pt x="305" y="519"/>
                    <a:pt x="308" y="523"/>
                    <a:pt x="308" y="529"/>
                  </a:cubicBezTo>
                  <a:cubicBezTo>
                    <a:pt x="308" y="531"/>
                    <a:pt x="308" y="533"/>
                    <a:pt x="307" y="535"/>
                  </a:cubicBezTo>
                  <a:cubicBezTo>
                    <a:pt x="310" y="538"/>
                    <a:pt x="311" y="542"/>
                    <a:pt x="311" y="547"/>
                  </a:cubicBezTo>
                  <a:cubicBezTo>
                    <a:pt x="311" y="552"/>
                    <a:pt x="309" y="556"/>
                    <a:pt x="306" y="559"/>
                  </a:cubicBezTo>
                  <a:cubicBezTo>
                    <a:pt x="307" y="561"/>
                    <a:pt x="308" y="564"/>
                    <a:pt x="308" y="567"/>
                  </a:cubicBezTo>
                  <a:cubicBezTo>
                    <a:pt x="308" y="571"/>
                    <a:pt x="307" y="575"/>
                    <a:pt x="304" y="579"/>
                  </a:cubicBezTo>
                  <a:cubicBezTo>
                    <a:pt x="304" y="591"/>
                    <a:pt x="293" y="601"/>
                    <a:pt x="280" y="601"/>
                  </a:cubicBezTo>
                  <a:cubicBezTo>
                    <a:pt x="271" y="601"/>
                    <a:pt x="262" y="595"/>
                    <a:pt x="259" y="587"/>
                  </a:cubicBezTo>
                  <a:cubicBezTo>
                    <a:pt x="256" y="587"/>
                    <a:pt x="254" y="586"/>
                    <a:pt x="252" y="585"/>
                  </a:cubicBezTo>
                  <a:cubicBezTo>
                    <a:pt x="250" y="588"/>
                    <a:pt x="249" y="589"/>
                    <a:pt x="246" y="591"/>
                  </a:cubicBezTo>
                  <a:cubicBezTo>
                    <a:pt x="247" y="592"/>
                    <a:pt x="247" y="594"/>
                    <a:pt x="247" y="596"/>
                  </a:cubicBezTo>
                  <a:cubicBezTo>
                    <a:pt x="247" y="601"/>
                    <a:pt x="245" y="605"/>
                    <a:pt x="242" y="608"/>
                  </a:cubicBezTo>
                  <a:cubicBezTo>
                    <a:pt x="245" y="612"/>
                    <a:pt x="247" y="616"/>
                    <a:pt x="247" y="621"/>
                  </a:cubicBezTo>
                  <a:cubicBezTo>
                    <a:pt x="247" y="630"/>
                    <a:pt x="241" y="637"/>
                    <a:pt x="233" y="639"/>
                  </a:cubicBezTo>
                  <a:cubicBezTo>
                    <a:pt x="233" y="640"/>
                    <a:pt x="233" y="640"/>
                    <a:pt x="232" y="641"/>
                  </a:cubicBezTo>
                  <a:cubicBezTo>
                    <a:pt x="231" y="645"/>
                    <a:pt x="229" y="648"/>
                    <a:pt x="229" y="648"/>
                  </a:cubicBezTo>
                  <a:cubicBezTo>
                    <a:pt x="228" y="648"/>
                    <a:pt x="228" y="648"/>
                    <a:pt x="228" y="648"/>
                  </a:cubicBezTo>
                  <a:cubicBezTo>
                    <a:pt x="228" y="648"/>
                    <a:pt x="226" y="645"/>
                    <a:pt x="225" y="641"/>
                  </a:cubicBezTo>
                  <a:cubicBezTo>
                    <a:pt x="225" y="640"/>
                    <a:pt x="224" y="640"/>
                    <a:pt x="224" y="639"/>
                  </a:cubicBezTo>
                  <a:cubicBezTo>
                    <a:pt x="216" y="637"/>
                    <a:pt x="210" y="630"/>
                    <a:pt x="210" y="621"/>
                  </a:cubicBezTo>
                  <a:cubicBezTo>
                    <a:pt x="210" y="616"/>
                    <a:pt x="212" y="612"/>
                    <a:pt x="215" y="608"/>
                  </a:cubicBezTo>
                  <a:cubicBezTo>
                    <a:pt x="212" y="605"/>
                    <a:pt x="210" y="601"/>
                    <a:pt x="210" y="596"/>
                  </a:cubicBezTo>
                  <a:cubicBezTo>
                    <a:pt x="210" y="588"/>
                    <a:pt x="214" y="582"/>
                    <a:pt x="221" y="579"/>
                  </a:cubicBezTo>
                  <a:cubicBezTo>
                    <a:pt x="220" y="578"/>
                    <a:pt x="220" y="578"/>
                    <a:pt x="220" y="577"/>
                  </a:cubicBezTo>
                  <a:cubicBezTo>
                    <a:pt x="220" y="568"/>
                    <a:pt x="228" y="560"/>
                    <a:pt x="237" y="560"/>
                  </a:cubicBezTo>
                  <a:cubicBezTo>
                    <a:pt x="241" y="560"/>
                    <a:pt x="244" y="562"/>
                    <a:pt x="247" y="564"/>
                  </a:cubicBezTo>
                  <a:cubicBezTo>
                    <a:pt x="249" y="560"/>
                    <a:pt x="254" y="558"/>
                    <a:pt x="259" y="558"/>
                  </a:cubicBezTo>
                  <a:cubicBezTo>
                    <a:pt x="261" y="558"/>
                    <a:pt x="263" y="558"/>
                    <a:pt x="264" y="559"/>
                  </a:cubicBezTo>
                  <a:cubicBezTo>
                    <a:pt x="267" y="557"/>
                    <a:pt x="269" y="555"/>
                    <a:pt x="272" y="554"/>
                  </a:cubicBezTo>
                  <a:cubicBezTo>
                    <a:pt x="274" y="552"/>
                    <a:pt x="276" y="551"/>
                    <a:pt x="278" y="549"/>
                  </a:cubicBezTo>
                  <a:cubicBezTo>
                    <a:pt x="278" y="549"/>
                    <a:pt x="278" y="548"/>
                    <a:pt x="278" y="547"/>
                  </a:cubicBezTo>
                  <a:cubicBezTo>
                    <a:pt x="278" y="544"/>
                    <a:pt x="279" y="541"/>
                    <a:pt x="280" y="538"/>
                  </a:cubicBezTo>
                  <a:cubicBezTo>
                    <a:pt x="278" y="536"/>
                    <a:pt x="277" y="533"/>
                    <a:pt x="277" y="529"/>
                  </a:cubicBezTo>
                  <a:cubicBezTo>
                    <a:pt x="274" y="528"/>
                    <a:pt x="272" y="527"/>
                    <a:pt x="270" y="525"/>
                  </a:cubicBezTo>
                  <a:cubicBezTo>
                    <a:pt x="267" y="528"/>
                    <a:pt x="263" y="530"/>
                    <a:pt x="259" y="530"/>
                  </a:cubicBezTo>
                  <a:cubicBezTo>
                    <a:pt x="257" y="530"/>
                    <a:pt x="256" y="530"/>
                    <a:pt x="255" y="529"/>
                  </a:cubicBezTo>
                  <a:cubicBezTo>
                    <a:pt x="252" y="535"/>
                    <a:pt x="247" y="539"/>
                    <a:pt x="240" y="539"/>
                  </a:cubicBezTo>
                  <a:cubicBezTo>
                    <a:pt x="236" y="539"/>
                    <a:pt x="232" y="538"/>
                    <a:pt x="230" y="535"/>
                  </a:cubicBezTo>
                  <a:cubicBezTo>
                    <a:pt x="227" y="538"/>
                    <a:pt x="223" y="539"/>
                    <a:pt x="219" y="539"/>
                  </a:cubicBezTo>
                  <a:cubicBezTo>
                    <a:pt x="216" y="539"/>
                    <a:pt x="212" y="538"/>
                    <a:pt x="209" y="536"/>
                  </a:cubicBezTo>
                  <a:cubicBezTo>
                    <a:pt x="207" y="538"/>
                    <a:pt x="203" y="539"/>
                    <a:pt x="200" y="539"/>
                  </a:cubicBezTo>
                  <a:cubicBezTo>
                    <a:pt x="194" y="539"/>
                    <a:pt x="188" y="536"/>
                    <a:pt x="186" y="531"/>
                  </a:cubicBezTo>
                  <a:cubicBezTo>
                    <a:pt x="185" y="531"/>
                    <a:pt x="184" y="532"/>
                    <a:pt x="183" y="532"/>
                  </a:cubicBezTo>
                  <a:cubicBezTo>
                    <a:pt x="179" y="532"/>
                    <a:pt x="176" y="530"/>
                    <a:pt x="173" y="528"/>
                  </a:cubicBezTo>
                  <a:cubicBezTo>
                    <a:pt x="172" y="529"/>
                    <a:pt x="170" y="529"/>
                    <a:pt x="168" y="530"/>
                  </a:cubicBezTo>
                  <a:cubicBezTo>
                    <a:pt x="167" y="532"/>
                    <a:pt x="166" y="534"/>
                    <a:pt x="164" y="536"/>
                  </a:cubicBezTo>
                  <a:cubicBezTo>
                    <a:pt x="165" y="538"/>
                    <a:pt x="166" y="541"/>
                    <a:pt x="166" y="544"/>
                  </a:cubicBezTo>
                  <a:cubicBezTo>
                    <a:pt x="166" y="544"/>
                    <a:pt x="166" y="544"/>
                    <a:pt x="166" y="545"/>
                  </a:cubicBezTo>
                  <a:cubicBezTo>
                    <a:pt x="168" y="548"/>
                    <a:pt x="169" y="552"/>
                    <a:pt x="169" y="556"/>
                  </a:cubicBezTo>
                  <a:cubicBezTo>
                    <a:pt x="169" y="559"/>
                    <a:pt x="169" y="561"/>
                    <a:pt x="168" y="563"/>
                  </a:cubicBezTo>
                  <a:cubicBezTo>
                    <a:pt x="171" y="567"/>
                    <a:pt x="172" y="571"/>
                    <a:pt x="172" y="576"/>
                  </a:cubicBezTo>
                  <a:cubicBezTo>
                    <a:pt x="172" y="576"/>
                    <a:pt x="172" y="577"/>
                    <a:pt x="172" y="578"/>
                  </a:cubicBezTo>
                  <a:cubicBezTo>
                    <a:pt x="175" y="582"/>
                    <a:pt x="178" y="587"/>
                    <a:pt x="178" y="592"/>
                  </a:cubicBezTo>
                  <a:cubicBezTo>
                    <a:pt x="178" y="604"/>
                    <a:pt x="168" y="613"/>
                    <a:pt x="156" y="613"/>
                  </a:cubicBezTo>
                  <a:cubicBezTo>
                    <a:pt x="145" y="613"/>
                    <a:pt x="135" y="604"/>
                    <a:pt x="135" y="592"/>
                  </a:cubicBezTo>
                  <a:cubicBezTo>
                    <a:pt x="135" y="591"/>
                    <a:pt x="136" y="589"/>
                    <a:pt x="136" y="587"/>
                  </a:cubicBezTo>
                  <a:cubicBezTo>
                    <a:pt x="134" y="584"/>
                    <a:pt x="132" y="580"/>
                    <a:pt x="132" y="576"/>
                  </a:cubicBezTo>
                  <a:cubicBezTo>
                    <a:pt x="132" y="573"/>
                    <a:pt x="133" y="571"/>
                    <a:pt x="133" y="569"/>
                  </a:cubicBezTo>
                  <a:cubicBezTo>
                    <a:pt x="130" y="566"/>
                    <a:pt x="129" y="561"/>
                    <a:pt x="129" y="556"/>
                  </a:cubicBezTo>
                  <a:cubicBezTo>
                    <a:pt x="129" y="552"/>
                    <a:pt x="130" y="548"/>
                    <a:pt x="132" y="545"/>
                  </a:cubicBezTo>
                  <a:cubicBezTo>
                    <a:pt x="132" y="544"/>
                    <a:pt x="132" y="544"/>
                    <a:pt x="132" y="544"/>
                  </a:cubicBezTo>
                  <a:cubicBezTo>
                    <a:pt x="132" y="538"/>
                    <a:pt x="135" y="533"/>
                    <a:pt x="139" y="530"/>
                  </a:cubicBezTo>
                  <a:cubicBezTo>
                    <a:pt x="138" y="528"/>
                    <a:pt x="138" y="526"/>
                    <a:pt x="138" y="523"/>
                  </a:cubicBezTo>
                  <a:cubicBezTo>
                    <a:pt x="138" y="517"/>
                    <a:pt x="142" y="511"/>
                    <a:pt x="148" y="509"/>
                  </a:cubicBezTo>
                  <a:cubicBezTo>
                    <a:pt x="149" y="500"/>
                    <a:pt x="157" y="494"/>
                    <a:pt x="165" y="494"/>
                  </a:cubicBezTo>
                  <a:cubicBezTo>
                    <a:pt x="172" y="494"/>
                    <a:pt x="178" y="498"/>
                    <a:pt x="181" y="503"/>
                  </a:cubicBezTo>
                  <a:cubicBezTo>
                    <a:pt x="177" y="487"/>
                    <a:pt x="173" y="462"/>
                    <a:pt x="182" y="453"/>
                  </a:cubicBezTo>
                  <a:cubicBezTo>
                    <a:pt x="182" y="453"/>
                    <a:pt x="182" y="453"/>
                    <a:pt x="182" y="453"/>
                  </a:cubicBezTo>
                  <a:cubicBezTo>
                    <a:pt x="175" y="453"/>
                    <a:pt x="169" y="453"/>
                    <a:pt x="169" y="453"/>
                  </a:cubicBezTo>
                  <a:cubicBezTo>
                    <a:pt x="142" y="470"/>
                    <a:pt x="142" y="460"/>
                    <a:pt x="142" y="460"/>
                  </a:cubicBezTo>
                  <a:cubicBezTo>
                    <a:pt x="146" y="455"/>
                    <a:pt x="142" y="433"/>
                    <a:pt x="142" y="433"/>
                  </a:cubicBezTo>
                  <a:cubicBezTo>
                    <a:pt x="137" y="424"/>
                    <a:pt x="137" y="401"/>
                    <a:pt x="148" y="385"/>
                  </a:cubicBezTo>
                  <a:cubicBezTo>
                    <a:pt x="150" y="382"/>
                    <a:pt x="153" y="379"/>
                    <a:pt x="156" y="377"/>
                  </a:cubicBezTo>
                  <a:cubicBezTo>
                    <a:pt x="150" y="380"/>
                    <a:pt x="145" y="381"/>
                    <a:pt x="142" y="380"/>
                  </a:cubicBezTo>
                  <a:cubicBezTo>
                    <a:pt x="135" y="380"/>
                    <a:pt x="121" y="351"/>
                    <a:pt x="121" y="333"/>
                  </a:cubicBezTo>
                  <a:cubicBezTo>
                    <a:pt x="121" y="315"/>
                    <a:pt x="132" y="303"/>
                    <a:pt x="132" y="303"/>
                  </a:cubicBezTo>
                  <a:cubicBezTo>
                    <a:pt x="132" y="303"/>
                    <a:pt x="150" y="213"/>
                    <a:pt x="205" y="213"/>
                  </a:cubicBezTo>
                  <a:cubicBezTo>
                    <a:pt x="205" y="213"/>
                    <a:pt x="202" y="234"/>
                    <a:pt x="202" y="254"/>
                  </a:cubicBezTo>
                  <a:cubicBezTo>
                    <a:pt x="203" y="253"/>
                    <a:pt x="203" y="253"/>
                    <a:pt x="204" y="253"/>
                  </a:cubicBezTo>
                  <a:cubicBezTo>
                    <a:pt x="207" y="252"/>
                    <a:pt x="210" y="251"/>
                    <a:pt x="212" y="251"/>
                  </a:cubicBezTo>
                  <a:cubicBezTo>
                    <a:pt x="213" y="250"/>
                    <a:pt x="215" y="250"/>
                    <a:pt x="216" y="250"/>
                  </a:cubicBezTo>
                  <a:cubicBezTo>
                    <a:pt x="216" y="210"/>
                    <a:pt x="216" y="210"/>
                    <a:pt x="216" y="210"/>
                  </a:cubicBezTo>
                  <a:cubicBezTo>
                    <a:pt x="226" y="210"/>
                    <a:pt x="226" y="210"/>
                    <a:pt x="226" y="210"/>
                  </a:cubicBezTo>
                  <a:cubicBezTo>
                    <a:pt x="226" y="250"/>
                    <a:pt x="226" y="250"/>
                    <a:pt x="226" y="250"/>
                  </a:cubicBezTo>
                  <a:cubicBezTo>
                    <a:pt x="228" y="250"/>
                    <a:pt x="229" y="251"/>
                    <a:pt x="230" y="251"/>
                  </a:cubicBezTo>
                  <a:cubicBezTo>
                    <a:pt x="232" y="251"/>
                    <a:pt x="235" y="252"/>
                    <a:pt x="238" y="253"/>
                  </a:cubicBezTo>
                  <a:cubicBezTo>
                    <a:pt x="238" y="253"/>
                    <a:pt x="238" y="253"/>
                    <a:pt x="238" y="253"/>
                  </a:cubicBezTo>
                  <a:cubicBezTo>
                    <a:pt x="238" y="234"/>
                    <a:pt x="235" y="213"/>
                    <a:pt x="235" y="213"/>
                  </a:cubicBezTo>
                  <a:cubicBezTo>
                    <a:pt x="290" y="213"/>
                    <a:pt x="308" y="303"/>
                    <a:pt x="308" y="303"/>
                  </a:cubicBezTo>
                  <a:cubicBezTo>
                    <a:pt x="308" y="303"/>
                    <a:pt x="319" y="315"/>
                    <a:pt x="319" y="333"/>
                  </a:cubicBezTo>
                  <a:cubicBezTo>
                    <a:pt x="319" y="351"/>
                    <a:pt x="305" y="380"/>
                    <a:pt x="298" y="38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 name="Group 7"/>
          <p:cNvGrpSpPr/>
          <p:nvPr/>
        </p:nvGrpSpPr>
        <p:grpSpPr>
          <a:xfrm>
            <a:off x="656493" y="3271445"/>
            <a:ext cx="2727375" cy="540060"/>
            <a:chOff x="875324" y="3218927"/>
            <a:chExt cx="3636500" cy="720080"/>
          </a:xfrm>
        </p:grpSpPr>
        <p:sp>
          <p:nvSpPr>
            <p:cNvPr id="44" name="Freeform 62"/>
            <p:cNvSpPr>
              <a:spLocks noEditPoints="1"/>
            </p:cNvSpPr>
            <p:nvPr/>
          </p:nvSpPr>
          <p:spPr bwMode="auto">
            <a:xfrm>
              <a:off x="875324" y="3375960"/>
              <a:ext cx="379051" cy="275015"/>
            </a:xfrm>
            <a:custGeom>
              <a:avLst/>
              <a:gdLst>
                <a:gd name="T0" fmla="*/ 140 w 281"/>
                <a:gd name="T1" fmla="*/ 44 h 185"/>
                <a:gd name="T2" fmla="*/ 0 w 281"/>
                <a:gd name="T3" fmla="*/ 114 h 185"/>
                <a:gd name="T4" fmla="*/ 140 w 281"/>
                <a:gd name="T5" fmla="*/ 185 h 185"/>
                <a:gd name="T6" fmla="*/ 281 w 281"/>
                <a:gd name="T7" fmla="*/ 114 h 185"/>
                <a:gd name="T8" fmla="*/ 140 w 281"/>
                <a:gd name="T9" fmla="*/ 44 h 185"/>
                <a:gd name="T10" fmla="*/ 123 w 281"/>
                <a:gd name="T11" fmla="*/ 79 h 185"/>
                <a:gd name="T12" fmla="*/ 140 w 281"/>
                <a:gd name="T13" fmla="*/ 97 h 185"/>
                <a:gd name="T14" fmla="*/ 123 w 281"/>
                <a:gd name="T15" fmla="*/ 114 h 185"/>
                <a:gd name="T16" fmla="*/ 105 w 281"/>
                <a:gd name="T17" fmla="*/ 97 h 185"/>
                <a:gd name="T18" fmla="*/ 123 w 281"/>
                <a:gd name="T19" fmla="*/ 79 h 185"/>
                <a:gd name="T20" fmla="*/ 212 w 281"/>
                <a:gd name="T21" fmla="*/ 150 h 185"/>
                <a:gd name="T22" fmla="*/ 178 w 281"/>
                <a:gd name="T23" fmla="*/ 163 h 185"/>
                <a:gd name="T24" fmla="*/ 140 w 281"/>
                <a:gd name="T25" fmla="*/ 167 h 185"/>
                <a:gd name="T26" fmla="*/ 103 w 281"/>
                <a:gd name="T27" fmla="*/ 163 h 185"/>
                <a:gd name="T28" fmla="*/ 68 w 281"/>
                <a:gd name="T29" fmla="*/ 150 h 185"/>
                <a:gd name="T30" fmla="*/ 22 w 281"/>
                <a:gd name="T31" fmla="*/ 114 h 185"/>
                <a:gd name="T32" fmla="*/ 68 w 281"/>
                <a:gd name="T33" fmla="*/ 79 h 185"/>
                <a:gd name="T34" fmla="*/ 96 w 281"/>
                <a:gd name="T35" fmla="*/ 68 h 185"/>
                <a:gd name="T36" fmla="*/ 88 w 281"/>
                <a:gd name="T37" fmla="*/ 97 h 185"/>
                <a:gd name="T38" fmla="*/ 140 w 281"/>
                <a:gd name="T39" fmla="*/ 150 h 185"/>
                <a:gd name="T40" fmla="*/ 193 w 281"/>
                <a:gd name="T41" fmla="*/ 97 h 185"/>
                <a:gd name="T42" fmla="*/ 184 w 281"/>
                <a:gd name="T43" fmla="*/ 68 h 185"/>
                <a:gd name="T44" fmla="*/ 212 w 281"/>
                <a:gd name="T45" fmla="*/ 79 h 185"/>
                <a:gd name="T46" fmla="*/ 258 w 281"/>
                <a:gd name="T47" fmla="*/ 114 h 185"/>
                <a:gd name="T48" fmla="*/ 212 w 281"/>
                <a:gd name="T49" fmla="*/ 150 h 185"/>
                <a:gd name="T50" fmla="*/ 236 w 281"/>
                <a:gd name="T51" fmla="*/ 23 h 185"/>
                <a:gd name="T52" fmla="*/ 140 w 281"/>
                <a:gd name="T53" fmla="*/ 0 h 185"/>
                <a:gd name="T54" fmla="*/ 44 w 281"/>
                <a:gd name="T55" fmla="*/ 23 h 185"/>
                <a:gd name="T56" fmla="*/ 0 w 281"/>
                <a:gd name="T57" fmla="*/ 54 h 185"/>
                <a:gd name="T58" fmla="*/ 0 w 281"/>
                <a:gd name="T59" fmla="*/ 84 h 185"/>
                <a:gd name="T60" fmla="*/ 52 w 281"/>
                <a:gd name="T61" fmla="*/ 44 h 185"/>
                <a:gd name="T62" fmla="*/ 140 w 281"/>
                <a:gd name="T63" fmla="*/ 23 h 185"/>
                <a:gd name="T64" fmla="*/ 228 w 281"/>
                <a:gd name="T65" fmla="*/ 44 h 185"/>
                <a:gd name="T66" fmla="*/ 281 w 281"/>
                <a:gd name="T67" fmla="*/ 84 h 185"/>
                <a:gd name="T68" fmla="*/ 281 w 281"/>
                <a:gd name="T69" fmla="*/ 54 h 185"/>
                <a:gd name="T70" fmla="*/ 236 w 281"/>
                <a:gd name="T71"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85">
                  <a:moveTo>
                    <a:pt x="140" y="44"/>
                  </a:moveTo>
                  <a:cubicBezTo>
                    <a:pt x="83" y="44"/>
                    <a:pt x="32" y="72"/>
                    <a:pt x="0" y="114"/>
                  </a:cubicBezTo>
                  <a:cubicBezTo>
                    <a:pt x="32" y="157"/>
                    <a:pt x="83" y="185"/>
                    <a:pt x="140" y="185"/>
                  </a:cubicBezTo>
                  <a:cubicBezTo>
                    <a:pt x="198" y="185"/>
                    <a:pt x="249" y="157"/>
                    <a:pt x="281" y="114"/>
                  </a:cubicBezTo>
                  <a:cubicBezTo>
                    <a:pt x="249" y="72"/>
                    <a:pt x="198" y="44"/>
                    <a:pt x="140" y="44"/>
                  </a:cubicBezTo>
                  <a:moveTo>
                    <a:pt x="123" y="79"/>
                  </a:moveTo>
                  <a:cubicBezTo>
                    <a:pt x="132" y="79"/>
                    <a:pt x="140" y="87"/>
                    <a:pt x="140" y="97"/>
                  </a:cubicBezTo>
                  <a:cubicBezTo>
                    <a:pt x="140" y="106"/>
                    <a:pt x="132" y="114"/>
                    <a:pt x="123" y="114"/>
                  </a:cubicBezTo>
                  <a:cubicBezTo>
                    <a:pt x="113" y="114"/>
                    <a:pt x="105" y="106"/>
                    <a:pt x="105" y="97"/>
                  </a:cubicBezTo>
                  <a:cubicBezTo>
                    <a:pt x="105" y="87"/>
                    <a:pt x="113" y="79"/>
                    <a:pt x="123" y="79"/>
                  </a:cubicBezTo>
                  <a:moveTo>
                    <a:pt x="212" y="150"/>
                  </a:moveTo>
                  <a:cubicBezTo>
                    <a:pt x="201" y="155"/>
                    <a:pt x="190" y="160"/>
                    <a:pt x="178" y="163"/>
                  </a:cubicBezTo>
                  <a:cubicBezTo>
                    <a:pt x="166" y="166"/>
                    <a:pt x="153" y="167"/>
                    <a:pt x="140" y="167"/>
                  </a:cubicBezTo>
                  <a:cubicBezTo>
                    <a:pt x="128" y="167"/>
                    <a:pt x="115" y="166"/>
                    <a:pt x="103" y="163"/>
                  </a:cubicBezTo>
                  <a:cubicBezTo>
                    <a:pt x="91" y="160"/>
                    <a:pt x="79" y="155"/>
                    <a:pt x="68" y="150"/>
                  </a:cubicBezTo>
                  <a:cubicBezTo>
                    <a:pt x="51" y="141"/>
                    <a:pt x="35" y="129"/>
                    <a:pt x="22" y="114"/>
                  </a:cubicBezTo>
                  <a:cubicBezTo>
                    <a:pt x="35" y="100"/>
                    <a:pt x="51" y="88"/>
                    <a:pt x="68" y="79"/>
                  </a:cubicBezTo>
                  <a:cubicBezTo>
                    <a:pt x="77" y="74"/>
                    <a:pt x="87" y="71"/>
                    <a:pt x="96" y="68"/>
                  </a:cubicBezTo>
                  <a:cubicBezTo>
                    <a:pt x="91" y="76"/>
                    <a:pt x="88" y="86"/>
                    <a:pt x="88" y="97"/>
                  </a:cubicBezTo>
                  <a:cubicBezTo>
                    <a:pt x="88" y="126"/>
                    <a:pt x="111" y="150"/>
                    <a:pt x="140" y="150"/>
                  </a:cubicBezTo>
                  <a:cubicBezTo>
                    <a:pt x="169" y="150"/>
                    <a:pt x="193" y="126"/>
                    <a:pt x="193" y="97"/>
                  </a:cubicBezTo>
                  <a:cubicBezTo>
                    <a:pt x="193" y="86"/>
                    <a:pt x="190" y="76"/>
                    <a:pt x="184" y="68"/>
                  </a:cubicBezTo>
                  <a:cubicBezTo>
                    <a:pt x="194" y="71"/>
                    <a:pt x="203" y="74"/>
                    <a:pt x="212" y="79"/>
                  </a:cubicBezTo>
                  <a:cubicBezTo>
                    <a:pt x="229" y="88"/>
                    <a:pt x="245" y="100"/>
                    <a:pt x="258" y="114"/>
                  </a:cubicBezTo>
                  <a:cubicBezTo>
                    <a:pt x="245" y="129"/>
                    <a:pt x="229" y="141"/>
                    <a:pt x="212" y="150"/>
                  </a:cubicBezTo>
                  <a:moveTo>
                    <a:pt x="236" y="23"/>
                  </a:moveTo>
                  <a:cubicBezTo>
                    <a:pt x="206" y="8"/>
                    <a:pt x="174" y="0"/>
                    <a:pt x="140" y="0"/>
                  </a:cubicBezTo>
                  <a:cubicBezTo>
                    <a:pt x="107" y="0"/>
                    <a:pt x="74" y="8"/>
                    <a:pt x="44" y="23"/>
                  </a:cubicBezTo>
                  <a:cubicBezTo>
                    <a:pt x="28" y="31"/>
                    <a:pt x="13" y="42"/>
                    <a:pt x="0" y="54"/>
                  </a:cubicBezTo>
                  <a:cubicBezTo>
                    <a:pt x="0" y="84"/>
                    <a:pt x="0" y="84"/>
                    <a:pt x="0" y="84"/>
                  </a:cubicBezTo>
                  <a:cubicBezTo>
                    <a:pt x="15" y="68"/>
                    <a:pt x="33" y="54"/>
                    <a:pt x="52" y="44"/>
                  </a:cubicBezTo>
                  <a:cubicBezTo>
                    <a:pt x="80" y="30"/>
                    <a:pt x="109" y="23"/>
                    <a:pt x="140" y="23"/>
                  </a:cubicBezTo>
                  <a:cubicBezTo>
                    <a:pt x="171" y="23"/>
                    <a:pt x="201" y="30"/>
                    <a:pt x="228" y="44"/>
                  </a:cubicBezTo>
                  <a:cubicBezTo>
                    <a:pt x="248" y="54"/>
                    <a:pt x="266" y="68"/>
                    <a:pt x="281" y="84"/>
                  </a:cubicBezTo>
                  <a:cubicBezTo>
                    <a:pt x="281" y="54"/>
                    <a:pt x="281" y="54"/>
                    <a:pt x="281" y="54"/>
                  </a:cubicBezTo>
                  <a:cubicBezTo>
                    <a:pt x="267" y="42"/>
                    <a:pt x="252" y="31"/>
                    <a:pt x="236" y="23"/>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1" name="Text Placeholder 2"/>
            <p:cNvSpPr txBox="1">
              <a:spLocks/>
            </p:cNvSpPr>
            <p:nvPr/>
          </p:nvSpPr>
          <p:spPr>
            <a:xfrm>
              <a:off x="1439242" y="3224878"/>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EYE</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88" name="Text Placeholder 2"/>
            <p:cNvSpPr txBox="1">
              <a:spLocks/>
            </p:cNvSpPr>
            <p:nvPr/>
          </p:nvSpPr>
          <p:spPr>
            <a:xfrm>
              <a:off x="3304619" y="3218927"/>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37</a:t>
              </a:r>
              <a:r>
                <a:rPr lang="en-AU" sz="3000" baseline="30000" dirty="0">
                  <a:solidFill>
                    <a:schemeClr val="accent3"/>
                  </a:solidFill>
                </a:rPr>
                <a:t>%</a:t>
              </a:r>
            </a:p>
          </p:txBody>
        </p:sp>
      </p:grpSp>
      <p:grpSp>
        <p:nvGrpSpPr>
          <p:cNvPr id="9" name="Group 8"/>
          <p:cNvGrpSpPr/>
          <p:nvPr/>
        </p:nvGrpSpPr>
        <p:grpSpPr>
          <a:xfrm>
            <a:off x="683568" y="3919517"/>
            <a:ext cx="2700300" cy="540060"/>
            <a:chOff x="911424" y="4083023"/>
            <a:chExt cx="3600400" cy="720080"/>
          </a:xfrm>
        </p:grpSpPr>
        <p:sp>
          <p:nvSpPr>
            <p:cNvPr id="45" name="Freeform 63"/>
            <p:cNvSpPr>
              <a:spLocks/>
            </p:cNvSpPr>
            <p:nvPr/>
          </p:nvSpPr>
          <p:spPr bwMode="auto">
            <a:xfrm>
              <a:off x="911424" y="4295308"/>
              <a:ext cx="339086" cy="291771"/>
            </a:xfrm>
            <a:custGeom>
              <a:avLst/>
              <a:gdLst>
                <a:gd name="T0" fmla="*/ 165 w 228"/>
                <a:gd name="T1" fmla="*/ 0 h 196"/>
                <a:gd name="T2" fmla="*/ 228 w 228"/>
                <a:gd name="T3" fmla="*/ 62 h 196"/>
                <a:gd name="T4" fmla="*/ 114 w 228"/>
                <a:gd name="T5" fmla="*/ 196 h 196"/>
                <a:gd name="T6" fmla="*/ 0 w 228"/>
                <a:gd name="T7" fmla="*/ 62 h 196"/>
                <a:gd name="T8" fmla="*/ 63 w 228"/>
                <a:gd name="T9" fmla="*/ 0 h 196"/>
                <a:gd name="T10" fmla="*/ 114 w 228"/>
                <a:gd name="T11" fmla="*/ 26 h 196"/>
                <a:gd name="T12" fmla="*/ 165 w 228"/>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228" h="196">
                  <a:moveTo>
                    <a:pt x="165" y="0"/>
                  </a:moveTo>
                  <a:cubicBezTo>
                    <a:pt x="199" y="0"/>
                    <a:pt x="228" y="28"/>
                    <a:pt x="228" y="62"/>
                  </a:cubicBezTo>
                  <a:cubicBezTo>
                    <a:pt x="228" y="120"/>
                    <a:pt x="114" y="196"/>
                    <a:pt x="114" y="196"/>
                  </a:cubicBezTo>
                  <a:cubicBezTo>
                    <a:pt x="114" y="196"/>
                    <a:pt x="0" y="122"/>
                    <a:pt x="0" y="62"/>
                  </a:cubicBezTo>
                  <a:cubicBezTo>
                    <a:pt x="0" y="19"/>
                    <a:pt x="29" y="0"/>
                    <a:pt x="63" y="0"/>
                  </a:cubicBezTo>
                  <a:cubicBezTo>
                    <a:pt x="84" y="0"/>
                    <a:pt x="103" y="10"/>
                    <a:pt x="114" y="26"/>
                  </a:cubicBezTo>
                  <a:cubicBezTo>
                    <a:pt x="125" y="10"/>
                    <a:pt x="144" y="0"/>
                    <a:pt x="165"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3" name="Text Placeholder 2"/>
            <p:cNvSpPr txBox="1">
              <a:spLocks/>
            </p:cNvSpPr>
            <p:nvPr/>
          </p:nvSpPr>
          <p:spPr>
            <a:xfrm>
              <a:off x="1415480" y="4088974"/>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LIVER</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89" name="Text Placeholder 2"/>
            <p:cNvSpPr txBox="1">
              <a:spLocks/>
            </p:cNvSpPr>
            <p:nvPr/>
          </p:nvSpPr>
          <p:spPr>
            <a:xfrm>
              <a:off x="3304619" y="4083023"/>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13</a:t>
              </a:r>
              <a:r>
                <a:rPr lang="en-AU" sz="3000" baseline="30000" dirty="0">
                  <a:solidFill>
                    <a:schemeClr val="accent3"/>
                  </a:solidFill>
                </a:rPr>
                <a:t>%</a:t>
              </a:r>
            </a:p>
          </p:txBody>
        </p:sp>
      </p:grpSp>
      <p:grpSp>
        <p:nvGrpSpPr>
          <p:cNvPr id="10" name="Group 9"/>
          <p:cNvGrpSpPr/>
          <p:nvPr/>
        </p:nvGrpSpPr>
        <p:grpSpPr>
          <a:xfrm>
            <a:off x="641502" y="4567590"/>
            <a:ext cx="2742366" cy="535597"/>
            <a:chOff x="855336" y="4947119"/>
            <a:chExt cx="3656488" cy="714129"/>
          </a:xfrm>
        </p:grpSpPr>
        <p:sp>
          <p:nvSpPr>
            <p:cNvPr id="51" name="Freeform 68"/>
            <p:cNvSpPr>
              <a:spLocks/>
            </p:cNvSpPr>
            <p:nvPr/>
          </p:nvSpPr>
          <p:spPr bwMode="auto">
            <a:xfrm>
              <a:off x="855336" y="5076604"/>
              <a:ext cx="318385" cy="374571"/>
            </a:xfrm>
            <a:custGeom>
              <a:avLst/>
              <a:gdLst>
                <a:gd name="T0" fmla="*/ 16 w 214"/>
                <a:gd name="T1" fmla="*/ 159 h 252"/>
                <a:gd name="T2" fmla="*/ 54 w 214"/>
                <a:gd name="T3" fmla="*/ 167 h 252"/>
                <a:gd name="T4" fmla="*/ 84 w 214"/>
                <a:gd name="T5" fmla="*/ 166 h 252"/>
                <a:gd name="T6" fmla="*/ 85 w 214"/>
                <a:gd name="T7" fmla="*/ 130 h 252"/>
                <a:gd name="T8" fmla="*/ 78 w 214"/>
                <a:gd name="T9" fmla="*/ 62 h 252"/>
                <a:gd name="T10" fmla="*/ 86 w 214"/>
                <a:gd name="T11" fmla="*/ 16 h 252"/>
                <a:gd name="T12" fmla="*/ 105 w 214"/>
                <a:gd name="T13" fmla="*/ 61 h 252"/>
                <a:gd name="T14" fmla="*/ 118 w 214"/>
                <a:gd name="T15" fmla="*/ 110 h 252"/>
                <a:gd name="T16" fmla="*/ 115 w 214"/>
                <a:gd name="T17" fmla="*/ 56 h 252"/>
                <a:gd name="T18" fmla="*/ 128 w 214"/>
                <a:gd name="T19" fmla="*/ 0 h 252"/>
                <a:gd name="T20" fmla="*/ 142 w 214"/>
                <a:gd name="T21" fmla="*/ 56 h 252"/>
                <a:gd name="T22" fmla="*/ 148 w 214"/>
                <a:gd name="T23" fmla="*/ 108 h 252"/>
                <a:gd name="T24" fmla="*/ 153 w 214"/>
                <a:gd name="T25" fmla="*/ 56 h 252"/>
                <a:gd name="T26" fmla="*/ 167 w 214"/>
                <a:gd name="T27" fmla="*/ 9 h 252"/>
                <a:gd name="T28" fmla="*/ 181 w 214"/>
                <a:gd name="T29" fmla="*/ 59 h 252"/>
                <a:gd name="T30" fmla="*/ 186 w 214"/>
                <a:gd name="T31" fmla="*/ 111 h 252"/>
                <a:gd name="T32" fmla="*/ 192 w 214"/>
                <a:gd name="T33" fmla="*/ 66 h 252"/>
                <a:gd name="T34" fmla="*/ 205 w 214"/>
                <a:gd name="T35" fmla="*/ 29 h 252"/>
                <a:gd name="T36" fmla="*/ 214 w 214"/>
                <a:gd name="T37" fmla="*/ 73 h 252"/>
                <a:gd name="T38" fmla="*/ 211 w 214"/>
                <a:gd name="T39" fmla="*/ 169 h 252"/>
                <a:gd name="T40" fmla="*/ 191 w 214"/>
                <a:gd name="T41" fmla="*/ 252 h 252"/>
                <a:gd name="T42" fmla="*/ 108 w 214"/>
                <a:gd name="T43" fmla="*/ 252 h 252"/>
                <a:gd name="T44" fmla="*/ 86 w 214"/>
                <a:gd name="T45" fmla="*/ 229 h 252"/>
                <a:gd name="T46" fmla="*/ 17 w 214"/>
                <a:gd name="T47" fmla="*/ 183 h 252"/>
                <a:gd name="T48" fmla="*/ 16 w 214"/>
                <a:gd name="T49" fmla="*/ 15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4" h="252">
                  <a:moveTo>
                    <a:pt x="16" y="159"/>
                  </a:moveTo>
                  <a:cubicBezTo>
                    <a:pt x="31" y="150"/>
                    <a:pt x="39" y="160"/>
                    <a:pt x="54" y="167"/>
                  </a:cubicBezTo>
                  <a:cubicBezTo>
                    <a:pt x="68" y="173"/>
                    <a:pt x="83" y="174"/>
                    <a:pt x="84" y="166"/>
                  </a:cubicBezTo>
                  <a:cubicBezTo>
                    <a:pt x="86" y="153"/>
                    <a:pt x="85" y="147"/>
                    <a:pt x="85" y="130"/>
                  </a:cubicBezTo>
                  <a:cubicBezTo>
                    <a:pt x="85" y="116"/>
                    <a:pt x="81" y="85"/>
                    <a:pt x="78" y="62"/>
                  </a:cubicBezTo>
                  <a:cubicBezTo>
                    <a:pt x="74" y="34"/>
                    <a:pt x="72" y="17"/>
                    <a:pt x="86" y="16"/>
                  </a:cubicBezTo>
                  <a:cubicBezTo>
                    <a:pt x="99" y="15"/>
                    <a:pt x="100" y="22"/>
                    <a:pt x="105" y="61"/>
                  </a:cubicBezTo>
                  <a:cubicBezTo>
                    <a:pt x="109" y="90"/>
                    <a:pt x="115" y="110"/>
                    <a:pt x="118" y="110"/>
                  </a:cubicBezTo>
                  <a:cubicBezTo>
                    <a:pt x="121" y="109"/>
                    <a:pt x="117" y="83"/>
                    <a:pt x="115" y="56"/>
                  </a:cubicBezTo>
                  <a:cubicBezTo>
                    <a:pt x="113" y="7"/>
                    <a:pt x="116" y="0"/>
                    <a:pt x="128" y="0"/>
                  </a:cubicBezTo>
                  <a:cubicBezTo>
                    <a:pt x="139" y="0"/>
                    <a:pt x="141" y="6"/>
                    <a:pt x="142" y="56"/>
                  </a:cubicBezTo>
                  <a:cubicBezTo>
                    <a:pt x="143" y="81"/>
                    <a:pt x="146" y="108"/>
                    <a:pt x="148" y="108"/>
                  </a:cubicBezTo>
                  <a:cubicBezTo>
                    <a:pt x="151" y="108"/>
                    <a:pt x="154" y="83"/>
                    <a:pt x="153" y="56"/>
                  </a:cubicBezTo>
                  <a:cubicBezTo>
                    <a:pt x="152" y="5"/>
                    <a:pt x="161" y="9"/>
                    <a:pt x="167" y="9"/>
                  </a:cubicBezTo>
                  <a:cubicBezTo>
                    <a:pt x="172" y="9"/>
                    <a:pt x="181" y="11"/>
                    <a:pt x="181" y="59"/>
                  </a:cubicBezTo>
                  <a:cubicBezTo>
                    <a:pt x="181" y="87"/>
                    <a:pt x="181" y="111"/>
                    <a:pt x="186" y="111"/>
                  </a:cubicBezTo>
                  <a:cubicBezTo>
                    <a:pt x="189" y="111"/>
                    <a:pt x="192" y="89"/>
                    <a:pt x="192" y="66"/>
                  </a:cubicBezTo>
                  <a:cubicBezTo>
                    <a:pt x="192" y="29"/>
                    <a:pt x="199" y="29"/>
                    <a:pt x="205" y="29"/>
                  </a:cubicBezTo>
                  <a:cubicBezTo>
                    <a:pt x="211" y="29"/>
                    <a:pt x="214" y="36"/>
                    <a:pt x="214" y="73"/>
                  </a:cubicBezTo>
                  <a:cubicBezTo>
                    <a:pt x="214" y="103"/>
                    <a:pt x="211" y="144"/>
                    <a:pt x="211" y="169"/>
                  </a:cubicBezTo>
                  <a:cubicBezTo>
                    <a:pt x="211" y="231"/>
                    <a:pt x="191" y="231"/>
                    <a:pt x="191" y="252"/>
                  </a:cubicBezTo>
                  <a:cubicBezTo>
                    <a:pt x="108" y="252"/>
                    <a:pt x="108" y="252"/>
                    <a:pt x="108" y="252"/>
                  </a:cubicBezTo>
                  <a:cubicBezTo>
                    <a:pt x="105" y="246"/>
                    <a:pt x="100" y="243"/>
                    <a:pt x="86" y="229"/>
                  </a:cubicBezTo>
                  <a:cubicBezTo>
                    <a:pt x="72" y="215"/>
                    <a:pt x="41" y="188"/>
                    <a:pt x="17" y="183"/>
                  </a:cubicBezTo>
                  <a:cubicBezTo>
                    <a:pt x="0" y="179"/>
                    <a:pt x="8" y="164"/>
                    <a:pt x="16" y="159"/>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5" name="Text Placeholder 2"/>
            <p:cNvSpPr txBox="1">
              <a:spLocks/>
            </p:cNvSpPr>
            <p:nvPr/>
          </p:nvSpPr>
          <p:spPr>
            <a:xfrm>
              <a:off x="1439242" y="4947119"/>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HAND</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90" name="Text Placeholder 2"/>
            <p:cNvSpPr txBox="1">
              <a:spLocks/>
            </p:cNvSpPr>
            <p:nvPr/>
          </p:nvSpPr>
          <p:spPr>
            <a:xfrm>
              <a:off x="3304619" y="4947119"/>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14</a:t>
              </a:r>
              <a:r>
                <a:rPr lang="en-AU" sz="3000" baseline="30000" dirty="0">
                  <a:solidFill>
                    <a:schemeClr val="accent3"/>
                  </a:solidFill>
                </a:rPr>
                <a:t>%</a:t>
              </a:r>
            </a:p>
          </p:txBody>
        </p:sp>
      </p:grpSp>
      <p:grpSp>
        <p:nvGrpSpPr>
          <p:cNvPr id="2" name="Group 1"/>
          <p:cNvGrpSpPr/>
          <p:nvPr/>
        </p:nvGrpSpPr>
        <p:grpSpPr>
          <a:xfrm>
            <a:off x="5976157" y="3266982"/>
            <a:ext cx="2542838" cy="540060"/>
            <a:chOff x="7968208" y="3212976"/>
            <a:chExt cx="3390451" cy="720080"/>
          </a:xfrm>
        </p:grpSpPr>
        <p:grpSp>
          <p:nvGrpSpPr>
            <p:cNvPr id="41" name="Group 40"/>
            <p:cNvGrpSpPr/>
            <p:nvPr/>
          </p:nvGrpSpPr>
          <p:grpSpPr>
            <a:xfrm>
              <a:off x="10992544" y="3362943"/>
              <a:ext cx="366115" cy="403354"/>
              <a:chOff x="7707858" y="4767263"/>
              <a:chExt cx="536030" cy="590550"/>
            </a:xfrm>
            <a:solidFill>
              <a:srgbClr val="445469"/>
            </a:solidFill>
          </p:grpSpPr>
          <p:sp>
            <p:nvSpPr>
              <p:cNvPr id="42" name="Freeform 60"/>
              <p:cNvSpPr>
                <a:spLocks noEditPoints="1"/>
              </p:cNvSpPr>
              <p:nvPr/>
            </p:nvSpPr>
            <p:spPr bwMode="auto">
              <a:xfrm>
                <a:off x="7985125" y="4767263"/>
                <a:ext cx="258763" cy="590550"/>
              </a:xfrm>
              <a:custGeom>
                <a:avLst/>
                <a:gdLst>
                  <a:gd name="T0" fmla="*/ 46 w 108"/>
                  <a:gd name="T1" fmla="*/ 44 h 247"/>
                  <a:gd name="T2" fmla="*/ 58 w 108"/>
                  <a:gd name="T3" fmla="*/ 36 h 247"/>
                  <a:gd name="T4" fmla="*/ 52 w 108"/>
                  <a:gd name="T5" fmla="*/ 11 h 247"/>
                  <a:gd name="T6" fmla="*/ 19 w 108"/>
                  <a:gd name="T7" fmla="*/ 0 h 247"/>
                  <a:gd name="T8" fmla="*/ 0 w 108"/>
                  <a:gd name="T9" fmla="*/ 2 h 247"/>
                  <a:gd name="T10" fmla="*/ 0 w 108"/>
                  <a:gd name="T11" fmla="*/ 233 h 247"/>
                  <a:gd name="T12" fmla="*/ 0 w 108"/>
                  <a:gd name="T13" fmla="*/ 234 h 247"/>
                  <a:gd name="T14" fmla="*/ 0 w 108"/>
                  <a:gd name="T15" fmla="*/ 234 h 247"/>
                  <a:gd name="T16" fmla="*/ 20 w 108"/>
                  <a:gd name="T17" fmla="*/ 247 h 247"/>
                  <a:gd name="T18" fmla="*/ 55 w 108"/>
                  <a:gd name="T19" fmla="*/ 233 h 247"/>
                  <a:gd name="T20" fmla="*/ 25 w 108"/>
                  <a:gd name="T21" fmla="*/ 204 h 247"/>
                  <a:gd name="T22" fmla="*/ 32 w 108"/>
                  <a:gd name="T23" fmla="*/ 204 h 247"/>
                  <a:gd name="T24" fmla="*/ 62 w 108"/>
                  <a:gd name="T25" fmla="*/ 228 h 247"/>
                  <a:gd name="T26" fmla="*/ 98 w 108"/>
                  <a:gd name="T27" fmla="*/ 188 h 247"/>
                  <a:gd name="T28" fmla="*/ 81 w 108"/>
                  <a:gd name="T29" fmla="*/ 168 h 247"/>
                  <a:gd name="T30" fmla="*/ 73 w 108"/>
                  <a:gd name="T31" fmla="*/ 164 h 247"/>
                  <a:gd name="T32" fmla="*/ 74 w 108"/>
                  <a:gd name="T33" fmla="*/ 164 h 247"/>
                  <a:gd name="T34" fmla="*/ 39 w 108"/>
                  <a:gd name="T35" fmla="*/ 157 h 247"/>
                  <a:gd name="T36" fmla="*/ 32 w 108"/>
                  <a:gd name="T37" fmla="*/ 165 h 247"/>
                  <a:gd name="T38" fmla="*/ 25 w 108"/>
                  <a:gd name="T39" fmla="*/ 163 h 247"/>
                  <a:gd name="T40" fmla="*/ 36 w 108"/>
                  <a:gd name="T41" fmla="*/ 150 h 247"/>
                  <a:gd name="T42" fmla="*/ 83 w 108"/>
                  <a:gd name="T43" fmla="*/ 160 h 247"/>
                  <a:gd name="T44" fmla="*/ 100 w 108"/>
                  <a:gd name="T45" fmla="*/ 141 h 247"/>
                  <a:gd name="T46" fmla="*/ 78 w 108"/>
                  <a:gd name="T47" fmla="*/ 62 h 247"/>
                  <a:gd name="T48" fmla="*/ 46 w 108"/>
                  <a:gd name="T49" fmla="*/ 44 h 247"/>
                  <a:gd name="T50" fmla="*/ 54 w 108"/>
                  <a:gd name="T51" fmla="*/ 107 h 247"/>
                  <a:gd name="T52" fmla="*/ 25 w 108"/>
                  <a:gd name="T53" fmla="*/ 64 h 247"/>
                  <a:gd name="T54" fmla="*/ 32 w 108"/>
                  <a:gd name="T55" fmla="*/ 65 h 247"/>
                  <a:gd name="T56" fmla="*/ 58 w 108"/>
                  <a:gd name="T57" fmla="*/ 101 h 247"/>
                  <a:gd name="T58" fmla="*/ 54 w 108"/>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8" h="247">
                    <a:moveTo>
                      <a:pt x="46" y="44"/>
                    </a:moveTo>
                    <a:cubicBezTo>
                      <a:pt x="47" y="39"/>
                      <a:pt x="53" y="37"/>
                      <a:pt x="58" y="36"/>
                    </a:cubicBezTo>
                    <a:cubicBezTo>
                      <a:pt x="59" y="25"/>
                      <a:pt x="57" y="17"/>
                      <a:pt x="52" y="11"/>
                    </a:cubicBezTo>
                    <a:cubicBezTo>
                      <a:pt x="44" y="2"/>
                      <a:pt x="30" y="0"/>
                      <a:pt x="19" y="0"/>
                    </a:cubicBezTo>
                    <a:cubicBezTo>
                      <a:pt x="12" y="0"/>
                      <a:pt x="5" y="1"/>
                      <a:pt x="0" y="2"/>
                    </a:cubicBezTo>
                    <a:cubicBezTo>
                      <a:pt x="0" y="233"/>
                      <a:pt x="0" y="233"/>
                      <a:pt x="0" y="233"/>
                    </a:cubicBezTo>
                    <a:cubicBezTo>
                      <a:pt x="0" y="234"/>
                      <a:pt x="0" y="234"/>
                      <a:pt x="0" y="234"/>
                    </a:cubicBezTo>
                    <a:cubicBezTo>
                      <a:pt x="0" y="234"/>
                      <a:pt x="0" y="234"/>
                      <a:pt x="0" y="234"/>
                    </a:cubicBezTo>
                    <a:cubicBezTo>
                      <a:pt x="4" y="243"/>
                      <a:pt x="11" y="247"/>
                      <a:pt x="20" y="247"/>
                    </a:cubicBezTo>
                    <a:cubicBezTo>
                      <a:pt x="33" y="247"/>
                      <a:pt x="47" y="238"/>
                      <a:pt x="55" y="233"/>
                    </a:cubicBezTo>
                    <a:cubicBezTo>
                      <a:pt x="45" y="228"/>
                      <a:pt x="26" y="216"/>
                      <a:pt x="25" y="204"/>
                    </a:cubicBezTo>
                    <a:cubicBezTo>
                      <a:pt x="32" y="204"/>
                      <a:pt x="32" y="204"/>
                      <a:pt x="32" y="204"/>
                    </a:cubicBezTo>
                    <a:cubicBezTo>
                      <a:pt x="33" y="211"/>
                      <a:pt x="50" y="222"/>
                      <a:pt x="62" y="228"/>
                    </a:cubicBezTo>
                    <a:cubicBezTo>
                      <a:pt x="86" y="214"/>
                      <a:pt x="98" y="200"/>
                      <a:pt x="98" y="188"/>
                    </a:cubicBezTo>
                    <a:cubicBezTo>
                      <a:pt x="97" y="175"/>
                      <a:pt x="81" y="168"/>
                      <a:pt x="81" y="168"/>
                    </a:cubicBezTo>
                    <a:cubicBezTo>
                      <a:pt x="73" y="164"/>
                      <a:pt x="73" y="164"/>
                      <a:pt x="73" y="164"/>
                    </a:cubicBezTo>
                    <a:cubicBezTo>
                      <a:pt x="74" y="164"/>
                      <a:pt x="74" y="164"/>
                      <a:pt x="74" y="164"/>
                    </a:cubicBezTo>
                    <a:cubicBezTo>
                      <a:pt x="64" y="159"/>
                      <a:pt x="48" y="154"/>
                      <a:pt x="39" y="157"/>
                    </a:cubicBezTo>
                    <a:cubicBezTo>
                      <a:pt x="35" y="159"/>
                      <a:pt x="33" y="161"/>
                      <a:pt x="32" y="165"/>
                    </a:cubicBezTo>
                    <a:cubicBezTo>
                      <a:pt x="25" y="163"/>
                      <a:pt x="25" y="163"/>
                      <a:pt x="25" y="163"/>
                    </a:cubicBezTo>
                    <a:cubicBezTo>
                      <a:pt x="26" y="157"/>
                      <a:pt x="30" y="153"/>
                      <a:pt x="36" y="150"/>
                    </a:cubicBezTo>
                    <a:cubicBezTo>
                      <a:pt x="51" y="144"/>
                      <a:pt x="76" y="156"/>
                      <a:pt x="83" y="160"/>
                    </a:cubicBezTo>
                    <a:cubicBezTo>
                      <a:pt x="92" y="156"/>
                      <a:pt x="97" y="150"/>
                      <a:pt x="100" y="141"/>
                    </a:cubicBezTo>
                    <a:cubicBezTo>
                      <a:pt x="108" y="113"/>
                      <a:pt x="83" y="70"/>
                      <a:pt x="78" y="62"/>
                    </a:cubicBezTo>
                    <a:cubicBezTo>
                      <a:pt x="51" y="54"/>
                      <a:pt x="46" y="49"/>
                      <a:pt x="46" y="44"/>
                    </a:cubicBezTo>
                    <a:moveTo>
                      <a:pt x="54" y="107"/>
                    </a:moveTo>
                    <a:cubicBezTo>
                      <a:pt x="52" y="106"/>
                      <a:pt x="22" y="85"/>
                      <a:pt x="25" y="64"/>
                    </a:cubicBezTo>
                    <a:cubicBezTo>
                      <a:pt x="32" y="65"/>
                      <a:pt x="32" y="65"/>
                      <a:pt x="32" y="65"/>
                    </a:cubicBezTo>
                    <a:cubicBezTo>
                      <a:pt x="31" y="79"/>
                      <a:pt x="50" y="96"/>
                      <a:pt x="58" y="101"/>
                    </a:cubicBezTo>
                    <a:lnTo>
                      <a:pt x="54" y="1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61"/>
              <p:cNvSpPr>
                <a:spLocks noEditPoints="1"/>
              </p:cNvSpPr>
              <p:nvPr/>
            </p:nvSpPr>
            <p:spPr bwMode="auto">
              <a:xfrm>
                <a:off x="7707858" y="4767263"/>
                <a:ext cx="260350" cy="590550"/>
              </a:xfrm>
              <a:custGeom>
                <a:avLst/>
                <a:gdLst>
                  <a:gd name="T0" fmla="*/ 109 w 109"/>
                  <a:gd name="T1" fmla="*/ 234 h 247"/>
                  <a:gd name="T2" fmla="*/ 109 w 109"/>
                  <a:gd name="T3" fmla="*/ 234 h 247"/>
                  <a:gd name="T4" fmla="*/ 108 w 109"/>
                  <a:gd name="T5" fmla="*/ 233 h 247"/>
                  <a:gd name="T6" fmla="*/ 108 w 109"/>
                  <a:gd name="T7" fmla="*/ 2 h 247"/>
                  <a:gd name="T8" fmla="*/ 89 w 109"/>
                  <a:gd name="T9" fmla="*/ 0 h 247"/>
                  <a:gd name="T10" fmla="*/ 57 w 109"/>
                  <a:gd name="T11" fmla="*/ 11 h 247"/>
                  <a:gd name="T12" fmla="*/ 50 w 109"/>
                  <a:gd name="T13" fmla="*/ 36 h 247"/>
                  <a:gd name="T14" fmla="*/ 62 w 109"/>
                  <a:gd name="T15" fmla="*/ 44 h 247"/>
                  <a:gd name="T16" fmla="*/ 31 w 109"/>
                  <a:gd name="T17" fmla="*/ 62 h 247"/>
                  <a:gd name="T18" fmla="*/ 9 w 109"/>
                  <a:gd name="T19" fmla="*/ 141 h 247"/>
                  <a:gd name="T20" fmla="*/ 26 w 109"/>
                  <a:gd name="T21" fmla="*/ 160 h 247"/>
                  <a:gd name="T22" fmla="*/ 73 w 109"/>
                  <a:gd name="T23" fmla="*/ 150 h 247"/>
                  <a:gd name="T24" fmla="*/ 84 w 109"/>
                  <a:gd name="T25" fmla="*/ 163 h 247"/>
                  <a:gd name="T26" fmla="*/ 76 w 109"/>
                  <a:gd name="T27" fmla="*/ 165 h 247"/>
                  <a:gd name="T28" fmla="*/ 70 w 109"/>
                  <a:gd name="T29" fmla="*/ 157 h 247"/>
                  <a:gd name="T30" fmla="*/ 35 w 109"/>
                  <a:gd name="T31" fmla="*/ 164 h 247"/>
                  <a:gd name="T32" fmla="*/ 35 w 109"/>
                  <a:gd name="T33" fmla="*/ 164 h 247"/>
                  <a:gd name="T34" fmla="*/ 27 w 109"/>
                  <a:gd name="T35" fmla="*/ 168 h 247"/>
                  <a:gd name="T36" fmla="*/ 11 w 109"/>
                  <a:gd name="T37" fmla="*/ 188 h 247"/>
                  <a:gd name="T38" fmla="*/ 48 w 109"/>
                  <a:gd name="T39" fmla="*/ 228 h 247"/>
                  <a:gd name="T40" fmla="*/ 77 w 109"/>
                  <a:gd name="T41" fmla="*/ 204 h 247"/>
                  <a:gd name="T42" fmla="*/ 85 w 109"/>
                  <a:gd name="T43" fmla="*/ 204 h 247"/>
                  <a:gd name="T44" fmla="*/ 55 w 109"/>
                  <a:gd name="T45" fmla="*/ 233 h 247"/>
                  <a:gd name="T46" fmla="*/ 89 w 109"/>
                  <a:gd name="T47" fmla="*/ 247 h 247"/>
                  <a:gd name="T48" fmla="*/ 109 w 109"/>
                  <a:gd name="T49" fmla="*/ 234 h 247"/>
                  <a:gd name="T50" fmla="*/ 55 w 109"/>
                  <a:gd name="T51" fmla="*/ 107 h 247"/>
                  <a:gd name="T52" fmla="*/ 51 w 109"/>
                  <a:gd name="T53" fmla="*/ 101 h 247"/>
                  <a:gd name="T54" fmla="*/ 76 w 109"/>
                  <a:gd name="T55" fmla="*/ 65 h 247"/>
                  <a:gd name="T56" fmla="*/ 84 w 109"/>
                  <a:gd name="T57" fmla="*/ 64 h 247"/>
                  <a:gd name="T58" fmla="*/ 55 w 109"/>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247">
                    <a:moveTo>
                      <a:pt x="109" y="234"/>
                    </a:moveTo>
                    <a:cubicBezTo>
                      <a:pt x="109" y="234"/>
                      <a:pt x="109" y="234"/>
                      <a:pt x="109" y="234"/>
                    </a:cubicBezTo>
                    <a:cubicBezTo>
                      <a:pt x="108" y="233"/>
                      <a:pt x="108" y="233"/>
                      <a:pt x="108" y="233"/>
                    </a:cubicBezTo>
                    <a:cubicBezTo>
                      <a:pt x="108" y="2"/>
                      <a:pt x="108" y="2"/>
                      <a:pt x="108" y="2"/>
                    </a:cubicBezTo>
                    <a:cubicBezTo>
                      <a:pt x="104" y="1"/>
                      <a:pt x="97" y="0"/>
                      <a:pt x="89" y="0"/>
                    </a:cubicBezTo>
                    <a:cubicBezTo>
                      <a:pt x="79" y="0"/>
                      <a:pt x="65" y="2"/>
                      <a:pt x="57" y="11"/>
                    </a:cubicBezTo>
                    <a:cubicBezTo>
                      <a:pt x="52" y="17"/>
                      <a:pt x="50" y="25"/>
                      <a:pt x="50" y="36"/>
                    </a:cubicBezTo>
                    <a:cubicBezTo>
                      <a:pt x="56" y="37"/>
                      <a:pt x="62" y="39"/>
                      <a:pt x="62" y="44"/>
                    </a:cubicBezTo>
                    <a:cubicBezTo>
                      <a:pt x="63" y="49"/>
                      <a:pt x="58" y="54"/>
                      <a:pt x="31" y="62"/>
                    </a:cubicBezTo>
                    <a:cubicBezTo>
                      <a:pt x="26" y="70"/>
                      <a:pt x="0" y="113"/>
                      <a:pt x="9" y="141"/>
                    </a:cubicBezTo>
                    <a:cubicBezTo>
                      <a:pt x="12" y="150"/>
                      <a:pt x="17" y="156"/>
                      <a:pt x="26" y="160"/>
                    </a:cubicBezTo>
                    <a:cubicBezTo>
                      <a:pt x="33" y="156"/>
                      <a:pt x="58" y="144"/>
                      <a:pt x="73" y="150"/>
                    </a:cubicBezTo>
                    <a:cubicBezTo>
                      <a:pt x="78" y="153"/>
                      <a:pt x="82" y="157"/>
                      <a:pt x="84" y="163"/>
                    </a:cubicBezTo>
                    <a:cubicBezTo>
                      <a:pt x="76" y="165"/>
                      <a:pt x="76" y="165"/>
                      <a:pt x="76" y="165"/>
                    </a:cubicBezTo>
                    <a:cubicBezTo>
                      <a:pt x="75" y="161"/>
                      <a:pt x="73" y="159"/>
                      <a:pt x="70" y="157"/>
                    </a:cubicBezTo>
                    <a:cubicBezTo>
                      <a:pt x="61" y="154"/>
                      <a:pt x="45" y="159"/>
                      <a:pt x="35" y="164"/>
                    </a:cubicBezTo>
                    <a:cubicBezTo>
                      <a:pt x="35" y="164"/>
                      <a:pt x="35" y="164"/>
                      <a:pt x="35" y="164"/>
                    </a:cubicBezTo>
                    <a:cubicBezTo>
                      <a:pt x="27" y="168"/>
                      <a:pt x="27" y="168"/>
                      <a:pt x="27" y="168"/>
                    </a:cubicBezTo>
                    <a:cubicBezTo>
                      <a:pt x="27" y="168"/>
                      <a:pt x="11" y="175"/>
                      <a:pt x="11" y="188"/>
                    </a:cubicBezTo>
                    <a:cubicBezTo>
                      <a:pt x="10" y="200"/>
                      <a:pt x="23" y="214"/>
                      <a:pt x="48" y="228"/>
                    </a:cubicBezTo>
                    <a:cubicBezTo>
                      <a:pt x="59" y="223"/>
                      <a:pt x="77" y="212"/>
                      <a:pt x="77" y="204"/>
                    </a:cubicBezTo>
                    <a:cubicBezTo>
                      <a:pt x="85" y="204"/>
                      <a:pt x="85" y="204"/>
                      <a:pt x="85" y="204"/>
                    </a:cubicBezTo>
                    <a:cubicBezTo>
                      <a:pt x="84" y="217"/>
                      <a:pt x="64" y="228"/>
                      <a:pt x="55" y="233"/>
                    </a:cubicBezTo>
                    <a:cubicBezTo>
                      <a:pt x="62" y="239"/>
                      <a:pt x="76" y="247"/>
                      <a:pt x="89" y="247"/>
                    </a:cubicBezTo>
                    <a:cubicBezTo>
                      <a:pt x="98" y="247"/>
                      <a:pt x="104" y="243"/>
                      <a:pt x="109" y="234"/>
                    </a:cubicBezTo>
                    <a:moveTo>
                      <a:pt x="55" y="107"/>
                    </a:moveTo>
                    <a:cubicBezTo>
                      <a:pt x="51" y="101"/>
                      <a:pt x="51" y="101"/>
                      <a:pt x="51" y="101"/>
                    </a:cubicBezTo>
                    <a:cubicBezTo>
                      <a:pt x="59" y="96"/>
                      <a:pt x="78" y="79"/>
                      <a:pt x="76" y="65"/>
                    </a:cubicBezTo>
                    <a:cubicBezTo>
                      <a:pt x="84" y="64"/>
                      <a:pt x="84" y="64"/>
                      <a:pt x="84" y="64"/>
                    </a:cubicBezTo>
                    <a:cubicBezTo>
                      <a:pt x="87" y="85"/>
                      <a:pt x="56" y="106"/>
                      <a:pt x="55" y="107"/>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85" name="Text Placeholder 2"/>
            <p:cNvSpPr txBox="1">
              <a:spLocks/>
            </p:cNvSpPr>
            <p:nvPr/>
          </p:nvSpPr>
          <p:spPr>
            <a:xfrm>
              <a:off x="8424018" y="3218927"/>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BRAIN</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1" name="Text Placeholder 2"/>
            <p:cNvSpPr txBox="1">
              <a:spLocks/>
            </p:cNvSpPr>
            <p:nvPr/>
          </p:nvSpPr>
          <p:spPr>
            <a:xfrm>
              <a:off x="7968208" y="3212976"/>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54</a:t>
              </a:r>
              <a:r>
                <a:rPr lang="en-AU" sz="3000" baseline="30000" dirty="0">
                  <a:solidFill>
                    <a:schemeClr val="accent3"/>
                  </a:solidFill>
                </a:rPr>
                <a:t>%</a:t>
              </a:r>
            </a:p>
          </p:txBody>
        </p:sp>
      </p:grpSp>
      <p:grpSp>
        <p:nvGrpSpPr>
          <p:cNvPr id="5" name="Group 4"/>
          <p:cNvGrpSpPr/>
          <p:nvPr/>
        </p:nvGrpSpPr>
        <p:grpSpPr>
          <a:xfrm>
            <a:off x="5976156" y="3915054"/>
            <a:ext cx="2597107" cy="540060"/>
            <a:chOff x="7968208" y="4077072"/>
            <a:chExt cx="3462809" cy="720080"/>
          </a:xfrm>
        </p:grpSpPr>
        <p:grpSp>
          <p:nvGrpSpPr>
            <p:cNvPr id="46" name="Group 45"/>
            <p:cNvGrpSpPr/>
            <p:nvPr/>
          </p:nvGrpSpPr>
          <p:grpSpPr>
            <a:xfrm>
              <a:off x="10920536" y="4227039"/>
              <a:ext cx="510481" cy="380475"/>
              <a:chOff x="7597775" y="2433638"/>
              <a:chExt cx="679450" cy="506413"/>
            </a:xfrm>
            <a:solidFill>
              <a:srgbClr val="445469"/>
            </a:solidFill>
          </p:grpSpPr>
          <p:sp>
            <p:nvSpPr>
              <p:cNvPr id="47" name="Freeform 64"/>
              <p:cNvSpPr>
                <a:spLocks/>
              </p:cNvSpPr>
              <p:nvPr/>
            </p:nvSpPr>
            <p:spPr bwMode="auto">
              <a:xfrm>
                <a:off x="7597775" y="2433638"/>
                <a:ext cx="679450" cy="506413"/>
              </a:xfrm>
              <a:custGeom>
                <a:avLst/>
                <a:gdLst>
                  <a:gd name="T0" fmla="*/ 186 w 284"/>
                  <a:gd name="T1" fmla="*/ 28 h 212"/>
                  <a:gd name="T2" fmla="*/ 158 w 284"/>
                  <a:gd name="T3" fmla="*/ 29 h 212"/>
                  <a:gd name="T4" fmla="*/ 158 w 284"/>
                  <a:gd name="T5" fmla="*/ 77 h 212"/>
                  <a:gd name="T6" fmla="*/ 149 w 284"/>
                  <a:gd name="T7" fmla="*/ 69 h 212"/>
                  <a:gd name="T8" fmla="*/ 149 w 284"/>
                  <a:gd name="T9" fmla="*/ 60 h 212"/>
                  <a:gd name="T10" fmla="*/ 134 w 284"/>
                  <a:gd name="T11" fmla="*/ 60 h 212"/>
                  <a:gd name="T12" fmla="*/ 134 w 284"/>
                  <a:gd name="T13" fmla="*/ 69 h 212"/>
                  <a:gd name="T14" fmla="*/ 126 w 284"/>
                  <a:gd name="T15" fmla="*/ 77 h 212"/>
                  <a:gd name="T16" fmla="*/ 126 w 284"/>
                  <a:gd name="T17" fmla="*/ 29 h 212"/>
                  <a:gd name="T18" fmla="*/ 98 w 284"/>
                  <a:gd name="T19" fmla="*/ 28 h 212"/>
                  <a:gd name="T20" fmla="*/ 41 w 284"/>
                  <a:gd name="T21" fmla="*/ 195 h 212"/>
                  <a:gd name="T22" fmla="*/ 78 w 284"/>
                  <a:gd name="T23" fmla="*/ 188 h 212"/>
                  <a:gd name="T24" fmla="*/ 126 w 284"/>
                  <a:gd name="T25" fmla="*/ 161 h 212"/>
                  <a:gd name="T26" fmla="*/ 126 w 284"/>
                  <a:gd name="T27" fmla="*/ 88 h 212"/>
                  <a:gd name="T28" fmla="*/ 142 w 284"/>
                  <a:gd name="T29" fmla="*/ 72 h 212"/>
                  <a:gd name="T30" fmla="*/ 158 w 284"/>
                  <a:gd name="T31" fmla="*/ 88 h 212"/>
                  <a:gd name="T32" fmla="*/ 158 w 284"/>
                  <a:gd name="T33" fmla="*/ 161 h 212"/>
                  <a:gd name="T34" fmla="*/ 205 w 284"/>
                  <a:gd name="T35" fmla="*/ 188 h 212"/>
                  <a:gd name="T36" fmla="*/ 243 w 284"/>
                  <a:gd name="T37" fmla="*/ 195 h 212"/>
                  <a:gd name="T38" fmla="*/ 186 w 284"/>
                  <a:gd name="T39"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212">
                    <a:moveTo>
                      <a:pt x="186" y="28"/>
                    </a:moveTo>
                    <a:cubicBezTo>
                      <a:pt x="158" y="0"/>
                      <a:pt x="158" y="29"/>
                      <a:pt x="158" y="29"/>
                    </a:cubicBezTo>
                    <a:cubicBezTo>
                      <a:pt x="158" y="77"/>
                      <a:pt x="158" y="77"/>
                      <a:pt x="158" y="77"/>
                    </a:cubicBezTo>
                    <a:cubicBezTo>
                      <a:pt x="149" y="69"/>
                      <a:pt x="149" y="69"/>
                      <a:pt x="149" y="69"/>
                    </a:cubicBezTo>
                    <a:cubicBezTo>
                      <a:pt x="149" y="60"/>
                      <a:pt x="149" y="60"/>
                      <a:pt x="149" y="60"/>
                    </a:cubicBezTo>
                    <a:cubicBezTo>
                      <a:pt x="134" y="60"/>
                      <a:pt x="134" y="60"/>
                      <a:pt x="134" y="60"/>
                    </a:cubicBezTo>
                    <a:cubicBezTo>
                      <a:pt x="134" y="69"/>
                      <a:pt x="134" y="69"/>
                      <a:pt x="134" y="69"/>
                    </a:cubicBezTo>
                    <a:cubicBezTo>
                      <a:pt x="126" y="77"/>
                      <a:pt x="126" y="77"/>
                      <a:pt x="126" y="77"/>
                    </a:cubicBezTo>
                    <a:cubicBezTo>
                      <a:pt x="126" y="29"/>
                      <a:pt x="126" y="29"/>
                      <a:pt x="126" y="29"/>
                    </a:cubicBezTo>
                    <a:cubicBezTo>
                      <a:pt x="126" y="29"/>
                      <a:pt x="126" y="0"/>
                      <a:pt x="98" y="28"/>
                    </a:cubicBezTo>
                    <a:cubicBezTo>
                      <a:pt x="98" y="28"/>
                      <a:pt x="0" y="131"/>
                      <a:pt x="41" y="195"/>
                    </a:cubicBezTo>
                    <a:cubicBezTo>
                      <a:pt x="46" y="203"/>
                      <a:pt x="61" y="212"/>
                      <a:pt x="78" y="188"/>
                    </a:cubicBezTo>
                    <a:cubicBezTo>
                      <a:pt x="86" y="177"/>
                      <a:pt x="121" y="198"/>
                      <a:pt x="126" y="161"/>
                    </a:cubicBezTo>
                    <a:cubicBezTo>
                      <a:pt x="126" y="88"/>
                      <a:pt x="126" y="88"/>
                      <a:pt x="126" y="88"/>
                    </a:cubicBezTo>
                    <a:cubicBezTo>
                      <a:pt x="142" y="72"/>
                      <a:pt x="142" y="72"/>
                      <a:pt x="142" y="72"/>
                    </a:cubicBezTo>
                    <a:cubicBezTo>
                      <a:pt x="158" y="88"/>
                      <a:pt x="158" y="88"/>
                      <a:pt x="158" y="88"/>
                    </a:cubicBezTo>
                    <a:cubicBezTo>
                      <a:pt x="158" y="161"/>
                      <a:pt x="158" y="161"/>
                      <a:pt x="158" y="161"/>
                    </a:cubicBezTo>
                    <a:cubicBezTo>
                      <a:pt x="162" y="198"/>
                      <a:pt x="198" y="177"/>
                      <a:pt x="205" y="188"/>
                    </a:cubicBezTo>
                    <a:cubicBezTo>
                      <a:pt x="222" y="212"/>
                      <a:pt x="238" y="203"/>
                      <a:pt x="243" y="195"/>
                    </a:cubicBezTo>
                    <a:cubicBezTo>
                      <a:pt x="284" y="131"/>
                      <a:pt x="186" y="28"/>
                      <a:pt x="186" y="28"/>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Rectangle 65"/>
              <p:cNvSpPr>
                <a:spLocks noChangeArrowheads="1"/>
              </p:cNvSpPr>
              <p:nvPr/>
            </p:nvSpPr>
            <p:spPr bwMode="auto">
              <a:xfrm>
                <a:off x="7918450" y="2455863"/>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Rectangle 66"/>
              <p:cNvSpPr>
                <a:spLocks noChangeArrowheads="1"/>
              </p:cNvSpPr>
              <p:nvPr/>
            </p:nvSpPr>
            <p:spPr bwMode="auto">
              <a:xfrm>
                <a:off x="7918450" y="2495550"/>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Rectangle 67"/>
              <p:cNvSpPr>
                <a:spLocks noChangeArrowheads="1"/>
              </p:cNvSpPr>
              <p:nvPr/>
            </p:nvSpPr>
            <p:spPr bwMode="auto">
              <a:xfrm>
                <a:off x="7918450" y="2536825"/>
                <a:ext cx="36513" cy="20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86" name="Text Placeholder 2"/>
            <p:cNvSpPr txBox="1">
              <a:spLocks/>
            </p:cNvSpPr>
            <p:nvPr/>
          </p:nvSpPr>
          <p:spPr>
            <a:xfrm>
              <a:off x="8400256" y="4083023"/>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LUNG</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2" name="Text Placeholder 2"/>
            <p:cNvSpPr txBox="1">
              <a:spLocks/>
            </p:cNvSpPr>
            <p:nvPr/>
          </p:nvSpPr>
          <p:spPr>
            <a:xfrm>
              <a:off x="7968208" y="4077072"/>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24</a:t>
              </a:r>
              <a:r>
                <a:rPr lang="en-AU" sz="3000" baseline="30000" dirty="0">
                  <a:solidFill>
                    <a:schemeClr val="accent3"/>
                  </a:solidFill>
                </a:rPr>
                <a:t>%</a:t>
              </a:r>
            </a:p>
          </p:txBody>
        </p:sp>
      </p:grpSp>
      <p:grpSp>
        <p:nvGrpSpPr>
          <p:cNvPr id="7" name="Group 6"/>
          <p:cNvGrpSpPr/>
          <p:nvPr/>
        </p:nvGrpSpPr>
        <p:grpSpPr>
          <a:xfrm>
            <a:off x="5976156" y="4563126"/>
            <a:ext cx="2538282" cy="535597"/>
            <a:chOff x="7968208" y="4941168"/>
            <a:chExt cx="3384376" cy="714129"/>
          </a:xfrm>
        </p:grpSpPr>
        <p:sp>
          <p:nvSpPr>
            <p:cNvPr id="38" name="Freeform 57"/>
            <p:cNvSpPr>
              <a:spLocks/>
            </p:cNvSpPr>
            <p:nvPr/>
          </p:nvSpPr>
          <p:spPr bwMode="auto">
            <a:xfrm>
              <a:off x="10963227" y="5091135"/>
              <a:ext cx="389357" cy="388371"/>
            </a:xfrm>
            <a:custGeom>
              <a:avLst/>
              <a:gdLst>
                <a:gd name="T0" fmla="*/ 96 w 262"/>
                <a:gd name="T1" fmla="*/ 0 h 262"/>
                <a:gd name="T2" fmla="*/ 126 w 262"/>
                <a:gd name="T3" fmla="*/ 0 h 262"/>
                <a:gd name="T4" fmla="*/ 152 w 262"/>
                <a:gd name="T5" fmla="*/ 52 h 262"/>
                <a:gd name="T6" fmla="*/ 219 w 262"/>
                <a:gd name="T7" fmla="*/ 51 h 262"/>
                <a:gd name="T8" fmla="*/ 231 w 262"/>
                <a:gd name="T9" fmla="*/ 171 h 262"/>
                <a:gd name="T10" fmla="*/ 78 w 262"/>
                <a:gd name="T11" fmla="*/ 201 h 262"/>
                <a:gd name="T12" fmla="*/ 30 w 262"/>
                <a:gd name="T13" fmla="*/ 241 h 262"/>
                <a:gd name="T14" fmla="*/ 1 w 262"/>
                <a:gd name="T15" fmla="*/ 241 h 262"/>
                <a:gd name="T16" fmla="*/ 48 w 262"/>
                <a:gd name="T17" fmla="*/ 164 h 262"/>
                <a:gd name="T18" fmla="*/ 141 w 262"/>
                <a:gd name="T19" fmla="*/ 122 h 262"/>
                <a:gd name="T20" fmla="*/ 118 w 262"/>
                <a:gd name="T21" fmla="*/ 77 h 262"/>
                <a:gd name="T22" fmla="*/ 96 w 262"/>
                <a:gd name="T2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62">
                  <a:moveTo>
                    <a:pt x="96" y="0"/>
                  </a:moveTo>
                  <a:cubicBezTo>
                    <a:pt x="126" y="0"/>
                    <a:pt x="126" y="0"/>
                    <a:pt x="126" y="0"/>
                  </a:cubicBezTo>
                  <a:cubicBezTo>
                    <a:pt x="126" y="0"/>
                    <a:pt x="122" y="72"/>
                    <a:pt x="152" y="52"/>
                  </a:cubicBezTo>
                  <a:cubicBezTo>
                    <a:pt x="166" y="43"/>
                    <a:pt x="190" y="26"/>
                    <a:pt x="219" y="51"/>
                  </a:cubicBezTo>
                  <a:cubicBezTo>
                    <a:pt x="242" y="71"/>
                    <a:pt x="262" y="103"/>
                    <a:pt x="231" y="171"/>
                  </a:cubicBezTo>
                  <a:cubicBezTo>
                    <a:pt x="214" y="206"/>
                    <a:pt x="160" y="262"/>
                    <a:pt x="78" y="201"/>
                  </a:cubicBezTo>
                  <a:cubicBezTo>
                    <a:pt x="65" y="192"/>
                    <a:pt x="32" y="170"/>
                    <a:pt x="30" y="241"/>
                  </a:cubicBezTo>
                  <a:cubicBezTo>
                    <a:pt x="1" y="241"/>
                    <a:pt x="1" y="241"/>
                    <a:pt x="1" y="241"/>
                  </a:cubicBezTo>
                  <a:cubicBezTo>
                    <a:pt x="1" y="241"/>
                    <a:pt x="0" y="157"/>
                    <a:pt x="48" y="164"/>
                  </a:cubicBezTo>
                  <a:cubicBezTo>
                    <a:pt x="73" y="167"/>
                    <a:pt x="131" y="182"/>
                    <a:pt x="141" y="122"/>
                  </a:cubicBezTo>
                  <a:cubicBezTo>
                    <a:pt x="142" y="110"/>
                    <a:pt x="148" y="94"/>
                    <a:pt x="118" y="77"/>
                  </a:cubicBezTo>
                  <a:cubicBezTo>
                    <a:pt x="106" y="70"/>
                    <a:pt x="95" y="63"/>
                    <a:pt x="96"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7" name="Text Placeholder 2"/>
            <p:cNvSpPr txBox="1">
              <a:spLocks/>
            </p:cNvSpPr>
            <p:nvPr/>
          </p:nvSpPr>
          <p:spPr>
            <a:xfrm>
              <a:off x="8424018" y="4941168"/>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STOMACH</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3" name="Text Placeholder 2"/>
            <p:cNvSpPr txBox="1">
              <a:spLocks/>
            </p:cNvSpPr>
            <p:nvPr/>
          </p:nvSpPr>
          <p:spPr>
            <a:xfrm>
              <a:off x="7968208" y="4941168"/>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62</a:t>
              </a:r>
              <a:r>
                <a:rPr lang="en-AU" sz="3000" baseline="30000" dirty="0">
                  <a:solidFill>
                    <a:schemeClr val="accent3"/>
                  </a:solidFill>
                </a:rPr>
                <a:t>%</a:t>
              </a:r>
            </a:p>
          </p:txBody>
        </p:sp>
      </p:grpSp>
      <p:cxnSp>
        <p:nvCxnSpPr>
          <p:cNvPr id="6" name="Elbow Connector 5"/>
          <p:cNvCxnSpPr>
            <a:stCxn id="88" idx="3"/>
          </p:cNvCxnSpPr>
          <p:nvPr/>
        </p:nvCxnSpPr>
        <p:spPr>
          <a:xfrm flipV="1">
            <a:off x="3383868" y="2834934"/>
            <a:ext cx="918102" cy="704310"/>
          </a:xfrm>
          <a:prstGeom prst="bentConnector3">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4" name="Elbow Connector 93"/>
          <p:cNvCxnSpPr/>
          <p:nvPr/>
        </p:nvCxnSpPr>
        <p:spPr>
          <a:xfrm flipV="1">
            <a:off x="3383868" y="3645024"/>
            <a:ext cx="1026114" cy="542292"/>
          </a:xfrm>
          <a:prstGeom prst="bentConnector3">
            <a:avLst>
              <a:gd name="adj1" fmla="val 5000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5" name="Elbow Connector 94"/>
          <p:cNvCxnSpPr/>
          <p:nvPr/>
        </p:nvCxnSpPr>
        <p:spPr>
          <a:xfrm flipV="1">
            <a:off x="3383868" y="4455114"/>
            <a:ext cx="702078" cy="380274"/>
          </a:xfrm>
          <a:prstGeom prst="bentConnector3">
            <a:avLst>
              <a:gd name="adj1" fmla="val 10136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15" name="Elbow Connector 14"/>
          <p:cNvCxnSpPr/>
          <p:nvPr/>
        </p:nvCxnSpPr>
        <p:spPr>
          <a:xfrm>
            <a:off x="4788024" y="2834934"/>
            <a:ext cx="1134126" cy="702078"/>
          </a:xfrm>
          <a:prstGeom prst="bentConnector3">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6" name="Elbow Connector 95"/>
          <p:cNvCxnSpPr>
            <a:stCxn id="19" idx="49"/>
          </p:cNvCxnSpPr>
          <p:nvPr/>
        </p:nvCxnSpPr>
        <p:spPr>
          <a:xfrm>
            <a:off x="4683207" y="3448504"/>
            <a:ext cx="1238944" cy="790586"/>
          </a:xfrm>
          <a:prstGeom prst="bentConnector3">
            <a:avLst>
              <a:gd name="adj1" fmla="val 46156"/>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7" name="Elbow Connector 96"/>
          <p:cNvCxnSpPr>
            <a:stCxn id="21" idx="34"/>
          </p:cNvCxnSpPr>
          <p:nvPr/>
        </p:nvCxnSpPr>
        <p:spPr>
          <a:xfrm>
            <a:off x="4762633" y="3999732"/>
            <a:ext cx="1159517" cy="887430"/>
          </a:xfrm>
          <a:prstGeom prst="bentConnector3">
            <a:avLst>
              <a:gd name="adj1" fmla="val 35331"/>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2601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1000"/>
                                        <p:tgtEl>
                                          <p:spTgt spid="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500"/>
                            </p:stCondLst>
                            <p:childTnLst>
                              <p:par>
                                <p:cTn id="29" presetID="22" presetClass="entr" presetSubtype="2" fill="hold" nodeType="afterEffect">
                                  <p:stCondLst>
                                    <p:cond delay="0"/>
                                  </p:stCondLst>
                                  <p:childTnLst>
                                    <p:set>
                                      <p:cBhvr>
                                        <p:cTn id="30" dur="1" fill="hold">
                                          <p:stCondLst>
                                            <p:cond delay="0"/>
                                          </p:stCondLst>
                                        </p:cTn>
                                        <p:tgtEl>
                                          <p:spTgt spid="94"/>
                                        </p:tgtEl>
                                        <p:attrNameLst>
                                          <p:attrName>style.visibility</p:attrName>
                                        </p:attrNameLst>
                                      </p:cBhvr>
                                      <p:to>
                                        <p:strVal val="visible"/>
                                      </p:to>
                                    </p:set>
                                    <p:animEffect transition="in" filter="wipe(right)">
                                      <p:cBhvr>
                                        <p:cTn id="31" dur="1000"/>
                                        <p:tgtEl>
                                          <p:spTgt spid="9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wipe(right)">
                                      <p:cBhvr>
                                        <p:cTn id="39" dur="1000"/>
                                        <p:tgtEl>
                                          <p:spTgt spid="95"/>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500"/>
                            </p:stCondLst>
                            <p:childTnLst>
                              <p:par>
                                <p:cTn id="45" presetID="22" presetClass="entr" presetSubtype="8"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left)">
                                      <p:cBhvr>
                                        <p:cTn id="47" dur="1000"/>
                                        <p:tgtEl>
                                          <p:spTgt spid="15"/>
                                        </p:tgtEl>
                                      </p:cBhvr>
                                    </p:animEffect>
                                  </p:childTnLst>
                                </p:cTn>
                              </p:par>
                            </p:childTnLst>
                          </p:cTn>
                        </p:par>
                        <p:par>
                          <p:cTn id="48" fill="hold">
                            <p:stCondLst>
                              <p:cond delay="6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wipe(left)">
                                      <p:cBhvr>
                                        <p:cTn id="55" dur="1000"/>
                                        <p:tgtEl>
                                          <p:spTgt spid="96"/>
                                        </p:tgtEl>
                                      </p:cBhvr>
                                    </p:animEffect>
                                  </p:childTnLst>
                                </p:cTn>
                              </p:par>
                            </p:childTnLst>
                          </p:cTn>
                        </p:par>
                        <p:par>
                          <p:cTn id="56" fill="hold">
                            <p:stCondLst>
                              <p:cond delay="8000"/>
                            </p:stCondLst>
                            <p:childTnLst>
                              <p:par>
                                <p:cTn id="57" presetID="10" presetClass="entr" presetSubtype="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par>
                          <p:cTn id="60" fill="hold">
                            <p:stCondLst>
                              <p:cond delay="8500"/>
                            </p:stCondLst>
                            <p:childTnLst>
                              <p:par>
                                <p:cTn id="61" presetID="22" presetClass="entr" presetSubtype="8" fill="hold" nodeType="afterEffect">
                                  <p:stCondLst>
                                    <p:cond delay="0"/>
                                  </p:stCondLst>
                                  <p:childTnLst>
                                    <p:set>
                                      <p:cBhvr>
                                        <p:cTn id="62" dur="1" fill="hold">
                                          <p:stCondLst>
                                            <p:cond delay="0"/>
                                          </p:stCondLst>
                                        </p:cTn>
                                        <p:tgtEl>
                                          <p:spTgt spid="97"/>
                                        </p:tgtEl>
                                        <p:attrNameLst>
                                          <p:attrName>style.visibility</p:attrName>
                                        </p:attrNameLst>
                                      </p:cBhvr>
                                      <p:to>
                                        <p:strVal val="visible"/>
                                      </p:to>
                                    </p:set>
                                    <p:animEffect transition="in" filter="wipe(left)">
                                      <p:cBhvr>
                                        <p:cTn id="63" dur="1000"/>
                                        <p:tgtEl>
                                          <p:spTgt spid="97"/>
                                        </p:tgtEl>
                                      </p:cBhvr>
                                    </p:animEffect>
                                  </p:childTnLst>
                                </p:cTn>
                              </p:par>
                            </p:childTnLst>
                          </p:cTn>
                        </p:par>
                        <p:par>
                          <p:cTn id="64" fill="hold">
                            <p:stCondLst>
                              <p:cond delay="9500"/>
                            </p:stCondLst>
                            <p:childTnLst>
                              <p:par>
                                <p:cTn id="65" presetID="10" presetClass="entr" presetSubtype="0" fill="hold" nodeType="after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Door</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4348636" y="3957848"/>
            <a:ext cx="82655" cy="75141"/>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0" y="2618910"/>
            <a:ext cx="9144000" cy="4239090"/>
            <a:chOff x="0" y="2348880"/>
            <a:chExt cx="12192000" cy="5652120"/>
          </a:xfrm>
        </p:grpSpPr>
        <p:sp>
          <p:nvSpPr>
            <p:cNvPr id="4" name="Rectangle 3"/>
            <p:cNvSpPr/>
            <p:nvPr/>
          </p:nvSpPr>
          <p:spPr>
            <a:xfrm>
              <a:off x="0" y="5236401"/>
              <a:ext cx="12192000" cy="27645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Rectangle 11"/>
            <p:cNvSpPr/>
            <p:nvPr/>
          </p:nvSpPr>
          <p:spPr>
            <a:xfrm>
              <a:off x="5113338" y="2708920"/>
              <a:ext cx="1486718" cy="33051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9" name="Freeform 7"/>
            <p:cNvSpPr>
              <a:spLocks noEditPoints="1"/>
            </p:cNvSpPr>
            <p:nvPr/>
          </p:nvSpPr>
          <p:spPr bwMode="auto">
            <a:xfrm>
              <a:off x="5015880" y="2348880"/>
              <a:ext cx="1721322" cy="3197662"/>
            </a:xfrm>
            <a:custGeom>
              <a:avLst/>
              <a:gdLst>
                <a:gd name="T0" fmla="*/ 815 w 1236"/>
                <a:gd name="T1" fmla="*/ 234 h 2525"/>
                <a:gd name="T2" fmla="*/ 382 w 1236"/>
                <a:gd name="T3" fmla="*/ 0 h 2525"/>
                <a:gd name="T4" fmla="*/ 382 w 1236"/>
                <a:gd name="T5" fmla="*/ 234 h 2525"/>
                <a:gd name="T6" fmla="*/ 2 w 1236"/>
                <a:gd name="T7" fmla="*/ 234 h 2525"/>
                <a:gd name="T8" fmla="*/ 2 w 1236"/>
                <a:gd name="T9" fmla="*/ 236 h 2525"/>
                <a:gd name="T10" fmla="*/ 0 w 1236"/>
                <a:gd name="T11" fmla="*/ 236 h 2525"/>
                <a:gd name="T12" fmla="*/ 0 w 1236"/>
                <a:gd name="T13" fmla="*/ 2294 h 2525"/>
                <a:gd name="T14" fmla="*/ 146 w 1236"/>
                <a:gd name="T15" fmla="*/ 2294 h 2525"/>
                <a:gd name="T16" fmla="*/ 146 w 1236"/>
                <a:gd name="T17" fmla="*/ 380 h 2525"/>
                <a:gd name="T18" fmla="*/ 382 w 1236"/>
                <a:gd name="T19" fmla="*/ 380 h 2525"/>
                <a:gd name="T20" fmla="*/ 380 w 1236"/>
                <a:gd name="T21" fmla="*/ 2525 h 2525"/>
                <a:gd name="T22" fmla="*/ 1078 w 1236"/>
                <a:gd name="T23" fmla="*/ 2289 h 2525"/>
                <a:gd name="T24" fmla="*/ 1078 w 1236"/>
                <a:gd name="T25" fmla="*/ 1918 h 2525"/>
                <a:gd name="T26" fmla="*/ 1090 w 1236"/>
                <a:gd name="T27" fmla="*/ 1918 h 2525"/>
                <a:gd name="T28" fmla="*/ 1090 w 1236"/>
                <a:gd name="T29" fmla="*/ 2291 h 2525"/>
                <a:gd name="T30" fmla="*/ 1236 w 1236"/>
                <a:gd name="T31" fmla="*/ 2291 h 2525"/>
                <a:gd name="T32" fmla="*/ 1236 w 1236"/>
                <a:gd name="T33" fmla="*/ 380 h 2525"/>
                <a:gd name="T34" fmla="*/ 1236 w 1236"/>
                <a:gd name="T35" fmla="*/ 234 h 2525"/>
                <a:gd name="T36" fmla="*/ 1236 w 1236"/>
                <a:gd name="T37" fmla="*/ 234 h 2525"/>
                <a:gd name="T38" fmla="*/ 815 w 1236"/>
                <a:gd name="T39" fmla="*/ 234 h 2525"/>
                <a:gd name="T40" fmla="*/ 508 w 1236"/>
                <a:gd name="T41" fmla="*/ 1455 h 2525"/>
                <a:gd name="T42" fmla="*/ 469 w 1236"/>
                <a:gd name="T43" fmla="*/ 1416 h 2525"/>
                <a:gd name="T44" fmla="*/ 508 w 1236"/>
                <a:gd name="T45" fmla="*/ 1376 h 2525"/>
                <a:gd name="T46" fmla="*/ 548 w 1236"/>
                <a:gd name="T47" fmla="*/ 1416 h 2525"/>
                <a:gd name="T48" fmla="*/ 508 w 1236"/>
                <a:gd name="T49" fmla="*/ 1455 h 2525"/>
                <a:gd name="T50" fmla="*/ 1090 w 1236"/>
                <a:gd name="T51" fmla="*/ 1752 h 2525"/>
                <a:gd name="T52" fmla="*/ 1078 w 1236"/>
                <a:gd name="T53" fmla="*/ 1752 h 2525"/>
                <a:gd name="T54" fmla="*/ 1078 w 1236"/>
                <a:gd name="T55" fmla="*/ 905 h 2525"/>
                <a:gd name="T56" fmla="*/ 1090 w 1236"/>
                <a:gd name="T57" fmla="*/ 905 h 2525"/>
                <a:gd name="T58" fmla="*/ 1090 w 1236"/>
                <a:gd name="T59" fmla="*/ 1752 h 2525"/>
                <a:gd name="T60" fmla="*/ 1090 w 1236"/>
                <a:gd name="T61" fmla="*/ 732 h 2525"/>
                <a:gd name="T62" fmla="*/ 1078 w 1236"/>
                <a:gd name="T63" fmla="*/ 732 h 2525"/>
                <a:gd name="T64" fmla="*/ 1078 w 1236"/>
                <a:gd name="T65" fmla="*/ 380 h 2525"/>
                <a:gd name="T66" fmla="*/ 1090 w 1236"/>
                <a:gd name="T67" fmla="*/ 380 h 2525"/>
                <a:gd name="T68" fmla="*/ 1090 w 1236"/>
                <a:gd name="T69" fmla="*/ 732 h 2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6" h="2525">
                  <a:moveTo>
                    <a:pt x="815" y="234"/>
                  </a:moveTo>
                  <a:cubicBezTo>
                    <a:pt x="382" y="0"/>
                    <a:pt x="382" y="0"/>
                    <a:pt x="382" y="0"/>
                  </a:cubicBezTo>
                  <a:cubicBezTo>
                    <a:pt x="382" y="234"/>
                    <a:pt x="382" y="234"/>
                    <a:pt x="382" y="234"/>
                  </a:cubicBezTo>
                  <a:cubicBezTo>
                    <a:pt x="2" y="234"/>
                    <a:pt x="2" y="234"/>
                    <a:pt x="2" y="234"/>
                  </a:cubicBezTo>
                  <a:cubicBezTo>
                    <a:pt x="2" y="236"/>
                    <a:pt x="2" y="236"/>
                    <a:pt x="2" y="236"/>
                  </a:cubicBezTo>
                  <a:cubicBezTo>
                    <a:pt x="0" y="236"/>
                    <a:pt x="0" y="236"/>
                    <a:pt x="0" y="236"/>
                  </a:cubicBezTo>
                  <a:cubicBezTo>
                    <a:pt x="0" y="2294"/>
                    <a:pt x="0" y="2294"/>
                    <a:pt x="0" y="2294"/>
                  </a:cubicBezTo>
                  <a:cubicBezTo>
                    <a:pt x="146" y="2294"/>
                    <a:pt x="146" y="2294"/>
                    <a:pt x="146" y="2294"/>
                  </a:cubicBezTo>
                  <a:cubicBezTo>
                    <a:pt x="146" y="380"/>
                    <a:pt x="146" y="380"/>
                    <a:pt x="146" y="380"/>
                  </a:cubicBezTo>
                  <a:cubicBezTo>
                    <a:pt x="382" y="380"/>
                    <a:pt x="382" y="380"/>
                    <a:pt x="382" y="380"/>
                  </a:cubicBezTo>
                  <a:cubicBezTo>
                    <a:pt x="380" y="2525"/>
                    <a:pt x="380" y="2525"/>
                    <a:pt x="380" y="2525"/>
                  </a:cubicBezTo>
                  <a:cubicBezTo>
                    <a:pt x="1078" y="2289"/>
                    <a:pt x="1078" y="2289"/>
                    <a:pt x="1078" y="2289"/>
                  </a:cubicBezTo>
                  <a:cubicBezTo>
                    <a:pt x="1078" y="1918"/>
                    <a:pt x="1078" y="1918"/>
                    <a:pt x="1078" y="1918"/>
                  </a:cubicBezTo>
                  <a:cubicBezTo>
                    <a:pt x="1090" y="1918"/>
                    <a:pt x="1090" y="1918"/>
                    <a:pt x="1090" y="1918"/>
                  </a:cubicBezTo>
                  <a:cubicBezTo>
                    <a:pt x="1090" y="2291"/>
                    <a:pt x="1090" y="2291"/>
                    <a:pt x="1090" y="2291"/>
                  </a:cubicBezTo>
                  <a:cubicBezTo>
                    <a:pt x="1236" y="2291"/>
                    <a:pt x="1236" y="2291"/>
                    <a:pt x="1236" y="2291"/>
                  </a:cubicBezTo>
                  <a:cubicBezTo>
                    <a:pt x="1236" y="380"/>
                    <a:pt x="1236" y="380"/>
                    <a:pt x="1236" y="380"/>
                  </a:cubicBezTo>
                  <a:cubicBezTo>
                    <a:pt x="1236" y="234"/>
                    <a:pt x="1236" y="234"/>
                    <a:pt x="1236" y="234"/>
                  </a:cubicBezTo>
                  <a:cubicBezTo>
                    <a:pt x="1236" y="234"/>
                    <a:pt x="1236" y="234"/>
                    <a:pt x="1236" y="234"/>
                  </a:cubicBezTo>
                  <a:lnTo>
                    <a:pt x="815" y="234"/>
                  </a:lnTo>
                  <a:close/>
                  <a:moveTo>
                    <a:pt x="508" y="1455"/>
                  </a:moveTo>
                  <a:cubicBezTo>
                    <a:pt x="487" y="1455"/>
                    <a:pt x="469" y="1437"/>
                    <a:pt x="469" y="1416"/>
                  </a:cubicBezTo>
                  <a:cubicBezTo>
                    <a:pt x="469" y="1394"/>
                    <a:pt x="487" y="1376"/>
                    <a:pt x="508" y="1376"/>
                  </a:cubicBezTo>
                  <a:cubicBezTo>
                    <a:pt x="530" y="1376"/>
                    <a:pt x="548" y="1394"/>
                    <a:pt x="548" y="1416"/>
                  </a:cubicBezTo>
                  <a:cubicBezTo>
                    <a:pt x="548" y="1437"/>
                    <a:pt x="530" y="1455"/>
                    <a:pt x="508" y="1455"/>
                  </a:cubicBezTo>
                  <a:close/>
                  <a:moveTo>
                    <a:pt x="1090" y="1752"/>
                  </a:moveTo>
                  <a:cubicBezTo>
                    <a:pt x="1078" y="1752"/>
                    <a:pt x="1078" y="1752"/>
                    <a:pt x="1078" y="1752"/>
                  </a:cubicBezTo>
                  <a:cubicBezTo>
                    <a:pt x="1078" y="905"/>
                    <a:pt x="1078" y="905"/>
                    <a:pt x="1078" y="905"/>
                  </a:cubicBezTo>
                  <a:cubicBezTo>
                    <a:pt x="1090" y="905"/>
                    <a:pt x="1090" y="905"/>
                    <a:pt x="1090" y="905"/>
                  </a:cubicBezTo>
                  <a:lnTo>
                    <a:pt x="1090" y="1752"/>
                  </a:lnTo>
                  <a:close/>
                  <a:moveTo>
                    <a:pt x="1090" y="732"/>
                  </a:moveTo>
                  <a:cubicBezTo>
                    <a:pt x="1078" y="732"/>
                    <a:pt x="1078" y="732"/>
                    <a:pt x="1078" y="732"/>
                  </a:cubicBezTo>
                  <a:cubicBezTo>
                    <a:pt x="1078" y="380"/>
                    <a:pt x="1078" y="380"/>
                    <a:pt x="1078" y="380"/>
                  </a:cubicBezTo>
                  <a:cubicBezTo>
                    <a:pt x="1090" y="380"/>
                    <a:pt x="1090" y="380"/>
                    <a:pt x="1090" y="380"/>
                  </a:cubicBezTo>
                  <a:lnTo>
                    <a:pt x="1090" y="732"/>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AU" sz="1350" dirty="0"/>
            </a:p>
          </p:txBody>
        </p:sp>
      </p:grpSp>
      <p:sp>
        <p:nvSpPr>
          <p:cNvPr id="9" name="Text Placeholder 29"/>
          <p:cNvSpPr txBox="1">
            <a:spLocks/>
          </p:cNvSpPr>
          <p:nvPr/>
        </p:nvSpPr>
        <p:spPr>
          <a:xfrm>
            <a:off x="2555776" y="5395979"/>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solidFill>
                  <a:schemeClr val="bg2"/>
                </a:solidFill>
              </a:rPr>
              <a:t>Looking for a way to showcase your products, portfolio, services or simply yourself and your work? Look no more, because with this stylish &amp; modern demo you can showcase simply anything in a modern and clean manner.</a:t>
            </a:r>
          </a:p>
          <a:p>
            <a:pPr algn="ctr"/>
            <a:endParaRPr lang="en-AU" sz="900" dirty="0">
              <a:solidFill>
                <a:schemeClr val="bg2"/>
              </a:solidFill>
            </a:endParaRPr>
          </a:p>
        </p:txBody>
      </p:sp>
      <p:grpSp>
        <p:nvGrpSpPr>
          <p:cNvPr id="5" name="Group 4"/>
          <p:cNvGrpSpPr/>
          <p:nvPr/>
        </p:nvGrpSpPr>
        <p:grpSpPr>
          <a:xfrm>
            <a:off x="737574" y="3850246"/>
            <a:ext cx="2592288" cy="712880"/>
            <a:chOff x="983432" y="3990662"/>
            <a:chExt cx="3456384" cy="950506"/>
          </a:xfrm>
        </p:grpSpPr>
        <p:sp>
          <p:nvSpPr>
            <p:cNvPr id="13" name="Text Placeholder 2"/>
            <p:cNvSpPr txBox="1">
              <a:spLocks/>
            </p:cNvSpPr>
            <p:nvPr/>
          </p:nvSpPr>
          <p:spPr>
            <a:xfrm>
              <a:off x="983432" y="3990662"/>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14" name="Group 13"/>
            <p:cNvGrpSpPr/>
            <p:nvPr/>
          </p:nvGrpSpPr>
          <p:grpSpPr>
            <a:xfrm>
              <a:off x="3941960" y="4077072"/>
              <a:ext cx="497856" cy="497856"/>
              <a:chOff x="6909469" y="5477250"/>
              <a:chExt cx="340040" cy="340040"/>
            </a:xfrm>
            <a:solidFill>
              <a:schemeClr val="accent3"/>
            </a:solidFill>
          </p:grpSpPr>
          <p:sp>
            <p:nvSpPr>
              <p:cNvPr id="15"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6"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7"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8"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5544108" y="3850246"/>
            <a:ext cx="2592288" cy="712880"/>
            <a:chOff x="7392144" y="3990662"/>
            <a:chExt cx="3456384" cy="950506"/>
          </a:xfrm>
        </p:grpSpPr>
        <p:sp>
          <p:nvSpPr>
            <p:cNvPr id="10" name="Text Placeholder 2"/>
            <p:cNvSpPr txBox="1">
              <a:spLocks/>
            </p:cNvSpPr>
            <p:nvPr/>
          </p:nvSpPr>
          <p:spPr>
            <a:xfrm>
              <a:off x="8002001" y="3990662"/>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grpSp>
          <p:nvGrpSpPr>
            <p:cNvPr id="19" name="Group 18"/>
            <p:cNvGrpSpPr/>
            <p:nvPr/>
          </p:nvGrpSpPr>
          <p:grpSpPr>
            <a:xfrm>
              <a:off x="7392144" y="4077072"/>
              <a:ext cx="497856" cy="497856"/>
              <a:chOff x="10031180" y="5477250"/>
              <a:chExt cx="340040" cy="340040"/>
            </a:xfrm>
            <a:solidFill>
              <a:schemeClr val="accent3"/>
            </a:solidFill>
          </p:grpSpPr>
          <p:sp>
            <p:nvSpPr>
              <p:cNvPr id="20"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4044991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Roadmap</a:t>
            </a:r>
            <a:endParaRPr lang="en-AU" dirty="0"/>
          </a:p>
        </p:txBody>
      </p:sp>
      <p:sp>
        <p:nvSpPr>
          <p:cNvPr id="9" name="Text Placeholder 8"/>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253" name="Text Placeholder 2"/>
          <p:cNvSpPr txBox="1">
            <a:spLocks/>
          </p:cNvSpPr>
          <p:nvPr/>
        </p:nvSpPr>
        <p:spPr>
          <a:xfrm>
            <a:off x="2051539" y="2338078"/>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INITIATION</a:t>
            </a:r>
          </a:p>
          <a:p>
            <a:pPr algn="ctr">
              <a:spcBef>
                <a:spcPts val="0"/>
              </a:spcBef>
            </a:pPr>
            <a:r>
              <a:rPr lang="en-AU" sz="750" dirty="0"/>
              <a:t>This refers to the resources as well as the planning before the project starts.</a:t>
            </a:r>
          </a:p>
        </p:txBody>
      </p:sp>
      <p:sp>
        <p:nvSpPr>
          <p:cNvPr id="254" name="Text Placeholder 2"/>
          <p:cNvSpPr txBox="1">
            <a:spLocks/>
          </p:cNvSpPr>
          <p:nvPr/>
        </p:nvSpPr>
        <p:spPr>
          <a:xfrm>
            <a:off x="299126" y="2878138"/>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PLANNING</a:t>
            </a:r>
          </a:p>
          <a:p>
            <a:pPr algn="ctr">
              <a:spcBef>
                <a:spcPts val="0"/>
              </a:spcBef>
            </a:pPr>
            <a:r>
              <a:rPr lang="en-AU" sz="750" dirty="0"/>
              <a:t>Outlines the plan as to how the project should be executed. It looks at the time, cost and scope of the project.</a:t>
            </a:r>
          </a:p>
        </p:txBody>
      </p:sp>
      <p:sp>
        <p:nvSpPr>
          <p:cNvPr id="255" name="Text Placeholder 2"/>
          <p:cNvSpPr txBox="1">
            <a:spLocks/>
          </p:cNvSpPr>
          <p:nvPr/>
        </p:nvSpPr>
        <p:spPr>
          <a:xfrm>
            <a:off x="3648478" y="3050958"/>
            <a:ext cx="1764377"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DEFINITION</a:t>
            </a:r>
          </a:p>
          <a:p>
            <a:pPr algn="ctr">
              <a:spcBef>
                <a:spcPts val="0"/>
              </a:spcBef>
            </a:pPr>
            <a:r>
              <a:rPr lang="en-AU" sz="750" dirty="0"/>
              <a:t>This refers to defining the objectives and the factors to be considered to make the project successful.</a:t>
            </a:r>
          </a:p>
        </p:txBody>
      </p:sp>
      <p:sp>
        <p:nvSpPr>
          <p:cNvPr id="256" name="Text Placeholder 2"/>
          <p:cNvSpPr txBox="1">
            <a:spLocks/>
          </p:cNvSpPr>
          <p:nvPr/>
        </p:nvSpPr>
        <p:spPr>
          <a:xfrm>
            <a:off x="4913857" y="2348880"/>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EXECUTION</a:t>
            </a:r>
          </a:p>
          <a:p>
            <a:pPr algn="ctr">
              <a:spcBef>
                <a:spcPts val="0"/>
              </a:spcBef>
            </a:pPr>
            <a:r>
              <a:rPr lang="en-AU" sz="750" dirty="0"/>
              <a:t>Undertaking work to deliver the outcome of the project.</a:t>
            </a:r>
          </a:p>
        </p:txBody>
      </p:sp>
      <p:sp>
        <p:nvSpPr>
          <p:cNvPr id="257" name="Text Placeholder 2"/>
          <p:cNvSpPr txBox="1">
            <a:spLocks/>
          </p:cNvSpPr>
          <p:nvPr/>
        </p:nvSpPr>
        <p:spPr>
          <a:xfrm>
            <a:off x="6633139" y="255410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CLOSURE</a:t>
            </a:r>
          </a:p>
          <a:p>
            <a:pPr algn="ctr">
              <a:spcBef>
                <a:spcPts val="0"/>
              </a:spcBef>
            </a:pPr>
            <a:r>
              <a:rPr lang="en-AU" sz="750" dirty="0"/>
              <a:t>Acceptance of the deliverables and discontinuing resources that were required to run the project.</a:t>
            </a:r>
          </a:p>
        </p:txBody>
      </p:sp>
      <p:cxnSp>
        <p:nvCxnSpPr>
          <p:cNvPr id="258" name="Straight Connector 257"/>
          <p:cNvCxnSpPr/>
          <p:nvPr/>
        </p:nvCxnSpPr>
        <p:spPr>
          <a:xfrm>
            <a:off x="1213826" y="3504445"/>
            <a:ext cx="0" cy="464615"/>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59" name="Straight Connector 258"/>
          <p:cNvCxnSpPr/>
          <p:nvPr/>
        </p:nvCxnSpPr>
        <p:spPr>
          <a:xfrm>
            <a:off x="2921056" y="2834935"/>
            <a:ext cx="0" cy="1205093"/>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a:xfrm>
            <a:off x="4517994" y="3699031"/>
            <a:ext cx="0" cy="823094"/>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p:nvPr/>
        </p:nvCxnSpPr>
        <p:spPr>
          <a:xfrm>
            <a:off x="5754713" y="2887689"/>
            <a:ext cx="0" cy="618403"/>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2" name="Straight Connector 261"/>
          <p:cNvCxnSpPr/>
          <p:nvPr/>
        </p:nvCxnSpPr>
        <p:spPr>
          <a:xfrm>
            <a:off x="7513626" y="3158970"/>
            <a:ext cx="0" cy="383979"/>
          </a:xfrm>
          <a:prstGeom prst="line">
            <a:avLst/>
          </a:prstGeom>
          <a:ln w="12700" cmpd="sng">
            <a:solidFill>
              <a:schemeClr val="accent6"/>
            </a:solidFill>
            <a:prstDash val="sysDash"/>
            <a:headEnd type="oval"/>
          </a:ln>
          <a:effectLst/>
        </p:spPr>
        <p:style>
          <a:lnRef idx="2">
            <a:schemeClr val="accent1"/>
          </a:lnRef>
          <a:fillRef idx="0">
            <a:schemeClr val="accent1"/>
          </a:fillRef>
          <a:effectRef idx="1">
            <a:schemeClr val="accent1"/>
          </a:effectRef>
          <a:fontRef idx="minor">
            <a:schemeClr val="tx1"/>
          </a:fontRef>
        </p:style>
      </p:cxnSp>
      <p:grpSp>
        <p:nvGrpSpPr>
          <p:cNvPr id="14" name="Group 13"/>
          <p:cNvGrpSpPr/>
          <p:nvPr/>
        </p:nvGrpSpPr>
        <p:grpSpPr>
          <a:xfrm>
            <a:off x="432227" y="2132856"/>
            <a:ext cx="8225971" cy="5134926"/>
            <a:chOff x="576302" y="1700808"/>
            <a:chExt cx="10967961" cy="6846568"/>
          </a:xfrm>
        </p:grpSpPr>
        <p:grpSp>
          <p:nvGrpSpPr>
            <p:cNvPr id="13" name="Group 12"/>
            <p:cNvGrpSpPr/>
            <p:nvPr/>
          </p:nvGrpSpPr>
          <p:grpSpPr>
            <a:xfrm>
              <a:off x="576302" y="1700808"/>
              <a:ext cx="10967961" cy="6846568"/>
              <a:chOff x="1528067" y="2150359"/>
              <a:chExt cx="9064431" cy="5658321"/>
            </a:xfrm>
          </p:grpSpPr>
          <p:grpSp>
            <p:nvGrpSpPr>
              <p:cNvPr id="169" name="Group 168"/>
              <p:cNvGrpSpPr/>
              <p:nvPr/>
            </p:nvGrpSpPr>
            <p:grpSpPr>
              <a:xfrm rot="2627761">
                <a:off x="6994844" y="2150359"/>
                <a:ext cx="3597654" cy="4683023"/>
                <a:chOff x="5807968" y="1588"/>
                <a:chExt cx="5267325" cy="6856413"/>
              </a:xfrm>
            </p:grpSpPr>
            <p:grpSp>
              <p:nvGrpSpPr>
                <p:cNvPr id="170" name="Group 169"/>
                <p:cNvGrpSpPr/>
                <p:nvPr/>
              </p:nvGrpSpPr>
              <p:grpSpPr>
                <a:xfrm>
                  <a:off x="5807968" y="1588"/>
                  <a:ext cx="5267325" cy="6856413"/>
                  <a:chOff x="5807968" y="1588"/>
                  <a:chExt cx="5267325" cy="6856413"/>
                </a:xfrm>
                <a:solidFill>
                  <a:schemeClr val="tx2"/>
                </a:solidFill>
              </p:grpSpPr>
              <p:sp>
                <p:nvSpPr>
                  <p:cNvPr id="251"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2"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71" name="Group 170"/>
                <p:cNvGrpSpPr/>
                <p:nvPr/>
              </p:nvGrpSpPr>
              <p:grpSpPr>
                <a:xfrm>
                  <a:off x="6096000" y="41275"/>
                  <a:ext cx="4738688" cy="6778625"/>
                  <a:chOff x="6096000" y="41275"/>
                  <a:chExt cx="4738688" cy="6778625"/>
                </a:xfrm>
                <a:solidFill>
                  <a:schemeClr val="bg2"/>
                </a:solidFill>
              </p:grpSpPr>
              <p:sp>
                <p:nvSpPr>
                  <p:cNvPr id="172"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3"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4"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5"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6"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7"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8"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9"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0"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1"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2"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3"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4"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1"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2"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8"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9"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6"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7"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1"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2"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1"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2"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9"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0"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1"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2"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3"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4"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5"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6"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7"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8"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9"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0"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1"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2"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3"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4"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5"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6"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7"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8"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9"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0"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rot="13474919">
                <a:off x="1528067" y="3125657"/>
                <a:ext cx="3597654" cy="4683023"/>
                <a:chOff x="5807968" y="1588"/>
                <a:chExt cx="5267325" cy="6856413"/>
              </a:xfrm>
            </p:grpSpPr>
            <p:grpSp>
              <p:nvGrpSpPr>
                <p:cNvPr id="35" name="Group 34"/>
                <p:cNvGrpSpPr/>
                <p:nvPr/>
              </p:nvGrpSpPr>
              <p:grpSpPr>
                <a:xfrm>
                  <a:off x="5807968" y="1588"/>
                  <a:ext cx="5267325" cy="6856413"/>
                  <a:chOff x="5807968" y="1588"/>
                  <a:chExt cx="5267325" cy="6856413"/>
                </a:xfrm>
                <a:solidFill>
                  <a:schemeClr val="tx2"/>
                </a:solidFill>
              </p:grpSpPr>
              <p:sp>
                <p:nvSpPr>
                  <p:cNvPr id="126"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9" name="Group 38"/>
                <p:cNvGrpSpPr/>
                <p:nvPr/>
              </p:nvGrpSpPr>
              <p:grpSpPr>
                <a:xfrm>
                  <a:off x="6096000" y="41275"/>
                  <a:ext cx="4738688" cy="6778625"/>
                  <a:chOff x="6096000" y="41275"/>
                  <a:chExt cx="4738688" cy="6778625"/>
                </a:xfrm>
                <a:solidFill>
                  <a:schemeClr val="bg2"/>
                </a:solidFill>
              </p:grpSpPr>
              <p:sp>
                <p:nvSpPr>
                  <p:cNvPr id="40"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2"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3"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8"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sp>
          <p:nvSpPr>
            <p:cNvPr id="162" name="Oval 161"/>
            <p:cNvSpPr/>
            <p:nvPr/>
          </p:nvSpPr>
          <p:spPr>
            <a:xfrm>
              <a:off x="1255517" y="4005064"/>
              <a:ext cx="695639" cy="695639"/>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01</a:t>
              </a:r>
            </a:p>
          </p:txBody>
        </p:sp>
        <p:sp>
          <p:nvSpPr>
            <p:cNvPr id="166" name="Oval 165"/>
            <p:cNvSpPr/>
            <p:nvPr/>
          </p:nvSpPr>
          <p:spPr>
            <a:xfrm>
              <a:off x="3528153" y="4101513"/>
              <a:ext cx="695639" cy="695639"/>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02</a:t>
              </a:r>
            </a:p>
          </p:txBody>
        </p:sp>
        <p:sp>
          <p:nvSpPr>
            <p:cNvPr id="167" name="Oval 166"/>
            <p:cNvSpPr/>
            <p:nvPr/>
          </p:nvSpPr>
          <p:spPr>
            <a:xfrm>
              <a:off x="7309795" y="3413053"/>
              <a:ext cx="695639" cy="695639"/>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04</a:t>
              </a:r>
            </a:p>
          </p:txBody>
        </p:sp>
        <p:sp>
          <p:nvSpPr>
            <p:cNvPr id="168" name="Oval 167"/>
            <p:cNvSpPr/>
            <p:nvPr/>
          </p:nvSpPr>
          <p:spPr>
            <a:xfrm>
              <a:off x="9648833" y="3525449"/>
              <a:ext cx="695639" cy="695639"/>
            </a:xfrm>
            <a:prstGeom prst="ellipse">
              <a:avLst/>
            </a:prstGeom>
            <a:solidFill>
              <a:schemeClr val="accent6"/>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05</a:t>
              </a:r>
            </a:p>
          </p:txBody>
        </p:sp>
        <p:sp>
          <p:nvSpPr>
            <p:cNvPr id="263" name="Oval 262"/>
            <p:cNvSpPr/>
            <p:nvPr/>
          </p:nvSpPr>
          <p:spPr>
            <a:xfrm>
              <a:off x="5702143" y="4797152"/>
              <a:ext cx="695639" cy="695639"/>
            </a:xfrm>
            <a:prstGeom prst="ellipse">
              <a:avLst/>
            </a:prstGeom>
            <a:solidFill>
              <a:schemeClr val="accent3"/>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03</a:t>
              </a:r>
            </a:p>
          </p:txBody>
        </p:sp>
      </p:grpSp>
    </p:spTree>
    <p:extLst>
      <p:ext uri="{BB962C8B-B14F-4D97-AF65-F5344CB8AC3E}">
        <p14:creationId xmlns:p14="http://schemas.microsoft.com/office/powerpoint/2010/main" val="2579087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2000"/>
                                        <p:tgtEl>
                                          <p:spTgt spid="14"/>
                                        </p:tgtEl>
                                      </p:cBhvr>
                                    </p:animEffect>
                                  </p:childTnLst>
                                </p:cTn>
                              </p:par>
                            </p:childTnLst>
                          </p:cTn>
                        </p:par>
                        <p:par>
                          <p:cTn id="14" fill="hold">
                            <p:stCondLst>
                              <p:cond delay="2500"/>
                            </p:stCondLst>
                            <p:childTnLst>
                              <p:par>
                                <p:cTn id="15" presetID="22" presetClass="entr" presetSubtype="4" fill="hold" nodeType="afterEffect">
                                  <p:stCondLst>
                                    <p:cond delay="0"/>
                                  </p:stCondLst>
                                  <p:childTnLst>
                                    <p:set>
                                      <p:cBhvr>
                                        <p:cTn id="16" dur="1" fill="hold">
                                          <p:stCondLst>
                                            <p:cond delay="0"/>
                                          </p:stCondLst>
                                        </p:cTn>
                                        <p:tgtEl>
                                          <p:spTgt spid="258"/>
                                        </p:tgtEl>
                                        <p:attrNameLst>
                                          <p:attrName>style.visibility</p:attrName>
                                        </p:attrNameLst>
                                      </p:cBhvr>
                                      <p:to>
                                        <p:strVal val="visible"/>
                                      </p:to>
                                    </p:set>
                                    <p:animEffect transition="in" filter="wipe(down)">
                                      <p:cBhvr>
                                        <p:cTn id="17" dur="500"/>
                                        <p:tgtEl>
                                          <p:spTgt spid="258"/>
                                        </p:tgtEl>
                                      </p:cBhvr>
                                    </p:animEffect>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254"/>
                                        </p:tgtEl>
                                        <p:attrNameLst>
                                          <p:attrName>style.visibility</p:attrName>
                                        </p:attrNameLst>
                                      </p:cBhvr>
                                      <p:to>
                                        <p:strVal val="visible"/>
                                      </p:to>
                                    </p:set>
                                    <p:animEffect transition="in" filter="fade">
                                      <p:cBhvr>
                                        <p:cTn id="21" dur="500"/>
                                        <p:tgtEl>
                                          <p:spTgt spid="254"/>
                                        </p:tgtEl>
                                      </p:cBhvr>
                                    </p:animEffect>
                                  </p:childTnLst>
                                </p:cTn>
                              </p:par>
                            </p:childTnLst>
                          </p:cTn>
                        </p:par>
                        <p:par>
                          <p:cTn id="22" fill="hold">
                            <p:stCondLst>
                              <p:cond delay="3500"/>
                            </p:stCondLst>
                            <p:childTnLst>
                              <p:par>
                                <p:cTn id="23" presetID="22" presetClass="entr" presetSubtype="4" fill="hold" nodeType="afterEffect">
                                  <p:stCondLst>
                                    <p:cond delay="0"/>
                                  </p:stCondLst>
                                  <p:childTnLst>
                                    <p:set>
                                      <p:cBhvr>
                                        <p:cTn id="24" dur="1" fill="hold">
                                          <p:stCondLst>
                                            <p:cond delay="0"/>
                                          </p:stCondLst>
                                        </p:cTn>
                                        <p:tgtEl>
                                          <p:spTgt spid="259"/>
                                        </p:tgtEl>
                                        <p:attrNameLst>
                                          <p:attrName>style.visibility</p:attrName>
                                        </p:attrNameLst>
                                      </p:cBhvr>
                                      <p:to>
                                        <p:strVal val="visible"/>
                                      </p:to>
                                    </p:set>
                                    <p:animEffect transition="in" filter="wipe(down)">
                                      <p:cBhvr>
                                        <p:cTn id="25" dur="500"/>
                                        <p:tgtEl>
                                          <p:spTgt spid="259"/>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253"/>
                                        </p:tgtEl>
                                        <p:attrNameLst>
                                          <p:attrName>style.visibility</p:attrName>
                                        </p:attrNameLst>
                                      </p:cBhvr>
                                      <p:to>
                                        <p:strVal val="visible"/>
                                      </p:to>
                                    </p:set>
                                    <p:animEffect transition="in" filter="fade">
                                      <p:cBhvr>
                                        <p:cTn id="29" dur="500"/>
                                        <p:tgtEl>
                                          <p:spTgt spid="253"/>
                                        </p:tgtEl>
                                      </p:cBhvr>
                                    </p:animEffect>
                                  </p:childTnLst>
                                </p:cTn>
                              </p:par>
                            </p:childTnLst>
                          </p:cTn>
                        </p:par>
                        <p:par>
                          <p:cTn id="30" fill="hold">
                            <p:stCondLst>
                              <p:cond delay="4500"/>
                            </p:stCondLst>
                            <p:childTnLst>
                              <p:par>
                                <p:cTn id="31" presetID="22" presetClass="entr" presetSubtype="4" fill="hold" nodeType="afterEffect">
                                  <p:stCondLst>
                                    <p:cond delay="0"/>
                                  </p:stCondLst>
                                  <p:childTnLst>
                                    <p:set>
                                      <p:cBhvr>
                                        <p:cTn id="32" dur="1" fill="hold">
                                          <p:stCondLst>
                                            <p:cond delay="0"/>
                                          </p:stCondLst>
                                        </p:cTn>
                                        <p:tgtEl>
                                          <p:spTgt spid="260"/>
                                        </p:tgtEl>
                                        <p:attrNameLst>
                                          <p:attrName>style.visibility</p:attrName>
                                        </p:attrNameLst>
                                      </p:cBhvr>
                                      <p:to>
                                        <p:strVal val="visible"/>
                                      </p:to>
                                    </p:set>
                                    <p:animEffect transition="in" filter="wipe(down)">
                                      <p:cBhvr>
                                        <p:cTn id="33" dur="500"/>
                                        <p:tgtEl>
                                          <p:spTgt spid="260"/>
                                        </p:tgtEl>
                                      </p:cBhvr>
                                    </p:animEffect>
                                  </p:childTnLst>
                                </p:cTn>
                              </p:par>
                            </p:childTnLst>
                          </p:cTn>
                        </p:par>
                        <p:par>
                          <p:cTn id="34" fill="hold">
                            <p:stCondLst>
                              <p:cond delay="5000"/>
                            </p:stCondLst>
                            <p:childTnLst>
                              <p:par>
                                <p:cTn id="35" presetID="10" presetClass="entr" presetSubtype="0" fill="hold" grpId="0" nodeType="after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fade">
                                      <p:cBhvr>
                                        <p:cTn id="37" dur="500"/>
                                        <p:tgtEl>
                                          <p:spTgt spid="255"/>
                                        </p:tgtEl>
                                      </p:cBhvr>
                                    </p:animEffect>
                                  </p:childTnLst>
                                </p:cTn>
                              </p:par>
                            </p:childTnLst>
                          </p:cTn>
                        </p:par>
                        <p:par>
                          <p:cTn id="38" fill="hold">
                            <p:stCondLst>
                              <p:cond delay="5500"/>
                            </p:stCondLst>
                            <p:childTnLst>
                              <p:par>
                                <p:cTn id="39" presetID="22" presetClass="entr" presetSubtype="4" fill="hold" nodeType="afterEffect">
                                  <p:stCondLst>
                                    <p:cond delay="0"/>
                                  </p:stCondLst>
                                  <p:childTnLst>
                                    <p:set>
                                      <p:cBhvr>
                                        <p:cTn id="40" dur="1" fill="hold">
                                          <p:stCondLst>
                                            <p:cond delay="0"/>
                                          </p:stCondLst>
                                        </p:cTn>
                                        <p:tgtEl>
                                          <p:spTgt spid="261"/>
                                        </p:tgtEl>
                                        <p:attrNameLst>
                                          <p:attrName>style.visibility</p:attrName>
                                        </p:attrNameLst>
                                      </p:cBhvr>
                                      <p:to>
                                        <p:strVal val="visible"/>
                                      </p:to>
                                    </p:set>
                                    <p:animEffect transition="in" filter="wipe(down)">
                                      <p:cBhvr>
                                        <p:cTn id="41" dur="500"/>
                                        <p:tgtEl>
                                          <p:spTgt spid="261"/>
                                        </p:tgtEl>
                                      </p:cBhvr>
                                    </p:animEffect>
                                  </p:childTnLst>
                                </p:cTn>
                              </p:par>
                            </p:childTnLst>
                          </p:cTn>
                        </p:par>
                        <p:par>
                          <p:cTn id="42" fill="hold">
                            <p:stCondLst>
                              <p:cond delay="6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6500"/>
                            </p:stCondLst>
                            <p:childTnLst>
                              <p:par>
                                <p:cTn id="47" presetID="22" presetClass="entr" presetSubtype="4" fill="hold" nodeType="afterEffect">
                                  <p:stCondLst>
                                    <p:cond delay="0"/>
                                  </p:stCondLst>
                                  <p:childTnLst>
                                    <p:set>
                                      <p:cBhvr>
                                        <p:cTn id="48" dur="1" fill="hold">
                                          <p:stCondLst>
                                            <p:cond delay="0"/>
                                          </p:stCondLst>
                                        </p:cTn>
                                        <p:tgtEl>
                                          <p:spTgt spid="262"/>
                                        </p:tgtEl>
                                        <p:attrNameLst>
                                          <p:attrName>style.visibility</p:attrName>
                                        </p:attrNameLst>
                                      </p:cBhvr>
                                      <p:to>
                                        <p:strVal val="visible"/>
                                      </p:to>
                                    </p:set>
                                    <p:animEffect transition="in" filter="wipe(down)">
                                      <p:cBhvr>
                                        <p:cTn id="49" dur="500"/>
                                        <p:tgtEl>
                                          <p:spTgt spid="262"/>
                                        </p:tgtEl>
                                      </p:cBhvr>
                                    </p:animEffect>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257"/>
                                        </p:tgtEl>
                                        <p:attrNameLst>
                                          <p:attrName>style.visibility</p:attrName>
                                        </p:attrNameLst>
                                      </p:cBhvr>
                                      <p:to>
                                        <p:strVal val="visible"/>
                                      </p:to>
                                    </p:set>
                                    <p:animEffect transition="in" filter="fade">
                                      <p:cBhvr>
                                        <p:cTn id="5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53" grpId="0"/>
      <p:bldP spid="254" grpId="0"/>
      <p:bldP spid="255" grpId="0"/>
      <p:bldP spid="256" grpId="0"/>
      <p:bldP spid="25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itle 10"/>
          <p:cNvSpPr txBox="1">
            <a:spLocks/>
          </p:cNvSpPr>
          <p:nvPr/>
        </p:nvSpPr>
        <p:spPr>
          <a:xfrm>
            <a:off x="3113838" y="2726923"/>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02</a:t>
            </a:r>
            <a:endParaRPr lang="en-AU" sz="15000" dirty="0"/>
          </a:p>
        </p:txBody>
      </p:sp>
      <p:sp>
        <p:nvSpPr>
          <p:cNvPr id="260" name="Title 10"/>
          <p:cNvSpPr txBox="1">
            <a:spLocks/>
          </p:cNvSpPr>
          <p:nvPr/>
        </p:nvSpPr>
        <p:spPr>
          <a:xfrm>
            <a:off x="6154582" y="2726923"/>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03</a:t>
            </a:r>
            <a:endParaRPr lang="en-AU" sz="15000" dirty="0"/>
          </a:p>
        </p:txBody>
      </p:sp>
      <p:sp>
        <p:nvSpPr>
          <p:cNvPr id="258" name="Title 10"/>
          <p:cNvSpPr txBox="1">
            <a:spLocks/>
          </p:cNvSpPr>
          <p:nvPr/>
        </p:nvSpPr>
        <p:spPr>
          <a:xfrm>
            <a:off x="72479" y="2736910"/>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01</a:t>
            </a:r>
            <a:endParaRPr lang="en-AU" sz="15000" dirty="0"/>
          </a:p>
        </p:txBody>
      </p:sp>
      <p:sp>
        <p:nvSpPr>
          <p:cNvPr id="11" name="Title 10"/>
          <p:cNvSpPr>
            <a:spLocks noGrp="1"/>
          </p:cNvSpPr>
          <p:nvPr>
            <p:ph type="ctrTitle"/>
          </p:nvPr>
        </p:nvSpPr>
        <p:spPr/>
        <p:txBody>
          <a:bodyPr/>
          <a:lstStyle/>
          <a:p>
            <a:r>
              <a:rPr lang="en-US" dirty="0" smtClean="0"/>
              <a:t>Earth Ecology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7" name="Group 6"/>
          <p:cNvGrpSpPr/>
          <p:nvPr/>
        </p:nvGrpSpPr>
        <p:grpSpPr>
          <a:xfrm>
            <a:off x="6073366" y="2794017"/>
            <a:ext cx="3089144" cy="4063983"/>
            <a:chOff x="8097822" y="2582356"/>
            <a:chExt cx="4118858" cy="5418644"/>
          </a:xfrm>
        </p:grpSpPr>
        <p:sp>
          <p:nvSpPr>
            <p:cNvPr id="240" name="Rectangle 239"/>
            <p:cNvSpPr/>
            <p:nvPr/>
          </p:nvSpPr>
          <p:spPr>
            <a:xfrm>
              <a:off x="8097822" y="4680520"/>
              <a:ext cx="4118858" cy="332048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7" name="Group 16"/>
            <p:cNvGrpSpPr/>
            <p:nvPr/>
          </p:nvGrpSpPr>
          <p:grpSpPr>
            <a:xfrm>
              <a:off x="8745894" y="2582356"/>
              <a:ext cx="2990011" cy="2242180"/>
              <a:chOff x="4163281" y="2848331"/>
              <a:chExt cx="3617913" cy="2713038"/>
            </a:xfrm>
            <a:solidFill>
              <a:schemeClr val="accent2"/>
            </a:solidFill>
          </p:grpSpPr>
          <p:sp>
            <p:nvSpPr>
              <p:cNvPr id="18" name="Freeform 9"/>
              <p:cNvSpPr>
                <a:spLocks noEditPoints="1"/>
              </p:cNvSpPr>
              <p:nvPr/>
            </p:nvSpPr>
            <p:spPr bwMode="auto">
              <a:xfrm>
                <a:off x="7265256" y="5045431"/>
                <a:ext cx="306388" cy="215900"/>
              </a:xfrm>
              <a:custGeom>
                <a:avLst/>
                <a:gdLst>
                  <a:gd name="T0" fmla="*/ 12 w 111"/>
                  <a:gd name="T1" fmla="*/ 53 h 78"/>
                  <a:gd name="T2" fmla="*/ 13 w 111"/>
                  <a:gd name="T3" fmla="*/ 65 h 78"/>
                  <a:gd name="T4" fmla="*/ 45 w 111"/>
                  <a:gd name="T5" fmla="*/ 25 h 78"/>
                  <a:gd name="T6" fmla="*/ 45 w 111"/>
                  <a:gd name="T7" fmla="*/ 25 h 78"/>
                  <a:gd name="T8" fmla="*/ 64 w 111"/>
                  <a:gd name="T9" fmla="*/ 19 h 78"/>
                  <a:gd name="T10" fmla="*/ 63 w 111"/>
                  <a:gd name="T11" fmla="*/ 20 h 78"/>
                  <a:gd name="T12" fmla="*/ 64 w 111"/>
                  <a:gd name="T13" fmla="*/ 19 h 78"/>
                  <a:gd name="T14" fmla="*/ 48 w 111"/>
                  <a:gd name="T15" fmla="*/ 18 h 78"/>
                  <a:gd name="T16" fmla="*/ 50 w 111"/>
                  <a:gd name="T17" fmla="*/ 24 h 78"/>
                  <a:gd name="T18" fmla="*/ 48 w 111"/>
                  <a:gd name="T19" fmla="*/ 18 h 78"/>
                  <a:gd name="T20" fmla="*/ 1 w 111"/>
                  <a:gd name="T21" fmla="*/ 8 h 78"/>
                  <a:gd name="T22" fmla="*/ 5 w 111"/>
                  <a:gd name="T23" fmla="*/ 23 h 78"/>
                  <a:gd name="T24" fmla="*/ 8 w 111"/>
                  <a:gd name="T25" fmla="*/ 34 h 78"/>
                  <a:gd name="T26" fmla="*/ 17 w 111"/>
                  <a:gd name="T27" fmla="*/ 44 h 78"/>
                  <a:gd name="T28" fmla="*/ 24 w 111"/>
                  <a:gd name="T29" fmla="*/ 8 h 78"/>
                  <a:gd name="T30" fmla="*/ 8 w 111"/>
                  <a:gd name="T31" fmla="*/ 3 h 78"/>
                  <a:gd name="T32" fmla="*/ 88 w 111"/>
                  <a:gd name="T33" fmla="*/ 6 h 78"/>
                  <a:gd name="T34" fmla="*/ 77 w 111"/>
                  <a:gd name="T35" fmla="*/ 16 h 78"/>
                  <a:gd name="T36" fmla="*/ 59 w 111"/>
                  <a:gd name="T37" fmla="*/ 40 h 78"/>
                  <a:gd name="T38" fmla="*/ 58 w 111"/>
                  <a:gd name="T39" fmla="*/ 35 h 78"/>
                  <a:gd name="T40" fmla="*/ 63 w 111"/>
                  <a:gd name="T41" fmla="*/ 24 h 78"/>
                  <a:gd name="T42" fmla="*/ 60 w 111"/>
                  <a:gd name="T43" fmla="*/ 30 h 78"/>
                  <a:gd name="T44" fmla="*/ 57 w 111"/>
                  <a:gd name="T45" fmla="*/ 36 h 78"/>
                  <a:gd name="T46" fmla="*/ 56 w 111"/>
                  <a:gd name="T47" fmla="*/ 35 h 78"/>
                  <a:gd name="T48" fmla="*/ 52 w 111"/>
                  <a:gd name="T49" fmla="*/ 28 h 78"/>
                  <a:gd name="T50" fmla="*/ 55 w 111"/>
                  <a:gd name="T51" fmla="*/ 35 h 78"/>
                  <a:gd name="T52" fmla="*/ 56 w 111"/>
                  <a:gd name="T53" fmla="*/ 36 h 78"/>
                  <a:gd name="T54" fmla="*/ 55 w 111"/>
                  <a:gd name="T55" fmla="*/ 38 h 78"/>
                  <a:gd name="T56" fmla="*/ 48 w 111"/>
                  <a:gd name="T57" fmla="*/ 29 h 78"/>
                  <a:gd name="T58" fmla="*/ 42 w 111"/>
                  <a:gd name="T59" fmla="*/ 30 h 78"/>
                  <a:gd name="T60" fmla="*/ 34 w 111"/>
                  <a:gd name="T61" fmla="*/ 77 h 78"/>
                  <a:gd name="T62" fmla="*/ 36 w 111"/>
                  <a:gd name="T63" fmla="*/ 78 h 78"/>
                  <a:gd name="T64" fmla="*/ 55 w 111"/>
                  <a:gd name="T65" fmla="*/ 55 h 78"/>
                  <a:gd name="T66" fmla="*/ 58 w 111"/>
                  <a:gd name="T67" fmla="*/ 56 h 78"/>
                  <a:gd name="T68" fmla="*/ 60 w 111"/>
                  <a:gd name="T69" fmla="*/ 72 h 78"/>
                  <a:gd name="T70" fmla="*/ 59 w 111"/>
                  <a:gd name="T71" fmla="*/ 53 h 78"/>
                  <a:gd name="T72" fmla="*/ 72 w 111"/>
                  <a:gd name="T73" fmla="*/ 72 h 78"/>
                  <a:gd name="T74" fmla="*/ 80 w 111"/>
                  <a:gd name="T75" fmla="*/ 75 h 78"/>
                  <a:gd name="T76" fmla="*/ 84 w 111"/>
                  <a:gd name="T77" fmla="*/ 75 h 78"/>
                  <a:gd name="T78" fmla="*/ 94 w 111"/>
                  <a:gd name="T79" fmla="*/ 71 h 78"/>
                  <a:gd name="T80" fmla="*/ 102 w 111"/>
                  <a:gd name="T81" fmla="*/ 59 h 78"/>
                  <a:gd name="T82" fmla="*/ 83 w 111"/>
                  <a:gd name="T83" fmla="*/ 40 h 78"/>
                  <a:gd name="T84" fmla="*/ 105 w 111"/>
                  <a:gd name="T85" fmla="*/ 29 h 78"/>
                  <a:gd name="T86" fmla="*/ 110 w 111"/>
                  <a:gd name="T87" fmla="*/ 13 h 78"/>
                  <a:gd name="T88" fmla="*/ 104 w 111"/>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78">
                    <a:moveTo>
                      <a:pt x="16" y="49"/>
                    </a:moveTo>
                    <a:cubicBezTo>
                      <a:pt x="14" y="50"/>
                      <a:pt x="13" y="51"/>
                      <a:pt x="12" y="53"/>
                    </a:cubicBezTo>
                    <a:cubicBezTo>
                      <a:pt x="11" y="54"/>
                      <a:pt x="10" y="55"/>
                      <a:pt x="11" y="57"/>
                    </a:cubicBezTo>
                    <a:cubicBezTo>
                      <a:pt x="13" y="59"/>
                      <a:pt x="11" y="63"/>
                      <a:pt x="13" y="65"/>
                    </a:cubicBezTo>
                    <a:cubicBezTo>
                      <a:pt x="14" y="60"/>
                      <a:pt x="15" y="54"/>
                      <a:pt x="16" y="49"/>
                    </a:cubicBezTo>
                    <a:moveTo>
                      <a:pt x="45" y="25"/>
                    </a:moveTo>
                    <a:cubicBezTo>
                      <a:pt x="45" y="25"/>
                      <a:pt x="45" y="25"/>
                      <a:pt x="45" y="25"/>
                    </a:cubicBezTo>
                    <a:cubicBezTo>
                      <a:pt x="45" y="25"/>
                      <a:pt x="45" y="25"/>
                      <a:pt x="45" y="25"/>
                    </a:cubicBezTo>
                    <a:cubicBezTo>
                      <a:pt x="45" y="25"/>
                      <a:pt x="45" y="25"/>
                      <a:pt x="45" y="25"/>
                    </a:cubicBezTo>
                    <a:moveTo>
                      <a:pt x="64" y="19"/>
                    </a:moveTo>
                    <a:cubicBezTo>
                      <a:pt x="64" y="19"/>
                      <a:pt x="64" y="19"/>
                      <a:pt x="64" y="19"/>
                    </a:cubicBezTo>
                    <a:cubicBezTo>
                      <a:pt x="64" y="19"/>
                      <a:pt x="63" y="20"/>
                      <a:pt x="63" y="20"/>
                    </a:cubicBezTo>
                    <a:cubicBezTo>
                      <a:pt x="63" y="20"/>
                      <a:pt x="64" y="20"/>
                      <a:pt x="64" y="20"/>
                    </a:cubicBezTo>
                    <a:cubicBezTo>
                      <a:pt x="64" y="19"/>
                      <a:pt x="64" y="19"/>
                      <a:pt x="64" y="19"/>
                    </a:cubicBezTo>
                    <a:moveTo>
                      <a:pt x="48" y="18"/>
                    </a:moveTo>
                    <a:cubicBezTo>
                      <a:pt x="48" y="18"/>
                      <a:pt x="48" y="18"/>
                      <a:pt x="48" y="18"/>
                    </a:cubicBezTo>
                    <a:cubicBezTo>
                      <a:pt x="48" y="19"/>
                      <a:pt x="48" y="19"/>
                      <a:pt x="48" y="19"/>
                    </a:cubicBezTo>
                    <a:cubicBezTo>
                      <a:pt x="49" y="21"/>
                      <a:pt x="49" y="23"/>
                      <a:pt x="50" y="24"/>
                    </a:cubicBezTo>
                    <a:cubicBezTo>
                      <a:pt x="50" y="24"/>
                      <a:pt x="50" y="24"/>
                      <a:pt x="50" y="24"/>
                    </a:cubicBezTo>
                    <a:cubicBezTo>
                      <a:pt x="49" y="22"/>
                      <a:pt x="49" y="20"/>
                      <a:pt x="48" y="18"/>
                    </a:cubicBezTo>
                    <a:moveTo>
                      <a:pt x="8" y="3"/>
                    </a:moveTo>
                    <a:cubicBezTo>
                      <a:pt x="5" y="3"/>
                      <a:pt x="2" y="4"/>
                      <a:pt x="1" y="8"/>
                    </a:cubicBezTo>
                    <a:cubicBezTo>
                      <a:pt x="0" y="10"/>
                      <a:pt x="1" y="15"/>
                      <a:pt x="2" y="17"/>
                    </a:cubicBezTo>
                    <a:cubicBezTo>
                      <a:pt x="4" y="19"/>
                      <a:pt x="3" y="20"/>
                      <a:pt x="5" y="23"/>
                    </a:cubicBezTo>
                    <a:cubicBezTo>
                      <a:pt x="7" y="25"/>
                      <a:pt x="5" y="28"/>
                      <a:pt x="8" y="30"/>
                    </a:cubicBezTo>
                    <a:cubicBezTo>
                      <a:pt x="8" y="31"/>
                      <a:pt x="9" y="33"/>
                      <a:pt x="8" y="34"/>
                    </a:cubicBezTo>
                    <a:cubicBezTo>
                      <a:pt x="10" y="37"/>
                      <a:pt x="12" y="43"/>
                      <a:pt x="16" y="44"/>
                    </a:cubicBezTo>
                    <a:cubicBezTo>
                      <a:pt x="16" y="44"/>
                      <a:pt x="17" y="44"/>
                      <a:pt x="17" y="44"/>
                    </a:cubicBezTo>
                    <a:cubicBezTo>
                      <a:pt x="17" y="40"/>
                      <a:pt x="18" y="37"/>
                      <a:pt x="19" y="34"/>
                    </a:cubicBezTo>
                    <a:cubicBezTo>
                      <a:pt x="21" y="24"/>
                      <a:pt x="23" y="15"/>
                      <a:pt x="24" y="8"/>
                    </a:cubicBezTo>
                    <a:cubicBezTo>
                      <a:pt x="23" y="7"/>
                      <a:pt x="22" y="7"/>
                      <a:pt x="21" y="6"/>
                    </a:cubicBezTo>
                    <a:cubicBezTo>
                      <a:pt x="18" y="5"/>
                      <a:pt x="13" y="3"/>
                      <a:pt x="8" y="3"/>
                    </a:cubicBezTo>
                    <a:moveTo>
                      <a:pt x="104" y="0"/>
                    </a:moveTo>
                    <a:cubicBezTo>
                      <a:pt x="98" y="0"/>
                      <a:pt x="91" y="4"/>
                      <a:pt x="88" y="6"/>
                    </a:cubicBezTo>
                    <a:cubicBezTo>
                      <a:pt x="88" y="6"/>
                      <a:pt x="87" y="6"/>
                      <a:pt x="87" y="7"/>
                    </a:cubicBezTo>
                    <a:cubicBezTo>
                      <a:pt x="85" y="10"/>
                      <a:pt x="81" y="13"/>
                      <a:pt x="77" y="16"/>
                    </a:cubicBezTo>
                    <a:cubicBezTo>
                      <a:pt x="70" y="22"/>
                      <a:pt x="65" y="29"/>
                      <a:pt x="61" y="36"/>
                    </a:cubicBezTo>
                    <a:cubicBezTo>
                      <a:pt x="60" y="39"/>
                      <a:pt x="59" y="40"/>
                      <a:pt x="59" y="40"/>
                    </a:cubicBezTo>
                    <a:cubicBezTo>
                      <a:pt x="59" y="40"/>
                      <a:pt x="60" y="37"/>
                      <a:pt x="58" y="36"/>
                    </a:cubicBezTo>
                    <a:cubicBezTo>
                      <a:pt x="58" y="35"/>
                      <a:pt x="58" y="35"/>
                      <a:pt x="58" y="35"/>
                    </a:cubicBezTo>
                    <a:cubicBezTo>
                      <a:pt x="58" y="35"/>
                      <a:pt x="58" y="35"/>
                      <a:pt x="58" y="35"/>
                    </a:cubicBezTo>
                    <a:cubicBezTo>
                      <a:pt x="59" y="31"/>
                      <a:pt x="61" y="27"/>
                      <a:pt x="63" y="24"/>
                    </a:cubicBezTo>
                    <a:cubicBezTo>
                      <a:pt x="62" y="24"/>
                      <a:pt x="62" y="24"/>
                      <a:pt x="62" y="24"/>
                    </a:cubicBezTo>
                    <a:cubicBezTo>
                      <a:pt x="62" y="26"/>
                      <a:pt x="61" y="28"/>
                      <a:pt x="60" y="30"/>
                    </a:cubicBezTo>
                    <a:cubicBezTo>
                      <a:pt x="59" y="31"/>
                      <a:pt x="58" y="33"/>
                      <a:pt x="58" y="35"/>
                    </a:cubicBezTo>
                    <a:cubicBezTo>
                      <a:pt x="57" y="35"/>
                      <a:pt x="57" y="36"/>
                      <a:pt x="57" y="36"/>
                    </a:cubicBezTo>
                    <a:cubicBezTo>
                      <a:pt x="57" y="36"/>
                      <a:pt x="57" y="35"/>
                      <a:pt x="56" y="35"/>
                    </a:cubicBezTo>
                    <a:cubicBezTo>
                      <a:pt x="56" y="35"/>
                      <a:pt x="56" y="35"/>
                      <a:pt x="56" y="35"/>
                    </a:cubicBezTo>
                    <a:cubicBezTo>
                      <a:pt x="56" y="35"/>
                      <a:pt x="56" y="35"/>
                      <a:pt x="56" y="36"/>
                    </a:cubicBezTo>
                    <a:cubicBezTo>
                      <a:pt x="54" y="33"/>
                      <a:pt x="53" y="30"/>
                      <a:pt x="52" y="28"/>
                    </a:cubicBezTo>
                    <a:cubicBezTo>
                      <a:pt x="52" y="28"/>
                      <a:pt x="52" y="28"/>
                      <a:pt x="52" y="28"/>
                    </a:cubicBezTo>
                    <a:cubicBezTo>
                      <a:pt x="53" y="30"/>
                      <a:pt x="54" y="33"/>
                      <a:pt x="55" y="35"/>
                    </a:cubicBezTo>
                    <a:cubicBezTo>
                      <a:pt x="56" y="36"/>
                      <a:pt x="56" y="36"/>
                      <a:pt x="56" y="36"/>
                    </a:cubicBezTo>
                    <a:cubicBezTo>
                      <a:pt x="56" y="36"/>
                      <a:pt x="56" y="36"/>
                      <a:pt x="56" y="36"/>
                    </a:cubicBezTo>
                    <a:cubicBezTo>
                      <a:pt x="55" y="37"/>
                      <a:pt x="55" y="37"/>
                      <a:pt x="55" y="38"/>
                    </a:cubicBezTo>
                    <a:cubicBezTo>
                      <a:pt x="55" y="38"/>
                      <a:pt x="55" y="38"/>
                      <a:pt x="55" y="38"/>
                    </a:cubicBezTo>
                    <a:cubicBezTo>
                      <a:pt x="54" y="38"/>
                      <a:pt x="50" y="32"/>
                      <a:pt x="50" y="31"/>
                    </a:cubicBezTo>
                    <a:cubicBezTo>
                      <a:pt x="49" y="30"/>
                      <a:pt x="49" y="30"/>
                      <a:pt x="48" y="29"/>
                    </a:cubicBezTo>
                    <a:cubicBezTo>
                      <a:pt x="47" y="29"/>
                      <a:pt x="46" y="30"/>
                      <a:pt x="45" y="30"/>
                    </a:cubicBezTo>
                    <a:cubicBezTo>
                      <a:pt x="44" y="30"/>
                      <a:pt x="43" y="30"/>
                      <a:pt x="42" y="30"/>
                    </a:cubicBezTo>
                    <a:cubicBezTo>
                      <a:pt x="38" y="41"/>
                      <a:pt x="35" y="52"/>
                      <a:pt x="34" y="64"/>
                    </a:cubicBezTo>
                    <a:cubicBezTo>
                      <a:pt x="34" y="68"/>
                      <a:pt x="34" y="73"/>
                      <a:pt x="34" y="77"/>
                    </a:cubicBezTo>
                    <a:cubicBezTo>
                      <a:pt x="34" y="77"/>
                      <a:pt x="34" y="77"/>
                      <a:pt x="34" y="77"/>
                    </a:cubicBezTo>
                    <a:cubicBezTo>
                      <a:pt x="35" y="77"/>
                      <a:pt x="35" y="77"/>
                      <a:pt x="36" y="78"/>
                    </a:cubicBezTo>
                    <a:cubicBezTo>
                      <a:pt x="39" y="77"/>
                      <a:pt x="42" y="75"/>
                      <a:pt x="44" y="72"/>
                    </a:cubicBezTo>
                    <a:cubicBezTo>
                      <a:pt x="48" y="66"/>
                      <a:pt x="52" y="61"/>
                      <a:pt x="55" y="55"/>
                    </a:cubicBezTo>
                    <a:cubicBezTo>
                      <a:pt x="56" y="53"/>
                      <a:pt x="56" y="52"/>
                      <a:pt x="57" y="52"/>
                    </a:cubicBezTo>
                    <a:cubicBezTo>
                      <a:pt x="57" y="52"/>
                      <a:pt x="57" y="53"/>
                      <a:pt x="58" y="56"/>
                    </a:cubicBezTo>
                    <a:cubicBezTo>
                      <a:pt x="58" y="61"/>
                      <a:pt x="56" y="68"/>
                      <a:pt x="59" y="72"/>
                    </a:cubicBezTo>
                    <a:cubicBezTo>
                      <a:pt x="59" y="72"/>
                      <a:pt x="60" y="72"/>
                      <a:pt x="60" y="72"/>
                    </a:cubicBezTo>
                    <a:cubicBezTo>
                      <a:pt x="60" y="72"/>
                      <a:pt x="60" y="71"/>
                      <a:pt x="60" y="71"/>
                    </a:cubicBezTo>
                    <a:cubicBezTo>
                      <a:pt x="63" y="66"/>
                      <a:pt x="59" y="58"/>
                      <a:pt x="59" y="53"/>
                    </a:cubicBezTo>
                    <a:cubicBezTo>
                      <a:pt x="59" y="53"/>
                      <a:pt x="59" y="53"/>
                      <a:pt x="59" y="53"/>
                    </a:cubicBezTo>
                    <a:cubicBezTo>
                      <a:pt x="60" y="53"/>
                      <a:pt x="72" y="71"/>
                      <a:pt x="72" y="72"/>
                    </a:cubicBezTo>
                    <a:cubicBezTo>
                      <a:pt x="74" y="73"/>
                      <a:pt x="75" y="74"/>
                      <a:pt x="78" y="75"/>
                    </a:cubicBezTo>
                    <a:cubicBezTo>
                      <a:pt x="78" y="75"/>
                      <a:pt x="79" y="75"/>
                      <a:pt x="80" y="75"/>
                    </a:cubicBezTo>
                    <a:cubicBezTo>
                      <a:pt x="81" y="75"/>
                      <a:pt x="81" y="75"/>
                      <a:pt x="82" y="75"/>
                    </a:cubicBezTo>
                    <a:cubicBezTo>
                      <a:pt x="83" y="75"/>
                      <a:pt x="83" y="75"/>
                      <a:pt x="84" y="75"/>
                    </a:cubicBezTo>
                    <a:cubicBezTo>
                      <a:pt x="85" y="75"/>
                      <a:pt x="85" y="75"/>
                      <a:pt x="86" y="75"/>
                    </a:cubicBezTo>
                    <a:cubicBezTo>
                      <a:pt x="88" y="74"/>
                      <a:pt x="92" y="73"/>
                      <a:pt x="94" y="71"/>
                    </a:cubicBezTo>
                    <a:cubicBezTo>
                      <a:pt x="95" y="68"/>
                      <a:pt x="100" y="68"/>
                      <a:pt x="100" y="64"/>
                    </a:cubicBezTo>
                    <a:cubicBezTo>
                      <a:pt x="100" y="62"/>
                      <a:pt x="102" y="61"/>
                      <a:pt x="102" y="59"/>
                    </a:cubicBezTo>
                    <a:cubicBezTo>
                      <a:pt x="102" y="56"/>
                      <a:pt x="102" y="55"/>
                      <a:pt x="103" y="52"/>
                    </a:cubicBezTo>
                    <a:cubicBezTo>
                      <a:pt x="103" y="44"/>
                      <a:pt x="90" y="42"/>
                      <a:pt x="83" y="40"/>
                    </a:cubicBezTo>
                    <a:cubicBezTo>
                      <a:pt x="83" y="40"/>
                      <a:pt x="96" y="41"/>
                      <a:pt x="100" y="39"/>
                    </a:cubicBezTo>
                    <a:cubicBezTo>
                      <a:pt x="102" y="38"/>
                      <a:pt x="106" y="31"/>
                      <a:pt x="105" y="29"/>
                    </a:cubicBezTo>
                    <a:cubicBezTo>
                      <a:pt x="105" y="27"/>
                      <a:pt x="108" y="25"/>
                      <a:pt x="107" y="22"/>
                    </a:cubicBezTo>
                    <a:cubicBezTo>
                      <a:pt x="107" y="21"/>
                      <a:pt x="109" y="14"/>
                      <a:pt x="110" y="13"/>
                    </a:cubicBezTo>
                    <a:cubicBezTo>
                      <a:pt x="111" y="10"/>
                      <a:pt x="111" y="5"/>
                      <a:pt x="110" y="3"/>
                    </a:cubicBezTo>
                    <a:cubicBezTo>
                      <a:pt x="109" y="0"/>
                      <a:pt x="106"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0"/>
              <p:cNvSpPr>
                <a:spLocks/>
              </p:cNvSpPr>
              <p:nvPr/>
            </p:nvSpPr>
            <p:spPr bwMode="auto">
              <a:xfrm>
                <a:off x="6579456" y="4804131"/>
                <a:ext cx="307975" cy="215900"/>
              </a:xfrm>
              <a:custGeom>
                <a:avLst/>
                <a:gdLst>
                  <a:gd name="T0" fmla="*/ 88 w 111"/>
                  <a:gd name="T1" fmla="*/ 6 h 78"/>
                  <a:gd name="T2" fmla="*/ 59 w 111"/>
                  <a:gd name="T3" fmla="*/ 40 h 78"/>
                  <a:gd name="T4" fmla="*/ 58 w 111"/>
                  <a:gd name="T5" fmla="*/ 35 h 78"/>
                  <a:gd name="T6" fmla="*/ 64 w 111"/>
                  <a:gd name="T7" fmla="*/ 21 h 78"/>
                  <a:gd name="T8" fmla="*/ 64 w 111"/>
                  <a:gd name="T9" fmla="*/ 19 h 78"/>
                  <a:gd name="T10" fmla="*/ 58 w 111"/>
                  <a:gd name="T11" fmla="*/ 35 h 78"/>
                  <a:gd name="T12" fmla="*/ 57 w 111"/>
                  <a:gd name="T13" fmla="*/ 36 h 78"/>
                  <a:gd name="T14" fmla="*/ 56 w 111"/>
                  <a:gd name="T15" fmla="*/ 36 h 78"/>
                  <a:gd name="T16" fmla="*/ 46 w 111"/>
                  <a:gd name="T17" fmla="*/ 15 h 78"/>
                  <a:gd name="T18" fmla="*/ 46 w 111"/>
                  <a:gd name="T19" fmla="*/ 15 h 78"/>
                  <a:gd name="T20" fmla="*/ 56 w 111"/>
                  <a:gd name="T21" fmla="*/ 36 h 78"/>
                  <a:gd name="T22" fmla="*/ 56 w 111"/>
                  <a:gd name="T23" fmla="*/ 37 h 78"/>
                  <a:gd name="T24" fmla="*/ 55 w 111"/>
                  <a:gd name="T25" fmla="*/ 38 h 78"/>
                  <a:gd name="T26" fmla="*/ 21 w 111"/>
                  <a:gd name="T27" fmla="*/ 7 h 78"/>
                  <a:gd name="T28" fmla="*/ 1 w 111"/>
                  <a:gd name="T29" fmla="*/ 8 h 78"/>
                  <a:gd name="T30" fmla="*/ 5 w 111"/>
                  <a:gd name="T31" fmla="*/ 23 h 78"/>
                  <a:gd name="T32" fmla="*/ 9 w 111"/>
                  <a:gd name="T33" fmla="*/ 34 h 78"/>
                  <a:gd name="T34" fmla="*/ 17 w 111"/>
                  <a:gd name="T35" fmla="*/ 44 h 78"/>
                  <a:gd name="T36" fmla="*/ 30 w 111"/>
                  <a:gd name="T37" fmla="*/ 43 h 78"/>
                  <a:gd name="T38" fmla="*/ 12 w 111"/>
                  <a:gd name="T39" fmla="*/ 53 h 78"/>
                  <a:gd name="T40" fmla="*/ 14 w 111"/>
                  <a:gd name="T41" fmla="*/ 66 h 78"/>
                  <a:gd name="T42" fmla="*/ 22 w 111"/>
                  <a:gd name="T43" fmla="*/ 75 h 78"/>
                  <a:gd name="T44" fmla="*/ 31 w 111"/>
                  <a:gd name="T45" fmla="*/ 78 h 78"/>
                  <a:gd name="T46" fmla="*/ 34 w 111"/>
                  <a:gd name="T47" fmla="*/ 78 h 78"/>
                  <a:gd name="T48" fmla="*/ 44 w 111"/>
                  <a:gd name="T49" fmla="*/ 73 h 78"/>
                  <a:gd name="T50" fmla="*/ 57 w 111"/>
                  <a:gd name="T51" fmla="*/ 52 h 78"/>
                  <a:gd name="T52" fmla="*/ 59 w 111"/>
                  <a:gd name="T53" fmla="*/ 72 h 78"/>
                  <a:gd name="T54" fmla="*/ 61 w 111"/>
                  <a:gd name="T55" fmla="*/ 71 h 78"/>
                  <a:gd name="T56" fmla="*/ 60 w 111"/>
                  <a:gd name="T57" fmla="*/ 54 h 78"/>
                  <a:gd name="T58" fmla="*/ 78 w 111"/>
                  <a:gd name="T59" fmla="*/ 75 h 78"/>
                  <a:gd name="T60" fmla="*/ 82 w 111"/>
                  <a:gd name="T61" fmla="*/ 75 h 78"/>
                  <a:gd name="T62" fmla="*/ 86 w 111"/>
                  <a:gd name="T63" fmla="*/ 75 h 78"/>
                  <a:gd name="T64" fmla="*/ 100 w 111"/>
                  <a:gd name="T65" fmla="*/ 64 h 78"/>
                  <a:gd name="T66" fmla="*/ 104 w 111"/>
                  <a:gd name="T67" fmla="*/ 53 h 78"/>
                  <a:gd name="T68" fmla="*/ 100 w 111"/>
                  <a:gd name="T69" fmla="*/ 39 h 78"/>
                  <a:gd name="T70" fmla="*/ 107 w 111"/>
                  <a:gd name="T71" fmla="*/ 23 h 78"/>
                  <a:gd name="T72" fmla="*/ 110 w 111"/>
                  <a:gd name="T73"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78">
                    <a:moveTo>
                      <a:pt x="104" y="0"/>
                    </a:moveTo>
                    <a:cubicBezTo>
                      <a:pt x="99" y="0"/>
                      <a:pt x="91" y="4"/>
                      <a:pt x="88" y="6"/>
                    </a:cubicBezTo>
                    <a:cubicBezTo>
                      <a:pt x="78" y="14"/>
                      <a:pt x="67" y="26"/>
                      <a:pt x="61" y="37"/>
                    </a:cubicBezTo>
                    <a:cubicBezTo>
                      <a:pt x="60" y="39"/>
                      <a:pt x="60" y="40"/>
                      <a:pt x="59" y="40"/>
                    </a:cubicBezTo>
                    <a:cubicBezTo>
                      <a:pt x="59" y="40"/>
                      <a:pt x="60" y="37"/>
                      <a:pt x="58" y="37"/>
                    </a:cubicBezTo>
                    <a:cubicBezTo>
                      <a:pt x="58" y="35"/>
                      <a:pt x="58" y="35"/>
                      <a:pt x="58" y="35"/>
                    </a:cubicBezTo>
                    <a:cubicBezTo>
                      <a:pt x="58" y="35"/>
                      <a:pt x="58" y="35"/>
                      <a:pt x="58" y="35"/>
                    </a:cubicBezTo>
                    <a:cubicBezTo>
                      <a:pt x="60" y="30"/>
                      <a:pt x="62" y="26"/>
                      <a:pt x="64" y="21"/>
                    </a:cubicBezTo>
                    <a:cubicBezTo>
                      <a:pt x="64" y="21"/>
                      <a:pt x="64" y="19"/>
                      <a:pt x="64" y="19"/>
                    </a:cubicBezTo>
                    <a:cubicBezTo>
                      <a:pt x="64" y="19"/>
                      <a:pt x="64" y="19"/>
                      <a:pt x="64" y="19"/>
                    </a:cubicBezTo>
                    <a:cubicBezTo>
                      <a:pt x="63" y="23"/>
                      <a:pt x="61" y="27"/>
                      <a:pt x="60" y="31"/>
                    </a:cubicBezTo>
                    <a:cubicBezTo>
                      <a:pt x="59" y="32"/>
                      <a:pt x="58" y="34"/>
                      <a:pt x="58" y="35"/>
                    </a:cubicBezTo>
                    <a:cubicBezTo>
                      <a:pt x="58" y="36"/>
                      <a:pt x="57" y="36"/>
                      <a:pt x="57" y="36"/>
                    </a:cubicBezTo>
                    <a:cubicBezTo>
                      <a:pt x="57" y="36"/>
                      <a:pt x="57" y="36"/>
                      <a:pt x="57" y="36"/>
                    </a:cubicBezTo>
                    <a:cubicBezTo>
                      <a:pt x="56" y="36"/>
                      <a:pt x="56" y="35"/>
                      <a:pt x="56" y="35"/>
                    </a:cubicBezTo>
                    <a:cubicBezTo>
                      <a:pt x="56" y="35"/>
                      <a:pt x="56" y="36"/>
                      <a:pt x="56" y="36"/>
                    </a:cubicBezTo>
                    <a:cubicBezTo>
                      <a:pt x="54" y="32"/>
                      <a:pt x="52" y="29"/>
                      <a:pt x="51" y="25"/>
                    </a:cubicBezTo>
                    <a:cubicBezTo>
                      <a:pt x="49" y="22"/>
                      <a:pt x="48" y="18"/>
                      <a:pt x="46" y="15"/>
                    </a:cubicBezTo>
                    <a:cubicBezTo>
                      <a:pt x="46" y="14"/>
                      <a:pt x="46" y="14"/>
                      <a:pt x="46" y="14"/>
                    </a:cubicBezTo>
                    <a:cubicBezTo>
                      <a:pt x="45" y="14"/>
                      <a:pt x="46" y="15"/>
                      <a:pt x="46" y="15"/>
                    </a:cubicBezTo>
                    <a:cubicBezTo>
                      <a:pt x="47" y="17"/>
                      <a:pt x="48" y="18"/>
                      <a:pt x="48" y="20"/>
                    </a:cubicBezTo>
                    <a:cubicBezTo>
                      <a:pt x="50" y="25"/>
                      <a:pt x="53" y="30"/>
                      <a:pt x="56" y="36"/>
                    </a:cubicBezTo>
                    <a:cubicBezTo>
                      <a:pt x="56" y="36"/>
                      <a:pt x="56" y="36"/>
                      <a:pt x="56" y="36"/>
                    </a:cubicBezTo>
                    <a:cubicBezTo>
                      <a:pt x="56" y="37"/>
                      <a:pt x="56" y="37"/>
                      <a:pt x="56" y="37"/>
                    </a:cubicBezTo>
                    <a:cubicBezTo>
                      <a:pt x="55" y="37"/>
                      <a:pt x="55" y="37"/>
                      <a:pt x="55" y="38"/>
                    </a:cubicBezTo>
                    <a:cubicBezTo>
                      <a:pt x="55" y="38"/>
                      <a:pt x="55" y="38"/>
                      <a:pt x="55" y="38"/>
                    </a:cubicBezTo>
                    <a:cubicBezTo>
                      <a:pt x="54" y="38"/>
                      <a:pt x="50" y="32"/>
                      <a:pt x="50" y="32"/>
                    </a:cubicBezTo>
                    <a:cubicBezTo>
                      <a:pt x="42" y="22"/>
                      <a:pt x="32" y="12"/>
                      <a:pt x="21" y="7"/>
                    </a:cubicBezTo>
                    <a:cubicBezTo>
                      <a:pt x="19" y="5"/>
                      <a:pt x="13" y="3"/>
                      <a:pt x="8" y="3"/>
                    </a:cubicBezTo>
                    <a:cubicBezTo>
                      <a:pt x="5" y="3"/>
                      <a:pt x="2" y="4"/>
                      <a:pt x="1" y="8"/>
                    </a:cubicBezTo>
                    <a:cubicBezTo>
                      <a:pt x="0" y="10"/>
                      <a:pt x="1" y="15"/>
                      <a:pt x="2" y="17"/>
                    </a:cubicBezTo>
                    <a:cubicBezTo>
                      <a:pt x="4" y="19"/>
                      <a:pt x="4" y="21"/>
                      <a:pt x="5" y="23"/>
                    </a:cubicBezTo>
                    <a:cubicBezTo>
                      <a:pt x="7" y="25"/>
                      <a:pt x="5" y="29"/>
                      <a:pt x="8" y="31"/>
                    </a:cubicBezTo>
                    <a:cubicBezTo>
                      <a:pt x="8" y="32"/>
                      <a:pt x="9" y="33"/>
                      <a:pt x="9" y="34"/>
                    </a:cubicBezTo>
                    <a:cubicBezTo>
                      <a:pt x="10" y="38"/>
                      <a:pt x="13" y="43"/>
                      <a:pt x="16" y="44"/>
                    </a:cubicBezTo>
                    <a:cubicBezTo>
                      <a:pt x="17" y="44"/>
                      <a:pt x="17" y="44"/>
                      <a:pt x="17" y="44"/>
                    </a:cubicBezTo>
                    <a:cubicBezTo>
                      <a:pt x="19" y="44"/>
                      <a:pt x="22" y="44"/>
                      <a:pt x="24" y="44"/>
                    </a:cubicBezTo>
                    <a:cubicBezTo>
                      <a:pt x="27" y="44"/>
                      <a:pt x="29" y="43"/>
                      <a:pt x="30" y="43"/>
                    </a:cubicBezTo>
                    <a:cubicBezTo>
                      <a:pt x="30" y="43"/>
                      <a:pt x="30" y="43"/>
                      <a:pt x="30" y="43"/>
                    </a:cubicBezTo>
                    <a:cubicBezTo>
                      <a:pt x="24" y="45"/>
                      <a:pt x="16" y="46"/>
                      <a:pt x="12" y="53"/>
                    </a:cubicBezTo>
                    <a:cubicBezTo>
                      <a:pt x="12" y="54"/>
                      <a:pt x="10" y="56"/>
                      <a:pt x="11" y="57"/>
                    </a:cubicBezTo>
                    <a:cubicBezTo>
                      <a:pt x="13" y="60"/>
                      <a:pt x="11" y="64"/>
                      <a:pt x="14" y="66"/>
                    </a:cubicBezTo>
                    <a:cubicBezTo>
                      <a:pt x="14" y="66"/>
                      <a:pt x="16" y="68"/>
                      <a:pt x="16" y="69"/>
                    </a:cubicBezTo>
                    <a:cubicBezTo>
                      <a:pt x="17" y="72"/>
                      <a:pt x="20" y="72"/>
                      <a:pt x="22" y="75"/>
                    </a:cubicBezTo>
                    <a:cubicBezTo>
                      <a:pt x="24" y="77"/>
                      <a:pt x="28" y="76"/>
                      <a:pt x="29" y="78"/>
                    </a:cubicBezTo>
                    <a:cubicBezTo>
                      <a:pt x="30" y="78"/>
                      <a:pt x="30" y="78"/>
                      <a:pt x="31" y="78"/>
                    </a:cubicBezTo>
                    <a:cubicBezTo>
                      <a:pt x="31" y="78"/>
                      <a:pt x="32" y="78"/>
                      <a:pt x="33" y="78"/>
                    </a:cubicBezTo>
                    <a:cubicBezTo>
                      <a:pt x="33" y="78"/>
                      <a:pt x="34" y="78"/>
                      <a:pt x="34" y="78"/>
                    </a:cubicBezTo>
                    <a:cubicBezTo>
                      <a:pt x="35" y="78"/>
                      <a:pt x="36" y="78"/>
                      <a:pt x="36" y="78"/>
                    </a:cubicBezTo>
                    <a:cubicBezTo>
                      <a:pt x="39" y="77"/>
                      <a:pt x="43" y="76"/>
                      <a:pt x="44" y="73"/>
                    </a:cubicBezTo>
                    <a:cubicBezTo>
                      <a:pt x="48" y="67"/>
                      <a:pt x="52" y="61"/>
                      <a:pt x="55" y="55"/>
                    </a:cubicBezTo>
                    <a:cubicBezTo>
                      <a:pt x="56" y="54"/>
                      <a:pt x="57" y="52"/>
                      <a:pt x="57" y="52"/>
                    </a:cubicBezTo>
                    <a:cubicBezTo>
                      <a:pt x="57" y="52"/>
                      <a:pt x="57" y="54"/>
                      <a:pt x="58" y="56"/>
                    </a:cubicBezTo>
                    <a:cubicBezTo>
                      <a:pt x="59" y="61"/>
                      <a:pt x="56" y="68"/>
                      <a:pt x="59" y="72"/>
                    </a:cubicBezTo>
                    <a:cubicBezTo>
                      <a:pt x="60" y="72"/>
                      <a:pt x="60" y="72"/>
                      <a:pt x="60" y="72"/>
                    </a:cubicBezTo>
                    <a:cubicBezTo>
                      <a:pt x="60" y="72"/>
                      <a:pt x="61" y="71"/>
                      <a:pt x="61" y="71"/>
                    </a:cubicBezTo>
                    <a:cubicBezTo>
                      <a:pt x="63" y="67"/>
                      <a:pt x="60" y="59"/>
                      <a:pt x="60" y="54"/>
                    </a:cubicBezTo>
                    <a:cubicBezTo>
                      <a:pt x="60" y="54"/>
                      <a:pt x="60" y="54"/>
                      <a:pt x="60" y="54"/>
                    </a:cubicBezTo>
                    <a:cubicBezTo>
                      <a:pt x="60" y="54"/>
                      <a:pt x="72" y="71"/>
                      <a:pt x="72" y="72"/>
                    </a:cubicBezTo>
                    <a:cubicBezTo>
                      <a:pt x="74" y="74"/>
                      <a:pt x="76" y="75"/>
                      <a:pt x="78" y="75"/>
                    </a:cubicBezTo>
                    <a:cubicBezTo>
                      <a:pt x="79" y="75"/>
                      <a:pt x="79" y="75"/>
                      <a:pt x="80" y="75"/>
                    </a:cubicBezTo>
                    <a:cubicBezTo>
                      <a:pt x="81" y="75"/>
                      <a:pt x="82" y="75"/>
                      <a:pt x="82" y="75"/>
                    </a:cubicBezTo>
                    <a:cubicBezTo>
                      <a:pt x="83" y="75"/>
                      <a:pt x="84" y="75"/>
                      <a:pt x="84" y="75"/>
                    </a:cubicBezTo>
                    <a:cubicBezTo>
                      <a:pt x="85" y="75"/>
                      <a:pt x="85" y="75"/>
                      <a:pt x="86" y="75"/>
                    </a:cubicBezTo>
                    <a:cubicBezTo>
                      <a:pt x="88" y="74"/>
                      <a:pt x="92" y="73"/>
                      <a:pt x="94" y="71"/>
                    </a:cubicBezTo>
                    <a:cubicBezTo>
                      <a:pt x="96" y="68"/>
                      <a:pt x="100" y="68"/>
                      <a:pt x="100" y="64"/>
                    </a:cubicBezTo>
                    <a:cubicBezTo>
                      <a:pt x="101" y="63"/>
                      <a:pt x="102" y="61"/>
                      <a:pt x="103" y="60"/>
                    </a:cubicBezTo>
                    <a:cubicBezTo>
                      <a:pt x="102" y="57"/>
                      <a:pt x="102" y="56"/>
                      <a:pt x="104" y="53"/>
                    </a:cubicBezTo>
                    <a:cubicBezTo>
                      <a:pt x="103" y="44"/>
                      <a:pt x="90" y="42"/>
                      <a:pt x="83" y="41"/>
                    </a:cubicBezTo>
                    <a:cubicBezTo>
                      <a:pt x="83" y="41"/>
                      <a:pt x="97" y="41"/>
                      <a:pt x="100" y="39"/>
                    </a:cubicBezTo>
                    <a:cubicBezTo>
                      <a:pt x="102" y="38"/>
                      <a:pt x="106" y="32"/>
                      <a:pt x="105" y="29"/>
                    </a:cubicBezTo>
                    <a:cubicBezTo>
                      <a:pt x="105" y="27"/>
                      <a:pt x="108" y="25"/>
                      <a:pt x="107" y="23"/>
                    </a:cubicBezTo>
                    <a:cubicBezTo>
                      <a:pt x="107" y="21"/>
                      <a:pt x="109" y="15"/>
                      <a:pt x="110" y="14"/>
                    </a:cubicBezTo>
                    <a:cubicBezTo>
                      <a:pt x="111" y="11"/>
                      <a:pt x="111" y="6"/>
                      <a:pt x="110" y="3"/>
                    </a:cubicBezTo>
                    <a:cubicBezTo>
                      <a:pt x="109" y="1"/>
                      <a:pt x="107"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2"/>
              <p:cNvSpPr>
                <a:spLocks/>
              </p:cNvSpPr>
              <p:nvPr/>
            </p:nvSpPr>
            <p:spPr bwMode="auto">
              <a:xfrm>
                <a:off x="4542694" y="5391506"/>
                <a:ext cx="2089150" cy="169863"/>
              </a:xfrm>
              <a:custGeom>
                <a:avLst/>
                <a:gdLst>
                  <a:gd name="T0" fmla="*/ 179 w 753"/>
                  <a:gd name="T1" fmla="*/ 26 h 61"/>
                  <a:gd name="T2" fmla="*/ 173 w 753"/>
                  <a:gd name="T3" fmla="*/ 26 h 61"/>
                  <a:gd name="T4" fmla="*/ 28 w 753"/>
                  <a:gd name="T5" fmla="*/ 39 h 61"/>
                  <a:gd name="T6" fmla="*/ 263 w 753"/>
                  <a:gd name="T7" fmla="*/ 56 h 61"/>
                  <a:gd name="T8" fmla="*/ 526 w 753"/>
                  <a:gd name="T9" fmla="*/ 53 h 61"/>
                  <a:gd name="T10" fmla="*/ 687 w 753"/>
                  <a:gd name="T11" fmla="*/ 34 h 61"/>
                  <a:gd name="T12" fmla="*/ 521 w 753"/>
                  <a:gd name="T13" fmla="*/ 16 h 61"/>
                  <a:gd name="T14" fmla="*/ 378 w 753"/>
                  <a:gd name="T15" fmla="*/ 20 h 61"/>
                  <a:gd name="T16" fmla="*/ 179 w 753"/>
                  <a:gd name="T1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61">
                    <a:moveTo>
                      <a:pt x="179" y="26"/>
                    </a:moveTo>
                    <a:cubicBezTo>
                      <a:pt x="179" y="26"/>
                      <a:pt x="177" y="26"/>
                      <a:pt x="173" y="26"/>
                    </a:cubicBezTo>
                    <a:cubicBezTo>
                      <a:pt x="147" y="26"/>
                      <a:pt x="51" y="26"/>
                      <a:pt x="28" y="39"/>
                    </a:cubicBezTo>
                    <a:cubicBezTo>
                      <a:pt x="0" y="53"/>
                      <a:pt x="134" y="61"/>
                      <a:pt x="263" y="56"/>
                    </a:cubicBezTo>
                    <a:cubicBezTo>
                      <a:pt x="392" y="52"/>
                      <a:pt x="448" y="56"/>
                      <a:pt x="526" y="53"/>
                    </a:cubicBezTo>
                    <a:cubicBezTo>
                      <a:pt x="603" y="50"/>
                      <a:pt x="753" y="39"/>
                      <a:pt x="687" y="34"/>
                    </a:cubicBezTo>
                    <a:cubicBezTo>
                      <a:pt x="621" y="29"/>
                      <a:pt x="556" y="16"/>
                      <a:pt x="521" y="16"/>
                    </a:cubicBezTo>
                    <a:cubicBezTo>
                      <a:pt x="485" y="16"/>
                      <a:pt x="405" y="14"/>
                      <a:pt x="378" y="20"/>
                    </a:cubicBezTo>
                    <a:cubicBezTo>
                      <a:pt x="352" y="26"/>
                      <a:pt x="284" y="0"/>
                      <a:pt x="179"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3"/>
              <p:cNvSpPr>
                <a:spLocks/>
              </p:cNvSpPr>
              <p:nvPr/>
            </p:nvSpPr>
            <p:spPr bwMode="auto">
              <a:xfrm>
                <a:off x="5006244" y="5350231"/>
                <a:ext cx="863600" cy="136525"/>
              </a:xfrm>
              <a:custGeom>
                <a:avLst/>
                <a:gdLst>
                  <a:gd name="T0" fmla="*/ 92 w 311"/>
                  <a:gd name="T1" fmla="*/ 0 h 49"/>
                  <a:gd name="T2" fmla="*/ 51 w 311"/>
                  <a:gd name="T3" fmla="*/ 33 h 49"/>
                  <a:gd name="T4" fmla="*/ 0 w 311"/>
                  <a:gd name="T5" fmla="*/ 45 h 49"/>
                  <a:gd name="T6" fmla="*/ 77 w 311"/>
                  <a:gd name="T7" fmla="*/ 41 h 49"/>
                  <a:gd name="T8" fmla="*/ 134 w 311"/>
                  <a:gd name="T9" fmla="*/ 34 h 49"/>
                  <a:gd name="T10" fmla="*/ 222 w 311"/>
                  <a:gd name="T11" fmla="*/ 47 h 49"/>
                  <a:gd name="T12" fmla="*/ 291 w 311"/>
                  <a:gd name="T13" fmla="*/ 41 h 49"/>
                  <a:gd name="T14" fmla="*/ 267 w 311"/>
                  <a:gd name="T15" fmla="*/ 34 h 49"/>
                  <a:gd name="T16" fmla="*/ 201 w 311"/>
                  <a:gd name="T17" fmla="*/ 19 h 49"/>
                  <a:gd name="T18" fmla="*/ 92 w 311"/>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49">
                    <a:moveTo>
                      <a:pt x="92" y="0"/>
                    </a:moveTo>
                    <a:cubicBezTo>
                      <a:pt x="92" y="0"/>
                      <a:pt x="97" y="30"/>
                      <a:pt x="51" y="33"/>
                    </a:cubicBezTo>
                    <a:cubicBezTo>
                      <a:pt x="4" y="37"/>
                      <a:pt x="0" y="45"/>
                      <a:pt x="0" y="45"/>
                    </a:cubicBezTo>
                    <a:cubicBezTo>
                      <a:pt x="0" y="45"/>
                      <a:pt x="51" y="40"/>
                      <a:pt x="77" y="41"/>
                    </a:cubicBezTo>
                    <a:cubicBezTo>
                      <a:pt x="104" y="42"/>
                      <a:pt x="112" y="33"/>
                      <a:pt x="134" y="34"/>
                    </a:cubicBezTo>
                    <a:cubicBezTo>
                      <a:pt x="156" y="36"/>
                      <a:pt x="192" y="49"/>
                      <a:pt x="222" y="47"/>
                    </a:cubicBezTo>
                    <a:cubicBezTo>
                      <a:pt x="253" y="45"/>
                      <a:pt x="272" y="36"/>
                      <a:pt x="291" y="41"/>
                    </a:cubicBezTo>
                    <a:cubicBezTo>
                      <a:pt x="311" y="45"/>
                      <a:pt x="295" y="33"/>
                      <a:pt x="267" y="34"/>
                    </a:cubicBezTo>
                    <a:cubicBezTo>
                      <a:pt x="239" y="34"/>
                      <a:pt x="214" y="35"/>
                      <a:pt x="201" y="19"/>
                    </a:cubicBezTo>
                    <a:cubicBezTo>
                      <a:pt x="189" y="2"/>
                      <a:pt x="92" y="0"/>
                      <a:pt x="9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14"/>
              <p:cNvSpPr>
                <a:spLocks/>
              </p:cNvSpPr>
              <p:nvPr/>
            </p:nvSpPr>
            <p:spPr bwMode="auto">
              <a:xfrm>
                <a:off x="5411056" y="4400906"/>
                <a:ext cx="458788" cy="241300"/>
              </a:xfrm>
              <a:custGeom>
                <a:avLst/>
                <a:gdLst>
                  <a:gd name="T0" fmla="*/ 159 w 165"/>
                  <a:gd name="T1" fmla="*/ 0 h 87"/>
                  <a:gd name="T2" fmla="*/ 9 w 165"/>
                  <a:gd name="T3" fmla="*/ 57 h 87"/>
                  <a:gd name="T4" fmla="*/ 0 w 165"/>
                  <a:gd name="T5" fmla="*/ 87 h 87"/>
                  <a:gd name="T6" fmla="*/ 48 w 165"/>
                  <a:gd name="T7" fmla="*/ 66 h 87"/>
                  <a:gd name="T8" fmla="*/ 165 w 165"/>
                  <a:gd name="T9" fmla="*/ 0 h 87"/>
                  <a:gd name="T10" fmla="*/ 159 w 165"/>
                  <a:gd name="T11" fmla="*/ 0 h 87"/>
                </a:gdLst>
                <a:ahLst/>
                <a:cxnLst>
                  <a:cxn ang="0">
                    <a:pos x="T0" y="T1"/>
                  </a:cxn>
                  <a:cxn ang="0">
                    <a:pos x="T2" y="T3"/>
                  </a:cxn>
                  <a:cxn ang="0">
                    <a:pos x="T4" y="T5"/>
                  </a:cxn>
                  <a:cxn ang="0">
                    <a:pos x="T6" y="T7"/>
                  </a:cxn>
                  <a:cxn ang="0">
                    <a:pos x="T8" y="T9"/>
                  </a:cxn>
                  <a:cxn ang="0">
                    <a:pos x="T10" y="T11"/>
                  </a:cxn>
                </a:cxnLst>
                <a:rect l="0" t="0" r="r" b="b"/>
                <a:pathLst>
                  <a:path w="165" h="87">
                    <a:moveTo>
                      <a:pt x="159" y="0"/>
                    </a:moveTo>
                    <a:cubicBezTo>
                      <a:pt x="159" y="0"/>
                      <a:pt x="118" y="51"/>
                      <a:pt x="9" y="57"/>
                    </a:cubicBezTo>
                    <a:cubicBezTo>
                      <a:pt x="0" y="87"/>
                      <a:pt x="0" y="87"/>
                      <a:pt x="0" y="87"/>
                    </a:cubicBezTo>
                    <a:cubicBezTo>
                      <a:pt x="0" y="87"/>
                      <a:pt x="22" y="70"/>
                      <a:pt x="48" y="66"/>
                    </a:cubicBezTo>
                    <a:cubicBezTo>
                      <a:pt x="73" y="61"/>
                      <a:pt x="147" y="30"/>
                      <a:pt x="165" y="0"/>
                    </a:cubicBezTo>
                    <a:cubicBezTo>
                      <a:pt x="159" y="0"/>
                      <a:pt x="159" y="0"/>
                      <a:pt x="15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15"/>
              <p:cNvSpPr>
                <a:spLocks/>
              </p:cNvSpPr>
              <p:nvPr/>
            </p:nvSpPr>
            <p:spPr bwMode="auto">
              <a:xfrm>
                <a:off x="5722206" y="4367568"/>
                <a:ext cx="104775" cy="155575"/>
              </a:xfrm>
              <a:custGeom>
                <a:avLst/>
                <a:gdLst>
                  <a:gd name="T0" fmla="*/ 32 w 38"/>
                  <a:gd name="T1" fmla="*/ 0 h 56"/>
                  <a:gd name="T2" fmla="*/ 16 w 38"/>
                  <a:gd name="T3" fmla="*/ 40 h 56"/>
                  <a:gd name="T4" fmla="*/ 15 w 38"/>
                  <a:gd name="T5" fmla="*/ 41 h 56"/>
                  <a:gd name="T6" fmla="*/ 25 w 38"/>
                  <a:gd name="T7" fmla="*/ 37 h 56"/>
                  <a:gd name="T8" fmla="*/ 32 w 38"/>
                  <a:gd name="T9" fmla="*/ 0 h 56"/>
                </a:gdLst>
                <a:ahLst/>
                <a:cxnLst>
                  <a:cxn ang="0">
                    <a:pos x="T0" y="T1"/>
                  </a:cxn>
                  <a:cxn ang="0">
                    <a:pos x="T2" y="T3"/>
                  </a:cxn>
                  <a:cxn ang="0">
                    <a:pos x="T4" y="T5"/>
                  </a:cxn>
                  <a:cxn ang="0">
                    <a:pos x="T6" y="T7"/>
                  </a:cxn>
                  <a:cxn ang="0">
                    <a:pos x="T8" y="T9"/>
                  </a:cxn>
                </a:cxnLst>
                <a:rect l="0" t="0" r="r" b="b"/>
                <a:pathLst>
                  <a:path w="38" h="56">
                    <a:moveTo>
                      <a:pt x="32" y="0"/>
                    </a:moveTo>
                    <a:cubicBezTo>
                      <a:pt x="32" y="0"/>
                      <a:pt x="32" y="24"/>
                      <a:pt x="16" y="40"/>
                    </a:cubicBezTo>
                    <a:cubicBezTo>
                      <a:pt x="0" y="56"/>
                      <a:pt x="15" y="41"/>
                      <a:pt x="15" y="41"/>
                    </a:cubicBezTo>
                    <a:cubicBezTo>
                      <a:pt x="16" y="41"/>
                      <a:pt x="25" y="37"/>
                      <a:pt x="25" y="37"/>
                    </a:cubicBezTo>
                    <a:cubicBezTo>
                      <a:pt x="25" y="37"/>
                      <a:pt x="38" y="10"/>
                      <a:pt x="3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16"/>
              <p:cNvSpPr>
                <a:spLocks/>
              </p:cNvSpPr>
              <p:nvPr/>
            </p:nvSpPr>
            <p:spPr bwMode="auto">
              <a:xfrm>
                <a:off x="5231669" y="3916718"/>
                <a:ext cx="538163" cy="1530350"/>
              </a:xfrm>
              <a:custGeom>
                <a:avLst/>
                <a:gdLst>
                  <a:gd name="T0" fmla="*/ 57 w 194"/>
                  <a:gd name="T1" fmla="*/ 72 h 552"/>
                  <a:gd name="T2" fmla="*/ 40 w 194"/>
                  <a:gd name="T3" fmla="*/ 252 h 552"/>
                  <a:gd name="T4" fmla="*/ 14 w 194"/>
                  <a:gd name="T5" fmla="*/ 552 h 552"/>
                  <a:gd name="T6" fmla="*/ 130 w 194"/>
                  <a:gd name="T7" fmla="*/ 552 h 552"/>
                  <a:gd name="T8" fmla="*/ 83 w 194"/>
                  <a:gd name="T9" fmla="*/ 335 h 552"/>
                  <a:gd name="T10" fmla="*/ 194 w 194"/>
                  <a:gd name="T11" fmla="*/ 47 h 552"/>
                  <a:gd name="T12" fmla="*/ 163 w 194"/>
                  <a:gd name="T13" fmla="*/ 44 h 552"/>
                  <a:gd name="T14" fmla="*/ 93 w 194"/>
                  <a:gd name="T15" fmla="*/ 187 h 552"/>
                  <a:gd name="T16" fmla="*/ 96 w 194"/>
                  <a:gd name="T17" fmla="*/ 45 h 552"/>
                  <a:gd name="T18" fmla="*/ 57 w 194"/>
                  <a:gd name="T19" fmla="*/ 7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552">
                    <a:moveTo>
                      <a:pt x="57" y="72"/>
                    </a:moveTo>
                    <a:cubicBezTo>
                      <a:pt x="57" y="72"/>
                      <a:pt x="79" y="78"/>
                      <a:pt x="40" y="252"/>
                    </a:cubicBezTo>
                    <a:cubicBezTo>
                      <a:pt x="0" y="426"/>
                      <a:pt x="14" y="552"/>
                      <a:pt x="14" y="552"/>
                    </a:cubicBezTo>
                    <a:cubicBezTo>
                      <a:pt x="130" y="552"/>
                      <a:pt x="130" y="552"/>
                      <a:pt x="130" y="552"/>
                    </a:cubicBezTo>
                    <a:cubicBezTo>
                      <a:pt x="130" y="552"/>
                      <a:pt x="76" y="443"/>
                      <a:pt x="83" y="335"/>
                    </a:cubicBezTo>
                    <a:cubicBezTo>
                      <a:pt x="89" y="227"/>
                      <a:pt x="176" y="124"/>
                      <a:pt x="194" y="47"/>
                    </a:cubicBezTo>
                    <a:cubicBezTo>
                      <a:pt x="163" y="44"/>
                      <a:pt x="163" y="44"/>
                      <a:pt x="163" y="44"/>
                    </a:cubicBezTo>
                    <a:cubicBezTo>
                      <a:pt x="163" y="44"/>
                      <a:pt x="121" y="159"/>
                      <a:pt x="93" y="187"/>
                    </a:cubicBezTo>
                    <a:cubicBezTo>
                      <a:pt x="93" y="187"/>
                      <a:pt x="108" y="89"/>
                      <a:pt x="96" y="45"/>
                    </a:cubicBezTo>
                    <a:cubicBezTo>
                      <a:pt x="85" y="0"/>
                      <a:pt x="57" y="72"/>
                      <a:pt x="57" y="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17"/>
              <p:cNvSpPr>
                <a:spLocks noEditPoints="1"/>
              </p:cNvSpPr>
              <p:nvPr/>
            </p:nvSpPr>
            <p:spPr bwMode="auto">
              <a:xfrm>
                <a:off x="5488844" y="4121506"/>
                <a:ext cx="163513" cy="312738"/>
              </a:xfrm>
              <a:custGeom>
                <a:avLst/>
                <a:gdLst>
                  <a:gd name="T0" fmla="*/ 0 w 59"/>
                  <a:gd name="T1" fmla="*/ 113 h 113"/>
                  <a:gd name="T2" fmla="*/ 0 w 59"/>
                  <a:gd name="T3" fmla="*/ 113 h 113"/>
                  <a:gd name="T4" fmla="*/ 0 w 59"/>
                  <a:gd name="T5" fmla="*/ 113 h 113"/>
                  <a:gd name="T6" fmla="*/ 0 w 59"/>
                  <a:gd name="T7" fmla="*/ 113 h 113"/>
                  <a:gd name="T8" fmla="*/ 0 w 59"/>
                  <a:gd name="T9" fmla="*/ 113 h 113"/>
                  <a:gd name="T10" fmla="*/ 0 w 59"/>
                  <a:gd name="T11" fmla="*/ 113 h 113"/>
                  <a:gd name="T12" fmla="*/ 0 w 59"/>
                  <a:gd name="T13" fmla="*/ 113 h 113"/>
                  <a:gd name="T14" fmla="*/ 0 w 59"/>
                  <a:gd name="T15" fmla="*/ 113 h 113"/>
                  <a:gd name="T16" fmla="*/ 0 w 59"/>
                  <a:gd name="T17" fmla="*/ 113 h 113"/>
                  <a:gd name="T18" fmla="*/ 0 w 59"/>
                  <a:gd name="T19" fmla="*/ 112 h 113"/>
                  <a:gd name="T20" fmla="*/ 0 w 59"/>
                  <a:gd name="T21" fmla="*/ 112 h 113"/>
                  <a:gd name="T22" fmla="*/ 0 w 59"/>
                  <a:gd name="T23" fmla="*/ 112 h 113"/>
                  <a:gd name="T24" fmla="*/ 59 w 59"/>
                  <a:gd name="T25" fmla="*/ 0 h 113"/>
                  <a:gd name="T26" fmla="*/ 40 w 59"/>
                  <a:gd name="T27" fmla="*/ 42 h 113"/>
                  <a:gd name="T28" fmla="*/ 59 w 59"/>
                  <a:gd name="T29" fmla="*/ 0 h 113"/>
                  <a:gd name="T30" fmla="*/ 59 w 59"/>
                  <a:gd name="T31" fmla="*/ 0 h 113"/>
                  <a:gd name="T32" fmla="*/ 7 w 59"/>
                  <a:gd name="T33" fmla="*/ 0 h 113"/>
                  <a:gd name="T34" fmla="*/ 7 w 59"/>
                  <a:gd name="T35" fmla="*/ 0 h 113"/>
                  <a:gd name="T36" fmla="*/ 0 w 59"/>
                  <a:gd name="T37" fmla="*/ 112 h 113"/>
                  <a:gd name="T38" fmla="*/ 7 w 59"/>
                  <a:gd name="T3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13">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2"/>
                    </a:moveTo>
                    <a:cubicBezTo>
                      <a:pt x="0" y="112"/>
                      <a:pt x="0" y="112"/>
                      <a:pt x="0" y="112"/>
                    </a:cubicBezTo>
                    <a:cubicBezTo>
                      <a:pt x="0" y="112"/>
                      <a:pt x="0" y="112"/>
                      <a:pt x="0" y="112"/>
                    </a:cubicBezTo>
                    <a:moveTo>
                      <a:pt x="59" y="0"/>
                    </a:moveTo>
                    <a:cubicBezTo>
                      <a:pt x="54" y="12"/>
                      <a:pt x="47" y="27"/>
                      <a:pt x="40" y="42"/>
                    </a:cubicBezTo>
                    <a:cubicBezTo>
                      <a:pt x="47" y="27"/>
                      <a:pt x="54" y="12"/>
                      <a:pt x="59" y="0"/>
                    </a:cubicBezTo>
                    <a:cubicBezTo>
                      <a:pt x="59" y="0"/>
                      <a:pt x="59" y="0"/>
                      <a:pt x="59" y="0"/>
                    </a:cubicBezTo>
                    <a:moveTo>
                      <a:pt x="7" y="0"/>
                    </a:moveTo>
                    <a:cubicBezTo>
                      <a:pt x="7" y="0"/>
                      <a:pt x="7" y="0"/>
                      <a:pt x="7" y="0"/>
                    </a:cubicBezTo>
                    <a:cubicBezTo>
                      <a:pt x="10" y="47"/>
                      <a:pt x="1" y="110"/>
                      <a:pt x="0" y="112"/>
                    </a:cubicBezTo>
                    <a:cubicBezTo>
                      <a:pt x="1" y="110"/>
                      <a:pt x="10" y="47"/>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18"/>
              <p:cNvSpPr>
                <a:spLocks/>
              </p:cNvSpPr>
              <p:nvPr/>
            </p:nvSpPr>
            <p:spPr bwMode="auto">
              <a:xfrm>
                <a:off x="5309456" y="4121506"/>
                <a:ext cx="417513" cy="776288"/>
              </a:xfrm>
              <a:custGeom>
                <a:avLst/>
                <a:gdLst>
                  <a:gd name="T0" fmla="*/ 72 w 151"/>
                  <a:gd name="T1" fmla="*/ 0 h 280"/>
                  <a:gd name="T2" fmla="*/ 40 w 151"/>
                  <a:gd name="T3" fmla="*/ 12 h 280"/>
                  <a:gd name="T4" fmla="*/ 25 w 151"/>
                  <a:gd name="T5" fmla="*/ 146 h 280"/>
                  <a:gd name="T6" fmla="*/ 0 w 151"/>
                  <a:gd name="T7" fmla="*/ 280 h 280"/>
                  <a:gd name="T8" fmla="*/ 59 w 151"/>
                  <a:gd name="T9" fmla="*/ 158 h 280"/>
                  <a:gd name="T10" fmla="*/ 151 w 151"/>
                  <a:gd name="T11" fmla="*/ 2 h 280"/>
                  <a:gd name="T12" fmla="*/ 124 w 151"/>
                  <a:gd name="T13" fmla="*/ 0 h 280"/>
                  <a:gd name="T14" fmla="*/ 105 w 151"/>
                  <a:gd name="T15" fmla="*/ 42 h 280"/>
                  <a:gd name="T16" fmla="*/ 65 w 151"/>
                  <a:gd name="T17" fmla="*/ 113 h 280"/>
                  <a:gd name="T18" fmla="*/ 65 w 151"/>
                  <a:gd name="T19" fmla="*/ 113 h 280"/>
                  <a:gd name="T20" fmla="*/ 65 w 151"/>
                  <a:gd name="T21" fmla="*/ 113 h 280"/>
                  <a:gd name="T22" fmla="*/ 65 w 151"/>
                  <a:gd name="T23" fmla="*/ 113 h 280"/>
                  <a:gd name="T24" fmla="*/ 65 w 151"/>
                  <a:gd name="T25" fmla="*/ 113 h 280"/>
                  <a:gd name="T26" fmla="*/ 65 w 151"/>
                  <a:gd name="T27" fmla="*/ 113 h 280"/>
                  <a:gd name="T28" fmla="*/ 65 w 151"/>
                  <a:gd name="T29" fmla="*/ 113 h 280"/>
                  <a:gd name="T30" fmla="*/ 65 w 151"/>
                  <a:gd name="T31" fmla="*/ 113 h 280"/>
                  <a:gd name="T32" fmla="*/ 65 w 151"/>
                  <a:gd name="T33" fmla="*/ 113 h 280"/>
                  <a:gd name="T34" fmla="*/ 65 w 151"/>
                  <a:gd name="T35" fmla="*/ 113 h 280"/>
                  <a:gd name="T36" fmla="*/ 65 w 151"/>
                  <a:gd name="T37" fmla="*/ 112 h 280"/>
                  <a:gd name="T38" fmla="*/ 65 w 151"/>
                  <a:gd name="T39" fmla="*/ 112 h 280"/>
                  <a:gd name="T40" fmla="*/ 65 w 151"/>
                  <a:gd name="T41" fmla="*/ 112 h 280"/>
                  <a:gd name="T42" fmla="*/ 72 w 151"/>
                  <a:gd name="T4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80">
                    <a:moveTo>
                      <a:pt x="72" y="0"/>
                    </a:moveTo>
                    <a:cubicBezTo>
                      <a:pt x="53" y="1"/>
                      <a:pt x="38" y="4"/>
                      <a:pt x="40" y="12"/>
                    </a:cubicBezTo>
                    <a:cubicBezTo>
                      <a:pt x="46" y="31"/>
                      <a:pt x="31" y="110"/>
                      <a:pt x="25" y="146"/>
                    </a:cubicBezTo>
                    <a:cubicBezTo>
                      <a:pt x="18" y="181"/>
                      <a:pt x="0" y="280"/>
                      <a:pt x="0" y="280"/>
                    </a:cubicBezTo>
                    <a:cubicBezTo>
                      <a:pt x="0" y="280"/>
                      <a:pt x="18" y="195"/>
                      <a:pt x="59" y="158"/>
                    </a:cubicBezTo>
                    <a:cubicBezTo>
                      <a:pt x="99" y="122"/>
                      <a:pt x="151" y="2"/>
                      <a:pt x="151" y="2"/>
                    </a:cubicBezTo>
                    <a:cubicBezTo>
                      <a:pt x="151" y="2"/>
                      <a:pt x="139" y="1"/>
                      <a:pt x="124" y="0"/>
                    </a:cubicBezTo>
                    <a:cubicBezTo>
                      <a:pt x="119" y="12"/>
                      <a:pt x="112" y="27"/>
                      <a:pt x="105" y="42"/>
                    </a:cubicBezTo>
                    <a:cubicBezTo>
                      <a:pt x="92" y="71"/>
                      <a:pt x="77" y="100"/>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2"/>
                      <a:pt x="65" y="112"/>
                      <a:pt x="65" y="112"/>
                    </a:cubicBezTo>
                    <a:cubicBezTo>
                      <a:pt x="65" y="112"/>
                      <a:pt x="65" y="112"/>
                      <a:pt x="65" y="112"/>
                    </a:cubicBezTo>
                    <a:cubicBezTo>
                      <a:pt x="65" y="112"/>
                      <a:pt x="65" y="112"/>
                      <a:pt x="65" y="112"/>
                    </a:cubicBezTo>
                    <a:cubicBezTo>
                      <a:pt x="66" y="110"/>
                      <a:pt x="75" y="47"/>
                      <a:pt x="7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19"/>
              <p:cNvSpPr>
                <a:spLocks/>
              </p:cNvSpPr>
              <p:nvPr/>
            </p:nvSpPr>
            <p:spPr bwMode="auto">
              <a:xfrm>
                <a:off x="4842731" y="4523143"/>
                <a:ext cx="471488" cy="460375"/>
              </a:xfrm>
              <a:custGeom>
                <a:avLst/>
                <a:gdLst>
                  <a:gd name="T0" fmla="*/ 8 w 170"/>
                  <a:gd name="T1" fmla="*/ 1 h 166"/>
                  <a:gd name="T2" fmla="*/ 170 w 170"/>
                  <a:gd name="T3" fmla="*/ 126 h 166"/>
                  <a:gd name="T4" fmla="*/ 170 w 170"/>
                  <a:gd name="T5" fmla="*/ 166 h 166"/>
                  <a:gd name="T6" fmla="*/ 120 w 170"/>
                  <a:gd name="T7" fmla="*/ 123 h 166"/>
                  <a:gd name="T8" fmla="*/ 0 w 170"/>
                  <a:gd name="T9" fmla="*/ 0 h 166"/>
                  <a:gd name="T10" fmla="*/ 8 w 170"/>
                  <a:gd name="T11" fmla="*/ 1 h 166"/>
                </a:gdLst>
                <a:ahLst/>
                <a:cxnLst>
                  <a:cxn ang="0">
                    <a:pos x="T0" y="T1"/>
                  </a:cxn>
                  <a:cxn ang="0">
                    <a:pos x="T2" y="T3"/>
                  </a:cxn>
                  <a:cxn ang="0">
                    <a:pos x="T4" y="T5"/>
                  </a:cxn>
                  <a:cxn ang="0">
                    <a:pos x="T6" y="T7"/>
                  </a:cxn>
                  <a:cxn ang="0">
                    <a:pos x="T8" y="T9"/>
                  </a:cxn>
                  <a:cxn ang="0">
                    <a:pos x="T10" y="T11"/>
                  </a:cxn>
                </a:cxnLst>
                <a:rect l="0" t="0" r="r" b="b"/>
                <a:pathLst>
                  <a:path w="170" h="166">
                    <a:moveTo>
                      <a:pt x="8" y="1"/>
                    </a:moveTo>
                    <a:cubicBezTo>
                      <a:pt x="8" y="1"/>
                      <a:pt x="39" y="79"/>
                      <a:pt x="170" y="126"/>
                    </a:cubicBezTo>
                    <a:cubicBezTo>
                      <a:pt x="170" y="166"/>
                      <a:pt x="170" y="166"/>
                      <a:pt x="170" y="166"/>
                    </a:cubicBezTo>
                    <a:cubicBezTo>
                      <a:pt x="170" y="166"/>
                      <a:pt x="149" y="137"/>
                      <a:pt x="120" y="123"/>
                    </a:cubicBezTo>
                    <a:cubicBezTo>
                      <a:pt x="90" y="108"/>
                      <a:pt x="11" y="43"/>
                      <a:pt x="0" y="0"/>
                    </a:cubicBezTo>
                    <a:lnTo>
                      <a:pt x="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20"/>
              <p:cNvSpPr>
                <a:spLocks/>
              </p:cNvSpPr>
              <p:nvPr/>
            </p:nvSpPr>
            <p:spPr bwMode="auto">
              <a:xfrm>
                <a:off x="4979256" y="4400906"/>
                <a:ext cx="196850" cy="533400"/>
              </a:xfrm>
              <a:custGeom>
                <a:avLst/>
                <a:gdLst>
                  <a:gd name="T0" fmla="*/ 25 w 71"/>
                  <a:gd name="T1" fmla="*/ 0 h 192"/>
                  <a:gd name="T2" fmla="*/ 37 w 71"/>
                  <a:gd name="T3" fmla="*/ 131 h 192"/>
                  <a:gd name="T4" fmla="*/ 38 w 71"/>
                  <a:gd name="T5" fmla="*/ 133 h 192"/>
                  <a:gd name="T6" fmla="*/ 13 w 71"/>
                  <a:gd name="T7" fmla="*/ 113 h 192"/>
                  <a:gd name="T8" fmla="*/ 25 w 71"/>
                  <a:gd name="T9" fmla="*/ 0 h 192"/>
                </a:gdLst>
                <a:ahLst/>
                <a:cxnLst>
                  <a:cxn ang="0">
                    <a:pos x="T0" y="T1"/>
                  </a:cxn>
                  <a:cxn ang="0">
                    <a:pos x="T2" y="T3"/>
                  </a:cxn>
                  <a:cxn ang="0">
                    <a:pos x="T4" y="T5"/>
                  </a:cxn>
                  <a:cxn ang="0">
                    <a:pos x="T6" y="T7"/>
                  </a:cxn>
                  <a:cxn ang="0">
                    <a:pos x="T8" y="T9"/>
                  </a:cxn>
                </a:cxnLst>
                <a:rect l="0" t="0" r="r" b="b"/>
                <a:pathLst>
                  <a:path w="71" h="192">
                    <a:moveTo>
                      <a:pt x="25" y="0"/>
                    </a:moveTo>
                    <a:cubicBezTo>
                      <a:pt x="25" y="0"/>
                      <a:pt x="3" y="70"/>
                      <a:pt x="37" y="131"/>
                    </a:cubicBezTo>
                    <a:cubicBezTo>
                      <a:pt x="71" y="192"/>
                      <a:pt x="40" y="133"/>
                      <a:pt x="38" y="133"/>
                    </a:cubicBezTo>
                    <a:cubicBezTo>
                      <a:pt x="37" y="133"/>
                      <a:pt x="13" y="113"/>
                      <a:pt x="13" y="113"/>
                    </a:cubicBezTo>
                    <a:cubicBezTo>
                      <a:pt x="13" y="113"/>
                      <a:pt x="0" y="23"/>
                      <a:pt x="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9" name="Freeform 21"/>
              <p:cNvSpPr>
                <a:spLocks/>
              </p:cNvSpPr>
              <p:nvPr/>
            </p:nvSpPr>
            <p:spPr bwMode="auto">
              <a:xfrm>
                <a:off x="4518881" y="4110393"/>
                <a:ext cx="746125" cy="530225"/>
              </a:xfrm>
              <a:custGeom>
                <a:avLst/>
                <a:gdLst>
                  <a:gd name="T0" fmla="*/ 262 w 269"/>
                  <a:gd name="T1" fmla="*/ 106 h 191"/>
                  <a:gd name="T2" fmla="*/ 263 w 269"/>
                  <a:gd name="T3" fmla="*/ 99 h 191"/>
                  <a:gd name="T4" fmla="*/ 241 w 269"/>
                  <a:gd name="T5" fmla="*/ 77 h 191"/>
                  <a:gd name="T6" fmla="*/ 236 w 269"/>
                  <a:gd name="T7" fmla="*/ 78 h 191"/>
                  <a:gd name="T8" fmla="*/ 209 w 269"/>
                  <a:gd name="T9" fmla="*/ 58 h 191"/>
                  <a:gd name="T10" fmla="*/ 210 w 269"/>
                  <a:gd name="T11" fmla="*/ 51 h 191"/>
                  <a:gd name="T12" fmla="*/ 184 w 269"/>
                  <a:gd name="T13" fmla="*/ 25 h 191"/>
                  <a:gd name="T14" fmla="*/ 182 w 269"/>
                  <a:gd name="T15" fmla="*/ 25 h 191"/>
                  <a:gd name="T16" fmla="*/ 143 w 269"/>
                  <a:gd name="T17" fmla="*/ 0 h 191"/>
                  <a:gd name="T18" fmla="*/ 102 w 269"/>
                  <a:gd name="T19" fmla="*/ 40 h 191"/>
                  <a:gd name="T20" fmla="*/ 100 w 269"/>
                  <a:gd name="T21" fmla="*/ 40 h 191"/>
                  <a:gd name="T22" fmla="*/ 79 w 269"/>
                  <a:gd name="T23" fmla="*/ 61 h 191"/>
                  <a:gd name="T24" fmla="*/ 68 w 269"/>
                  <a:gd name="T25" fmla="*/ 59 h 191"/>
                  <a:gd name="T26" fmla="*/ 38 w 269"/>
                  <a:gd name="T27" fmla="*/ 83 h 191"/>
                  <a:gd name="T28" fmla="*/ 0 w 269"/>
                  <a:gd name="T29" fmla="*/ 125 h 191"/>
                  <a:gd name="T30" fmla="*/ 42 w 269"/>
                  <a:gd name="T31" fmla="*/ 166 h 191"/>
                  <a:gd name="T32" fmla="*/ 59 w 269"/>
                  <a:gd name="T33" fmla="*/ 163 h 191"/>
                  <a:gd name="T34" fmla="*/ 92 w 269"/>
                  <a:gd name="T35" fmla="*/ 187 h 191"/>
                  <a:gd name="T36" fmla="*/ 110 w 269"/>
                  <a:gd name="T37" fmla="*/ 182 h 191"/>
                  <a:gd name="T38" fmla="*/ 145 w 269"/>
                  <a:gd name="T39" fmla="*/ 191 h 191"/>
                  <a:gd name="T40" fmla="*/ 205 w 269"/>
                  <a:gd name="T41" fmla="*/ 165 h 191"/>
                  <a:gd name="T42" fmla="*/ 227 w 269"/>
                  <a:gd name="T43" fmla="*/ 171 h 191"/>
                  <a:gd name="T44" fmla="*/ 269 w 269"/>
                  <a:gd name="T45" fmla="*/ 129 h 191"/>
                  <a:gd name="T46" fmla="*/ 262 w 269"/>
                  <a:gd name="T47" fmla="*/ 10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191">
                    <a:moveTo>
                      <a:pt x="262" y="106"/>
                    </a:moveTo>
                    <a:cubicBezTo>
                      <a:pt x="263" y="103"/>
                      <a:pt x="263" y="101"/>
                      <a:pt x="263" y="99"/>
                    </a:cubicBezTo>
                    <a:cubicBezTo>
                      <a:pt x="263" y="87"/>
                      <a:pt x="253" y="77"/>
                      <a:pt x="241" y="77"/>
                    </a:cubicBezTo>
                    <a:cubicBezTo>
                      <a:pt x="239" y="77"/>
                      <a:pt x="237" y="77"/>
                      <a:pt x="236" y="78"/>
                    </a:cubicBezTo>
                    <a:cubicBezTo>
                      <a:pt x="230" y="68"/>
                      <a:pt x="221" y="61"/>
                      <a:pt x="209" y="58"/>
                    </a:cubicBezTo>
                    <a:cubicBezTo>
                      <a:pt x="210" y="56"/>
                      <a:pt x="210" y="54"/>
                      <a:pt x="210" y="51"/>
                    </a:cubicBezTo>
                    <a:cubicBezTo>
                      <a:pt x="210" y="37"/>
                      <a:pt x="198" y="25"/>
                      <a:pt x="184" y="25"/>
                    </a:cubicBezTo>
                    <a:cubicBezTo>
                      <a:pt x="183" y="25"/>
                      <a:pt x="182" y="25"/>
                      <a:pt x="182" y="25"/>
                    </a:cubicBezTo>
                    <a:cubicBezTo>
                      <a:pt x="175" y="11"/>
                      <a:pt x="160" y="0"/>
                      <a:pt x="143" y="0"/>
                    </a:cubicBezTo>
                    <a:cubicBezTo>
                      <a:pt x="121" y="0"/>
                      <a:pt x="103" y="18"/>
                      <a:pt x="102" y="40"/>
                    </a:cubicBezTo>
                    <a:cubicBezTo>
                      <a:pt x="101" y="40"/>
                      <a:pt x="101" y="40"/>
                      <a:pt x="100" y="40"/>
                    </a:cubicBezTo>
                    <a:cubicBezTo>
                      <a:pt x="89" y="40"/>
                      <a:pt x="79" y="49"/>
                      <a:pt x="79" y="61"/>
                    </a:cubicBezTo>
                    <a:cubicBezTo>
                      <a:pt x="76" y="60"/>
                      <a:pt x="72" y="59"/>
                      <a:pt x="68" y="59"/>
                    </a:cubicBezTo>
                    <a:cubicBezTo>
                      <a:pt x="54" y="59"/>
                      <a:pt x="41" y="69"/>
                      <a:pt x="38" y="83"/>
                    </a:cubicBezTo>
                    <a:cubicBezTo>
                      <a:pt x="17" y="85"/>
                      <a:pt x="0" y="103"/>
                      <a:pt x="0" y="125"/>
                    </a:cubicBezTo>
                    <a:cubicBezTo>
                      <a:pt x="0" y="148"/>
                      <a:pt x="19" y="166"/>
                      <a:pt x="42" y="166"/>
                    </a:cubicBezTo>
                    <a:cubicBezTo>
                      <a:pt x="48" y="166"/>
                      <a:pt x="54" y="165"/>
                      <a:pt x="59" y="163"/>
                    </a:cubicBezTo>
                    <a:cubicBezTo>
                      <a:pt x="63" y="177"/>
                      <a:pt x="76" y="187"/>
                      <a:pt x="92" y="187"/>
                    </a:cubicBezTo>
                    <a:cubicBezTo>
                      <a:pt x="98" y="187"/>
                      <a:pt x="104" y="185"/>
                      <a:pt x="110" y="182"/>
                    </a:cubicBezTo>
                    <a:cubicBezTo>
                      <a:pt x="120" y="188"/>
                      <a:pt x="133" y="191"/>
                      <a:pt x="145" y="191"/>
                    </a:cubicBezTo>
                    <a:cubicBezTo>
                      <a:pt x="169" y="191"/>
                      <a:pt x="190" y="181"/>
                      <a:pt x="205" y="165"/>
                    </a:cubicBezTo>
                    <a:cubicBezTo>
                      <a:pt x="211" y="169"/>
                      <a:pt x="219" y="171"/>
                      <a:pt x="227" y="171"/>
                    </a:cubicBezTo>
                    <a:cubicBezTo>
                      <a:pt x="250" y="171"/>
                      <a:pt x="269" y="152"/>
                      <a:pt x="269" y="129"/>
                    </a:cubicBezTo>
                    <a:cubicBezTo>
                      <a:pt x="269" y="120"/>
                      <a:pt x="266" y="112"/>
                      <a:pt x="262" y="1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22"/>
              <p:cNvSpPr>
                <a:spLocks/>
              </p:cNvSpPr>
              <p:nvPr/>
            </p:nvSpPr>
            <p:spPr bwMode="auto">
              <a:xfrm>
                <a:off x="4531581" y="4121506"/>
                <a:ext cx="719138" cy="509588"/>
              </a:xfrm>
              <a:custGeom>
                <a:avLst/>
                <a:gdLst>
                  <a:gd name="T0" fmla="*/ 253 w 259"/>
                  <a:gd name="T1" fmla="*/ 101 h 184"/>
                  <a:gd name="T2" fmla="*/ 254 w 259"/>
                  <a:gd name="T3" fmla="*/ 95 h 184"/>
                  <a:gd name="T4" fmla="*/ 233 w 259"/>
                  <a:gd name="T5" fmla="*/ 74 h 184"/>
                  <a:gd name="T6" fmla="*/ 227 w 259"/>
                  <a:gd name="T7" fmla="*/ 75 h 184"/>
                  <a:gd name="T8" fmla="*/ 202 w 259"/>
                  <a:gd name="T9" fmla="*/ 55 h 184"/>
                  <a:gd name="T10" fmla="*/ 202 w 259"/>
                  <a:gd name="T11" fmla="*/ 49 h 184"/>
                  <a:gd name="T12" fmla="*/ 177 w 259"/>
                  <a:gd name="T13" fmla="*/ 24 h 184"/>
                  <a:gd name="T14" fmla="*/ 175 w 259"/>
                  <a:gd name="T15" fmla="*/ 24 h 184"/>
                  <a:gd name="T16" fmla="*/ 138 w 259"/>
                  <a:gd name="T17" fmla="*/ 0 h 184"/>
                  <a:gd name="T18" fmla="*/ 98 w 259"/>
                  <a:gd name="T19" fmla="*/ 38 h 184"/>
                  <a:gd name="T20" fmla="*/ 97 w 259"/>
                  <a:gd name="T21" fmla="*/ 38 h 184"/>
                  <a:gd name="T22" fmla="*/ 76 w 259"/>
                  <a:gd name="T23" fmla="*/ 58 h 184"/>
                  <a:gd name="T24" fmla="*/ 65 w 259"/>
                  <a:gd name="T25" fmla="*/ 56 h 184"/>
                  <a:gd name="T26" fmla="*/ 37 w 259"/>
                  <a:gd name="T27" fmla="*/ 79 h 184"/>
                  <a:gd name="T28" fmla="*/ 0 w 259"/>
                  <a:gd name="T29" fmla="*/ 120 h 184"/>
                  <a:gd name="T30" fmla="*/ 40 w 259"/>
                  <a:gd name="T31" fmla="*/ 160 h 184"/>
                  <a:gd name="T32" fmla="*/ 56 w 259"/>
                  <a:gd name="T33" fmla="*/ 157 h 184"/>
                  <a:gd name="T34" fmla="*/ 88 w 259"/>
                  <a:gd name="T35" fmla="*/ 180 h 184"/>
                  <a:gd name="T36" fmla="*/ 106 w 259"/>
                  <a:gd name="T37" fmla="*/ 175 h 184"/>
                  <a:gd name="T38" fmla="*/ 140 w 259"/>
                  <a:gd name="T39" fmla="*/ 184 h 184"/>
                  <a:gd name="T40" fmla="*/ 197 w 259"/>
                  <a:gd name="T41" fmla="*/ 158 h 184"/>
                  <a:gd name="T42" fmla="*/ 219 w 259"/>
                  <a:gd name="T43" fmla="*/ 164 h 184"/>
                  <a:gd name="T44" fmla="*/ 259 w 259"/>
                  <a:gd name="T45" fmla="*/ 124 h 184"/>
                  <a:gd name="T46" fmla="*/ 253 w 259"/>
                  <a:gd name="T47"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84">
                    <a:moveTo>
                      <a:pt x="253" y="101"/>
                    </a:moveTo>
                    <a:cubicBezTo>
                      <a:pt x="253" y="99"/>
                      <a:pt x="254" y="97"/>
                      <a:pt x="254" y="95"/>
                    </a:cubicBezTo>
                    <a:cubicBezTo>
                      <a:pt x="254" y="83"/>
                      <a:pt x="244" y="74"/>
                      <a:pt x="233" y="74"/>
                    </a:cubicBezTo>
                    <a:cubicBezTo>
                      <a:pt x="231" y="74"/>
                      <a:pt x="229" y="74"/>
                      <a:pt x="227" y="75"/>
                    </a:cubicBezTo>
                    <a:cubicBezTo>
                      <a:pt x="222" y="65"/>
                      <a:pt x="213" y="58"/>
                      <a:pt x="202" y="55"/>
                    </a:cubicBezTo>
                    <a:cubicBezTo>
                      <a:pt x="202" y="53"/>
                      <a:pt x="202" y="51"/>
                      <a:pt x="202" y="49"/>
                    </a:cubicBezTo>
                    <a:cubicBezTo>
                      <a:pt x="202" y="35"/>
                      <a:pt x="191" y="24"/>
                      <a:pt x="177" y="24"/>
                    </a:cubicBezTo>
                    <a:cubicBezTo>
                      <a:pt x="176" y="24"/>
                      <a:pt x="176" y="24"/>
                      <a:pt x="175" y="24"/>
                    </a:cubicBezTo>
                    <a:cubicBezTo>
                      <a:pt x="169" y="10"/>
                      <a:pt x="155" y="0"/>
                      <a:pt x="138" y="0"/>
                    </a:cubicBezTo>
                    <a:cubicBezTo>
                      <a:pt x="116" y="0"/>
                      <a:pt x="99" y="17"/>
                      <a:pt x="98" y="38"/>
                    </a:cubicBezTo>
                    <a:cubicBezTo>
                      <a:pt x="97" y="38"/>
                      <a:pt x="97" y="38"/>
                      <a:pt x="97" y="38"/>
                    </a:cubicBezTo>
                    <a:cubicBezTo>
                      <a:pt x="85" y="38"/>
                      <a:pt x="76" y="47"/>
                      <a:pt x="76" y="58"/>
                    </a:cubicBezTo>
                    <a:cubicBezTo>
                      <a:pt x="72" y="57"/>
                      <a:pt x="69" y="56"/>
                      <a:pt x="65" y="56"/>
                    </a:cubicBezTo>
                    <a:cubicBezTo>
                      <a:pt x="51" y="56"/>
                      <a:pt x="40" y="66"/>
                      <a:pt x="37" y="79"/>
                    </a:cubicBezTo>
                    <a:cubicBezTo>
                      <a:pt x="16" y="81"/>
                      <a:pt x="0" y="98"/>
                      <a:pt x="0" y="120"/>
                    </a:cubicBezTo>
                    <a:cubicBezTo>
                      <a:pt x="0" y="142"/>
                      <a:pt x="18" y="160"/>
                      <a:pt x="40" y="160"/>
                    </a:cubicBezTo>
                    <a:cubicBezTo>
                      <a:pt x="46" y="160"/>
                      <a:pt x="51" y="159"/>
                      <a:pt x="56" y="157"/>
                    </a:cubicBezTo>
                    <a:cubicBezTo>
                      <a:pt x="61" y="170"/>
                      <a:pt x="73" y="180"/>
                      <a:pt x="88" y="180"/>
                    </a:cubicBezTo>
                    <a:cubicBezTo>
                      <a:pt x="95" y="180"/>
                      <a:pt x="100" y="178"/>
                      <a:pt x="106" y="175"/>
                    </a:cubicBezTo>
                    <a:cubicBezTo>
                      <a:pt x="116" y="181"/>
                      <a:pt x="128" y="184"/>
                      <a:pt x="140" y="184"/>
                    </a:cubicBezTo>
                    <a:cubicBezTo>
                      <a:pt x="163" y="184"/>
                      <a:pt x="183" y="174"/>
                      <a:pt x="197" y="158"/>
                    </a:cubicBezTo>
                    <a:cubicBezTo>
                      <a:pt x="204" y="162"/>
                      <a:pt x="211" y="164"/>
                      <a:pt x="219" y="164"/>
                    </a:cubicBezTo>
                    <a:cubicBezTo>
                      <a:pt x="241" y="164"/>
                      <a:pt x="259" y="146"/>
                      <a:pt x="259" y="124"/>
                    </a:cubicBezTo>
                    <a:cubicBezTo>
                      <a:pt x="259" y="116"/>
                      <a:pt x="257" y="108"/>
                      <a:pt x="253" y="1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23"/>
              <p:cNvSpPr>
                <a:spLocks/>
              </p:cNvSpPr>
              <p:nvPr/>
            </p:nvSpPr>
            <p:spPr bwMode="auto">
              <a:xfrm>
                <a:off x="4568094" y="4129443"/>
                <a:ext cx="657225" cy="466725"/>
              </a:xfrm>
              <a:custGeom>
                <a:avLst/>
                <a:gdLst>
                  <a:gd name="T0" fmla="*/ 230 w 237"/>
                  <a:gd name="T1" fmla="*/ 93 h 168"/>
                  <a:gd name="T2" fmla="*/ 231 w 237"/>
                  <a:gd name="T3" fmla="*/ 87 h 168"/>
                  <a:gd name="T4" fmla="*/ 212 w 237"/>
                  <a:gd name="T5" fmla="*/ 68 h 168"/>
                  <a:gd name="T6" fmla="*/ 207 w 237"/>
                  <a:gd name="T7" fmla="*/ 69 h 168"/>
                  <a:gd name="T8" fmla="*/ 184 w 237"/>
                  <a:gd name="T9" fmla="*/ 51 h 168"/>
                  <a:gd name="T10" fmla="*/ 185 w 237"/>
                  <a:gd name="T11" fmla="*/ 45 h 168"/>
                  <a:gd name="T12" fmla="*/ 162 w 237"/>
                  <a:gd name="T13" fmla="*/ 22 h 168"/>
                  <a:gd name="T14" fmla="*/ 160 w 237"/>
                  <a:gd name="T15" fmla="*/ 22 h 168"/>
                  <a:gd name="T16" fmla="*/ 126 w 237"/>
                  <a:gd name="T17" fmla="*/ 0 h 168"/>
                  <a:gd name="T18" fmla="*/ 90 w 237"/>
                  <a:gd name="T19" fmla="*/ 36 h 168"/>
                  <a:gd name="T20" fmla="*/ 89 w 237"/>
                  <a:gd name="T21" fmla="*/ 35 h 168"/>
                  <a:gd name="T22" fmla="*/ 70 w 237"/>
                  <a:gd name="T23" fmla="*/ 54 h 168"/>
                  <a:gd name="T24" fmla="*/ 60 w 237"/>
                  <a:gd name="T25" fmla="*/ 52 h 168"/>
                  <a:gd name="T26" fmla="*/ 34 w 237"/>
                  <a:gd name="T27" fmla="*/ 73 h 168"/>
                  <a:gd name="T28" fmla="*/ 0 w 237"/>
                  <a:gd name="T29" fmla="*/ 110 h 168"/>
                  <a:gd name="T30" fmla="*/ 37 w 237"/>
                  <a:gd name="T31" fmla="*/ 146 h 168"/>
                  <a:gd name="T32" fmla="*/ 52 w 237"/>
                  <a:gd name="T33" fmla="*/ 143 h 168"/>
                  <a:gd name="T34" fmla="*/ 81 w 237"/>
                  <a:gd name="T35" fmla="*/ 165 h 168"/>
                  <a:gd name="T36" fmla="*/ 97 w 237"/>
                  <a:gd name="T37" fmla="*/ 160 h 168"/>
                  <a:gd name="T38" fmla="*/ 128 w 237"/>
                  <a:gd name="T39" fmla="*/ 168 h 168"/>
                  <a:gd name="T40" fmla="*/ 180 w 237"/>
                  <a:gd name="T41" fmla="*/ 145 h 168"/>
                  <a:gd name="T42" fmla="*/ 200 w 237"/>
                  <a:gd name="T43" fmla="*/ 150 h 168"/>
                  <a:gd name="T44" fmla="*/ 237 w 237"/>
                  <a:gd name="T45" fmla="*/ 114 h 168"/>
                  <a:gd name="T46" fmla="*/ 230 w 237"/>
                  <a:gd name="T4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68">
                    <a:moveTo>
                      <a:pt x="230" y="93"/>
                    </a:moveTo>
                    <a:cubicBezTo>
                      <a:pt x="231" y="91"/>
                      <a:pt x="231" y="89"/>
                      <a:pt x="231" y="87"/>
                    </a:cubicBezTo>
                    <a:cubicBezTo>
                      <a:pt x="231" y="76"/>
                      <a:pt x="223" y="68"/>
                      <a:pt x="212" y="68"/>
                    </a:cubicBezTo>
                    <a:cubicBezTo>
                      <a:pt x="211" y="68"/>
                      <a:pt x="209" y="68"/>
                      <a:pt x="207" y="69"/>
                    </a:cubicBezTo>
                    <a:cubicBezTo>
                      <a:pt x="202" y="60"/>
                      <a:pt x="194" y="53"/>
                      <a:pt x="184" y="51"/>
                    </a:cubicBezTo>
                    <a:cubicBezTo>
                      <a:pt x="185" y="49"/>
                      <a:pt x="185" y="47"/>
                      <a:pt x="185" y="45"/>
                    </a:cubicBezTo>
                    <a:cubicBezTo>
                      <a:pt x="185" y="32"/>
                      <a:pt x="174" y="22"/>
                      <a:pt x="162" y="22"/>
                    </a:cubicBezTo>
                    <a:cubicBezTo>
                      <a:pt x="161" y="22"/>
                      <a:pt x="161" y="22"/>
                      <a:pt x="160" y="22"/>
                    </a:cubicBezTo>
                    <a:cubicBezTo>
                      <a:pt x="154" y="9"/>
                      <a:pt x="141" y="0"/>
                      <a:pt x="126" y="0"/>
                    </a:cubicBezTo>
                    <a:cubicBezTo>
                      <a:pt x="107" y="0"/>
                      <a:pt x="90" y="16"/>
                      <a:pt x="90" y="36"/>
                    </a:cubicBezTo>
                    <a:cubicBezTo>
                      <a:pt x="89" y="35"/>
                      <a:pt x="89" y="35"/>
                      <a:pt x="89" y="35"/>
                    </a:cubicBezTo>
                    <a:cubicBezTo>
                      <a:pt x="78" y="35"/>
                      <a:pt x="70" y="43"/>
                      <a:pt x="70" y="54"/>
                    </a:cubicBezTo>
                    <a:cubicBezTo>
                      <a:pt x="67" y="52"/>
                      <a:pt x="63" y="52"/>
                      <a:pt x="60" y="52"/>
                    </a:cubicBezTo>
                    <a:cubicBezTo>
                      <a:pt x="47" y="52"/>
                      <a:pt x="37" y="61"/>
                      <a:pt x="34" y="73"/>
                    </a:cubicBezTo>
                    <a:cubicBezTo>
                      <a:pt x="15" y="75"/>
                      <a:pt x="0" y="90"/>
                      <a:pt x="0" y="110"/>
                    </a:cubicBezTo>
                    <a:cubicBezTo>
                      <a:pt x="0" y="130"/>
                      <a:pt x="17" y="146"/>
                      <a:pt x="37" y="146"/>
                    </a:cubicBezTo>
                    <a:cubicBezTo>
                      <a:pt x="42" y="146"/>
                      <a:pt x="47" y="145"/>
                      <a:pt x="52" y="143"/>
                    </a:cubicBezTo>
                    <a:cubicBezTo>
                      <a:pt x="56" y="156"/>
                      <a:pt x="67" y="165"/>
                      <a:pt x="81" y="165"/>
                    </a:cubicBezTo>
                    <a:cubicBezTo>
                      <a:pt x="87" y="165"/>
                      <a:pt x="92" y="163"/>
                      <a:pt x="97" y="160"/>
                    </a:cubicBezTo>
                    <a:cubicBezTo>
                      <a:pt x="106" y="165"/>
                      <a:pt x="117" y="168"/>
                      <a:pt x="128" y="168"/>
                    </a:cubicBezTo>
                    <a:cubicBezTo>
                      <a:pt x="149" y="168"/>
                      <a:pt x="167" y="159"/>
                      <a:pt x="180" y="145"/>
                    </a:cubicBezTo>
                    <a:cubicBezTo>
                      <a:pt x="186" y="148"/>
                      <a:pt x="193" y="150"/>
                      <a:pt x="200" y="150"/>
                    </a:cubicBezTo>
                    <a:cubicBezTo>
                      <a:pt x="220" y="150"/>
                      <a:pt x="237" y="134"/>
                      <a:pt x="237" y="114"/>
                    </a:cubicBezTo>
                    <a:cubicBezTo>
                      <a:pt x="237" y="106"/>
                      <a:pt x="234" y="99"/>
                      <a:pt x="230" y="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24"/>
              <p:cNvSpPr>
                <a:spLocks/>
              </p:cNvSpPr>
              <p:nvPr/>
            </p:nvSpPr>
            <p:spPr bwMode="auto">
              <a:xfrm>
                <a:off x="4529994" y="2848331"/>
                <a:ext cx="1874838" cy="1325563"/>
              </a:xfrm>
              <a:custGeom>
                <a:avLst/>
                <a:gdLst>
                  <a:gd name="T0" fmla="*/ 658 w 676"/>
                  <a:gd name="T1" fmla="*/ 264 h 478"/>
                  <a:gd name="T2" fmla="*/ 661 w 676"/>
                  <a:gd name="T3" fmla="*/ 247 h 478"/>
                  <a:gd name="T4" fmla="*/ 606 w 676"/>
                  <a:gd name="T5" fmla="*/ 193 h 478"/>
                  <a:gd name="T6" fmla="*/ 592 w 676"/>
                  <a:gd name="T7" fmla="*/ 195 h 478"/>
                  <a:gd name="T8" fmla="*/ 526 w 676"/>
                  <a:gd name="T9" fmla="*/ 144 h 478"/>
                  <a:gd name="T10" fmla="*/ 528 w 676"/>
                  <a:gd name="T11" fmla="*/ 128 h 478"/>
                  <a:gd name="T12" fmla="*/ 462 w 676"/>
                  <a:gd name="T13" fmla="*/ 62 h 478"/>
                  <a:gd name="T14" fmla="*/ 456 w 676"/>
                  <a:gd name="T15" fmla="*/ 63 h 478"/>
                  <a:gd name="T16" fmla="*/ 360 w 676"/>
                  <a:gd name="T17" fmla="*/ 0 h 478"/>
                  <a:gd name="T18" fmla="*/ 255 w 676"/>
                  <a:gd name="T19" fmla="*/ 100 h 478"/>
                  <a:gd name="T20" fmla="*/ 253 w 676"/>
                  <a:gd name="T21" fmla="*/ 100 h 478"/>
                  <a:gd name="T22" fmla="*/ 198 w 676"/>
                  <a:gd name="T23" fmla="*/ 152 h 478"/>
                  <a:gd name="T24" fmla="*/ 172 w 676"/>
                  <a:gd name="T25" fmla="*/ 147 h 478"/>
                  <a:gd name="T26" fmla="*/ 96 w 676"/>
                  <a:gd name="T27" fmla="*/ 207 h 478"/>
                  <a:gd name="T28" fmla="*/ 0 w 676"/>
                  <a:gd name="T29" fmla="*/ 312 h 478"/>
                  <a:gd name="T30" fmla="*/ 106 w 676"/>
                  <a:gd name="T31" fmla="*/ 417 h 478"/>
                  <a:gd name="T32" fmla="*/ 148 w 676"/>
                  <a:gd name="T33" fmla="*/ 408 h 478"/>
                  <a:gd name="T34" fmla="*/ 231 w 676"/>
                  <a:gd name="T35" fmla="*/ 469 h 478"/>
                  <a:gd name="T36" fmla="*/ 275 w 676"/>
                  <a:gd name="T37" fmla="*/ 457 h 478"/>
                  <a:gd name="T38" fmla="*/ 365 w 676"/>
                  <a:gd name="T39" fmla="*/ 478 h 478"/>
                  <a:gd name="T40" fmla="*/ 515 w 676"/>
                  <a:gd name="T41" fmla="*/ 412 h 478"/>
                  <a:gd name="T42" fmla="*/ 571 w 676"/>
                  <a:gd name="T43" fmla="*/ 429 h 478"/>
                  <a:gd name="T44" fmla="*/ 676 w 676"/>
                  <a:gd name="T45" fmla="*/ 323 h 478"/>
                  <a:gd name="T46" fmla="*/ 658 w 676"/>
                  <a:gd name="T47" fmla="*/ 2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6" h="478">
                    <a:moveTo>
                      <a:pt x="658" y="264"/>
                    </a:moveTo>
                    <a:cubicBezTo>
                      <a:pt x="660" y="259"/>
                      <a:pt x="661" y="253"/>
                      <a:pt x="661" y="247"/>
                    </a:cubicBezTo>
                    <a:cubicBezTo>
                      <a:pt x="661" y="217"/>
                      <a:pt x="636" y="193"/>
                      <a:pt x="606" y="193"/>
                    </a:cubicBezTo>
                    <a:cubicBezTo>
                      <a:pt x="601" y="193"/>
                      <a:pt x="596" y="194"/>
                      <a:pt x="592" y="195"/>
                    </a:cubicBezTo>
                    <a:cubicBezTo>
                      <a:pt x="578" y="170"/>
                      <a:pt x="554" y="151"/>
                      <a:pt x="526" y="144"/>
                    </a:cubicBezTo>
                    <a:cubicBezTo>
                      <a:pt x="527" y="139"/>
                      <a:pt x="528" y="134"/>
                      <a:pt x="528" y="128"/>
                    </a:cubicBezTo>
                    <a:cubicBezTo>
                      <a:pt x="528" y="92"/>
                      <a:pt x="498" y="62"/>
                      <a:pt x="462" y="62"/>
                    </a:cubicBezTo>
                    <a:cubicBezTo>
                      <a:pt x="460" y="62"/>
                      <a:pt x="458" y="62"/>
                      <a:pt x="456" y="63"/>
                    </a:cubicBezTo>
                    <a:cubicBezTo>
                      <a:pt x="440" y="26"/>
                      <a:pt x="403" y="0"/>
                      <a:pt x="360" y="0"/>
                    </a:cubicBezTo>
                    <a:cubicBezTo>
                      <a:pt x="304" y="0"/>
                      <a:pt x="258" y="45"/>
                      <a:pt x="255" y="100"/>
                    </a:cubicBezTo>
                    <a:cubicBezTo>
                      <a:pt x="254" y="100"/>
                      <a:pt x="254" y="100"/>
                      <a:pt x="253" y="100"/>
                    </a:cubicBezTo>
                    <a:cubicBezTo>
                      <a:pt x="223" y="100"/>
                      <a:pt x="200" y="123"/>
                      <a:pt x="198" y="152"/>
                    </a:cubicBezTo>
                    <a:cubicBezTo>
                      <a:pt x="190" y="149"/>
                      <a:pt x="181" y="147"/>
                      <a:pt x="172" y="147"/>
                    </a:cubicBezTo>
                    <a:cubicBezTo>
                      <a:pt x="135" y="147"/>
                      <a:pt x="104" y="173"/>
                      <a:pt x="96" y="207"/>
                    </a:cubicBezTo>
                    <a:cubicBezTo>
                      <a:pt x="43" y="212"/>
                      <a:pt x="0" y="257"/>
                      <a:pt x="0" y="312"/>
                    </a:cubicBezTo>
                    <a:cubicBezTo>
                      <a:pt x="0" y="370"/>
                      <a:pt x="48" y="417"/>
                      <a:pt x="106" y="417"/>
                    </a:cubicBezTo>
                    <a:cubicBezTo>
                      <a:pt x="121" y="417"/>
                      <a:pt x="135" y="414"/>
                      <a:pt x="148" y="408"/>
                    </a:cubicBezTo>
                    <a:cubicBezTo>
                      <a:pt x="159" y="444"/>
                      <a:pt x="192" y="469"/>
                      <a:pt x="231" y="469"/>
                    </a:cubicBezTo>
                    <a:cubicBezTo>
                      <a:pt x="247" y="469"/>
                      <a:pt x="262" y="465"/>
                      <a:pt x="275" y="457"/>
                    </a:cubicBezTo>
                    <a:cubicBezTo>
                      <a:pt x="303" y="470"/>
                      <a:pt x="333" y="478"/>
                      <a:pt x="365" y="478"/>
                    </a:cubicBezTo>
                    <a:cubicBezTo>
                      <a:pt x="425" y="478"/>
                      <a:pt x="478" y="453"/>
                      <a:pt x="515" y="412"/>
                    </a:cubicBezTo>
                    <a:cubicBezTo>
                      <a:pt x="531" y="423"/>
                      <a:pt x="550" y="429"/>
                      <a:pt x="571" y="429"/>
                    </a:cubicBezTo>
                    <a:cubicBezTo>
                      <a:pt x="629" y="429"/>
                      <a:pt x="676" y="381"/>
                      <a:pt x="676" y="323"/>
                    </a:cubicBezTo>
                    <a:cubicBezTo>
                      <a:pt x="676" y="302"/>
                      <a:pt x="669" y="281"/>
                      <a:pt x="658" y="2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25"/>
              <p:cNvSpPr>
                <a:spLocks/>
              </p:cNvSpPr>
              <p:nvPr/>
            </p:nvSpPr>
            <p:spPr bwMode="auto">
              <a:xfrm>
                <a:off x="4563331" y="2870556"/>
                <a:ext cx="1811338" cy="1281113"/>
              </a:xfrm>
              <a:custGeom>
                <a:avLst/>
                <a:gdLst>
                  <a:gd name="T0" fmla="*/ 635 w 653"/>
                  <a:gd name="T1" fmla="*/ 256 h 462"/>
                  <a:gd name="T2" fmla="*/ 638 w 653"/>
                  <a:gd name="T3" fmla="*/ 239 h 462"/>
                  <a:gd name="T4" fmla="*/ 585 w 653"/>
                  <a:gd name="T5" fmla="*/ 186 h 462"/>
                  <a:gd name="T6" fmla="*/ 571 w 653"/>
                  <a:gd name="T7" fmla="*/ 188 h 462"/>
                  <a:gd name="T8" fmla="*/ 507 w 653"/>
                  <a:gd name="T9" fmla="*/ 139 h 462"/>
                  <a:gd name="T10" fmla="*/ 509 w 653"/>
                  <a:gd name="T11" fmla="*/ 124 h 462"/>
                  <a:gd name="T12" fmla="*/ 446 w 653"/>
                  <a:gd name="T13" fmla="*/ 60 h 462"/>
                  <a:gd name="T14" fmla="*/ 440 w 653"/>
                  <a:gd name="T15" fmla="*/ 61 h 462"/>
                  <a:gd name="T16" fmla="*/ 348 w 653"/>
                  <a:gd name="T17" fmla="*/ 0 h 462"/>
                  <a:gd name="T18" fmla="*/ 246 w 653"/>
                  <a:gd name="T19" fmla="*/ 97 h 462"/>
                  <a:gd name="T20" fmla="*/ 244 w 653"/>
                  <a:gd name="T21" fmla="*/ 97 h 462"/>
                  <a:gd name="T22" fmla="*/ 191 w 653"/>
                  <a:gd name="T23" fmla="*/ 147 h 462"/>
                  <a:gd name="T24" fmla="*/ 165 w 653"/>
                  <a:gd name="T25" fmla="*/ 142 h 462"/>
                  <a:gd name="T26" fmla="*/ 92 w 653"/>
                  <a:gd name="T27" fmla="*/ 200 h 462"/>
                  <a:gd name="T28" fmla="*/ 0 w 653"/>
                  <a:gd name="T29" fmla="*/ 302 h 462"/>
                  <a:gd name="T30" fmla="*/ 101 w 653"/>
                  <a:gd name="T31" fmla="*/ 403 h 462"/>
                  <a:gd name="T32" fmla="*/ 142 w 653"/>
                  <a:gd name="T33" fmla="*/ 395 h 462"/>
                  <a:gd name="T34" fmla="*/ 223 w 653"/>
                  <a:gd name="T35" fmla="*/ 453 h 462"/>
                  <a:gd name="T36" fmla="*/ 266 w 653"/>
                  <a:gd name="T37" fmla="*/ 442 h 462"/>
                  <a:gd name="T38" fmla="*/ 353 w 653"/>
                  <a:gd name="T39" fmla="*/ 462 h 462"/>
                  <a:gd name="T40" fmla="*/ 497 w 653"/>
                  <a:gd name="T41" fmla="*/ 398 h 462"/>
                  <a:gd name="T42" fmla="*/ 551 w 653"/>
                  <a:gd name="T43" fmla="*/ 414 h 462"/>
                  <a:gd name="T44" fmla="*/ 653 w 653"/>
                  <a:gd name="T45" fmla="*/ 313 h 462"/>
                  <a:gd name="T46" fmla="*/ 635 w 653"/>
                  <a:gd name="T47" fmla="*/ 25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3" h="462">
                    <a:moveTo>
                      <a:pt x="635" y="256"/>
                    </a:moveTo>
                    <a:cubicBezTo>
                      <a:pt x="637" y="250"/>
                      <a:pt x="638" y="245"/>
                      <a:pt x="638" y="239"/>
                    </a:cubicBezTo>
                    <a:cubicBezTo>
                      <a:pt x="638" y="210"/>
                      <a:pt x="614" y="186"/>
                      <a:pt x="585" y="186"/>
                    </a:cubicBezTo>
                    <a:cubicBezTo>
                      <a:pt x="580" y="186"/>
                      <a:pt x="575" y="187"/>
                      <a:pt x="571" y="188"/>
                    </a:cubicBezTo>
                    <a:cubicBezTo>
                      <a:pt x="558" y="164"/>
                      <a:pt x="535" y="146"/>
                      <a:pt x="507" y="139"/>
                    </a:cubicBezTo>
                    <a:cubicBezTo>
                      <a:pt x="509" y="135"/>
                      <a:pt x="509" y="129"/>
                      <a:pt x="509" y="124"/>
                    </a:cubicBezTo>
                    <a:cubicBezTo>
                      <a:pt x="509" y="89"/>
                      <a:pt x="481" y="60"/>
                      <a:pt x="446" y="60"/>
                    </a:cubicBezTo>
                    <a:cubicBezTo>
                      <a:pt x="444" y="60"/>
                      <a:pt x="442" y="60"/>
                      <a:pt x="440" y="61"/>
                    </a:cubicBezTo>
                    <a:cubicBezTo>
                      <a:pt x="425" y="25"/>
                      <a:pt x="389" y="0"/>
                      <a:pt x="348" y="0"/>
                    </a:cubicBezTo>
                    <a:cubicBezTo>
                      <a:pt x="293" y="0"/>
                      <a:pt x="249" y="43"/>
                      <a:pt x="246" y="97"/>
                    </a:cubicBezTo>
                    <a:cubicBezTo>
                      <a:pt x="245" y="97"/>
                      <a:pt x="244" y="97"/>
                      <a:pt x="244" y="97"/>
                    </a:cubicBezTo>
                    <a:cubicBezTo>
                      <a:pt x="215" y="97"/>
                      <a:pt x="192" y="119"/>
                      <a:pt x="191" y="147"/>
                    </a:cubicBezTo>
                    <a:cubicBezTo>
                      <a:pt x="183" y="144"/>
                      <a:pt x="174" y="142"/>
                      <a:pt x="165" y="142"/>
                    </a:cubicBezTo>
                    <a:cubicBezTo>
                      <a:pt x="130" y="142"/>
                      <a:pt x="100" y="167"/>
                      <a:pt x="92" y="200"/>
                    </a:cubicBezTo>
                    <a:cubicBezTo>
                      <a:pt x="41" y="205"/>
                      <a:pt x="0" y="248"/>
                      <a:pt x="0" y="302"/>
                    </a:cubicBezTo>
                    <a:cubicBezTo>
                      <a:pt x="0" y="358"/>
                      <a:pt x="45" y="403"/>
                      <a:pt x="101" y="403"/>
                    </a:cubicBezTo>
                    <a:cubicBezTo>
                      <a:pt x="116" y="403"/>
                      <a:pt x="130" y="400"/>
                      <a:pt x="142" y="395"/>
                    </a:cubicBezTo>
                    <a:cubicBezTo>
                      <a:pt x="153" y="429"/>
                      <a:pt x="185" y="453"/>
                      <a:pt x="223" y="453"/>
                    </a:cubicBezTo>
                    <a:cubicBezTo>
                      <a:pt x="238" y="453"/>
                      <a:pt x="253" y="449"/>
                      <a:pt x="266" y="442"/>
                    </a:cubicBezTo>
                    <a:cubicBezTo>
                      <a:pt x="292" y="455"/>
                      <a:pt x="321" y="462"/>
                      <a:pt x="353" y="462"/>
                    </a:cubicBezTo>
                    <a:cubicBezTo>
                      <a:pt x="410" y="462"/>
                      <a:pt x="461" y="437"/>
                      <a:pt x="497" y="398"/>
                    </a:cubicBezTo>
                    <a:cubicBezTo>
                      <a:pt x="512" y="408"/>
                      <a:pt x="531" y="414"/>
                      <a:pt x="551" y="414"/>
                    </a:cubicBezTo>
                    <a:cubicBezTo>
                      <a:pt x="607" y="414"/>
                      <a:pt x="653" y="369"/>
                      <a:pt x="653" y="313"/>
                    </a:cubicBezTo>
                    <a:cubicBezTo>
                      <a:pt x="653" y="292"/>
                      <a:pt x="646" y="272"/>
                      <a:pt x="635" y="2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4" name="Freeform 26"/>
              <p:cNvSpPr>
                <a:spLocks/>
              </p:cNvSpPr>
              <p:nvPr/>
            </p:nvSpPr>
            <p:spPr bwMode="auto">
              <a:xfrm>
                <a:off x="4656994" y="2897543"/>
                <a:ext cx="1647825" cy="1165225"/>
              </a:xfrm>
              <a:custGeom>
                <a:avLst/>
                <a:gdLst>
                  <a:gd name="T0" fmla="*/ 578 w 594"/>
                  <a:gd name="T1" fmla="*/ 232 h 420"/>
                  <a:gd name="T2" fmla="*/ 581 w 594"/>
                  <a:gd name="T3" fmla="*/ 217 h 420"/>
                  <a:gd name="T4" fmla="*/ 533 w 594"/>
                  <a:gd name="T5" fmla="*/ 169 h 420"/>
                  <a:gd name="T6" fmla="*/ 520 w 594"/>
                  <a:gd name="T7" fmla="*/ 171 h 420"/>
                  <a:gd name="T8" fmla="*/ 462 w 594"/>
                  <a:gd name="T9" fmla="*/ 126 h 420"/>
                  <a:gd name="T10" fmla="*/ 464 w 594"/>
                  <a:gd name="T11" fmla="*/ 112 h 420"/>
                  <a:gd name="T12" fmla="*/ 406 w 594"/>
                  <a:gd name="T13" fmla="*/ 54 h 420"/>
                  <a:gd name="T14" fmla="*/ 401 w 594"/>
                  <a:gd name="T15" fmla="*/ 54 h 420"/>
                  <a:gd name="T16" fmla="*/ 317 w 594"/>
                  <a:gd name="T17" fmla="*/ 0 h 420"/>
                  <a:gd name="T18" fmla="*/ 224 w 594"/>
                  <a:gd name="T19" fmla="*/ 88 h 420"/>
                  <a:gd name="T20" fmla="*/ 222 w 594"/>
                  <a:gd name="T21" fmla="*/ 88 h 420"/>
                  <a:gd name="T22" fmla="*/ 174 w 594"/>
                  <a:gd name="T23" fmla="*/ 133 h 420"/>
                  <a:gd name="T24" fmla="*/ 151 w 594"/>
                  <a:gd name="T25" fmla="*/ 129 h 420"/>
                  <a:gd name="T26" fmla="*/ 84 w 594"/>
                  <a:gd name="T27" fmla="*/ 182 h 420"/>
                  <a:gd name="T28" fmla="*/ 0 w 594"/>
                  <a:gd name="T29" fmla="*/ 274 h 420"/>
                  <a:gd name="T30" fmla="*/ 93 w 594"/>
                  <a:gd name="T31" fmla="*/ 366 h 420"/>
                  <a:gd name="T32" fmla="*/ 130 w 594"/>
                  <a:gd name="T33" fmla="*/ 359 h 420"/>
                  <a:gd name="T34" fmla="*/ 203 w 594"/>
                  <a:gd name="T35" fmla="*/ 412 h 420"/>
                  <a:gd name="T36" fmla="*/ 242 w 594"/>
                  <a:gd name="T37" fmla="*/ 401 h 420"/>
                  <a:gd name="T38" fmla="*/ 321 w 594"/>
                  <a:gd name="T39" fmla="*/ 420 h 420"/>
                  <a:gd name="T40" fmla="*/ 452 w 594"/>
                  <a:gd name="T41" fmla="*/ 362 h 420"/>
                  <a:gd name="T42" fmla="*/ 502 w 594"/>
                  <a:gd name="T43" fmla="*/ 376 h 420"/>
                  <a:gd name="T44" fmla="*/ 594 w 594"/>
                  <a:gd name="T45" fmla="*/ 284 h 420"/>
                  <a:gd name="T46" fmla="*/ 578 w 594"/>
                  <a:gd name="T47" fmla="*/ 23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4" h="420">
                    <a:moveTo>
                      <a:pt x="578" y="232"/>
                    </a:moveTo>
                    <a:cubicBezTo>
                      <a:pt x="580" y="227"/>
                      <a:pt x="581" y="222"/>
                      <a:pt x="581" y="217"/>
                    </a:cubicBezTo>
                    <a:cubicBezTo>
                      <a:pt x="581" y="191"/>
                      <a:pt x="559" y="169"/>
                      <a:pt x="533" y="169"/>
                    </a:cubicBezTo>
                    <a:cubicBezTo>
                      <a:pt x="528" y="169"/>
                      <a:pt x="524" y="170"/>
                      <a:pt x="520" y="171"/>
                    </a:cubicBezTo>
                    <a:cubicBezTo>
                      <a:pt x="508" y="149"/>
                      <a:pt x="487" y="133"/>
                      <a:pt x="462" y="126"/>
                    </a:cubicBezTo>
                    <a:cubicBezTo>
                      <a:pt x="463" y="122"/>
                      <a:pt x="464" y="117"/>
                      <a:pt x="464" y="112"/>
                    </a:cubicBezTo>
                    <a:cubicBezTo>
                      <a:pt x="464" y="80"/>
                      <a:pt x="438" y="54"/>
                      <a:pt x="406" y="54"/>
                    </a:cubicBezTo>
                    <a:cubicBezTo>
                      <a:pt x="404" y="54"/>
                      <a:pt x="403" y="54"/>
                      <a:pt x="401" y="54"/>
                    </a:cubicBezTo>
                    <a:cubicBezTo>
                      <a:pt x="387" y="22"/>
                      <a:pt x="354" y="0"/>
                      <a:pt x="317" y="0"/>
                    </a:cubicBezTo>
                    <a:cubicBezTo>
                      <a:pt x="267" y="0"/>
                      <a:pt x="227" y="39"/>
                      <a:pt x="224" y="88"/>
                    </a:cubicBezTo>
                    <a:cubicBezTo>
                      <a:pt x="223" y="88"/>
                      <a:pt x="223" y="88"/>
                      <a:pt x="222" y="88"/>
                    </a:cubicBezTo>
                    <a:cubicBezTo>
                      <a:pt x="196" y="88"/>
                      <a:pt x="175" y="108"/>
                      <a:pt x="174" y="133"/>
                    </a:cubicBezTo>
                    <a:cubicBezTo>
                      <a:pt x="167" y="131"/>
                      <a:pt x="159" y="129"/>
                      <a:pt x="151" y="129"/>
                    </a:cubicBezTo>
                    <a:cubicBezTo>
                      <a:pt x="118" y="129"/>
                      <a:pt x="91" y="151"/>
                      <a:pt x="84" y="182"/>
                    </a:cubicBezTo>
                    <a:cubicBezTo>
                      <a:pt x="37" y="186"/>
                      <a:pt x="0" y="225"/>
                      <a:pt x="0" y="274"/>
                    </a:cubicBezTo>
                    <a:cubicBezTo>
                      <a:pt x="0" y="325"/>
                      <a:pt x="42" y="366"/>
                      <a:pt x="93" y="366"/>
                    </a:cubicBezTo>
                    <a:cubicBezTo>
                      <a:pt x="106" y="366"/>
                      <a:pt x="118" y="363"/>
                      <a:pt x="130" y="359"/>
                    </a:cubicBezTo>
                    <a:cubicBezTo>
                      <a:pt x="140" y="389"/>
                      <a:pt x="169" y="412"/>
                      <a:pt x="203" y="412"/>
                    </a:cubicBezTo>
                    <a:cubicBezTo>
                      <a:pt x="217" y="412"/>
                      <a:pt x="230" y="408"/>
                      <a:pt x="242" y="401"/>
                    </a:cubicBezTo>
                    <a:cubicBezTo>
                      <a:pt x="266" y="413"/>
                      <a:pt x="293" y="420"/>
                      <a:pt x="321" y="420"/>
                    </a:cubicBezTo>
                    <a:cubicBezTo>
                      <a:pt x="373" y="420"/>
                      <a:pt x="420" y="398"/>
                      <a:pt x="452" y="362"/>
                    </a:cubicBezTo>
                    <a:cubicBezTo>
                      <a:pt x="467" y="371"/>
                      <a:pt x="483" y="376"/>
                      <a:pt x="502" y="376"/>
                    </a:cubicBezTo>
                    <a:cubicBezTo>
                      <a:pt x="553" y="376"/>
                      <a:pt x="594" y="335"/>
                      <a:pt x="594" y="284"/>
                    </a:cubicBezTo>
                    <a:cubicBezTo>
                      <a:pt x="594" y="265"/>
                      <a:pt x="588" y="247"/>
                      <a:pt x="578" y="2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27"/>
              <p:cNvSpPr>
                <a:spLocks/>
              </p:cNvSpPr>
              <p:nvPr/>
            </p:nvSpPr>
            <p:spPr bwMode="auto">
              <a:xfrm>
                <a:off x="5652356" y="4173893"/>
                <a:ext cx="455613" cy="322263"/>
              </a:xfrm>
              <a:custGeom>
                <a:avLst/>
                <a:gdLst>
                  <a:gd name="T0" fmla="*/ 159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6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59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59" y="64"/>
                    </a:moveTo>
                    <a:cubicBezTo>
                      <a:pt x="160" y="63"/>
                      <a:pt x="160" y="61"/>
                      <a:pt x="160" y="60"/>
                    </a:cubicBezTo>
                    <a:cubicBezTo>
                      <a:pt x="160" y="53"/>
                      <a:pt x="154" y="47"/>
                      <a:pt x="147" y="47"/>
                    </a:cubicBezTo>
                    <a:cubicBezTo>
                      <a:pt x="146" y="47"/>
                      <a:pt x="144" y="47"/>
                      <a:pt x="143" y="47"/>
                    </a:cubicBezTo>
                    <a:cubicBezTo>
                      <a:pt x="140" y="41"/>
                      <a:pt x="134" y="37"/>
                      <a:pt x="127" y="35"/>
                    </a:cubicBezTo>
                    <a:cubicBezTo>
                      <a:pt x="128" y="34"/>
                      <a:pt x="128" y="32"/>
                      <a:pt x="128" y="31"/>
                    </a:cubicBezTo>
                    <a:cubicBezTo>
                      <a:pt x="128" y="22"/>
                      <a:pt x="121" y="15"/>
                      <a:pt x="112" y="15"/>
                    </a:cubicBezTo>
                    <a:cubicBezTo>
                      <a:pt x="111" y="15"/>
                      <a:pt x="111" y="15"/>
                      <a:pt x="111" y="15"/>
                    </a:cubicBezTo>
                    <a:cubicBezTo>
                      <a:pt x="107" y="6"/>
                      <a:pt x="98" y="0"/>
                      <a:pt x="87" y="0"/>
                    </a:cubicBezTo>
                    <a:cubicBezTo>
                      <a:pt x="74" y="0"/>
                      <a:pt x="62" y="11"/>
                      <a:pt x="62" y="24"/>
                    </a:cubicBezTo>
                    <a:cubicBezTo>
                      <a:pt x="62" y="24"/>
                      <a:pt x="61" y="24"/>
                      <a:pt x="61" y="24"/>
                    </a:cubicBezTo>
                    <a:cubicBezTo>
                      <a:pt x="54" y="24"/>
                      <a:pt x="48" y="30"/>
                      <a:pt x="48" y="37"/>
                    </a:cubicBezTo>
                    <a:cubicBezTo>
                      <a:pt x="46" y="36"/>
                      <a:pt x="44" y="36"/>
                      <a:pt x="41" y="36"/>
                    </a:cubicBezTo>
                    <a:cubicBezTo>
                      <a:pt x="33" y="36"/>
                      <a:pt x="25" y="42"/>
                      <a:pt x="23" y="50"/>
                    </a:cubicBezTo>
                    <a:cubicBezTo>
                      <a:pt x="10" y="51"/>
                      <a:pt x="0" y="62"/>
                      <a:pt x="0" y="76"/>
                    </a:cubicBezTo>
                    <a:cubicBezTo>
                      <a:pt x="0" y="90"/>
                      <a:pt x="11" y="101"/>
                      <a:pt x="26" y="101"/>
                    </a:cubicBezTo>
                    <a:cubicBezTo>
                      <a:pt x="29" y="101"/>
                      <a:pt x="33" y="100"/>
                      <a:pt x="36" y="99"/>
                    </a:cubicBezTo>
                    <a:cubicBezTo>
                      <a:pt x="38" y="107"/>
                      <a:pt x="46" y="114"/>
                      <a:pt x="56" y="114"/>
                    </a:cubicBezTo>
                    <a:cubicBezTo>
                      <a:pt x="60" y="114"/>
                      <a:pt x="63" y="112"/>
                      <a:pt x="67" y="111"/>
                    </a:cubicBezTo>
                    <a:cubicBezTo>
                      <a:pt x="73" y="114"/>
                      <a:pt x="81" y="116"/>
                      <a:pt x="88" y="116"/>
                    </a:cubicBezTo>
                    <a:cubicBezTo>
                      <a:pt x="103" y="116"/>
                      <a:pt x="116" y="110"/>
                      <a:pt x="125" y="100"/>
                    </a:cubicBezTo>
                    <a:cubicBezTo>
                      <a:pt x="129" y="102"/>
                      <a:pt x="133" y="104"/>
                      <a:pt x="138" y="104"/>
                    </a:cubicBezTo>
                    <a:cubicBezTo>
                      <a:pt x="152" y="104"/>
                      <a:pt x="164" y="92"/>
                      <a:pt x="164" y="78"/>
                    </a:cubicBezTo>
                    <a:cubicBezTo>
                      <a:pt x="164" y="73"/>
                      <a:pt x="162" y="68"/>
                      <a:pt x="159"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28"/>
              <p:cNvSpPr>
                <a:spLocks/>
              </p:cNvSpPr>
              <p:nvPr/>
            </p:nvSpPr>
            <p:spPr bwMode="auto">
              <a:xfrm>
                <a:off x="5661881" y="4180243"/>
                <a:ext cx="438150" cy="309563"/>
              </a:xfrm>
              <a:custGeom>
                <a:avLst/>
                <a:gdLst>
                  <a:gd name="T0" fmla="*/ 154 w 158"/>
                  <a:gd name="T1" fmla="*/ 62 h 112"/>
                  <a:gd name="T2" fmla="*/ 154 w 158"/>
                  <a:gd name="T3" fmla="*/ 58 h 112"/>
                  <a:gd name="T4" fmla="*/ 142 w 158"/>
                  <a:gd name="T5" fmla="*/ 45 h 112"/>
                  <a:gd name="T6" fmla="*/ 138 w 158"/>
                  <a:gd name="T7" fmla="*/ 46 h 112"/>
                  <a:gd name="T8" fmla="*/ 123 w 158"/>
                  <a:gd name="T9" fmla="*/ 34 h 112"/>
                  <a:gd name="T10" fmla="*/ 123 w 158"/>
                  <a:gd name="T11" fmla="*/ 30 h 112"/>
                  <a:gd name="T12" fmla="*/ 108 w 158"/>
                  <a:gd name="T13" fmla="*/ 14 h 112"/>
                  <a:gd name="T14" fmla="*/ 107 w 158"/>
                  <a:gd name="T15" fmla="*/ 15 h 112"/>
                  <a:gd name="T16" fmla="*/ 84 w 158"/>
                  <a:gd name="T17" fmla="*/ 0 h 112"/>
                  <a:gd name="T18" fmla="*/ 59 w 158"/>
                  <a:gd name="T19" fmla="*/ 23 h 112"/>
                  <a:gd name="T20" fmla="*/ 59 w 158"/>
                  <a:gd name="T21" fmla="*/ 23 h 112"/>
                  <a:gd name="T22" fmla="*/ 46 w 158"/>
                  <a:gd name="T23" fmla="*/ 36 h 112"/>
                  <a:gd name="T24" fmla="*/ 40 w 158"/>
                  <a:gd name="T25" fmla="*/ 34 h 112"/>
                  <a:gd name="T26" fmla="*/ 22 w 158"/>
                  <a:gd name="T27" fmla="*/ 48 h 112"/>
                  <a:gd name="T28" fmla="*/ 0 w 158"/>
                  <a:gd name="T29" fmla="*/ 73 h 112"/>
                  <a:gd name="T30" fmla="*/ 24 w 158"/>
                  <a:gd name="T31" fmla="*/ 98 h 112"/>
                  <a:gd name="T32" fmla="*/ 34 w 158"/>
                  <a:gd name="T33" fmla="*/ 95 h 112"/>
                  <a:gd name="T34" fmla="*/ 54 w 158"/>
                  <a:gd name="T35" fmla="*/ 110 h 112"/>
                  <a:gd name="T36" fmla="*/ 64 w 158"/>
                  <a:gd name="T37" fmla="*/ 107 h 112"/>
                  <a:gd name="T38" fmla="*/ 85 w 158"/>
                  <a:gd name="T39" fmla="*/ 112 h 112"/>
                  <a:gd name="T40" fmla="*/ 120 w 158"/>
                  <a:gd name="T41" fmla="*/ 96 h 112"/>
                  <a:gd name="T42" fmla="*/ 133 w 158"/>
                  <a:gd name="T43" fmla="*/ 100 h 112"/>
                  <a:gd name="T44" fmla="*/ 158 w 158"/>
                  <a:gd name="T45" fmla="*/ 76 h 112"/>
                  <a:gd name="T46" fmla="*/ 154 w 158"/>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12">
                    <a:moveTo>
                      <a:pt x="154" y="62"/>
                    </a:moveTo>
                    <a:cubicBezTo>
                      <a:pt x="154" y="61"/>
                      <a:pt x="154" y="59"/>
                      <a:pt x="154" y="58"/>
                    </a:cubicBezTo>
                    <a:cubicBezTo>
                      <a:pt x="154" y="51"/>
                      <a:pt x="149" y="45"/>
                      <a:pt x="142" y="45"/>
                    </a:cubicBezTo>
                    <a:cubicBezTo>
                      <a:pt x="140" y="45"/>
                      <a:pt x="139" y="45"/>
                      <a:pt x="138" y="46"/>
                    </a:cubicBezTo>
                    <a:cubicBezTo>
                      <a:pt x="135" y="40"/>
                      <a:pt x="129" y="35"/>
                      <a:pt x="123" y="34"/>
                    </a:cubicBezTo>
                    <a:cubicBezTo>
                      <a:pt x="123" y="33"/>
                      <a:pt x="123" y="31"/>
                      <a:pt x="123" y="30"/>
                    </a:cubicBezTo>
                    <a:cubicBezTo>
                      <a:pt x="123" y="21"/>
                      <a:pt x="116" y="14"/>
                      <a:pt x="108" y="14"/>
                    </a:cubicBezTo>
                    <a:cubicBezTo>
                      <a:pt x="107" y="15"/>
                      <a:pt x="107" y="15"/>
                      <a:pt x="107" y="15"/>
                    </a:cubicBezTo>
                    <a:cubicBezTo>
                      <a:pt x="103" y="6"/>
                      <a:pt x="94" y="0"/>
                      <a:pt x="84" y="0"/>
                    </a:cubicBezTo>
                    <a:cubicBezTo>
                      <a:pt x="71" y="0"/>
                      <a:pt x="60" y="10"/>
                      <a:pt x="59" y="23"/>
                    </a:cubicBezTo>
                    <a:cubicBezTo>
                      <a:pt x="59" y="23"/>
                      <a:pt x="59" y="23"/>
                      <a:pt x="59" y="23"/>
                    </a:cubicBezTo>
                    <a:cubicBezTo>
                      <a:pt x="52" y="23"/>
                      <a:pt x="46" y="29"/>
                      <a:pt x="46" y="36"/>
                    </a:cubicBezTo>
                    <a:cubicBezTo>
                      <a:pt x="44" y="35"/>
                      <a:pt x="42" y="34"/>
                      <a:pt x="40" y="34"/>
                    </a:cubicBezTo>
                    <a:cubicBezTo>
                      <a:pt x="31" y="34"/>
                      <a:pt x="24" y="40"/>
                      <a:pt x="22" y="48"/>
                    </a:cubicBezTo>
                    <a:cubicBezTo>
                      <a:pt x="10" y="50"/>
                      <a:pt x="0" y="60"/>
                      <a:pt x="0" y="73"/>
                    </a:cubicBezTo>
                    <a:cubicBezTo>
                      <a:pt x="0" y="86"/>
                      <a:pt x="11" y="98"/>
                      <a:pt x="24" y="98"/>
                    </a:cubicBezTo>
                    <a:cubicBezTo>
                      <a:pt x="28" y="98"/>
                      <a:pt x="31" y="97"/>
                      <a:pt x="34" y="95"/>
                    </a:cubicBezTo>
                    <a:cubicBezTo>
                      <a:pt x="37" y="104"/>
                      <a:pt x="45" y="110"/>
                      <a:pt x="54" y="110"/>
                    </a:cubicBezTo>
                    <a:cubicBezTo>
                      <a:pt x="58" y="110"/>
                      <a:pt x="61" y="109"/>
                      <a:pt x="64" y="107"/>
                    </a:cubicBezTo>
                    <a:cubicBezTo>
                      <a:pt x="71" y="110"/>
                      <a:pt x="78" y="112"/>
                      <a:pt x="85" y="112"/>
                    </a:cubicBezTo>
                    <a:cubicBezTo>
                      <a:pt x="99" y="112"/>
                      <a:pt x="112" y="106"/>
                      <a:pt x="120" y="96"/>
                    </a:cubicBezTo>
                    <a:cubicBezTo>
                      <a:pt x="124" y="99"/>
                      <a:pt x="128" y="100"/>
                      <a:pt x="133" y="100"/>
                    </a:cubicBezTo>
                    <a:cubicBezTo>
                      <a:pt x="147" y="100"/>
                      <a:pt x="158" y="89"/>
                      <a:pt x="158" y="76"/>
                    </a:cubicBezTo>
                    <a:cubicBezTo>
                      <a:pt x="158" y="71"/>
                      <a:pt x="156"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29"/>
              <p:cNvSpPr>
                <a:spLocks/>
              </p:cNvSpPr>
              <p:nvPr/>
            </p:nvSpPr>
            <p:spPr bwMode="auto">
              <a:xfrm>
                <a:off x="5682519" y="4185006"/>
                <a:ext cx="400050" cy="282575"/>
              </a:xfrm>
              <a:custGeom>
                <a:avLst/>
                <a:gdLst>
                  <a:gd name="T0" fmla="*/ 140 w 144"/>
                  <a:gd name="T1" fmla="*/ 57 h 102"/>
                  <a:gd name="T2" fmla="*/ 141 w 144"/>
                  <a:gd name="T3" fmla="*/ 53 h 102"/>
                  <a:gd name="T4" fmla="*/ 129 w 144"/>
                  <a:gd name="T5" fmla="*/ 41 h 102"/>
                  <a:gd name="T6" fmla="*/ 126 w 144"/>
                  <a:gd name="T7" fmla="*/ 42 h 102"/>
                  <a:gd name="T8" fmla="*/ 112 w 144"/>
                  <a:gd name="T9" fmla="*/ 31 h 102"/>
                  <a:gd name="T10" fmla="*/ 112 w 144"/>
                  <a:gd name="T11" fmla="*/ 27 h 102"/>
                  <a:gd name="T12" fmla="*/ 98 w 144"/>
                  <a:gd name="T13" fmla="*/ 13 h 102"/>
                  <a:gd name="T14" fmla="*/ 97 w 144"/>
                  <a:gd name="T15" fmla="*/ 14 h 102"/>
                  <a:gd name="T16" fmla="*/ 77 w 144"/>
                  <a:gd name="T17" fmla="*/ 0 h 102"/>
                  <a:gd name="T18" fmla="*/ 54 w 144"/>
                  <a:gd name="T19" fmla="*/ 22 h 102"/>
                  <a:gd name="T20" fmla="*/ 54 w 144"/>
                  <a:gd name="T21" fmla="*/ 22 h 102"/>
                  <a:gd name="T22" fmla="*/ 42 w 144"/>
                  <a:gd name="T23" fmla="*/ 33 h 102"/>
                  <a:gd name="T24" fmla="*/ 37 w 144"/>
                  <a:gd name="T25" fmla="*/ 32 h 102"/>
                  <a:gd name="T26" fmla="*/ 21 w 144"/>
                  <a:gd name="T27" fmla="*/ 44 h 102"/>
                  <a:gd name="T28" fmla="*/ 0 w 144"/>
                  <a:gd name="T29" fmla="*/ 67 h 102"/>
                  <a:gd name="T30" fmla="*/ 23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1 h 102"/>
                  <a:gd name="T44" fmla="*/ 144 w 144"/>
                  <a:gd name="T45" fmla="*/ 69 h 102"/>
                  <a:gd name="T46" fmla="*/ 140 w 144"/>
                  <a:gd name="T47"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7"/>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2" y="29"/>
                      <a:pt x="112" y="27"/>
                    </a:cubicBezTo>
                    <a:cubicBezTo>
                      <a:pt x="112" y="20"/>
                      <a:pt x="106" y="13"/>
                      <a:pt x="98" y="13"/>
                    </a:cubicBezTo>
                    <a:cubicBezTo>
                      <a:pt x="98" y="13"/>
                      <a:pt x="98" y="13"/>
                      <a:pt x="97" y="14"/>
                    </a:cubicBezTo>
                    <a:cubicBezTo>
                      <a:pt x="94" y="6"/>
                      <a:pt x="86" y="0"/>
                      <a:pt x="77" y="0"/>
                    </a:cubicBezTo>
                    <a:cubicBezTo>
                      <a:pt x="65" y="0"/>
                      <a:pt x="55" y="10"/>
                      <a:pt x="54" y="22"/>
                    </a:cubicBezTo>
                    <a:cubicBezTo>
                      <a:pt x="54" y="22"/>
                      <a:pt x="54" y="22"/>
                      <a:pt x="54" y="22"/>
                    </a:cubicBezTo>
                    <a:cubicBezTo>
                      <a:pt x="48" y="22"/>
                      <a:pt x="43" y="26"/>
                      <a:pt x="42" y="33"/>
                    </a:cubicBezTo>
                    <a:cubicBezTo>
                      <a:pt x="41" y="32"/>
                      <a:pt x="39" y="32"/>
                      <a:pt x="37" y="32"/>
                    </a:cubicBezTo>
                    <a:cubicBezTo>
                      <a:pt x="29" y="32"/>
                      <a:pt x="22" y="37"/>
                      <a:pt x="21" y="44"/>
                    </a:cubicBezTo>
                    <a:cubicBezTo>
                      <a:pt x="9" y="45"/>
                      <a:pt x="0" y="55"/>
                      <a:pt x="0" y="67"/>
                    </a:cubicBezTo>
                    <a:cubicBezTo>
                      <a:pt x="0" y="79"/>
                      <a:pt x="10" y="89"/>
                      <a:pt x="23" y="89"/>
                    </a:cubicBezTo>
                    <a:cubicBezTo>
                      <a:pt x="26"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1"/>
                      <a:pt x="122" y="91"/>
                    </a:cubicBezTo>
                    <a:cubicBezTo>
                      <a:pt x="134" y="91"/>
                      <a:pt x="144" y="81"/>
                      <a:pt x="144" y="69"/>
                    </a:cubicBezTo>
                    <a:cubicBezTo>
                      <a:pt x="144" y="64"/>
                      <a:pt x="143" y="60"/>
                      <a:pt x="14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30"/>
              <p:cNvSpPr>
                <a:spLocks/>
              </p:cNvSpPr>
              <p:nvPr/>
            </p:nvSpPr>
            <p:spPr bwMode="auto">
              <a:xfrm>
                <a:off x="5347556" y="4615218"/>
                <a:ext cx="177800" cy="796925"/>
              </a:xfrm>
              <a:custGeom>
                <a:avLst/>
                <a:gdLst>
                  <a:gd name="T0" fmla="*/ 54 w 64"/>
                  <a:gd name="T1" fmla="*/ 0 h 287"/>
                  <a:gd name="T2" fmla="*/ 15 w 64"/>
                  <a:gd name="T3" fmla="*/ 74 h 287"/>
                  <a:gd name="T4" fmla="*/ 8 w 64"/>
                  <a:gd name="T5" fmla="*/ 247 h 287"/>
                  <a:gd name="T6" fmla="*/ 31 w 64"/>
                  <a:gd name="T7" fmla="*/ 236 h 287"/>
                  <a:gd name="T8" fmla="*/ 64 w 64"/>
                  <a:gd name="T9" fmla="*/ 281 h 287"/>
                  <a:gd name="T10" fmla="*/ 54 w 64"/>
                  <a:gd name="T11" fmla="*/ 0 h 287"/>
                </a:gdLst>
                <a:ahLst/>
                <a:cxnLst>
                  <a:cxn ang="0">
                    <a:pos x="T0" y="T1"/>
                  </a:cxn>
                  <a:cxn ang="0">
                    <a:pos x="T2" y="T3"/>
                  </a:cxn>
                  <a:cxn ang="0">
                    <a:pos x="T4" y="T5"/>
                  </a:cxn>
                  <a:cxn ang="0">
                    <a:pos x="T6" y="T7"/>
                  </a:cxn>
                  <a:cxn ang="0">
                    <a:pos x="T8" y="T9"/>
                  </a:cxn>
                  <a:cxn ang="0">
                    <a:pos x="T10" y="T11"/>
                  </a:cxn>
                </a:cxnLst>
                <a:rect l="0" t="0" r="r" b="b"/>
                <a:pathLst>
                  <a:path w="64" h="287">
                    <a:moveTo>
                      <a:pt x="54" y="0"/>
                    </a:moveTo>
                    <a:cubicBezTo>
                      <a:pt x="54" y="0"/>
                      <a:pt x="28" y="31"/>
                      <a:pt x="15" y="74"/>
                    </a:cubicBezTo>
                    <a:cubicBezTo>
                      <a:pt x="2" y="117"/>
                      <a:pt x="0" y="207"/>
                      <a:pt x="8" y="247"/>
                    </a:cubicBezTo>
                    <a:cubicBezTo>
                      <a:pt x="15" y="287"/>
                      <a:pt x="14" y="219"/>
                      <a:pt x="31" y="236"/>
                    </a:cubicBezTo>
                    <a:cubicBezTo>
                      <a:pt x="48" y="252"/>
                      <a:pt x="49" y="282"/>
                      <a:pt x="64" y="281"/>
                    </a:cubicBezTo>
                    <a:cubicBezTo>
                      <a:pt x="64" y="281"/>
                      <a:pt x="5" y="162"/>
                      <a:pt x="5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9" name="Freeform 31"/>
              <p:cNvSpPr>
                <a:spLocks/>
              </p:cNvSpPr>
              <p:nvPr/>
            </p:nvSpPr>
            <p:spPr bwMode="auto">
              <a:xfrm>
                <a:off x="5904769" y="5420081"/>
                <a:ext cx="307975" cy="46038"/>
              </a:xfrm>
              <a:custGeom>
                <a:avLst/>
                <a:gdLst>
                  <a:gd name="T0" fmla="*/ 78 w 111"/>
                  <a:gd name="T1" fmla="*/ 0 h 17"/>
                  <a:gd name="T2" fmla="*/ 92 w 111"/>
                  <a:gd name="T3" fmla="*/ 11 h 17"/>
                  <a:gd name="T4" fmla="*/ 111 w 111"/>
                  <a:gd name="T5" fmla="*/ 16 h 17"/>
                  <a:gd name="T6" fmla="*/ 83 w 111"/>
                  <a:gd name="T7" fmla="*/ 14 h 17"/>
                  <a:gd name="T8" fmla="*/ 63 w 111"/>
                  <a:gd name="T9" fmla="*/ 12 h 17"/>
                  <a:gd name="T10" fmla="*/ 31 w 111"/>
                  <a:gd name="T11" fmla="*/ 16 h 17"/>
                  <a:gd name="T12" fmla="*/ 7 w 111"/>
                  <a:gd name="T13" fmla="*/ 14 h 17"/>
                  <a:gd name="T14" fmla="*/ 15 w 111"/>
                  <a:gd name="T15" fmla="*/ 12 h 17"/>
                  <a:gd name="T16" fmla="*/ 39 w 111"/>
                  <a:gd name="T17" fmla="*/ 6 h 17"/>
                  <a:gd name="T18" fmla="*/ 78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78" y="0"/>
                    </a:moveTo>
                    <a:cubicBezTo>
                      <a:pt x="78" y="0"/>
                      <a:pt x="76" y="10"/>
                      <a:pt x="92" y="11"/>
                    </a:cubicBezTo>
                    <a:cubicBezTo>
                      <a:pt x="109" y="13"/>
                      <a:pt x="111" y="16"/>
                      <a:pt x="111" y="16"/>
                    </a:cubicBezTo>
                    <a:cubicBezTo>
                      <a:pt x="111" y="16"/>
                      <a:pt x="92" y="14"/>
                      <a:pt x="83" y="14"/>
                    </a:cubicBezTo>
                    <a:cubicBezTo>
                      <a:pt x="74" y="15"/>
                      <a:pt x="71" y="11"/>
                      <a:pt x="63" y="12"/>
                    </a:cubicBezTo>
                    <a:cubicBezTo>
                      <a:pt x="55" y="12"/>
                      <a:pt x="42" y="17"/>
                      <a:pt x="31" y="16"/>
                    </a:cubicBezTo>
                    <a:cubicBezTo>
                      <a:pt x="20" y="16"/>
                      <a:pt x="14" y="12"/>
                      <a:pt x="7" y="14"/>
                    </a:cubicBezTo>
                    <a:cubicBezTo>
                      <a:pt x="0" y="16"/>
                      <a:pt x="6" y="11"/>
                      <a:pt x="15" y="12"/>
                    </a:cubicBezTo>
                    <a:cubicBezTo>
                      <a:pt x="25" y="12"/>
                      <a:pt x="34" y="12"/>
                      <a:pt x="39" y="6"/>
                    </a:cubicBezTo>
                    <a:cubicBezTo>
                      <a:pt x="43" y="0"/>
                      <a:pt x="78" y="0"/>
                      <a:pt x="7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2"/>
              <p:cNvSpPr>
                <a:spLocks/>
              </p:cNvSpPr>
              <p:nvPr/>
            </p:nvSpPr>
            <p:spPr bwMode="auto">
              <a:xfrm>
                <a:off x="5904769" y="5078768"/>
                <a:ext cx="161925" cy="85725"/>
              </a:xfrm>
              <a:custGeom>
                <a:avLst/>
                <a:gdLst>
                  <a:gd name="T0" fmla="*/ 2 w 58"/>
                  <a:gd name="T1" fmla="*/ 0 h 31"/>
                  <a:gd name="T2" fmla="*/ 55 w 58"/>
                  <a:gd name="T3" fmla="*/ 21 h 31"/>
                  <a:gd name="T4" fmla="*/ 58 w 58"/>
                  <a:gd name="T5" fmla="*/ 31 h 31"/>
                  <a:gd name="T6" fmla="*/ 42 w 58"/>
                  <a:gd name="T7" fmla="*/ 24 h 31"/>
                  <a:gd name="T8" fmla="*/ 0 w 58"/>
                  <a:gd name="T9" fmla="*/ 1 h 31"/>
                  <a:gd name="T10" fmla="*/ 2 w 58"/>
                  <a:gd name="T11" fmla="*/ 0 h 31"/>
                </a:gdLst>
                <a:ahLst/>
                <a:cxnLst>
                  <a:cxn ang="0">
                    <a:pos x="T0" y="T1"/>
                  </a:cxn>
                  <a:cxn ang="0">
                    <a:pos x="T2" y="T3"/>
                  </a:cxn>
                  <a:cxn ang="0">
                    <a:pos x="T4" y="T5"/>
                  </a:cxn>
                  <a:cxn ang="0">
                    <a:pos x="T6" y="T7"/>
                  </a:cxn>
                  <a:cxn ang="0">
                    <a:pos x="T8" y="T9"/>
                  </a:cxn>
                  <a:cxn ang="0">
                    <a:pos x="T10" y="T11"/>
                  </a:cxn>
                </a:cxnLst>
                <a:rect l="0" t="0" r="r" b="b"/>
                <a:pathLst>
                  <a:path w="58" h="31">
                    <a:moveTo>
                      <a:pt x="2" y="0"/>
                    </a:moveTo>
                    <a:cubicBezTo>
                      <a:pt x="2" y="0"/>
                      <a:pt x="17" y="19"/>
                      <a:pt x="55" y="21"/>
                    </a:cubicBezTo>
                    <a:cubicBezTo>
                      <a:pt x="58" y="31"/>
                      <a:pt x="58" y="31"/>
                      <a:pt x="58" y="31"/>
                    </a:cubicBezTo>
                    <a:cubicBezTo>
                      <a:pt x="58" y="31"/>
                      <a:pt x="51" y="25"/>
                      <a:pt x="42" y="24"/>
                    </a:cubicBezTo>
                    <a:cubicBezTo>
                      <a:pt x="32" y="22"/>
                      <a:pt x="6" y="11"/>
                      <a:pt x="0" y="1"/>
                    </a:cubicBezTo>
                    <a:cubicBezTo>
                      <a:pt x="2" y="0"/>
                      <a:pt x="2"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33"/>
              <p:cNvSpPr>
                <a:spLocks/>
              </p:cNvSpPr>
              <p:nvPr/>
            </p:nvSpPr>
            <p:spPr bwMode="auto">
              <a:xfrm>
                <a:off x="5919056" y="5067656"/>
                <a:ext cx="38100" cy="55563"/>
              </a:xfrm>
              <a:custGeom>
                <a:avLst/>
                <a:gdLst>
                  <a:gd name="T0" fmla="*/ 2 w 14"/>
                  <a:gd name="T1" fmla="*/ 0 h 20"/>
                  <a:gd name="T2" fmla="*/ 8 w 14"/>
                  <a:gd name="T3" fmla="*/ 15 h 20"/>
                  <a:gd name="T4" fmla="*/ 8 w 14"/>
                  <a:gd name="T5" fmla="*/ 15 h 20"/>
                  <a:gd name="T6" fmla="*/ 5 w 14"/>
                  <a:gd name="T7" fmla="*/ 14 h 20"/>
                  <a:gd name="T8" fmla="*/ 2 w 14"/>
                  <a:gd name="T9" fmla="*/ 0 h 20"/>
                </a:gdLst>
                <a:ahLst/>
                <a:cxnLst>
                  <a:cxn ang="0">
                    <a:pos x="T0" y="T1"/>
                  </a:cxn>
                  <a:cxn ang="0">
                    <a:pos x="T2" y="T3"/>
                  </a:cxn>
                  <a:cxn ang="0">
                    <a:pos x="T4" y="T5"/>
                  </a:cxn>
                  <a:cxn ang="0">
                    <a:pos x="T6" y="T7"/>
                  </a:cxn>
                  <a:cxn ang="0">
                    <a:pos x="T8" y="T9"/>
                  </a:cxn>
                </a:cxnLst>
                <a:rect l="0" t="0" r="r" b="b"/>
                <a:pathLst>
                  <a:path w="14" h="20">
                    <a:moveTo>
                      <a:pt x="2" y="0"/>
                    </a:moveTo>
                    <a:cubicBezTo>
                      <a:pt x="2" y="0"/>
                      <a:pt x="2" y="9"/>
                      <a:pt x="8" y="15"/>
                    </a:cubicBezTo>
                    <a:cubicBezTo>
                      <a:pt x="14" y="20"/>
                      <a:pt x="8" y="15"/>
                      <a:pt x="8" y="15"/>
                    </a:cubicBezTo>
                    <a:cubicBezTo>
                      <a:pt x="5" y="14"/>
                      <a:pt x="5" y="14"/>
                      <a:pt x="5" y="14"/>
                    </a:cubicBezTo>
                    <a:cubicBezTo>
                      <a:pt x="5" y="14"/>
                      <a:pt x="0" y="4"/>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34"/>
              <p:cNvSpPr>
                <a:spLocks/>
              </p:cNvSpPr>
              <p:nvPr/>
            </p:nvSpPr>
            <p:spPr bwMode="auto">
              <a:xfrm>
                <a:off x="5938106" y="4905731"/>
                <a:ext cx="192088" cy="547688"/>
              </a:xfrm>
              <a:custGeom>
                <a:avLst/>
                <a:gdLst>
                  <a:gd name="T0" fmla="*/ 49 w 69"/>
                  <a:gd name="T1" fmla="*/ 26 h 197"/>
                  <a:gd name="T2" fmla="*/ 55 w 69"/>
                  <a:gd name="T3" fmla="*/ 90 h 197"/>
                  <a:gd name="T4" fmla="*/ 65 w 69"/>
                  <a:gd name="T5" fmla="*/ 197 h 197"/>
                  <a:gd name="T6" fmla="*/ 23 w 69"/>
                  <a:gd name="T7" fmla="*/ 197 h 197"/>
                  <a:gd name="T8" fmla="*/ 40 w 69"/>
                  <a:gd name="T9" fmla="*/ 120 h 197"/>
                  <a:gd name="T10" fmla="*/ 0 w 69"/>
                  <a:gd name="T11" fmla="*/ 17 h 197"/>
                  <a:gd name="T12" fmla="*/ 11 w 69"/>
                  <a:gd name="T13" fmla="*/ 16 h 197"/>
                  <a:gd name="T14" fmla="*/ 36 w 69"/>
                  <a:gd name="T15" fmla="*/ 67 h 197"/>
                  <a:gd name="T16" fmla="*/ 35 w 69"/>
                  <a:gd name="T17" fmla="*/ 16 h 197"/>
                  <a:gd name="T18" fmla="*/ 49 w 69"/>
                  <a:gd name="T19" fmla="*/ 2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49" y="26"/>
                    </a:moveTo>
                    <a:cubicBezTo>
                      <a:pt x="49" y="26"/>
                      <a:pt x="42" y="28"/>
                      <a:pt x="55" y="90"/>
                    </a:cubicBezTo>
                    <a:cubicBezTo>
                      <a:pt x="69" y="152"/>
                      <a:pt x="65" y="197"/>
                      <a:pt x="65" y="197"/>
                    </a:cubicBezTo>
                    <a:cubicBezTo>
                      <a:pt x="23" y="197"/>
                      <a:pt x="23" y="197"/>
                      <a:pt x="23" y="197"/>
                    </a:cubicBezTo>
                    <a:cubicBezTo>
                      <a:pt x="23" y="197"/>
                      <a:pt x="43" y="158"/>
                      <a:pt x="40" y="120"/>
                    </a:cubicBezTo>
                    <a:cubicBezTo>
                      <a:pt x="38" y="81"/>
                      <a:pt x="7" y="44"/>
                      <a:pt x="0" y="17"/>
                    </a:cubicBezTo>
                    <a:cubicBezTo>
                      <a:pt x="11" y="16"/>
                      <a:pt x="11" y="16"/>
                      <a:pt x="11" y="16"/>
                    </a:cubicBezTo>
                    <a:cubicBezTo>
                      <a:pt x="11" y="16"/>
                      <a:pt x="27" y="57"/>
                      <a:pt x="36" y="67"/>
                    </a:cubicBezTo>
                    <a:cubicBezTo>
                      <a:pt x="36" y="67"/>
                      <a:pt x="31" y="32"/>
                      <a:pt x="35" y="16"/>
                    </a:cubicBezTo>
                    <a:cubicBezTo>
                      <a:pt x="39" y="0"/>
                      <a:pt x="49" y="26"/>
                      <a:pt x="49" y="2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35"/>
              <p:cNvSpPr>
                <a:spLocks noEditPoints="1"/>
              </p:cNvSpPr>
              <p:nvPr/>
            </p:nvSpPr>
            <p:spPr bwMode="auto">
              <a:xfrm>
                <a:off x="5982556" y="4981931"/>
                <a:ext cx="55563" cy="111125"/>
              </a:xfrm>
              <a:custGeom>
                <a:avLst/>
                <a:gdLst>
                  <a:gd name="T0" fmla="*/ 20 w 20"/>
                  <a:gd name="T1" fmla="*/ 40 h 40"/>
                  <a:gd name="T2" fmla="*/ 20 w 20"/>
                  <a:gd name="T3" fmla="*/ 40 h 40"/>
                  <a:gd name="T4" fmla="*/ 20 w 20"/>
                  <a:gd name="T5" fmla="*/ 40 h 40"/>
                  <a:gd name="T6" fmla="*/ 20 w 20"/>
                  <a:gd name="T7" fmla="*/ 40 h 40"/>
                  <a:gd name="T8" fmla="*/ 20 w 20"/>
                  <a:gd name="T9" fmla="*/ 40 h 40"/>
                  <a:gd name="T10" fmla="*/ 20 w 20"/>
                  <a:gd name="T11" fmla="*/ 40 h 40"/>
                  <a:gd name="T12" fmla="*/ 19 w 20"/>
                  <a:gd name="T13" fmla="*/ 29 h 40"/>
                  <a:gd name="T14" fmla="*/ 20 w 20"/>
                  <a:gd name="T15" fmla="*/ 40 h 40"/>
                  <a:gd name="T16" fmla="*/ 19 w 20"/>
                  <a:gd name="T17" fmla="*/ 29 h 40"/>
                  <a:gd name="T18" fmla="*/ 0 w 20"/>
                  <a:gd name="T19" fmla="*/ 0 h 40"/>
                  <a:gd name="T20" fmla="*/ 0 w 20"/>
                  <a:gd name="T21" fmla="*/ 0 h 40"/>
                  <a:gd name="T22" fmla="*/ 20 w 20"/>
                  <a:gd name="T23" fmla="*/ 40 h 40"/>
                  <a:gd name="T24" fmla="*/ 20 w 20"/>
                  <a:gd name="T25" fmla="*/ 40 h 40"/>
                  <a:gd name="T26" fmla="*/ 0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19" y="29"/>
                    </a:moveTo>
                    <a:cubicBezTo>
                      <a:pt x="20" y="35"/>
                      <a:pt x="20" y="40"/>
                      <a:pt x="20" y="40"/>
                    </a:cubicBezTo>
                    <a:cubicBezTo>
                      <a:pt x="20" y="40"/>
                      <a:pt x="20" y="35"/>
                      <a:pt x="19" y="29"/>
                    </a:cubicBezTo>
                    <a:moveTo>
                      <a:pt x="0" y="0"/>
                    </a:moveTo>
                    <a:cubicBezTo>
                      <a:pt x="0" y="0"/>
                      <a:pt x="0" y="0"/>
                      <a:pt x="0" y="0"/>
                    </a:cubicBezTo>
                    <a:cubicBezTo>
                      <a:pt x="5" y="12"/>
                      <a:pt x="14" y="33"/>
                      <a:pt x="20" y="40"/>
                    </a:cubicBezTo>
                    <a:cubicBezTo>
                      <a:pt x="20" y="40"/>
                      <a:pt x="20" y="40"/>
                      <a:pt x="20" y="40"/>
                    </a:cubicBezTo>
                    <a:cubicBezTo>
                      <a:pt x="14" y="33"/>
                      <a:pt x="5" y="1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36"/>
              <p:cNvSpPr>
                <a:spLocks/>
              </p:cNvSpPr>
              <p:nvPr/>
            </p:nvSpPr>
            <p:spPr bwMode="auto">
              <a:xfrm>
                <a:off x="5955569" y="4981931"/>
                <a:ext cx="149225" cy="274638"/>
              </a:xfrm>
              <a:custGeom>
                <a:avLst/>
                <a:gdLst>
                  <a:gd name="T0" fmla="*/ 28 w 54"/>
                  <a:gd name="T1" fmla="*/ 0 h 99"/>
                  <a:gd name="T2" fmla="*/ 29 w 54"/>
                  <a:gd name="T3" fmla="*/ 29 h 99"/>
                  <a:gd name="T4" fmla="*/ 30 w 54"/>
                  <a:gd name="T5" fmla="*/ 40 h 99"/>
                  <a:gd name="T6" fmla="*/ 30 w 54"/>
                  <a:gd name="T7" fmla="*/ 40 h 99"/>
                  <a:gd name="T8" fmla="*/ 30 w 54"/>
                  <a:gd name="T9" fmla="*/ 40 h 99"/>
                  <a:gd name="T10" fmla="*/ 30 w 54"/>
                  <a:gd name="T11" fmla="*/ 40 h 99"/>
                  <a:gd name="T12" fmla="*/ 30 w 54"/>
                  <a:gd name="T13" fmla="*/ 40 h 99"/>
                  <a:gd name="T14" fmla="*/ 30 w 54"/>
                  <a:gd name="T15" fmla="*/ 40 h 99"/>
                  <a:gd name="T16" fmla="*/ 30 w 54"/>
                  <a:gd name="T17" fmla="*/ 40 h 99"/>
                  <a:gd name="T18" fmla="*/ 30 w 54"/>
                  <a:gd name="T19" fmla="*/ 40 h 99"/>
                  <a:gd name="T20" fmla="*/ 10 w 54"/>
                  <a:gd name="T21" fmla="*/ 0 h 99"/>
                  <a:gd name="T22" fmla="*/ 0 w 54"/>
                  <a:gd name="T23" fmla="*/ 0 h 99"/>
                  <a:gd name="T24" fmla="*/ 33 w 54"/>
                  <a:gd name="T25" fmla="*/ 56 h 99"/>
                  <a:gd name="T26" fmla="*/ 54 w 54"/>
                  <a:gd name="T27" fmla="*/ 99 h 99"/>
                  <a:gd name="T28" fmla="*/ 45 w 54"/>
                  <a:gd name="T29" fmla="*/ 52 h 99"/>
                  <a:gd name="T30" fmla="*/ 39 w 54"/>
                  <a:gd name="T31" fmla="*/ 4 h 99"/>
                  <a:gd name="T32" fmla="*/ 28 w 54"/>
                  <a:gd name="T3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9">
                    <a:moveTo>
                      <a:pt x="28" y="0"/>
                    </a:moveTo>
                    <a:cubicBezTo>
                      <a:pt x="27" y="9"/>
                      <a:pt x="28" y="21"/>
                      <a:pt x="29" y="29"/>
                    </a:cubicBezTo>
                    <a:cubicBezTo>
                      <a:pt x="30" y="35"/>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4" y="33"/>
                      <a:pt x="15" y="12"/>
                      <a:pt x="10" y="0"/>
                    </a:cubicBezTo>
                    <a:cubicBezTo>
                      <a:pt x="4" y="0"/>
                      <a:pt x="0" y="0"/>
                      <a:pt x="0" y="0"/>
                    </a:cubicBezTo>
                    <a:cubicBezTo>
                      <a:pt x="0" y="0"/>
                      <a:pt x="18" y="43"/>
                      <a:pt x="33" y="56"/>
                    </a:cubicBezTo>
                    <a:cubicBezTo>
                      <a:pt x="47" y="69"/>
                      <a:pt x="54" y="99"/>
                      <a:pt x="54" y="99"/>
                    </a:cubicBezTo>
                    <a:cubicBezTo>
                      <a:pt x="54" y="99"/>
                      <a:pt x="47" y="64"/>
                      <a:pt x="45" y="52"/>
                    </a:cubicBezTo>
                    <a:cubicBezTo>
                      <a:pt x="43" y="39"/>
                      <a:pt x="37" y="11"/>
                      <a:pt x="39" y="4"/>
                    </a:cubicBezTo>
                    <a:cubicBezTo>
                      <a:pt x="40" y="1"/>
                      <a:pt x="35"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7"/>
              <p:cNvSpPr>
                <a:spLocks/>
              </p:cNvSpPr>
              <p:nvPr/>
            </p:nvSpPr>
            <p:spPr bwMode="auto">
              <a:xfrm>
                <a:off x="6101619" y="5123218"/>
                <a:ext cx="166688" cy="163513"/>
              </a:xfrm>
              <a:custGeom>
                <a:avLst/>
                <a:gdLst>
                  <a:gd name="T0" fmla="*/ 58 w 60"/>
                  <a:gd name="T1" fmla="*/ 1 h 59"/>
                  <a:gd name="T2" fmla="*/ 0 w 60"/>
                  <a:gd name="T3" fmla="*/ 45 h 59"/>
                  <a:gd name="T4" fmla="*/ 0 w 60"/>
                  <a:gd name="T5" fmla="*/ 59 h 59"/>
                  <a:gd name="T6" fmla="*/ 18 w 60"/>
                  <a:gd name="T7" fmla="*/ 44 h 59"/>
                  <a:gd name="T8" fmla="*/ 60 w 60"/>
                  <a:gd name="T9" fmla="*/ 0 h 59"/>
                  <a:gd name="T10" fmla="*/ 58 w 60"/>
                  <a:gd name="T11" fmla="*/ 1 h 59"/>
                </a:gdLst>
                <a:ahLst/>
                <a:cxnLst>
                  <a:cxn ang="0">
                    <a:pos x="T0" y="T1"/>
                  </a:cxn>
                  <a:cxn ang="0">
                    <a:pos x="T2" y="T3"/>
                  </a:cxn>
                  <a:cxn ang="0">
                    <a:pos x="T4" y="T5"/>
                  </a:cxn>
                  <a:cxn ang="0">
                    <a:pos x="T6" y="T7"/>
                  </a:cxn>
                  <a:cxn ang="0">
                    <a:pos x="T8" y="T9"/>
                  </a:cxn>
                  <a:cxn ang="0">
                    <a:pos x="T10" y="T11"/>
                  </a:cxn>
                </a:cxnLst>
                <a:rect l="0" t="0" r="r" b="b"/>
                <a:pathLst>
                  <a:path w="60" h="59">
                    <a:moveTo>
                      <a:pt x="58" y="1"/>
                    </a:moveTo>
                    <a:cubicBezTo>
                      <a:pt x="58" y="1"/>
                      <a:pt x="47" y="29"/>
                      <a:pt x="0" y="45"/>
                    </a:cubicBezTo>
                    <a:cubicBezTo>
                      <a:pt x="0" y="59"/>
                      <a:pt x="0" y="59"/>
                      <a:pt x="0" y="59"/>
                    </a:cubicBezTo>
                    <a:cubicBezTo>
                      <a:pt x="0" y="59"/>
                      <a:pt x="7" y="49"/>
                      <a:pt x="18" y="44"/>
                    </a:cubicBezTo>
                    <a:cubicBezTo>
                      <a:pt x="28" y="39"/>
                      <a:pt x="57" y="15"/>
                      <a:pt x="60" y="0"/>
                    </a:cubicBezTo>
                    <a:lnTo>
                      <a:pt x="5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8"/>
              <p:cNvSpPr>
                <a:spLocks/>
              </p:cNvSpPr>
              <p:nvPr/>
            </p:nvSpPr>
            <p:spPr bwMode="auto">
              <a:xfrm>
                <a:off x="6152419" y="5081943"/>
                <a:ext cx="68263" cy="187325"/>
              </a:xfrm>
              <a:custGeom>
                <a:avLst/>
                <a:gdLst>
                  <a:gd name="T0" fmla="*/ 16 w 25"/>
                  <a:gd name="T1" fmla="*/ 0 h 68"/>
                  <a:gd name="T2" fmla="*/ 12 w 25"/>
                  <a:gd name="T3" fmla="*/ 46 h 68"/>
                  <a:gd name="T4" fmla="*/ 11 w 25"/>
                  <a:gd name="T5" fmla="*/ 47 h 68"/>
                  <a:gd name="T6" fmla="*/ 21 w 25"/>
                  <a:gd name="T7" fmla="*/ 40 h 68"/>
                  <a:gd name="T8" fmla="*/ 16 w 25"/>
                  <a:gd name="T9" fmla="*/ 0 h 68"/>
                </a:gdLst>
                <a:ahLst/>
                <a:cxnLst>
                  <a:cxn ang="0">
                    <a:pos x="T0" y="T1"/>
                  </a:cxn>
                  <a:cxn ang="0">
                    <a:pos x="T2" y="T3"/>
                  </a:cxn>
                  <a:cxn ang="0">
                    <a:pos x="T4" y="T5"/>
                  </a:cxn>
                  <a:cxn ang="0">
                    <a:pos x="T6" y="T7"/>
                  </a:cxn>
                  <a:cxn ang="0">
                    <a:pos x="T8" y="T9"/>
                  </a:cxn>
                </a:cxnLst>
                <a:rect l="0" t="0" r="r" b="b"/>
                <a:pathLst>
                  <a:path w="25" h="68">
                    <a:moveTo>
                      <a:pt x="16" y="0"/>
                    </a:moveTo>
                    <a:cubicBezTo>
                      <a:pt x="16" y="0"/>
                      <a:pt x="24" y="24"/>
                      <a:pt x="12" y="46"/>
                    </a:cubicBezTo>
                    <a:cubicBezTo>
                      <a:pt x="0" y="68"/>
                      <a:pt x="11" y="47"/>
                      <a:pt x="11" y="47"/>
                    </a:cubicBezTo>
                    <a:cubicBezTo>
                      <a:pt x="12" y="47"/>
                      <a:pt x="21" y="40"/>
                      <a:pt x="21" y="40"/>
                    </a:cubicBezTo>
                    <a:cubicBezTo>
                      <a:pt x="21" y="40"/>
                      <a:pt x="25" y="8"/>
                      <a:pt x="1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39"/>
              <p:cNvSpPr>
                <a:spLocks/>
              </p:cNvSpPr>
              <p:nvPr/>
            </p:nvSpPr>
            <p:spPr bwMode="auto">
              <a:xfrm>
                <a:off x="6119081" y="4975581"/>
                <a:ext cx="266700" cy="188913"/>
              </a:xfrm>
              <a:custGeom>
                <a:avLst/>
                <a:gdLst>
                  <a:gd name="T0" fmla="*/ 3 w 96"/>
                  <a:gd name="T1" fmla="*/ 38 h 68"/>
                  <a:gd name="T2" fmla="*/ 3 w 96"/>
                  <a:gd name="T3" fmla="*/ 35 h 68"/>
                  <a:gd name="T4" fmla="*/ 10 w 96"/>
                  <a:gd name="T5" fmla="*/ 28 h 68"/>
                  <a:gd name="T6" fmla="*/ 12 w 96"/>
                  <a:gd name="T7" fmla="*/ 28 h 68"/>
                  <a:gd name="T8" fmla="*/ 22 w 96"/>
                  <a:gd name="T9" fmla="*/ 21 h 68"/>
                  <a:gd name="T10" fmla="*/ 21 w 96"/>
                  <a:gd name="T11" fmla="*/ 19 h 68"/>
                  <a:gd name="T12" fmla="*/ 31 w 96"/>
                  <a:gd name="T13" fmla="*/ 9 h 68"/>
                  <a:gd name="T14" fmla="*/ 32 w 96"/>
                  <a:gd name="T15" fmla="*/ 9 h 68"/>
                  <a:gd name="T16" fmla="*/ 45 w 96"/>
                  <a:gd name="T17" fmla="*/ 0 h 68"/>
                  <a:gd name="T18" fmla="*/ 60 w 96"/>
                  <a:gd name="T19" fmla="*/ 15 h 68"/>
                  <a:gd name="T20" fmla="*/ 60 w 96"/>
                  <a:gd name="T21" fmla="*/ 15 h 68"/>
                  <a:gd name="T22" fmla="*/ 68 w 96"/>
                  <a:gd name="T23" fmla="*/ 22 h 68"/>
                  <a:gd name="T24" fmla="*/ 72 w 96"/>
                  <a:gd name="T25" fmla="*/ 21 h 68"/>
                  <a:gd name="T26" fmla="*/ 83 w 96"/>
                  <a:gd name="T27" fmla="*/ 30 h 68"/>
                  <a:gd name="T28" fmla="*/ 96 w 96"/>
                  <a:gd name="T29" fmla="*/ 45 h 68"/>
                  <a:gd name="T30" fmla="*/ 81 w 96"/>
                  <a:gd name="T31" fmla="*/ 59 h 68"/>
                  <a:gd name="T32" fmla="*/ 75 w 96"/>
                  <a:gd name="T33" fmla="*/ 58 h 68"/>
                  <a:gd name="T34" fmla="*/ 64 w 96"/>
                  <a:gd name="T35" fmla="*/ 67 h 68"/>
                  <a:gd name="T36" fmla="*/ 57 w 96"/>
                  <a:gd name="T37" fmla="*/ 65 h 68"/>
                  <a:gd name="T38" fmla="*/ 45 w 96"/>
                  <a:gd name="T39" fmla="*/ 68 h 68"/>
                  <a:gd name="T40" fmla="*/ 23 w 96"/>
                  <a:gd name="T41" fmla="*/ 59 h 68"/>
                  <a:gd name="T42" fmla="*/ 15 w 96"/>
                  <a:gd name="T43" fmla="*/ 61 h 68"/>
                  <a:gd name="T44" fmla="*/ 0 w 96"/>
                  <a:gd name="T45" fmla="*/ 46 h 68"/>
                  <a:gd name="T46" fmla="*/ 3 w 96"/>
                  <a:gd name="T47"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3" y="38"/>
                    </a:moveTo>
                    <a:cubicBezTo>
                      <a:pt x="3" y="37"/>
                      <a:pt x="3" y="36"/>
                      <a:pt x="3" y="35"/>
                    </a:cubicBezTo>
                    <a:cubicBezTo>
                      <a:pt x="3" y="31"/>
                      <a:pt x="6" y="28"/>
                      <a:pt x="10" y="28"/>
                    </a:cubicBezTo>
                    <a:cubicBezTo>
                      <a:pt x="11" y="28"/>
                      <a:pt x="12" y="28"/>
                      <a:pt x="12" y="28"/>
                    </a:cubicBezTo>
                    <a:cubicBezTo>
                      <a:pt x="14" y="24"/>
                      <a:pt x="18" y="22"/>
                      <a:pt x="22" y="21"/>
                    </a:cubicBezTo>
                    <a:cubicBezTo>
                      <a:pt x="21" y="20"/>
                      <a:pt x="21" y="19"/>
                      <a:pt x="21" y="19"/>
                    </a:cubicBezTo>
                    <a:cubicBezTo>
                      <a:pt x="21" y="13"/>
                      <a:pt x="26" y="9"/>
                      <a:pt x="31" y="9"/>
                    </a:cubicBezTo>
                    <a:cubicBezTo>
                      <a:pt x="32" y="9"/>
                      <a:pt x="32" y="9"/>
                      <a:pt x="32" y="9"/>
                    </a:cubicBezTo>
                    <a:cubicBezTo>
                      <a:pt x="34" y="4"/>
                      <a:pt x="39" y="0"/>
                      <a:pt x="45" y="0"/>
                    </a:cubicBezTo>
                    <a:cubicBezTo>
                      <a:pt x="53" y="0"/>
                      <a:pt x="60" y="7"/>
                      <a:pt x="60" y="15"/>
                    </a:cubicBezTo>
                    <a:cubicBezTo>
                      <a:pt x="60" y="15"/>
                      <a:pt x="60" y="15"/>
                      <a:pt x="60" y="15"/>
                    </a:cubicBezTo>
                    <a:cubicBezTo>
                      <a:pt x="65" y="15"/>
                      <a:pt x="68" y="18"/>
                      <a:pt x="68" y="22"/>
                    </a:cubicBezTo>
                    <a:cubicBezTo>
                      <a:pt x="69" y="21"/>
                      <a:pt x="71" y="21"/>
                      <a:pt x="72" y="21"/>
                    </a:cubicBezTo>
                    <a:cubicBezTo>
                      <a:pt x="77" y="21"/>
                      <a:pt x="82" y="25"/>
                      <a:pt x="83" y="30"/>
                    </a:cubicBezTo>
                    <a:cubicBezTo>
                      <a:pt x="90" y="30"/>
                      <a:pt x="96" y="37"/>
                      <a:pt x="96" y="45"/>
                    </a:cubicBezTo>
                    <a:cubicBezTo>
                      <a:pt x="96" y="53"/>
                      <a:pt x="90" y="59"/>
                      <a:pt x="81" y="59"/>
                    </a:cubicBezTo>
                    <a:cubicBezTo>
                      <a:pt x="79" y="59"/>
                      <a:pt x="77" y="59"/>
                      <a:pt x="75" y="58"/>
                    </a:cubicBezTo>
                    <a:cubicBezTo>
                      <a:pt x="74" y="63"/>
                      <a:pt x="69" y="67"/>
                      <a:pt x="64" y="67"/>
                    </a:cubicBezTo>
                    <a:cubicBezTo>
                      <a:pt x="61" y="67"/>
                      <a:pt x="59" y="66"/>
                      <a:pt x="57" y="65"/>
                    </a:cubicBezTo>
                    <a:cubicBezTo>
                      <a:pt x="53" y="67"/>
                      <a:pt x="49" y="68"/>
                      <a:pt x="45" y="68"/>
                    </a:cubicBezTo>
                    <a:cubicBezTo>
                      <a:pt x="36" y="68"/>
                      <a:pt x="29" y="65"/>
                      <a:pt x="23" y="59"/>
                    </a:cubicBezTo>
                    <a:cubicBezTo>
                      <a:pt x="21" y="60"/>
                      <a:pt x="18" y="61"/>
                      <a:pt x="15" y="61"/>
                    </a:cubicBezTo>
                    <a:cubicBezTo>
                      <a:pt x="7" y="61"/>
                      <a:pt x="0" y="54"/>
                      <a:pt x="0" y="46"/>
                    </a:cubicBezTo>
                    <a:cubicBezTo>
                      <a:pt x="0" y="43"/>
                      <a:pt x="1" y="40"/>
                      <a:pt x="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40"/>
              <p:cNvSpPr>
                <a:spLocks/>
              </p:cNvSpPr>
              <p:nvPr/>
            </p:nvSpPr>
            <p:spPr bwMode="auto">
              <a:xfrm>
                <a:off x="6123844" y="4978756"/>
                <a:ext cx="258763" cy="182563"/>
              </a:xfrm>
              <a:custGeom>
                <a:avLst/>
                <a:gdLst>
                  <a:gd name="T0" fmla="*/ 2 w 93"/>
                  <a:gd name="T1" fmla="*/ 37 h 66"/>
                  <a:gd name="T2" fmla="*/ 2 w 93"/>
                  <a:gd name="T3" fmla="*/ 34 h 66"/>
                  <a:gd name="T4" fmla="*/ 10 w 93"/>
                  <a:gd name="T5" fmla="*/ 27 h 66"/>
                  <a:gd name="T6" fmla="*/ 12 w 93"/>
                  <a:gd name="T7" fmla="*/ 27 h 66"/>
                  <a:gd name="T8" fmla="*/ 21 w 93"/>
                  <a:gd name="T9" fmla="*/ 20 h 66"/>
                  <a:gd name="T10" fmla="*/ 20 w 93"/>
                  <a:gd name="T11" fmla="*/ 18 h 66"/>
                  <a:gd name="T12" fmla="*/ 29 w 93"/>
                  <a:gd name="T13" fmla="*/ 9 h 66"/>
                  <a:gd name="T14" fmla="*/ 30 w 93"/>
                  <a:gd name="T15" fmla="*/ 9 h 66"/>
                  <a:gd name="T16" fmla="*/ 43 w 93"/>
                  <a:gd name="T17" fmla="*/ 0 h 66"/>
                  <a:gd name="T18" fmla="*/ 58 w 93"/>
                  <a:gd name="T19" fmla="*/ 14 h 66"/>
                  <a:gd name="T20" fmla="*/ 58 w 93"/>
                  <a:gd name="T21" fmla="*/ 14 h 66"/>
                  <a:gd name="T22" fmla="*/ 66 w 93"/>
                  <a:gd name="T23" fmla="*/ 21 h 66"/>
                  <a:gd name="T24" fmla="*/ 69 w 93"/>
                  <a:gd name="T25" fmla="*/ 21 h 66"/>
                  <a:gd name="T26" fmla="*/ 80 w 93"/>
                  <a:gd name="T27" fmla="*/ 29 h 66"/>
                  <a:gd name="T28" fmla="*/ 93 w 93"/>
                  <a:gd name="T29" fmla="*/ 43 h 66"/>
                  <a:gd name="T30" fmla="*/ 78 w 93"/>
                  <a:gd name="T31" fmla="*/ 58 h 66"/>
                  <a:gd name="T32" fmla="*/ 72 w 93"/>
                  <a:gd name="T33" fmla="*/ 56 h 66"/>
                  <a:gd name="T34" fmla="*/ 61 w 93"/>
                  <a:gd name="T35" fmla="*/ 65 h 66"/>
                  <a:gd name="T36" fmla="*/ 55 w 93"/>
                  <a:gd name="T37" fmla="*/ 63 h 66"/>
                  <a:gd name="T38" fmla="*/ 43 w 93"/>
                  <a:gd name="T39" fmla="*/ 66 h 66"/>
                  <a:gd name="T40" fmla="*/ 22 w 93"/>
                  <a:gd name="T41" fmla="*/ 57 h 66"/>
                  <a:gd name="T42" fmla="*/ 14 w 93"/>
                  <a:gd name="T43" fmla="*/ 59 h 66"/>
                  <a:gd name="T44" fmla="*/ 0 w 93"/>
                  <a:gd name="T45" fmla="*/ 45 h 66"/>
                  <a:gd name="T46" fmla="*/ 2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2" y="37"/>
                    </a:moveTo>
                    <a:cubicBezTo>
                      <a:pt x="2" y="36"/>
                      <a:pt x="2" y="35"/>
                      <a:pt x="2" y="34"/>
                    </a:cubicBezTo>
                    <a:cubicBezTo>
                      <a:pt x="2" y="30"/>
                      <a:pt x="5" y="27"/>
                      <a:pt x="10" y="27"/>
                    </a:cubicBezTo>
                    <a:cubicBezTo>
                      <a:pt x="10" y="27"/>
                      <a:pt x="11" y="27"/>
                      <a:pt x="12" y="27"/>
                    </a:cubicBezTo>
                    <a:cubicBezTo>
                      <a:pt x="13" y="24"/>
                      <a:pt x="17" y="21"/>
                      <a:pt x="21" y="20"/>
                    </a:cubicBezTo>
                    <a:cubicBezTo>
                      <a:pt x="20" y="20"/>
                      <a:pt x="20" y="19"/>
                      <a:pt x="20" y="18"/>
                    </a:cubicBezTo>
                    <a:cubicBezTo>
                      <a:pt x="20" y="13"/>
                      <a:pt x="24" y="9"/>
                      <a:pt x="29" y="9"/>
                    </a:cubicBezTo>
                    <a:cubicBezTo>
                      <a:pt x="30" y="9"/>
                      <a:pt x="30" y="9"/>
                      <a:pt x="30" y="9"/>
                    </a:cubicBezTo>
                    <a:cubicBezTo>
                      <a:pt x="32" y="4"/>
                      <a:pt x="37" y="0"/>
                      <a:pt x="43" y="0"/>
                    </a:cubicBezTo>
                    <a:cubicBezTo>
                      <a:pt x="51" y="0"/>
                      <a:pt x="57" y="7"/>
                      <a:pt x="58" y="14"/>
                    </a:cubicBezTo>
                    <a:cubicBezTo>
                      <a:pt x="58" y="14"/>
                      <a:pt x="58" y="14"/>
                      <a:pt x="58" y="14"/>
                    </a:cubicBezTo>
                    <a:cubicBezTo>
                      <a:pt x="62" y="14"/>
                      <a:pt x="65" y="17"/>
                      <a:pt x="66" y="21"/>
                    </a:cubicBezTo>
                    <a:cubicBezTo>
                      <a:pt x="67" y="21"/>
                      <a:pt x="68" y="21"/>
                      <a:pt x="69" y="21"/>
                    </a:cubicBezTo>
                    <a:cubicBezTo>
                      <a:pt x="74" y="21"/>
                      <a:pt x="78" y="24"/>
                      <a:pt x="80" y="29"/>
                    </a:cubicBezTo>
                    <a:cubicBezTo>
                      <a:pt x="87" y="30"/>
                      <a:pt x="93" y="36"/>
                      <a:pt x="93" y="43"/>
                    </a:cubicBezTo>
                    <a:cubicBezTo>
                      <a:pt x="93" y="51"/>
                      <a:pt x="86" y="58"/>
                      <a:pt x="78" y="58"/>
                    </a:cubicBezTo>
                    <a:cubicBezTo>
                      <a:pt x="76" y="58"/>
                      <a:pt x="74" y="57"/>
                      <a:pt x="72" y="56"/>
                    </a:cubicBezTo>
                    <a:cubicBezTo>
                      <a:pt x="71" y="61"/>
                      <a:pt x="66" y="65"/>
                      <a:pt x="61" y="65"/>
                    </a:cubicBezTo>
                    <a:cubicBezTo>
                      <a:pt x="59" y="65"/>
                      <a:pt x="57" y="64"/>
                      <a:pt x="55" y="63"/>
                    </a:cubicBezTo>
                    <a:cubicBezTo>
                      <a:pt x="51" y="65"/>
                      <a:pt x="47" y="66"/>
                      <a:pt x="43" y="66"/>
                    </a:cubicBezTo>
                    <a:cubicBezTo>
                      <a:pt x="35" y="66"/>
                      <a:pt x="27" y="63"/>
                      <a:pt x="22" y="57"/>
                    </a:cubicBezTo>
                    <a:cubicBezTo>
                      <a:pt x="20" y="58"/>
                      <a:pt x="17" y="59"/>
                      <a:pt x="14" y="59"/>
                    </a:cubicBezTo>
                    <a:cubicBezTo>
                      <a:pt x="7" y="59"/>
                      <a:pt x="0" y="53"/>
                      <a:pt x="0" y="45"/>
                    </a:cubicBezTo>
                    <a:cubicBezTo>
                      <a:pt x="0" y="42"/>
                      <a:pt x="1" y="39"/>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41"/>
              <p:cNvSpPr>
                <a:spLocks/>
              </p:cNvSpPr>
              <p:nvPr/>
            </p:nvSpPr>
            <p:spPr bwMode="auto">
              <a:xfrm>
                <a:off x="6133369" y="4983518"/>
                <a:ext cx="234950" cy="165100"/>
              </a:xfrm>
              <a:custGeom>
                <a:avLst/>
                <a:gdLst>
                  <a:gd name="T0" fmla="*/ 3 w 85"/>
                  <a:gd name="T1" fmla="*/ 33 h 59"/>
                  <a:gd name="T2" fmla="*/ 2 w 85"/>
                  <a:gd name="T3" fmla="*/ 31 h 59"/>
                  <a:gd name="T4" fmla="*/ 9 w 85"/>
                  <a:gd name="T5" fmla="*/ 24 h 59"/>
                  <a:gd name="T6" fmla="*/ 11 w 85"/>
                  <a:gd name="T7" fmla="*/ 24 h 59"/>
                  <a:gd name="T8" fmla="*/ 19 w 85"/>
                  <a:gd name="T9" fmla="*/ 18 h 59"/>
                  <a:gd name="T10" fmla="*/ 19 w 85"/>
                  <a:gd name="T11" fmla="*/ 16 h 59"/>
                  <a:gd name="T12" fmla="*/ 27 w 85"/>
                  <a:gd name="T13" fmla="*/ 8 h 59"/>
                  <a:gd name="T14" fmla="*/ 28 w 85"/>
                  <a:gd name="T15" fmla="*/ 8 h 59"/>
                  <a:gd name="T16" fmla="*/ 40 w 85"/>
                  <a:gd name="T17" fmla="*/ 0 h 59"/>
                  <a:gd name="T18" fmla="*/ 53 w 85"/>
                  <a:gd name="T19" fmla="*/ 12 h 59"/>
                  <a:gd name="T20" fmla="*/ 53 w 85"/>
                  <a:gd name="T21" fmla="*/ 12 h 59"/>
                  <a:gd name="T22" fmla="*/ 60 w 85"/>
                  <a:gd name="T23" fmla="*/ 19 h 59"/>
                  <a:gd name="T24" fmla="*/ 63 w 85"/>
                  <a:gd name="T25" fmla="*/ 18 h 59"/>
                  <a:gd name="T26" fmla="*/ 73 w 85"/>
                  <a:gd name="T27" fmla="*/ 26 h 59"/>
                  <a:gd name="T28" fmla="*/ 85 w 85"/>
                  <a:gd name="T29" fmla="*/ 39 h 59"/>
                  <a:gd name="T30" fmla="*/ 72 w 85"/>
                  <a:gd name="T31" fmla="*/ 52 h 59"/>
                  <a:gd name="T32" fmla="*/ 66 w 85"/>
                  <a:gd name="T33" fmla="*/ 51 h 59"/>
                  <a:gd name="T34" fmla="*/ 56 w 85"/>
                  <a:gd name="T35" fmla="*/ 58 h 59"/>
                  <a:gd name="T36" fmla="*/ 51 w 85"/>
                  <a:gd name="T37" fmla="*/ 57 h 59"/>
                  <a:gd name="T38" fmla="*/ 39 w 85"/>
                  <a:gd name="T39" fmla="*/ 59 h 59"/>
                  <a:gd name="T40" fmla="*/ 21 w 85"/>
                  <a:gd name="T41" fmla="*/ 51 h 59"/>
                  <a:gd name="T42" fmla="*/ 14 w 85"/>
                  <a:gd name="T43" fmla="*/ 53 h 59"/>
                  <a:gd name="T44" fmla="*/ 0 w 85"/>
                  <a:gd name="T45" fmla="*/ 40 h 59"/>
                  <a:gd name="T46" fmla="*/ 3 w 85"/>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59">
                    <a:moveTo>
                      <a:pt x="3" y="33"/>
                    </a:moveTo>
                    <a:cubicBezTo>
                      <a:pt x="2" y="32"/>
                      <a:pt x="2" y="31"/>
                      <a:pt x="2" y="31"/>
                    </a:cubicBezTo>
                    <a:cubicBezTo>
                      <a:pt x="2" y="27"/>
                      <a:pt x="5" y="24"/>
                      <a:pt x="9" y="24"/>
                    </a:cubicBezTo>
                    <a:cubicBezTo>
                      <a:pt x="10" y="24"/>
                      <a:pt x="10" y="24"/>
                      <a:pt x="11" y="24"/>
                    </a:cubicBezTo>
                    <a:cubicBezTo>
                      <a:pt x="13" y="21"/>
                      <a:pt x="16" y="19"/>
                      <a:pt x="19" y="18"/>
                    </a:cubicBezTo>
                    <a:cubicBezTo>
                      <a:pt x="19" y="17"/>
                      <a:pt x="19" y="16"/>
                      <a:pt x="19" y="16"/>
                    </a:cubicBezTo>
                    <a:cubicBezTo>
                      <a:pt x="19" y="11"/>
                      <a:pt x="23" y="8"/>
                      <a:pt x="27" y="8"/>
                    </a:cubicBezTo>
                    <a:cubicBezTo>
                      <a:pt x="28" y="8"/>
                      <a:pt x="28" y="8"/>
                      <a:pt x="28" y="8"/>
                    </a:cubicBezTo>
                    <a:cubicBezTo>
                      <a:pt x="30" y="3"/>
                      <a:pt x="35" y="0"/>
                      <a:pt x="40" y="0"/>
                    </a:cubicBezTo>
                    <a:cubicBezTo>
                      <a:pt x="47" y="0"/>
                      <a:pt x="53" y="5"/>
                      <a:pt x="53" y="12"/>
                    </a:cubicBezTo>
                    <a:cubicBezTo>
                      <a:pt x="53" y="12"/>
                      <a:pt x="53" y="12"/>
                      <a:pt x="53" y="12"/>
                    </a:cubicBezTo>
                    <a:cubicBezTo>
                      <a:pt x="57" y="12"/>
                      <a:pt x="60" y="15"/>
                      <a:pt x="60" y="19"/>
                    </a:cubicBezTo>
                    <a:cubicBezTo>
                      <a:pt x="61" y="18"/>
                      <a:pt x="62" y="18"/>
                      <a:pt x="63" y="18"/>
                    </a:cubicBezTo>
                    <a:cubicBezTo>
                      <a:pt x="68" y="18"/>
                      <a:pt x="72" y="21"/>
                      <a:pt x="73" y="26"/>
                    </a:cubicBezTo>
                    <a:cubicBezTo>
                      <a:pt x="79" y="26"/>
                      <a:pt x="85" y="32"/>
                      <a:pt x="85" y="39"/>
                    </a:cubicBezTo>
                    <a:cubicBezTo>
                      <a:pt x="85" y="46"/>
                      <a:pt x="79" y="52"/>
                      <a:pt x="72" y="52"/>
                    </a:cubicBezTo>
                    <a:cubicBezTo>
                      <a:pt x="70" y="52"/>
                      <a:pt x="68" y="51"/>
                      <a:pt x="66" y="51"/>
                    </a:cubicBezTo>
                    <a:cubicBezTo>
                      <a:pt x="65" y="55"/>
                      <a:pt x="61" y="58"/>
                      <a:pt x="56" y="58"/>
                    </a:cubicBezTo>
                    <a:cubicBezTo>
                      <a:pt x="54" y="58"/>
                      <a:pt x="52" y="58"/>
                      <a:pt x="51" y="57"/>
                    </a:cubicBezTo>
                    <a:cubicBezTo>
                      <a:pt x="47" y="58"/>
                      <a:pt x="43" y="59"/>
                      <a:pt x="39" y="59"/>
                    </a:cubicBezTo>
                    <a:cubicBezTo>
                      <a:pt x="32" y="59"/>
                      <a:pt x="25" y="56"/>
                      <a:pt x="21" y="51"/>
                    </a:cubicBezTo>
                    <a:cubicBezTo>
                      <a:pt x="19" y="53"/>
                      <a:pt x="16" y="53"/>
                      <a:pt x="14" y="53"/>
                    </a:cubicBezTo>
                    <a:cubicBezTo>
                      <a:pt x="6" y="53"/>
                      <a:pt x="0" y="47"/>
                      <a:pt x="0" y="40"/>
                    </a:cubicBezTo>
                    <a:cubicBezTo>
                      <a:pt x="0" y="37"/>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42"/>
              <p:cNvSpPr>
                <a:spLocks/>
              </p:cNvSpPr>
              <p:nvPr/>
            </p:nvSpPr>
            <p:spPr bwMode="auto">
              <a:xfrm>
                <a:off x="5714269" y="4526318"/>
                <a:ext cx="668338" cy="471488"/>
              </a:xfrm>
              <a:custGeom>
                <a:avLst/>
                <a:gdLst>
                  <a:gd name="T0" fmla="*/ 6 w 241"/>
                  <a:gd name="T1" fmla="*/ 94 h 170"/>
                  <a:gd name="T2" fmla="*/ 5 w 241"/>
                  <a:gd name="T3" fmla="*/ 88 h 170"/>
                  <a:gd name="T4" fmla="*/ 25 w 241"/>
                  <a:gd name="T5" fmla="*/ 69 h 170"/>
                  <a:gd name="T6" fmla="*/ 30 w 241"/>
                  <a:gd name="T7" fmla="*/ 69 h 170"/>
                  <a:gd name="T8" fmla="*/ 53 w 241"/>
                  <a:gd name="T9" fmla="*/ 51 h 170"/>
                  <a:gd name="T10" fmla="*/ 53 w 241"/>
                  <a:gd name="T11" fmla="*/ 46 h 170"/>
                  <a:gd name="T12" fmla="*/ 76 w 241"/>
                  <a:gd name="T13" fmla="*/ 22 h 170"/>
                  <a:gd name="T14" fmla="*/ 78 w 241"/>
                  <a:gd name="T15" fmla="*/ 22 h 170"/>
                  <a:gd name="T16" fmla="*/ 112 w 241"/>
                  <a:gd name="T17" fmla="*/ 0 h 170"/>
                  <a:gd name="T18" fmla="*/ 150 w 241"/>
                  <a:gd name="T19" fmla="*/ 36 h 170"/>
                  <a:gd name="T20" fmla="*/ 151 w 241"/>
                  <a:gd name="T21" fmla="*/ 36 h 170"/>
                  <a:gd name="T22" fmla="*/ 170 w 241"/>
                  <a:gd name="T23" fmla="*/ 54 h 170"/>
                  <a:gd name="T24" fmla="*/ 180 w 241"/>
                  <a:gd name="T25" fmla="*/ 52 h 170"/>
                  <a:gd name="T26" fmla="*/ 207 w 241"/>
                  <a:gd name="T27" fmla="*/ 74 h 170"/>
                  <a:gd name="T28" fmla="*/ 241 w 241"/>
                  <a:gd name="T29" fmla="*/ 111 h 170"/>
                  <a:gd name="T30" fmla="*/ 203 w 241"/>
                  <a:gd name="T31" fmla="*/ 149 h 170"/>
                  <a:gd name="T32" fmla="*/ 188 w 241"/>
                  <a:gd name="T33" fmla="*/ 146 h 170"/>
                  <a:gd name="T34" fmla="*/ 159 w 241"/>
                  <a:gd name="T35" fmla="*/ 167 h 170"/>
                  <a:gd name="T36" fmla="*/ 143 w 241"/>
                  <a:gd name="T37" fmla="*/ 163 h 170"/>
                  <a:gd name="T38" fmla="*/ 111 w 241"/>
                  <a:gd name="T39" fmla="*/ 170 h 170"/>
                  <a:gd name="T40" fmla="*/ 57 w 241"/>
                  <a:gd name="T41" fmla="*/ 147 h 170"/>
                  <a:gd name="T42" fmla="*/ 37 w 241"/>
                  <a:gd name="T43" fmla="*/ 153 h 170"/>
                  <a:gd name="T44" fmla="*/ 0 w 241"/>
                  <a:gd name="T45" fmla="*/ 115 h 170"/>
                  <a:gd name="T46" fmla="*/ 6 w 241"/>
                  <a:gd name="T47"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70">
                    <a:moveTo>
                      <a:pt x="6" y="94"/>
                    </a:moveTo>
                    <a:cubicBezTo>
                      <a:pt x="6" y="92"/>
                      <a:pt x="5" y="90"/>
                      <a:pt x="5" y="88"/>
                    </a:cubicBezTo>
                    <a:cubicBezTo>
                      <a:pt x="5" y="77"/>
                      <a:pt x="14" y="69"/>
                      <a:pt x="25" y="69"/>
                    </a:cubicBezTo>
                    <a:cubicBezTo>
                      <a:pt x="27" y="69"/>
                      <a:pt x="28" y="69"/>
                      <a:pt x="30" y="69"/>
                    </a:cubicBezTo>
                    <a:cubicBezTo>
                      <a:pt x="35" y="61"/>
                      <a:pt x="43" y="54"/>
                      <a:pt x="53" y="51"/>
                    </a:cubicBezTo>
                    <a:cubicBezTo>
                      <a:pt x="53" y="50"/>
                      <a:pt x="53" y="48"/>
                      <a:pt x="53" y="46"/>
                    </a:cubicBezTo>
                    <a:cubicBezTo>
                      <a:pt x="53" y="33"/>
                      <a:pt x="63" y="22"/>
                      <a:pt x="76" y="22"/>
                    </a:cubicBezTo>
                    <a:cubicBezTo>
                      <a:pt x="77" y="22"/>
                      <a:pt x="78" y="22"/>
                      <a:pt x="78" y="22"/>
                    </a:cubicBezTo>
                    <a:cubicBezTo>
                      <a:pt x="84" y="9"/>
                      <a:pt x="97" y="0"/>
                      <a:pt x="112" y="0"/>
                    </a:cubicBezTo>
                    <a:cubicBezTo>
                      <a:pt x="133" y="0"/>
                      <a:pt x="149" y="16"/>
                      <a:pt x="150" y="36"/>
                    </a:cubicBezTo>
                    <a:cubicBezTo>
                      <a:pt x="151" y="36"/>
                      <a:pt x="151" y="36"/>
                      <a:pt x="151" y="36"/>
                    </a:cubicBezTo>
                    <a:cubicBezTo>
                      <a:pt x="161" y="36"/>
                      <a:pt x="170" y="44"/>
                      <a:pt x="170" y="54"/>
                    </a:cubicBezTo>
                    <a:cubicBezTo>
                      <a:pt x="173" y="53"/>
                      <a:pt x="176" y="52"/>
                      <a:pt x="180" y="52"/>
                    </a:cubicBezTo>
                    <a:cubicBezTo>
                      <a:pt x="193" y="52"/>
                      <a:pt x="204" y="62"/>
                      <a:pt x="207" y="74"/>
                    </a:cubicBezTo>
                    <a:cubicBezTo>
                      <a:pt x="226" y="75"/>
                      <a:pt x="241" y="92"/>
                      <a:pt x="241" y="111"/>
                    </a:cubicBezTo>
                    <a:cubicBezTo>
                      <a:pt x="241" y="132"/>
                      <a:pt x="224" y="149"/>
                      <a:pt x="203" y="149"/>
                    </a:cubicBezTo>
                    <a:cubicBezTo>
                      <a:pt x="198" y="149"/>
                      <a:pt x="193" y="148"/>
                      <a:pt x="188" y="146"/>
                    </a:cubicBezTo>
                    <a:cubicBezTo>
                      <a:pt x="184" y="158"/>
                      <a:pt x="172" y="167"/>
                      <a:pt x="159" y="167"/>
                    </a:cubicBezTo>
                    <a:cubicBezTo>
                      <a:pt x="153" y="167"/>
                      <a:pt x="147" y="166"/>
                      <a:pt x="143" y="163"/>
                    </a:cubicBezTo>
                    <a:cubicBezTo>
                      <a:pt x="133" y="168"/>
                      <a:pt x="122" y="170"/>
                      <a:pt x="111" y="170"/>
                    </a:cubicBezTo>
                    <a:cubicBezTo>
                      <a:pt x="90" y="170"/>
                      <a:pt x="71" y="161"/>
                      <a:pt x="57" y="147"/>
                    </a:cubicBezTo>
                    <a:cubicBezTo>
                      <a:pt x="52" y="151"/>
                      <a:pt x="45" y="153"/>
                      <a:pt x="37" y="153"/>
                    </a:cubicBezTo>
                    <a:cubicBezTo>
                      <a:pt x="17" y="153"/>
                      <a:pt x="0" y="136"/>
                      <a:pt x="0" y="115"/>
                    </a:cubicBezTo>
                    <a:cubicBezTo>
                      <a:pt x="0" y="107"/>
                      <a:pt x="2" y="100"/>
                      <a:pt x="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43"/>
              <p:cNvSpPr>
                <a:spLocks/>
              </p:cNvSpPr>
              <p:nvPr/>
            </p:nvSpPr>
            <p:spPr bwMode="auto">
              <a:xfrm>
                <a:off x="5725381" y="4534256"/>
                <a:ext cx="646113" cy="455613"/>
              </a:xfrm>
              <a:custGeom>
                <a:avLst/>
                <a:gdLst>
                  <a:gd name="T0" fmla="*/ 6 w 233"/>
                  <a:gd name="T1" fmla="*/ 91 h 164"/>
                  <a:gd name="T2" fmla="*/ 5 w 233"/>
                  <a:gd name="T3" fmla="*/ 85 h 164"/>
                  <a:gd name="T4" fmla="*/ 24 w 233"/>
                  <a:gd name="T5" fmla="*/ 66 h 164"/>
                  <a:gd name="T6" fmla="*/ 29 w 233"/>
                  <a:gd name="T7" fmla="*/ 67 h 164"/>
                  <a:gd name="T8" fmla="*/ 52 w 233"/>
                  <a:gd name="T9" fmla="*/ 50 h 164"/>
                  <a:gd name="T10" fmla="*/ 51 w 233"/>
                  <a:gd name="T11" fmla="*/ 44 h 164"/>
                  <a:gd name="T12" fmla="*/ 74 w 233"/>
                  <a:gd name="T13" fmla="*/ 21 h 164"/>
                  <a:gd name="T14" fmla="*/ 76 w 233"/>
                  <a:gd name="T15" fmla="*/ 21 h 164"/>
                  <a:gd name="T16" fmla="*/ 109 w 233"/>
                  <a:gd name="T17" fmla="*/ 0 h 164"/>
                  <a:gd name="T18" fmla="*/ 145 w 233"/>
                  <a:gd name="T19" fmla="*/ 35 h 164"/>
                  <a:gd name="T20" fmla="*/ 146 w 233"/>
                  <a:gd name="T21" fmla="*/ 34 h 164"/>
                  <a:gd name="T22" fmla="*/ 164 w 233"/>
                  <a:gd name="T23" fmla="*/ 52 h 164"/>
                  <a:gd name="T24" fmla="*/ 174 w 233"/>
                  <a:gd name="T25" fmla="*/ 51 h 164"/>
                  <a:gd name="T26" fmla="*/ 200 w 233"/>
                  <a:gd name="T27" fmla="*/ 71 h 164"/>
                  <a:gd name="T28" fmla="*/ 233 w 233"/>
                  <a:gd name="T29" fmla="*/ 107 h 164"/>
                  <a:gd name="T30" fmla="*/ 196 w 233"/>
                  <a:gd name="T31" fmla="*/ 144 h 164"/>
                  <a:gd name="T32" fmla="*/ 182 w 233"/>
                  <a:gd name="T33" fmla="*/ 141 h 164"/>
                  <a:gd name="T34" fmla="*/ 153 w 233"/>
                  <a:gd name="T35" fmla="*/ 161 h 164"/>
                  <a:gd name="T36" fmla="*/ 138 w 233"/>
                  <a:gd name="T37" fmla="*/ 157 h 164"/>
                  <a:gd name="T38" fmla="*/ 107 w 233"/>
                  <a:gd name="T39" fmla="*/ 164 h 164"/>
                  <a:gd name="T40" fmla="*/ 56 w 233"/>
                  <a:gd name="T41" fmla="*/ 142 h 164"/>
                  <a:gd name="T42" fmla="*/ 36 w 233"/>
                  <a:gd name="T43" fmla="*/ 147 h 164"/>
                  <a:gd name="T44" fmla="*/ 0 w 233"/>
                  <a:gd name="T45" fmla="*/ 111 h 164"/>
                  <a:gd name="T46" fmla="*/ 6 w 233"/>
                  <a:gd name="T47" fmla="*/ 9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64">
                    <a:moveTo>
                      <a:pt x="6" y="91"/>
                    </a:moveTo>
                    <a:cubicBezTo>
                      <a:pt x="6" y="89"/>
                      <a:pt x="5" y="87"/>
                      <a:pt x="5" y="85"/>
                    </a:cubicBezTo>
                    <a:cubicBezTo>
                      <a:pt x="5" y="75"/>
                      <a:pt x="14" y="66"/>
                      <a:pt x="24" y="66"/>
                    </a:cubicBezTo>
                    <a:cubicBezTo>
                      <a:pt x="26" y="66"/>
                      <a:pt x="27" y="67"/>
                      <a:pt x="29" y="67"/>
                    </a:cubicBezTo>
                    <a:cubicBezTo>
                      <a:pt x="34" y="58"/>
                      <a:pt x="42" y="52"/>
                      <a:pt x="52" y="50"/>
                    </a:cubicBezTo>
                    <a:cubicBezTo>
                      <a:pt x="51" y="48"/>
                      <a:pt x="51" y="46"/>
                      <a:pt x="51" y="44"/>
                    </a:cubicBezTo>
                    <a:cubicBezTo>
                      <a:pt x="51" y="31"/>
                      <a:pt x="61" y="21"/>
                      <a:pt x="74" y="21"/>
                    </a:cubicBezTo>
                    <a:cubicBezTo>
                      <a:pt x="74" y="21"/>
                      <a:pt x="75" y="21"/>
                      <a:pt x="76" y="21"/>
                    </a:cubicBezTo>
                    <a:cubicBezTo>
                      <a:pt x="81" y="9"/>
                      <a:pt x="94" y="0"/>
                      <a:pt x="109" y="0"/>
                    </a:cubicBezTo>
                    <a:cubicBezTo>
                      <a:pt x="128" y="0"/>
                      <a:pt x="144" y="15"/>
                      <a:pt x="145" y="35"/>
                    </a:cubicBezTo>
                    <a:cubicBezTo>
                      <a:pt x="145" y="35"/>
                      <a:pt x="145" y="34"/>
                      <a:pt x="146" y="34"/>
                    </a:cubicBezTo>
                    <a:cubicBezTo>
                      <a:pt x="156" y="34"/>
                      <a:pt x="164" y="42"/>
                      <a:pt x="164" y="52"/>
                    </a:cubicBezTo>
                    <a:cubicBezTo>
                      <a:pt x="167" y="51"/>
                      <a:pt x="170" y="51"/>
                      <a:pt x="174" y="51"/>
                    </a:cubicBezTo>
                    <a:cubicBezTo>
                      <a:pt x="186" y="51"/>
                      <a:pt x="197" y="59"/>
                      <a:pt x="200" y="71"/>
                    </a:cubicBezTo>
                    <a:cubicBezTo>
                      <a:pt x="218" y="73"/>
                      <a:pt x="233" y="88"/>
                      <a:pt x="233" y="107"/>
                    </a:cubicBezTo>
                    <a:cubicBezTo>
                      <a:pt x="233" y="127"/>
                      <a:pt x="216" y="144"/>
                      <a:pt x="196" y="144"/>
                    </a:cubicBezTo>
                    <a:cubicBezTo>
                      <a:pt x="191" y="144"/>
                      <a:pt x="186" y="142"/>
                      <a:pt x="182" y="141"/>
                    </a:cubicBezTo>
                    <a:cubicBezTo>
                      <a:pt x="178" y="153"/>
                      <a:pt x="167" y="161"/>
                      <a:pt x="153" y="161"/>
                    </a:cubicBezTo>
                    <a:cubicBezTo>
                      <a:pt x="148" y="161"/>
                      <a:pt x="142" y="160"/>
                      <a:pt x="138" y="157"/>
                    </a:cubicBezTo>
                    <a:cubicBezTo>
                      <a:pt x="129" y="162"/>
                      <a:pt x="118" y="164"/>
                      <a:pt x="107" y="164"/>
                    </a:cubicBezTo>
                    <a:cubicBezTo>
                      <a:pt x="87" y="164"/>
                      <a:pt x="68" y="156"/>
                      <a:pt x="56" y="142"/>
                    </a:cubicBezTo>
                    <a:cubicBezTo>
                      <a:pt x="50" y="145"/>
                      <a:pt x="43" y="147"/>
                      <a:pt x="36" y="147"/>
                    </a:cubicBezTo>
                    <a:cubicBezTo>
                      <a:pt x="16" y="147"/>
                      <a:pt x="0" y="131"/>
                      <a:pt x="0" y="111"/>
                    </a:cubicBezTo>
                    <a:cubicBezTo>
                      <a:pt x="0" y="104"/>
                      <a:pt x="2" y="97"/>
                      <a:pt x="6"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44"/>
              <p:cNvSpPr>
                <a:spLocks/>
              </p:cNvSpPr>
              <p:nvPr/>
            </p:nvSpPr>
            <p:spPr bwMode="auto">
              <a:xfrm>
                <a:off x="5749194" y="4543781"/>
                <a:ext cx="585788" cy="415925"/>
              </a:xfrm>
              <a:custGeom>
                <a:avLst/>
                <a:gdLst>
                  <a:gd name="T0" fmla="*/ 5 w 211"/>
                  <a:gd name="T1" fmla="*/ 83 h 150"/>
                  <a:gd name="T2" fmla="*/ 4 w 211"/>
                  <a:gd name="T3" fmla="*/ 78 h 150"/>
                  <a:gd name="T4" fmla="*/ 22 w 211"/>
                  <a:gd name="T5" fmla="*/ 61 h 150"/>
                  <a:gd name="T6" fmla="*/ 26 w 211"/>
                  <a:gd name="T7" fmla="*/ 61 h 150"/>
                  <a:gd name="T8" fmla="*/ 47 w 211"/>
                  <a:gd name="T9" fmla="*/ 45 h 150"/>
                  <a:gd name="T10" fmla="*/ 46 w 211"/>
                  <a:gd name="T11" fmla="*/ 40 h 150"/>
                  <a:gd name="T12" fmla="*/ 67 w 211"/>
                  <a:gd name="T13" fmla="*/ 20 h 150"/>
                  <a:gd name="T14" fmla="*/ 69 w 211"/>
                  <a:gd name="T15" fmla="*/ 20 h 150"/>
                  <a:gd name="T16" fmla="*/ 99 w 211"/>
                  <a:gd name="T17" fmla="*/ 0 h 150"/>
                  <a:gd name="T18" fmla="*/ 131 w 211"/>
                  <a:gd name="T19" fmla="*/ 32 h 150"/>
                  <a:gd name="T20" fmla="*/ 132 w 211"/>
                  <a:gd name="T21" fmla="*/ 32 h 150"/>
                  <a:gd name="T22" fmla="*/ 149 w 211"/>
                  <a:gd name="T23" fmla="*/ 48 h 150"/>
                  <a:gd name="T24" fmla="*/ 158 w 211"/>
                  <a:gd name="T25" fmla="*/ 46 h 150"/>
                  <a:gd name="T26" fmla="*/ 181 w 211"/>
                  <a:gd name="T27" fmla="*/ 65 h 150"/>
                  <a:gd name="T28" fmla="*/ 211 w 211"/>
                  <a:gd name="T29" fmla="*/ 98 h 150"/>
                  <a:gd name="T30" fmla="*/ 178 w 211"/>
                  <a:gd name="T31" fmla="*/ 131 h 150"/>
                  <a:gd name="T32" fmla="*/ 165 w 211"/>
                  <a:gd name="T33" fmla="*/ 128 h 150"/>
                  <a:gd name="T34" fmla="*/ 139 w 211"/>
                  <a:gd name="T35" fmla="*/ 147 h 150"/>
                  <a:gd name="T36" fmla="*/ 125 w 211"/>
                  <a:gd name="T37" fmla="*/ 143 h 150"/>
                  <a:gd name="T38" fmla="*/ 97 w 211"/>
                  <a:gd name="T39" fmla="*/ 150 h 150"/>
                  <a:gd name="T40" fmla="*/ 50 w 211"/>
                  <a:gd name="T41" fmla="*/ 129 h 150"/>
                  <a:gd name="T42" fmla="*/ 33 w 211"/>
                  <a:gd name="T43" fmla="*/ 134 h 150"/>
                  <a:gd name="T44" fmla="*/ 0 w 211"/>
                  <a:gd name="T45" fmla="*/ 101 h 150"/>
                  <a:gd name="T46" fmla="*/ 5 w 211"/>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50">
                    <a:moveTo>
                      <a:pt x="5" y="83"/>
                    </a:moveTo>
                    <a:cubicBezTo>
                      <a:pt x="5" y="81"/>
                      <a:pt x="4" y="80"/>
                      <a:pt x="4" y="78"/>
                    </a:cubicBezTo>
                    <a:cubicBezTo>
                      <a:pt x="4" y="68"/>
                      <a:pt x="12" y="61"/>
                      <a:pt x="22" y="61"/>
                    </a:cubicBezTo>
                    <a:cubicBezTo>
                      <a:pt x="23" y="61"/>
                      <a:pt x="25" y="61"/>
                      <a:pt x="26" y="61"/>
                    </a:cubicBezTo>
                    <a:cubicBezTo>
                      <a:pt x="30" y="53"/>
                      <a:pt x="38" y="48"/>
                      <a:pt x="47" y="45"/>
                    </a:cubicBezTo>
                    <a:cubicBezTo>
                      <a:pt x="46" y="44"/>
                      <a:pt x="46" y="42"/>
                      <a:pt x="46" y="40"/>
                    </a:cubicBezTo>
                    <a:cubicBezTo>
                      <a:pt x="46" y="29"/>
                      <a:pt x="55" y="20"/>
                      <a:pt x="67" y="20"/>
                    </a:cubicBezTo>
                    <a:cubicBezTo>
                      <a:pt x="67" y="20"/>
                      <a:pt x="68" y="20"/>
                      <a:pt x="69" y="20"/>
                    </a:cubicBezTo>
                    <a:cubicBezTo>
                      <a:pt x="74" y="8"/>
                      <a:pt x="85" y="0"/>
                      <a:pt x="99" y="0"/>
                    </a:cubicBezTo>
                    <a:cubicBezTo>
                      <a:pt x="116" y="0"/>
                      <a:pt x="131" y="14"/>
                      <a:pt x="131" y="32"/>
                    </a:cubicBezTo>
                    <a:cubicBezTo>
                      <a:pt x="132" y="32"/>
                      <a:pt x="132" y="32"/>
                      <a:pt x="132" y="32"/>
                    </a:cubicBezTo>
                    <a:cubicBezTo>
                      <a:pt x="142" y="32"/>
                      <a:pt x="149" y="39"/>
                      <a:pt x="149" y="48"/>
                    </a:cubicBezTo>
                    <a:cubicBezTo>
                      <a:pt x="152" y="47"/>
                      <a:pt x="155" y="46"/>
                      <a:pt x="158" y="46"/>
                    </a:cubicBezTo>
                    <a:cubicBezTo>
                      <a:pt x="169" y="46"/>
                      <a:pt x="179" y="54"/>
                      <a:pt x="181" y="65"/>
                    </a:cubicBezTo>
                    <a:cubicBezTo>
                      <a:pt x="198" y="67"/>
                      <a:pt x="211" y="81"/>
                      <a:pt x="211" y="98"/>
                    </a:cubicBezTo>
                    <a:cubicBezTo>
                      <a:pt x="211" y="116"/>
                      <a:pt x="197" y="131"/>
                      <a:pt x="178" y="131"/>
                    </a:cubicBezTo>
                    <a:cubicBezTo>
                      <a:pt x="174" y="131"/>
                      <a:pt x="169" y="130"/>
                      <a:pt x="165" y="128"/>
                    </a:cubicBezTo>
                    <a:cubicBezTo>
                      <a:pt x="162" y="139"/>
                      <a:pt x="151" y="147"/>
                      <a:pt x="139" y="147"/>
                    </a:cubicBezTo>
                    <a:cubicBezTo>
                      <a:pt x="134" y="147"/>
                      <a:pt x="129" y="146"/>
                      <a:pt x="125" y="143"/>
                    </a:cubicBezTo>
                    <a:cubicBezTo>
                      <a:pt x="117" y="148"/>
                      <a:pt x="107" y="150"/>
                      <a:pt x="97" y="150"/>
                    </a:cubicBezTo>
                    <a:cubicBezTo>
                      <a:pt x="78" y="150"/>
                      <a:pt x="62" y="142"/>
                      <a:pt x="50" y="129"/>
                    </a:cubicBezTo>
                    <a:cubicBezTo>
                      <a:pt x="45" y="133"/>
                      <a:pt x="39" y="134"/>
                      <a:pt x="33" y="134"/>
                    </a:cubicBezTo>
                    <a:cubicBezTo>
                      <a:pt x="14" y="134"/>
                      <a:pt x="0" y="120"/>
                      <a:pt x="0" y="101"/>
                    </a:cubicBezTo>
                    <a:cubicBezTo>
                      <a:pt x="0" y="95"/>
                      <a:pt x="2" y="88"/>
                      <a:pt x="5"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5"/>
              <p:cNvSpPr>
                <a:spLocks/>
              </p:cNvSpPr>
              <p:nvPr/>
            </p:nvSpPr>
            <p:spPr bwMode="auto">
              <a:xfrm>
                <a:off x="5819044" y="4997806"/>
                <a:ext cx="160338" cy="117475"/>
              </a:xfrm>
              <a:custGeom>
                <a:avLst/>
                <a:gdLst>
                  <a:gd name="T0" fmla="*/ 2 w 58"/>
                  <a:gd name="T1" fmla="*/ 23 h 42"/>
                  <a:gd name="T2" fmla="*/ 1 w 58"/>
                  <a:gd name="T3" fmla="*/ 22 h 42"/>
                  <a:gd name="T4" fmla="*/ 6 w 58"/>
                  <a:gd name="T5" fmla="*/ 17 h 42"/>
                  <a:gd name="T6" fmla="*/ 7 w 58"/>
                  <a:gd name="T7" fmla="*/ 17 h 42"/>
                  <a:gd name="T8" fmla="*/ 13 w 58"/>
                  <a:gd name="T9" fmla="*/ 13 h 42"/>
                  <a:gd name="T10" fmla="*/ 13 w 58"/>
                  <a:gd name="T11" fmla="*/ 11 h 42"/>
                  <a:gd name="T12" fmla="*/ 19 w 58"/>
                  <a:gd name="T13" fmla="*/ 6 h 42"/>
                  <a:gd name="T14" fmla="*/ 19 w 58"/>
                  <a:gd name="T15" fmla="*/ 6 h 42"/>
                  <a:gd name="T16" fmla="*/ 27 w 58"/>
                  <a:gd name="T17" fmla="*/ 0 h 42"/>
                  <a:gd name="T18" fmla="*/ 36 w 58"/>
                  <a:gd name="T19" fmla="*/ 9 h 42"/>
                  <a:gd name="T20" fmla="*/ 37 w 58"/>
                  <a:gd name="T21" fmla="*/ 9 h 42"/>
                  <a:gd name="T22" fmla="*/ 41 w 58"/>
                  <a:gd name="T23" fmla="*/ 13 h 42"/>
                  <a:gd name="T24" fmla="*/ 44 w 58"/>
                  <a:gd name="T25" fmla="*/ 13 h 42"/>
                  <a:gd name="T26" fmla="*/ 50 w 58"/>
                  <a:gd name="T27" fmla="*/ 18 h 42"/>
                  <a:gd name="T28" fmla="*/ 58 w 58"/>
                  <a:gd name="T29" fmla="*/ 27 h 42"/>
                  <a:gd name="T30" fmla="*/ 49 w 58"/>
                  <a:gd name="T31" fmla="*/ 36 h 42"/>
                  <a:gd name="T32" fmla="*/ 46 w 58"/>
                  <a:gd name="T33" fmla="*/ 36 h 42"/>
                  <a:gd name="T34" fmla="*/ 39 w 58"/>
                  <a:gd name="T35" fmla="*/ 41 h 42"/>
                  <a:gd name="T36" fmla="*/ 35 w 58"/>
                  <a:gd name="T37" fmla="*/ 40 h 42"/>
                  <a:gd name="T38" fmla="*/ 27 w 58"/>
                  <a:gd name="T39" fmla="*/ 42 h 42"/>
                  <a:gd name="T40" fmla="*/ 14 w 58"/>
                  <a:gd name="T41" fmla="*/ 36 h 42"/>
                  <a:gd name="T42" fmla="*/ 9 w 58"/>
                  <a:gd name="T43" fmla="*/ 37 h 42"/>
                  <a:gd name="T44" fmla="*/ 0 w 58"/>
                  <a:gd name="T45" fmla="*/ 28 h 42"/>
                  <a:gd name="T46" fmla="*/ 2 w 58"/>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2">
                    <a:moveTo>
                      <a:pt x="2" y="23"/>
                    </a:moveTo>
                    <a:cubicBezTo>
                      <a:pt x="2" y="23"/>
                      <a:pt x="1" y="22"/>
                      <a:pt x="1" y="22"/>
                    </a:cubicBezTo>
                    <a:cubicBezTo>
                      <a:pt x="1" y="19"/>
                      <a:pt x="4" y="17"/>
                      <a:pt x="6" y="17"/>
                    </a:cubicBezTo>
                    <a:cubicBezTo>
                      <a:pt x="7" y="17"/>
                      <a:pt x="7" y="17"/>
                      <a:pt x="7" y="17"/>
                    </a:cubicBezTo>
                    <a:cubicBezTo>
                      <a:pt x="9" y="15"/>
                      <a:pt x="11" y="13"/>
                      <a:pt x="13" y="13"/>
                    </a:cubicBezTo>
                    <a:cubicBezTo>
                      <a:pt x="13" y="12"/>
                      <a:pt x="13" y="12"/>
                      <a:pt x="13" y="11"/>
                    </a:cubicBezTo>
                    <a:cubicBezTo>
                      <a:pt x="13" y="8"/>
                      <a:pt x="15" y="6"/>
                      <a:pt x="19" y="6"/>
                    </a:cubicBezTo>
                    <a:cubicBezTo>
                      <a:pt x="19" y="6"/>
                      <a:pt x="19" y="6"/>
                      <a:pt x="19" y="6"/>
                    </a:cubicBezTo>
                    <a:cubicBezTo>
                      <a:pt x="21" y="3"/>
                      <a:pt x="24" y="0"/>
                      <a:pt x="27" y="0"/>
                    </a:cubicBezTo>
                    <a:cubicBezTo>
                      <a:pt x="32" y="0"/>
                      <a:pt x="36" y="4"/>
                      <a:pt x="36" y="9"/>
                    </a:cubicBezTo>
                    <a:cubicBezTo>
                      <a:pt x="37" y="9"/>
                      <a:pt x="37" y="9"/>
                      <a:pt x="37" y="9"/>
                    </a:cubicBezTo>
                    <a:cubicBezTo>
                      <a:pt x="39" y="9"/>
                      <a:pt x="41" y="11"/>
                      <a:pt x="41" y="13"/>
                    </a:cubicBezTo>
                    <a:cubicBezTo>
                      <a:pt x="42" y="13"/>
                      <a:pt x="43" y="13"/>
                      <a:pt x="44" y="13"/>
                    </a:cubicBezTo>
                    <a:cubicBezTo>
                      <a:pt x="47" y="13"/>
                      <a:pt x="50" y="15"/>
                      <a:pt x="50" y="18"/>
                    </a:cubicBezTo>
                    <a:cubicBezTo>
                      <a:pt x="55" y="19"/>
                      <a:pt x="58" y="23"/>
                      <a:pt x="58" y="27"/>
                    </a:cubicBezTo>
                    <a:cubicBezTo>
                      <a:pt x="58" y="32"/>
                      <a:pt x="54" y="36"/>
                      <a:pt x="49" y="36"/>
                    </a:cubicBezTo>
                    <a:cubicBezTo>
                      <a:pt x="48" y="36"/>
                      <a:pt x="47" y="36"/>
                      <a:pt x="46" y="36"/>
                    </a:cubicBezTo>
                    <a:cubicBezTo>
                      <a:pt x="45" y="39"/>
                      <a:pt x="42" y="41"/>
                      <a:pt x="39" y="41"/>
                    </a:cubicBezTo>
                    <a:cubicBezTo>
                      <a:pt x="37" y="41"/>
                      <a:pt x="36" y="40"/>
                      <a:pt x="35" y="40"/>
                    </a:cubicBezTo>
                    <a:cubicBezTo>
                      <a:pt x="32" y="41"/>
                      <a:pt x="30" y="42"/>
                      <a:pt x="27" y="42"/>
                    </a:cubicBezTo>
                    <a:cubicBezTo>
                      <a:pt x="22" y="42"/>
                      <a:pt x="17" y="39"/>
                      <a:pt x="14" y="36"/>
                    </a:cubicBezTo>
                    <a:cubicBezTo>
                      <a:pt x="13" y="37"/>
                      <a:pt x="11" y="37"/>
                      <a:pt x="9" y="37"/>
                    </a:cubicBezTo>
                    <a:cubicBezTo>
                      <a:pt x="4" y="37"/>
                      <a:pt x="0" y="33"/>
                      <a:pt x="0" y="28"/>
                    </a:cubicBezTo>
                    <a:cubicBezTo>
                      <a:pt x="0" y="26"/>
                      <a:pt x="1" y="25"/>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46"/>
              <p:cNvSpPr>
                <a:spLocks/>
              </p:cNvSpPr>
              <p:nvPr/>
            </p:nvSpPr>
            <p:spPr bwMode="auto">
              <a:xfrm>
                <a:off x="5822219" y="5000981"/>
                <a:ext cx="157163" cy="111125"/>
              </a:xfrm>
              <a:custGeom>
                <a:avLst/>
                <a:gdLst>
                  <a:gd name="T0" fmla="*/ 2 w 57"/>
                  <a:gd name="T1" fmla="*/ 22 h 40"/>
                  <a:gd name="T2" fmla="*/ 1 w 57"/>
                  <a:gd name="T3" fmla="*/ 21 h 40"/>
                  <a:gd name="T4" fmla="*/ 6 w 57"/>
                  <a:gd name="T5" fmla="*/ 16 h 40"/>
                  <a:gd name="T6" fmla="*/ 7 w 57"/>
                  <a:gd name="T7" fmla="*/ 16 h 40"/>
                  <a:gd name="T8" fmla="*/ 13 w 57"/>
                  <a:gd name="T9" fmla="*/ 12 h 40"/>
                  <a:gd name="T10" fmla="*/ 13 w 57"/>
                  <a:gd name="T11" fmla="*/ 11 h 40"/>
                  <a:gd name="T12" fmla="*/ 18 w 57"/>
                  <a:gd name="T13" fmla="*/ 5 h 40"/>
                  <a:gd name="T14" fmla="*/ 18 w 57"/>
                  <a:gd name="T15" fmla="*/ 5 h 40"/>
                  <a:gd name="T16" fmla="*/ 26 w 57"/>
                  <a:gd name="T17" fmla="*/ 0 h 40"/>
                  <a:gd name="T18" fmla="*/ 35 w 57"/>
                  <a:gd name="T19" fmla="*/ 8 h 40"/>
                  <a:gd name="T20" fmla="*/ 35 w 57"/>
                  <a:gd name="T21" fmla="*/ 8 h 40"/>
                  <a:gd name="T22" fmla="*/ 40 w 57"/>
                  <a:gd name="T23" fmla="*/ 13 h 40"/>
                  <a:gd name="T24" fmla="*/ 42 w 57"/>
                  <a:gd name="T25" fmla="*/ 12 h 40"/>
                  <a:gd name="T26" fmla="*/ 49 w 57"/>
                  <a:gd name="T27" fmla="*/ 17 h 40"/>
                  <a:gd name="T28" fmla="*/ 57 w 57"/>
                  <a:gd name="T29" fmla="*/ 26 h 40"/>
                  <a:gd name="T30" fmla="*/ 48 w 57"/>
                  <a:gd name="T31" fmla="*/ 35 h 40"/>
                  <a:gd name="T32" fmla="*/ 44 w 57"/>
                  <a:gd name="T33" fmla="*/ 34 h 40"/>
                  <a:gd name="T34" fmla="*/ 37 w 57"/>
                  <a:gd name="T35" fmla="*/ 39 h 40"/>
                  <a:gd name="T36" fmla="*/ 34 w 57"/>
                  <a:gd name="T37" fmla="*/ 38 h 40"/>
                  <a:gd name="T38" fmla="*/ 26 w 57"/>
                  <a:gd name="T39" fmla="*/ 40 h 40"/>
                  <a:gd name="T40" fmla="*/ 14 w 57"/>
                  <a:gd name="T41" fmla="*/ 34 h 40"/>
                  <a:gd name="T42" fmla="*/ 9 w 57"/>
                  <a:gd name="T43" fmla="*/ 36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1" y="22"/>
                      <a:pt x="1" y="21"/>
                      <a:pt x="1" y="21"/>
                    </a:cubicBezTo>
                    <a:cubicBezTo>
                      <a:pt x="1" y="18"/>
                      <a:pt x="3" y="16"/>
                      <a:pt x="6" y="16"/>
                    </a:cubicBezTo>
                    <a:cubicBezTo>
                      <a:pt x="6" y="16"/>
                      <a:pt x="7" y="16"/>
                      <a:pt x="7" y="16"/>
                    </a:cubicBezTo>
                    <a:cubicBezTo>
                      <a:pt x="8" y="14"/>
                      <a:pt x="10" y="13"/>
                      <a:pt x="13" y="12"/>
                    </a:cubicBezTo>
                    <a:cubicBezTo>
                      <a:pt x="13" y="12"/>
                      <a:pt x="13" y="11"/>
                      <a:pt x="13" y="11"/>
                    </a:cubicBezTo>
                    <a:cubicBezTo>
                      <a:pt x="13" y="8"/>
                      <a:pt x="15" y="5"/>
                      <a:pt x="18" y="5"/>
                    </a:cubicBezTo>
                    <a:cubicBezTo>
                      <a:pt x="18" y="5"/>
                      <a:pt x="18" y="5"/>
                      <a:pt x="18" y="5"/>
                    </a:cubicBezTo>
                    <a:cubicBezTo>
                      <a:pt x="20" y="2"/>
                      <a:pt x="23" y="0"/>
                      <a:pt x="26" y="0"/>
                    </a:cubicBezTo>
                    <a:cubicBezTo>
                      <a:pt x="31" y="0"/>
                      <a:pt x="35" y="4"/>
                      <a:pt x="35" y="8"/>
                    </a:cubicBezTo>
                    <a:cubicBezTo>
                      <a:pt x="35" y="8"/>
                      <a:pt x="35" y="8"/>
                      <a:pt x="35" y="8"/>
                    </a:cubicBezTo>
                    <a:cubicBezTo>
                      <a:pt x="38" y="8"/>
                      <a:pt x="40" y="10"/>
                      <a:pt x="40" y="13"/>
                    </a:cubicBezTo>
                    <a:cubicBezTo>
                      <a:pt x="41" y="12"/>
                      <a:pt x="41" y="12"/>
                      <a:pt x="42" y="12"/>
                    </a:cubicBezTo>
                    <a:cubicBezTo>
                      <a:pt x="45" y="12"/>
                      <a:pt x="48" y="14"/>
                      <a:pt x="49" y="17"/>
                    </a:cubicBezTo>
                    <a:cubicBezTo>
                      <a:pt x="53" y="18"/>
                      <a:pt x="57" y="22"/>
                      <a:pt x="57" y="26"/>
                    </a:cubicBezTo>
                    <a:cubicBezTo>
                      <a:pt x="57" y="31"/>
                      <a:pt x="53" y="35"/>
                      <a:pt x="48" y="35"/>
                    </a:cubicBezTo>
                    <a:cubicBezTo>
                      <a:pt x="46" y="35"/>
                      <a:pt x="45" y="35"/>
                      <a:pt x="44" y="34"/>
                    </a:cubicBezTo>
                    <a:cubicBezTo>
                      <a:pt x="43" y="37"/>
                      <a:pt x="41" y="39"/>
                      <a:pt x="37" y="39"/>
                    </a:cubicBezTo>
                    <a:cubicBezTo>
                      <a:pt x="36" y="39"/>
                      <a:pt x="35" y="39"/>
                      <a:pt x="34" y="38"/>
                    </a:cubicBezTo>
                    <a:cubicBezTo>
                      <a:pt x="31" y="39"/>
                      <a:pt x="29" y="40"/>
                      <a:pt x="26" y="40"/>
                    </a:cubicBezTo>
                    <a:cubicBezTo>
                      <a:pt x="21" y="40"/>
                      <a:pt x="17" y="38"/>
                      <a:pt x="14" y="34"/>
                    </a:cubicBezTo>
                    <a:cubicBezTo>
                      <a:pt x="12" y="35"/>
                      <a:pt x="11" y="36"/>
                      <a:pt x="9" y="36"/>
                    </a:cubicBezTo>
                    <a:cubicBezTo>
                      <a:pt x="4" y="36"/>
                      <a:pt x="0" y="32"/>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47"/>
              <p:cNvSpPr>
                <a:spLocks/>
              </p:cNvSpPr>
              <p:nvPr/>
            </p:nvSpPr>
            <p:spPr bwMode="auto">
              <a:xfrm>
                <a:off x="5826981" y="5004156"/>
                <a:ext cx="144463" cy="100013"/>
              </a:xfrm>
              <a:custGeom>
                <a:avLst/>
                <a:gdLst>
                  <a:gd name="T0" fmla="*/ 2 w 52"/>
                  <a:gd name="T1" fmla="*/ 20 h 36"/>
                  <a:gd name="T2" fmla="*/ 1 w 52"/>
                  <a:gd name="T3" fmla="*/ 19 h 36"/>
                  <a:gd name="T4" fmla="*/ 6 w 52"/>
                  <a:gd name="T5" fmla="*/ 15 h 36"/>
                  <a:gd name="T6" fmla="*/ 7 w 52"/>
                  <a:gd name="T7" fmla="*/ 15 h 36"/>
                  <a:gd name="T8" fmla="*/ 12 w 52"/>
                  <a:gd name="T9" fmla="*/ 11 h 36"/>
                  <a:gd name="T10" fmla="*/ 12 w 52"/>
                  <a:gd name="T11" fmla="*/ 10 h 36"/>
                  <a:gd name="T12" fmla="*/ 16 w 52"/>
                  <a:gd name="T13" fmla="*/ 5 h 36"/>
                  <a:gd name="T14" fmla="*/ 17 w 52"/>
                  <a:gd name="T15" fmla="*/ 5 h 36"/>
                  <a:gd name="T16" fmla="*/ 24 w 52"/>
                  <a:gd name="T17" fmla="*/ 0 h 36"/>
                  <a:gd name="T18" fmla="*/ 32 w 52"/>
                  <a:gd name="T19" fmla="*/ 7 h 36"/>
                  <a:gd name="T20" fmla="*/ 32 w 52"/>
                  <a:gd name="T21" fmla="*/ 7 h 36"/>
                  <a:gd name="T22" fmla="*/ 37 w 52"/>
                  <a:gd name="T23" fmla="*/ 11 h 36"/>
                  <a:gd name="T24" fmla="*/ 39 w 52"/>
                  <a:gd name="T25" fmla="*/ 11 h 36"/>
                  <a:gd name="T26" fmla="*/ 44 w 52"/>
                  <a:gd name="T27" fmla="*/ 16 h 36"/>
                  <a:gd name="T28" fmla="*/ 52 w 52"/>
                  <a:gd name="T29" fmla="*/ 23 h 36"/>
                  <a:gd name="T30" fmla="*/ 44 w 52"/>
                  <a:gd name="T31" fmla="*/ 32 h 36"/>
                  <a:gd name="T32" fmla="*/ 40 w 52"/>
                  <a:gd name="T33" fmla="*/ 31 h 36"/>
                  <a:gd name="T34" fmla="*/ 34 w 52"/>
                  <a:gd name="T35" fmla="*/ 35 h 36"/>
                  <a:gd name="T36" fmla="*/ 31 w 52"/>
                  <a:gd name="T37" fmla="*/ 35 h 36"/>
                  <a:gd name="T38" fmla="*/ 24 w 52"/>
                  <a:gd name="T39" fmla="*/ 36 h 36"/>
                  <a:gd name="T40" fmla="*/ 12 w 52"/>
                  <a:gd name="T41" fmla="*/ 31 h 36"/>
                  <a:gd name="T42" fmla="*/ 8 w 52"/>
                  <a:gd name="T43" fmla="*/ 32 h 36"/>
                  <a:gd name="T44" fmla="*/ 0 w 52"/>
                  <a:gd name="T45" fmla="*/ 24 h 36"/>
                  <a:gd name="T46" fmla="*/ 2 w 52"/>
                  <a:gd name="T4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6">
                    <a:moveTo>
                      <a:pt x="2" y="20"/>
                    </a:moveTo>
                    <a:cubicBezTo>
                      <a:pt x="1" y="19"/>
                      <a:pt x="1" y="19"/>
                      <a:pt x="1" y="19"/>
                    </a:cubicBezTo>
                    <a:cubicBezTo>
                      <a:pt x="1" y="16"/>
                      <a:pt x="3" y="15"/>
                      <a:pt x="6" y="15"/>
                    </a:cubicBezTo>
                    <a:cubicBezTo>
                      <a:pt x="6" y="15"/>
                      <a:pt x="6" y="15"/>
                      <a:pt x="7" y="15"/>
                    </a:cubicBezTo>
                    <a:cubicBezTo>
                      <a:pt x="8" y="13"/>
                      <a:pt x="10" y="11"/>
                      <a:pt x="12" y="11"/>
                    </a:cubicBezTo>
                    <a:cubicBezTo>
                      <a:pt x="12" y="10"/>
                      <a:pt x="12" y="10"/>
                      <a:pt x="12" y="10"/>
                    </a:cubicBezTo>
                    <a:cubicBezTo>
                      <a:pt x="12" y="7"/>
                      <a:pt x="14" y="5"/>
                      <a:pt x="16" y="5"/>
                    </a:cubicBezTo>
                    <a:cubicBezTo>
                      <a:pt x="17" y="5"/>
                      <a:pt x="17" y="5"/>
                      <a:pt x="17" y="5"/>
                    </a:cubicBezTo>
                    <a:cubicBezTo>
                      <a:pt x="18" y="2"/>
                      <a:pt x="21" y="0"/>
                      <a:pt x="24" y="0"/>
                    </a:cubicBezTo>
                    <a:cubicBezTo>
                      <a:pt x="28" y="0"/>
                      <a:pt x="32" y="3"/>
                      <a:pt x="32" y="7"/>
                    </a:cubicBezTo>
                    <a:cubicBezTo>
                      <a:pt x="32" y="7"/>
                      <a:pt x="32" y="7"/>
                      <a:pt x="32" y="7"/>
                    </a:cubicBezTo>
                    <a:cubicBezTo>
                      <a:pt x="35" y="7"/>
                      <a:pt x="36" y="9"/>
                      <a:pt x="37" y="11"/>
                    </a:cubicBezTo>
                    <a:cubicBezTo>
                      <a:pt x="37" y="11"/>
                      <a:pt x="38" y="11"/>
                      <a:pt x="39" y="11"/>
                    </a:cubicBezTo>
                    <a:cubicBezTo>
                      <a:pt x="41" y="11"/>
                      <a:pt x="44" y="13"/>
                      <a:pt x="44" y="16"/>
                    </a:cubicBezTo>
                    <a:cubicBezTo>
                      <a:pt x="48" y="16"/>
                      <a:pt x="52" y="19"/>
                      <a:pt x="52" y="23"/>
                    </a:cubicBezTo>
                    <a:cubicBezTo>
                      <a:pt x="52" y="28"/>
                      <a:pt x="48" y="32"/>
                      <a:pt x="44" y="32"/>
                    </a:cubicBezTo>
                    <a:cubicBezTo>
                      <a:pt x="42" y="32"/>
                      <a:pt x="41" y="31"/>
                      <a:pt x="40" y="31"/>
                    </a:cubicBezTo>
                    <a:cubicBezTo>
                      <a:pt x="40" y="34"/>
                      <a:pt x="37" y="35"/>
                      <a:pt x="34" y="35"/>
                    </a:cubicBezTo>
                    <a:cubicBezTo>
                      <a:pt x="33" y="35"/>
                      <a:pt x="32" y="35"/>
                      <a:pt x="31" y="35"/>
                    </a:cubicBezTo>
                    <a:cubicBezTo>
                      <a:pt x="29" y="36"/>
                      <a:pt x="26" y="36"/>
                      <a:pt x="24" y="36"/>
                    </a:cubicBezTo>
                    <a:cubicBezTo>
                      <a:pt x="19" y="36"/>
                      <a:pt x="15" y="34"/>
                      <a:pt x="12" y="31"/>
                    </a:cubicBezTo>
                    <a:cubicBezTo>
                      <a:pt x="11" y="32"/>
                      <a:pt x="10" y="32"/>
                      <a:pt x="8" y="32"/>
                    </a:cubicBezTo>
                    <a:cubicBezTo>
                      <a:pt x="4" y="32"/>
                      <a:pt x="0" y="29"/>
                      <a:pt x="0" y="24"/>
                    </a:cubicBezTo>
                    <a:cubicBezTo>
                      <a:pt x="0" y="23"/>
                      <a:pt x="1" y="21"/>
                      <a:pt x="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48"/>
              <p:cNvSpPr>
                <a:spLocks/>
              </p:cNvSpPr>
              <p:nvPr/>
            </p:nvSpPr>
            <p:spPr bwMode="auto">
              <a:xfrm>
                <a:off x="6027006" y="5156556"/>
                <a:ext cx="63500" cy="282575"/>
              </a:xfrm>
              <a:custGeom>
                <a:avLst/>
                <a:gdLst>
                  <a:gd name="T0" fmla="*/ 3 w 23"/>
                  <a:gd name="T1" fmla="*/ 0 h 102"/>
                  <a:gd name="T2" fmla="*/ 17 w 23"/>
                  <a:gd name="T3" fmla="*/ 27 h 102"/>
                  <a:gd name="T4" fmla="*/ 20 w 23"/>
                  <a:gd name="T5" fmla="*/ 88 h 102"/>
                  <a:gd name="T6" fmla="*/ 12 w 23"/>
                  <a:gd name="T7" fmla="*/ 84 h 102"/>
                  <a:gd name="T8" fmla="*/ 0 w 23"/>
                  <a:gd name="T9" fmla="*/ 100 h 102"/>
                  <a:gd name="T10" fmla="*/ 3 w 23"/>
                  <a:gd name="T11" fmla="*/ 0 h 102"/>
                </a:gdLst>
                <a:ahLst/>
                <a:cxnLst>
                  <a:cxn ang="0">
                    <a:pos x="T0" y="T1"/>
                  </a:cxn>
                  <a:cxn ang="0">
                    <a:pos x="T2" y="T3"/>
                  </a:cxn>
                  <a:cxn ang="0">
                    <a:pos x="T4" y="T5"/>
                  </a:cxn>
                  <a:cxn ang="0">
                    <a:pos x="T6" y="T7"/>
                  </a:cxn>
                  <a:cxn ang="0">
                    <a:pos x="T8" y="T9"/>
                  </a:cxn>
                  <a:cxn ang="0">
                    <a:pos x="T10" y="T11"/>
                  </a:cxn>
                </a:cxnLst>
                <a:rect l="0" t="0" r="r" b="b"/>
                <a:pathLst>
                  <a:path w="23" h="102">
                    <a:moveTo>
                      <a:pt x="3" y="0"/>
                    </a:moveTo>
                    <a:cubicBezTo>
                      <a:pt x="3" y="0"/>
                      <a:pt x="13" y="11"/>
                      <a:pt x="17" y="27"/>
                    </a:cubicBezTo>
                    <a:cubicBezTo>
                      <a:pt x="22" y="42"/>
                      <a:pt x="23" y="74"/>
                      <a:pt x="20" y="88"/>
                    </a:cubicBezTo>
                    <a:cubicBezTo>
                      <a:pt x="17" y="102"/>
                      <a:pt x="18" y="78"/>
                      <a:pt x="12" y="84"/>
                    </a:cubicBezTo>
                    <a:cubicBezTo>
                      <a:pt x="6" y="90"/>
                      <a:pt x="5" y="101"/>
                      <a:pt x="0" y="100"/>
                    </a:cubicBezTo>
                    <a:cubicBezTo>
                      <a:pt x="0" y="100"/>
                      <a:pt x="21" y="58"/>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49"/>
              <p:cNvSpPr>
                <a:spLocks/>
              </p:cNvSpPr>
              <p:nvPr/>
            </p:nvSpPr>
            <p:spPr bwMode="auto">
              <a:xfrm>
                <a:off x="6431819" y="5435956"/>
                <a:ext cx="508000" cy="41275"/>
              </a:xfrm>
              <a:custGeom>
                <a:avLst/>
                <a:gdLst>
                  <a:gd name="T0" fmla="*/ 43 w 183"/>
                  <a:gd name="T1" fmla="*/ 6 h 15"/>
                  <a:gd name="T2" fmla="*/ 42 w 183"/>
                  <a:gd name="T3" fmla="*/ 6 h 15"/>
                  <a:gd name="T4" fmla="*/ 6 w 183"/>
                  <a:gd name="T5" fmla="*/ 9 h 15"/>
                  <a:gd name="T6" fmla="*/ 64 w 183"/>
                  <a:gd name="T7" fmla="*/ 13 h 15"/>
                  <a:gd name="T8" fmla="*/ 128 w 183"/>
                  <a:gd name="T9" fmla="*/ 13 h 15"/>
                  <a:gd name="T10" fmla="*/ 167 w 183"/>
                  <a:gd name="T11" fmla="*/ 8 h 15"/>
                  <a:gd name="T12" fmla="*/ 126 w 183"/>
                  <a:gd name="T13" fmla="*/ 4 h 15"/>
                  <a:gd name="T14" fmla="*/ 92 w 183"/>
                  <a:gd name="T15" fmla="*/ 5 h 15"/>
                  <a:gd name="T16" fmla="*/ 43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3" y="6"/>
                    </a:moveTo>
                    <a:cubicBezTo>
                      <a:pt x="43" y="6"/>
                      <a:pt x="43" y="6"/>
                      <a:pt x="42" y="6"/>
                    </a:cubicBezTo>
                    <a:cubicBezTo>
                      <a:pt x="36" y="6"/>
                      <a:pt x="12" y="6"/>
                      <a:pt x="6" y="9"/>
                    </a:cubicBezTo>
                    <a:cubicBezTo>
                      <a:pt x="0" y="13"/>
                      <a:pt x="32" y="15"/>
                      <a:pt x="64" y="13"/>
                    </a:cubicBezTo>
                    <a:cubicBezTo>
                      <a:pt x="95" y="12"/>
                      <a:pt x="109" y="13"/>
                      <a:pt x="128" y="13"/>
                    </a:cubicBezTo>
                    <a:cubicBezTo>
                      <a:pt x="146" y="12"/>
                      <a:pt x="183" y="9"/>
                      <a:pt x="167" y="8"/>
                    </a:cubicBezTo>
                    <a:cubicBezTo>
                      <a:pt x="151" y="7"/>
                      <a:pt x="135" y="4"/>
                      <a:pt x="126" y="4"/>
                    </a:cubicBezTo>
                    <a:cubicBezTo>
                      <a:pt x="118" y="4"/>
                      <a:pt x="98" y="3"/>
                      <a:pt x="92" y="5"/>
                    </a:cubicBezTo>
                    <a:cubicBezTo>
                      <a:pt x="85" y="6"/>
                      <a:pt x="69" y="0"/>
                      <a:pt x="4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50"/>
              <p:cNvSpPr>
                <a:spLocks/>
              </p:cNvSpPr>
              <p:nvPr/>
            </p:nvSpPr>
            <p:spPr bwMode="auto">
              <a:xfrm>
                <a:off x="6542944" y="5424843"/>
                <a:ext cx="211138" cy="33338"/>
              </a:xfrm>
              <a:custGeom>
                <a:avLst/>
                <a:gdLst>
                  <a:gd name="T0" fmla="*/ 23 w 76"/>
                  <a:gd name="T1" fmla="*/ 0 h 12"/>
                  <a:gd name="T2" fmla="*/ 13 w 76"/>
                  <a:gd name="T3" fmla="*/ 8 h 12"/>
                  <a:gd name="T4" fmla="*/ 0 w 76"/>
                  <a:gd name="T5" fmla="*/ 11 h 12"/>
                  <a:gd name="T6" fmla="*/ 19 w 76"/>
                  <a:gd name="T7" fmla="*/ 10 h 12"/>
                  <a:gd name="T8" fmla="*/ 33 w 76"/>
                  <a:gd name="T9" fmla="*/ 8 h 12"/>
                  <a:gd name="T10" fmla="*/ 54 w 76"/>
                  <a:gd name="T11" fmla="*/ 11 h 12"/>
                  <a:gd name="T12" fmla="*/ 71 w 76"/>
                  <a:gd name="T13" fmla="*/ 10 h 12"/>
                  <a:gd name="T14" fmla="*/ 65 w 76"/>
                  <a:gd name="T15" fmla="*/ 8 h 12"/>
                  <a:gd name="T16" fmla="*/ 49 w 76"/>
                  <a:gd name="T17" fmla="*/ 5 h 12"/>
                  <a:gd name="T18" fmla="*/ 23 w 7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
                    <a:moveTo>
                      <a:pt x="23" y="0"/>
                    </a:moveTo>
                    <a:cubicBezTo>
                      <a:pt x="23" y="0"/>
                      <a:pt x="24" y="7"/>
                      <a:pt x="13" y="8"/>
                    </a:cubicBezTo>
                    <a:cubicBezTo>
                      <a:pt x="1" y="9"/>
                      <a:pt x="0" y="11"/>
                      <a:pt x="0" y="11"/>
                    </a:cubicBezTo>
                    <a:cubicBezTo>
                      <a:pt x="0" y="11"/>
                      <a:pt x="13" y="10"/>
                      <a:pt x="19" y="10"/>
                    </a:cubicBezTo>
                    <a:cubicBezTo>
                      <a:pt x="26" y="10"/>
                      <a:pt x="28" y="8"/>
                      <a:pt x="33" y="8"/>
                    </a:cubicBezTo>
                    <a:cubicBezTo>
                      <a:pt x="38" y="9"/>
                      <a:pt x="47" y="12"/>
                      <a:pt x="54" y="11"/>
                    </a:cubicBezTo>
                    <a:cubicBezTo>
                      <a:pt x="62" y="11"/>
                      <a:pt x="67" y="9"/>
                      <a:pt x="71" y="10"/>
                    </a:cubicBezTo>
                    <a:cubicBezTo>
                      <a:pt x="76" y="11"/>
                      <a:pt x="72" y="8"/>
                      <a:pt x="65" y="8"/>
                    </a:cubicBezTo>
                    <a:cubicBezTo>
                      <a:pt x="59" y="8"/>
                      <a:pt x="53" y="9"/>
                      <a:pt x="49" y="5"/>
                    </a:cubicBezTo>
                    <a:cubicBezTo>
                      <a:pt x="46" y="1"/>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51"/>
              <p:cNvSpPr>
                <a:spLocks/>
              </p:cNvSpPr>
              <p:nvPr/>
            </p:nvSpPr>
            <p:spPr bwMode="auto">
              <a:xfrm>
                <a:off x="6642956" y="5194656"/>
                <a:ext cx="111125" cy="58738"/>
              </a:xfrm>
              <a:custGeom>
                <a:avLst/>
                <a:gdLst>
                  <a:gd name="T0" fmla="*/ 38 w 40"/>
                  <a:gd name="T1" fmla="*/ 0 h 21"/>
                  <a:gd name="T2" fmla="*/ 2 w 40"/>
                  <a:gd name="T3" fmla="*/ 14 h 21"/>
                  <a:gd name="T4" fmla="*/ 0 w 40"/>
                  <a:gd name="T5" fmla="*/ 21 h 21"/>
                  <a:gd name="T6" fmla="*/ 11 w 40"/>
                  <a:gd name="T7" fmla="*/ 16 h 21"/>
                  <a:gd name="T8" fmla="*/ 40 w 40"/>
                  <a:gd name="T9" fmla="*/ 0 h 21"/>
                  <a:gd name="T10" fmla="*/ 38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8" y="0"/>
                    </a:moveTo>
                    <a:cubicBezTo>
                      <a:pt x="38" y="0"/>
                      <a:pt x="29" y="12"/>
                      <a:pt x="2" y="14"/>
                    </a:cubicBezTo>
                    <a:cubicBezTo>
                      <a:pt x="0" y="21"/>
                      <a:pt x="0" y="21"/>
                      <a:pt x="0" y="21"/>
                    </a:cubicBezTo>
                    <a:cubicBezTo>
                      <a:pt x="0" y="21"/>
                      <a:pt x="5" y="17"/>
                      <a:pt x="11" y="16"/>
                    </a:cubicBezTo>
                    <a:cubicBezTo>
                      <a:pt x="18" y="15"/>
                      <a:pt x="36" y="7"/>
                      <a:pt x="40" y="0"/>
                    </a:cubicBezTo>
                    <a:cubicBezTo>
                      <a:pt x="38" y="0"/>
                      <a:pt x="38"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52"/>
              <p:cNvSpPr>
                <a:spLocks/>
              </p:cNvSpPr>
              <p:nvPr/>
            </p:nvSpPr>
            <p:spPr bwMode="auto">
              <a:xfrm>
                <a:off x="6717569" y="5186718"/>
                <a:ext cx="25400" cy="38100"/>
              </a:xfrm>
              <a:custGeom>
                <a:avLst/>
                <a:gdLst>
                  <a:gd name="T0" fmla="*/ 8 w 9"/>
                  <a:gd name="T1" fmla="*/ 0 h 14"/>
                  <a:gd name="T2" fmla="*/ 4 w 9"/>
                  <a:gd name="T3" fmla="*/ 10 h 14"/>
                  <a:gd name="T4" fmla="*/ 4 w 9"/>
                  <a:gd name="T5" fmla="*/ 10 h 14"/>
                  <a:gd name="T6" fmla="*/ 6 w 9"/>
                  <a:gd name="T7" fmla="*/ 9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8" y="0"/>
                      <a:pt x="8" y="6"/>
                      <a:pt x="4" y="10"/>
                    </a:cubicBezTo>
                    <a:cubicBezTo>
                      <a:pt x="0" y="14"/>
                      <a:pt x="4" y="10"/>
                      <a:pt x="4" y="10"/>
                    </a:cubicBezTo>
                    <a:cubicBezTo>
                      <a:pt x="6" y="9"/>
                      <a:pt x="6" y="9"/>
                      <a:pt x="6" y="9"/>
                    </a:cubicBezTo>
                    <a:cubicBezTo>
                      <a:pt x="6" y="9"/>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2" name="Freeform 53"/>
              <p:cNvSpPr>
                <a:spLocks/>
              </p:cNvSpPr>
              <p:nvPr/>
            </p:nvSpPr>
            <p:spPr bwMode="auto">
              <a:xfrm>
                <a:off x="6598506" y="5075593"/>
                <a:ext cx="130175" cy="374650"/>
              </a:xfrm>
              <a:custGeom>
                <a:avLst/>
                <a:gdLst>
                  <a:gd name="T0" fmla="*/ 14 w 47"/>
                  <a:gd name="T1" fmla="*/ 18 h 135"/>
                  <a:gd name="T2" fmla="*/ 10 w 47"/>
                  <a:gd name="T3" fmla="*/ 62 h 135"/>
                  <a:gd name="T4" fmla="*/ 3 w 47"/>
                  <a:gd name="T5" fmla="*/ 135 h 135"/>
                  <a:gd name="T6" fmla="*/ 32 w 47"/>
                  <a:gd name="T7" fmla="*/ 135 h 135"/>
                  <a:gd name="T8" fmla="*/ 20 w 47"/>
                  <a:gd name="T9" fmla="*/ 82 h 135"/>
                  <a:gd name="T10" fmla="*/ 47 w 47"/>
                  <a:gd name="T11" fmla="*/ 12 h 135"/>
                  <a:gd name="T12" fmla="*/ 40 w 47"/>
                  <a:gd name="T13" fmla="*/ 11 h 135"/>
                  <a:gd name="T14" fmla="*/ 23 w 47"/>
                  <a:gd name="T15" fmla="*/ 46 h 135"/>
                  <a:gd name="T16" fmla="*/ 24 w 47"/>
                  <a:gd name="T17" fmla="*/ 11 h 135"/>
                  <a:gd name="T18" fmla="*/ 14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4" y="18"/>
                    </a:moveTo>
                    <a:cubicBezTo>
                      <a:pt x="14" y="18"/>
                      <a:pt x="19" y="19"/>
                      <a:pt x="10" y="62"/>
                    </a:cubicBezTo>
                    <a:cubicBezTo>
                      <a:pt x="0" y="104"/>
                      <a:pt x="3" y="135"/>
                      <a:pt x="3" y="135"/>
                    </a:cubicBezTo>
                    <a:cubicBezTo>
                      <a:pt x="32" y="135"/>
                      <a:pt x="32" y="135"/>
                      <a:pt x="32" y="135"/>
                    </a:cubicBezTo>
                    <a:cubicBezTo>
                      <a:pt x="32" y="135"/>
                      <a:pt x="19" y="108"/>
                      <a:pt x="20" y="82"/>
                    </a:cubicBezTo>
                    <a:cubicBezTo>
                      <a:pt x="22" y="56"/>
                      <a:pt x="43" y="30"/>
                      <a:pt x="47" y="12"/>
                    </a:cubicBezTo>
                    <a:cubicBezTo>
                      <a:pt x="40" y="11"/>
                      <a:pt x="40" y="11"/>
                      <a:pt x="40" y="11"/>
                    </a:cubicBezTo>
                    <a:cubicBezTo>
                      <a:pt x="40" y="11"/>
                      <a:pt x="29" y="39"/>
                      <a:pt x="23" y="46"/>
                    </a:cubicBezTo>
                    <a:cubicBezTo>
                      <a:pt x="23" y="46"/>
                      <a:pt x="26" y="22"/>
                      <a:pt x="24" y="11"/>
                    </a:cubicBezTo>
                    <a:cubicBezTo>
                      <a:pt x="21" y="0"/>
                      <a:pt x="14" y="18"/>
                      <a:pt x="14"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54"/>
              <p:cNvSpPr>
                <a:spLocks noEditPoints="1"/>
              </p:cNvSpPr>
              <p:nvPr/>
            </p:nvSpPr>
            <p:spPr bwMode="auto">
              <a:xfrm>
                <a:off x="6662006" y="5126393"/>
                <a:ext cx="6350"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1 w 2"/>
                  <a:gd name="T49" fmla="*/ 0 h 28"/>
                  <a:gd name="T50" fmla="*/ 1 w 2"/>
                  <a:gd name="T51" fmla="*/ 0 h 28"/>
                  <a:gd name="T52" fmla="*/ 0 w 2"/>
                  <a:gd name="T53" fmla="*/ 28 h 28"/>
                  <a:gd name="T54" fmla="*/ 1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1" y="0"/>
                    </a:moveTo>
                    <a:cubicBezTo>
                      <a:pt x="1" y="0"/>
                      <a:pt x="1" y="0"/>
                      <a:pt x="1" y="0"/>
                    </a:cubicBezTo>
                    <a:cubicBezTo>
                      <a:pt x="2" y="11"/>
                      <a:pt x="0" y="26"/>
                      <a:pt x="0" y="28"/>
                    </a:cubicBezTo>
                    <a:cubicBezTo>
                      <a:pt x="0" y="26"/>
                      <a:pt x="2" y="11"/>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55"/>
              <p:cNvSpPr>
                <a:spLocks/>
              </p:cNvSpPr>
              <p:nvPr/>
            </p:nvSpPr>
            <p:spPr bwMode="auto">
              <a:xfrm>
                <a:off x="6617556" y="5126393"/>
                <a:ext cx="103188" cy="187325"/>
              </a:xfrm>
              <a:custGeom>
                <a:avLst/>
                <a:gdLst>
                  <a:gd name="T0" fmla="*/ 17 w 37"/>
                  <a:gd name="T1" fmla="*/ 0 h 68"/>
                  <a:gd name="T2" fmla="*/ 10 w 37"/>
                  <a:gd name="T3" fmla="*/ 3 h 68"/>
                  <a:gd name="T4" fmla="*/ 6 w 37"/>
                  <a:gd name="T5" fmla="*/ 36 h 68"/>
                  <a:gd name="T6" fmla="*/ 0 w 37"/>
                  <a:gd name="T7" fmla="*/ 68 h 68"/>
                  <a:gd name="T8" fmla="*/ 14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7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7" y="0"/>
                    </a:moveTo>
                    <a:cubicBezTo>
                      <a:pt x="13" y="1"/>
                      <a:pt x="9" y="1"/>
                      <a:pt x="10" y="3"/>
                    </a:cubicBezTo>
                    <a:cubicBezTo>
                      <a:pt x="11" y="8"/>
                      <a:pt x="7" y="27"/>
                      <a:pt x="6" y="36"/>
                    </a:cubicBezTo>
                    <a:cubicBezTo>
                      <a:pt x="4" y="44"/>
                      <a:pt x="0" y="68"/>
                      <a:pt x="0" y="68"/>
                    </a:cubicBezTo>
                    <a:cubicBezTo>
                      <a:pt x="0" y="68"/>
                      <a:pt x="4" y="48"/>
                      <a:pt x="14" y="39"/>
                    </a:cubicBezTo>
                    <a:cubicBezTo>
                      <a:pt x="24" y="30"/>
                      <a:pt x="37" y="1"/>
                      <a:pt x="37" y="1"/>
                    </a:cubicBezTo>
                    <a:cubicBezTo>
                      <a:pt x="37" y="1"/>
                      <a:pt x="34" y="0"/>
                      <a:pt x="30" y="0"/>
                    </a:cubicBezTo>
                    <a:cubicBezTo>
                      <a:pt x="26" y="9"/>
                      <a:pt x="20"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6"/>
              <p:cNvSpPr>
                <a:spLocks/>
              </p:cNvSpPr>
              <p:nvPr/>
            </p:nvSpPr>
            <p:spPr bwMode="auto">
              <a:xfrm>
                <a:off x="6504844" y="5223231"/>
                <a:ext cx="112713" cy="112713"/>
              </a:xfrm>
              <a:custGeom>
                <a:avLst/>
                <a:gdLst>
                  <a:gd name="T0" fmla="*/ 2 w 41"/>
                  <a:gd name="T1" fmla="*/ 1 h 41"/>
                  <a:gd name="T2" fmla="*/ 41 w 41"/>
                  <a:gd name="T3" fmla="*/ 31 h 41"/>
                  <a:gd name="T4" fmla="*/ 41 w 41"/>
                  <a:gd name="T5" fmla="*/ 41 h 41"/>
                  <a:gd name="T6" fmla="*/ 29 w 41"/>
                  <a:gd name="T7" fmla="*/ 30 h 41"/>
                  <a:gd name="T8" fmla="*/ 0 w 41"/>
                  <a:gd name="T9" fmla="*/ 0 h 41"/>
                  <a:gd name="T10" fmla="*/ 2 w 41"/>
                  <a:gd name="T11" fmla="*/ 1 h 41"/>
                </a:gdLst>
                <a:ahLst/>
                <a:cxnLst>
                  <a:cxn ang="0">
                    <a:pos x="T0" y="T1"/>
                  </a:cxn>
                  <a:cxn ang="0">
                    <a:pos x="T2" y="T3"/>
                  </a:cxn>
                  <a:cxn ang="0">
                    <a:pos x="T4" y="T5"/>
                  </a:cxn>
                  <a:cxn ang="0">
                    <a:pos x="T6" y="T7"/>
                  </a:cxn>
                  <a:cxn ang="0">
                    <a:pos x="T8" y="T9"/>
                  </a:cxn>
                  <a:cxn ang="0">
                    <a:pos x="T10" y="T11"/>
                  </a:cxn>
                </a:cxnLst>
                <a:rect l="0" t="0" r="r" b="b"/>
                <a:pathLst>
                  <a:path w="41" h="41">
                    <a:moveTo>
                      <a:pt x="2" y="1"/>
                    </a:moveTo>
                    <a:cubicBezTo>
                      <a:pt x="2" y="1"/>
                      <a:pt x="10" y="20"/>
                      <a:pt x="41" y="31"/>
                    </a:cubicBezTo>
                    <a:cubicBezTo>
                      <a:pt x="41" y="41"/>
                      <a:pt x="41" y="41"/>
                      <a:pt x="41" y="41"/>
                    </a:cubicBezTo>
                    <a:cubicBezTo>
                      <a:pt x="41" y="41"/>
                      <a:pt x="36"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7"/>
              <p:cNvSpPr>
                <a:spLocks/>
              </p:cNvSpPr>
              <p:nvPr/>
            </p:nvSpPr>
            <p:spPr bwMode="auto">
              <a:xfrm>
                <a:off x="6538181" y="5194656"/>
                <a:ext cx="46038" cy="130175"/>
              </a:xfrm>
              <a:custGeom>
                <a:avLst/>
                <a:gdLst>
                  <a:gd name="T0" fmla="*/ 6 w 17"/>
                  <a:gd name="T1" fmla="*/ 0 h 47"/>
                  <a:gd name="T2" fmla="*/ 9 w 17"/>
                  <a:gd name="T3" fmla="*/ 32 h 47"/>
                  <a:gd name="T4" fmla="*/ 9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9"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8"/>
              <p:cNvSpPr>
                <a:spLocks/>
              </p:cNvSpPr>
              <p:nvPr/>
            </p:nvSpPr>
            <p:spPr bwMode="auto">
              <a:xfrm>
                <a:off x="6427056" y="5123218"/>
                <a:ext cx="179388" cy="130175"/>
              </a:xfrm>
              <a:custGeom>
                <a:avLst/>
                <a:gdLst>
                  <a:gd name="T0" fmla="*/ 63 w 65"/>
                  <a:gd name="T1" fmla="*/ 26 h 47"/>
                  <a:gd name="T2" fmla="*/ 64 w 65"/>
                  <a:gd name="T3" fmla="*/ 24 h 47"/>
                  <a:gd name="T4" fmla="*/ 58 w 65"/>
                  <a:gd name="T5" fmla="*/ 19 h 47"/>
                  <a:gd name="T6" fmla="*/ 57 w 65"/>
                  <a:gd name="T7" fmla="*/ 19 h 47"/>
                  <a:gd name="T8" fmla="*/ 50 w 65"/>
                  <a:gd name="T9" fmla="*/ 14 h 47"/>
                  <a:gd name="T10" fmla="*/ 51 w 65"/>
                  <a:gd name="T11" fmla="*/ 13 h 47"/>
                  <a:gd name="T12" fmla="*/ 44 w 65"/>
                  <a:gd name="T13" fmla="*/ 6 h 47"/>
                  <a:gd name="T14" fmla="*/ 44 w 65"/>
                  <a:gd name="T15" fmla="*/ 6 h 47"/>
                  <a:gd name="T16" fmla="*/ 34 w 65"/>
                  <a:gd name="T17" fmla="*/ 0 h 47"/>
                  <a:gd name="T18" fmla="*/ 24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6 w 65"/>
                  <a:gd name="T37" fmla="*/ 45 h 47"/>
                  <a:gd name="T38" fmla="*/ 35 w 65"/>
                  <a:gd name="T39" fmla="*/ 47 h 47"/>
                  <a:gd name="T40" fmla="*/ 49 w 65"/>
                  <a:gd name="T41" fmla="*/ 40 h 47"/>
                  <a:gd name="T42" fmla="*/ 55 w 65"/>
                  <a:gd name="T43" fmla="*/ 42 h 47"/>
                  <a:gd name="T44" fmla="*/ 65 w 65"/>
                  <a:gd name="T45" fmla="*/ 32 h 47"/>
                  <a:gd name="T46" fmla="*/ 63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3" y="26"/>
                    </a:moveTo>
                    <a:cubicBezTo>
                      <a:pt x="63" y="25"/>
                      <a:pt x="64" y="25"/>
                      <a:pt x="64" y="24"/>
                    </a:cubicBezTo>
                    <a:cubicBezTo>
                      <a:pt x="64" y="21"/>
                      <a:pt x="61" y="19"/>
                      <a:pt x="58" y="19"/>
                    </a:cubicBezTo>
                    <a:cubicBezTo>
                      <a:pt x="58" y="19"/>
                      <a:pt x="57" y="19"/>
                      <a:pt x="57" y="19"/>
                    </a:cubicBezTo>
                    <a:cubicBezTo>
                      <a:pt x="55" y="17"/>
                      <a:pt x="53" y="15"/>
                      <a:pt x="50" y="14"/>
                    </a:cubicBezTo>
                    <a:cubicBezTo>
                      <a:pt x="51" y="14"/>
                      <a:pt x="51" y="13"/>
                      <a:pt x="51" y="13"/>
                    </a:cubicBezTo>
                    <a:cubicBezTo>
                      <a:pt x="51" y="9"/>
                      <a:pt x="48" y="6"/>
                      <a:pt x="44" y="6"/>
                    </a:cubicBezTo>
                    <a:cubicBezTo>
                      <a:pt x="44" y="6"/>
                      <a:pt x="44" y="6"/>
                      <a:pt x="44" y="6"/>
                    </a:cubicBezTo>
                    <a:cubicBezTo>
                      <a:pt x="42" y="3"/>
                      <a:pt x="39" y="0"/>
                      <a:pt x="34" y="0"/>
                    </a:cubicBezTo>
                    <a:cubicBezTo>
                      <a:pt x="29" y="0"/>
                      <a:pt x="25" y="5"/>
                      <a:pt x="24"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1" y="41"/>
                      <a:pt x="13" y="41"/>
                      <a:pt x="14" y="40"/>
                    </a:cubicBezTo>
                    <a:cubicBezTo>
                      <a:pt x="15" y="43"/>
                      <a:pt x="18" y="46"/>
                      <a:pt x="22" y="46"/>
                    </a:cubicBezTo>
                    <a:cubicBezTo>
                      <a:pt x="23" y="46"/>
                      <a:pt x="25" y="45"/>
                      <a:pt x="26" y="45"/>
                    </a:cubicBezTo>
                    <a:cubicBezTo>
                      <a:pt x="29" y="46"/>
                      <a:pt x="32" y="47"/>
                      <a:pt x="35" y="47"/>
                    </a:cubicBezTo>
                    <a:cubicBezTo>
                      <a:pt x="41" y="47"/>
                      <a:pt x="46" y="44"/>
                      <a:pt x="49" y="40"/>
                    </a:cubicBezTo>
                    <a:cubicBezTo>
                      <a:pt x="51" y="41"/>
                      <a:pt x="53" y="42"/>
                      <a:pt x="55" y="42"/>
                    </a:cubicBezTo>
                    <a:cubicBezTo>
                      <a:pt x="60" y="42"/>
                      <a:pt x="65" y="37"/>
                      <a:pt x="65" y="32"/>
                    </a:cubicBezTo>
                    <a:cubicBezTo>
                      <a:pt x="65" y="30"/>
                      <a:pt x="64" y="28"/>
                      <a:pt x="63"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59"/>
              <p:cNvSpPr>
                <a:spLocks/>
              </p:cNvSpPr>
              <p:nvPr/>
            </p:nvSpPr>
            <p:spPr bwMode="auto">
              <a:xfrm>
                <a:off x="6430231" y="5126393"/>
                <a:ext cx="174625" cy="123825"/>
              </a:xfrm>
              <a:custGeom>
                <a:avLst/>
                <a:gdLst>
                  <a:gd name="T0" fmla="*/ 61 w 63"/>
                  <a:gd name="T1" fmla="*/ 25 h 45"/>
                  <a:gd name="T2" fmla="*/ 61 w 63"/>
                  <a:gd name="T3" fmla="*/ 23 h 45"/>
                  <a:gd name="T4" fmla="*/ 56 w 63"/>
                  <a:gd name="T5" fmla="*/ 18 h 45"/>
                  <a:gd name="T6" fmla="*/ 55 w 63"/>
                  <a:gd name="T7" fmla="*/ 18 h 45"/>
                  <a:gd name="T8" fmla="*/ 49 w 63"/>
                  <a:gd name="T9" fmla="*/ 14 h 45"/>
                  <a:gd name="T10" fmla="*/ 49 w 63"/>
                  <a:gd name="T11" fmla="*/ 12 h 45"/>
                  <a:gd name="T12" fmla="*/ 43 w 63"/>
                  <a:gd name="T13" fmla="*/ 6 h 45"/>
                  <a:gd name="T14" fmla="*/ 42 w 63"/>
                  <a:gd name="T15" fmla="*/ 6 h 45"/>
                  <a:gd name="T16" fmla="*/ 33 w 63"/>
                  <a:gd name="T17" fmla="*/ 0 h 45"/>
                  <a:gd name="T18" fmla="*/ 24 w 63"/>
                  <a:gd name="T19" fmla="*/ 10 h 45"/>
                  <a:gd name="T20" fmla="*/ 23 w 63"/>
                  <a:gd name="T21" fmla="*/ 10 h 45"/>
                  <a:gd name="T22" fmla="*/ 18 w 63"/>
                  <a:gd name="T23" fmla="*/ 14 h 45"/>
                  <a:gd name="T24" fmla="*/ 16 w 63"/>
                  <a:gd name="T25" fmla="*/ 14 h 45"/>
                  <a:gd name="T26" fmla="*/ 9 w 63"/>
                  <a:gd name="T27" fmla="*/ 20 h 45"/>
                  <a:gd name="T28" fmla="*/ 0 w 63"/>
                  <a:gd name="T29" fmla="*/ 29 h 45"/>
                  <a:gd name="T30" fmla="*/ 10 w 63"/>
                  <a:gd name="T31" fmla="*/ 39 h 45"/>
                  <a:gd name="T32" fmla="*/ 13 w 63"/>
                  <a:gd name="T33" fmla="*/ 38 h 45"/>
                  <a:gd name="T34" fmla="*/ 21 w 63"/>
                  <a:gd name="T35" fmla="*/ 44 h 45"/>
                  <a:gd name="T36" fmla="*/ 25 w 63"/>
                  <a:gd name="T37" fmla="*/ 43 h 45"/>
                  <a:gd name="T38" fmla="*/ 34 w 63"/>
                  <a:gd name="T39" fmla="*/ 45 h 45"/>
                  <a:gd name="T40" fmla="*/ 48 w 63"/>
                  <a:gd name="T41" fmla="*/ 39 h 45"/>
                  <a:gd name="T42" fmla="*/ 53 w 63"/>
                  <a:gd name="T43" fmla="*/ 40 h 45"/>
                  <a:gd name="T44" fmla="*/ 63 w 63"/>
                  <a:gd name="T45" fmla="*/ 30 h 45"/>
                  <a:gd name="T46" fmla="*/ 61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1" y="25"/>
                    </a:moveTo>
                    <a:cubicBezTo>
                      <a:pt x="61" y="24"/>
                      <a:pt x="61" y="24"/>
                      <a:pt x="61" y="23"/>
                    </a:cubicBezTo>
                    <a:cubicBezTo>
                      <a:pt x="61" y="21"/>
                      <a:pt x="59" y="18"/>
                      <a:pt x="56" y="18"/>
                    </a:cubicBezTo>
                    <a:cubicBezTo>
                      <a:pt x="56" y="18"/>
                      <a:pt x="55" y="18"/>
                      <a:pt x="55" y="18"/>
                    </a:cubicBezTo>
                    <a:cubicBezTo>
                      <a:pt x="54" y="16"/>
                      <a:pt x="51" y="14"/>
                      <a:pt x="49" y="14"/>
                    </a:cubicBezTo>
                    <a:cubicBezTo>
                      <a:pt x="49" y="13"/>
                      <a:pt x="49" y="13"/>
                      <a:pt x="49" y="12"/>
                    </a:cubicBezTo>
                    <a:cubicBezTo>
                      <a:pt x="49" y="9"/>
                      <a:pt x="46" y="6"/>
                      <a:pt x="43" y="6"/>
                    </a:cubicBezTo>
                    <a:cubicBezTo>
                      <a:pt x="42" y="6"/>
                      <a:pt x="42" y="6"/>
                      <a:pt x="42" y="6"/>
                    </a:cubicBezTo>
                    <a:cubicBezTo>
                      <a:pt x="41" y="3"/>
                      <a:pt x="37" y="0"/>
                      <a:pt x="33" y="0"/>
                    </a:cubicBezTo>
                    <a:cubicBezTo>
                      <a:pt x="28" y="0"/>
                      <a:pt x="24" y="4"/>
                      <a:pt x="24" y="10"/>
                    </a:cubicBezTo>
                    <a:cubicBezTo>
                      <a:pt x="23" y="10"/>
                      <a:pt x="23" y="10"/>
                      <a:pt x="23" y="10"/>
                    </a:cubicBezTo>
                    <a:cubicBezTo>
                      <a:pt x="21" y="10"/>
                      <a:pt x="18" y="12"/>
                      <a:pt x="18" y="14"/>
                    </a:cubicBezTo>
                    <a:cubicBezTo>
                      <a:pt x="17" y="14"/>
                      <a:pt x="17" y="14"/>
                      <a:pt x="16" y="14"/>
                    </a:cubicBezTo>
                    <a:cubicBezTo>
                      <a:pt x="12" y="14"/>
                      <a:pt x="9" y="16"/>
                      <a:pt x="9" y="20"/>
                    </a:cubicBezTo>
                    <a:cubicBezTo>
                      <a:pt x="4" y="20"/>
                      <a:pt x="0" y="24"/>
                      <a:pt x="0" y="29"/>
                    </a:cubicBezTo>
                    <a:cubicBezTo>
                      <a:pt x="0" y="35"/>
                      <a:pt x="4" y="39"/>
                      <a:pt x="10" y="39"/>
                    </a:cubicBezTo>
                    <a:cubicBezTo>
                      <a:pt x="11" y="39"/>
                      <a:pt x="12" y="39"/>
                      <a:pt x="13" y="38"/>
                    </a:cubicBezTo>
                    <a:cubicBezTo>
                      <a:pt x="14" y="42"/>
                      <a:pt x="18" y="44"/>
                      <a:pt x="21" y="44"/>
                    </a:cubicBezTo>
                    <a:cubicBezTo>
                      <a:pt x="23" y="44"/>
                      <a:pt x="24" y="44"/>
                      <a:pt x="25" y="43"/>
                    </a:cubicBezTo>
                    <a:cubicBezTo>
                      <a:pt x="28" y="44"/>
                      <a:pt x="31" y="45"/>
                      <a:pt x="34" y="45"/>
                    </a:cubicBezTo>
                    <a:cubicBezTo>
                      <a:pt x="39" y="45"/>
                      <a:pt x="44" y="43"/>
                      <a:pt x="48" y="39"/>
                    </a:cubicBezTo>
                    <a:cubicBezTo>
                      <a:pt x="49" y="40"/>
                      <a:pt x="51" y="40"/>
                      <a:pt x="53" y="40"/>
                    </a:cubicBezTo>
                    <a:cubicBezTo>
                      <a:pt x="58" y="40"/>
                      <a:pt x="63" y="36"/>
                      <a:pt x="63" y="30"/>
                    </a:cubicBezTo>
                    <a:cubicBezTo>
                      <a:pt x="63" y="28"/>
                      <a:pt x="62" y="26"/>
                      <a:pt x="61"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60"/>
              <p:cNvSpPr>
                <a:spLocks/>
              </p:cNvSpPr>
              <p:nvPr/>
            </p:nvSpPr>
            <p:spPr bwMode="auto">
              <a:xfrm>
                <a:off x="6438169" y="5127981"/>
                <a:ext cx="160338" cy="114300"/>
              </a:xfrm>
              <a:custGeom>
                <a:avLst/>
                <a:gdLst>
                  <a:gd name="T0" fmla="*/ 56 w 58"/>
                  <a:gd name="T1" fmla="*/ 23 h 41"/>
                  <a:gd name="T2" fmla="*/ 56 w 58"/>
                  <a:gd name="T3" fmla="*/ 21 h 41"/>
                  <a:gd name="T4" fmla="*/ 52 w 58"/>
                  <a:gd name="T5" fmla="*/ 17 h 41"/>
                  <a:gd name="T6" fmla="*/ 50 w 58"/>
                  <a:gd name="T7" fmla="*/ 17 h 41"/>
                  <a:gd name="T8" fmla="*/ 45 w 58"/>
                  <a:gd name="T9" fmla="*/ 12 h 41"/>
                  <a:gd name="T10" fmla="*/ 45 w 58"/>
                  <a:gd name="T11" fmla="*/ 11 h 41"/>
                  <a:gd name="T12" fmla="*/ 39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3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6" y="22"/>
                      <a:pt x="56" y="21"/>
                    </a:cubicBezTo>
                    <a:cubicBezTo>
                      <a:pt x="56" y="19"/>
                      <a:pt x="54" y="17"/>
                      <a:pt x="52" y="17"/>
                    </a:cubicBezTo>
                    <a:cubicBezTo>
                      <a:pt x="51" y="17"/>
                      <a:pt x="51" y="17"/>
                      <a:pt x="50" y="17"/>
                    </a:cubicBezTo>
                    <a:cubicBezTo>
                      <a:pt x="49" y="15"/>
                      <a:pt x="47" y="13"/>
                      <a:pt x="45" y="12"/>
                    </a:cubicBezTo>
                    <a:cubicBezTo>
                      <a:pt x="45" y="12"/>
                      <a:pt x="45" y="11"/>
                      <a:pt x="45" y="11"/>
                    </a:cubicBezTo>
                    <a:cubicBezTo>
                      <a:pt x="45" y="8"/>
                      <a:pt x="42" y="5"/>
                      <a:pt x="39" y="5"/>
                    </a:cubicBezTo>
                    <a:cubicBezTo>
                      <a:pt x="39" y="5"/>
                      <a:pt x="39" y="5"/>
                      <a:pt x="39" y="5"/>
                    </a:cubicBezTo>
                    <a:cubicBezTo>
                      <a:pt x="37" y="2"/>
                      <a:pt x="34" y="0"/>
                      <a:pt x="31" y="0"/>
                    </a:cubicBezTo>
                    <a:cubicBezTo>
                      <a:pt x="26" y="0"/>
                      <a:pt x="22" y="4"/>
                      <a:pt x="22" y="9"/>
                    </a:cubicBezTo>
                    <a:cubicBezTo>
                      <a:pt x="22" y="9"/>
                      <a:pt x="22" y="9"/>
                      <a:pt x="22" y="9"/>
                    </a:cubicBezTo>
                    <a:cubicBezTo>
                      <a:pt x="19" y="9"/>
                      <a:pt x="17" y="11"/>
                      <a:pt x="17" y="13"/>
                    </a:cubicBezTo>
                    <a:cubicBezTo>
                      <a:pt x="16" y="13"/>
                      <a:pt x="15" y="13"/>
                      <a:pt x="15" y="13"/>
                    </a:cubicBezTo>
                    <a:cubicBezTo>
                      <a:pt x="11" y="13"/>
                      <a:pt x="9" y="15"/>
                      <a:pt x="8" y="18"/>
                    </a:cubicBezTo>
                    <a:cubicBezTo>
                      <a:pt x="4" y="18"/>
                      <a:pt x="0" y="22"/>
                      <a:pt x="0" y="27"/>
                    </a:cubicBezTo>
                    <a:cubicBezTo>
                      <a:pt x="0" y="32"/>
                      <a:pt x="4" y="36"/>
                      <a:pt x="9" y="36"/>
                    </a:cubicBezTo>
                    <a:cubicBezTo>
                      <a:pt x="10" y="36"/>
                      <a:pt x="11" y="35"/>
                      <a:pt x="13" y="35"/>
                    </a:cubicBezTo>
                    <a:cubicBezTo>
                      <a:pt x="13" y="38"/>
                      <a:pt x="16" y="40"/>
                      <a:pt x="20" y="40"/>
                    </a:cubicBezTo>
                    <a:cubicBezTo>
                      <a:pt x="21" y="40"/>
                      <a:pt x="22" y="40"/>
                      <a:pt x="23" y="39"/>
                    </a:cubicBezTo>
                    <a:cubicBezTo>
                      <a:pt x="26" y="40"/>
                      <a:pt x="28"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61"/>
              <p:cNvSpPr>
                <a:spLocks/>
              </p:cNvSpPr>
              <p:nvPr/>
            </p:nvSpPr>
            <p:spPr bwMode="auto">
              <a:xfrm>
                <a:off x="6430231" y="4818418"/>
                <a:ext cx="454025" cy="320675"/>
              </a:xfrm>
              <a:custGeom>
                <a:avLst/>
                <a:gdLst>
                  <a:gd name="T0" fmla="*/ 160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5 h 116"/>
                  <a:gd name="T26" fmla="*/ 23 w 164"/>
                  <a:gd name="T27" fmla="*/ 50 h 116"/>
                  <a:gd name="T28" fmla="*/ 0 w 164"/>
                  <a:gd name="T29" fmla="*/ 76 h 116"/>
                  <a:gd name="T30" fmla="*/ 25 w 164"/>
                  <a:gd name="T31" fmla="*/ 101 h 116"/>
                  <a:gd name="T32" fmla="*/ 35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0" y="61"/>
                      <a:pt x="160" y="60"/>
                    </a:cubicBezTo>
                    <a:cubicBezTo>
                      <a:pt x="160" y="52"/>
                      <a:pt x="154" y="47"/>
                      <a:pt x="147" y="47"/>
                    </a:cubicBezTo>
                    <a:cubicBezTo>
                      <a:pt x="146" y="47"/>
                      <a:pt x="145" y="47"/>
                      <a:pt x="143" y="47"/>
                    </a:cubicBezTo>
                    <a:cubicBezTo>
                      <a:pt x="140" y="41"/>
                      <a:pt x="134" y="36"/>
                      <a:pt x="127" y="35"/>
                    </a:cubicBezTo>
                    <a:cubicBezTo>
                      <a:pt x="128" y="33"/>
                      <a:pt x="128" y="32"/>
                      <a:pt x="128" y="31"/>
                    </a:cubicBezTo>
                    <a:cubicBezTo>
                      <a:pt x="128" y="22"/>
                      <a:pt x="121" y="15"/>
                      <a:pt x="112" y="15"/>
                    </a:cubicBezTo>
                    <a:cubicBezTo>
                      <a:pt x="111" y="15"/>
                      <a:pt x="111" y="15"/>
                      <a:pt x="111" y="15"/>
                    </a:cubicBezTo>
                    <a:cubicBezTo>
                      <a:pt x="107" y="6"/>
                      <a:pt x="98" y="0"/>
                      <a:pt x="87" y="0"/>
                    </a:cubicBezTo>
                    <a:cubicBezTo>
                      <a:pt x="73" y="0"/>
                      <a:pt x="62" y="10"/>
                      <a:pt x="62" y="24"/>
                    </a:cubicBezTo>
                    <a:cubicBezTo>
                      <a:pt x="61" y="24"/>
                      <a:pt x="61" y="24"/>
                      <a:pt x="61" y="24"/>
                    </a:cubicBezTo>
                    <a:cubicBezTo>
                      <a:pt x="54" y="24"/>
                      <a:pt x="48" y="30"/>
                      <a:pt x="48" y="37"/>
                    </a:cubicBezTo>
                    <a:cubicBezTo>
                      <a:pt x="46" y="36"/>
                      <a:pt x="44" y="35"/>
                      <a:pt x="41" y="35"/>
                    </a:cubicBezTo>
                    <a:cubicBezTo>
                      <a:pt x="32" y="35"/>
                      <a:pt x="25" y="42"/>
                      <a:pt x="23" y="50"/>
                    </a:cubicBezTo>
                    <a:cubicBezTo>
                      <a:pt x="10" y="51"/>
                      <a:pt x="0" y="62"/>
                      <a:pt x="0" y="76"/>
                    </a:cubicBezTo>
                    <a:cubicBezTo>
                      <a:pt x="0" y="90"/>
                      <a:pt x="11" y="101"/>
                      <a:pt x="25" y="101"/>
                    </a:cubicBezTo>
                    <a:cubicBezTo>
                      <a:pt x="29" y="101"/>
                      <a:pt x="32" y="100"/>
                      <a:pt x="35" y="99"/>
                    </a:cubicBezTo>
                    <a:cubicBezTo>
                      <a:pt x="38" y="108"/>
                      <a:pt x="46" y="114"/>
                      <a:pt x="56" y="114"/>
                    </a:cubicBezTo>
                    <a:cubicBezTo>
                      <a:pt x="60" y="114"/>
                      <a:pt x="63" y="113"/>
                      <a:pt x="67" y="111"/>
                    </a:cubicBezTo>
                    <a:cubicBezTo>
                      <a:pt x="73" y="114"/>
                      <a:pt x="81" y="116"/>
                      <a:pt x="88" y="116"/>
                    </a:cubicBezTo>
                    <a:cubicBezTo>
                      <a:pt x="103" y="116"/>
                      <a:pt x="116" y="110"/>
                      <a:pt x="125" y="100"/>
                    </a:cubicBezTo>
                    <a:cubicBezTo>
                      <a:pt x="129" y="102"/>
                      <a:pt x="133" y="104"/>
                      <a:pt x="138" y="104"/>
                    </a:cubicBezTo>
                    <a:cubicBezTo>
                      <a:pt x="153" y="104"/>
                      <a:pt x="164" y="92"/>
                      <a:pt x="164" y="78"/>
                    </a:cubicBezTo>
                    <a:cubicBezTo>
                      <a:pt x="164" y="73"/>
                      <a:pt x="162"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62"/>
              <p:cNvSpPr>
                <a:spLocks/>
              </p:cNvSpPr>
              <p:nvPr/>
            </p:nvSpPr>
            <p:spPr bwMode="auto">
              <a:xfrm>
                <a:off x="6434994" y="4823181"/>
                <a:ext cx="441325" cy="311150"/>
              </a:xfrm>
              <a:custGeom>
                <a:avLst/>
                <a:gdLst>
                  <a:gd name="T0" fmla="*/ 155 w 159"/>
                  <a:gd name="T1" fmla="*/ 62 h 112"/>
                  <a:gd name="T2" fmla="*/ 156 w 159"/>
                  <a:gd name="T3" fmla="*/ 58 h 112"/>
                  <a:gd name="T4" fmla="*/ 143 w 159"/>
                  <a:gd name="T5" fmla="*/ 45 h 112"/>
                  <a:gd name="T6" fmla="*/ 139 w 159"/>
                  <a:gd name="T7" fmla="*/ 45 h 112"/>
                  <a:gd name="T8" fmla="*/ 124 w 159"/>
                  <a:gd name="T9" fmla="*/ 33 h 112"/>
                  <a:gd name="T10" fmla="*/ 124 w 159"/>
                  <a:gd name="T11" fmla="*/ 30 h 112"/>
                  <a:gd name="T12" fmla="*/ 109 w 159"/>
                  <a:gd name="T13" fmla="*/ 14 h 112"/>
                  <a:gd name="T14" fmla="*/ 108 w 159"/>
                  <a:gd name="T15" fmla="*/ 14 h 112"/>
                  <a:gd name="T16" fmla="*/ 85 w 159"/>
                  <a:gd name="T17" fmla="*/ 0 h 112"/>
                  <a:gd name="T18" fmla="*/ 60 w 159"/>
                  <a:gd name="T19" fmla="*/ 23 h 112"/>
                  <a:gd name="T20" fmla="*/ 60 w 159"/>
                  <a:gd name="T21" fmla="*/ 23 h 112"/>
                  <a:gd name="T22" fmla="*/ 47 w 159"/>
                  <a:gd name="T23" fmla="*/ 35 h 112"/>
                  <a:gd name="T24" fmla="*/ 41 w 159"/>
                  <a:gd name="T25" fmla="*/ 34 h 112"/>
                  <a:gd name="T26" fmla="*/ 23 w 159"/>
                  <a:gd name="T27" fmla="*/ 48 h 112"/>
                  <a:gd name="T28" fmla="*/ 0 w 159"/>
                  <a:gd name="T29" fmla="*/ 73 h 112"/>
                  <a:gd name="T30" fmla="*/ 25 w 159"/>
                  <a:gd name="T31" fmla="*/ 98 h 112"/>
                  <a:gd name="T32" fmla="*/ 35 w 159"/>
                  <a:gd name="T33" fmla="*/ 96 h 112"/>
                  <a:gd name="T34" fmla="*/ 55 w 159"/>
                  <a:gd name="T35" fmla="*/ 110 h 112"/>
                  <a:gd name="T36" fmla="*/ 65 w 159"/>
                  <a:gd name="T37" fmla="*/ 107 h 112"/>
                  <a:gd name="T38" fmla="*/ 86 w 159"/>
                  <a:gd name="T39" fmla="*/ 112 h 112"/>
                  <a:gd name="T40" fmla="*/ 121 w 159"/>
                  <a:gd name="T41" fmla="*/ 96 h 112"/>
                  <a:gd name="T42" fmla="*/ 134 w 159"/>
                  <a:gd name="T43" fmla="*/ 100 h 112"/>
                  <a:gd name="T44" fmla="*/ 159 w 159"/>
                  <a:gd name="T45" fmla="*/ 76 h 112"/>
                  <a:gd name="T46" fmla="*/ 155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5" y="62"/>
                    </a:moveTo>
                    <a:cubicBezTo>
                      <a:pt x="155" y="60"/>
                      <a:pt x="156" y="59"/>
                      <a:pt x="156" y="58"/>
                    </a:cubicBezTo>
                    <a:cubicBezTo>
                      <a:pt x="156" y="51"/>
                      <a:pt x="150" y="45"/>
                      <a:pt x="143" y="45"/>
                    </a:cubicBezTo>
                    <a:cubicBezTo>
                      <a:pt x="142" y="45"/>
                      <a:pt x="140" y="45"/>
                      <a:pt x="139" y="45"/>
                    </a:cubicBezTo>
                    <a:cubicBezTo>
                      <a:pt x="136" y="40"/>
                      <a:pt x="131" y="35"/>
                      <a:pt x="124" y="33"/>
                    </a:cubicBezTo>
                    <a:cubicBezTo>
                      <a:pt x="124" y="32"/>
                      <a:pt x="124" y="31"/>
                      <a:pt x="124" y="30"/>
                    </a:cubicBezTo>
                    <a:cubicBezTo>
                      <a:pt x="124" y="21"/>
                      <a:pt x="117" y="14"/>
                      <a:pt x="109" y="14"/>
                    </a:cubicBezTo>
                    <a:cubicBezTo>
                      <a:pt x="108" y="14"/>
                      <a:pt x="108" y="14"/>
                      <a:pt x="108" y="14"/>
                    </a:cubicBezTo>
                    <a:cubicBezTo>
                      <a:pt x="104" y="6"/>
                      <a:pt x="95" y="0"/>
                      <a:pt x="85" y="0"/>
                    </a:cubicBezTo>
                    <a:cubicBezTo>
                      <a:pt x="72" y="0"/>
                      <a:pt x="61" y="10"/>
                      <a:pt x="60" y="23"/>
                    </a:cubicBezTo>
                    <a:cubicBezTo>
                      <a:pt x="60" y="23"/>
                      <a:pt x="60" y="23"/>
                      <a:pt x="60" y="23"/>
                    </a:cubicBezTo>
                    <a:cubicBezTo>
                      <a:pt x="53" y="23"/>
                      <a:pt x="47" y="29"/>
                      <a:pt x="47" y="35"/>
                    </a:cubicBezTo>
                    <a:cubicBezTo>
                      <a:pt x="45" y="35"/>
                      <a:pt x="43" y="34"/>
                      <a:pt x="41" y="34"/>
                    </a:cubicBezTo>
                    <a:cubicBezTo>
                      <a:pt x="32" y="34"/>
                      <a:pt x="25" y="40"/>
                      <a:pt x="23" y="48"/>
                    </a:cubicBezTo>
                    <a:cubicBezTo>
                      <a:pt x="10" y="49"/>
                      <a:pt x="0" y="60"/>
                      <a:pt x="0" y="73"/>
                    </a:cubicBezTo>
                    <a:cubicBezTo>
                      <a:pt x="0" y="87"/>
                      <a:pt x="11" y="98"/>
                      <a:pt x="25" y="98"/>
                    </a:cubicBezTo>
                    <a:cubicBezTo>
                      <a:pt x="29" y="98"/>
                      <a:pt x="32" y="97"/>
                      <a:pt x="35" y="96"/>
                    </a:cubicBezTo>
                    <a:cubicBezTo>
                      <a:pt x="38" y="104"/>
                      <a:pt x="45" y="110"/>
                      <a:pt x="55" y="110"/>
                    </a:cubicBezTo>
                    <a:cubicBezTo>
                      <a:pt x="58" y="110"/>
                      <a:pt x="62" y="109"/>
                      <a:pt x="65" y="107"/>
                    </a:cubicBezTo>
                    <a:cubicBezTo>
                      <a:pt x="71" y="110"/>
                      <a:pt x="79" y="112"/>
                      <a:pt x="86" y="112"/>
                    </a:cubicBezTo>
                    <a:cubicBezTo>
                      <a:pt x="100" y="112"/>
                      <a:pt x="113" y="106"/>
                      <a:pt x="121" y="96"/>
                    </a:cubicBezTo>
                    <a:cubicBezTo>
                      <a:pt x="125" y="99"/>
                      <a:pt x="130" y="100"/>
                      <a:pt x="134" y="100"/>
                    </a:cubicBezTo>
                    <a:cubicBezTo>
                      <a:pt x="148" y="100"/>
                      <a:pt x="159" y="89"/>
                      <a:pt x="159" y="76"/>
                    </a:cubicBezTo>
                    <a:cubicBezTo>
                      <a:pt x="159" y="70"/>
                      <a:pt x="158" y="66"/>
                      <a:pt x="155"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63"/>
              <p:cNvSpPr>
                <a:spLocks/>
              </p:cNvSpPr>
              <p:nvPr/>
            </p:nvSpPr>
            <p:spPr bwMode="auto">
              <a:xfrm>
                <a:off x="6460394" y="4829531"/>
                <a:ext cx="398463" cy="282575"/>
              </a:xfrm>
              <a:custGeom>
                <a:avLst/>
                <a:gdLst>
                  <a:gd name="T0" fmla="*/ 140 w 144"/>
                  <a:gd name="T1" fmla="*/ 56 h 102"/>
                  <a:gd name="T2" fmla="*/ 141 w 144"/>
                  <a:gd name="T3" fmla="*/ 53 h 102"/>
                  <a:gd name="T4" fmla="*/ 129 w 144"/>
                  <a:gd name="T5" fmla="*/ 41 h 102"/>
                  <a:gd name="T6" fmla="*/ 126 w 144"/>
                  <a:gd name="T7" fmla="*/ 42 h 102"/>
                  <a:gd name="T8" fmla="*/ 112 w 144"/>
                  <a:gd name="T9" fmla="*/ 31 h 102"/>
                  <a:gd name="T10" fmla="*/ 113 w 144"/>
                  <a:gd name="T11" fmla="*/ 27 h 102"/>
                  <a:gd name="T12" fmla="*/ 98 w 144"/>
                  <a:gd name="T13" fmla="*/ 13 h 102"/>
                  <a:gd name="T14" fmla="*/ 97 w 144"/>
                  <a:gd name="T15" fmla="*/ 13 h 102"/>
                  <a:gd name="T16" fmla="*/ 77 w 144"/>
                  <a:gd name="T17" fmla="*/ 0 h 102"/>
                  <a:gd name="T18" fmla="*/ 54 w 144"/>
                  <a:gd name="T19" fmla="*/ 21 h 102"/>
                  <a:gd name="T20" fmla="*/ 54 w 144"/>
                  <a:gd name="T21" fmla="*/ 21 h 102"/>
                  <a:gd name="T22" fmla="*/ 42 w 144"/>
                  <a:gd name="T23" fmla="*/ 32 h 102"/>
                  <a:gd name="T24" fmla="*/ 36 w 144"/>
                  <a:gd name="T25" fmla="*/ 31 h 102"/>
                  <a:gd name="T26" fmla="*/ 20 w 144"/>
                  <a:gd name="T27" fmla="*/ 44 h 102"/>
                  <a:gd name="T28" fmla="*/ 0 w 144"/>
                  <a:gd name="T29" fmla="*/ 67 h 102"/>
                  <a:gd name="T30" fmla="*/ 22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2 h 102"/>
                  <a:gd name="T44" fmla="*/ 144 w 144"/>
                  <a:gd name="T45" fmla="*/ 69 h 102"/>
                  <a:gd name="T46" fmla="*/ 140 w 144"/>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6"/>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3" y="28"/>
                      <a:pt x="113" y="27"/>
                    </a:cubicBezTo>
                    <a:cubicBezTo>
                      <a:pt x="113" y="20"/>
                      <a:pt x="106" y="13"/>
                      <a:pt x="98" y="13"/>
                    </a:cubicBezTo>
                    <a:cubicBezTo>
                      <a:pt x="98" y="13"/>
                      <a:pt x="98" y="13"/>
                      <a:pt x="97" y="13"/>
                    </a:cubicBezTo>
                    <a:cubicBezTo>
                      <a:pt x="94" y="5"/>
                      <a:pt x="86" y="0"/>
                      <a:pt x="77" y="0"/>
                    </a:cubicBezTo>
                    <a:cubicBezTo>
                      <a:pt x="65" y="0"/>
                      <a:pt x="55" y="9"/>
                      <a:pt x="54" y="21"/>
                    </a:cubicBezTo>
                    <a:cubicBezTo>
                      <a:pt x="54" y="21"/>
                      <a:pt x="54" y="21"/>
                      <a:pt x="54" y="21"/>
                    </a:cubicBezTo>
                    <a:cubicBezTo>
                      <a:pt x="47" y="21"/>
                      <a:pt x="42" y="26"/>
                      <a:pt x="42" y="32"/>
                    </a:cubicBezTo>
                    <a:cubicBezTo>
                      <a:pt x="40" y="32"/>
                      <a:pt x="38" y="31"/>
                      <a:pt x="36" y="31"/>
                    </a:cubicBezTo>
                    <a:cubicBezTo>
                      <a:pt x="28" y="31"/>
                      <a:pt x="22" y="37"/>
                      <a:pt x="20" y="44"/>
                    </a:cubicBezTo>
                    <a:cubicBezTo>
                      <a:pt x="9" y="45"/>
                      <a:pt x="0" y="55"/>
                      <a:pt x="0" y="67"/>
                    </a:cubicBezTo>
                    <a:cubicBezTo>
                      <a:pt x="0" y="79"/>
                      <a:pt x="10" y="89"/>
                      <a:pt x="22" y="89"/>
                    </a:cubicBezTo>
                    <a:cubicBezTo>
                      <a:pt x="25"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2"/>
                      <a:pt x="122" y="92"/>
                    </a:cubicBezTo>
                    <a:cubicBezTo>
                      <a:pt x="134" y="92"/>
                      <a:pt x="144" y="81"/>
                      <a:pt x="144" y="69"/>
                    </a:cubicBezTo>
                    <a:cubicBezTo>
                      <a:pt x="144" y="64"/>
                      <a:pt x="143" y="60"/>
                      <a:pt x="14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64"/>
              <p:cNvSpPr>
                <a:spLocks/>
              </p:cNvSpPr>
              <p:nvPr/>
            </p:nvSpPr>
            <p:spPr bwMode="auto">
              <a:xfrm>
                <a:off x="6701694"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7 w 40"/>
                  <a:gd name="T13" fmla="*/ 4 h 28"/>
                  <a:gd name="T14" fmla="*/ 27 w 40"/>
                  <a:gd name="T15" fmla="*/ 4 h 28"/>
                  <a:gd name="T16" fmla="*/ 21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6 w 40"/>
                  <a:gd name="T31" fmla="*/ 24 h 28"/>
                  <a:gd name="T32" fmla="*/ 9 w 40"/>
                  <a:gd name="T33" fmla="*/ 24 h 28"/>
                  <a:gd name="T34" fmla="*/ 14 w 40"/>
                  <a:gd name="T35" fmla="*/ 28 h 28"/>
                  <a:gd name="T36" fmla="*/ 16 w 40"/>
                  <a:gd name="T37" fmla="*/ 27 h 28"/>
                  <a:gd name="T38" fmla="*/ 22 w 40"/>
                  <a:gd name="T39" fmla="*/ 28 h 28"/>
                  <a:gd name="T40" fmla="*/ 30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29" y="4"/>
                      <a:pt x="27" y="4"/>
                    </a:cubicBezTo>
                    <a:cubicBezTo>
                      <a:pt x="27" y="4"/>
                      <a:pt x="27" y="4"/>
                      <a:pt x="27" y="4"/>
                    </a:cubicBezTo>
                    <a:cubicBezTo>
                      <a:pt x="26" y="1"/>
                      <a:pt x="24"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2"/>
                      <a:pt x="3" y="24"/>
                      <a:pt x="6" y="24"/>
                    </a:cubicBezTo>
                    <a:cubicBezTo>
                      <a:pt x="7" y="24"/>
                      <a:pt x="8" y="24"/>
                      <a:pt x="9" y="24"/>
                    </a:cubicBezTo>
                    <a:cubicBezTo>
                      <a:pt x="9" y="26"/>
                      <a:pt x="11" y="28"/>
                      <a:pt x="14" y="28"/>
                    </a:cubicBezTo>
                    <a:cubicBezTo>
                      <a:pt x="15" y="28"/>
                      <a:pt x="16" y="27"/>
                      <a:pt x="16" y="27"/>
                    </a:cubicBezTo>
                    <a:cubicBezTo>
                      <a:pt x="18" y="28"/>
                      <a:pt x="20" y="28"/>
                      <a:pt x="22" y="28"/>
                    </a:cubicBezTo>
                    <a:cubicBezTo>
                      <a:pt x="25" y="28"/>
                      <a:pt x="28" y="27"/>
                      <a:pt x="30" y="24"/>
                    </a:cubicBezTo>
                    <a:cubicBezTo>
                      <a:pt x="31" y="25"/>
                      <a:pt x="32"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5"/>
              <p:cNvSpPr>
                <a:spLocks/>
              </p:cNvSpPr>
              <p:nvPr/>
            </p:nvSpPr>
            <p:spPr bwMode="auto">
              <a:xfrm>
                <a:off x="6704869" y="5139093"/>
                <a:ext cx="104775" cy="77788"/>
              </a:xfrm>
              <a:custGeom>
                <a:avLst/>
                <a:gdLst>
                  <a:gd name="T0" fmla="*/ 37 w 38"/>
                  <a:gd name="T1" fmla="*/ 15 h 28"/>
                  <a:gd name="T2" fmla="*/ 37 w 38"/>
                  <a:gd name="T3" fmla="*/ 14 h 28"/>
                  <a:gd name="T4" fmla="*/ 34 w 38"/>
                  <a:gd name="T5" fmla="*/ 11 h 28"/>
                  <a:gd name="T6" fmla="*/ 33 w 38"/>
                  <a:gd name="T7" fmla="*/ 11 h 28"/>
                  <a:gd name="T8" fmla="*/ 30 w 38"/>
                  <a:gd name="T9" fmla="*/ 9 h 28"/>
                  <a:gd name="T10" fmla="*/ 30 w 38"/>
                  <a:gd name="T11" fmla="*/ 8 h 28"/>
                  <a:gd name="T12" fmla="*/ 26 w 38"/>
                  <a:gd name="T13" fmla="*/ 4 h 28"/>
                  <a:gd name="T14" fmla="*/ 26 w 38"/>
                  <a:gd name="T15" fmla="*/ 4 h 28"/>
                  <a:gd name="T16" fmla="*/ 20 w 38"/>
                  <a:gd name="T17" fmla="*/ 0 h 28"/>
                  <a:gd name="T18" fmla="*/ 14 w 38"/>
                  <a:gd name="T19" fmla="*/ 6 h 28"/>
                  <a:gd name="T20" fmla="*/ 14 w 38"/>
                  <a:gd name="T21" fmla="*/ 6 h 28"/>
                  <a:gd name="T22" fmla="*/ 11 w 38"/>
                  <a:gd name="T23" fmla="*/ 9 h 28"/>
                  <a:gd name="T24" fmla="*/ 9 w 38"/>
                  <a:gd name="T25" fmla="*/ 9 h 28"/>
                  <a:gd name="T26" fmla="*/ 5 w 38"/>
                  <a:gd name="T27" fmla="*/ 12 h 28"/>
                  <a:gd name="T28" fmla="*/ 0 w 38"/>
                  <a:gd name="T29" fmla="*/ 18 h 28"/>
                  <a:gd name="T30" fmla="*/ 6 w 38"/>
                  <a:gd name="T31" fmla="*/ 24 h 28"/>
                  <a:gd name="T32" fmla="*/ 8 w 38"/>
                  <a:gd name="T33" fmla="*/ 24 h 28"/>
                  <a:gd name="T34" fmla="*/ 13 w 38"/>
                  <a:gd name="T35" fmla="*/ 27 h 28"/>
                  <a:gd name="T36" fmla="*/ 15 w 38"/>
                  <a:gd name="T37" fmla="*/ 26 h 28"/>
                  <a:gd name="T38" fmla="*/ 21 w 38"/>
                  <a:gd name="T39" fmla="*/ 28 h 28"/>
                  <a:gd name="T40" fmla="*/ 29 w 38"/>
                  <a:gd name="T41" fmla="*/ 24 h 28"/>
                  <a:gd name="T42" fmla="*/ 32 w 38"/>
                  <a:gd name="T43" fmla="*/ 25 h 28"/>
                  <a:gd name="T44" fmla="*/ 38 w 38"/>
                  <a:gd name="T45" fmla="*/ 19 h 28"/>
                  <a:gd name="T46" fmla="*/ 37 w 38"/>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8">
                    <a:moveTo>
                      <a:pt x="37" y="15"/>
                    </a:moveTo>
                    <a:cubicBezTo>
                      <a:pt x="37" y="14"/>
                      <a:pt x="37" y="14"/>
                      <a:pt x="37" y="14"/>
                    </a:cubicBezTo>
                    <a:cubicBezTo>
                      <a:pt x="37" y="13"/>
                      <a:pt x="36" y="11"/>
                      <a:pt x="34" y="11"/>
                    </a:cubicBezTo>
                    <a:cubicBezTo>
                      <a:pt x="33" y="11"/>
                      <a:pt x="33" y="11"/>
                      <a:pt x="33" y="11"/>
                    </a:cubicBezTo>
                    <a:cubicBezTo>
                      <a:pt x="33" y="10"/>
                      <a:pt x="31" y="9"/>
                      <a:pt x="30" y="9"/>
                    </a:cubicBezTo>
                    <a:cubicBezTo>
                      <a:pt x="30" y="8"/>
                      <a:pt x="30" y="8"/>
                      <a:pt x="30" y="8"/>
                    </a:cubicBezTo>
                    <a:cubicBezTo>
                      <a:pt x="30" y="6"/>
                      <a:pt x="28" y="4"/>
                      <a:pt x="26" y="4"/>
                    </a:cubicBezTo>
                    <a:cubicBezTo>
                      <a:pt x="26" y="4"/>
                      <a:pt x="26" y="4"/>
                      <a:pt x="26" y="4"/>
                    </a:cubicBezTo>
                    <a:cubicBezTo>
                      <a:pt x="25" y="2"/>
                      <a:pt x="23" y="0"/>
                      <a:pt x="20" y="0"/>
                    </a:cubicBezTo>
                    <a:cubicBezTo>
                      <a:pt x="17" y="0"/>
                      <a:pt x="14" y="3"/>
                      <a:pt x="14" y="6"/>
                    </a:cubicBezTo>
                    <a:cubicBezTo>
                      <a:pt x="14" y="6"/>
                      <a:pt x="14" y="6"/>
                      <a:pt x="14" y="6"/>
                    </a:cubicBezTo>
                    <a:cubicBezTo>
                      <a:pt x="12" y="6"/>
                      <a:pt x="11" y="7"/>
                      <a:pt x="11" y="9"/>
                    </a:cubicBezTo>
                    <a:cubicBezTo>
                      <a:pt x="11" y="9"/>
                      <a:pt x="10" y="9"/>
                      <a:pt x="9" y="9"/>
                    </a:cubicBezTo>
                    <a:cubicBezTo>
                      <a:pt x="7" y="9"/>
                      <a:pt x="6" y="10"/>
                      <a:pt x="5" y="12"/>
                    </a:cubicBezTo>
                    <a:cubicBezTo>
                      <a:pt x="2" y="12"/>
                      <a:pt x="0" y="15"/>
                      <a:pt x="0" y="18"/>
                    </a:cubicBezTo>
                    <a:cubicBezTo>
                      <a:pt x="0" y="21"/>
                      <a:pt x="2" y="24"/>
                      <a:pt x="6" y="24"/>
                    </a:cubicBezTo>
                    <a:cubicBezTo>
                      <a:pt x="7" y="24"/>
                      <a:pt x="7" y="24"/>
                      <a:pt x="8" y="24"/>
                    </a:cubicBezTo>
                    <a:cubicBezTo>
                      <a:pt x="9" y="26"/>
                      <a:pt x="11" y="27"/>
                      <a:pt x="13" y="27"/>
                    </a:cubicBezTo>
                    <a:cubicBezTo>
                      <a:pt x="14" y="27"/>
                      <a:pt x="15" y="27"/>
                      <a:pt x="15" y="26"/>
                    </a:cubicBezTo>
                    <a:cubicBezTo>
                      <a:pt x="17" y="27"/>
                      <a:pt x="19" y="28"/>
                      <a:pt x="21" y="28"/>
                    </a:cubicBezTo>
                    <a:cubicBezTo>
                      <a:pt x="24" y="28"/>
                      <a:pt x="27" y="26"/>
                      <a:pt x="29" y="24"/>
                    </a:cubicBezTo>
                    <a:cubicBezTo>
                      <a:pt x="30" y="24"/>
                      <a:pt x="31" y="25"/>
                      <a:pt x="32" y="25"/>
                    </a:cubicBezTo>
                    <a:cubicBezTo>
                      <a:pt x="36" y="25"/>
                      <a:pt x="38" y="22"/>
                      <a:pt x="38" y="19"/>
                    </a:cubicBezTo>
                    <a:cubicBezTo>
                      <a:pt x="38" y="18"/>
                      <a:pt x="38" y="16"/>
                      <a:pt x="3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66"/>
              <p:cNvSpPr>
                <a:spLocks/>
              </p:cNvSpPr>
              <p:nvPr/>
            </p:nvSpPr>
            <p:spPr bwMode="auto">
              <a:xfrm>
                <a:off x="6709631" y="5142268"/>
                <a:ext cx="96838" cy="69850"/>
              </a:xfrm>
              <a:custGeom>
                <a:avLst/>
                <a:gdLst>
                  <a:gd name="T0" fmla="*/ 34 w 35"/>
                  <a:gd name="T1" fmla="*/ 14 h 25"/>
                  <a:gd name="T2" fmla="*/ 34 w 35"/>
                  <a:gd name="T3" fmla="*/ 13 h 25"/>
                  <a:gd name="T4" fmla="*/ 31 w 35"/>
                  <a:gd name="T5" fmla="*/ 10 h 25"/>
                  <a:gd name="T6" fmla="*/ 30 w 35"/>
                  <a:gd name="T7" fmla="*/ 10 h 25"/>
                  <a:gd name="T8" fmla="*/ 27 w 35"/>
                  <a:gd name="T9" fmla="*/ 7 h 25"/>
                  <a:gd name="T10" fmla="*/ 27 w 35"/>
                  <a:gd name="T11" fmla="*/ 7 h 25"/>
                  <a:gd name="T12" fmla="*/ 24 w 35"/>
                  <a:gd name="T13" fmla="*/ 3 h 25"/>
                  <a:gd name="T14" fmla="*/ 23 w 35"/>
                  <a:gd name="T15" fmla="*/ 3 h 25"/>
                  <a:gd name="T16" fmla="*/ 18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5 w 35"/>
                  <a:gd name="T31" fmla="*/ 22 h 25"/>
                  <a:gd name="T32" fmla="*/ 7 w 35"/>
                  <a:gd name="T33" fmla="*/ 21 h 25"/>
                  <a:gd name="T34" fmla="*/ 12 w 35"/>
                  <a:gd name="T35" fmla="*/ 24 h 25"/>
                  <a:gd name="T36" fmla="*/ 14 w 35"/>
                  <a:gd name="T37" fmla="*/ 24 h 25"/>
                  <a:gd name="T38" fmla="*/ 19 w 35"/>
                  <a:gd name="T39" fmla="*/ 25 h 25"/>
                  <a:gd name="T40" fmla="*/ 26 w 35"/>
                  <a:gd name="T41" fmla="*/ 21 h 25"/>
                  <a:gd name="T42" fmla="*/ 29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0" y="10"/>
                      <a:pt x="30" y="10"/>
                      <a:pt x="30" y="10"/>
                    </a:cubicBezTo>
                    <a:cubicBezTo>
                      <a:pt x="30" y="9"/>
                      <a:pt x="28" y="8"/>
                      <a:pt x="27" y="7"/>
                    </a:cubicBezTo>
                    <a:cubicBezTo>
                      <a:pt x="27" y="7"/>
                      <a:pt x="27" y="7"/>
                      <a:pt x="27" y="7"/>
                    </a:cubicBezTo>
                    <a:cubicBezTo>
                      <a:pt x="27" y="5"/>
                      <a:pt x="26" y="3"/>
                      <a:pt x="24" y="3"/>
                    </a:cubicBezTo>
                    <a:cubicBezTo>
                      <a:pt x="23" y="3"/>
                      <a:pt x="23" y="3"/>
                      <a:pt x="23" y="3"/>
                    </a:cubicBezTo>
                    <a:cubicBezTo>
                      <a:pt x="23" y="1"/>
                      <a:pt x="21" y="0"/>
                      <a:pt x="18" y="0"/>
                    </a:cubicBezTo>
                    <a:cubicBezTo>
                      <a:pt x="15" y="0"/>
                      <a:pt x="13" y="2"/>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2"/>
                      <a:pt x="5" y="22"/>
                    </a:cubicBezTo>
                    <a:cubicBezTo>
                      <a:pt x="6" y="22"/>
                      <a:pt x="7" y="21"/>
                      <a:pt x="7" y="21"/>
                    </a:cubicBezTo>
                    <a:cubicBezTo>
                      <a:pt x="8" y="23"/>
                      <a:pt x="10" y="24"/>
                      <a:pt x="12" y="24"/>
                    </a:cubicBezTo>
                    <a:cubicBezTo>
                      <a:pt x="13" y="24"/>
                      <a:pt x="13" y="24"/>
                      <a:pt x="14" y="24"/>
                    </a:cubicBezTo>
                    <a:cubicBezTo>
                      <a:pt x="15" y="24"/>
                      <a:pt x="17" y="25"/>
                      <a:pt x="19" y="25"/>
                    </a:cubicBezTo>
                    <a:cubicBezTo>
                      <a:pt x="22" y="25"/>
                      <a:pt x="25" y="23"/>
                      <a:pt x="26" y="21"/>
                    </a:cubicBezTo>
                    <a:cubicBezTo>
                      <a:pt x="27" y="22"/>
                      <a:pt x="28" y="22"/>
                      <a:pt x="29" y="22"/>
                    </a:cubicBezTo>
                    <a:cubicBezTo>
                      <a:pt x="32" y="22"/>
                      <a:pt x="35" y="20"/>
                      <a:pt x="35" y="17"/>
                    </a:cubicBezTo>
                    <a:cubicBezTo>
                      <a:pt x="35" y="16"/>
                      <a:pt x="34"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67"/>
              <p:cNvSpPr>
                <a:spLocks/>
              </p:cNvSpPr>
              <p:nvPr/>
            </p:nvSpPr>
            <p:spPr bwMode="auto">
              <a:xfrm>
                <a:off x="6627081" y="5247043"/>
                <a:ext cx="44450" cy="192088"/>
              </a:xfrm>
              <a:custGeom>
                <a:avLst/>
                <a:gdLst>
                  <a:gd name="T0" fmla="*/ 14 w 16"/>
                  <a:gd name="T1" fmla="*/ 0 h 69"/>
                  <a:gd name="T2" fmla="*/ 4 w 16"/>
                  <a:gd name="T3" fmla="*/ 18 h 69"/>
                  <a:gd name="T4" fmla="*/ 2 w 16"/>
                  <a:gd name="T5" fmla="*/ 60 h 69"/>
                  <a:gd name="T6" fmla="*/ 8 w 16"/>
                  <a:gd name="T7" fmla="*/ 57 h 69"/>
                  <a:gd name="T8" fmla="*/ 16 w 16"/>
                  <a:gd name="T9" fmla="*/ 68 h 69"/>
                  <a:gd name="T10" fmla="*/ 14 w 16"/>
                  <a:gd name="T11" fmla="*/ 0 h 69"/>
                </a:gdLst>
                <a:ahLst/>
                <a:cxnLst>
                  <a:cxn ang="0">
                    <a:pos x="T0" y="T1"/>
                  </a:cxn>
                  <a:cxn ang="0">
                    <a:pos x="T2" y="T3"/>
                  </a:cxn>
                  <a:cxn ang="0">
                    <a:pos x="T4" y="T5"/>
                  </a:cxn>
                  <a:cxn ang="0">
                    <a:pos x="T6" y="T7"/>
                  </a:cxn>
                  <a:cxn ang="0">
                    <a:pos x="T8" y="T9"/>
                  </a:cxn>
                  <a:cxn ang="0">
                    <a:pos x="T10" y="T11"/>
                  </a:cxn>
                </a:cxnLst>
                <a:rect l="0" t="0" r="r" b="b"/>
                <a:pathLst>
                  <a:path w="16" h="69">
                    <a:moveTo>
                      <a:pt x="14" y="0"/>
                    </a:moveTo>
                    <a:cubicBezTo>
                      <a:pt x="14" y="0"/>
                      <a:pt x="7" y="7"/>
                      <a:pt x="4" y="18"/>
                    </a:cubicBezTo>
                    <a:cubicBezTo>
                      <a:pt x="1" y="28"/>
                      <a:pt x="0" y="50"/>
                      <a:pt x="2" y="60"/>
                    </a:cubicBezTo>
                    <a:cubicBezTo>
                      <a:pt x="4" y="69"/>
                      <a:pt x="4" y="53"/>
                      <a:pt x="8" y="57"/>
                    </a:cubicBezTo>
                    <a:cubicBezTo>
                      <a:pt x="12" y="61"/>
                      <a:pt x="12" y="68"/>
                      <a:pt x="16" y="68"/>
                    </a:cubicBezTo>
                    <a:cubicBezTo>
                      <a:pt x="16" y="68"/>
                      <a:pt x="1" y="39"/>
                      <a:pt x="1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68"/>
              <p:cNvSpPr>
                <a:spLocks/>
              </p:cNvSpPr>
              <p:nvPr/>
            </p:nvSpPr>
            <p:spPr bwMode="auto">
              <a:xfrm>
                <a:off x="6762019" y="5442306"/>
                <a:ext cx="74613" cy="11113"/>
              </a:xfrm>
              <a:custGeom>
                <a:avLst/>
                <a:gdLst>
                  <a:gd name="T0" fmla="*/ 19 w 27"/>
                  <a:gd name="T1" fmla="*/ 0 h 4"/>
                  <a:gd name="T2" fmla="*/ 23 w 27"/>
                  <a:gd name="T3" fmla="*/ 3 h 4"/>
                  <a:gd name="T4" fmla="*/ 27 w 27"/>
                  <a:gd name="T5" fmla="*/ 4 h 4"/>
                  <a:gd name="T6" fmla="*/ 20 w 27"/>
                  <a:gd name="T7" fmla="*/ 4 h 4"/>
                  <a:gd name="T8" fmla="*/ 15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0" y="4"/>
                    </a:cubicBezTo>
                    <a:cubicBezTo>
                      <a:pt x="18" y="4"/>
                      <a:pt x="17" y="3"/>
                      <a:pt x="15" y="3"/>
                    </a:cubicBezTo>
                    <a:cubicBezTo>
                      <a:pt x="14" y="3"/>
                      <a:pt x="10" y="4"/>
                      <a:pt x="8" y="4"/>
                    </a:cubicBezTo>
                    <a:cubicBezTo>
                      <a:pt x="5" y="4"/>
                      <a:pt x="4" y="3"/>
                      <a:pt x="2" y="4"/>
                    </a:cubicBezTo>
                    <a:cubicBezTo>
                      <a:pt x="0" y="4"/>
                      <a:pt x="2" y="3"/>
                      <a:pt x="4" y="3"/>
                    </a:cubicBezTo>
                    <a:cubicBezTo>
                      <a:pt x="6"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69"/>
              <p:cNvSpPr>
                <a:spLocks/>
              </p:cNvSpPr>
              <p:nvPr/>
            </p:nvSpPr>
            <p:spPr bwMode="auto">
              <a:xfrm>
                <a:off x="6762019" y="5358168"/>
                <a:ext cx="39688" cy="22225"/>
              </a:xfrm>
              <a:custGeom>
                <a:avLst/>
                <a:gdLst>
                  <a:gd name="T0" fmla="*/ 1 w 14"/>
                  <a:gd name="T1" fmla="*/ 0 h 8"/>
                  <a:gd name="T2" fmla="*/ 14 w 14"/>
                  <a:gd name="T3" fmla="*/ 5 h 8"/>
                  <a:gd name="T4" fmla="*/ 14 w 14"/>
                  <a:gd name="T5" fmla="*/ 8 h 8"/>
                  <a:gd name="T6" fmla="*/ 10 w 14"/>
                  <a:gd name="T7" fmla="*/ 6 h 8"/>
                  <a:gd name="T8" fmla="*/ 0 w 14"/>
                  <a:gd name="T9" fmla="*/ 0 h 8"/>
                  <a:gd name="T10" fmla="*/ 1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 y="0"/>
                    </a:moveTo>
                    <a:cubicBezTo>
                      <a:pt x="1" y="0"/>
                      <a:pt x="4" y="5"/>
                      <a:pt x="14" y="5"/>
                    </a:cubicBezTo>
                    <a:cubicBezTo>
                      <a:pt x="14" y="8"/>
                      <a:pt x="14" y="8"/>
                      <a:pt x="14" y="8"/>
                    </a:cubicBezTo>
                    <a:cubicBezTo>
                      <a:pt x="14" y="8"/>
                      <a:pt x="12" y="6"/>
                      <a:pt x="10"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70"/>
              <p:cNvSpPr>
                <a:spLocks/>
              </p:cNvSpPr>
              <p:nvPr/>
            </p:nvSpPr>
            <p:spPr bwMode="auto">
              <a:xfrm>
                <a:off x="6765194" y="5356581"/>
                <a:ext cx="11113" cy="12700"/>
              </a:xfrm>
              <a:custGeom>
                <a:avLst/>
                <a:gdLst>
                  <a:gd name="T0" fmla="*/ 1 w 4"/>
                  <a:gd name="T1" fmla="*/ 0 h 5"/>
                  <a:gd name="T2" fmla="*/ 2 w 4"/>
                  <a:gd name="T3" fmla="*/ 4 h 5"/>
                  <a:gd name="T4" fmla="*/ 2 w 4"/>
                  <a:gd name="T5" fmla="*/ 4 h 5"/>
                  <a:gd name="T6" fmla="*/ 2 w 4"/>
                  <a:gd name="T7" fmla="*/ 4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cubicBezTo>
                      <a:pt x="1" y="0"/>
                      <a:pt x="1" y="2"/>
                      <a:pt x="2" y="4"/>
                    </a:cubicBezTo>
                    <a:cubicBezTo>
                      <a:pt x="4" y="5"/>
                      <a:pt x="2" y="4"/>
                      <a:pt x="2" y="4"/>
                    </a:cubicBezTo>
                    <a:cubicBezTo>
                      <a:pt x="2" y="4"/>
                      <a:pt x="2" y="4"/>
                      <a:pt x="2" y="4"/>
                    </a:cubicBezTo>
                    <a:cubicBezTo>
                      <a:pt x="2" y="4"/>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71"/>
              <p:cNvSpPr>
                <a:spLocks/>
              </p:cNvSpPr>
              <p:nvPr/>
            </p:nvSpPr>
            <p:spPr bwMode="auto">
              <a:xfrm>
                <a:off x="6769956" y="5316893"/>
                <a:ext cx="47625" cy="133350"/>
              </a:xfrm>
              <a:custGeom>
                <a:avLst/>
                <a:gdLst>
                  <a:gd name="T0" fmla="*/ 12 w 17"/>
                  <a:gd name="T1" fmla="*/ 6 h 48"/>
                  <a:gd name="T2" fmla="*/ 14 w 17"/>
                  <a:gd name="T3" fmla="*/ 22 h 48"/>
                  <a:gd name="T4" fmla="*/ 16 w 17"/>
                  <a:gd name="T5" fmla="*/ 48 h 48"/>
                  <a:gd name="T6" fmla="*/ 6 w 17"/>
                  <a:gd name="T7" fmla="*/ 48 h 48"/>
                  <a:gd name="T8" fmla="*/ 10 w 17"/>
                  <a:gd name="T9" fmla="*/ 29 h 48"/>
                  <a:gd name="T10" fmla="*/ 0 w 17"/>
                  <a:gd name="T11" fmla="*/ 4 h 48"/>
                  <a:gd name="T12" fmla="*/ 3 w 17"/>
                  <a:gd name="T13" fmla="*/ 4 h 48"/>
                  <a:gd name="T14" fmla="*/ 9 w 17"/>
                  <a:gd name="T15" fmla="*/ 16 h 48"/>
                  <a:gd name="T16" fmla="*/ 9 w 17"/>
                  <a:gd name="T17" fmla="*/ 4 h 48"/>
                  <a:gd name="T18" fmla="*/ 12 w 17"/>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6"/>
                    </a:moveTo>
                    <a:cubicBezTo>
                      <a:pt x="12" y="6"/>
                      <a:pt x="10" y="7"/>
                      <a:pt x="14" y="22"/>
                    </a:cubicBezTo>
                    <a:cubicBezTo>
                      <a:pt x="17" y="37"/>
                      <a:pt x="16" y="48"/>
                      <a:pt x="16" y="48"/>
                    </a:cubicBezTo>
                    <a:cubicBezTo>
                      <a:pt x="6" y="48"/>
                      <a:pt x="6" y="48"/>
                      <a:pt x="6" y="48"/>
                    </a:cubicBezTo>
                    <a:cubicBezTo>
                      <a:pt x="6" y="48"/>
                      <a:pt x="10" y="39"/>
                      <a:pt x="10" y="29"/>
                    </a:cubicBezTo>
                    <a:cubicBezTo>
                      <a:pt x="9" y="20"/>
                      <a:pt x="2" y="11"/>
                      <a:pt x="0" y="4"/>
                    </a:cubicBezTo>
                    <a:cubicBezTo>
                      <a:pt x="3" y="4"/>
                      <a:pt x="3" y="4"/>
                      <a:pt x="3" y="4"/>
                    </a:cubicBezTo>
                    <a:cubicBezTo>
                      <a:pt x="3" y="4"/>
                      <a:pt x="7" y="14"/>
                      <a:pt x="9" y="16"/>
                    </a:cubicBezTo>
                    <a:cubicBezTo>
                      <a:pt x="9" y="16"/>
                      <a:pt x="8" y="8"/>
                      <a:pt x="9" y="4"/>
                    </a:cubicBezTo>
                    <a:cubicBezTo>
                      <a:pt x="10" y="0"/>
                      <a:pt x="12" y="6"/>
                      <a:pt x="12"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72"/>
              <p:cNvSpPr>
                <a:spLocks noEditPoints="1"/>
              </p:cNvSpPr>
              <p:nvPr/>
            </p:nvSpPr>
            <p:spPr bwMode="auto">
              <a:xfrm>
                <a:off x="6781069"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0 w 5"/>
                  <a:gd name="T31" fmla="*/ 0 h 9"/>
                  <a:gd name="T32" fmla="*/ 0 w 5"/>
                  <a:gd name="T33" fmla="*/ 0 h 9"/>
                  <a:gd name="T34" fmla="*/ 5 w 5"/>
                  <a:gd name="T35" fmla="*/ 9 h 9"/>
                  <a:gd name="T36" fmla="*/ 5 w 5"/>
                  <a:gd name="T37" fmla="*/ 9 h 9"/>
                  <a:gd name="T38" fmla="*/ 0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1" y="3"/>
                      <a:pt x="3" y="8"/>
                      <a:pt x="5" y="9"/>
                    </a:cubicBezTo>
                    <a:cubicBezTo>
                      <a:pt x="5" y="9"/>
                      <a:pt x="5" y="9"/>
                      <a:pt x="5" y="9"/>
                    </a:cubicBezTo>
                    <a:cubicBezTo>
                      <a:pt x="3" y="8"/>
                      <a:pt x="1"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3"/>
              <p:cNvSpPr>
                <a:spLocks noEditPoints="1"/>
              </p:cNvSpPr>
              <p:nvPr/>
            </p:nvSpPr>
            <p:spPr bwMode="auto">
              <a:xfrm>
                <a:off x="6776306" y="5335943"/>
                <a:ext cx="36513" cy="66675"/>
              </a:xfrm>
              <a:custGeom>
                <a:avLst/>
                <a:gdLst>
                  <a:gd name="T0" fmla="*/ 13 w 13"/>
                  <a:gd name="T1" fmla="*/ 24 h 24"/>
                  <a:gd name="T2" fmla="*/ 13 w 13"/>
                  <a:gd name="T3" fmla="*/ 24 h 24"/>
                  <a:gd name="T4" fmla="*/ 13 w 13"/>
                  <a:gd name="T5" fmla="*/ 24 h 24"/>
                  <a:gd name="T6" fmla="*/ 6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2 w 13"/>
                  <a:gd name="T35" fmla="*/ 0 h 24"/>
                  <a:gd name="T36" fmla="*/ 0 w 13"/>
                  <a:gd name="T37" fmla="*/ 0 h 24"/>
                  <a:gd name="T38" fmla="*/ 8 w 13"/>
                  <a:gd name="T39" fmla="*/ 13 h 24"/>
                  <a:gd name="T40" fmla="*/ 13 w 13"/>
                  <a:gd name="T41" fmla="*/ 24 h 24"/>
                  <a:gd name="T42" fmla="*/ 11 w 13"/>
                  <a:gd name="T43" fmla="*/ 12 h 24"/>
                  <a:gd name="T44" fmla="*/ 9 w 13"/>
                  <a:gd name="T45" fmla="*/ 1 h 24"/>
                  <a:gd name="T46" fmla="*/ 6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3" y="24"/>
                    </a:moveTo>
                    <a:cubicBezTo>
                      <a:pt x="13" y="24"/>
                      <a:pt x="13" y="24"/>
                      <a:pt x="13" y="24"/>
                    </a:cubicBezTo>
                    <a:cubicBezTo>
                      <a:pt x="13" y="24"/>
                      <a:pt x="13" y="24"/>
                      <a:pt x="13" y="24"/>
                    </a:cubicBezTo>
                    <a:moveTo>
                      <a:pt x="6" y="0"/>
                    </a:moveTo>
                    <a:cubicBezTo>
                      <a:pt x="6" y="4"/>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8"/>
                      <a:pt x="3"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9" y="0"/>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3" name="Freeform 74"/>
              <p:cNvSpPr>
                <a:spLocks/>
              </p:cNvSpPr>
              <p:nvPr/>
            </p:nvSpPr>
            <p:spPr bwMode="auto">
              <a:xfrm>
                <a:off x="6809644" y="5369281"/>
                <a:ext cx="41275" cy="42863"/>
              </a:xfrm>
              <a:custGeom>
                <a:avLst/>
                <a:gdLst>
                  <a:gd name="T0" fmla="*/ 14 w 15"/>
                  <a:gd name="T1" fmla="*/ 0 h 15"/>
                  <a:gd name="T2" fmla="*/ 0 w 15"/>
                  <a:gd name="T3" fmla="*/ 11 h 15"/>
                  <a:gd name="T4" fmla="*/ 0 w 15"/>
                  <a:gd name="T5" fmla="*/ 15 h 15"/>
                  <a:gd name="T6" fmla="*/ 5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2" y="7"/>
                      <a:pt x="0" y="11"/>
                    </a:cubicBezTo>
                    <a:cubicBezTo>
                      <a:pt x="0" y="15"/>
                      <a:pt x="0" y="15"/>
                      <a:pt x="0" y="15"/>
                    </a:cubicBezTo>
                    <a:cubicBezTo>
                      <a:pt x="0" y="15"/>
                      <a:pt x="2" y="12"/>
                      <a:pt x="5"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75"/>
              <p:cNvSpPr>
                <a:spLocks/>
              </p:cNvSpPr>
              <p:nvPr/>
            </p:nvSpPr>
            <p:spPr bwMode="auto">
              <a:xfrm>
                <a:off x="6823931" y="5358168"/>
                <a:ext cx="15875"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2"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76"/>
              <p:cNvSpPr>
                <a:spLocks/>
              </p:cNvSpPr>
              <p:nvPr/>
            </p:nvSpPr>
            <p:spPr bwMode="auto">
              <a:xfrm>
                <a:off x="6814406" y="5334356"/>
                <a:ext cx="65088" cy="46038"/>
              </a:xfrm>
              <a:custGeom>
                <a:avLst/>
                <a:gdLst>
                  <a:gd name="T0" fmla="*/ 1 w 23"/>
                  <a:gd name="T1" fmla="*/ 9 h 17"/>
                  <a:gd name="T2" fmla="*/ 1 w 23"/>
                  <a:gd name="T3" fmla="*/ 9 h 17"/>
                  <a:gd name="T4" fmla="*/ 2 w 23"/>
                  <a:gd name="T5" fmla="*/ 7 h 17"/>
                  <a:gd name="T6" fmla="*/ 3 w 23"/>
                  <a:gd name="T7" fmla="*/ 7 h 17"/>
                  <a:gd name="T8" fmla="*/ 5 w 23"/>
                  <a:gd name="T9" fmla="*/ 5 h 17"/>
                  <a:gd name="T10" fmla="*/ 5 w 23"/>
                  <a:gd name="T11" fmla="*/ 5 h 17"/>
                  <a:gd name="T12" fmla="*/ 7 w 23"/>
                  <a:gd name="T13" fmla="*/ 2 h 17"/>
                  <a:gd name="T14" fmla="*/ 8 w 23"/>
                  <a:gd name="T15" fmla="*/ 2 h 17"/>
                  <a:gd name="T16" fmla="*/ 11 w 23"/>
                  <a:gd name="T17" fmla="*/ 0 h 17"/>
                  <a:gd name="T18" fmla="*/ 15 w 23"/>
                  <a:gd name="T19" fmla="*/ 4 h 17"/>
                  <a:gd name="T20" fmla="*/ 15 w 23"/>
                  <a:gd name="T21" fmla="*/ 4 h 17"/>
                  <a:gd name="T22" fmla="*/ 17 w 23"/>
                  <a:gd name="T23" fmla="*/ 6 h 17"/>
                  <a:gd name="T24" fmla="*/ 17 w 23"/>
                  <a:gd name="T25" fmla="*/ 5 h 17"/>
                  <a:gd name="T26" fmla="*/ 20 w 23"/>
                  <a:gd name="T27" fmla="*/ 7 h 17"/>
                  <a:gd name="T28" fmla="*/ 23 w 23"/>
                  <a:gd name="T29" fmla="*/ 11 h 17"/>
                  <a:gd name="T30" fmla="*/ 20 w 23"/>
                  <a:gd name="T31" fmla="*/ 15 h 17"/>
                  <a:gd name="T32" fmla="*/ 18 w 23"/>
                  <a:gd name="T33" fmla="*/ 14 h 17"/>
                  <a:gd name="T34" fmla="*/ 15 w 23"/>
                  <a:gd name="T35" fmla="*/ 17 h 17"/>
                  <a:gd name="T36" fmla="*/ 14 w 23"/>
                  <a:gd name="T37" fmla="*/ 16 h 17"/>
                  <a:gd name="T38" fmla="*/ 11 w 23"/>
                  <a:gd name="T39" fmla="*/ 17 h 17"/>
                  <a:gd name="T40" fmla="*/ 6 w 23"/>
                  <a:gd name="T41" fmla="*/ 15 h 17"/>
                  <a:gd name="T42" fmla="*/ 4 w 23"/>
                  <a:gd name="T43" fmla="*/ 15 h 17"/>
                  <a:gd name="T44" fmla="*/ 0 w 23"/>
                  <a:gd name="T45" fmla="*/ 11 h 17"/>
                  <a:gd name="T46" fmla="*/ 1 w 23"/>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1" y="9"/>
                    </a:moveTo>
                    <a:cubicBezTo>
                      <a:pt x="1" y="9"/>
                      <a:pt x="1" y="9"/>
                      <a:pt x="1" y="9"/>
                    </a:cubicBezTo>
                    <a:cubicBezTo>
                      <a:pt x="1" y="8"/>
                      <a:pt x="1" y="7"/>
                      <a:pt x="2" y="7"/>
                    </a:cubicBezTo>
                    <a:cubicBezTo>
                      <a:pt x="3" y="7"/>
                      <a:pt x="3" y="7"/>
                      <a:pt x="3" y="7"/>
                    </a:cubicBezTo>
                    <a:cubicBezTo>
                      <a:pt x="3" y="6"/>
                      <a:pt x="4" y="6"/>
                      <a:pt x="5" y="5"/>
                    </a:cubicBezTo>
                    <a:cubicBezTo>
                      <a:pt x="5" y="5"/>
                      <a:pt x="5" y="5"/>
                      <a:pt x="5" y="5"/>
                    </a:cubicBezTo>
                    <a:cubicBezTo>
                      <a:pt x="5" y="3"/>
                      <a:pt x="6" y="2"/>
                      <a:pt x="7" y="2"/>
                    </a:cubicBezTo>
                    <a:cubicBezTo>
                      <a:pt x="8" y="2"/>
                      <a:pt x="8" y="2"/>
                      <a:pt x="8" y="2"/>
                    </a:cubicBezTo>
                    <a:cubicBezTo>
                      <a:pt x="8" y="1"/>
                      <a:pt x="9" y="0"/>
                      <a:pt x="11" y="0"/>
                    </a:cubicBezTo>
                    <a:cubicBezTo>
                      <a:pt x="13" y="0"/>
                      <a:pt x="14" y="2"/>
                      <a:pt x="15" y="4"/>
                    </a:cubicBezTo>
                    <a:cubicBezTo>
                      <a:pt x="15" y="4"/>
                      <a:pt x="15" y="4"/>
                      <a:pt x="15" y="4"/>
                    </a:cubicBezTo>
                    <a:cubicBezTo>
                      <a:pt x="16" y="4"/>
                      <a:pt x="16" y="5"/>
                      <a:pt x="17" y="6"/>
                    </a:cubicBezTo>
                    <a:cubicBezTo>
                      <a:pt x="17" y="5"/>
                      <a:pt x="17" y="5"/>
                      <a:pt x="17" y="5"/>
                    </a:cubicBezTo>
                    <a:cubicBezTo>
                      <a:pt x="19" y="5"/>
                      <a:pt x="20" y="6"/>
                      <a:pt x="20" y="7"/>
                    </a:cubicBezTo>
                    <a:cubicBezTo>
                      <a:pt x="22" y="8"/>
                      <a:pt x="23" y="9"/>
                      <a:pt x="23" y="11"/>
                    </a:cubicBezTo>
                    <a:cubicBezTo>
                      <a:pt x="23" y="13"/>
                      <a:pt x="22" y="15"/>
                      <a:pt x="20" y="15"/>
                    </a:cubicBezTo>
                    <a:cubicBezTo>
                      <a:pt x="19" y="15"/>
                      <a:pt x="19" y="15"/>
                      <a:pt x="18" y="14"/>
                    </a:cubicBezTo>
                    <a:cubicBezTo>
                      <a:pt x="18" y="16"/>
                      <a:pt x="17" y="17"/>
                      <a:pt x="15" y="17"/>
                    </a:cubicBezTo>
                    <a:cubicBezTo>
                      <a:pt x="15" y="17"/>
                      <a:pt x="14" y="16"/>
                      <a:pt x="14" y="16"/>
                    </a:cubicBezTo>
                    <a:cubicBezTo>
                      <a:pt x="13" y="17"/>
                      <a:pt x="12" y="17"/>
                      <a:pt x="11" y="17"/>
                    </a:cubicBezTo>
                    <a:cubicBezTo>
                      <a:pt x="9" y="17"/>
                      <a:pt x="7" y="16"/>
                      <a:pt x="6" y="15"/>
                    </a:cubicBezTo>
                    <a:cubicBezTo>
                      <a:pt x="5" y="15"/>
                      <a:pt x="4" y="15"/>
                      <a:pt x="4" y="15"/>
                    </a:cubicBezTo>
                    <a:cubicBezTo>
                      <a:pt x="2" y="15"/>
                      <a:pt x="0" y="13"/>
                      <a:pt x="0" y="11"/>
                    </a:cubicBezTo>
                    <a:cubicBezTo>
                      <a:pt x="0" y="11"/>
                      <a:pt x="0"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77"/>
              <p:cNvSpPr>
                <a:spLocks/>
              </p:cNvSpPr>
              <p:nvPr/>
            </p:nvSpPr>
            <p:spPr bwMode="auto">
              <a:xfrm>
                <a:off x="6814406" y="5335943"/>
                <a:ext cx="65088" cy="44450"/>
              </a:xfrm>
              <a:custGeom>
                <a:avLst/>
                <a:gdLst>
                  <a:gd name="T0" fmla="*/ 1 w 23"/>
                  <a:gd name="T1" fmla="*/ 8 h 16"/>
                  <a:gd name="T2" fmla="*/ 1 w 23"/>
                  <a:gd name="T3" fmla="*/ 8 h 16"/>
                  <a:gd name="T4" fmla="*/ 3 w 23"/>
                  <a:gd name="T5" fmla="*/ 6 h 16"/>
                  <a:gd name="T6" fmla="*/ 3 w 23"/>
                  <a:gd name="T7" fmla="*/ 6 h 16"/>
                  <a:gd name="T8" fmla="*/ 5 w 23"/>
                  <a:gd name="T9" fmla="*/ 4 h 16"/>
                  <a:gd name="T10" fmla="*/ 5 w 23"/>
                  <a:gd name="T11" fmla="*/ 4 h 16"/>
                  <a:gd name="T12" fmla="*/ 8 w 23"/>
                  <a:gd name="T13" fmla="*/ 2 h 16"/>
                  <a:gd name="T14" fmla="*/ 8 w 23"/>
                  <a:gd name="T15" fmla="*/ 2 h 16"/>
                  <a:gd name="T16" fmla="*/ 11 w 23"/>
                  <a:gd name="T17" fmla="*/ 0 h 16"/>
                  <a:gd name="T18" fmla="*/ 14 w 23"/>
                  <a:gd name="T19" fmla="*/ 3 h 16"/>
                  <a:gd name="T20" fmla="*/ 15 w 23"/>
                  <a:gd name="T21" fmla="*/ 3 h 16"/>
                  <a:gd name="T22" fmla="*/ 16 w 23"/>
                  <a:gd name="T23" fmla="*/ 5 h 16"/>
                  <a:gd name="T24" fmla="*/ 17 w 23"/>
                  <a:gd name="T25" fmla="*/ 4 h 16"/>
                  <a:gd name="T26" fmla="*/ 20 w 23"/>
                  <a:gd name="T27" fmla="*/ 6 h 16"/>
                  <a:gd name="T28" fmla="*/ 23 w 23"/>
                  <a:gd name="T29" fmla="*/ 10 h 16"/>
                  <a:gd name="T30" fmla="*/ 19 w 23"/>
                  <a:gd name="T31" fmla="*/ 13 h 16"/>
                  <a:gd name="T32" fmla="*/ 18 w 23"/>
                  <a:gd name="T33" fmla="*/ 13 h 16"/>
                  <a:gd name="T34" fmla="*/ 15 w 23"/>
                  <a:gd name="T35" fmla="*/ 15 h 16"/>
                  <a:gd name="T36" fmla="*/ 14 w 23"/>
                  <a:gd name="T37" fmla="*/ 15 h 16"/>
                  <a:gd name="T38" fmla="*/ 11 w 23"/>
                  <a:gd name="T39" fmla="*/ 16 h 16"/>
                  <a:gd name="T40" fmla="*/ 6 w 23"/>
                  <a:gd name="T41" fmla="*/ 13 h 16"/>
                  <a:gd name="T42" fmla="*/ 4 w 23"/>
                  <a:gd name="T43" fmla="*/ 14 h 16"/>
                  <a:gd name="T44" fmla="*/ 0 w 23"/>
                  <a:gd name="T45" fmla="*/ 10 h 16"/>
                  <a:gd name="T46" fmla="*/ 1 w 23"/>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6">
                    <a:moveTo>
                      <a:pt x="1" y="8"/>
                    </a:moveTo>
                    <a:cubicBezTo>
                      <a:pt x="1" y="8"/>
                      <a:pt x="1" y="8"/>
                      <a:pt x="1" y="8"/>
                    </a:cubicBezTo>
                    <a:cubicBezTo>
                      <a:pt x="1" y="7"/>
                      <a:pt x="2" y="6"/>
                      <a:pt x="3" y="6"/>
                    </a:cubicBezTo>
                    <a:cubicBezTo>
                      <a:pt x="3" y="6"/>
                      <a:pt x="3" y="6"/>
                      <a:pt x="3" y="6"/>
                    </a:cubicBezTo>
                    <a:cubicBezTo>
                      <a:pt x="4" y="5"/>
                      <a:pt x="5" y="5"/>
                      <a:pt x="5" y="4"/>
                    </a:cubicBezTo>
                    <a:cubicBezTo>
                      <a:pt x="5" y="4"/>
                      <a:pt x="5" y="4"/>
                      <a:pt x="5" y="4"/>
                    </a:cubicBezTo>
                    <a:cubicBezTo>
                      <a:pt x="5" y="3"/>
                      <a:pt x="6" y="2"/>
                      <a:pt x="8" y="2"/>
                    </a:cubicBezTo>
                    <a:cubicBezTo>
                      <a:pt x="8" y="2"/>
                      <a:pt x="8" y="2"/>
                      <a:pt x="8" y="2"/>
                    </a:cubicBezTo>
                    <a:cubicBezTo>
                      <a:pt x="8" y="0"/>
                      <a:pt x="10" y="0"/>
                      <a:pt x="11" y="0"/>
                    </a:cubicBezTo>
                    <a:cubicBezTo>
                      <a:pt x="13" y="0"/>
                      <a:pt x="14" y="1"/>
                      <a:pt x="14" y="3"/>
                    </a:cubicBezTo>
                    <a:cubicBezTo>
                      <a:pt x="15" y="3"/>
                      <a:pt x="15" y="3"/>
                      <a:pt x="15" y="3"/>
                    </a:cubicBezTo>
                    <a:cubicBezTo>
                      <a:pt x="16" y="3"/>
                      <a:pt x="16" y="4"/>
                      <a:pt x="16" y="5"/>
                    </a:cubicBezTo>
                    <a:cubicBezTo>
                      <a:pt x="17" y="4"/>
                      <a:pt x="17" y="4"/>
                      <a:pt x="17" y="4"/>
                    </a:cubicBezTo>
                    <a:cubicBezTo>
                      <a:pt x="18" y="4"/>
                      <a:pt x="20" y="5"/>
                      <a:pt x="20" y="6"/>
                    </a:cubicBezTo>
                    <a:cubicBezTo>
                      <a:pt x="22" y="7"/>
                      <a:pt x="23" y="8"/>
                      <a:pt x="23" y="10"/>
                    </a:cubicBezTo>
                    <a:cubicBezTo>
                      <a:pt x="23" y="12"/>
                      <a:pt x="21" y="13"/>
                      <a:pt x="19" y="13"/>
                    </a:cubicBezTo>
                    <a:cubicBezTo>
                      <a:pt x="19" y="13"/>
                      <a:pt x="18" y="13"/>
                      <a:pt x="18" y="13"/>
                    </a:cubicBezTo>
                    <a:cubicBezTo>
                      <a:pt x="18" y="14"/>
                      <a:pt x="17" y="15"/>
                      <a:pt x="15" y="15"/>
                    </a:cubicBezTo>
                    <a:cubicBezTo>
                      <a:pt x="15" y="15"/>
                      <a:pt x="14" y="15"/>
                      <a:pt x="14" y="15"/>
                    </a:cubicBezTo>
                    <a:cubicBezTo>
                      <a:pt x="13" y="15"/>
                      <a:pt x="12" y="16"/>
                      <a:pt x="11" y="16"/>
                    </a:cubicBezTo>
                    <a:cubicBezTo>
                      <a:pt x="9" y="16"/>
                      <a:pt x="7" y="15"/>
                      <a:pt x="6" y="13"/>
                    </a:cubicBezTo>
                    <a:cubicBezTo>
                      <a:pt x="5" y="14"/>
                      <a:pt x="5" y="14"/>
                      <a:pt x="4" y="14"/>
                    </a:cubicBezTo>
                    <a:cubicBezTo>
                      <a:pt x="2" y="14"/>
                      <a:pt x="0" y="12"/>
                      <a:pt x="0" y="10"/>
                    </a:cubicBezTo>
                    <a:cubicBezTo>
                      <a:pt x="0" y="10"/>
                      <a:pt x="1" y="9"/>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78"/>
              <p:cNvSpPr>
                <a:spLocks/>
              </p:cNvSpPr>
              <p:nvPr/>
            </p:nvSpPr>
            <p:spPr bwMode="auto">
              <a:xfrm>
                <a:off x="6817581" y="5335943"/>
                <a:ext cx="58738" cy="39688"/>
              </a:xfrm>
              <a:custGeom>
                <a:avLst/>
                <a:gdLst>
                  <a:gd name="T0" fmla="*/ 1 w 21"/>
                  <a:gd name="T1" fmla="*/ 8 h 14"/>
                  <a:gd name="T2" fmla="*/ 1 w 21"/>
                  <a:gd name="T3" fmla="*/ 7 h 14"/>
                  <a:gd name="T4" fmla="*/ 2 w 21"/>
                  <a:gd name="T5" fmla="*/ 6 h 14"/>
                  <a:gd name="T6" fmla="*/ 3 w 21"/>
                  <a:gd name="T7" fmla="*/ 6 h 14"/>
                  <a:gd name="T8" fmla="*/ 5 w 21"/>
                  <a:gd name="T9" fmla="*/ 4 h 14"/>
                  <a:gd name="T10" fmla="*/ 5 w 21"/>
                  <a:gd name="T11" fmla="*/ 4 h 14"/>
                  <a:gd name="T12" fmla="*/ 7 w 21"/>
                  <a:gd name="T13" fmla="*/ 2 h 14"/>
                  <a:gd name="T14" fmla="*/ 7 w 21"/>
                  <a:gd name="T15" fmla="*/ 2 h 14"/>
                  <a:gd name="T16" fmla="*/ 10 w 21"/>
                  <a:gd name="T17" fmla="*/ 0 h 14"/>
                  <a:gd name="T18" fmla="*/ 13 w 21"/>
                  <a:gd name="T19" fmla="*/ 3 h 14"/>
                  <a:gd name="T20" fmla="*/ 13 w 21"/>
                  <a:gd name="T21" fmla="*/ 3 h 14"/>
                  <a:gd name="T22" fmla="*/ 15 w 21"/>
                  <a:gd name="T23" fmla="*/ 5 h 14"/>
                  <a:gd name="T24" fmla="*/ 16 w 21"/>
                  <a:gd name="T25" fmla="*/ 4 h 14"/>
                  <a:gd name="T26" fmla="*/ 18 w 21"/>
                  <a:gd name="T27" fmla="*/ 6 h 14"/>
                  <a:gd name="T28" fmla="*/ 21 w 21"/>
                  <a:gd name="T29" fmla="*/ 9 h 14"/>
                  <a:gd name="T30" fmla="*/ 18 w 21"/>
                  <a:gd name="T31" fmla="*/ 13 h 14"/>
                  <a:gd name="T32" fmla="*/ 16 w 21"/>
                  <a:gd name="T33" fmla="*/ 12 h 14"/>
                  <a:gd name="T34" fmla="*/ 14 w 21"/>
                  <a:gd name="T35" fmla="*/ 14 h 14"/>
                  <a:gd name="T36" fmla="*/ 12 w 21"/>
                  <a:gd name="T37" fmla="*/ 14 h 14"/>
                  <a:gd name="T38" fmla="*/ 10 w 21"/>
                  <a:gd name="T39" fmla="*/ 14 h 14"/>
                  <a:gd name="T40" fmla="*/ 5 w 21"/>
                  <a:gd name="T41" fmla="*/ 12 h 14"/>
                  <a:gd name="T42" fmla="*/ 3 w 21"/>
                  <a:gd name="T43" fmla="*/ 13 h 14"/>
                  <a:gd name="T44" fmla="*/ 0 w 21"/>
                  <a:gd name="T45" fmla="*/ 10 h 14"/>
                  <a:gd name="T46" fmla="*/ 1 w 21"/>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4">
                    <a:moveTo>
                      <a:pt x="1" y="8"/>
                    </a:moveTo>
                    <a:cubicBezTo>
                      <a:pt x="1" y="7"/>
                      <a:pt x="1" y="7"/>
                      <a:pt x="1" y="7"/>
                    </a:cubicBezTo>
                    <a:cubicBezTo>
                      <a:pt x="1" y="6"/>
                      <a:pt x="1" y="6"/>
                      <a:pt x="2" y="6"/>
                    </a:cubicBezTo>
                    <a:cubicBezTo>
                      <a:pt x="3" y="6"/>
                      <a:pt x="3" y="6"/>
                      <a:pt x="3" y="6"/>
                    </a:cubicBezTo>
                    <a:cubicBezTo>
                      <a:pt x="3" y="5"/>
                      <a:pt x="4" y="4"/>
                      <a:pt x="5" y="4"/>
                    </a:cubicBezTo>
                    <a:cubicBezTo>
                      <a:pt x="5" y="4"/>
                      <a:pt x="5" y="4"/>
                      <a:pt x="5" y="4"/>
                    </a:cubicBezTo>
                    <a:cubicBezTo>
                      <a:pt x="5" y="3"/>
                      <a:pt x="6" y="2"/>
                      <a:pt x="7" y="2"/>
                    </a:cubicBezTo>
                    <a:cubicBezTo>
                      <a:pt x="7" y="2"/>
                      <a:pt x="7" y="2"/>
                      <a:pt x="7" y="2"/>
                    </a:cubicBezTo>
                    <a:cubicBezTo>
                      <a:pt x="7" y="1"/>
                      <a:pt x="9" y="0"/>
                      <a:pt x="10" y="0"/>
                    </a:cubicBezTo>
                    <a:cubicBezTo>
                      <a:pt x="12" y="0"/>
                      <a:pt x="13" y="1"/>
                      <a:pt x="13" y="3"/>
                    </a:cubicBezTo>
                    <a:cubicBezTo>
                      <a:pt x="13" y="3"/>
                      <a:pt x="13" y="3"/>
                      <a:pt x="13" y="3"/>
                    </a:cubicBezTo>
                    <a:cubicBezTo>
                      <a:pt x="14" y="3"/>
                      <a:pt x="15" y="4"/>
                      <a:pt x="15" y="5"/>
                    </a:cubicBezTo>
                    <a:cubicBezTo>
                      <a:pt x="16" y="4"/>
                      <a:pt x="16" y="4"/>
                      <a:pt x="16" y="4"/>
                    </a:cubicBezTo>
                    <a:cubicBezTo>
                      <a:pt x="17" y="4"/>
                      <a:pt x="18" y="5"/>
                      <a:pt x="18" y="6"/>
                    </a:cubicBezTo>
                    <a:cubicBezTo>
                      <a:pt x="19" y="6"/>
                      <a:pt x="21" y="8"/>
                      <a:pt x="21" y="9"/>
                    </a:cubicBezTo>
                    <a:cubicBezTo>
                      <a:pt x="21" y="11"/>
                      <a:pt x="19" y="13"/>
                      <a:pt x="18" y="13"/>
                    </a:cubicBezTo>
                    <a:cubicBezTo>
                      <a:pt x="17" y="13"/>
                      <a:pt x="17" y="12"/>
                      <a:pt x="16" y="12"/>
                    </a:cubicBezTo>
                    <a:cubicBezTo>
                      <a:pt x="16" y="13"/>
                      <a:pt x="15" y="14"/>
                      <a:pt x="14" y="14"/>
                    </a:cubicBezTo>
                    <a:cubicBezTo>
                      <a:pt x="13" y="14"/>
                      <a:pt x="13" y="14"/>
                      <a:pt x="12" y="14"/>
                    </a:cubicBezTo>
                    <a:cubicBezTo>
                      <a:pt x="12" y="14"/>
                      <a:pt x="11" y="14"/>
                      <a:pt x="10" y="14"/>
                    </a:cubicBezTo>
                    <a:cubicBezTo>
                      <a:pt x="8" y="14"/>
                      <a:pt x="6" y="14"/>
                      <a:pt x="5" y="12"/>
                    </a:cubicBezTo>
                    <a:cubicBezTo>
                      <a:pt x="5" y="13"/>
                      <a:pt x="4" y="13"/>
                      <a:pt x="3" y="13"/>
                    </a:cubicBezTo>
                    <a:cubicBezTo>
                      <a:pt x="2" y="13"/>
                      <a:pt x="0" y="11"/>
                      <a:pt x="0" y="10"/>
                    </a:cubicBezTo>
                    <a:cubicBezTo>
                      <a:pt x="0" y="9"/>
                      <a:pt x="0" y="8"/>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Freeform 79"/>
              <p:cNvSpPr>
                <a:spLocks/>
              </p:cNvSpPr>
              <p:nvPr/>
            </p:nvSpPr>
            <p:spPr bwMode="auto">
              <a:xfrm>
                <a:off x="6715981" y="5224818"/>
                <a:ext cx="163513" cy="114300"/>
              </a:xfrm>
              <a:custGeom>
                <a:avLst/>
                <a:gdLst>
                  <a:gd name="T0" fmla="*/ 2 w 59"/>
                  <a:gd name="T1" fmla="*/ 23 h 41"/>
                  <a:gd name="T2" fmla="*/ 2 w 59"/>
                  <a:gd name="T3" fmla="*/ 21 h 41"/>
                  <a:gd name="T4" fmla="*/ 6 w 59"/>
                  <a:gd name="T5" fmla="*/ 17 h 41"/>
                  <a:gd name="T6" fmla="*/ 8 w 59"/>
                  <a:gd name="T7" fmla="*/ 17 h 41"/>
                  <a:gd name="T8" fmla="*/ 13 w 59"/>
                  <a:gd name="T9" fmla="*/ 12 h 41"/>
                  <a:gd name="T10" fmla="*/ 13 w 59"/>
                  <a:gd name="T11" fmla="*/ 11 h 41"/>
                  <a:gd name="T12" fmla="*/ 19 w 59"/>
                  <a:gd name="T13" fmla="*/ 5 h 41"/>
                  <a:gd name="T14" fmla="*/ 19 w 59"/>
                  <a:gd name="T15" fmla="*/ 5 h 41"/>
                  <a:gd name="T16" fmla="*/ 28 w 59"/>
                  <a:gd name="T17" fmla="*/ 0 h 41"/>
                  <a:gd name="T18" fmla="*/ 37 w 59"/>
                  <a:gd name="T19" fmla="*/ 8 h 41"/>
                  <a:gd name="T20" fmla="*/ 37 w 59"/>
                  <a:gd name="T21" fmla="*/ 8 h 41"/>
                  <a:gd name="T22" fmla="*/ 42 w 59"/>
                  <a:gd name="T23" fmla="*/ 13 h 41"/>
                  <a:gd name="T24" fmla="*/ 44 w 59"/>
                  <a:gd name="T25" fmla="*/ 13 h 41"/>
                  <a:gd name="T26" fmla="*/ 51 w 59"/>
                  <a:gd name="T27" fmla="*/ 18 h 41"/>
                  <a:gd name="T28" fmla="*/ 59 w 59"/>
                  <a:gd name="T29" fmla="*/ 27 h 41"/>
                  <a:gd name="T30" fmla="*/ 50 w 59"/>
                  <a:gd name="T31" fmla="*/ 36 h 41"/>
                  <a:gd name="T32" fmla="*/ 46 w 59"/>
                  <a:gd name="T33" fmla="*/ 35 h 41"/>
                  <a:gd name="T34" fmla="*/ 39 w 59"/>
                  <a:gd name="T35" fmla="*/ 40 h 41"/>
                  <a:gd name="T36" fmla="*/ 35 w 59"/>
                  <a:gd name="T37" fmla="*/ 39 h 41"/>
                  <a:gd name="T38" fmla="*/ 27 w 59"/>
                  <a:gd name="T39" fmla="*/ 41 h 41"/>
                  <a:gd name="T40" fmla="*/ 14 w 59"/>
                  <a:gd name="T41" fmla="*/ 36 h 41"/>
                  <a:gd name="T42" fmla="*/ 10 w 59"/>
                  <a:gd name="T43" fmla="*/ 37 h 41"/>
                  <a:gd name="T44" fmla="*/ 0 w 59"/>
                  <a:gd name="T45" fmla="*/ 28 h 41"/>
                  <a:gd name="T46" fmla="*/ 2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2" y="23"/>
                    </a:moveTo>
                    <a:cubicBezTo>
                      <a:pt x="2" y="22"/>
                      <a:pt x="2" y="22"/>
                      <a:pt x="2" y="21"/>
                    </a:cubicBezTo>
                    <a:cubicBezTo>
                      <a:pt x="2" y="19"/>
                      <a:pt x="4" y="17"/>
                      <a:pt x="6" y="17"/>
                    </a:cubicBezTo>
                    <a:cubicBezTo>
                      <a:pt x="7" y="17"/>
                      <a:pt x="7" y="17"/>
                      <a:pt x="8" y="17"/>
                    </a:cubicBezTo>
                    <a:cubicBezTo>
                      <a:pt x="9" y="15"/>
                      <a:pt x="11" y="13"/>
                      <a:pt x="13" y="12"/>
                    </a:cubicBezTo>
                    <a:cubicBezTo>
                      <a:pt x="13" y="12"/>
                      <a:pt x="13" y="11"/>
                      <a:pt x="13" y="11"/>
                    </a:cubicBezTo>
                    <a:cubicBezTo>
                      <a:pt x="13" y="8"/>
                      <a:pt x="16" y="5"/>
                      <a:pt x="19" y="5"/>
                    </a:cubicBezTo>
                    <a:cubicBezTo>
                      <a:pt x="19" y="5"/>
                      <a:pt x="19" y="5"/>
                      <a:pt x="19" y="5"/>
                    </a:cubicBezTo>
                    <a:cubicBezTo>
                      <a:pt x="21" y="2"/>
                      <a:pt x="24" y="0"/>
                      <a:pt x="28" y="0"/>
                    </a:cubicBezTo>
                    <a:cubicBezTo>
                      <a:pt x="33" y="0"/>
                      <a:pt x="37" y="4"/>
                      <a:pt x="37" y="8"/>
                    </a:cubicBezTo>
                    <a:cubicBezTo>
                      <a:pt x="37" y="8"/>
                      <a:pt x="37" y="8"/>
                      <a:pt x="37" y="8"/>
                    </a:cubicBezTo>
                    <a:cubicBezTo>
                      <a:pt x="40" y="8"/>
                      <a:pt x="42" y="10"/>
                      <a:pt x="42" y="13"/>
                    </a:cubicBezTo>
                    <a:cubicBezTo>
                      <a:pt x="43" y="13"/>
                      <a:pt x="43" y="13"/>
                      <a:pt x="44" y="13"/>
                    </a:cubicBezTo>
                    <a:cubicBezTo>
                      <a:pt x="47" y="13"/>
                      <a:pt x="50" y="15"/>
                      <a:pt x="51" y="18"/>
                    </a:cubicBezTo>
                    <a:cubicBezTo>
                      <a:pt x="55" y="18"/>
                      <a:pt x="59" y="22"/>
                      <a:pt x="59" y="27"/>
                    </a:cubicBezTo>
                    <a:cubicBezTo>
                      <a:pt x="59" y="32"/>
                      <a:pt x="55" y="36"/>
                      <a:pt x="50" y="36"/>
                    </a:cubicBezTo>
                    <a:cubicBezTo>
                      <a:pt x="49" y="36"/>
                      <a:pt x="47" y="36"/>
                      <a:pt x="46" y="35"/>
                    </a:cubicBezTo>
                    <a:cubicBezTo>
                      <a:pt x="45" y="38"/>
                      <a:pt x="42" y="40"/>
                      <a:pt x="39" y="40"/>
                    </a:cubicBezTo>
                    <a:cubicBezTo>
                      <a:pt x="38" y="40"/>
                      <a:pt x="36" y="40"/>
                      <a:pt x="35" y="39"/>
                    </a:cubicBezTo>
                    <a:cubicBezTo>
                      <a:pt x="33" y="41"/>
                      <a:pt x="30" y="41"/>
                      <a:pt x="27" y="41"/>
                    </a:cubicBezTo>
                    <a:cubicBezTo>
                      <a:pt x="22" y="41"/>
                      <a:pt x="18" y="39"/>
                      <a:pt x="14" y="36"/>
                    </a:cubicBezTo>
                    <a:cubicBezTo>
                      <a:pt x="13" y="36"/>
                      <a:pt x="11" y="37"/>
                      <a:pt x="10" y="37"/>
                    </a:cubicBezTo>
                    <a:cubicBezTo>
                      <a:pt x="4" y="37"/>
                      <a:pt x="0" y="33"/>
                      <a:pt x="0" y="28"/>
                    </a:cubicBezTo>
                    <a:cubicBezTo>
                      <a:pt x="0" y="26"/>
                      <a:pt x="1" y="24"/>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80"/>
              <p:cNvSpPr>
                <a:spLocks/>
              </p:cNvSpPr>
              <p:nvPr/>
            </p:nvSpPr>
            <p:spPr bwMode="auto">
              <a:xfrm>
                <a:off x="6717569" y="5227993"/>
                <a:ext cx="158750" cy="111125"/>
              </a:xfrm>
              <a:custGeom>
                <a:avLst/>
                <a:gdLst>
                  <a:gd name="T0" fmla="*/ 2 w 57"/>
                  <a:gd name="T1" fmla="*/ 22 h 40"/>
                  <a:gd name="T2" fmla="*/ 2 w 57"/>
                  <a:gd name="T3" fmla="*/ 20 h 40"/>
                  <a:gd name="T4" fmla="*/ 6 w 57"/>
                  <a:gd name="T5" fmla="*/ 16 h 40"/>
                  <a:gd name="T6" fmla="*/ 7 w 57"/>
                  <a:gd name="T7" fmla="*/ 16 h 40"/>
                  <a:gd name="T8" fmla="*/ 13 w 57"/>
                  <a:gd name="T9" fmla="*/ 12 h 40"/>
                  <a:gd name="T10" fmla="*/ 13 w 57"/>
                  <a:gd name="T11" fmla="*/ 10 h 40"/>
                  <a:gd name="T12" fmla="*/ 18 w 57"/>
                  <a:gd name="T13" fmla="*/ 5 h 40"/>
                  <a:gd name="T14" fmla="*/ 19 w 57"/>
                  <a:gd name="T15" fmla="*/ 5 h 40"/>
                  <a:gd name="T16" fmla="*/ 27 w 57"/>
                  <a:gd name="T17" fmla="*/ 0 h 40"/>
                  <a:gd name="T18" fmla="*/ 36 w 57"/>
                  <a:gd name="T19" fmla="*/ 8 h 40"/>
                  <a:gd name="T20" fmla="*/ 36 w 57"/>
                  <a:gd name="T21" fmla="*/ 8 h 40"/>
                  <a:gd name="T22" fmla="*/ 40 w 57"/>
                  <a:gd name="T23" fmla="*/ 12 h 40"/>
                  <a:gd name="T24" fmla="*/ 43 w 57"/>
                  <a:gd name="T25" fmla="*/ 12 h 40"/>
                  <a:gd name="T26" fmla="*/ 49 w 57"/>
                  <a:gd name="T27" fmla="*/ 17 h 40"/>
                  <a:gd name="T28" fmla="*/ 57 w 57"/>
                  <a:gd name="T29" fmla="*/ 26 h 40"/>
                  <a:gd name="T30" fmla="*/ 48 w 57"/>
                  <a:gd name="T31" fmla="*/ 34 h 40"/>
                  <a:gd name="T32" fmla="*/ 45 w 57"/>
                  <a:gd name="T33" fmla="*/ 34 h 40"/>
                  <a:gd name="T34" fmla="*/ 38 w 57"/>
                  <a:gd name="T35" fmla="*/ 39 h 40"/>
                  <a:gd name="T36" fmla="*/ 34 w 57"/>
                  <a:gd name="T37" fmla="*/ 38 h 40"/>
                  <a:gd name="T38" fmla="*/ 26 w 57"/>
                  <a:gd name="T39" fmla="*/ 40 h 40"/>
                  <a:gd name="T40" fmla="*/ 14 w 57"/>
                  <a:gd name="T41" fmla="*/ 34 h 40"/>
                  <a:gd name="T42" fmla="*/ 9 w 57"/>
                  <a:gd name="T43" fmla="*/ 35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2" y="21"/>
                      <a:pt x="2" y="21"/>
                      <a:pt x="2" y="20"/>
                    </a:cubicBezTo>
                    <a:cubicBezTo>
                      <a:pt x="2" y="18"/>
                      <a:pt x="4" y="16"/>
                      <a:pt x="6" y="16"/>
                    </a:cubicBezTo>
                    <a:cubicBezTo>
                      <a:pt x="7" y="16"/>
                      <a:pt x="7" y="16"/>
                      <a:pt x="7" y="16"/>
                    </a:cubicBezTo>
                    <a:cubicBezTo>
                      <a:pt x="9" y="14"/>
                      <a:pt x="11" y="12"/>
                      <a:pt x="13" y="12"/>
                    </a:cubicBezTo>
                    <a:cubicBezTo>
                      <a:pt x="13" y="11"/>
                      <a:pt x="13" y="11"/>
                      <a:pt x="13" y="10"/>
                    </a:cubicBezTo>
                    <a:cubicBezTo>
                      <a:pt x="13" y="7"/>
                      <a:pt x="15" y="5"/>
                      <a:pt x="18" y="5"/>
                    </a:cubicBezTo>
                    <a:cubicBezTo>
                      <a:pt x="19" y="5"/>
                      <a:pt x="19" y="5"/>
                      <a:pt x="19" y="5"/>
                    </a:cubicBezTo>
                    <a:cubicBezTo>
                      <a:pt x="20" y="2"/>
                      <a:pt x="23" y="0"/>
                      <a:pt x="27" y="0"/>
                    </a:cubicBezTo>
                    <a:cubicBezTo>
                      <a:pt x="32" y="0"/>
                      <a:pt x="35" y="3"/>
                      <a:pt x="36" y="8"/>
                    </a:cubicBezTo>
                    <a:cubicBezTo>
                      <a:pt x="36" y="8"/>
                      <a:pt x="36" y="8"/>
                      <a:pt x="36" y="8"/>
                    </a:cubicBezTo>
                    <a:cubicBezTo>
                      <a:pt x="38" y="8"/>
                      <a:pt x="40" y="10"/>
                      <a:pt x="40" y="12"/>
                    </a:cubicBezTo>
                    <a:cubicBezTo>
                      <a:pt x="41" y="12"/>
                      <a:pt x="42" y="12"/>
                      <a:pt x="43" y="12"/>
                    </a:cubicBezTo>
                    <a:cubicBezTo>
                      <a:pt x="46" y="12"/>
                      <a:pt x="48" y="14"/>
                      <a:pt x="49" y="17"/>
                    </a:cubicBezTo>
                    <a:cubicBezTo>
                      <a:pt x="53" y="17"/>
                      <a:pt x="57" y="21"/>
                      <a:pt x="57" y="26"/>
                    </a:cubicBezTo>
                    <a:cubicBezTo>
                      <a:pt x="57" y="31"/>
                      <a:pt x="53" y="34"/>
                      <a:pt x="48" y="34"/>
                    </a:cubicBezTo>
                    <a:cubicBezTo>
                      <a:pt x="47" y="34"/>
                      <a:pt x="46" y="34"/>
                      <a:pt x="45" y="34"/>
                    </a:cubicBezTo>
                    <a:cubicBezTo>
                      <a:pt x="44" y="37"/>
                      <a:pt x="41" y="39"/>
                      <a:pt x="38" y="39"/>
                    </a:cubicBezTo>
                    <a:cubicBezTo>
                      <a:pt x="36" y="39"/>
                      <a:pt x="35" y="38"/>
                      <a:pt x="34" y="38"/>
                    </a:cubicBezTo>
                    <a:cubicBezTo>
                      <a:pt x="32" y="39"/>
                      <a:pt x="29" y="40"/>
                      <a:pt x="26" y="40"/>
                    </a:cubicBezTo>
                    <a:cubicBezTo>
                      <a:pt x="21" y="40"/>
                      <a:pt x="17" y="37"/>
                      <a:pt x="14" y="34"/>
                    </a:cubicBezTo>
                    <a:cubicBezTo>
                      <a:pt x="13" y="35"/>
                      <a:pt x="11" y="35"/>
                      <a:pt x="9" y="35"/>
                    </a:cubicBezTo>
                    <a:cubicBezTo>
                      <a:pt x="4" y="35"/>
                      <a:pt x="0" y="31"/>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81"/>
              <p:cNvSpPr>
                <a:spLocks/>
              </p:cNvSpPr>
              <p:nvPr/>
            </p:nvSpPr>
            <p:spPr bwMode="auto">
              <a:xfrm>
                <a:off x="6727094"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6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3 w 51"/>
                  <a:gd name="T35" fmla="*/ 36 h 37"/>
                  <a:gd name="T36" fmla="*/ 30 w 51"/>
                  <a:gd name="T37" fmla="*/ 35 h 37"/>
                  <a:gd name="T38" fmla="*/ 23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5" y="15"/>
                      <a:pt x="6" y="15"/>
                      <a:pt x="6" y="15"/>
                    </a:cubicBezTo>
                    <a:cubicBezTo>
                      <a:pt x="7" y="13"/>
                      <a:pt x="9" y="12"/>
                      <a:pt x="11" y="11"/>
                    </a:cubicBezTo>
                    <a:cubicBezTo>
                      <a:pt x="11" y="11"/>
                      <a:pt x="11" y="10"/>
                      <a:pt x="11" y="10"/>
                    </a:cubicBezTo>
                    <a:cubicBezTo>
                      <a:pt x="11" y="7"/>
                      <a:pt x="13" y="5"/>
                      <a:pt x="16" y="5"/>
                    </a:cubicBezTo>
                    <a:cubicBezTo>
                      <a:pt x="16" y="5"/>
                      <a:pt x="16" y="5"/>
                      <a:pt x="16" y="5"/>
                    </a:cubicBezTo>
                    <a:cubicBezTo>
                      <a:pt x="17" y="2"/>
                      <a:pt x="20" y="0"/>
                      <a:pt x="24" y="0"/>
                    </a:cubicBezTo>
                    <a:cubicBezTo>
                      <a:pt x="28" y="0"/>
                      <a:pt x="31" y="4"/>
                      <a:pt x="32" y="8"/>
                    </a:cubicBezTo>
                    <a:cubicBezTo>
                      <a:pt x="32" y="8"/>
                      <a:pt x="32" y="8"/>
                      <a:pt x="32" y="8"/>
                    </a:cubicBezTo>
                    <a:cubicBezTo>
                      <a:pt x="34" y="8"/>
                      <a:pt x="36" y="10"/>
                      <a:pt x="36" y="12"/>
                    </a:cubicBezTo>
                    <a:cubicBezTo>
                      <a:pt x="37" y="12"/>
                      <a:pt x="37" y="12"/>
                      <a:pt x="38" y="12"/>
                    </a:cubicBezTo>
                    <a:cubicBezTo>
                      <a:pt x="41" y="12"/>
                      <a:pt x="43" y="14"/>
                      <a:pt x="44" y="16"/>
                    </a:cubicBezTo>
                    <a:cubicBezTo>
                      <a:pt x="48" y="16"/>
                      <a:pt x="51" y="20"/>
                      <a:pt x="51" y="24"/>
                    </a:cubicBezTo>
                    <a:cubicBezTo>
                      <a:pt x="51" y="29"/>
                      <a:pt x="47" y="32"/>
                      <a:pt x="43" y="32"/>
                    </a:cubicBezTo>
                    <a:cubicBezTo>
                      <a:pt x="42" y="32"/>
                      <a:pt x="41" y="32"/>
                      <a:pt x="40" y="31"/>
                    </a:cubicBezTo>
                    <a:cubicBezTo>
                      <a:pt x="39" y="34"/>
                      <a:pt x="36" y="36"/>
                      <a:pt x="33" y="36"/>
                    </a:cubicBezTo>
                    <a:cubicBezTo>
                      <a:pt x="32" y="36"/>
                      <a:pt x="31" y="36"/>
                      <a:pt x="30" y="35"/>
                    </a:cubicBezTo>
                    <a:cubicBezTo>
                      <a:pt x="28" y="36"/>
                      <a:pt x="26" y="37"/>
                      <a:pt x="23"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82"/>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1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9 w 14"/>
                  <a:gd name="T19" fmla="*/ 2 h 10"/>
                  <a:gd name="T20" fmla="*/ 9 w 14"/>
                  <a:gd name="T21" fmla="*/ 2 h 10"/>
                  <a:gd name="T22" fmla="*/ 10 w 14"/>
                  <a:gd name="T23" fmla="*/ 3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1" y="4"/>
                      <a:pt x="1" y="4"/>
                      <a:pt x="1" y="4"/>
                    </a:cubicBezTo>
                    <a:cubicBezTo>
                      <a:pt x="2" y="4"/>
                      <a:pt x="2" y="3"/>
                      <a:pt x="3" y="3"/>
                    </a:cubicBezTo>
                    <a:cubicBezTo>
                      <a:pt x="3" y="3"/>
                      <a:pt x="3" y="3"/>
                      <a:pt x="3" y="3"/>
                    </a:cubicBezTo>
                    <a:cubicBezTo>
                      <a:pt x="3" y="2"/>
                      <a:pt x="3" y="2"/>
                      <a:pt x="4" y="2"/>
                    </a:cubicBezTo>
                    <a:cubicBezTo>
                      <a:pt x="4" y="2"/>
                      <a:pt x="4" y="2"/>
                      <a:pt x="4" y="2"/>
                    </a:cubicBezTo>
                    <a:cubicBezTo>
                      <a:pt x="5" y="1"/>
                      <a:pt x="5" y="0"/>
                      <a:pt x="6" y="0"/>
                    </a:cubicBezTo>
                    <a:cubicBezTo>
                      <a:pt x="8" y="0"/>
                      <a:pt x="8" y="1"/>
                      <a:pt x="9" y="2"/>
                    </a:cubicBezTo>
                    <a:cubicBezTo>
                      <a:pt x="9" y="2"/>
                      <a:pt x="9" y="2"/>
                      <a:pt x="9" y="2"/>
                    </a:cubicBezTo>
                    <a:cubicBezTo>
                      <a:pt x="9" y="2"/>
                      <a:pt x="10" y="3"/>
                      <a:pt x="10" y="3"/>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83"/>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8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2" y="4"/>
                      <a:pt x="3" y="3"/>
                    </a:cubicBezTo>
                    <a:cubicBezTo>
                      <a:pt x="3" y="3"/>
                      <a:pt x="3" y="3"/>
                      <a:pt x="3" y="3"/>
                    </a:cubicBezTo>
                    <a:cubicBezTo>
                      <a:pt x="3" y="2"/>
                      <a:pt x="4" y="2"/>
                      <a:pt x="4" y="2"/>
                    </a:cubicBezTo>
                    <a:cubicBezTo>
                      <a:pt x="4" y="2"/>
                      <a:pt x="4" y="2"/>
                      <a:pt x="4" y="2"/>
                    </a:cubicBezTo>
                    <a:cubicBezTo>
                      <a:pt x="5" y="1"/>
                      <a:pt x="5" y="0"/>
                      <a:pt x="6" y="0"/>
                    </a:cubicBezTo>
                    <a:cubicBezTo>
                      <a:pt x="7" y="0"/>
                      <a:pt x="8" y="1"/>
                      <a:pt x="8"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0" y="9"/>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84"/>
              <p:cNvSpPr>
                <a:spLocks/>
              </p:cNvSpPr>
              <p:nvPr/>
            </p:nvSpPr>
            <p:spPr bwMode="auto">
              <a:xfrm>
                <a:off x="6742969" y="5342293"/>
                <a:ext cx="36513" cy="22225"/>
              </a:xfrm>
              <a:custGeom>
                <a:avLst/>
                <a:gdLst>
                  <a:gd name="T0" fmla="*/ 1 w 13"/>
                  <a:gd name="T1" fmla="*/ 5 h 8"/>
                  <a:gd name="T2" fmla="*/ 1 w 13"/>
                  <a:gd name="T3" fmla="*/ 4 h 8"/>
                  <a:gd name="T4" fmla="*/ 2 w 13"/>
                  <a:gd name="T5" fmla="*/ 3 h 8"/>
                  <a:gd name="T6" fmla="*/ 2 w 13"/>
                  <a:gd name="T7" fmla="*/ 3 h 8"/>
                  <a:gd name="T8" fmla="*/ 3 w 13"/>
                  <a:gd name="T9" fmla="*/ 2 h 8"/>
                  <a:gd name="T10" fmla="*/ 3 w 13"/>
                  <a:gd name="T11" fmla="*/ 2 h 8"/>
                  <a:gd name="T12" fmla="*/ 4 w 13"/>
                  <a:gd name="T13" fmla="*/ 1 h 8"/>
                  <a:gd name="T14" fmla="*/ 4 w 13"/>
                  <a:gd name="T15" fmla="*/ 1 h 8"/>
                  <a:gd name="T16" fmla="*/ 6 w 13"/>
                  <a:gd name="T17" fmla="*/ 0 h 8"/>
                  <a:gd name="T18" fmla="*/ 8 w 13"/>
                  <a:gd name="T19" fmla="*/ 1 h 8"/>
                  <a:gd name="T20" fmla="*/ 8 w 13"/>
                  <a:gd name="T21" fmla="*/ 1 h 8"/>
                  <a:gd name="T22" fmla="*/ 9 w 13"/>
                  <a:gd name="T23" fmla="*/ 2 h 8"/>
                  <a:gd name="T24" fmla="*/ 10 w 13"/>
                  <a:gd name="T25" fmla="*/ 2 h 8"/>
                  <a:gd name="T26" fmla="*/ 11 w 13"/>
                  <a:gd name="T27" fmla="*/ 3 h 8"/>
                  <a:gd name="T28" fmla="*/ 13 w 13"/>
                  <a:gd name="T29" fmla="*/ 5 h 8"/>
                  <a:gd name="T30" fmla="*/ 11 w 13"/>
                  <a:gd name="T31" fmla="*/ 7 h 8"/>
                  <a:gd name="T32" fmla="*/ 10 w 13"/>
                  <a:gd name="T33" fmla="*/ 7 h 8"/>
                  <a:gd name="T34" fmla="*/ 9 w 13"/>
                  <a:gd name="T35" fmla="*/ 8 h 8"/>
                  <a:gd name="T36" fmla="*/ 8 w 13"/>
                  <a:gd name="T37" fmla="*/ 8 h 8"/>
                  <a:gd name="T38" fmla="*/ 6 w 13"/>
                  <a:gd name="T39" fmla="*/ 8 h 8"/>
                  <a:gd name="T40" fmla="*/ 3 w 13"/>
                  <a:gd name="T41" fmla="*/ 7 h 8"/>
                  <a:gd name="T42" fmla="*/ 2 w 13"/>
                  <a:gd name="T43" fmla="*/ 8 h 8"/>
                  <a:gd name="T44" fmla="*/ 0 w 13"/>
                  <a:gd name="T45" fmla="*/ 6 h 8"/>
                  <a:gd name="T46" fmla="*/ 1 w 13"/>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
                    <a:moveTo>
                      <a:pt x="1" y="5"/>
                    </a:moveTo>
                    <a:cubicBezTo>
                      <a:pt x="1" y="4"/>
                      <a:pt x="1" y="4"/>
                      <a:pt x="1" y="4"/>
                    </a:cubicBezTo>
                    <a:cubicBezTo>
                      <a:pt x="1" y="4"/>
                      <a:pt x="1" y="3"/>
                      <a:pt x="2" y="3"/>
                    </a:cubicBezTo>
                    <a:cubicBezTo>
                      <a:pt x="2" y="3"/>
                      <a:pt x="2" y="3"/>
                      <a:pt x="2" y="3"/>
                    </a:cubicBezTo>
                    <a:cubicBezTo>
                      <a:pt x="2" y="3"/>
                      <a:pt x="3" y="2"/>
                      <a:pt x="3" y="2"/>
                    </a:cubicBezTo>
                    <a:cubicBezTo>
                      <a:pt x="3" y="2"/>
                      <a:pt x="3" y="2"/>
                      <a:pt x="3" y="2"/>
                    </a:cubicBezTo>
                    <a:cubicBezTo>
                      <a:pt x="3" y="1"/>
                      <a:pt x="4" y="1"/>
                      <a:pt x="4" y="1"/>
                    </a:cubicBezTo>
                    <a:cubicBezTo>
                      <a:pt x="4" y="1"/>
                      <a:pt x="4" y="1"/>
                      <a:pt x="4" y="1"/>
                    </a:cubicBezTo>
                    <a:cubicBezTo>
                      <a:pt x="5" y="0"/>
                      <a:pt x="5" y="0"/>
                      <a:pt x="6" y="0"/>
                    </a:cubicBezTo>
                    <a:cubicBezTo>
                      <a:pt x="7" y="0"/>
                      <a:pt x="8" y="0"/>
                      <a:pt x="8" y="1"/>
                    </a:cubicBezTo>
                    <a:cubicBezTo>
                      <a:pt x="8" y="1"/>
                      <a:pt x="8" y="1"/>
                      <a:pt x="8" y="1"/>
                    </a:cubicBezTo>
                    <a:cubicBezTo>
                      <a:pt x="9" y="1"/>
                      <a:pt x="9" y="2"/>
                      <a:pt x="9" y="2"/>
                    </a:cubicBezTo>
                    <a:cubicBezTo>
                      <a:pt x="10" y="2"/>
                      <a:pt x="10" y="2"/>
                      <a:pt x="10" y="2"/>
                    </a:cubicBezTo>
                    <a:cubicBezTo>
                      <a:pt x="10" y="2"/>
                      <a:pt x="11" y="3"/>
                      <a:pt x="11" y="3"/>
                    </a:cubicBezTo>
                    <a:cubicBezTo>
                      <a:pt x="12" y="4"/>
                      <a:pt x="13" y="4"/>
                      <a:pt x="13" y="5"/>
                    </a:cubicBezTo>
                    <a:cubicBezTo>
                      <a:pt x="13" y="6"/>
                      <a:pt x="12" y="7"/>
                      <a:pt x="11" y="7"/>
                    </a:cubicBezTo>
                    <a:cubicBezTo>
                      <a:pt x="10" y="7"/>
                      <a:pt x="10" y="7"/>
                      <a:pt x="10" y="7"/>
                    </a:cubicBezTo>
                    <a:cubicBezTo>
                      <a:pt x="10" y="8"/>
                      <a:pt x="9" y="8"/>
                      <a:pt x="9" y="8"/>
                    </a:cubicBezTo>
                    <a:cubicBezTo>
                      <a:pt x="8" y="8"/>
                      <a:pt x="8" y="8"/>
                      <a:pt x="8" y="8"/>
                    </a:cubicBezTo>
                    <a:cubicBezTo>
                      <a:pt x="7" y="8"/>
                      <a:pt x="7" y="8"/>
                      <a:pt x="6" y="8"/>
                    </a:cubicBezTo>
                    <a:cubicBezTo>
                      <a:pt x="5" y="8"/>
                      <a:pt x="4" y="8"/>
                      <a:pt x="3" y="7"/>
                    </a:cubicBezTo>
                    <a:cubicBezTo>
                      <a:pt x="3" y="7"/>
                      <a:pt x="3" y="8"/>
                      <a:pt x="2" y="8"/>
                    </a:cubicBezTo>
                    <a:cubicBezTo>
                      <a:pt x="1" y="8"/>
                      <a:pt x="0" y="7"/>
                      <a:pt x="0" y="6"/>
                    </a:cubicBezTo>
                    <a:cubicBezTo>
                      <a:pt x="0" y="5"/>
                      <a:pt x="1" y="5"/>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85"/>
              <p:cNvSpPr>
                <a:spLocks/>
              </p:cNvSpPr>
              <p:nvPr/>
            </p:nvSpPr>
            <p:spPr bwMode="auto">
              <a:xfrm>
                <a:off x="6792181" y="5378806"/>
                <a:ext cx="14288" cy="68263"/>
              </a:xfrm>
              <a:custGeom>
                <a:avLst/>
                <a:gdLst>
                  <a:gd name="T0" fmla="*/ 1 w 5"/>
                  <a:gd name="T1" fmla="*/ 0 h 25"/>
                  <a:gd name="T2" fmla="*/ 4 w 5"/>
                  <a:gd name="T3" fmla="*/ 6 h 25"/>
                  <a:gd name="T4" fmla="*/ 5 w 5"/>
                  <a:gd name="T5" fmla="*/ 21 h 25"/>
                  <a:gd name="T6" fmla="*/ 3 w 5"/>
                  <a:gd name="T7" fmla="*/ 20 h 25"/>
                  <a:gd name="T8" fmla="*/ 0 w 5"/>
                  <a:gd name="T9" fmla="*/ 24 h 25"/>
                  <a:gd name="T10" fmla="*/ 1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1" y="0"/>
                    </a:moveTo>
                    <a:cubicBezTo>
                      <a:pt x="1" y="0"/>
                      <a:pt x="3" y="3"/>
                      <a:pt x="4" y="6"/>
                    </a:cubicBezTo>
                    <a:cubicBezTo>
                      <a:pt x="5" y="10"/>
                      <a:pt x="5" y="18"/>
                      <a:pt x="5" y="21"/>
                    </a:cubicBezTo>
                    <a:cubicBezTo>
                      <a:pt x="4" y="25"/>
                      <a:pt x="4" y="19"/>
                      <a:pt x="3" y="20"/>
                    </a:cubicBezTo>
                    <a:cubicBezTo>
                      <a:pt x="1"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86"/>
              <p:cNvSpPr>
                <a:spLocks/>
              </p:cNvSpPr>
              <p:nvPr/>
            </p:nvSpPr>
            <p:spPr bwMode="auto">
              <a:xfrm>
                <a:off x="7031894" y="5416906"/>
                <a:ext cx="749300" cy="60325"/>
              </a:xfrm>
              <a:custGeom>
                <a:avLst/>
                <a:gdLst>
                  <a:gd name="T0" fmla="*/ 64 w 270"/>
                  <a:gd name="T1" fmla="*/ 9 h 22"/>
                  <a:gd name="T2" fmla="*/ 62 w 270"/>
                  <a:gd name="T3" fmla="*/ 9 h 22"/>
                  <a:gd name="T4" fmla="*/ 10 w 270"/>
                  <a:gd name="T5" fmla="*/ 14 h 22"/>
                  <a:gd name="T6" fmla="*/ 94 w 270"/>
                  <a:gd name="T7" fmla="*/ 20 h 22"/>
                  <a:gd name="T8" fmla="*/ 188 w 270"/>
                  <a:gd name="T9" fmla="*/ 19 h 22"/>
                  <a:gd name="T10" fmla="*/ 246 w 270"/>
                  <a:gd name="T11" fmla="*/ 12 h 22"/>
                  <a:gd name="T12" fmla="*/ 186 w 270"/>
                  <a:gd name="T13" fmla="*/ 6 h 22"/>
                  <a:gd name="T14" fmla="*/ 135 w 270"/>
                  <a:gd name="T15" fmla="*/ 7 h 22"/>
                  <a:gd name="T16" fmla="*/ 64 w 270"/>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
                    <a:moveTo>
                      <a:pt x="64" y="9"/>
                    </a:moveTo>
                    <a:cubicBezTo>
                      <a:pt x="64" y="9"/>
                      <a:pt x="63" y="9"/>
                      <a:pt x="62" y="9"/>
                    </a:cubicBezTo>
                    <a:cubicBezTo>
                      <a:pt x="52" y="9"/>
                      <a:pt x="18" y="9"/>
                      <a:pt x="10" y="14"/>
                    </a:cubicBezTo>
                    <a:cubicBezTo>
                      <a:pt x="0" y="19"/>
                      <a:pt x="48" y="22"/>
                      <a:pt x="94" y="20"/>
                    </a:cubicBezTo>
                    <a:cubicBezTo>
                      <a:pt x="140" y="19"/>
                      <a:pt x="160" y="20"/>
                      <a:pt x="188" y="19"/>
                    </a:cubicBezTo>
                    <a:cubicBezTo>
                      <a:pt x="216" y="18"/>
                      <a:pt x="270" y="14"/>
                      <a:pt x="246" y="12"/>
                    </a:cubicBezTo>
                    <a:cubicBezTo>
                      <a:pt x="222" y="10"/>
                      <a:pt x="199" y="6"/>
                      <a:pt x="186" y="6"/>
                    </a:cubicBezTo>
                    <a:cubicBezTo>
                      <a:pt x="174" y="6"/>
                      <a:pt x="145" y="5"/>
                      <a:pt x="135" y="7"/>
                    </a:cubicBezTo>
                    <a:cubicBezTo>
                      <a:pt x="126" y="9"/>
                      <a:pt x="102" y="0"/>
                      <a:pt x="6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87"/>
              <p:cNvSpPr>
                <a:spLocks/>
              </p:cNvSpPr>
              <p:nvPr/>
            </p:nvSpPr>
            <p:spPr bwMode="auto">
              <a:xfrm>
                <a:off x="7198581" y="5402618"/>
                <a:ext cx="307975" cy="47625"/>
              </a:xfrm>
              <a:custGeom>
                <a:avLst/>
                <a:gdLst>
                  <a:gd name="T0" fmla="*/ 33 w 111"/>
                  <a:gd name="T1" fmla="*/ 0 h 17"/>
                  <a:gd name="T2" fmla="*/ 18 w 111"/>
                  <a:gd name="T3" fmla="*/ 12 h 17"/>
                  <a:gd name="T4" fmla="*/ 0 w 111"/>
                  <a:gd name="T5" fmla="*/ 16 h 17"/>
                  <a:gd name="T6" fmla="*/ 27 w 111"/>
                  <a:gd name="T7" fmla="*/ 14 h 17"/>
                  <a:gd name="T8" fmla="*/ 48 w 111"/>
                  <a:gd name="T9" fmla="*/ 12 h 17"/>
                  <a:gd name="T10" fmla="*/ 79 w 111"/>
                  <a:gd name="T11" fmla="*/ 16 h 17"/>
                  <a:gd name="T12" fmla="*/ 104 w 111"/>
                  <a:gd name="T13" fmla="*/ 14 h 17"/>
                  <a:gd name="T14" fmla="*/ 95 w 111"/>
                  <a:gd name="T15" fmla="*/ 12 h 17"/>
                  <a:gd name="T16" fmla="*/ 72 w 111"/>
                  <a:gd name="T17" fmla="*/ 6 h 17"/>
                  <a:gd name="T18" fmla="*/ 33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33" y="0"/>
                    </a:moveTo>
                    <a:cubicBezTo>
                      <a:pt x="33" y="0"/>
                      <a:pt x="35" y="10"/>
                      <a:pt x="18" y="12"/>
                    </a:cubicBezTo>
                    <a:cubicBezTo>
                      <a:pt x="1" y="13"/>
                      <a:pt x="0" y="16"/>
                      <a:pt x="0" y="16"/>
                    </a:cubicBezTo>
                    <a:cubicBezTo>
                      <a:pt x="0" y="16"/>
                      <a:pt x="18" y="14"/>
                      <a:pt x="27" y="14"/>
                    </a:cubicBezTo>
                    <a:cubicBezTo>
                      <a:pt x="37" y="15"/>
                      <a:pt x="40" y="11"/>
                      <a:pt x="48" y="12"/>
                    </a:cubicBezTo>
                    <a:cubicBezTo>
                      <a:pt x="56" y="13"/>
                      <a:pt x="68" y="17"/>
                      <a:pt x="79" y="16"/>
                    </a:cubicBezTo>
                    <a:cubicBezTo>
                      <a:pt x="90" y="16"/>
                      <a:pt x="97" y="13"/>
                      <a:pt x="104" y="14"/>
                    </a:cubicBezTo>
                    <a:cubicBezTo>
                      <a:pt x="111" y="16"/>
                      <a:pt x="105" y="12"/>
                      <a:pt x="95" y="12"/>
                    </a:cubicBezTo>
                    <a:cubicBezTo>
                      <a:pt x="85" y="12"/>
                      <a:pt x="76" y="12"/>
                      <a:pt x="72" y="6"/>
                    </a:cubicBezTo>
                    <a:cubicBezTo>
                      <a:pt x="67" y="0"/>
                      <a:pt x="33" y="0"/>
                      <a:pt x="3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88"/>
              <p:cNvSpPr>
                <a:spLocks/>
              </p:cNvSpPr>
              <p:nvPr/>
            </p:nvSpPr>
            <p:spPr bwMode="auto">
              <a:xfrm>
                <a:off x="7341456" y="5061306"/>
                <a:ext cx="165100" cy="87313"/>
              </a:xfrm>
              <a:custGeom>
                <a:avLst/>
                <a:gdLst>
                  <a:gd name="T0" fmla="*/ 57 w 59"/>
                  <a:gd name="T1" fmla="*/ 0 h 31"/>
                  <a:gd name="T2" fmla="*/ 3 w 59"/>
                  <a:gd name="T3" fmla="*/ 20 h 31"/>
                  <a:gd name="T4" fmla="*/ 0 w 59"/>
                  <a:gd name="T5" fmla="*/ 31 h 31"/>
                  <a:gd name="T6" fmla="*/ 17 w 59"/>
                  <a:gd name="T7" fmla="*/ 24 h 31"/>
                  <a:gd name="T8" fmla="*/ 59 w 59"/>
                  <a:gd name="T9" fmla="*/ 0 h 31"/>
                  <a:gd name="T10" fmla="*/ 57 w 59"/>
                  <a:gd name="T11" fmla="*/ 0 h 31"/>
                </a:gdLst>
                <a:ahLst/>
                <a:cxnLst>
                  <a:cxn ang="0">
                    <a:pos x="T0" y="T1"/>
                  </a:cxn>
                  <a:cxn ang="0">
                    <a:pos x="T2" y="T3"/>
                  </a:cxn>
                  <a:cxn ang="0">
                    <a:pos x="T4" y="T5"/>
                  </a:cxn>
                  <a:cxn ang="0">
                    <a:pos x="T6" y="T7"/>
                  </a:cxn>
                  <a:cxn ang="0">
                    <a:pos x="T8" y="T9"/>
                  </a:cxn>
                  <a:cxn ang="0">
                    <a:pos x="T10" y="T11"/>
                  </a:cxn>
                </a:cxnLst>
                <a:rect l="0" t="0" r="r" b="b"/>
                <a:pathLst>
                  <a:path w="59" h="31">
                    <a:moveTo>
                      <a:pt x="57" y="0"/>
                    </a:moveTo>
                    <a:cubicBezTo>
                      <a:pt x="57" y="0"/>
                      <a:pt x="42" y="19"/>
                      <a:pt x="3" y="20"/>
                    </a:cubicBezTo>
                    <a:cubicBezTo>
                      <a:pt x="0" y="31"/>
                      <a:pt x="0" y="31"/>
                      <a:pt x="0" y="31"/>
                    </a:cubicBezTo>
                    <a:cubicBezTo>
                      <a:pt x="0" y="31"/>
                      <a:pt x="8" y="25"/>
                      <a:pt x="17" y="24"/>
                    </a:cubicBezTo>
                    <a:cubicBezTo>
                      <a:pt x="26" y="22"/>
                      <a:pt x="53" y="11"/>
                      <a:pt x="59" y="0"/>
                    </a:cubicBezTo>
                    <a:cubicBezTo>
                      <a:pt x="57" y="0"/>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89"/>
              <p:cNvSpPr>
                <a:spLocks/>
              </p:cNvSpPr>
              <p:nvPr/>
            </p:nvSpPr>
            <p:spPr bwMode="auto">
              <a:xfrm>
                <a:off x="7452581" y="5050193"/>
                <a:ext cx="39688" cy="55563"/>
              </a:xfrm>
              <a:custGeom>
                <a:avLst/>
                <a:gdLst>
                  <a:gd name="T0" fmla="*/ 12 w 14"/>
                  <a:gd name="T1" fmla="*/ 0 h 20"/>
                  <a:gd name="T2" fmla="*/ 6 w 14"/>
                  <a:gd name="T3" fmla="*/ 14 h 20"/>
                  <a:gd name="T4" fmla="*/ 6 w 14"/>
                  <a:gd name="T5" fmla="*/ 14 h 20"/>
                  <a:gd name="T6" fmla="*/ 9 w 14"/>
                  <a:gd name="T7" fmla="*/ 13 h 20"/>
                  <a:gd name="T8" fmla="*/ 12 w 14"/>
                  <a:gd name="T9" fmla="*/ 0 h 20"/>
                </a:gdLst>
                <a:ahLst/>
                <a:cxnLst>
                  <a:cxn ang="0">
                    <a:pos x="T0" y="T1"/>
                  </a:cxn>
                  <a:cxn ang="0">
                    <a:pos x="T2" y="T3"/>
                  </a:cxn>
                  <a:cxn ang="0">
                    <a:pos x="T4" y="T5"/>
                  </a:cxn>
                  <a:cxn ang="0">
                    <a:pos x="T6" y="T7"/>
                  </a:cxn>
                  <a:cxn ang="0">
                    <a:pos x="T8" y="T9"/>
                  </a:cxn>
                </a:cxnLst>
                <a:rect l="0" t="0" r="r" b="b"/>
                <a:pathLst>
                  <a:path w="14" h="20">
                    <a:moveTo>
                      <a:pt x="12" y="0"/>
                    </a:moveTo>
                    <a:cubicBezTo>
                      <a:pt x="12" y="0"/>
                      <a:pt x="12" y="9"/>
                      <a:pt x="6" y="14"/>
                    </a:cubicBezTo>
                    <a:cubicBezTo>
                      <a:pt x="0" y="20"/>
                      <a:pt x="5" y="14"/>
                      <a:pt x="6" y="14"/>
                    </a:cubicBezTo>
                    <a:cubicBezTo>
                      <a:pt x="9" y="13"/>
                      <a:pt x="9" y="13"/>
                      <a:pt x="9" y="13"/>
                    </a:cubicBezTo>
                    <a:cubicBezTo>
                      <a:pt x="9" y="13"/>
                      <a:pt x="14" y="3"/>
                      <a:pt x="1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90"/>
              <p:cNvSpPr>
                <a:spLocks/>
              </p:cNvSpPr>
              <p:nvPr/>
            </p:nvSpPr>
            <p:spPr bwMode="auto">
              <a:xfrm>
                <a:off x="7277956" y="4889856"/>
                <a:ext cx="192088" cy="546100"/>
              </a:xfrm>
              <a:custGeom>
                <a:avLst/>
                <a:gdLst>
                  <a:gd name="T0" fmla="*/ 20 w 69"/>
                  <a:gd name="T1" fmla="*/ 25 h 197"/>
                  <a:gd name="T2" fmla="*/ 14 w 69"/>
                  <a:gd name="T3" fmla="*/ 90 h 197"/>
                  <a:gd name="T4" fmla="*/ 5 w 69"/>
                  <a:gd name="T5" fmla="*/ 197 h 197"/>
                  <a:gd name="T6" fmla="*/ 46 w 69"/>
                  <a:gd name="T7" fmla="*/ 197 h 197"/>
                  <a:gd name="T8" fmla="*/ 29 w 69"/>
                  <a:gd name="T9" fmla="*/ 120 h 197"/>
                  <a:gd name="T10" fmla="*/ 69 w 69"/>
                  <a:gd name="T11" fmla="*/ 16 h 197"/>
                  <a:gd name="T12" fmla="*/ 58 w 69"/>
                  <a:gd name="T13" fmla="*/ 15 h 197"/>
                  <a:gd name="T14" fmla="*/ 33 w 69"/>
                  <a:gd name="T15" fmla="*/ 66 h 197"/>
                  <a:gd name="T16" fmla="*/ 34 w 69"/>
                  <a:gd name="T17" fmla="*/ 15 h 197"/>
                  <a:gd name="T18" fmla="*/ 20 w 69"/>
                  <a:gd name="T19" fmla="*/ 2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20" y="25"/>
                    </a:moveTo>
                    <a:cubicBezTo>
                      <a:pt x="20" y="25"/>
                      <a:pt x="28" y="27"/>
                      <a:pt x="14" y="90"/>
                    </a:cubicBezTo>
                    <a:cubicBezTo>
                      <a:pt x="0" y="152"/>
                      <a:pt x="5" y="197"/>
                      <a:pt x="5" y="197"/>
                    </a:cubicBezTo>
                    <a:cubicBezTo>
                      <a:pt x="46" y="197"/>
                      <a:pt x="46" y="197"/>
                      <a:pt x="46" y="197"/>
                    </a:cubicBezTo>
                    <a:cubicBezTo>
                      <a:pt x="46" y="197"/>
                      <a:pt x="27" y="158"/>
                      <a:pt x="29" y="120"/>
                    </a:cubicBezTo>
                    <a:cubicBezTo>
                      <a:pt x="32" y="81"/>
                      <a:pt x="63" y="44"/>
                      <a:pt x="69" y="16"/>
                    </a:cubicBezTo>
                    <a:cubicBezTo>
                      <a:pt x="58" y="15"/>
                      <a:pt x="58" y="15"/>
                      <a:pt x="58" y="15"/>
                    </a:cubicBezTo>
                    <a:cubicBezTo>
                      <a:pt x="58" y="15"/>
                      <a:pt x="43" y="56"/>
                      <a:pt x="33" y="66"/>
                    </a:cubicBezTo>
                    <a:cubicBezTo>
                      <a:pt x="33" y="66"/>
                      <a:pt x="38" y="31"/>
                      <a:pt x="34" y="15"/>
                    </a:cubicBezTo>
                    <a:cubicBezTo>
                      <a:pt x="30" y="0"/>
                      <a:pt x="20" y="25"/>
                      <a:pt x="20" y="25"/>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Freeform 91"/>
              <p:cNvSpPr>
                <a:spLocks noEditPoints="1"/>
              </p:cNvSpPr>
              <p:nvPr/>
            </p:nvSpPr>
            <p:spPr bwMode="auto">
              <a:xfrm>
                <a:off x="7370031" y="4961293"/>
                <a:ext cx="11113" cy="111125"/>
              </a:xfrm>
              <a:custGeom>
                <a:avLst/>
                <a:gdLst>
                  <a:gd name="T0" fmla="*/ 0 w 4"/>
                  <a:gd name="T1" fmla="*/ 40 h 40"/>
                  <a:gd name="T2" fmla="*/ 0 w 4"/>
                  <a:gd name="T3" fmla="*/ 40 h 40"/>
                  <a:gd name="T4" fmla="*/ 0 w 4"/>
                  <a:gd name="T5" fmla="*/ 40 h 40"/>
                  <a:gd name="T6" fmla="*/ 0 w 4"/>
                  <a:gd name="T7" fmla="*/ 40 h 40"/>
                  <a:gd name="T8" fmla="*/ 0 w 4"/>
                  <a:gd name="T9" fmla="*/ 40 h 40"/>
                  <a:gd name="T10" fmla="*/ 0 w 4"/>
                  <a:gd name="T11" fmla="*/ 40 h 40"/>
                  <a:gd name="T12" fmla="*/ 3 w 4"/>
                  <a:gd name="T13" fmla="*/ 0 h 40"/>
                  <a:gd name="T14" fmla="*/ 3 w 4"/>
                  <a:gd name="T15" fmla="*/ 0 h 40"/>
                  <a:gd name="T16" fmla="*/ 0 w 4"/>
                  <a:gd name="T17" fmla="*/ 40 h 40"/>
                  <a:gd name="T18" fmla="*/ 3 w 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0">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3" y="0"/>
                    </a:moveTo>
                    <a:cubicBezTo>
                      <a:pt x="3" y="0"/>
                      <a:pt x="3" y="0"/>
                      <a:pt x="3" y="0"/>
                    </a:cubicBezTo>
                    <a:cubicBezTo>
                      <a:pt x="4" y="17"/>
                      <a:pt x="0" y="40"/>
                      <a:pt x="0" y="40"/>
                    </a:cubicBezTo>
                    <a:cubicBezTo>
                      <a:pt x="0" y="40"/>
                      <a:pt x="4" y="17"/>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92"/>
              <p:cNvSpPr>
                <a:spLocks/>
              </p:cNvSpPr>
              <p:nvPr/>
            </p:nvSpPr>
            <p:spPr bwMode="auto">
              <a:xfrm>
                <a:off x="7306531" y="4961293"/>
                <a:ext cx="149225" cy="277813"/>
              </a:xfrm>
              <a:custGeom>
                <a:avLst/>
                <a:gdLst>
                  <a:gd name="T0" fmla="*/ 26 w 54"/>
                  <a:gd name="T1" fmla="*/ 0 h 100"/>
                  <a:gd name="T2" fmla="*/ 14 w 54"/>
                  <a:gd name="T3" fmla="*/ 4 h 100"/>
                  <a:gd name="T4" fmla="*/ 9 w 54"/>
                  <a:gd name="T5" fmla="*/ 52 h 100"/>
                  <a:gd name="T6" fmla="*/ 0 w 54"/>
                  <a:gd name="T7" fmla="*/ 100 h 100"/>
                  <a:gd name="T8" fmla="*/ 21 w 54"/>
                  <a:gd name="T9" fmla="*/ 57 h 100"/>
                  <a:gd name="T10" fmla="*/ 54 w 54"/>
                  <a:gd name="T11" fmla="*/ 1 h 100"/>
                  <a:gd name="T12" fmla="*/ 44 w 54"/>
                  <a:gd name="T13" fmla="*/ 0 h 100"/>
                  <a:gd name="T14" fmla="*/ 23 w 54"/>
                  <a:gd name="T15" fmla="*/ 40 h 100"/>
                  <a:gd name="T16" fmla="*/ 23 w 54"/>
                  <a:gd name="T17" fmla="*/ 40 h 100"/>
                  <a:gd name="T18" fmla="*/ 23 w 54"/>
                  <a:gd name="T19" fmla="*/ 40 h 100"/>
                  <a:gd name="T20" fmla="*/ 23 w 54"/>
                  <a:gd name="T21" fmla="*/ 40 h 100"/>
                  <a:gd name="T22" fmla="*/ 23 w 54"/>
                  <a:gd name="T23" fmla="*/ 40 h 100"/>
                  <a:gd name="T24" fmla="*/ 23 w 54"/>
                  <a:gd name="T25" fmla="*/ 40 h 100"/>
                  <a:gd name="T26" fmla="*/ 23 w 54"/>
                  <a:gd name="T27" fmla="*/ 40 h 100"/>
                  <a:gd name="T28" fmla="*/ 23 w 54"/>
                  <a:gd name="T29" fmla="*/ 40 h 100"/>
                  <a:gd name="T30" fmla="*/ 23 w 54"/>
                  <a:gd name="T31" fmla="*/ 40 h 100"/>
                  <a:gd name="T32" fmla="*/ 26 w 54"/>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100">
                    <a:moveTo>
                      <a:pt x="26" y="0"/>
                    </a:moveTo>
                    <a:cubicBezTo>
                      <a:pt x="19" y="0"/>
                      <a:pt x="13" y="2"/>
                      <a:pt x="14" y="4"/>
                    </a:cubicBezTo>
                    <a:cubicBezTo>
                      <a:pt x="16" y="11"/>
                      <a:pt x="11" y="39"/>
                      <a:pt x="9" y="52"/>
                    </a:cubicBezTo>
                    <a:cubicBezTo>
                      <a:pt x="6" y="65"/>
                      <a:pt x="0" y="100"/>
                      <a:pt x="0" y="100"/>
                    </a:cubicBezTo>
                    <a:cubicBezTo>
                      <a:pt x="0" y="100"/>
                      <a:pt x="6" y="70"/>
                      <a:pt x="21" y="57"/>
                    </a:cubicBezTo>
                    <a:cubicBezTo>
                      <a:pt x="35" y="44"/>
                      <a:pt x="54" y="1"/>
                      <a:pt x="54" y="1"/>
                    </a:cubicBezTo>
                    <a:cubicBezTo>
                      <a:pt x="54" y="1"/>
                      <a:pt x="50" y="0"/>
                      <a:pt x="44" y="0"/>
                    </a:cubicBezTo>
                    <a:cubicBezTo>
                      <a:pt x="39" y="13"/>
                      <a:pt x="30" y="34"/>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7" y="17"/>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93"/>
              <p:cNvSpPr>
                <a:spLocks/>
              </p:cNvSpPr>
              <p:nvPr/>
            </p:nvSpPr>
            <p:spPr bwMode="auto">
              <a:xfrm>
                <a:off x="7139844" y="5105756"/>
                <a:ext cx="166688" cy="163513"/>
              </a:xfrm>
              <a:custGeom>
                <a:avLst/>
                <a:gdLst>
                  <a:gd name="T0" fmla="*/ 2 w 60"/>
                  <a:gd name="T1" fmla="*/ 0 h 59"/>
                  <a:gd name="T2" fmla="*/ 60 w 60"/>
                  <a:gd name="T3" fmla="*/ 45 h 59"/>
                  <a:gd name="T4" fmla="*/ 60 w 60"/>
                  <a:gd name="T5" fmla="*/ 59 h 59"/>
                  <a:gd name="T6" fmla="*/ 42 w 60"/>
                  <a:gd name="T7" fmla="*/ 44 h 59"/>
                  <a:gd name="T8" fmla="*/ 0 w 60"/>
                  <a:gd name="T9" fmla="*/ 0 h 59"/>
                  <a:gd name="T10" fmla="*/ 2 w 60"/>
                  <a:gd name="T11" fmla="*/ 0 h 59"/>
                </a:gdLst>
                <a:ahLst/>
                <a:cxnLst>
                  <a:cxn ang="0">
                    <a:pos x="T0" y="T1"/>
                  </a:cxn>
                  <a:cxn ang="0">
                    <a:pos x="T2" y="T3"/>
                  </a:cxn>
                  <a:cxn ang="0">
                    <a:pos x="T4" y="T5"/>
                  </a:cxn>
                  <a:cxn ang="0">
                    <a:pos x="T6" y="T7"/>
                  </a:cxn>
                  <a:cxn ang="0">
                    <a:pos x="T8" y="T9"/>
                  </a:cxn>
                  <a:cxn ang="0">
                    <a:pos x="T10" y="T11"/>
                  </a:cxn>
                </a:cxnLst>
                <a:rect l="0" t="0" r="r" b="b"/>
                <a:pathLst>
                  <a:path w="60" h="59">
                    <a:moveTo>
                      <a:pt x="2" y="0"/>
                    </a:moveTo>
                    <a:cubicBezTo>
                      <a:pt x="2" y="0"/>
                      <a:pt x="14" y="28"/>
                      <a:pt x="60" y="45"/>
                    </a:cubicBezTo>
                    <a:cubicBezTo>
                      <a:pt x="60" y="59"/>
                      <a:pt x="60" y="59"/>
                      <a:pt x="60" y="59"/>
                    </a:cubicBezTo>
                    <a:cubicBezTo>
                      <a:pt x="60" y="59"/>
                      <a:pt x="53" y="49"/>
                      <a:pt x="42" y="44"/>
                    </a:cubicBezTo>
                    <a:cubicBezTo>
                      <a:pt x="32" y="39"/>
                      <a:pt x="3" y="15"/>
                      <a:pt x="0" y="0"/>
                    </a:cubicBez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94"/>
              <p:cNvSpPr>
                <a:spLocks/>
              </p:cNvSpPr>
              <p:nvPr/>
            </p:nvSpPr>
            <p:spPr bwMode="auto">
              <a:xfrm>
                <a:off x="7187469" y="5061306"/>
                <a:ext cx="68263" cy="192088"/>
              </a:xfrm>
              <a:custGeom>
                <a:avLst/>
                <a:gdLst>
                  <a:gd name="T0" fmla="*/ 9 w 25"/>
                  <a:gd name="T1" fmla="*/ 0 h 69"/>
                  <a:gd name="T2" fmla="*/ 13 w 25"/>
                  <a:gd name="T3" fmla="*/ 47 h 69"/>
                  <a:gd name="T4" fmla="*/ 14 w 25"/>
                  <a:gd name="T5" fmla="*/ 48 h 69"/>
                  <a:gd name="T6" fmla="*/ 5 w 25"/>
                  <a:gd name="T7" fmla="*/ 41 h 69"/>
                  <a:gd name="T8" fmla="*/ 9 w 25"/>
                  <a:gd name="T9" fmla="*/ 0 h 69"/>
                </a:gdLst>
                <a:ahLst/>
                <a:cxnLst>
                  <a:cxn ang="0">
                    <a:pos x="T0" y="T1"/>
                  </a:cxn>
                  <a:cxn ang="0">
                    <a:pos x="T2" y="T3"/>
                  </a:cxn>
                  <a:cxn ang="0">
                    <a:pos x="T4" y="T5"/>
                  </a:cxn>
                  <a:cxn ang="0">
                    <a:pos x="T6" y="T7"/>
                  </a:cxn>
                  <a:cxn ang="0">
                    <a:pos x="T8" y="T9"/>
                  </a:cxn>
                </a:cxnLst>
                <a:rect l="0" t="0" r="r" b="b"/>
                <a:pathLst>
                  <a:path w="25" h="69">
                    <a:moveTo>
                      <a:pt x="9" y="0"/>
                    </a:moveTo>
                    <a:cubicBezTo>
                      <a:pt x="9" y="0"/>
                      <a:pt x="1" y="25"/>
                      <a:pt x="13" y="47"/>
                    </a:cubicBezTo>
                    <a:cubicBezTo>
                      <a:pt x="25" y="69"/>
                      <a:pt x="14" y="48"/>
                      <a:pt x="14" y="48"/>
                    </a:cubicBezTo>
                    <a:cubicBezTo>
                      <a:pt x="13" y="48"/>
                      <a:pt x="5" y="41"/>
                      <a:pt x="5" y="41"/>
                    </a:cubicBezTo>
                    <a:cubicBezTo>
                      <a:pt x="5" y="41"/>
                      <a:pt x="0" y="9"/>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95"/>
              <p:cNvSpPr>
                <a:spLocks/>
              </p:cNvSpPr>
              <p:nvPr/>
            </p:nvSpPr>
            <p:spPr bwMode="auto">
              <a:xfrm>
                <a:off x="7023956" y="4959706"/>
                <a:ext cx="265113" cy="188913"/>
              </a:xfrm>
              <a:custGeom>
                <a:avLst/>
                <a:gdLst>
                  <a:gd name="T0" fmla="*/ 93 w 96"/>
                  <a:gd name="T1" fmla="*/ 37 h 68"/>
                  <a:gd name="T2" fmla="*/ 94 w 96"/>
                  <a:gd name="T3" fmla="*/ 35 h 68"/>
                  <a:gd name="T4" fmla="*/ 86 w 96"/>
                  <a:gd name="T5" fmla="*/ 27 h 68"/>
                  <a:gd name="T6" fmla="*/ 84 w 96"/>
                  <a:gd name="T7" fmla="*/ 27 h 68"/>
                  <a:gd name="T8" fmla="*/ 75 w 96"/>
                  <a:gd name="T9" fmla="*/ 20 h 68"/>
                  <a:gd name="T10" fmla="*/ 75 w 96"/>
                  <a:gd name="T11" fmla="*/ 18 h 68"/>
                  <a:gd name="T12" fmla="*/ 65 w 96"/>
                  <a:gd name="T13" fmla="*/ 9 h 68"/>
                  <a:gd name="T14" fmla="*/ 65 w 96"/>
                  <a:gd name="T15" fmla="*/ 9 h 68"/>
                  <a:gd name="T16" fmla="*/ 51 w 96"/>
                  <a:gd name="T17" fmla="*/ 0 h 68"/>
                  <a:gd name="T18" fmla="*/ 36 w 96"/>
                  <a:gd name="T19" fmla="*/ 14 h 68"/>
                  <a:gd name="T20" fmla="*/ 36 w 96"/>
                  <a:gd name="T21" fmla="*/ 14 h 68"/>
                  <a:gd name="T22" fmla="*/ 28 w 96"/>
                  <a:gd name="T23" fmla="*/ 21 h 68"/>
                  <a:gd name="T24" fmla="*/ 24 w 96"/>
                  <a:gd name="T25" fmla="*/ 21 h 68"/>
                  <a:gd name="T26" fmla="*/ 13 w 96"/>
                  <a:gd name="T27" fmla="*/ 29 h 68"/>
                  <a:gd name="T28" fmla="*/ 0 w 96"/>
                  <a:gd name="T29" fmla="*/ 44 h 68"/>
                  <a:gd name="T30" fmla="*/ 15 w 96"/>
                  <a:gd name="T31" fmla="*/ 59 h 68"/>
                  <a:gd name="T32" fmla="*/ 21 w 96"/>
                  <a:gd name="T33" fmla="*/ 58 h 68"/>
                  <a:gd name="T34" fmla="*/ 33 w 96"/>
                  <a:gd name="T35" fmla="*/ 67 h 68"/>
                  <a:gd name="T36" fmla="*/ 39 w 96"/>
                  <a:gd name="T37" fmla="*/ 65 h 68"/>
                  <a:gd name="T38" fmla="*/ 52 w 96"/>
                  <a:gd name="T39" fmla="*/ 68 h 68"/>
                  <a:gd name="T40" fmla="*/ 73 w 96"/>
                  <a:gd name="T41" fmla="*/ 59 h 68"/>
                  <a:gd name="T42" fmla="*/ 81 w 96"/>
                  <a:gd name="T43" fmla="*/ 61 h 68"/>
                  <a:gd name="T44" fmla="*/ 96 w 96"/>
                  <a:gd name="T45" fmla="*/ 46 h 68"/>
                  <a:gd name="T46" fmla="*/ 93 w 96"/>
                  <a:gd name="T47"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93" y="37"/>
                    </a:moveTo>
                    <a:cubicBezTo>
                      <a:pt x="94" y="37"/>
                      <a:pt x="94" y="36"/>
                      <a:pt x="94" y="35"/>
                    </a:cubicBezTo>
                    <a:cubicBezTo>
                      <a:pt x="94" y="31"/>
                      <a:pt x="90" y="27"/>
                      <a:pt x="86" y="27"/>
                    </a:cubicBezTo>
                    <a:cubicBezTo>
                      <a:pt x="85" y="27"/>
                      <a:pt x="85" y="27"/>
                      <a:pt x="84" y="27"/>
                    </a:cubicBezTo>
                    <a:cubicBezTo>
                      <a:pt x="82" y="24"/>
                      <a:pt x="79" y="21"/>
                      <a:pt x="75" y="20"/>
                    </a:cubicBezTo>
                    <a:cubicBezTo>
                      <a:pt x="75" y="20"/>
                      <a:pt x="75" y="19"/>
                      <a:pt x="75" y="18"/>
                    </a:cubicBezTo>
                    <a:cubicBezTo>
                      <a:pt x="75" y="13"/>
                      <a:pt x="71" y="9"/>
                      <a:pt x="65" y="9"/>
                    </a:cubicBezTo>
                    <a:cubicBezTo>
                      <a:pt x="65" y="9"/>
                      <a:pt x="65" y="9"/>
                      <a:pt x="65" y="9"/>
                    </a:cubicBezTo>
                    <a:cubicBezTo>
                      <a:pt x="62" y="3"/>
                      <a:pt x="57" y="0"/>
                      <a:pt x="51" y="0"/>
                    </a:cubicBezTo>
                    <a:cubicBezTo>
                      <a:pt x="43" y="0"/>
                      <a:pt x="36" y="6"/>
                      <a:pt x="36" y="14"/>
                    </a:cubicBezTo>
                    <a:cubicBezTo>
                      <a:pt x="36" y="14"/>
                      <a:pt x="36" y="14"/>
                      <a:pt x="36" y="14"/>
                    </a:cubicBezTo>
                    <a:cubicBezTo>
                      <a:pt x="31" y="14"/>
                      <a:pt x="28" y="17"/>
                      <a:pt x="28" y="21"/>
                    </a:cubicBezTo>
                    <a:cubicBezTo>
                      <a:pt x="27" y="21"/>
                      <a:pt x="25" y="21"/>
                      <a:pt x="24" y="21"/>
                    </a:cubicBezTo>
                    <a:cubicBezTo>
                      <a:pt x="19" y="21"/>
                      <a:pt x="14" y="24"/>
                      <a:pt x="13" y="29"/>
                    </a:cubicBezTo>
                    <a:cubicBezTo>
                      <a:pt x="6" y="30"/>
                      <a:pt x="0" y="36"/>
                      <a:pt x="0" y="44"/>
                    </a:cubicBezTo>
                    <a:cubicBezTo>
                      <a:pt x="0" y="52"/>
                      <a:pt x="6" y="59"/>
                      <a:pt x="15" y="59"/>
                    </a:cubicBezTo>
                    <a:cubicBezTo>
                      <a:pt x="17" y="59"/>
                      <a:pt x="19" y="59"/>
                      <a:pt x="21" y="58"/>
                    </a:cubicBezTo>
                    <a:cubicBezTo>
                      <a:pt x="22" y="63"/>
                      <a:pt x="27" y="67"/>
                      <a:pt x="33" y="67"/>
                    </a:cubicBezTo>
                    <a:cubicBezTo>
                      <a:pt x="35" y="67"/>
                      <a:pt x="37" y="66"/>
                      <a:pt x="39" y="65"/>
                    </a:cubicBezTo>
                    <a:cubicBezTo>
                      <a:pt x="43" y="67"/>
                      <a:pt x="47" y="68"/>
                      <a:pt x="52" y="68"/>
                    </a:cubicBezTo>
                    <a:cubicBezTo>
                      <a:pt x="60" y="68"/>
                      <a:pt x="68" y="64"/>
                      <a:pt x="73" y="59"/>
                    </a:cubicBezTo>
                    <a:cubicBezTo>
                      <a:pt x="75" y="60"/>
                      <a:pt x="78" y="61"/>
                      <a:pt x="81" y="61"/>
                    </a:cubicBezTo>
                    <a:cubicBezTo>
                      <a:pt x="89" y="61"/>
                      <a:pt x="96" y="54"/>
                      <a:pt x="96" y="46"/>
                    </a:cubicBezTo>
                    <a:cubicBezTo>
                      <a:pt x="96" y="43"/>
                      <a:pt x="95" y="40"/>
                      <a:pt x="93"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96"/>
              <p:cNvSpPr>
                <a:spLocks/>
              </p:cNvSpPr>
              <p:nvPr/>
            </p:nvSpPr>
            <p:spPr bwMode="auto">
              <a:xfrm>
                <a:off x="7025544" y="4961293"/>
                <a:ext cx="258763" cy="184150"/>
              </a:xfrm>
              <a:custGeom>
                <a:avLst/>
                <a:gdLst>
                  <a:gd name="T0" fmla="*/ 91 w 93"/>
                  <a:gd name="T1" fmla="*/ 36 h 66"/>
                  <a:gd name="T2" fmla="*/ 91 w 93"/>
                  <a:gd name="T3" fmla="*/ 34 h 66"/>
                  <a:gd name="T4" fmla="*/ 84 w 93"/>
                  <a:gd name="T5" fmla="*/ 26 h 66"/>
                  <a:gd name="T6" fmla="*/ 82 w 93"/>
                  <a:gd name="T7" fmla="*/ 27 h 66"/>
                  <a:gd name="T8" fmla="*/ 73 w 93"/>
                  <a:gd name="T9" fmla="*/ 20 h 66"/>
                  <a:gd name="T10" fmla="*/ 73 w 93"/>
                  <a:gd name="T11" fmla="*/ 18 h 66"/>
                  <a:gd name="T12" fmla="*/ 64 w 93"/>
                  <a:gd name="T13" fmla="*/ 8 h 66"/>
                  <a:gd name="T14" fmla="*/ 63 w 93"/>
                  <a:gd name="T15" fmla="*/ 8 h 66"/>
                  <a:gd name="T16" fmla="*/ 50 w 93"/>
                  <a:gd name="T17" fmla="*/ 0 h 66"/>
                  <a:gd name="T18" fmla="*/ 35 w 93"/>
                  <a:gd name="T19" fmla="*/ 14 h 66"/>
                  <a:gd name="T20" fmla="*/ 35 w 93"/>
                  <a:gd name="T21" fmla="*/ 14 h 66"/>
                  <a:gd name="T22" fmla="*/ 28 w 93"/>
                  <a:gd name="T23" fmla="*/ 21 h 66"/>
                  <a:gd name="T24" fmla="*/ 24 w 93"/>
                  <a:gd name="T25" fmla="*/ 20 h 66"/>
                  <a:gd name="T26" fmla="*/ 13 w 93"/>
                  <a:gd name="T27" fmla="*/ 28 h 66"/>
                  <a:gd name="T28" fmla="*/ 0 w 93"/>
                  <a:gd name="T29" fmla="*/ 43 h 66"/>
                  <a:gd name="T30" fmla="*/ 15 w 93"/>
                  <a:gd name="T31" fmla="*/ 57 h 66"/>
                  <a:gd name="T32" fmla="*/ 21 w 93"/>
                  <a:gd name="T33" fmla="*/ 56 h 66"/>
                  <a:gd name="T34" fmla="*/ 32 w 93"/>
                  <a:gd name="T35" fmla="*/ 64 h 66"/>
                  <a:gd name="T36" fmla="*/ 38 w 93"/>
                  <a:gd name="T37" fmla="*/ 63 h 66"/>
                  <a:gd name="T38" fmla="*/ 51 w 93"/>
                  <a:gd name="T39" fmla="*/ 66 h 66"/>
                  <a:gd name="T40" fmla="*/ 71 w 93"/>
                  <a:gd name="T41" fmla="*/ 57 h 66"/>
                  <a:gd name="T42" fmla="*/ 79 w 93"/>
                  <a:gd name="T43" fmla="*/ 59 h 66"/>
                  <a:gd name="T44" fmla="*/ 93 w 93"/>
                  <a:gd name="T45" fmla="*/ 44 h 66"/>
                  <a:gd name="T46" fmla="*/ 91 w 93"/>
                  <a:gd name="T4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6"/>
                    </a:moveTo>
                    <a:cubicBezTo>
                      <a:pt x="91" y="36"/>
                      <a:pt x="91" y="35"/>
                      <a:pt x="91" y="34"/>
                    </a:cubicBezTo>
                    <a:cubicBezTo>
                      <a:pt x="91" y="30"/>
                      <a:pt x="88" y="26"/>
                      <a:pt x="84" y="26"/>
                    </a:cubicBezTo>
                    <a:cubicBezTo>
                      <a:pt x="83" y="26"/>
                      <a:pt x="82" y="27"/>
                      <a:pt x="82" y="27"/>
                    </a:cubicBezTo>
                    <a:cubicBezTo>
                      <a:pt x="80" y="23"/>
                      <a:pt x="77" y="21"/>
                      <a:pt x="73" y="20"/>
                    </a:cubicBezTo>
                    <a:cubicBezTo>
                      <a:pt x="73" y="19"/>
                      <a:pt x="73" y="18"/>
                      <a:pt x="73" y="18"/>
                    </a:cubicBezTo>
                    <a:cubicBezTo>
                      <a:pt x="73" y="13"/>
                      <a:pt x="69" y="8"/>
                      <a:pt x="64" y="8"/>
                    </a:cubicBezTo>
                    <a:cubicBezTo>
                      <a:pt x="63" y="8"/>
                      <a:pt x="63" y="8"/>
                      <a:pt x="63" y="8"/>
                    </a:cubicBezTo>
                    <a:cubicBezTo>
                      <a:pt x="61" y="3"/>
                      <a:pt x="56" y="0"/>
                      <a:pt x="50" y="0"/>
                    </a:cubicBezTo>
                    <a:cubicBezTo>
                      <a:pt x="42" y="0"/>
                      <a:pt x="36" y="6"/>
                      <a:pt x="35" y="14"/>
                    </a:cubicBezTo>
                    <a:cubicBezTo>
                      <a:pt x="35" y="14"/>
                      <a:pt x="35" y="14"/>
                      <a:pt x="35" y="14"/>
                    </a:cubicBezTo>
                    <a:cubicBezTo>
                      <a:pt x="31" y="14"/>
                      <a:pt x="28" y="17"/>
                      <a:pt x="28" y="21"/>
                    </a:cubicBezTo>
                    <a:cubicBezTo>
                      <a:pt x="26" y="20"/>
                      <a:pt x="25" y="20"/>
                      <a:pt x="24" y="20"/>
                    </a:cubicBezTo>
                    <a:cubicBezTo>
                      <a:pt x="19" y="20"/>
                      <a:pt x="15" y="24"/>
                      <a:pt x="13" y="28"/>
                    </a:cubicBezTo>
                    <a:cubicBezTo>
                      <a:pt x="6" y="29"/>
                      <a:pt x="0" y="35"/>
                      <a:pt x="0" y="43"/>
                    </a:cubicBezTo>
                    <a:cubicBezTo>
                      <a:pt x="0" y="51"/>
                      <a:pt x="7" y="57"/>
                      <a:pt x="15" y="57"/>
                    </a:cubicBezTo>
                    <a:cubicBezTo>
                      <a:pt x="17" y="57"/>
                      <a:pt x="19" y="57"/>
                      <a:pt x="21" y="56"/>
                    </a:cubicBezTo>
                    <a:cubicBezTo>
                      <a:pt x="22" y="61"/>
                      <a:pt x="27" y="64"/>
                      <a:pt x="32" y="64"/>
                    </a:cubicBezTo>
                    <a:cubicBezTo>
                      <a:pt x="34" y="64"/>
                      <a:pt x="36" y="64"/>
                      <a:pt x="38" y="63"/>
                    </a:cubicBezTo>
                    <a:cubicBezTo>
                      <a:pt x="42" y="65"/>
                      <a:pt x="46" y="66"/>
                      <a:pt x="51" y="66"/>
                    </a:cubicBezTo>
                    <a:cubicBezTo>
                      <a:pt x="59" y="66"/>
                      <a:pt x="66" y="62"/>
                      <a:pt x="71" y="57"/>
                    </a:cubicBezTo>
                    <a:cubicBezTo>
                      <a:pt x="73" y="58"/>
                      <a:pt x="76" y="59"/>
                      <a:pt x="79" y="59"/>
                    </a:cubicBezTo>
                    <a:cubicBezTo>
                      <a:pt x="87" y="59"/>
                      <a:pt x="93" y="52"/>
                      <a:pt x="93" y="44"/>
                    </a:cubicBezTo>
                    <a:cubicBezTo>
                      <a:pt x="93" y="41"/>
                      <a:pt x="92" y="39"/>
                      <a:pt x="91"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97"/>
              <p:cNvSpPr>
                <a:spLocks/>
              </p:cNvSpPr>
              <p:nvPr/>
            </p:nvSpPr>
            <p:spPr bwMode="auto">
              <a:xfrm>
                <a:off x="7039831" y="4964468"/>
                <a:ext cx="236538" cy="166688"/>
              </a:xfrm>
              <a:custGeom>
                <a:avLst/>
                <a:gdLst>
                  <a:gd name="T0" fmla="*/ 83 w 85"/>
                  <a:gd name="T1" fmla="*/ 33 h 60"/>
                  <a:gd name="T2" fmla="*/ 83 w 85"/>
                  <a:gd name="T3" fmla="*/ 31 h 60"/>
                  <a:gd name="T4" fmla="*/ 76 w 85"/>
                  <a:gd name="T5" fmla="*/ 24 h 60"/>
                  <a:gd name="T6" fmla="*/ 74 w 85"/>
                  <a:gd name="T7" fmla="*/ 25 h 60"/>
                  <a:gd name="T8" fmla="*/ 66 w 85"/>
                  <a:gd name="T9" fmla="*/ 18 h 60"/>
                  <a:gd name="T10" fmla="*/ 66 w 85"/>
                  <a:gd name="T11" fmla="*/ 16 h 60"/>
                  <a:gd name="T12" fmla="*/ 58 w 85"/>
                  <a:gd name="T13" fmla="*/ 8 h 60"/>
                  <a:gd name="T14" fmla="*/ 57 w 85"/>
                  <a:gd name="T15" fmla="*/ 8 h 60"/>
                  <a:gd name="T16" fmla="*/ 45 w 85"/>
                  <a:gd name="T17" fmla="*/ 0 h 60"/>
                  <a:gd name="T18" fmla="*/ 32 w 85"/>
                  <a:gd name="T19" fmla="*/ 13 h 60"/>
                  <a:gd name="T20" fmla="*/ 32 w 85"/>
                  <a:gd name="T21" fmla="*/ 13 h 60"/>
                  <a:gd name="T22" fmla="*/ 25 w 85"/>
                  <a:gd name="T23" fmla="*/ 19 h 60"/>
                  <a:gd name="T24" fmla="*/ 22 w 85"/>
                  <a:gd name="T25" fmla="*/ 19 h 60"/>
                  <a:gd name="T26" fmla="*/ 12 w 85"/>
                  <a:gd name="T27" fmla="*/ 26 h 60"/>
                  <a:gd name="T28" fmla="*/ 0 w 85"/>
                  <a:gd name="T29" fmla="*/ 39 h 60"/>
                  <a:gd name="T30" fmla="*/ 13 w 85"/>
                  <a:gd name="T31" fmla="*/ 52 h 60"/>
                  <a:gd name="T32" fmla="*/ 19 w 85"/>
                  <a:gd name="T33" fmla="*/ 51 h 60"/>
                  <a:gd name="T34" fmla="*/ 29 w 85"/>
                  <a:gd name="T35" fmla="*/ 59 h 60"/>
                  <a:gd name="T36" fmla="*/ 35 w 85"/>
                  <a:gd name="T37" fmla="*/ 57 h 60"/>
                  <a:gd name="T38" fmla="*/ 46 w 85"/>
                  <a:gd name="T39" fmla="*/ 60 h 60"/>
                  <a:gd name="T40" fmla="*/ 65 w 85"/>
                  <a:gd name="T41" fmla="*/ 52 h 60"/>
                  <a:gd name="T42" fmla="*/ 72 w 85"/>
                  <a:gd name="T43" fmla="*/ 54 h 60"/>
                  <a:gd name="T44" fmla="*/ 85 w 85"/>
                  <a:gd name="T45" fmla="*/ 41 h 60"/>
                  <a:gd name="T46" fmla="*/ 83 w 85"/>
                  <a:gd name="T47"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0">
                    <a:moveTo>
                      <a:pt x="83" y="33"/>
                    </a:moveTo>
                    <a:cubicBezTo>
                      <a:pt x="83" y="33"/>
                      <a:pt x="83" y="32"/>
                      <a:pt x="83" y="31"/>
                    </a:cubicBezTo>
                    <a:cubicBezTo>
                      <a:pt x="83" y="27"/>
                      <a:pt x="80" y="24"/>
                      <a:pt x="76" y="24"/>
                    </a:cubicBezTo>
                    <a:cubicBezTo>
                      <a:pt x="75" y="24"/>
                      <a:pt x="75" y="24"/>
                      <a:pt x="74" y="25"/>
                    </a:cubicBezTo>
                    <a:cubicBezTo>
                      <a:pt x="73" y="22"/>
                      <a:pt x="70" y="19"/>
                      <a:pt x="66" y="18"/>
                    </a:cubicBezTo>
                    <a:cubicBezTo>
                      <a:pt x="66" y="18"/>
                      <a:pt x="66" y="17"/>
                      <a:pt x="66" y="16"/>
                    </a:cubicBezTo>
                    <a:cubicBezTo>
                      <a:pt x="66" y="12"/>
                      <a:pt x="63" y="8"/>
                      <a:pt x="58" y="8"/>
                    </a:cubicBezTo>
                    <a:cubicBezTo>
                      <a:pt x="57" y="8"/>
                      <a:pt x="57" y="8"/>
                      <a:pt x="57" y="8"/>
                    </a:cubicBezTo>
                    <a:cubicBezTo>
                      <a:pt x="55" y="3"/>
                      <a:pt x="51" y="0"/>
                      <a:pt x="45" y="0"/>
                    </a:cubicBezTo>
                    <a:cubicBezTo>
                      <a:pt x="38" y="0"/>
                      <a:pt x="32" y="6"/>
                      <a:pt x="32" y="13"/>
                    </a:cubicBezTo>
                    <a:cubicBezTo>
                      <a:pt x="32" y="13"/>
                      <a:pt x="32" y="13"/>
                      <a:pt x="32" y="13"/>
                    </a:cubicBezTo>
                    <a:cubicBezTo>
                      <a:pt x="28" y="13"/>
                      <a:pt x="25" y="16"/>
                      <a:pt x="25" y="19"/>
                    </a:cubicBezTo>
                    <a:cubicBezTo>
                      <a:pt x="24" y="19"/>
                      <a:pt x="23" y="19"/>
                      <a:pt x="22" y="19"/>
                    </a:cubicBezTo>
                    <a:cubicBezTo>
                      <a:pt x="17" y="19"/>
                      <a:pt x="13" y="22"/>
                      <a:pt x="12" y="26"/>
                    </a:cubicBezTo>
                    <a:cubicBezTo>
                      <a:pt x="5" y="27"/>
                      <a:pt x="0" y="32"/>
                      <a:pt x="0" y="39"/>
                    </a:cubicBezTo>
                    <a:cubicBezTo>
                      <a:pt x="0" y="47"/>
                      <a:pt x="6" y="52"/>
                      <a:pt x="13" y="52"/>
                    </a:cubicBezTo>
                    <a:cubicBezTo>
                      <a:pt x="15" y="52"/>
                      <a:pt x="17" y="52"/>
                      <a:pt x="19" y="51"/>
                    </a:cubicBezTo>
                    <a:cubicBezTo>
                      <a:pt x="20" y="56"/>
                      <a:pt x="24" y="59"/>
                      <a:pt x="29" y="59"/>
                    </a:cubicBezTo>
                    <a:cubicBezTo>
                      <a:pt x="31" y="59"/>
                      <a:pt x="33" y="58"/>
                      <a:pt x="35" y="57"/>
                    </a:cubicBezTo>
                    <a:cubicBezTo>
                      <a:pt x="38" y="59"/>
                      <a:pt x="42" y="60"/>
                      <a:pt x="46" y="60"/>
                    </a:cubicBezTo>
                    <a:cubicBezTo>
                      <a:pt x="53" y="60"/>
                      <a:pt x="60" y="57"/>
                      <a:pt x="65" y="52"/>
                    </a:cubicBezTo>
                    <a:cubicBezTo>
                      <a:pt x="67" y="53"/>
                      <a:pt x="69" y="54"/>
                      <a:pt x="72" y="54"/>
                    </a:cubicBezTo>
                    <a:cubicBezTo>
                      <a:pt x="79" y="54"/>
                      <a:pt x="85" y="48"/>
                      <a:pt x="85" y="41"/>
                    </a:cubicBezTo>
                    <a:cubicBezTo>
                      <a:pt x="85" y="38"/>
                      <a:pt x="84" y="35"/>
                      <a:pt x="8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98"/>
              <p:cNvSpPr>
                <a:spLocks/>
              </p:cNvSpPr>
              <p:nvPr/>
            </p:nvSpPr>
            <p:spPr bwMode="auto">
              <a:xfrm>
                <a:off x="7025544" y="4507268"/>
                <a:ext cx="671513" cy="474663"/>
              </a:xfrm>
              <a:custGeom>
                <a:avLst/>
                <a:gdLst>
                  <a:gd name="T0" fmla="*/ 236 w 242"/>
                  <a:gd name="T1" fmla="*/ 94 h 171"/>
                  <a:gd name="T2" fmla="*/ 237 w 242"/>
                  <a:gd name="T3" fmla="*/ 88 h 171"/>
                  <a:gd name="T4" fmla="*/ 217 w 242"/>
                  <a:gd name="T5" fmla="*/ 69 h 171"/>
                  <a:gd name="T6" fmla="*/ 212 w 242"/>
                  <a:gd name="T7" fmla="*/ 69 h 171"/>
                  <a:gd name="T8" fmla="*/ 188 w 242"/>
                  <a:gd name="T9" fmla="*/ 51 h 171"/>
                  <a:gd name="T10" fmla="*/ 189 w 242"/>
                  <a:gd name="T11" fmla="*/ 46 h 171"/>
                  <a:gd name="T12" fmla="*/ 165 w 242"/>
                  <a:gd name="T13" fmla="*/ 22 h 171"/>
                  <a:gd name="T14" fmla="*/ 164 w 242"/>
                  <a:gd name="T15" fmla="*/ 22 h 171"/>
                  <a:gd name="T16" fmla="*/ 129 w 242"/>
                  <a:gd name="T17" fmla="*/ 0 h 171"/>
                  <a:gd name="T18" fmla="*/ 92 w 242"/>
                  <a:gd name="T19" fmla="*/ 36 h 171"/>
                  <a:gd name="T20" fmla="*/ 91 w 242"/>
                  <a:gd name="T21" fmla="*/ 36 h 171"/>
                  <a:gd name="T22" fmla="*/ 71 w 242"/>
                  <a:gd name="T23" fmla="*/ 54 h 171"/>
                  <a:gd name="T24" fmla="*/ 61 w 242"/>
                  <a:gd name="T25" fmla="*/ 52 h 171"/>
                  <a:gd name="T26" fmla="*/ 34 w 242"/>
                  <a:gd name="T27" fmla="*/ 74 h 171"/>
                  <a:gd name="T28" fmla="*/ 0 w 242"/>
                  <a:gd name="T29" fmla="*/ 111 h 171"/>
                  <a:gd name="T30" fmla="*/ 38 w 242"/>
                  <a:gd name="T31" fmla="*/ 149 h 171"/>
                  <a:gd name="T32" fmla="*/ 53 w 242"/>
                  <a:gd name="T33" fmla="*/ 146 h 171"/>
                  <a:gd name="T34" fmla="*/ 83 w 242"/>
                  <a:gd name="T35" fmla="*/ 168 h 171"/>
                  <a:gd name="T36" fmla="*/ 99 w 242"/>
                  <a:gd name="T37" fmla="*/ 163 h 171"/>
                  <a:gd name="T38" fmla="*/ 131 w 242"/>
                  <a:gd name="T39" fmla="*/ 171 h 171"/>
                  <a:gd name="T40" fmla="*/ 184 w 242"/>
                  <a:gd name="T41" fmla="*/ 147 h 171"/>
                  <a:gd name="T42" fmla="*/ 204 w 242"/>
                  <a:gd name="T43" fmla="*/ 153 h 171"/>
                  <a:gd name="T44" fmla="*/ 242 w 242"/>
                  <a:gd name="T45" fmla="*/ 115 h 171"/>
                  <a:gd name="T46" fmla="*/ 236 w 242"/>
                  <a:gd name="T47"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171">
                    <a:moveTo>
                      <a:pt x="236" y="94"/>
                    </a:moveTo>
                    <a:cubicBezTo>
                      <a:pt x="236" y="92"/>
                      <a:pt x="237" y="90"/>
                      <a:pt x="237" y="88"/>
                    </a:cubicBezTo>
                    <a:cubicBezTo>
                      <a:pt x="237" y="77"/>
                      <a:pt x="228" y="69"/>
                      <a:pt x="217" y="69"/>
                    </a:cubicBezTo>
                    <a:cubicBezTo>
                      <a:pt x="215" y="69"/>
                      <a:pt x="214" y="69"/>
                      <a:pt x="212" y="69"/>
                    </a:cubicBezTo>
                    <a:cubicBezTo>
                      <a:pt x="207" y="60"/>
                      <a:pt x="198" y="54"/>
                      <a:pt x="188" y="51"/>
                    </a:cubicBezTo>
                    <a:cubicBezTo>
                      <a:pt x="189" y="49"/>
                      <a:pt x="189" y="48"/>
                      <a:pt x="189" y="46"/>
                    </a:cubicBezTo>
                    <a:cubicBezTo>
                      <a:pt x="189" y="32"/>
                      <a:pt x="179" y="22"/>
                      <a:pt x="165" y="22"/>
                    </a:cubicBezTo>
                    <a:cubicBezTo>
                      <a:pt x="165" y="22"/>
                      <a:pt x="164" y="22"/>
                      <a:pt x="164" y="22"/>
                    </a:cubicBezTo>
                    <a:cubicBezTo>
                      <a:pt x="158" y="9"/>
                      <a:pt x="144" y="0"/>
                      <a:pt x="129" y="0"/>
                    </a:cubicBezTo>
                    <a:cubicBezTo>
                      <a:pt x="109" y="0"/>
                      <a:pt x="92" y="16"/>
                      <a:pt x="92" y="36"/>
                    </a:cubicBezTo>
                    <a:cubicBezTo>
                      <a:pt x="91" y="36"/>
                      <a:pt x="91" y="36"/>
                      <a:pt x="91" y="36"/>
                    </a:cubicBezTo>
                    <a:cubicBezTo>
                      <a:pt x="80" y="36"/>
                      <a:pt x="72" y="44"/>
                      <a:pt x="71" y="54"/>
                    </a:cubicBezTo>
                    <a:cubicBezTo>
                      <a:pt x="68" y="53"/>
                      <a:pt x="65" y="52"/>
                      <a:pt x="61" y="52"/>
                    </a:cubicBezTo>
                    <a:cubicBezTo>
                      <a:pt x="48" y="52"/>
                      <a:pt x="37" y="62"/>
                      <a:pt x="34" y="74"/>
                    </a:cubicBezTo>
                    <a:cubicBezTo>
                      <a:pt x="15" y="76"/>
                      <a:pt x="0" y="92"/>
                      <a:pt x="0" y="111"/>
                    </a:cubicBezTo>
                    <a:cubicBezTo>
                      <a:pt x="0" y="132"/>
                      <a:pt x="17" y="149"/>
                      <a:pt x="38" y="149"/>
                    </a:cubicBezTo>
                    <a:cubicBezTo>
                      <a:pt x="43" y="149"/>
                      <a:pt x="48" y="148"/>
                      <a:pt x="53" y="146"/>
                    </a:cubicBezTo>
                    <a:cubicBezTo>
                      <a:pt x="57" y="158"/>
                      <a:pt x="69" y="168"/>
                      <a:pt x="83" y="168"/>
                    </a:cubicBezTo>
                    <a:cubicBezTo>
                      <a:pt x="89" y="168"/>
                      <a:pt x="94" y="166"/>
                      <a:pt x="99" y="163"/>
                    </a:cubicBezTo>
                    <a:cubicBezTo>
                      <a:pt x="108" y="168"/>
                      <a:pt x="119" y="171"/>
                      <a:pt x="131" y="171"/>
                    </a:cubicBezTo>
                    <a:cubicBezTo>
                      <a:pt x="152" y="171"/>
                      <a:pt x="171" y="162"/>
                      <a:pt x="184" y="147"/>
                    </a:cubicBezTo>
                    <a:cubicBezTo>
                      <a:pt x="190" y="151"/>
                      <a:pt x="197" y="153"/>
                      <a:pt x="204" y="153"/>
                    </a:cubicBezTo>
                    <a:cubicBezTo>
                      <a:pt x="225" y="153"/>
                      <a:pt x="242" y="136"/>
                      <a:pt x="242" y="115"/>
                    </a:cubicBezTo>
                    <a:cubicBezTo>
                      <a:pt x="242" y="108"/>
                      <a:pt x="240" y="100"/>
                      <a:pt x="23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99"/>
              <p:cNvSpPr>
                <a:spLocks/>
              </p:cNvSpPr>
              <p:nvPr/>
            </p:nvSpPr>
            <p:spPr bwMode="auto">
              <a:xfrm>
                <a:off x="7036656" y="4515206"/>
                <a:ext cx="649288" cy="457200"/>
              </a:xfrm>
              <a:custGeom>
                <a:avLst/>
                <a:gdLst>
                  <a:gd name="T0" fmla="*/ 228 w 234"/>
                  <a:gd name="T1" fmla="*/ 91 h 165"/>
                  <a:gd name="T2" fmla="*/ 229 w 234"/>
                  <a:gd name="T3" fmla="*/ 85 h 165"/>
                  <a:gd name="T4" fmla="*/ 210 w 234"/>
                  <a:gd name="T5" fmla="*/ 66 h 165"/>
                  <a:gd name="T6" fmla="*/ 205 w 234"/>
                  <a:gd name="T7" fmla="*/ 67 h 165"/>
                  <a:gd name="T8" fmla="*/ 182 w 234"/>
                  <a:gd name="T9" fmla="*/ 49 h 165"/>
                  <a:gd name="T10" fmla="*/ 183 w 234"/>
                  <a:gd name="T11" fmla="*/ 44 h 165"/>
                  <a:gd name="T12" fmla="*/ 160 w 234"/>
                  <a:gd name="T13" fmla="*/ 21 h 165"/>
                  <a:gd name="T14" fmla="*/ 158 w 234"/>
                  <a:gd name="T15" fmla="*/ 21 h 165"/>
                  <a:gd name="T16" fmla="*/ 125 w 234"/>
                  <a:gd name="T17" fmla="*/ 0 h 165"/>
                  <a:gd name="T18" fmla="*/ 89 w 234"/>
                  <a:gd name="T19" fmla="*/ 34 h 165"/>
                  <a:gd name="T20" fmla="*/ 88 w 234"/>
                  <a:gd name="T21" fmla="*/ 34 h 165"/>
                  <a:gd name="T22" fmla="*/ 69 w 234"/>
                  <a:gd name="T23" fmla="*/ 52 h 165"/>
                  <a:gd name="T24" fmla="*/ 60 w 234"/>
                  <a:gd name="T25" fmla="*/ 50 h 165"/>
                  <a:gd name="T26" fmla="*/ 33 w 234"/>
                  <a:gd name="T27" fmla="*/ 71 h 165"/>
                  <a:gd name="T28" fmla="*/ 0 w 234"/>
                  <a:gd name="T29" fmla="*/ 107 h 165"/>
                  <a:gd name="T30" fmla="*/ 37 w 234"/>
                  <a:gd name="T31" fmla="*/ 144 h 165"/>
                  <a:gd name="T32" fmla="*/ 51 w 234"/>
                  <a:gd name="T33" fmla="*/ 141 h 165"/>
                  <a:gd name="T34" fmla="*/ 80 w 234"/>
                  <a:gd name="T35" fmla="*/ 162 h 165"/>
                  <a:gd name="T36" fmla="*/ 95 w 234"/>
                  <a:gd name="T37" fmla="*/ 158 h 165"/>
                  <a:gd name="T38" fmla="*/ 127 w 234"/>
                  <a:gd name="T39" fmla="*/ 165 h 165"/>
                  <a:gd name="T40" fmla="*/ 178 w 234"/>
                  <a:gd name="T41" fmla="*/ 142 h 165"/>
                  <a:gd name="T42" fmla="*/ 198 w 234"/>
                  <a:gd name="T43" fmla="*/ 148 h 165"/>
                  <a:gd name="T44" fmla="*/ 234 w 234"/>
                  <a:gd name="T45" fmla="*/ 111 h 165"/>
                  <a:gd name="T46" fmla="*/ 228 w 234"/>
                  <a:gd name="T47"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165">
                    <a:moveTo>
                      <a:pt x="228" y="91"/>
                    </a:moveTo>
                    <a:cubicBezTo>
                      <a:pt x="228" y="89"/>
                      <a:pt x="229" y="87"/>
                      <a:pt x="229" y="85"/>
                    </a:cubicBezTo>
                    <a:cubicBezTo>
                      <a:pt x="229" y="75"/>
                      <a:pt x="220" y="66"/>
                      <a:pt x="210" y="66"/>
                    </a:cubicBezTo>
                    <a:cubicBezTo>
                      <a:pt x="208" y="66"/>
                      <a:pt x="206" y="66"/>
                      <a:pt x="205" y="67"/>
                    </a:cubicBezTo>
                    <a:cubicBezTo>
                      <a:pt x="200" y="58"/>
                      <a:pt x="192" y="52"/>
                      <a:pt x="182" y="49"/>
                    </a:cubicBezTo>
                    <a:cubicBezTo>
                      <a:pt x="183" y="48"/>
                      <a:pt x="183" y="46"/>
                      <a:pt x="183" y="44"/>
                    </a:cubicBezTo>
                    <a:cubicBezTo>
                      <a:pt x="183" y="31"/>
                      <a:pt x="173" y="21"/>
                      <a:pt x="160" y="21"/>
                    </a:cubicBezTo>
                    <a:cubicBezTo>
                      <a:pt x="159" y="21"/>
                      <a:pt x="159" y="21"/>
                      <a:pt x="158" y="21"/>
                    </a:cubicBezTo>
                    <a:cubicBezTo>
                      <a:pt x="152" y="8"/>
                      <a:pt x="140" y="0"/>
                      <a:pt x="125" y="0"/>
                    </a:cubicBezTo>
                    <a:cubicBezTo>
                      <a:pt x="105" y="0"/>
                      <a:pt x="89" y="15"/>
                      <a:pt x="89" y="34"/>
                    </a:cubicBezTo>
                    <a:cubicBezTo>
                      <a:pt x="88" y="34"/>
                      <a:pt x="88" y="34"/>
                      <a:pt x="88" y="34"/>
                    </a:cubicBezTo>
                    <a:cubicBezTo>
                      <a:pt x="78" y="34"/>
                      <a:pt x="69" y="42"/>
                      <a:pt x="69" y="52"/>
                    </a:cubicBezTo>
                    <a:cubicBezTo>
                      <a:pt x="66" y="51"/>
                      <a:pt x="63" y="50"/>
                      <a:pt x="60" y="50"/>
                    </a:cubicBezTo>
                    <a:cubicBezTo>
                      <a:pt x="47" y="50"/>
                      <a:pt x="36" y="59"/>
                      <a:pt x="33" y="71"/>
                    </a:cubicBezTo>
                    <a:cubicBezTo>
                      <a:pt x="15" y="73"/>
                      <a:pt x="0" y="88"/>
                      <a:pt x="0" y="107"/>
                    </a:cubicBezTo>
                    <a:cubicBezTo>
                      <a:pt x="0" y="128"/>
                      <a:pt x="17" y="144"/>
                      <a:pt x="37" y="144"/>
                    </a:cubicBezTo>
                    <a:cubicBezTo>
                      <a:pt x="42" y="144"/>
                      <a:pt x="47" y="143"/>
                      <a:pt x="51" y="141"/>
                    </a:cubicBezTo>
                    <a:cubicBezTo>
                      <a:pt x="55" y="153"/>
                      <a:pt x="67" y="162"/>
                      <a:pt x="80" y="162"/>
                    </a:cubicBezTo>
                    <a:cubicBezTo>
                      <a:pt x="86" y="162"/>
                      <a:pt x="91" y="160"/>
                      <a:pt x="95" y="158"/>
                    </a:cubicBezTo>
                    <a:cubicBezTo>
                      <a:pt x="105" y="162"/>
                      <a:pt x="115" y="165"/>
                      <a:pt x="127" y="165"/>
                    </a:cubicBezTo>
                    <a:cubicBezTo>
                      <a:pt x="147" y="165"/>
                      <a:pt x="165" y="156"/>
                      <a:pt x="178" y="142"/>
                    </a:cubicBezTo>
                    <a:cubicBezTo>
                      <a:pt x="184" y="146"/>
                      <a:pt x="191" y="148"/>
                      <a:pt x="198" y="148"/>
                    </a:cubicBezTo>
                    <a:cubicBezTo>
                      <a:pt x="218" y="148"/>
                      <a:pt x="234" y="131"/>
                      <a:pt x="234" y="111"/>
                    </a:cubicBezTo>
                    <a:cubicBezTo>
                      <a:pt x="234" y="104"/>
                      <a:pt x="232" y="97"/>
                      <a:pt x="22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100"/>
              <p:cNvSpPr>
                <a:spLocks/>
              </p:cNvSpPr>
              <p:nvPr/>
            </p:nvSpPr>
            <p:spPr bwMode="auto">
              <a:xfrm>
                <a:off x="7073169" y="4523143"/>
                <a:ext cx="587375" cy="415925"/>
              </a:xfrm>
              <a:custGeom>
                <a:avLst/>
                <a:gdLst>
                  <a:gd name="T0" fmla="*/ 207 w 212"/>
                  <a:gd name="T1" fmla="*/ 83 h 150"/>
                  <a:gd name="T2" fmla="*/ 208 w 212"/>
                  <a:gd name="T3" fmla="*/ 78 h 150"/>
                  <a:gd name="T4" fmla="*/ 190 w 212"/>
                  <a:gd name="T5" fmla="*/ 61 h 150"/>
                  <a:gd name="T6" fmla="*/ 186 w 212"/>
                  <a:gd name="T7" fmla="*/ 61 h 150"/>
                  <a:gd name="T8" fmla="*/ 165 w 212"/>
                  <a:gd name="T9" fmla="*/ 45 h 150"/>
                  <a:gd name="T10" fmla="*/ 166 w 212"/>
                  <a:gd name="T11" fmla="*/ 40 h 150"/>
                  <a:gd name="T12" fmla="*/ 145 w 212"/>
                  <a:gd name="T13" fmla="*/ 19 h 150"/>
                  <a:gd name="T14" fmla="*/ 143 w 212"/>
                  <a:gd name="T15" fmla="*/ 20 h 150"/>
                  <a:gd name="T16" fmla="*/ 113 w 212"/>
                  <a:gd name="T17" fmla="*/ 0 h 150"/>
                  <a:gd name="T18" fmla="*/ 80 w 212"/>
                  <a:gd name="T19" fmla="*/ 31 h 150"/>
                  <a:gd name="T20" fmla="*/ 79 w 212"/>
                  <a:gd name="T21" fmla="*/ 31 h 150"/>
                  <a:gd name="T22" fmla="*/ 62 w 212"/>
                  <a:gd name="T23" fmla="*/ 48 h 150"/>
                  <a:gd name="T24" fmla="*/ 53 w 212"/>
                  <a:gd name="T25" fmla="*/ 46 h 150"/>
                  <a:gd name="T26" fmla="*/ 30 w 212"/>
                  <a:gd name="T27" fmla="*/ 65 h 150"/>
                  <a:gd name="T28" fmla="*/ 0 w 212"/>
                  <a:gd name="T29" fmla="*/ 98 h 150"/>
                  <a:gd name="T30" fmla="*/ 33 w 212"/>
                  <a:gd name="T31" fmla="*/ 131 h 150"/>
                  <a:gd name="T32" fmla="*/ 46 w 212"/>
                  <a:gd name="T33" fmla="*/ 128 h 150"/>
                  <a:gd name="T34" fmla="*/ 72 w 212"/>
                  <a:gd name="T35" fmla="*/ 148 h 150"/>
                  <a:gd name="T36" fmla="*/ 86 w 212"/>
                  <a:gd name="T37" fmla="*/ 144 h 150"/>
                  <a:gd name="T38" fmla="*/ 115 w 212"/>
                  <a:gd name="T39" fmla="*/ 150 h 150"/>
                  <a:gd name="T40" fmla="*/ 162 w 212"/>
                  <a:gd name="T41" fmla="*/ 130 h 150"/>
                  <a:gd name="T42" fmla="*/ 179 w 212"/>
                  <a:gd name="T43" fmla="*/ 135 h 150"/>
                  <a:gd name="T44" fmla="*/ 212 w 212"/>
                  <a:gd name="T45" fmla="*/ 102 h 150"/>
                  <a:gd name="T46" fmla="*/ 207 w 212"/>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50">
                    <a:moveTo>
                      <a:pt x="207" y="83"/>
                    </a:moveTo>
                    <a:cubicBezTo>
                      <a:pt x="207" y="81"/>
                      <a:pt x="208" y="80"/>
                      <a:pt x="208" y="78"/>
                    </a:cubicBezTo>
                    <a:cubicBezTo>
                      <a:pt x="208" y="68"/>
                      <a:pt x="200" y="61"/>
                      <a:pt x="190" y="61"/>
                    </a:cubicBezTo>
                    <a:cubicBezTo>
                      <a:pt x="189" y="61"/>
                      <a:pt x="187" y="61"/>
                      <a:pt x="186" y="61"/>
                    </a:cubicBezTo>
                    <a:cubicBezTo>
                      <a:pt x="181" y="53"/>
                      <a:pt x="174" y="48"/>
                      <a:pt x="165" y="45"/>
                    </a:cubicBezTo>
                    <a:cubicBezTo>
                      <a:pt x="165" y="44"/>
                      <a:pt x="166" y="42"/>
                      <a:pt x="166" y="40"/>
                    </a:cubicBezTo>
                    <a:cubicBezTo>
                      <a:pt x="166" y="29"/>
                      <a:pt x="156" y="19"/>
                      <a:pt x="145" y="19"/>
                    </a:cubicBezTo>
                    <a:cubicBezTo>
                      <a:pt x="144" y="19"/>
                      <a:pt x="144" y="20"/>
                      <a:pt x="143" y="20"/>
                    </a:cubicBezTo>
                    <a:cubicBezTo>
                      <a:pt x="138" y="8"/>
                      <a:pt x="126" y="0"/>
                      <a:pt x="113" y="0"/>
                    </a:cubicBezTo>
                    <a:cubicBezTo>
                      <a:pt x="95" y="0"/>
                      <a:pt x="81" y="14"/>
                      <a:pt x="80" y="31"/>
                    </a:cubicBezTo>
                    <a:cubicBezTo>
                      <a:pt x="79" y="31"/>
                      <a:pt x="79" y="31"/>
                      <a:pt x="79" y="31"/>
                    </a:cubicBezTo>
                    <a:cubicBezTo>
                      <a:pt x="70" y="31"/>
                      <a:pt x="62" y="39"/>
                      <a:pt x="62" y="48"/>
                    </a:cubicBezTo>
                    <a:cubicBezTo>
                      <a:pt x="59" y="47"/>
                      <a:pt x="56" y="46"/>
                      <a:pt x="53" y="46"/>
                    </a:cubicBezTo>
                    <a:cubicBezTo>
                      <a:pt x="42" y="46"/>
                      <a:pt x="32" y="54"/>
                      <a:pt x="30" y="65"/>
                    </a:cubicBezTo>
                    <a:cubicBezTo>
                      <a:pt x="13" y="67"/>
                      <a:pt x="0" y="81"/>
                      <a:pt x="0" y="98"/>
                    </a:cubicBezTo>
                    <a:cubicBezTo>
                      <a:pt x="0" y="116"/>
                      <a:pt x="14" y="131"/>
                      <a:pt x="33" y="131"/>
                    </a:cubicBezTo>
                    <a:cubicBezTo>
                      <a:pt x="37" y="131"/>
                      <a:pt x="42" y="130"/>
                      <a:pt x="46" y="128"/>
                    </a:cubicBezTo>
                    <a:cubicBezTo>
                      <a:pt x="50" y="140"/>
                      <a:pt x="60" y="148"/>
                      <a:pt x="72" y="148"/>
                    </a:cubicBezTo>
                    <a:cubicBezTo>
                      <a:pt x="77" y="148"/>
                      <a:pt x="82" y="146"/>
                      <a:pt x="86" y="144"/>
                    </a:cubicBezTo>
                    <a:cubicBezTo>
                      <a:pt x="95" y="148"/>
                      <a:pt x="104" y="150"/>
                      <a:pt x="115" y="150"/>
                    </a:cubicBezTo>
                    <a:cubicBezTo>
                      <a:pt x="133" y="150"/>
                      <a:pt x="150" y="142"/>
                      <a:pt x="162" y="130"/>
                    </a:cubicBezTo>
                    <a:cubicBezTo>
                      <a:pt x="167" y="133"/>
                      <a:pt x="173" y="135"/>
                      <a:pt x="179" y="135"/>
                    </a:cubicBezTo>
                    <a:cubicBezTo>
                      <a:pt x="197" y="135"/>
                      <a:pt x="212" y="120"/>
                      <a:pt x="212" y="102"/>
                    </a:cubicBezTo>
                    <a:cubicBezTo>
                      <a:pt x="212" y="95"/>
                      <a:pt x="210" y="88"/>
                      <a:pt x="207"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101"/>
              <p:cNvSpPr>
                <a:spLocks/>
              </p:cNvSpPr>
              <p:nvPr/>
            </p:nvSpPr>
            <p:spPr bwMode="auto">
              <a:xfrm>
                <a:off x="7428769" y="4981931"/>
                <a:ext cx="163513" cy="112713"/>
              </a:xfrm>
              <a:custGeom>
                <a:avLst/>
                <a:gdLst>
                  <a:gd name="T0" fmla="*/ 57 w 59"/>
                  <a:gd name="T1" fmla="*/ 23 h 41"/>
                  <a:gd name="T2" fmla="*/ 57 w 59"/>
                  <a:gd name="T3" fmla="*/ 21 h 41"/>
                  <a:gd name="T4" fmla="*/ 53 w 59"/>
                  <a:gd name="T5" fmla="*/ 17 h 41"/>
                  <a:gd name="T6" fmla="*/ 51 w 59"/>
                  <a:gd name="T7" fmla="*/ 17 h 41"/>
                  <a:gd name="T8" fmla="*/ 46 w 59"/>
                  <a:gd name="T9" fmla="*/ 12 h 41"/>
                  <a:gd name="T10" fmla="*/ 46 w 59"/>
                  <a:gd name="T11" fmla="*/ 11 h 41"/>
                  <a:gd name="T12" fmla="*/ 40 w 59"/>
                  <a:gd name="T13" fmla="*/ 5 h 41"/>
                  <a:gd name="T14" fmla="*/ 40 w 59"/>
                  <a:gd name="T15" fmla="*/ 5 h 41"/>
                  <a:gd name="T16" fmla="*/ 31 w 59"/>
                  <a:gd name="T17" fmla="*/ 0 h 41"/>
                  <a:gd name="T18" fmla="*/ 22 w 59"/>
                  <a:gd name="T19" fmla="*/ 8 h 41"/>
                  <a:gd name="T20" fmla="*/ 22 w 59"/>
                  <a:gd name="T21" fmla="*/ 8 h 41"/>
                  <a:gd name="T22" fmla="*/ 17 w 59"/>
                  <a:gd name="T23" fmla="*/ 13 h 41"/>
                  <a:gd name="T24" fmla="*/ 15 w 59"/>
                  <a:gd name="T25" fmla="*/ 13 h 41"/>
                  <a:gd name="T26" fmla="*/ 8 w 59"/>
                  <a:gd name="T27" fmla="*/ 18 h 41"/>
                  <a:gd name="T28" fmla="*/ 0 w 59"/>
                  <a:gd name="T29" fmla="*/ 27 h 41"/>
                  <a:gd name="T30" fmla="*/ 9 w 59"/>
                  <a:gd name="T31" fmla="*/ 36 h 41"/>
                  <a:gd name="T32" fmla="*/ 13 w 59"/>
                  <a:gd name="T33" fmla="*/ 35 h 41"/>
                  <a:gd name="T34" fmla="*/ 20 w 59"/>
                  <a:gd name="T35" fmla="*/ 40 h 41"/>
                  <a:gd name="T36" fmla="*/ 24 w 59"/>
                  <a:gd name="T37" fmla="*/ 39 h 41"/>
                  <a:gd name="T38" fmla="*/ 32 w 59"/>
                  <a:gd name="T39" fmla="*/ 41 h 41"/>
                  <a:gd name="T40" fmla="*/ 45 w 59"/>
                  <a:gd name="T41" fmla="*/ 36 h 41"/>
                  <a:gd name="T42" fmla="*/ 50 w 59"/>
                  <a:gd name="T43" fmla="*/ 37 h 41"/>
                  <a:gd name="T44" fmla="*/ 59 w 59"/>
                  <a:gd name="T45" fmla="*/ 28 h 41"/>
                  <a:gd name="T46" fmla="*/ 57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57" y="23"/>
                    </a:moveTo>
                    <a:cubicBezTo>
                      <a:pt x="57" y="22"/>
                      <a:pt x="57" y="22"/>
                      <a:pt x="57" y="21"/>
                    </a:cubicBezTo>
                    <a:cubicBezTo>
                      <a:pt x="57" y="19"/>
                      <a:pt x="55" y="17"/>
                      <a:pt x="53" y="17"/>
                    </a:cubicBezTo>
                    <a:cubicBezTo>
                      <a:pt x="52" y="17"/>
                      <a:pt x="52" y="17"/>
                      <a:pt x="51" y="17"/>
                    </a:cubicBezTo>
                    <a:cubicBezTo>
                      <a:pt x="50" y="15"/>
                      <a:pt x="48" y="13"/>
                      <a:pt x="46" y="12"/>
                    </a:cubicBezTo>
                    <a:cubicBezTo>
                      <a:pt x="46" y="12"/>
                      <a:pt x="46" y="11"/>
                      <a:pt x="46" y="11"/>
                    </a:cubicBezTo>
                    <a:cubicBezTo>
                      <a:pt x="46" y="8"/>
                      <a:pt x="43" y="5"/>
                      <a:pt x="40" y="5"/>
                    </a:cubicBezTo>
                    <a:cubicBezTo>
                      <a:pt x="40" y="5"/>
                      <a:pt x="40" y="5"/>
                      <a:pt x="40" y="5"/>
                    </a:cubicBezTo>
                    <a:cubicBezTo>
                      <a:pt x="38" y="2"/>
                      <a:pt x="35" y="0"/>
                      <a:pt x="31" y="0"/>
                    </a:cubicBezTo>
                    <a:cubicBezTo>
                      <a:pt x="27" y="0"/>
                      <a:pt x="23" y="4"/>
                      <a:pt x="22" y="8"/>
                    </a:cubicBezTo>
                    <a:cubicBezTo>
                      <a:pt x="22" y="8"/>
                      <a:pt x="22" y="8"/>
                      <a:pt x="22" y="8"/>
                    </a:cubicBezTo>
                    <a:cubicBezTo>
                      <a:pt x="19" y="8"/>
                      <a:pt x="17" y="10"/>
                      <a:pt x="17" y="13"/>
                    </a:cubicBezTo>
                    <a:cubicBezTo>
                      <a:pt x="17" y="13"/>
                      <a:pt x="16" y="13"/>
                      <a:pt x="15" y="13"/>
                    </a:cubicBezTo>
                    <a:cubicBezTo>
                      <a:pt x="12" y="13"/>
                      <a:pt x="9" y="15"/>
                      <a:pt x="8" y="18"/>
                    </a:cubicBezTo>
                    <a:cubicBezTo>
                      <a:pt x="4" y="18"/>
                      <a:pt x="0" y="22"/>
                      <a:pt x="0" y="27"/>
                    </a:cubicBezTo>
                    <a:cubicBezTo>
                      <a:pt x="0" y="32"/>
                      <a:pt x="4" y="36"/>
                      <a:pt x="9" y="36"/>
                    </a:cubicBezTo>
                    <a:cubicBezTo>
                      <a:pt x="11" y="36"/>
                      <a:pt x="12" y="36"/>
                      <a:pt x="13" y="35"/>
                    </a:cubicBezTo>
                    <a:cubicBezTo>
                      <a:pt x="14" y="38"/>
                      <a:pt x="17" y="40"/>
                      <a:pt x="20" y="40"/>
                    </a:cubicBezTo>
                    <a:cubicBezTo>
                      <a:pt x="22" y="40"/>
                      <a:pt x="23" y="40"/>
                      <a:pt x="24" y="39"/>
                    </a:cubicBezTo>
                    <a:cubicBezTo>
                      <a:pt x="26" y="41"/>
                      <a:pt x="29" y="41"/>
                      <a:pt x="32" y="41"/>
                    </a:cubicBezTo>
                    <a:cubicBezTo>
                      <a:pt x="37" y="41"/>
                      <a:pt x="42" y="39"/>
                      <a:pt x="45" y="36"/>
                    </a:cubicBezTo>
                    <a:cubicBezTo>
                      <a:pt x="46" y="36"/>
                      <a:pt x="48" y="37"/>
                      <a:pt x="50" y="37"/>
                    </a:cubicBezTo>
                    <a:cubicBezTo>
                      <a:pt x="55" y="37"/>
                      <a:pt x="59" y="33"/>
                      <a:pt x="59" y="28"/>
                    </a:cubicBezTo>
                    <a:cubicBezTo>
                      <a:pt x="59" y="26"/>
                      <a:pt x="58" y="24"/>
                      <a:pt x="57"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102"/>
              <p:cNvSpPr>
                <a:spLocks/>
              </p:cNvSpPr>
              <p:nvPr/>
            </p:nvSpPr>
            <p:spPr bwMode="auto">
              <a:xfrm>
                <a:off x="7430356" y="4983518"/>
                <a:ext cx="158750" cy="111125"/>
              </a:xfrm>
              <a:custGeom>
                <a:avLst/>
                <a:gdLst>
                  <a:gd name="T0" fmla="*/ 55 w 57"/>
                  <a:gd name="T1" fmla="*/ 22 h 40"/>
                  <a:gd name="T2" fmla="*/ 55 w 57"/>
                  <a:gd name="T3" fmla="*/ 20 h 40"/>
                  <a:gd name="T4" fmla="*/ 51 w 57"/>
                  <a:gd name="T5" fmla="*/ 16 h 40"/>
                  <a:gd name="T6" fmla="*/ 50 w 57"/>
                  <a:gd name="T7" fmla="*/ 16 h 40"/>
                  <a:gd name="T8" fmla="*/ 44 w 57"/>
                  <a:gd name="T9" fmla="*/ 12 h 40"/>
                  <a:gd name="T10" fmla="*/ 44 w 57"/>
                  <a:gd name="T11" fmla="*/ 10 h 40"/>
                  <a:gd name="T12" fmla="*/ 39 w 57"/>
                  <a:gd name="T13" fmla="*/ 5 h 40"/>
                  <a:gd name="T14" fmla="*/ 38 w 57"/>
                  <a:gd name="T15" fmla="*/ 5 h 40"/>
                  <a:gd name="T16" fmla="*/ 30 w 57"/>
                  <a:gd name="T17" fmla="*/ 0 h 40"/>
                  <a:gd name="T18" fmla="*/ 22 w 57"/>
                  <a:gd name="T19" fmla="*/ 8 h 40"/>
                  <a:gd name="T20" fmla="*/ 21 w 57"/>
                  <a:gd name="T21" fmla="*/ 8 h 40"/>
                  <a:gd name="T22" fmla="*/ 17 w 57"/>
                  <a:gd name="T23" fmla="*/ 12 h 40"/>
                  <a:gd name="T24" fmla="*/ 14 w 57"/>
                  <a:gd name="T25" fmla="*/ 12 h 40"/>
                  <a:gd name="T26" fmla="*/ 8 w 57"/>
                  <a:gd name="T27" fmla="*/ 17 h 40"/>
                  <a:gd name="T28" fmla="*/ 0 w 57"/>
                  <a:gd name="T29" fmla="*/ 26 h 40"/>
                  <a:gd name="T30" fmla="*/ 9 w 57"/>
                  <a:gd name="T31" fmla="*/ 34 h 40"/>
                  <a:gd name="T32" fmla="*/ 12 w 57"/>
                  <a:gd name="T33" fmla="*/ 34 h 40"/>
                  <a:gd name="T34" fmla="*/ 19 w 57"/>
                  <a:gd name="T35" fmla="*/ 39 h 40"/>
                  <a:gd name="T36" fmla="*/ 23 w 57"/>
                  <a:gd name="T37" fmla="*/ 38 h 40"/>
                  <a:gd name="T38" fmla="*/ 31 w 57"/>
                  <a:gd name="T39" fmla="*/ 40 h 40"/>
                  <a:gd name="T40" fmla="*/ 43 w 57"/>
                  <a:gd name="T41" fmla="*/ 34 h 40"/>
                  <a:gd name="T42" fmla="*/ 48 w 57"/>
                  <a:gd name="T43" fmla="*/ 35 h 40"/>
                  <a:gd name="T44" fmla="*/ 57 w 57"/>
                  <a:gd name="T45" fmla="*/ 27 h 40"/>
                  <a:gd name="T46" fmla="*/ 55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55" y="22"/>
                    </a:moveTo>
                    <a:cubicBezTo>
                      <a:pt x="55" y="21"/>
                      <a:pt x="55" y="21"/>
                      <a:pt x="55" y="20"/>
                    </a:cubicBezTo>
                    <a:cubicBezTo>
                      <a:pt x="55" y="18"/>
                      <a:pt x="53" y="16"/>
                      <a:pt x="51" y="16"/>
                    </a:cubicBezTo>
                    <a:cubicBezTo>
                      <a:pt x="51" y="16"/>
                      <a:pt x="50" y="16"/>
                      <a:pt x="50" y="16"/>
                    </a:cubicBezTo>
                    <a:cubicBezTo>
                      <a:pt x="49" y="14"/>
                      <a:pt x="47" y="12"/>
                      <a:pt x="44" y="12"/>
                    </a:cubicBezTo>
                    <a:cubicBezTo>
                      <a:pt x="44" y="11"/>
                      <a:pt x="44" y="11"/>
                      <a:pt x="44" y="10"/>
                    </a:cubicBezTo>
                    <a:cubicBezTo>
                      <a:pt x="44" y="7"/>
                      <a:pt x="42" y="5"/>
                      <a:pt x="39" y="5"/>
                    </a:cubicBezTo>
                    <a:cubicBezTo>
                      <a:pt x="38" y="5"/>
                      <a:pt x="38" y="5"/>
                      <a:pt x="38" y="5"/>
                    </a:cubicBezTo>
                    <a:cubicBezTo>
                      <a:pt x="37" y="2"/>
                      <a:pt x="34" y="0"/>
                      <a:pt x="30" y="0"/>
                    </a:cubicBezTo>
                    <a:cubicBezTo>
                      <a:pt x="26" y="0"/>
                      <a:pt x="22" y="3"/>
                      <a:pt x="22" y="8"/>
                    </a:cubicBezTo>
                    <a:cubicBezTo>
                      <a:pt x="21" y="8"/>
                      <a:pt x="21" y="8"/>
                      <a:pt x="21" y="8"/>
                    </a:cubicBezTo>
                    <a:cubicBezTo>
                      <a:pt x="19" y="8"/>
                      <a:pt x="17" y="10"/>
                      <a:pt x="17" y="12"/>
                    </a:cubicBezTo>
                    <a:cubicBezTo>
                      <a:pt x="16" y="12"/>
                      <a:pt x="15" y="12"/>
                      <a:pt x="14" y="12"/>
                    </a:cubicBezTo>
                    <a:cubicBezTo>
                      <a:pt x="11" y="12"/>
                      <a:pt x="9" y="14"/>
                      <a:pt x="8" y="17"/>
                    </a:cubicBezTo>
                    <a:cubicBezTo>
                      <a:pt x="4" y="17"/>
                      <a:pt x="0" y="21"/>
                      <a:pt x="0" y="26"/>
                    </a:cubicBezTo>
                    <a:cubicBezTo>
                      <a:pt x="0" y="31"/>
                      <a:pt x="4" y="34"/>
                      <a:pt x="9" y="34"/>
                    </a:cubicBezTo>
                    <a:cubicBezTo>
                      <a:pt x="10" y="34"/>
                      <a:pt x="11" y="34"/>
                      <a:pt x="12" y="34"/>
                    </a:cubicBezTo>
                    <a:cubicBezTo>
                      <a:pt x="13" y="37"/>
                      <a:pt x="16" y="39"/>
                      <a:pt x="19" y="39"/>
                    </a:cubicBezTo>
                    <a:cubicBezTo>
                      <a:pt x="21" y="39"/>
                      <a:pt x="22" y="38"/>
                      <a:pt x="23" y="38"/>
                    </a:cubicBezTo>
                    <a:cubicBezTo>
                      <a:pt x="25" y="39"/>
                      <a:pt x="28" y="40"/>
                      <a:pt x="31" y="40"/>
                    </a:cubicBezTo>
                    <a:cubicBezTo>
                      <a:pt x="36" y="40"/>
                      <a:pt x="40" y="37"/>
                      <a:pt x="43" y="34"/>
                    </a:cubicBezTo>
                    <a:cubicBezTo>
                      <a:pt x="45" y="35"/>
                      <a:pt x="46" y="35"/>
                      <a:pt x="48" y="35"/>
                    </a:cubicBezTo>
                    <a:cubicBezTo>
                      <a:pt x="53" y="35"/>
                      <a:pt x="57" y="31"/>
                      <a:pt x="57" y="27"/>
                    </a:cubicBezTo>
                    <a:cubicBezTo>
                      <a:pt x="57" y="25"/>
                      <a:pt x="56" y="23"/>
                      <a:pt x="55"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103"/>
              <p:cNvSpPr>
                <a:spLocks/>
              </p:cNvSpPr>
              <p:nvPr/>
            </p:nvSpPr>
            <p:spPr bwMode="auto">
              <a:xfrm>
                <a:off x="7439881" y="4983518"/>
                <a:ext cx="142875" cy="103188"/>
              </a:xfrm>
              <a:custGeom>
                <a:avLst/>
                <a:gdLst>
                  <a:gd name="T0" fmla="*/ 50 w 52"/>
                  <a:gd name="T1" fmla="*/ 21 h 37"/>
                  <a:gd name="T2" fmla="*/ 51 w 52"/>
                  <a:gd name="T3" fmla="*/ 19 h 37"/>
                  <a:gd name="T4" fmla="*/ 46 w 52"/>
                  <a:gd name="T5" fmla="*/ 15 h 37"/>
                  <a:gd name="T6" fmla="*/ 45 w 52"/>
                  <a:gd name="T7" fmla="*/ 15 h 37"/>
                  <a:gd name="T8" fmla="*/ 40 w 52"/>
                  <a:gd name="T9" fmla="*/ 11 h 37"/>
                  <a:gd name="T10" fmla="*/ 40 w 52"/>
                  <a:gd name="T11" fmla="*/ 10 h 37"/>
                  <a:gd name="T12" fmla="*/ 35 w 52"/>
                  <a:gd name="T13" fmla="*/ 5 h 37"/>
                  <a:gd name="T14" fmla="*/ 35 w 52"/>
                  <a:gd name="T15" fmla="*/ 5 h 37"/>
                  <a:gd name="T16" fmla="*/ 28 w 52"/>
                  <a:gd name="T17" fmla="*/ 0 h 37"/>
                  <a:gd name="T18" fmla="*/ 20 w 52"/>
                  <a:gd name="T19" fmla="*/ 8 h 37"/>
                  <a:gd name="T20" fmla="*/ 19 w 52"/>
                  <a:gd name="T21" fmla="*/ 8 h 37"/>
                  <a:gd name="T22" fmla="*/ 15 w 52"/>
                  <a:gd name="T23" fmla="*/ 12 h 37"/>
                  <a:gd name="T24" fmla="*/ 13 w 52"/>
                  <a:gd name="T25" fmla="*/ 12 h 37"/>
                  <a:gd name="T26" fmla="*/ 7 w 52"/>
                  <a:gd name="T27" fmla="*/ 16 h 37"/>
                  <a:gd name="T28" fmla="*/ 0 w 52"/>
                  <a:gd name="T29" fmla="*/ 24 h 37"/>
                  <a:gd name="T30" fmla="*/ 8 w 52"/>
                  <a:gd name="T31" fmla="*/ 32 h 37"/>
                  <a:gd name="T32" fmla="*/ 11 w 52"/>
                  <a:gd name="T33" fmla="*/ 31 h 37"/>
                  <a:gd name="T34" fmla="*/ 18 w 52"/>
                  <a:gd name="T35" fmla="*/ 36 h 37"/>
                  <a:gd name="T36" fmla="*/ 21 w 52"/>
                  <a:gd name="T37" fmla="*/ 35 h 37"/>
                  <a:gd name="T38" fmla="*/ 28 w 52"/>
                  <a:gd name="T39" fmla="*/ 37 h 37"/>
                  <a:gd name="T40" fmla="*/ 39 w 52"/>
                  <a:gd name="T41" fmla="*/ 32 h 37"/>
                  <a:gd name="T42" fmla="*/ 44 w 52"/>
                  <a:gd name="T43" fmla="*/ 33 h 37"/>
                  <a:gd name="T44" fmla="*/ 52 w 52"/>
                  <a:gd name="T45" fmla="*/ 25 h 37"/>
                  <a:gd name="T46" fmla="*/ 50 w 52"/>
                  <a:gd name="T47"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7">
                    <a:moveTo>
                      <a:pt x="50" y="21"/>
                    </a:moveTo>
                    <a:cubicBezTo>
                      <a:pt x="50" y="20"/>
                      <a:pt x="51" y="20"/>
                      <a:pt x="51" y="19"/>
                    </a:cubicBezTo>
                    <a:cubicBezTo>
                      <a:pt x="51" y="17"/>
                      <a:pt x="49" y="15"/>
                      <a:pt x="46" y="15"/>
                    </a:cubicBezTo>
                    <a:cubicBezTo>
                      <a:pt x="46" y="15"/>
                      <a:pt x="46" y="15"/>
                      <a:pt x="45" y="15"/>
                    </a:cubicBezTo>
                    <a:cubicBezTo>
                      <a:pt x="44" y="13"/>
                      <a:pt x="42" y="12"/>
                      <a:pt x="40" y="11"/>
                    </a:cubicBezTo>
                    <a:cubicBezTo>
                      <a:pt x="40" y="11"/>
                      <a:pt x="40" y="10"/>
                      <a:pt x="40" y="10"/>
                    </a:cubicBezTo>
                    <a:cubicBezTo>
                      <a:pt x="40" y="7"/>
                      <a:pt x="38" y="5"/>
                      <a:pt x="35" y="5"/>
                    </a:cubicBezTo>
                    <a:cubicBezTo>
                      <a:pt x="35" y="5"/>
                      <a:pt x="35" y="5"/>
                      <a:pt x="35" y="5"/>
                    </a:cubicBezTo>
                    <a:cubicBezTo>
                      <a:pt x="34" y="2"/>
                      <a:pt x="31" y="0"/>
                      <a:pt x="28" y="0"/>
                    </a:cubicBezTo>
                    <a:cubicBezTo>
                      <a:pt x="23" y="0"/>
                      <a:pt x="20" y="4"/>
                      <a:pt x="20" y="8"/>
                    </a:cubicBezTo>
                    <a:cubicBezTo>
                      <a:pt x="19" y="8"/>
                      <a:pt x="19" y="8"/>
                      <a:pt x="19" y="8"/>
                    </a:cubicBezTo>
                    <a:cubicBezTo>
                      <a:pt x="17" y="8"/>
                      <a:pt x="15" y="10"/>
                      <a:pt x="15" y="12"/>
                    </a:cubicBezTo>
                    <a:cubicBezTo>
                      <a:pt x="15" y="12"/>
                      <a:pt x="14" y="12"/>
                      <a:pt x="13" y="12"/>
                    </a:cubicBezTo>
                    <a:cubicBezTo>
                      <a:pt x="10" y="12"/>
                      <a:pt x="8" y="13"/>
                      <a:pt x="7" y="16"/>
                    </a:cubicBezTo>
                    <a:cubicBezTo>
                      <a:pt x="3" y="16"/>
                      <a:pt x="0" y="20"/>
                      <a:pt x="0" y="24"/>
                    </a:cubicBezTo>
                    <a:cubicBezTo>
                      <a:pt x="0" y="29"/>
                      <a:pt x="4" y="32"/>
                      <a:pt x="8" y="32"/>
                    </a:cubicBezTo>
                    <a:cubicBezTo>
                      <a:pt x="9" y="32"/>
                      <a:pt x="10" y="32"/>
                      <a:pt x="11" y="31"/>
                    </a:cubicBezTo>
                    <a:cubicBezTo>
                      <a:pt x="12" y="34"/>
                      <a:pt x="15" y="36"/>
                      <a:pt x="18" y="36"/>
                    </a:cubicBezTo>
                    <a:cubicBezTo>
                      <a:pt x="19" y="36"/>
                      <a:pt x="20" y="36"/>
                      <a:pt x="21" y="35"/>
                    </a:cubicBezTo>
                    <a:cubicBezTo>
                      <a:pt x="23" y="36"/>
                      <a:pt x="26" y="37"/>
                      <a:pt x="28" y="37"/>
                    </a:cubicBezTo>
                    <a:cubicBezTo>
                      <a:pt x="32" y="37"/>
                      <a:pt x="37" y="35"/>
                      <a:pt x="39" y="32"/>
                    </a:cubicBezTo>
                    <a:cubicBezTo>
                      <a:pt x="41" y="33"/>
                      <a:pt x="42" y="33"/>
                      <a:pt x="44" y="33"/>
                    </a:cubicBezTo>
                    <a:cubicBezTo>
                      <a:pt x="48" y="33"/>
                      <a:pt x="52" y="29"/>
                      <a:pt x="52" y="25"/>
                    </a:cubicBezTo>
                    <a:cubicBezTo>
                      <a:pt x="52" y="23"/>
                      <a:pt x="51" y="22"/>
                      <a:pt x="50"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104"/>
              <p:cNvSpPr>
                <a:spLocks/>
              </p:cNvSpPr>
              <p:nvPr/>
            </p:nvSpPr>
            <p:spPr bwMode="auto">
              <a:xfrm>
                <a:off x="7319231" y="5139093"/>
                <a:ext cx="65088" cy="285750"/>
              </a:xfrm>
              <a:custGeom>
                <a:avLst/>
                <a:gdLst>
                  <a:gd name="T0" fmla="*/ 19 w 23"/>
                  <a:gd name="T1" fmla="*/ 0 h 103"/>
                  <a:gd name="T2" fmla="*/ 5 w 23"/>
                  <a:gd name="T3" fmla="*/ 26 h 103"/>
                  <a:gd name="T4" fmla="*/ 3 w 23"/>
                  <a:gd name="T5" fmla="*/ 88 h 103"/>
                  <a:gd name="T6" fmla="*/ 11 w 23"/>
                  <a:gd name="T7" fmla="*/ 84 h 103"/>
                  <a:gd name="T8" fmla="*/ 23 w 23"/>
                  <a:gd name="T9" fmla="*/ 100 h 103"/>
                  <a:gd name="T10" fmla="*/ 19 w 23"/>
                  <a:gd name="T11" fmla="*/ 0 h 103"/>
                </a:gdLst>
                <a:ahLst/>
                <a:cxnLst>
                  <a:cxn ang="0">
                    <a:pos x="T0" y="T1"/>
                  </a:cxn>
                  <a:cxn ang="0">
                    <a:pos x="T2" y="T3"/>
                  </a:cxn>
                  <a:cxn ang="0">
                    <a:pos x="T4" y="T5"/>
                  </a:cxn>
                  <a:cxn ang="0">
                    <a:pos x="T6" y="T7"/>
                  </a:cxn>
                  <a:cxn ang="0">
                    <a:pos x="T8" y="T9"/>
                  </a:cxn>
                  <a:cxn ang="0">
                    <a:pos x="T10" y="T11"/>
                  </a:cxn>
                </a:cxnLst>
                <a:rect l="0" t="0" r="r" b="b"/>
                <a:pathLst>
                  <a:path w="23" h="103">
                    <a:moveTo>
                      <a:pt x="19" y="0"/>
                    </a:moveTo>
                    <a:cubicBezTo>
                      <a:pt x="19" y="0"/>
                      <a:pt x="10" y="11"/>
                      <a:pt x="5" y="26"/>
                    </a:cubicBezTo>
                    <a:cubicBezTo>
                      <a:pt x="0" y="42"/>
                      <a:pt x="0" y="74"/>
                      <a:pt x="3" y="88"/>
                    </a:cubicBezTo>
                    <a:cubicBezTo>
                      <a:pt x="5" y="103"/>
                      <a:pt x="5" y="78"/>
                      <a:pt x="11" y="84"/>
                    </a:cubicBezTo>
                    <a:cubicBezTo>
                      <a:pt x="17" y="90"/>
                      <a:pt x="17" y="101"/>
                      <a:pt x="23" y="100"/>
                    </a:cubicBezTo>
                    <a:cubicBezTo>
                      <a:pt x="23" y="100"/>
                      <a:pt x="1" y="58"/>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105"/>
              <p:cNvSpPr>
                <a:spLocks/>
              </p:cNvSpPr>
              <p:nvPr/>
            </p:nvSpPr>
            <p:spPr bwMode="auto">
              <a:xfrm>
                <a:off x="7519256" y="5428018"/>
                <a:ext cx="107950" cy="15875"/>
              </a:xfrm>
              <a:custGeom>
                <a:avLst/>
                <a:gdLst>
                  <a:gd name="T0" fmla="*/ 28 w 39"/>
                  <a:gd name="T1" fmla="*/ 0 h 6"/>
                  <a:gd name="T2" fmla="*/ 33 w 39"/>
                  <a:gd name="T3" fmla="*/ 4 h 6"/>
                  <a:gd name="T4" fmla="*/ 39 w 39"/>
                  <a:gd name="T5" fmla="*/ 5 h 6"/>
                  <a:gd name="T6" fmla="*/ 29 w 39"/>
                  <a:gd name="T7" fmla="*/ 5 h 6"/>
                  <a:gd name="T8" fmla="*/ 22 w 39"/>
                  <a:gd name="T9" fmla="*/ 4 h 6"/>
                  <a:gd name="T10" fmla="*/ 11 w 39"/>
                  <a:gd name="T11" fmla="*/ 5 h 6"/>
                  <a:gd name="T12" fmla="*/ 2 w 39"/>
                  <a:gd name="T13" fmla="*/ 5 h 6"/>
                  <a:gd name="T14" fmla="*/ 5 w 39"/>
                  <a:gd name="T15" fmla="*/ 4 h 6"/>
                  <a:gd name="T16" fmla="*/ 14 w 39"/>
                  <a:gd name="T17" fmla="*/ 2 h 6"/>
                  <a:gd name="T18" fmla="*/ 28 w 3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
                    <a:moveTo>
                      <a:pt x="28" y="0"/>
                    </a:moveTo>
                    <a:cubicBezTo>
                      <a:pt x="28" y="0"/>
                      <a:pt x="27" y="3"/>
                      <a:pt x="33" y="4"/>
                    </a:cubicBezTo>
                    <a:cubicBezTo>
                      <a:pt x="39" y="4"/>
                      <a:pt x="39" y="5"/>
                      <a:pt x="39" y="5"/>
                    </a:cubicBezTo>
                    <a:cubicBezTo>
                      <a:pt x="39" y="5"/>
                      <a:pt x="33" y="5"/>
                      <a:pt x="29" y="5"/>
                    </a:cubicBezTo>
                    <a:cubicBezTo>
                      <a:pt x="26" y="5"/>
                      <a:pt x="25" y="4"/>
                      <a:pt x="22" y="4"/>
                    </a:cubicBezTo>
                    <a:cubicBezTo>
                      <a:pt x="19" y="4"/>
                      <a:pt x="15" y="6"/>
                      <a:pt x="11" y="5"/>
                    </a:cubicBezTo>
                    <a:cubicBezTo>
                      <a:pt x="7" y="5"/>
                      <a:pt x="5" y="4"/>
                      <a:pt x="2" y="5"/>
                    </a:cubicBezTo>
                    <a:cubicBezTo>
                      <a:pt x="0" y="5"/>
                      <a:pt x="2" y="4"/>
                      <a:pt x="5" y="4"/>
                    </a:cubicBezTo>
                    <a:cubicBezTo>
                      <a:pt x="9" y="4"/>
                      <a:pt x="12" y="4"/>
                      <a:pt x="14" y="2"/>
                    </a:cubicBezTo>
                    <a:cubicBezTo>
                      <a:pt x="15" y="0"/>
                      <a:pt x="28" y="0"/>
                      <a:pt x="2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106"/>
              <p:cNvSpPr>
                <a:spLocks/>
              </p:cNvSpPr>
              <p:nvPr/>
            </p:nvSpPr>
            <p:spPr bwMode="auto">
              <a:xfrm>
                <a:off x="7519256" y="5305781"/>
                <a:ext cx="58738" cy="30163"/>
              </a:xfrm>
              <a:custGeom>
                <a:avLst/>
                <a:gdLst>
                  <a:gd name="T0" fmla="*/ 0 w 21"/>
                  <a:gd name="T1" fmla="*/ 0 h 11"/>
                  <a:gd name="T2" fmla="*/ 20 w 21"/>
                  <a:gd name="T3" fmla="*/ 7 h 11"/>
                  <a:gd name="T4" fmla="*/ 21 w 21"/>
                  <a:gd name="T5" fmla="*/ 11 h 11"/>
                  <a:gd name="T6" fmla="*/ 15 w 21"/>
                  <a:gd name="T7" fmla="*/ 8 h 11"/>
                  <a:gd name="T8" fmla="*/ 0 w 21"/>
                  <a:gd name="T9" fmla="*/ 0 h 11"/>
                  <a:gd name="T10" fmla="*/ 0 w 21"/>
                  <a:gd name="T11" fmla="*/ 0 h 11"/>
                </a:gdLst>
                <a:ahLst/>
                <a:cxnLst>
                  <a:cxn ang="0">
                    <a:pos x="T0" y="T1"/>
                  </a:cxn>
                  <a:cxn ang="0">
                    <a:pos x="T2" y="T3"/>
                  </a:cxn>
                  <a:cxn ang="0">
                    <a:pos x="T4" y="T5"/>
                  </a:cxn>
                  <a:cxn ang="0">
                    <a:pos x="T6" y="T7"/>
                  </a:cxn>
                  <a:cxn ang="0">
                    <a:pos x="T8" y="T9"/>
                  </a:cxn>
                  <a:cxn ang="0">
                    <a:pos x="T10" y="T11"/>
                  </a:cxn>
                </a:cxnLst>
                <a:rect l="0" t="0" r="r" b="b"/>
                <a:pathLst>
                  <a:path w="21" h="11">
                    <a:moveTo>
                      <a:pt x="0" y="0"/>
                    </a:moveTo>
                    <a:cubicBezTo>
                      <a:pt x="0" y="0"/>
                      <a:pt x="6" y="6"/>
                      <a:pt x="20" y="7"/>
                    </a:cubicBezTo>
                    <a:cubicBezTo>
                      <a:pt x="21" y="11"/>
                      <a:pt x="21" y="11"/>
                      <a:pt x="21" y="11"/>
                    </a:cubicBezTo>
                    <a:cubicBezTo>
                      <a:pt x="21" y="11"/>
                      <a:pt x="18" y="9"/>
                      <a:pt x="15" y="8"/>
                    </a:cubicBezTo>
                    <a:cubicBezTo>
                      <a:pt x="11" y="8"/>
                      <a:pt x="2" y="4"/>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07"/>
              <p:cNvSpPr>
                <a:spLocks/>
              </p:cNvSpPr>
              <p:nvPr/>
            </p:nvSpPr>
            <p:spPr bwMode="auto">
              <a:xfrm>
                <a:off x="7525606" y="5301018"/>
                <a:ext cx="11113" cy="19050"/>
              </a:xfrm>
              <a:custGeom>
                <a:avLst/>
                <a:gdLst>
                  <a:gd name="T0" fmla="*/ 0 w 4"/>
                  <a:gd name="T1" fmla="*/ 0 h 7"/>
                  <a:gd name="T2" fmla="*/ 2 w 4"/>
                  <a:gd name="T3" fmla="*/ 5 h 7"/>
                  <a:gd name="T4" fmla="*/ 2 w 4"/>
                  <a:gd name="T5" fmla="*/ 6 h 7"/>
                  <a:gd name="T6" fmla="*/ 1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0" y="3"/>
                      <a:pt x="2" y="5"/>
                    </a:cubicBezTo>
                    <a:cubicBezTo>
                      <a:pt x="4" y="7"/>
                      <a:pt x="2" y="5"/>
                      <a:pt x="2" y="6"/>
                    </a:cubicBezTo>
                    <a:cubicBezTo>
                      <a:pt x="1" y="5"/>
                      <a:pt x="1" y="5"/>
                      <a:pt x="1" y="5"/>
                    </a:cubicBezTo>
                    <a:cubicBezTo>
                      <a:pt x="1" y="5"/>
                      <a:pt x="0"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108"/>
              <p:cNvSpPr>
                <a:spLocks/>
              </p:cNvSpPr>
              <p:nvPr/>
            </p:nvSpPr>
            <p:spPr bwMode="auto">
              <a:xfrm>
                <a:off x="7530369" y="5245456"/>
                <a:ext cx="69850" cy="193675"/>
              </a:xfrm>
              <a:custGeom>
                <a:avLst/>
                <a:gdLst>
                  <a:gd name="T0" fmla="*/ 18 w 25"/>
                  <a:gd name="T1" fmla="*/ 9 h 70"/>
                  <a:gd name="T2" fmla="*/ 20 w 25"/>
                  <a:gd name="T3" fmla="*/ 32 h 70"/>
                  <a:gd name="T4" fmla="*/ 23 w 25"/>
                  <a:gd name="T5" fmla="*/ 70 h 70"/>
                  <a:gd name="T6" fmla="*/ 8 w 25"/>
                  <a:gd name="T7" fmla="*/ 70 h 70"/>
                  <a:gd name="T8" fmla="*/ 14 w 25"/>
                  <a:gd name="T9" fmla="*/ 42 h 70"/>
                  <a:gd name="T10" fmla="*/ 0 w 25"/>
                  <a:gd name="T11" fmla="*/ 5 h 70"/>
                  <a:gd name="T12" fmla="*/ 4 w 25"/>
                  <a:gd name="T13" fmla="*/ 5 h 70"/>
                  <a:gd name="T14" fmla="*/ 13 w 25"/>
                  <a:gd name="T15" fmla="*/ 23 h 70"/>
                  <a:gd name="T16" fmla="*/ 13 w 25"/>
                  <a:gd name="T17" fmla="*/ 5 h 70"/>
                  <a:gd name="T18" fmla="*/ 18 w 25"/>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0">
                    <a:moveTo>
                      <a:pt x="18" y="9"/>
                    </a:moveTo>
                    <a:cubicBezTo>
                      <a:pt x="18" y="9"/>
                      <a:pt x="15" y="9"/>
                      <a:pt x="20" y="32"/>
                    </a:cubicBezTo>
                    <a:cubicBezTo>
                      <a:pt x="25" y="54"/>
                      <a:pt x="23" y="70"/>
                      <a:pt x="23" y="70"/>
                    </a:cubicBezTo>
                    <a:cubicBezTo>
                      <a:pt x="8" y="70"/>
                      <a:pt x="8" y="70"/>
                      <a:pt x="8" y="70"/>
                    </a:cubicBezTo>
                    <a:cubicBezTo>
                      <a:pt x="8" y="70"/>
                      <a:pt x="15" y="56"/>
                      <a:pt x="14" y="42"/>
                    </a:cubicBezTo>
                    <a:cubicBezTo>
                      <a:pt x="14" y="29"/>
                      <a:pt x="2" y="15"/>
                      <a:pt x="0" y="5"/>
                    </a:cubicBezTo>
                    <a:cubicBezTo>
                      <a:pt x="4" y="5"/>
                      <a:pt x="4" y="5"/>
                      <a:pt x="4" y="5"/>
                    </a:cubicBezTo>
                    <a:cubicBezTo>
                      <a:pt x="4" y="5"/>
                      <a:pt x="10" y="20"/>
                      <a:pt x="13" y="23"/>
                    </a:cubicBezTo>
                    <a:cubicBezTo>
                      <a:pt x="13" y="23"/>
                      <a:pt x="11" y="11"/>
                      <a:pt x="13" y="5"/>
                    </a:cubicBezTo>
                    <a:cubicBezTo>
                      <a:pt x="14" y="0"/>
                      <a:pt x="18" y="9"/>
                      <a:pt x="18" y="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8" name="Freeform 109"/>
              <p:cNvSpPr>
                <a:spLocks noEditPoints="1"/>
              </p:cNvSpPr>
              <p:nvPr/>
            </p:nvSpPr>
            <p:spPr bwMode="auto">
              <a:xfrm>
                <a:off x="7547831" y="5269268"/>
                <a:ext cx="19050" cy="39688"/>
              </a:xfrm>
              <a:custGeom>
                <a:avLst/>
                <a:gdLst>
                  <a:gd name="T0" fmla="*/ 7 w 7"/>
                  <a:gd name="T1" fmla="*/ 14 h 14"/>
                  <a:gd name="T2" fmla="*/ 7 w 7"/>
                  <a:gd name="T3" fmla="*/ 14 h 14"/>
                  <a:gd name="T4" fmla="*/ 7 w 7"/>
                  <a:gd name="T5" fmla="*/ 14 h 14"/>
                  <a:gd name="T6" fmla="*/ 7 w 7"/>
                  <a:gd name="T7" fmla="*/ 14 h 14"/>
                  <a:gd name="T8" fmla="*/ 7 w 7"/>
                  <a:gd name="T9" fmla="*/ 14 h 14"/>
                  <a:gd name="T10" fmla="*/ 7 w 7"/>
                  <a:gd name="T11" fmla="*/ 14 h 14"/>
                  <a:gd name="T12" fmla="*/ 7 w 7"/>
                  <a:gd name="T13" fmla="*/ 14 h 14"/>
                  <a:gd name="T14" fmla="*/ 7 w 7"/>
                  <a:gd name="T15" fmla="*/ 14 h 14"/>
                  <a:gd name="T16" fmla="*/ 7 w 7"/>
                  <a:gd name="T17" fmla="*/ 14 h 14"/>
                  <a:gd name="T18" fmla="*/ 7 w 7"/>
                  <a:gd name="T19" fmla="*/ 14 h 14"/>
                  <a:gd name="T20" fmla="*/ 7 w 7"/>
                  <a:gd name="T21" fmla="*/ 14 h 14"/>
                  <a:gd name="T22" fmla="*/ 7 w 7"/>
                  <a:gd name="T23" fmla="*/ 14 h 14"/>
                  <a:gd name="T24" fmla="*/ 7 w 7"/>
                  <a:gd name="T25" fmla="*/ 12 h 14"/>
                  <a:gd name="T26" fmla="*/ 7 w 7"/>
                  <a:gd name="T27" fmla="*/ 14 h 14"/>
                  <a:gd name="T28" fmla="*/ 7 w 7"/>
                  <a:gd name="T29" fmla="*/ 12 h 14"/>
                  <a:gd name="T30" fmla="*/ 0 w 7"/>
                  <a:gd name="T31" fmla="*/ 0 h 14"/>
                  <a:gd name="T32" fmla="*/ 0 w 7"/>
                  <a:gd name="T33" fmla="*/ 0 h 14"/>
                  <a:gd name="T34" fmla="*/ 7 w 7"/>
                  <a:gd name="T35" fmla="*/ 14 h 14"/>
                  <a:gd name="T36" fmla="*/ 7 w 7"/>
                  <a:gd name="T37" fmla="*/ 14 h 14"/>
                  <a:gd name="T38" fmla="*/ 0 w 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4">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2"/>
                    </a:moveTo>
                    <a:cubicBezTo>
                      <a:pt x="7" y="13"/>
                      <a:pt x="7" y="14"/>
                      <a:pt x="7" y="14"/>
                    </a:cubicBezTo>
                    <a:cubicBezTo>
                      <a:pt x="7" y="14"/>
                      <a:pt x="7" y="13"/>
                      <a:pt x="7" y="12"/>
                    </a:cubicBezTo>
                    <a:moveTo>
                      <a:pt x="0" y="0"/>
                    </a:moveTo>
                    <a:cubicBezTo>
                      <a:pt x="0" y="0"/>
                      <a:pt x="0" y="0"/>
                      <a:pt x="0" y="0"/>
                    </a:cubicBezTo>
                    <a:cubicBezTo>
                      <a:pt x="1" y="5"/>
                      <a:pt x="5" y="12"/>
                      <a:pt x="7" y="14"/>
                    </a:cubicBezTo>
                    <a:cubicBezTo>
                      <a:pt x="7" y="14"/>
                      <a:pt x="7" y="14"/>
                      <a:pt x="7" y="14"/>
                    </a:cubicBezTo>
                    <a:cubicBezTo>
                      <a:pt x="5" y="12"/>
                      <a:pt x="1" y="5"/>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110"/>
              <p:cNvSpPr>
                <a:spLocks/>
              </p:cNvSpPr>
              <p:nvPr/>
            </p:nvSpPr>
            <p:spPr bwMode="auto">
              <a:xfrm>
                <a:off x="7536719" y="5269268"/>
                <a:ext cx="52388" cy="100013"/>
              </a:xfrm>
              <a:custGeom>
                <a:avLst/>
                <a:gdLst>
                  <a:gd name="T0" fmla="*/ 10 w 19"/>
                  <a:gd name="T1" fmla="*/ 0 h 36"/>
                  <a:gd name="T2" fmla="*/ 11 w 19"/>
                  <a:gd name="T3" fmla="*/ 12 h 36"/>
                  <a:gd name="T4" fmla="*/ 11 w 19"/>
                  <a:gd name="T5" fmla="*/ 14 h 36"/>
                  <a:gd name="T6" fmla="*/ 11 w 19"/>
                  <a:gd name="T7" fmla="*/ 14 h 36"/>
                  <a:gd name="T8" fmla="*/ 11 w 19"/>
                  <a:gd name="T9" fmla="*/ 14 h 36"/>
                  <a:gd name="T10" fmla="*/ 11 w 19"/>
                  <a:gd name="T11" fmla="*/ 14 h 36"/>
                  <a:gd name="T12" fmla="*/ 11 w 19"/>
                  <a:gd name="T13" fmla="*/ 14 h 36"/>
                  <a:gd name="T14" fmla="*/ 11 w 19"/>
                  <a:gd name="T15" fmla="*/ 14 h 36"/>
                  <a:gd name="T16" fmla="*/ 11 w 19"/>
                  <a:gd name="T17" fmla="*/ 14 h 36"/>
                  <a:gd name="T18" fmla="*/ 11 w 19"/>
                  <a:gd name="T19" fmla="*/ 14 h 36"/>
                  <a:gd name="T20" fmla="*/ 11 w 19"/>
                  <a:gd name="T21" fmla="*/ 14 h 36"/>
                  <a:gd name="T22" fmla="*/ 11 w 19"/>
                  <a:gd name="T23" fmla="*/ 14 h 36"/>
                  <a:gd name="T24" fmla="*/ 11 w 19"/>
                  <a:gd name="T25" fmla="*/ 14 h 36"/>
                  <a:gd name="T26" fmla="*/ 11 w 19"/>
                  <a:gd name="T27" fmla="*/ 14 h 36"/>
                  <a:gd name="T28" fmla="*/ 4 w 19"/>
                  <a:gd name="T29" fmla="*/ 0 h 36"/>
                  <a:gd name="T30" fmla="*/ 0 w 19"/>
                  <a:gd name="T31" fmla="*/ 0 h 36"/>
                  <a:gd name="T32" fmla="*/ 12 w 19"/>
                  <a:gd name="T33" fmla="*/ 20 h 36"/>
                  <a:gd name="T34" fmla="*/ 19 w 19"/>
                  <a:gd name="T35" fmla="*/ 36 h 36"/>
                  <a:gd name="T36" fmla="*/ 16 w 19"/>
                  <a:gd name="T37" fmla="*/ 19 h 36"/>
                  <a:gd name="T38" fmla="*/ 14 w 19"/>
                  <a:gd name="T39" fmla="*/ 1 h 36"/>
                  <a:gd name="T40" fmla="*/ 10 w 19"/>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6">
                    <a:moveTo>
                      <a:pt x="10" y="0"/>
                    </a:moveTo>
                    <a:cubicBezTo>
                      <a:pt x="10" y="4"/>
                      <a:pt x="10" y="9"/>
                      <a:pt x="11" y="12"/>
                    </a:cubicBezTo>
                    <a:cubicBezTo>
                      <a:pt x="11" y="13"/>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9" y="12"/>
                      <a:pt x="5" y="5"/>
                      <a:pt x="4" y="0"/>
                    </a:cubicBezTo>
                    <a:cubicBezTo>
                      <a:pt x="2" y="0"/>
                      <a:pt x="0" y="0"/>
                      <a:pt x="0" y="0"/>
                    </a:cubicBezTo>
                    <a:cubicBezTo>
                      <a:pt x="0" y="0"/>
                      <a:pt x="7" y="15"/>
                      <a:pt x="12" y="20"/>
                    </a:cubicBezTo>
                    <a:cubicBezTo>
                      <a:pt x="17" y="25"/>
                      <a:pt x="19" y="36"/>
                      <a:pt x="19" y="36"/>
                    </a:cubicBezTo>
                    <a:cubicBezTo>
                      <a:pt x="19" y="36"/>
                      <a:pt x="17" y="23"/>
                      <a:pt x="16" y="19"/>
                    </a:cubicBezTo>
                    <a:cubicBezTo>
                      <a:pt x="15" y="14"/>
                      <a:pt x="14" y="4"/>
                      <a:pt x="14" y="1"/>
                    </a:cubicBezTo>
                    <a:cubicBezTo>
                      <a:pt x="15" y="0"/>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111"/>
              <p:cNvSpPr>
                <a:spLocks/>
              </p:cNvSpPr>
              <p:nvPr/>
            </p:nvSpPr>
            <p:spPr bwMode="auto">
              <a:xfrm>
                <a:off x="7589106" y="5320068"/>
                <a:ext cx="60325" cy="60325"/>
              </a:xfrm>
              <a:custGeom>
                <a:avLst/>
                <a:gdLst>
                  <a:gd name="T0" fmla="*/ 21 w 22"/>
                  <a:gd name="T1" fmla="*/ 1 h 22"/>
                  <a:gd name="T2" fmla="*/ 0 w 22"/>
                  <a:gd name="T3" fmla="*/ 17 h 22"/>
                  <a:gd name="T4" fmla="*/ 0 w 22"/>
                  <a:gd name="T5" fmla="*/ 22 h 22"/>
                  <a:gd name="T6" fmla="*/ 7 w 22"/>
                  <a:gd name="T7" fmla="*/ 16 h 22"/>
                  <a:gd name="T8" fmla="*/ 22 w 22"/>
                  <a:gd name="T9" fmla="*/ 0 h 22"/>
                  <a:gd name="T10" fmla="*/ 21 w 22"/>
                  <a:gd name="T11" fmla="*/ 1 h 22"/>
                </a:gdLst>
                <a:ahLst/>
                <a:cxnLst>
                  <a:cxn ang="0">
                    <a:pos x="T0" y="T1"/>
                  </a:cxn>
                  <a:cxn ang="0">
                    <a:pos x="T2" y="T3"/>
                  </a:cxn>
                  <a:cxn ang="0">
                    <a:pos x="T4" y="T5"/>
                  </a:cxn>
                  <a:cxn ang="0">
                    <a:pos x="T6" y="T7"/>
                  </a:cxn>
                  <a:cxn ang="0">
                    <a:pos x="T8" y="T9"/>
                  </a:cxn>
                  <a:cxn ang="0">
                    <a:pos x="T10" y="T11"/>
                  </a:cxn>
                </a:cxnLst>
                <a:rect l="0" t="0" r="r" b="b"/>
                <a:pathLst>
                  <a:path w="22" h="22">
                    <a:moveTo>
                      <a:pt x="21" y="1"/>
                    </a:moveTo>
                    <a:cubicBezTo>
                      <a:pt x="21" y="1"/>
                      <a:pt x="17" y="11"/>
                      <a:pt x="0" y="17"/>
                    </a:cubicBezTo>
                    <a:cubicBezTo>
                      <a:pt x="0" y="22"/>
                      <a:pt x="0" y="22"/>
                      <a:pt x="0" y="22"/>
                    </a:cubicBezTo>
                    <a:cubicBezTo>
                      <a:pt x="0" y="22"/>
                      <a:pt x="3" y="18"/>
                      <a:pt x="7" y="16"/>
                    </a:cubicBezTo>
                    <a:cubicBezTo>
                      <a:pt x="10" y="14"/>
                      <a:pt x="20" y="6"/>
                      <a:pt x="22" y="0"/>
                    </a:cubicBezTo>
                    <a:lnTo>
                      <a:pt x="2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112"/>
              <p:cNvSpPr>
                <a:spLocks/>
              </p:cNvSpPr>
              <p:nvPr/>
            </p:nvSpPr>
            <p:spPr bwMode="auto">
              <a:xfrm>
                <a:off x="7608156" y="5305781"/>
                <a:ext cx="25400" cy="66675"/>
              </a:xfrm>
              <a:custGeom>
                <a:avLst/>
                <a:gdLst>
                  <a:gd name="T0" fmla="*/ 5 w 9"/>
                  <a:gd name="T1" fmla="*/ 0 h 24"/>
                  <a:gd name="T2" fmla="*/ 4 w 9"/>
                  <a:gd name="T3" fmla="*/ 17 h 24"/>
                  <a:gd name="T4" fmla="*/ 4 w 9"/>
                  <a:gd name="T5" fmla="*/ 17 h 24"/>
                  <a:gd name="T6" fmla="*/ 7 w 9"/>
                  <a:gd name="T7" fmla="*/ 14 h 24"/>
                  <a:gd name="T8" fmla="*/ 5 w 9"/>
                  <a:gd name="T9" fmla="*/ 0 h 24"/>
                </a:gdLst>
                <a:ahLst/>
                <a:cxnLst>
                  <a:cxn ang="0">
                    <a:pos x="T0" y="T1"/>
                  </a:cxn>
                  <a:cxn ang="0">
                    <a:pos x="T2" y="T3"/>
                  </a:cxn>
                  <a:cxn ang="0">
                    <a:pos x="T4" y="T5"/>
                  </a:cxn>
                  <a:cxn ang="0">
                    <a:pos x="T6" y="T7"/>
                  </a:cxn>
                  <a:cxn ang="0">
                    <a:pos x="T8" y="T9"/>
                  </a:cxn>
                </a:cxnLst>
                <a:rect l="0" t="0" r="r" b="b"/>
                <a:pathLst>
                  <a:path w="9" h="24">
                    <a:moveTo>
                      <a:pt x="5" y="0"/>
                    </a:moveTo>
                    <a:cubicBezTo>
                      <a:pt x="5" y="0"/>
                      <a:pt x="8" y="9"/>
                      <a:pt x="4" y="17"/>
                    </a:cubicBezTo>
                    <a:cubicBezTo>
                      <a:pt x="0" y="24"/>
                      <a:pt x="3" y="17"/>
                      <a:pt x="4" y="17"/>
                    </a:cubicBezTo>
                    <a:cubicBezTo>
                      <a:pt x="7" y="14"/>
                      <a:pt x="7" y="14"/>
                      <a:pt x="7" y="14"/>
                    </a:cubicBezTo>
                    <a:cubicBezTo>
                      <a:pt x="7" y="14"/>
                      <a:pt x="9" y="3"/>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113"/>
              <p:cNvSpPr>
                <a:spLocks/>
              </p:cNvSpPr>
              <p:nvPr/>
            </p:nvSpPr>
            <p:spPr bwMode="auto">
              <a:xfrm>
                <a:off x="7593869" y="5267681"/>
                <a:ext cx="98425" cy="68263"/>
              </a:xfrm>
              <a:custGeom>
                <a:avLst/>
                <a:gdLst>
                  <a:gd name="T0" fmla="*/ 1 w 35"/>
                  <a:gd name="T1" fmla="*/ 14 h 25"/>
                  <a:gd name="T2" fmla="*/ 1 w 35"/>
                  <a:gd name="T3" fmla="*/ 13 h 25"/>
                  <a:gd name="T4" fmla="*/ 4 w 35"/>
                  <a:gd name="T5" fmla="*/ 10 h 25"/>
                  <a:gd name="T6" fmla="*/ 5 w 35"/>
                  <a:gd name="T7" fmla="*/ 10 h 25"/>
                  <a:gd name="T8" fmla="*/ 8 w 35"/>
                  <a:gd name="T9" fmla="*/ 8 h 25"/>
                  <a:gd name="T10" fmla="*/ 8 w 35"/>
                  <a:gd name="T11" fmla="*/ 7 h 25"/>
                  <a:gd name="T12" fmla="*/ 11 w 35"/>
                  <a:gd name="T13" fmla="*/ 4 h 25"/>
                  <a:gd name="T14" fmla="*/ 12 w 35"/>
                  <a:gd name="T15" fmla="*/ 4 h 25"/>
                  <a:gd name="T16" fmla="*/ 17 w 35"/>
                  <a:gd name="T17" fmla="*/ 0 h 25"/>
                  <a:gd name="T18" fmla="*/ 22 w 35"/>
                  <a:gd name="T19" fmla="*/ 6 h 25"/>
                  <a:gd name="T20" fmla="*/ 22 w 35"/>
                  <a:gd name="T21" fmla="*/ 6 h 25"/>
                  <a:gd name="T22" fmla="*/ 25 w 35"/>
                  <a:gd name="T23" fmla="*/ 8 h 25"/>
                  <a:gd name="T24" fmla="*/ 26 w 35"/>
                  <a:gd name="T25" fmla="*/ 8 h 25"/>
                  <a:gd name="T26" fmla="*/ 30 w 35"/>
                  <a:gd name="T27" fmla="*/ 11 h 25"/>
                  <a:gd name="T28" fmla="*/ 35 w 35"/>
                  <a:gd name="T29" fmla="*/ 16 h 25"/>
                  <a:gd name="T30" fmla="*/ 29 w 35"/>
                  <a:gd name="T31" fmla="*/ 22 h 25"/>
                  <a:gd name="T32" fmla="*/ 27 w 35"/>
                  <a:gd name="T33" fmla="*/ 21 h 25"/>
                  <a:gd name="T34" fmla="*/ 23 w 35"/>
                  <a:gd name="T35" fmla="*/ 24 h 25"/>
                  <a:gd name="T36" fmla="*/ 21 w 35"/>
                  <a:gd name="T37" fmla="*/ 24 h 25"/>
                  <a:gd name="T38" fmla="*/ 16 w 35"/>
                  <a:gd name="T39" fmla="*/ 25 h 25"/>
                  <a:gd name="T40" fmla="*/ 9 w 35"/>
                  <a:gd name="T41" fmla="*/ 21 h 25"/>
                  <a:gd name="T42" fmla="*/ 6 w 35"/>
                  <a:gd name="T43" fmla="*/ 22 h 25"/>
                  <a:gd name="T44" fmla="*/ 0 w 35"/>
                  <a:gd name="T45" fmla="*/ 17 h 25"/>
                  <a:gd name="T46" fmla="*/ 1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1" y="14"/>
                    </a:moveTo>
                    <a:cubicBezTo>
                      <a:pt x="1" y="13"/>
                      <a:pt x="1" y="13"/>
                      <a:pt x="1" y="13"/>
                    </a:cubicBezTo>
                    <a:cubicBezTo>
                      <a:pt x="1" y="12"/>
                      <a:pt x="2" y="10"/>
                      <a:pt x="4" y="10"/>
                    </a:cubicBezTo>
                    <a:cubicBezTo>
                      <a:pt x="5" y="10"/>
                      <a:pt x="5" y="10"/>
                      <a:pt x="5" y="10"/>
                    </a:cubicBezTo>
                    <a:cubicBezTo>
                      <a:pt x="5" y="9"/>
                      <a:pt x="7" y="8"/>
                      <a:pt x="8" y="8"/>
                    </a:cubicBezTo>
                    <a:cubicBezTo>
                      <a:pt x="8" y="7"/>
                      <a:pt x="8" y="7"/>
                      <a:pt x="8" y="7"/>
                    </a:cubicBezTo>
                    <a:cubicBezTo>
                      <a:pt x="8" y="5"/>
                      <a:pt x="10" y="4"/>
                      <a:pt x="11" y="4"/>
                    </a:cubicBezTo>
                    <a:cubicBezTo>
                      <a:pt x="12" y="4"/>
                      <a:pt x="12" y="4"/>
                      <a:pt x="12" y="4"/>
                    </a:cubicBezTo>
                    <a:cubicBezTo>
                      <a:pt x="12" y="2"/>
                      <a:pt x="14" y="0"/>
                      <a:pt x="17" y="0"/>
                    </a:cubicBezTo>
                    <a:cubicBezTo>
                      <a:pt x="19" y="0"/>
                      <a:pt x="22" y="3"/>
                      <a:pt x="22" y="6"/>
                    </a:cubicBezTo>
                    <a:cubicBezTo>
                      <a:pt x="22" y="6"/>
                      <a:pt x="22" y="6"/>
                      <a:pt x="22" y="6"/>
                    </a:cubicBezTo>
                    <a:cubicBezTo>
                      <a:pt x="23" y="6"/>
                      <a:pt x="25" y="7"/>
                      <a:pt x="25" y="8"/>
                    </a:cubicBezTo>
                    <a:cubicBezTo>
                      <a:pt x="25" y="8"/>
                      <a:pt x="26" y="8"/>
                      <a:pt x="26" y="8"/>
                    </a:cubicBezTo>
                    <a:cubicBezTo>
                      <a:pt x="28" y="8"/>
                      <a:pt x="30" y="9"/>
                      <a:pt x="30" y="11"/>
                    </a:cubicBezTo>
                    <a:cubicBezTo>
                      <a:pt x="33" y="11"/>
                      <a:pt x="35" y="14"/>
                      <a:pt x="35" y="16"/>
                    </a:cubicBezTo>
                    <a:cubicBezTo>
                      <a:pt x="35" y="19"/>
                      <a:pt x="32" y="22"/>
                      <a:pt x="29" y="22"/>
                    </a:cubicBezTo>
                    <a:cubicBezTo>
                      <a:pt x="29" y="22"/>
                      <a:pt x="28" y="21"/>
                      <a:pt x="27" y="21"/>
                    </a:cubicBezTo>
                    <a:cubicBezTo>
                      <a:pt x="27" y="23"/>
                      <a:pt x="25" y="24"/>
                      <a:pt x="23" y="24"/>
                    </a:cubicBezTo>
                    <a:cubicBezTo>
                      <a:pt x="22" y="24"/>
                      <a:pt x="21" y="24"/>
                      <a:pt x="21" y="24"/>
                    </a:cubicBezTo>
                    <a:cubicBezTo>
                      <a:pt x="19" y="24"/>
                      <a:pt x="18" y="25"/>
                      <a:pt x="16" y="25"/>
                    </a:cubicBezTo>
                    <a:cubicBezTo>
                      <a:pt x="13" y="25"/>
                      <a:pt x="11" y="23"/>
                      <a:pt x="9" y="21"/>
                    </a:cubicBezTo>
                    <a:cubicBezTo>
                      <a:pt x="8" y="22"/>
                      <a:pt x="7" y="22"/>
                      <a:pt x="6" y="22"/>
                    </a:cubicBezTo>
                    <a:cubicBezTo>
                      <a:pt x="3" y="22"/>
                      <a:pt x="0" y="20"/>
                      <a:pt x="0" y="17"/>
                    </a:cubicBezTo>
                    <a:cubicBezTo>
                      <a:pt x="0" y="16"/>
                      <a:pt x="1" y="15"/>
                      <a:pt x="1"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114"/>
              <p:cNvSpPr>
                <a:spLocks/>
              </p:cNvSpPr>
              <p:nvPr/>
            </p:nvSpPr>
            <p:spPr bwMode="auto">
              <a:xfrm>
                <a:off x="7597044" y="5269268"/>
                <a:ext cx="92075" cy="65088"/>
              </a:xfrm>
              <a:custGeom>
                <a:avLst/>
                <a:gdLst>
                  <a:gd name="T0" fmla="*/ 1 w 33"/>
                  <a:gd name="T1" fmla="*/ 13 h 23"/>
                  <a:gd name="T2" fmla="*/ 1 w 33"/>
                  <a:gd name="T3" fmla="*/ 12 h 23"/>
                  <a:gd name="T4" fmla="*/ 3 w 33"/>
                  <a:gd name="T5" fmla="*/ 9 h 23"/>
                  <a:gd name="T6" fmla="*/ 4 w 33"/>
                  <a:gd name="T7" fmla="*/ 9 h 23"/>
                  <a:gd name="T8" fmla="*/ 7 w 33"/>
                  <a:gd name="T9" fmla="*/ 7 h 23"/>
                  <a:gd name="T10" fmla="*/ 7 w 33"/>
                  <a:gd name="T11" fmla="*/ 6 h 23"/>
                  <a:gd name="T12" fmla="*/ 11 w 33"/>
                  <a:gd name="T13" fmla="*/ 3 h 23"/>
                  <a:gd name="T14" fmla="*/ 11 w 33"/>
                  <a:gd name="T15" fmla="*/ 3 h 23"/>
                  <a:gd name="T16" fmla="*/ 16 w 33"/>
                  <a:gd name="T17" fmla="*/ 0 h 23"/>
                  <a:gd name="T18" fmla="*/ 21 w 33"/>
                  <a:gd name="T19" fmla="*/ 5 h 23"/>
                  <a:gd name="T20" fmla="*/ 21 w 33"/>
                  <a:gd name="T21" fmla="*/ 5 h 23"/>
                  <a:gd name="T22" fmla="*/ 24 w 33"/>
                  <a:gd name="T23" fmla="*/ 7 h 23"/>
                  <a:gd name="T24" fmla="*/ 25 w 33"/>
                  <a:gd name="T25" fmla="*/ 7 h 23"/>
                  <a:gd name="T26" fmla="*/ 29 w 33"/>
                  <a:gd name="T27" fmla="*/ 10 h 23"/>
                  <a:gd name="T28" fmla="*/ 33 w 33"/>
                  <a:gd name="T29" fmla="*/ 15 h 23"/>
                  <a:gd name="T30" fmla="*/ 28 w 33"/>
                  <a:gd name="T31" fmla="*/ 20 h 23"/>
                  <a:gd name="T32" fmla="*/ 26 w 33"/>
                  <a:gd name="T33" fmla="*/ 20 h 23"/>
                  <a:gd name="T34" fmla="*/ 22 w 33"/>
                  <a:gd name="T35" fmla="*/ 23 h 23"/>
                  <a:gd name="T36" fmla="*/ 20 w 33"/>
                  <a:gd name="T37" fmla="*/ 22 h 23"/>
                  <a:gd name="T38" fmla="*/ 15 w 33"/>
                  <a:gd name="T39" fmla="*/ 23 h 23"/>
                  <a:gd name="T40" fmla="*/ 8 w 33"/>
                  <a:gd name="T41" fmla="*/ 20 h 23"/>
                  <a:gd name="T42" fmla="*/ 5 w 33"/>
                  <a:gd name="T43" fmla="*/ 21 h 23"/>
                  <a:gd name="T44" fmla="*/ 0 w 33"/>
                  <a:gd name="T45" fmla="*/ 16 h 23"/>
                  <a:gd name="T46" fmla="*/ 1 w 33"/>
                  <a:gd name="T4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3">
                    <a:moveTo>
                      <a:pt x="1" y="13"/>
                    </a:moveTo>
                    <a:cubicBezTo>
                      <a:pt x="1" y="12"/>
                      <a:pt x="1" y="12"/>
                      <a:pt x="1" y="12"/>
                    </a:cubicBezTo>
                    <a:cubicBezTo>
                      <a:pt x="1" y="11"/>
                      <a:pt x="2" y="9"/>
                      <a:pt x="3" y="9"/>
                    </a:cubicBezTo>
                    <a:cubicBezTo>
                      <a:pt x="4" y="9"/>
                      <a:pt x="4" y="9"/>
                      <a:pt x="4" y="9"/>
                    </a:cubicBezTo>
                    <a:cubicBezTo>
                      <a:pt x="5" y="8"/>
                      <a:pt x="6" y="7"/>
                      <a:pt x="7" y="7"/>
                    </a:cubicBezTo>
                    <a:cubicBezTo>
                      <a:pt x="7" y="6"/>
                      <a:pt x="7" y="6"/>
                      <a:pt x="7" y="6"/>
                    </a:cubicBezTo>
                    <a:cubicBezTo>
                      <a:pt x="7" y="4"/>
                      <a:pt x="9" y="3"/>
                      <a:pt x="11" y="3"/>
                    </a:cubicBezTo>
                    <a:cubicBezTo>
                      <a:pt x="11" y="3"/>
                      <a:pt x="11" y="3"/>
                      <a:pt x="11" y="3"/>
                    </a:cubicBezTo>
                    <a:cubicBezTo>
                      <a:pt x="12" y="1"/>
                      <a:pt x="13" y="0"/>
                      <a:pt x="16" y="0"/>
                    </a:cubicBezTo>
                    <a:cubicBezTo>
                      <a:pt x="18" y="0"/>
                      <a:pt x="21" y="2"/>
                      <a:pt x="21" y="5"/>
                    </a:cubicBezTo>
                    <a:cubicBezTo>
                      <a:pt x="21" y="5"/>
                      <a:pt x="21" y="5"/>
                      <a:pt x="21" y="5"/>
                    </a:cubicBezTo>
                    <a:cubicBezTo>
                      <a:pt x="22" y="5"/>
                      <a:pt x="23" y="6"/>
                      <a:pt x="24" y="7"/>
                    </a:cubicBezTo>
                    <a:cubicBezTo>
                      <a:pt x="24" y="7"/>
                      <a:pt x="24" y="7"/>
                      <a:pt x="25" y="7"/>
                    </a:cubicBezTo>
                    <a:cubicBezTo>
                      <a:pt x="27" y="7"/>
                      <a:pt x="28" y="8"/>
                      <a:pt x="29" y="10"/>
                    </a:cubicBezTo>
                    <a:cubicBezTo>
                      <a:pt x="31" y="10"/>
                      <a:pt x="33" y="12"/>
                      <a:pt x="33" y="15"/>
                    </a:cubicBezTo>
                    <a:cubicBezTo>
                      <a:pt x="33" y="18"/>
                      <a:pt x="31" y="20"/>
                      <a:pt x="28" y="20"/>
                    </a:cubicBezTo>
                    <a:cubicBezTo>
                      <a:pt x="27" y="20"/>
                      <a:pt x="27" y="20"/>
                      <a:pt x="26" y="20"/>
                    </a:cubicBezTo>
                    <a:cubicBezTo>
                      <a:pt x="25" y="22"/>
                      <a:pt x="24" y="23"/>
                      <a:pt x="22" y="23"/>
                    </a:cubicBezTo>
                    <a:cubicBezTo>
                      <a:pt x="21" y="23"/>
                      <a:pt x="20" y="23"/>
                      <a:pt x="20" y="22"/>
                    </a:cubicBezTo>
                    <a:cubicBezTo>
                      <a:pt x="18" y="23"/>
                      <a:pt x="17" y="23"/>
                      <a:pt x="15" y="23"/>
                    </a:cubicBezTo>
                    <a:cubicBezTo>
                      <a:pt x="12" y="23"/>
                      <a:pt x="10" y="22"/>
                      <a:pt x="8" y="20"/>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115"/>
              <p:cNvSpPr>
                <a:spLocks/>
              </p:cNvSpPr>
              <p:nvPr/>
            </p:nvSpPr>
            <p:spPr bwMode="auto">
              <a:xfrm>
                <a:off x="7600219" y="5269268"/>
                <a:ext cx="82550" cy="61913"/>
              </a:xfrm>
              <a:custGeom>
                <a:avLst/>
                <a:gdLst>
                  <a:gd name="T0" fmla="*/ 1 w 30"/>
                  <a:gd name="T1" fmla="*/ 12 h 22"/>
                  <a:gd name="T2" fmla="*/ 1 w 30"/>
                  <a:gd name="T3" fmla="*/ 11 h 22"/>
                  <a:gd name="T4" fmla="*/ 3 w 30"/>
                  <a:gd name="T5" fmla="*/ 9 h 22"/>
                  <a:gd name="T6" fmla="*/ 4 w 30"/>
                  <a:gd name="T7" fmla="*/ 9 h 22"/>
                  <a:gd name="T8" fmla="*/ 7 w 30"/>
                  <a:gd name="T9" fmla="*/ 7 h 22"/>
                  <a:gd name="T10" fmla="*/ 7 w 30"/>
                  <a:gd name="T11" fmla="*/ 6 h 22"/>
                  <a:gd name="T12" fmla="*/ 10 w 30"/>
                  <a:gd name="T13" fmla="*/ 3 h 22"/>
                  <a:gd name="T14" fmla="*/ 10 w 30"/>
                  <a:gd name="T15" fmla="*/ 3 h 22"/>
                  <a:gd name="T16" fmla="*/ 14 w 30"/>
                  <a:gd name="T17" fmla="*/ 0 h 22"/>
                  <a:gd name="T18" fmla="*/ 19 w 30"/>
                  <a:gd name="T19" fmla="*/ 5 h 22"/>
                  <a:gd name="T20" fmla="*/ 19 w 30"/>
                  <a:gd name="T21" fmla="*/ 5 h 22"/>
                  <a:gd name="T22" fmla="*/ 22 w 30"/>
                  <a:gd name="T23" fmla="*/ 7 h 22"/>
                  <a:gd name="T24" fmla="*/ 23 w 30"/>
                  <a:gd name="T25" fmla="*/ 7 h 22"/>
                  <a:gd name="T26" fmla="*/ 26 w 30"/>
                  <a:gd name="T27" fmla="*/ 10 h 22"/>
                  <a:gd name="T28" fmla="*/ 30 w 30"/>
                  <a:gd name="T29" fmla="*/ 14 h 22"/>
                  <a:gd name="T30" fmla="*/ 26 w 30"/>
                  <a:gd name="T31" fmla="*/ 19 h 22"/>
                  <a:gd name="T32" fmla="*/ 24 w 30"/>
                  <a:gd name="T33" fmla="*/ 19 h 22"/>
                  <a:gd name="T34" fmla="*/ 20 w 30"/>
                  <a:gd name="T35" fmla="*/ 21 h 22"/>
                  <a:gd name="T36" fmla="*/ 18 w 30"/>
                  <a:gd name="T37" fmla="*/ 21 h 22"/>
                  <a:gd name="T38" fmla="*/ 14 w 30"/>
                  <a:gd name="T39" fmla="*/ 22 h 22"/>
                  <a:gd name="T40" fmla="*/ 7 w 30"/>
                  <a:gd name="T41" fmla="*/ 19 h 22"/>
                  <a:gd name="T42" fmla="*/ 5 w 30"/>
                  <a:gd name="T43" fmla="*/ 20 h 22"/>
                  <a:gd name="T44" fmla="*/ 0 w 30"/>
                  <a:gd name="T45" fmla="*/ 15 h 22"/>
                  <a:gd name="T46" fmla="*/ 1 w 30"/>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2">
                    <a:moveTo>
                      <a:pt x="1" y="12"/>
                    </a:moveTo>
                    <a:cubicBezTo>
                      <a:pt x="1" y="11"/>
                      <a:pt x="1" y="11"/>
                      <a:pt x="1" y="11"/>
                    </a:cubicBezTo>
                    <a:cubicBezTo>
                      <a:pt x="1" y="10"/>
                      <a:pt x="2" y="9"/>
                      <a:pt x="3" y="9"/>
                    </a:cubicBezTo>
                    <a:cubicBezTo>
                      <a:pt x="4" y="9"/>
                      <a:pt x="4" y="9"/>
                      <a:pt x="4" y="9"/>
                    </a:cubicBezTo>
                    <a:cubicBezTo>
                      <a:pt x="5" y="8"/>
                      <a:pt x="6" y="7"/>
                      <a:pt x="7" y="7"/>
                    </a:cubicBezTo>
                    <a:cubicBezTo>
                      <a:pt x="7" y="6"/>
                      <a:pt x="7" y="6"/>
                      <a:pt x="7" y="6"/>
                    </a:cubicBezTo>
                    <a:cubicBezTo>
                      <a:pt x="7" y="4"/>
                      <a:pt x="8" y="3"/>
                      <a:pt x="10" y="3"/>
                    </a:cubicBezTo>
                    <a:cubicBezTo>
                      <a:pt x="10" y="3"/>
                      <a:pt x="10" y="3"/>
                      <a:pt x="10" y="3"/>
                    </a:cubicBezTo>
                    <a:cubicBezTo>
                      <a:pt x="11" y="1"/>
                      <a:pt x="12" y="0"/>
                      <a:pt x="14" y="0"/>
                    </a:cubicBezTo>
                    <a:cubicBezTo>
                      <a:pt x="17" y="0"/>
                      <a:pt x="19" y="2"/>
                      <a:pt x="19" y="5"/>
                    </a:cubicBezTo>
                    <a:cubicBezTo>
                      <a:pt x="19" y="5"/>
                      <a:pt x="19" y="5"/>
                      <a:pt x="19" y="5"/>
                    </a:cubicBezTo>
                    <a:cubicBezTo>
                      <a:pt x="21" y="5"/>
                      <a:pt x="22" y="6"/>
                      <a:pt x="22" y="7"/>
                    </a:cubicBezTo>
                    <a:cubicBezTo>
                      <a:pt x="22" y="7"/>
                      <a:pt x="22" y="7"/>
                      <a:pt x="23" y="7"/>
                    </a:cubicBezTo>
                    <a:cubicBezTo>
                      <a:pt x="24" y="7"/>
                      <a:pt x="26" y="8"/>
                      <a:pt x="26" y="10"/>
                    </a:cubicBezTo>
                    <a:cubicBezTo>
                      <a:pt x="29" y="10"/>
                      <a:pt x="30" y="12"/>
                      <a:pt x="30" y="14"/>
                    </a:cubicBezTo>
                    <a:cubicBezTo>
                      <a:pt x="30" y="17"/>
                      <a:pt x="28" y="19"/>
                      <a:pt x="26" y="19"/>
                    </a:cubicBezTo>
                    <a:cubicBezTo>
                      <a:pt x="25" y="19"/>
                      <a:pt x="24" y="19"/>
                      <a:pt x="24" y="19"/>
                    </a:cubicBezTo>
                    <a:cubicBezTo>
                      <a:pt x="23" y="20"/>
                      <a:pt x="22" y="21"/>
                      <a:pt x="20" y="21"/>
                    </a:cubicBezTo>
                    <a:cubicBezTo>
                      <a:pt x="19" y="21"/>
                      <a:pt x="19" y="21"/>
                      <a:pt x="18" y="21"/>
                    </a:cubicBezTo>
                    <a:cubicBezTo>
                      <a:pt x="17" y="21"/>
                      <a:pt x="16" y="22"/>
                      <a:pt x="14" y="22"/>
                    </a:cubicBezTo>
                    <a:cubicBezTo>
                      <a:pt x="11" y="22"/>
                      <a:pt x="9" y="21"/>
                      <a:pt x="7" y="19"/>
                    </a:cubicBezTo>
                    <a:cubicBezTo>
                      <a:pt x="7" y="19"/>
                      <a:pt x="6" y="20"/>
                      <a:pt x="5" y="20"/>
                    </a:cubicBezTo>
                    <a:cubicBezTo>
                      <a:pt x="2" y="20"/>
                      <a:pt x="0" y="17"/>
                      <a:pt x="0" y="15"/>
                    </a:cubicBezTo>
                    <a:cubicBezTo>
                      <a:pt x="0" y="14"/>
                      <a:pt x="1" y="13"/>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116"/>
              <p:cNvSpPr>
                <a:spLocks/>
              </p:cNvSpPr>
              <p:nvPr/>
            </p:nvSpPr>
            <p:spPr bwMode="auto">
              <a:xfrm>
                <a:off x="7450994" y="5105756"/>
                <a:ext cx="238125" cy="169863"/>
              </a:xfrm>
              <a:custGeom>
                <a:avLst/>
                <a:gdLst>
                  <a:gd name="T0" fmla="*/ 2 w 86"/>
                  <a:gd name="T1" fmla="*/ 34 h 61"/>
                  <a:gd name="T2" fmla="*/ 2 w 86"/>
                  <a:gd name="T3" fmla="*/ 32 h 61"/>
                  <a:gd name="T4" fmla="*/ 9 w 86"/>
                  <a:gd name="T5" fmla="*/ 25 h 61"/>
                  <a:gd name="T6" fmla="*/ 11 w 86"/>
                  <a:gd name="T7" fmla="*/ 25 h 61"/>
                  <a:gd name="T8" fmla="*/ 19 w 86"/>
                  <a:gd name="T9" fmla="*/ 19 h 61"/>
                  <a:gd name="T10" fmla="*/ 19 w 86"/>
                  <a:gd name="T11" fmla="*/ 17 h 61"/>
                  <a:gd name="T12" fmla="*/ 27 w 86"/>
                  <a:gd name="T13" fmla="*/ 8 h 61"/>
                  <a:gd name="T14" fmla="*/ 28 w 86"/>
                  <a:gd name="T15" fmla="*/ 8 h 61"/>
                  <a:gd name="T16" fmla="*/ 40 w 86"/>
                  <a:gd name="T17" fmla="*/ 0 h 61"/>
                  <a:gd name="T18" fmla="*/ 54 w 86"/>
                  <a:gd name="T19" fmla="*/ 13 h 61"/>
                  <a:gd name="T20" fmla="*/ 54 w 86"/>
                  <a:gd name="T21" fmla="*/ 13 h 61"/>
                  <a:gd name="T22" fmla="*/ 61 w 86"/>
                  <a:gd name="T23" fmla="*/ 20 h 61"/>
                  <a:gd name="T24" fmla="*/ 64 w 86"/>
                  <a:gd name="T25" fmla="*/ 19 h 61"/>
                  <a:gd name="T26" fmla="*/ 74 w 86"/>
                  <a:gd name="T27" fmla="*/ 27 h 61"/>
                  <a:gd name="T28" fmla="*/ 86 w 86"/>
                  <a:gd name="T29" fmla="*/ 40 h 61"/>
                  <a:gd name="T30" fmla="*/ 73 w 86"/>
                  <a:gd name="T31" fmla="*/ 54 h 61"/>
                  <a:gd name="T32" fmla="*/ 67 w 86"/>
                  <a:gd name="T33" fmla="*/ 52 h 61"/>
                  <a:gd name="T34" fmla="*/ 57 w 86"/>
                  <a:gd name="T35" fmla="*/ 60 h 61"/>
                  <a:gd name="T36" fmla="*/ 51 w 86"/>
                  <a:gd name="T37" fmla="*/ 59 h 61"/>
                  <a:gd name="T38" fmla="*/ 40 w 86"/>
                  <a:gd name="T39" fmla="*/ 61 h 61"/>
                  <a:gd name="T40" fmla="*/ 21 w 86"/>
                  <a:gd name="T41" fmla="*/ 53 h 61"/>
                  <a:gd name="T42" fmla="*/ 13 w 86"/>
                  <a:gd name="T43" fmla="*/ 55 h 61"/>
                  <a:gd name="T44" fmla="*/ 0 w 86"/>
                  <a:gd name="T45" fmla="*/ 42 h 61"/>
                  <a:gd name="T46" fmla="*/ 2 w 86"/>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1">
                    <a:moveTo>
                      <a:pt x="2" y="34"/>
                    </a:moveTo>
                    <a:cubicBezTo>
                      <a:pt x="2" y="33"/>
                      <a:pt x="2" y="33"/>
                      <a:pt x="2" y="32"/>
                    </a:cubicBezTo>
                    <a:cubicBezTo>
                      <a:pt x="2" y="28"/>
                      <a:pt x="5" y="25"/>
                      <a:pt x="9" y="25"/>
                    </a:cubicBezTo>
                    <a:cubicBezTo>
                      <a:pt x="10" y="25"/>
                      <a:pt x="10" y="25"/>
                      <a:pt x="11" y="25"/>
                    </a:cubicBezTo>
                    <a:cubicBezTo>
                      <a:pt x="13" y="22"/>
                      <a:pt x="16" y="20"/>
                      <a:pt x="19" y="19"/>
                    </a:cubicBezTo>
                    <a:cubicBezTo>
                      <a:pt x="19" y="18"/>
                      <a:pt x="19" y="17"/>
                      <a:pt x="19" y="17"/>
                    </a:cubicBezTo>
                    <a:cubicBezTo>
                      <a:pt x="19" y="12"/>
                      <a:pt x="23" y="8"/>
                      <a:pt x="27" y="8"/>
                    </a:cubicBezTo>
                    <a:cubicBezTo>
                      <a:pt x="28" y="8"/>
                      <a:pt x="28" y="8"/>
                      <a:pt x="28" y="8"/>
                    </a:cubicBezTo>
                    <a:cubicBezTo>
                      <a:pt x="30" y="4"/>
                      <a:pt x="35" y="0"/>
                      <a:pt x="40" y="0"/>
                    </a:cubicBezTo>
                    <a:cubicBezTo>
                      <a:pt x="47" y="0"/>
                      <a:pt x="53" y="6"/>
                      <a:pt x="54" y="13"/>
                    </a:cubicBezTo>
                    <a:cubicBezTo>
                      <a:pt x="54" y="13"/>
                      <a:pt x="54" y="13"/>
                      <a:pt x="54" y="13"/>
                    </a:cubicBezTo>
                    <a:cubicBezTo>
                      <a:pt x="58" y="13"/>
                      <a:pt x="61" y="16"/>
                      <a:pt x="61" y="20"/>
                    </a:cubicBezTo>
                    <a:cubicBezTo>
                      <a:pt x="62" y="19"/>
                      <a:pt x="63" y="19"/>
                      <a:pt x="64" y="19"/>
                    </a:cubicBezTo>
                    <a:cubicBezTo>
                      <a:pt x="69" y="19"/>
                      <a:pt x="73" y="22"/>
                      <a:pt x="74" y="27"/>
                    </a:cubicBezTo>
                    <a:cubicBezTo>
                      <a:pt x="81" y="27"/>
                      <a:pt x="86" y="33"/>
                      <a:pt x="86" y="40"/>
                    </a:cubicBezTo>
                    <a:cubicBezTo>
                      <a:pt x="86" y="48"/>
                      <a:pt x="80" y="54"/>
                      <a:pt x="73" y="54"/>
                    </a:cubicBezTo>
                    <a:cubicBezTo>
                      <a:pt x="71" y="54"/>
                      <a:pt x="69" y="53"/>
                      <a:pt x="67" y="52"/>
                    </a:cubicBezTo>
                    <a:cubicBezTo>
                      <a:pt x="66" y="57"/>
                      <a:pt x="62" y="60"/>
                      <a:pt x="57" y="60"/>
                    </a:cubicBezTo>
                    <a:cubicBezTo>
                      <a:pt x="55" y="60"/>
                      <a:pt x="53" y="60"/>
                      <a:pt x="51" y="59"/>
                    </a:cubicBezTo>
                    <a:cubicBezTo>
                      <a:pt x="48" y="60"/>
                      <a:pt x="44" y="61"/>
                      <a:pt x="40" y="61"/>
                    </a:cubicBezTo>
                    <a:cubicBezTo>
                      <a:pt x="32" y="61"/>
                      <a:pt x="25" y="58"/>
                      <a:pt x="21" y="53"/>
                    </a:cubicBezTo>
                    <a:cubicBezTo>
                      <a:pt x="19" y="54"/>
                      <a:pt x="16" y="55"/>
                      <a:pt x="13" y="55"/>
                    </a:cubicBezTo>
                    <a:cubicBezTo>
                      <a:pt x="6" y="55"/>
                      <a:pt x="0" y="49"/>
                      <a:pt x="0" y="42"/>
                    </a:cubicBezTo>
                    <a:cubicBezTo>
                      <a:pt x="0" y="39"/>
                      <a:pt x="1" y="36"/>
                      <a:pt x="2"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Freeform 117"/>
              <p:cNvSpPr>
                <a:spLocks/>
              </p:cNvSpPr>
              <p:nvPr/>
            </p:nvSpPr>
            <p:spPr bwMode="auto">
              <a:xfrm>
                <a:off x="7452581" y="5108931"/>
                <a:ext cx="233363" cy="163513"/>
              </a:xfrm>
              <a:custGeom>
                <a:avLst/>
                <a:gdLst>
                  <a:gd name="T0" fmla="*/ 3 w 84"/>
                  <a:gd name="T1" fmla="*/ 33 h 59"/>
                  <a:gd name="T2" fmla="*/ 2 w 84"/>
                  <a:gd name="T3" fmla="*/ 31 h 59"/>
                  <a:gd name="T4" fmla="*/ 9 w 84"/>
                  <a:gd name="T5" fmla="*/ 24 h 59"/>
                  <a:gd name="T6" fmla="*/ 11 w 84"/>
                  <a:gd name="T7" fmla="*/ 24 h 59"/>
                  <a:gd name="T8" fmla="*/ 19 w 84"/>
                  <a:gd name="T9" fmla="*/ 18 h 59"/>
                  <a:gd name="T10" fmla="*/ 19 w 84"/>
                  <a:gd name="T11" fmla="*/ 16 h 59"/>
                  <a:gd name="T12" fmla="*/ 27 w 84"/>
                  <a:gd name="T13" fmla="*/ 8 h 59"/>
                  <a:gd name="T14" fmla="*/ 28 w 84"/>
                  <a:gd name="T15" fmla="*/ 8 h 59"/>
                  <a:gd name="T16" fmla="*/ 39 w 84"/>
                  <a:gd name="T17" fmla="*/ 0 h 59"/>
                  <a:gd name="T18" fmla="*/ 52 w 84"/>
                  <a:gd name="T19" fmla="*/ 13 h 59"/>
                  <a:gd name="T20" fmla="*/ 53 w 84"/>
                  <a:gd name="T21" fmla="*/ 13 h 59"/>
                  <a:gd name="T22" fmla="*/ 59 w 84"/>
                  <a:gd name="T23" fmla="*/ 19 h 59"/>
                  <a:gd name="T24" fmla="*/ 63 w 84"/>
                  <a:gd name="T25" fmla="*/ 19 h 59"/>
                  <a:gd name="T26" fmla="*/ 72 w 84"/>
                  <a:gd name="T27" fmla="*/ 26 h 59"/>
                  <a:gd name="T28" fmla="*/ 84 w 84"/>
                  <a:gd name="T29" fmla="*/ 39 h 59"/>
                  <a:gd name="T30" fmla="*/ 71 w 84"/>
                  <a:gd name="T31" fmla="*/ 52 h 59"/>
                  <a:gd name="T32" fmla="*/ 66 w 84"/>
                  <a:gd name="T33" fmla="*/ 51 h 59"/>
                  <a:gd name="T34" fmla="*/ 55 w 84"/>
                  <a:gd name="T35" fmla="*/ 58 h 59"/>
                  <a:gd name="T36" fmla="*/ 50 w 84"/>
                  <a:gd name="T37" fmla="*/ 57 h 59"/>
                  <a:gd name="T38" fmla="*/ 39 w 84"/>
                  <a:gd name="T39" fmla="*/ 59 h 59"/>
                  <a:gd name="T40" fmla="*/ 20 w 84"/>
                  <a:gd name="T41" fmla="*/ 51 h 59"/>
                  <a:gd name="T42" fmla="*/ 13 w 84"/>
                  <a:gd name="T43" fmla="*/ 53 h 59"/>
                  <a:gd name="T44" fmla="*/ 0 w 84"/>
                  <a:gd name="T45" fmla="*/ 40 h 59"/>
                  <a:gd name="T46" fmla="*/ 3 w 84"/>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9">
                    <a:moveTo>
                      <a:pt x="3" y="33"/>
                    </a:moveTo>
                    <a:cubicBezTo>
                      <a:pt x="2" y="32"/>
                      <a:pt x="2" y="32"/>
                      <a:pt x="2" y="31"/>
                    </a:cubicBezTo>
                    <a:cubicBezTo>
                      <a:pt x="2" y="27"/>
                      <a:pt x="5" y="24"/>
                      <a:pt x="9" y="24"/>
                    </a:cubicBezTo>
                    <a:cubicBezTo>
                      <a:pt x="10" y="24"/>
                      <a:pt x="10" y="24"/>
                      <a:pt x="11" y="24"/>
                    </a:cubicBezTo>
                    <a:cubicBezTo>
                      <a:pt x="13" y="21"/>
                      <a:pt x="15" y="19"/>
                      <a:pt x="19" y="18"/>
                    </a:cubicBezTo>
                    <a:cubicBezTo>
                      <a:pt x="19" y="17"/>
                      <a:pt x="19" y="17"/>
                      <a:pt x="19" y="16"/>
                    </a:cubicBezTo>
                    <a:cubicBezTo>
                      <a:pt x="19" y="12"/>
                      <a:pt x="22" y="8"/>
                      <a:pt x="27" y="8"/>
                    </a:cubicBezTo>
                    <a:cubicBezTo>
                      <a:pt x="28" y="8"/>
                      <a:pt x="28" y="8"/>
                      <a:pt x="28" y="8"/>
                    </a:cubicBezTo>
                    <a:cubicBezTo>
                      <a:pt x="30" y="3"/>
                      <a:pt x="34" y="0"/>
                      <a:pt x="39" y="0"/>
                    </a:cubicBezTo>
                    <a:cubicBezTo>
                      <a:pt x="46" y="0"/>
                      <a:pt x="52" y="6"/>
                      <a:pt x="52" y="13"/>
                    </a:cubicBezTo>
                    <a:cubicBezTo>
                      <a:pt x="53" y="13"/>
                      <a:pt x="53" y="13"/>
                      <a:pt x="53" y="13"/>
                    </a:cubicBezTo>
                    <a:cubicBezTo>
                      <a:pt x="56" y="13"/>
                      <a:pt x="59" y="16"/>
                      <a:pt x="59" y="19"/>
                    </a:cubicBezTo>
                    <a:cubicBezTo>
                      <a:pt x="60" y="19"/>
                      <a:pt x="62" y="19"/>
                      <a:pt x="63" y="19"/>
                    </a:cubicBezTo>
                    <a:cubicBezTo>
                      <a:pt x="67" y="19"/>
                      <a:pt x="71" y="22"/>
                      <a:pt x="72" y="26"/>
                    </a:cubicBezTo>
                    <a:cubicBezTo>
                      <a:pt x="79" y="26"/>
                      <a:pt x="84" y="32"/>
                      <a:pt x="84" y="39"/>
                    </a:cubicBezTo>
                    <a:cubicBezTo>
                      <a:pt x="84" y="46"/>
                      <a:pt x="78" y="52"/>
                      <a:pt x="71" y="52"/>
                    </a:cubicBezTo>
                    <a:cubicBezTo>
                      <a:pt x="69" y="52"/>
                      <a:pt x="67" y="51"/>
                      <a:pt x="66" y="51"/>
                    </a:cubicBezTo>
                    <a:cubicBezTo>
                      <a:pt x="64" y="55"/>
                      <a:pt x="60" y="58"/>
                      <a:pt x="55" y="58"/>
                    </a:cubicBezTo>
                    <a:cubicBezTo>
                      <a:pt x="53" y="58"/>
                      <a:pt x="51" y="58"/>
                      <a:pt x="50" y="57"/>
                    </a:cubicBezTo>
                    <a:cubicBezTo>
                      <a:pt x="47" y="58"/>
                      <a:pt x="43" y="59"/>
                      <a:pt x="39" y="59"/>
                    </a:cubicBezTo>
                    <a:cubicBezTo>
                      <a:pt x="31" y="59"/>
                      <a:pt x="25" y="56"/>
                      <a:pt x="20" y="51"/>
                    </a:cubicBezTo>
                    <a:cubicBezTo>
                      <a:pt x="18" y="52"/>
                      <a:pt x="16" y="53"/>
                      <a:pt x="13" y="53"/>
                    </a:cubicBezTo>
                    <a:cubicBezTo>
                      <a:pt x="6" y="53"/>
                      <a:pt x="0" y="47"/>
                      <a:pt x="0" y="40"/>
                    </a:cubicBezTo>
                    <a:cubicBezTo>
                      <a:pt x="0" y="38"/>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118"/>
              <p:cNvSpPr>
                <a:spLocks/>
              </p:cNvSpPr>
              <p:nvPr/>
            </p:nvSpPr>
            <p:spPr bwMode="auto">
              <a:xfrm>
                <a:off x="7463694" y="5115281"/>
                <a:ext cx="207963" cy="146050"/>
              </a:xfrm>
              <a:custGeom>
                <a:avLst/>
                <a:gdLst>
                  <a:gd name="T0" fmla="*/ 2 w 75"/>
                  <a:gd name="T1" fmla="*/ 29 h 53"/>
                  <a:gd name="T2" fmla="*/ 1 w 75"/>
                  <a:gd name="T3" fmla="*/ 27 h 53"/>
                  <a:gd name="T4" fmla="*/ 7 w 75"/>
                  <a:gd name="T5" fmla="*/ 21 h 53"/>
                  <a:gd name="T6" fmla="*/ 9 w 75"/>
                  <a:gd name="T7" fmla="*/ 21 h 53"/>
                  <a:gd name="T8" fmla="*/ 16 w 75"/>
                  <a:gd name="T9" fmla="*/ 16 h 53"/>
                  <a:gd name="T10" fmla="*/ 16 w 75"/>
                  <a:gd name="T11" fmla="*/ 14 h 53"/>
                  <a:gd name="T12" fmla="*/ 24 w 75"/>
                  <a:gd name="T13" fmla="*/ 7 h 53"/>
                  <a:gd name="T14" fmla="*/ 24 w 75"/>
                  <a:gd name="T15" fmla="*/ 7 h 53"/>
                  <a:gd name="T16" fmla="*/ 35 w 75"/>
                  <a:gd name="T17" fmla="*/ 0 h 53"/>
                  <a:gd name="T18" fmla="*/ 47 w 75"/>
                  <a:gd name="T19" fmla="*/ 11 h 53"/>
                  <a:gd name="T20" fmla="*/ 47 w 75"/>
                  <a:gd name="T21" fmla="*/ 11 h 53"/>
                  <a:gd name="T22" fmla="*/ 53 w 75"/>
                  <a:gd name="T23" fmla="*/ 17 h 53"/>
                  <a:gd name="T24" fmla="*/ 56 w 75"/>
                  <a:gd name="T25" fmla="*/ 16 h 53"/>
                  <a:gd name="T26" fmla="*/ 65 w 75"/>
                  <a:gd name="T27" fmla="*/ 23 h 53"/>
                  <a:gd name="T28" fmla="*/ 75 w 75"/>
                  <a:gd name="T29" fmla="*/ 35 h 53"/>
                  <a:gd name="T30" fmla="*/ 64 w 75"/>
                  <a:gd name="T31" fmla="*/ 46 h 53"/>
                  <a:gd name="T32" fmla="*/ 59 w 75"/>
                  <a:gd name="T33" fmla="*/ 45 h 53"/>
                  <a:gd name="T34" fmla="*/ 50 w 75"/>
                  <a:gd name="T35" fmla="*/ 52 h 53"/>
                  <a:gd name="T36" fmla="*/ 45 w 75"/>
                  <a:gd name="T37" fmla="*/ 51 h 53"/>
                  <a:gd name="T38" fmla="*/ 34 w 75"/>
                  <a:gd name="T39" fmla="*/ 53 h 53"/>
                  <a:gd name="T40" fmla="*/ 18 w 75"/>
                  <a:gd name="T41" fmla="*/ 46 h 53"/>
                  <a:gd name="T42" fmla="*/ 11 w 75"/>
                  <a:gd name="T43" fmla="*/ 48 h 53"/>
                  <a:gd name="T44" fmla="*/ 0 w 75"/>
                  <a:gd name="T45" fmla="*/ 36 h 53"/>
                  <a:gd name="T46" fmla="*/ 2 w 75"/>
                  <a:gd name="T4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53">
                    <a:moveTo>
                      <a:pt x="2" y="29"/>
                    </a:moveTo>
                    <a:cubicBezTo>
                      <a:pt x="1" y="29"/>
                      <a:pt x="1" y="28"/>
                      <a:pt x="1" y="27"/>
                    </a:cubicBezTo>
                    <a:cubicBezTo>
                      <a:pt x="1" y="24"/>
                      <a:pt x="4" y="21"/>
                      <a:pt x="7" y="21"/>
                    </a:cubicBezTo>
                    <a:cubicBezTo>
                      <a:pt x="8" y="21"/>
                      <a:pt x="9" y="21"/>
                      <a:pt x="9" y="21"/>
                    </a:cubicBezTo>
                    <a:cubicBezTo>
                      <a:pt x="11" y="19"/>
                      <a:pt x="13" y="17"/>
                      <a:pt x="16" y="16"/>
                    </a:cubicBezTo>
                    <a:cubicBezTo>
                      <a:pt x="16" y="15"/>
                      <a:pt x="16" y="15"/>
                      <a:pt x="16" y="14"/>
                    </a:cubicBezTo>
                    <a:cubicBezTo>
                      <a:pt x="16" y="10"/>
                      <a:pt x="20" y="7"/>
                      <a:pt x="24" y="7"/>
                    </a:cubicBezTo>
                    <a:cubicBezTo>
                      <a:pt x="24" y="7"/>
                      <a:pt x="24" y="7"/>
                      <a:pt x="24" y="7"/>
                    </a:cubicBezTo>
                    <a:cubicBezTo>
                      <a:pt x="26" y="2"/>
                      <a:pt x="30" y="0"/>
                      <a:pt x="35" y="0"/>
                    </a:cubicBezTo>
                    <a:cubicBezTo>
                      <a:pt x="41" y="0"/>
                      <a:pt x="46" y="5"/>
                      <a:pt x="47" y="11"/>
                    </a:cubicBezTo>
                    <a:cubicBezTo>
                      <a:pt x="47" y="11"/>
                      <a:pt x="47" y="11"/>
                      <a:pt x="47" y="11"/>
                    </a:cubicBezTo>
                    <a:cubicBezTo>
                      <a:pt x="50" y="11"/>
                      <a:pt x="53" y="13"/>
                      <a:pt x="53" y="17"/>
                    </a:cubicBezTo>
                    <a:cubicBezTo>
                      <a:pt x="54" y="16"/>
                      <a:pt x="55" y="16"/>
                      <a:pt x="56" y="16"/>
                    </a:cubicBezTo>
                    <a:cubicBezTo>
                      <a:pt x="60" y="16"/>
                      <a:pt x="64" y="19"/>
                      <a:pt x="65" y="23"/>
                    </a:cubicBezTo>
                    <a:cubicBezTo>
                      <a:pt x="71" y="23"/>
                      <a:pt x="75" y="28"/>
                      <a:pt x="75" y="35"/>
                    </a:cubicBezTo>
                    <a:cubicBezTo>
                      <a:pt x="75" y="41"/>
                      <a:pt x="70" y="46"/>
                      <a:pt x="64" y="46"/>
                    </a:cubicBezTo>
                    <a:cubicBezTo>
                      <a:pt x="62" y="46"/>
                      <a:pt x="60" y="46"/>
                      <a:pt x="59" y="45"/>
                    </a:cubicBezTo>
                    <a:cubicBezTo>
                      <a:pt x="58" y="49"/>
                      <a:pt x="54" y="52"/>
                      <a:pt x="50" y="52"/>
                    </a:cubicBezTo>
                    <a:cubicBezTo>
                      <a:pt x="48" y="52"/>
                      <a:pt x="46" y="52"/>
                      <a:pt x="45" y="51"/>
                    </a:cubicBezTo>
                    <a:cubicBezTo>
                      <a:pt x="42" y="52"/>
                      <a:pt x="38" y="53"/>
                      <a:pt x="34" y="53"/>
                    </a:cubicBezTo>
                    <a:cubicBezTo>
                      <a:pt x="28" y="53"/>
                      <a:pt x="22" y="50"/>
                      <a:pt x="18" y="46"/>
                    </a:cubicBezTo>
                    <a:cubicBezTo>
                      <a:pt x="16" y="47"/>
                      <a:pt x="14" y="48"/>
                      <a:pt x="11" y="48"/>
                    </a:cubicBezTo>
                    <a:cubicBezTo>
                      <a:pt x="5" y="48"/>
                      <a:pt x="0" y="42"/>
                      <a:pt x="0" y="36"/>
                    </a:cubicBezTo>
                    <a:cubicBezTo>
                      <a:pt x="0" y="33"/>
                      <a:pt x="0" y="31"/>
                      <a:pt x="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119"/>
              <p:cNvSpPr>
                <a:spLocks/>
              </p:cNvSpPr>
              <p:nvPr/>
            </p:nvSpPr>
            <p:spPr bwMode="auto">
              <a:xfrm>
                <a:off x="7489094" y="5275618"/>
                <a:ext cx="58738" cy="41275"/>
              </a:xfrm>
              <a:custGeom>
                <a:avLst/>
                <a:gdLst>
                  <a:gd name="T0" fmla="*/ 0 w 21"/>
                  <a:gd name="T1" fmla="*/ 9 h 15"/>
                  <a:gd name="T2" fmla="*/ 0 w 21"/>
                  <a:gd name="T3" fmla="*/ 8 h 15"/>
                  <a:gd name="T4" fmla="*/ 2 w 21"/>
                  <a:gd name="T5" fmla="*/ 6 h 15"/>
                  <a:gd name="T6" fmla="*/ 2 w 21"/>
                  <a:gd name="T7" fmla="*/ 6 h 15"/>
                  <a:gd name="T8" fmla="*/ 4 w 21"/>
                  <a:gd name="T9" fmla="*/ 5 h 15"/>
                  <a:gd name="T10" fmla="*/ 4 w 21"/>
                  <a:gd name="T11" fmla="*/ 4 h 15"/>
                  <a:gd name="T12" fmla="*/ 6 w 21"/>
                  <a:gd name="T13" fmla="*/ 2 h 15"/>
                  <a:gd name="T14" fmla="*/ 6 w 21"/>
                  <a:gd name="T15" fmla="*/ 2 h 15"/>
                  <a:gd name="T16" fmla="*/ 9 w 21"/>
                  <a:gd name="T17" fmla="*/ 0 h 15"/>
                  <a:gd name="T18" fmla="*/ 13 w 21"/>
                  <a:gd name="T19" fmla="*/ 3 h 15"/>
                  <a:gd name="T20" fmla="*/ 13 w 21"/>
                  <a:gd name="T21" fmla="*/ 3 h 15"/>
                  <a:gd name="T22" fmla="*/ 14 w 21"/>
                  <a:gd name="T23" fmla="*/ 5 h 15"/>
                  <a:gd name="T24" fmla="*/ 15 w 21"/>
                  <a:gd name="T25" fmla="*/ 5 h 15"/>
                  <a:gd name="T26" fmla="*/ 18 w 21"/>
                  <a:gd name="T27" fmla="*/ 7 h 15"/>
                  <a:gd name="T28" fmla="*/ 21 w 21"/>
                  <a:gd name="T29" fmla="*/ 10 h 15"/>
                  <a:gd name="T30" fmla="*/ 17 w 21"/>
                  <a:gd name="T31" fmla="*/ 13 h 15"/>
                  <a:gd name="T32" fmla="*/ 16 w 21"/>
                  <a:gd name="T33" fmla="*/ 13 h 15"/>
                  <a:gd name="T34" fmla="*/ 13 w 21"/>
                  <a:gd name="T35" fmla="*/ 15 h 15"/>
                  <a:gd name="T36" fmla="*/ 12 w 21"/>
                  <a:gd name="T37" fmla="*/ 14 h 15"/>
                  <a:gd name="T38" fmla="*/ 9 w 21"/>
                  <a:gd name="T39" fmla="*/ 15 h 15"/>
                  <a:gd name="T40" fmla="*/ 5 w 21"/>
                  <a:gd name="T41" fmla="*/ 13 h 15"/>
                  <a:gd name="T42" fmla="*/ 3 w 21"/>
                  <a:gd name="T43" fmla="*/ 14 h 15"/>
                  <a:gd name="T44" fmla="*/ 0 w 21"/>
                  <a:gd name="T45" fmla="*/ 10 h 15"/>
                  <a:gd name="T46" fmla="*/ 0 w 21"/>
                  <a:gd name="T4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5">
                    <a:moveTo>
                      <a:pt x="0" y="9"/>
                    </a:moveTo>
                    <a:cubicBezTo>
                      <a:pt x="0" y="8"/>
                      <a:pt x="0" y="8"/>
                      <a:pt x="0" y="8"/>
                    </a:cubicBezTo>
                    <a:cubicBezTo>
                      <a:pt x="0" y="7"/>
                      <a:pt x="1" y="6"/>
                      <a:pt x="2" y="6"/>
                    </a:cubicBezTo>
                    <a:cubicBezTo>
                      <a:pt x="2" y="6"/>
                      <a:pt x="2" y="6"/>
                      <a:pt x="2" y="6"/>
                    </a:cubicBezTo>
                    <a:cubicBezTo>
                      <a:pt x="3" y="6"/>
                      <a:pt x="3" y="5"/>
                      <a:pt x="4" y="5"/>
                    </a:cubicBezTo>
                    <a:cubicBezTo>
                      <a:pt x="4" y="4"/>
                      <a:pt x="4" y="4"/>
                      <a:pt x="4" y="4"/>
                    </a:cubicBezTo>
                    <a:cubicBezTo>
                      <a:pt x="4" y="3"/>
                      <a:pt x="5" y="2"/>
                      <a:pt x="6" y="2"/>
                    </a:cubicBezTo>
                    <a:cubicBezTo>
                      <a:pt x="6" y="2"/>
                      <a:pt x="6" y="2"/>
                      <a:pt x="6" y="2"/>
                    </a:cubicBezTo>
                    <a:cubicBezTo>
                      <a:pt x="7" y="1"/>
                      <a:pt x="8" y="0"/>
                      <a:pt x="9" y="0"/>
                    </a:cubicBezTo>
                    <a:cubicBezTo>
                      <a:pt x="11" y="0"/>
                      <a:pt x="13" y="2"/>
                      <a:pt x="13" y="3"/>
                    </a:cubicBezTo>
                    <a:cubicBezTo>
                      <a:pt x="13" y="3"/>
                      <a:pt x="13" y="3"/>
                      <a:pt x="13" y="3"/>
                    </a:cubicBezTo>
                    <a:cubicBezTo>
                      <a:pt x="14" y="3"/>
                      <a:pt x="14" y="4"/>
                      <a:pt x="14" y="5"/>
                    </a:cubicBezTo>
                    <a:cubicBezTo>
                      <a:pt x="15" y="5"/>
                      <a:pt x="15" y="5"/>
                      <a:pt x="15" y="5"/>
                    </a:cubicBezTo>
                    <a:cubicBezTo>
                      <a:pt x="16" y="5"/>
                      <a:pt x="17" y="6"/>
                      <a:pt x="18" y="7"/>
                    </a:cubicBezTo>
                    <a:cubicBezTo>
                      <a:pt x="19" y="7"/>
                      <a:pt x="21" y="8"/>
                      <a:pt x="21" y="10"/>
                    </a:cubicBezTo>
                    <a:cubicBezTo>
                      <a:pt x="21" y="12"/>
                      <a:pt x="19" y="13"/>
                      <a:pt x="17" y="13"/>
                    </a:cubicBezTo>
                    <a:cubicBezTo>
                      <a:pt x="17" y="13"/>
                      <a:pt x="16" y="13"/>
                      <a:pt x="16" y="13"/>
                    </a:cubicBezTo>
                    <a:cubicBezTo>
                      <a:pt x="16" y="14"/>
                      <a:pt x="15" y="15"/>
                      <a:pt x="13" y="15"/>
                    </a:cubicBezTo>
                    <a:cubicBezTo>
                      <a:pt x="13" y="15"/>
                      <a:pt x="12" y="15"/>
                      <a:pt x="12" y="14"/>
                    </a:cubicBezTo>
                    <a:cubicBezTo>
                      <a:pt x="11" y="15"/>
                      <a:pt x="10" y="15"/>
                      <a:pt x="9" y="15"/>
                    </a:cubicBezTo>
                    <a:cubicBezTo>
                      <a:pt x="7" y="15"/>
                      <a:pt x="6" y="14"/>
                      <a:pt x="5" y="13"/>
                    </a:cubicBezTo>
                    <a:cubicBezTo>
                      <a:pt x="4" y="13"/>
                      <a:pt x="4" y="14"/>
                      <a:pt x="3" y="14"/>
                    </a:cubicBezTo>
                    <a:cubicBezTo>
                      <a:pt x="1" y="14"/>
                      <a:pt x="0" y="12"/>
                      <a:pt x="0" y="10"/>
                    </a:cubicBezTo>
                    <a:cubicBezTo>
                      <a:pt x="0" y="10"/>
                      <a:pt x="0" y="9"/>
                      <a:pt x="0"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120"/>
              <p:cNvSpPr>
                <a:spLocks/>
              </p:cNvSpPr>
              <p:nvPr/>
            </p:nvSpPr>
            <p:spPr bwMode="auto">
              <a:xfrm>
                <a:off x="7489094" y="5278793"/>
                <a:ext cx="55563" cy="38100"/>
              </a:xfrm>
              <a:custGeom>
                <a:avLst/>
                <a:gdLst>
                  <a:gd name="T0" fmla="*/ 1 w 20"/>
                  <a:gd name="T1" fmla="*/ 7 h 14"/>
                  <a:gd name="T2" fmla="*/ 0 w 20"/>
                  <a:gd name="T3" fmla="*/ 7 h 14"/>
                  <a:gd name="T4" fmla="*/ 2 w 20"/>
                  <a:gd name="T5" fmla="*/ 5 h 14"/>
                  <a:gd name="T6" fmla="*/ 3 w 20"/>
                  <a:gd name="T7" fmla="*/ 5 h 14"/>
                  <a:gd name="T8" fmla="*/ 5 w 20"/>
                  <a:gd name="T9" fmla="*/ 4 h 14"/>
                  <a:gd name="T10" fmla="*/ 4 w 20"/>
                  <a:gd name="T11" fmla="*/ 3 h 14"/>
                  <a:gd name="T12" fmla="*/ 6 w 20"/>
                  <a:gd name="T13" fmla="*/ 1 h 14"/>
                  <a:gd name="T14" fmla="*/ 7 w 20"/>
                  <a:gd name="T15" fmla="*/ 1 h 14"/>
                  <a:gd name="T16" fmla="*/ 9 w 20"/>
                  <a:gd name="T17" fmla="*/ 0 h 14"/>
                  <a:gd name="T18" fmla="*/ 13 w 20"/>
                  <a:gd name="T19" fmla="*/ 3 h 14"/>
                  <a:gd name="T20" fmla="*/ 13 w 20"/>
                  <a:gd name="T21" fmla="*/ 3 h 14"/>
                  <a:gd name="T22" fmla="*/ 14 w 20"/>
                  <a:gd name="T23" fmla="*/ 4 h 14"/>
                  <a:gd name="T24" fmla="*/ 15 w 20"/>
                  <a:gd name="T25" fmla="*/ 4 h 14"/>
                  <a:gd name="T26" fmla="*/ 17 w 20"/>
                  <a:gd name="T27" fmla="*/ 6 h 14"/>
                  <a:gd name="T28" fmla="*/ 20 w 20"/>
                  <a:gd name="T29" fmla="*/ 9 h 14"/>
                  <a:gd name="T30" fmla="*/ 17 w 20"/>
                  <a:gd name="T31" fmla="*/ 12 h 14"/>
                  <a:gd name="T32" fmla="*/ 16 w 20"/>
                  <a:gd name="T33" fmla="*/ 12 h 14"/>
                  <a:gd name="T34" fmla="*/ 13 w 20"/>
                  <a:gd name="T35" fmla="*/ 14 h 14"/>
                  <a:gd name="T36" fmla="*/ 12 w 20"/>
                  <a:gd name="T37" fmla="*/ 13 h 14"/>
                  <a:gd name="T38" fmla="*/ 9 w 20"/>
                  <a:gd name="T39" fmla="*/ 14 h 14"/>
                  <a:gd name="T40" fmla="*/ 5 w 20"/>
                  <a:gd name="T41" fmla="*/ 12 h 14"/>
                  <a:gd name="T42" fmla="*/ 3 w 20"/>
                  <a:gd name="T43" fmla="*/ 12 h 14"/>
                  <a:gd name="T44" fmla="*/ 0 w 20"/>
                  <a:gd name="T45" fmla="*/ 9 h 14"/>
                  <a:gd name="T46" fmla="*/ 1 w 20"/>
                  <a:gd name="T4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1" y="7"/>
                    </a:moveTo>
                    <a:cubicBezTo>
                      <a:pt x="0" y="7"/>
                      <a:pt x="0" y="7"/>
                      <a:pt x="0" y="7"/>
                    </a:cubicBezTo>
                    <a:cubicBezTo>
                      <a:pt x="0" y="6"/>
                      <a:pt x="1" y="5"/>
                      <a:pt x="2" y="5"/>
                    </a:cubicBezTo>
                    <a:cubicBezTo>
                      <a:pt x="3" y="5"/>
                      <a:pt x="3" y="5"/>
                      <a:pt x="3" y="5"/>
                    </a:cubicBezTo>
                    <a:cubicBezTo>
                      <a:pt x="3" y="5"/>
                      <a:pt x="4" y="4"/>
                      <a:pt x="5" y="4"/>
                    </a:cubicBezTo>
                    <a:cubicBezTo>
                      <a:pt x="4" y="3"/>
                      <a:pt x="4" y="3"/>
                      <a:pt x="4" y="3"/>
                    </a:cubicBezTo>
                    <a:cubicBezTo>
                      <a:pt x="4" y="2"/>
                      <a:pt x="5" y="1"/>
                      <a:pt x="6" y="1"/>
                    </a:cubicBezTo>
                    <a:cubicBezTo>
                      <a:pt x="7" y="1"/>
                      <a:pt x="7" y="1"/>
                      <a:pt x="7" y="1"/>
                    </a:cubicBezTo>
                    <a:cubicBezTo>
                      <a:pt x="7" y="0"/>
                      <a:pt x="8" y="0"/>
                      <a:pt x="9" y="0"/>
                    </a:cubicBezTo>
                    <a:cubicBezTo>
                      <a:pt x="11" y="0"/>
                      <a:pt x="13" y="1"/>
                      <a:pt x="13" y="3"/>
                    </a:cubicBezTo>
                    <a:cubicBezTo>
                      <a:pt x="13" y="3"/>
                      <a:pt x="13" y="3"/>
                      <a:pt x="13" y="3"/>
                    </a:cubicBezTo>
                    <a:cubicBezTo>
                      <a:pt x="14" y="3"/>
                      <a:pt x="14" y="3"/>
                      <a:pt x="14" y="4"/>
                    </a:cubicBezTo>
                    <a:cubicBezTo>
                      <a:pt x="15" y="4"/>
                      <a:pt x="15" y="4"/>
                      <a:pt x="15" y="4"/>
                    </a:cubicBezTo>
                    <a:cubicBezTo>
                      <a:pt x="16" y="4"/>
                      <a:pt x="17" y="5"/>
                      <a:pt x="17" y="6"/>
                    </a:cubicBezTo>
                    <a:cubicBezTo>
                      <a:pt x="19" y="6"/>
                      <a:pt x="20" y="7"/>
                      <a:pt x="20" y="9"/>
                    </a:cubicBezTo>
                    <a:cubicBezTo>
                      <a:pt x="20" y="11"/>
                      <a:pt x="19" y="12"/>
                      <a:pt x="17" y="12"/>
                    </a:cubicBezTo>
                    <a:cubicBezTo>
                      <a:pt x="17" y="12"/>
                      <a:pt x="16" y="12"/>
                      <a:pt x="16" y="12"/>
                    </a:cubicBezTo>
                    <a:cubicBezTo>
                      <a:pt x="15" y="13"/>
                      <a:pt x="14" y="14"/>
                      <a:pt x="13" y="14"/>
                    </a:cubicBezTo>
                    <a:cubicBezTo>
                      <a:pt x="13" y="14"/>
                      <a:pt x="12" y="13"/>
                      <a:pt x="12" y="13"/>
                    </a:cubicBezTo>
                    <a:cubicBezTo>
                      <a:pt x="11" y="14"/>
                      <a:pt x="10" y="14"/>
                      <a:pt x="9" y="14"/>
                    </a:cubicBezTo>
                    <a:cubicBezTo>
                      <a:pt x="8" y="14"/>
                      <a:pt x="6" y="13"/>
                      <a:pt x="5" y="12"/>
                    </a:cubicBezTo>
                    <a:cubicBezTo>
                      <a:pt x="4" y="12"/>
                      <a:pt x="4" y="12"/>
                      <a:pt x="3" y="12"/>
                    </a:cubicBezTo>
                    <a:cubicBezTo>
                      <a:pt x="1" y="12"/>
                      <a:pt x="0" y="11"/>
                      <a:pt x="0" y="9"/>
                    </a:cubicBezTo>
                    <a:cubicBezTo>
                      <a:pt x="0" y="9"/>
                      <a:pt x="0" y="8"/>
                      <a:pt x="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121"/>
              <p:cNvSpPr>
                <a:spLocks/>
              </p:cNvSpPr>
              <p:nvPr/>
            </p:nvSpPr>
            <p:spPr bwMode="auto">
              <a:xfrm>
                <a:off x="7492269" y="5278793"/>
                <a:ext cx="49213" cy="34925"/>
              </a:xfrm>
              <a:custGeom>
                <a:avLst/>
                <a:gdLst>
                  <a:gd name="T0" fmla="*/ 0 w 18"/>
                  <a:gd name="T1" fmla="*/ 7 h 13"/>
                  <a:gd name="T2" fmla="*/ 0 w 18"/>
                  <a:gd name="T3" fmla="*/ 7 h 13"/>
                  <a:gd name="T4" fmla="*/ 2 w 18"/>
                  <a:gd name="T5" fmla="*/ 5 h 13"/>
                  <a:gd name="T6" fmla="*/ 2 w 18"/>
                  <a:gd name="T7" fmla="*/ 5 h 13"/>
                  <a:gd name="T8" fmla="*/ 4 w 18"/>
                  <a:gd name="T9" fmla="*/ 4 h 13"/>
                  <a:gd name="T10" fmla="*/ 4 w 18"/>
                  <a:gd name="T11" fmla="*/ 3 h 13"/>
                  <a:gd name="T12" fmla="*/ 6 w 18"/>
                  <a:gd name="T13" fmla="*/ 2 h 13"/>
                  <a:gd name="T14" fmla="*/ 6 w 18"/>
                  <a:gd name="T15" fmla="*/ 2 h 13"/>
                  <a:gd name="T16" fmla="*/ 8 w 18"/>
                  <a:gd name="T17" fmla="*/ 0 h 13"/>
                  <a:gd name="T18" fmla="*/ 11 w 18"/>
                  <a:gd name="T19" fmla="*/ 3 h 13"/>
                  <a:gd name="T20" fmla="*/ 11 w 18"/>
                  <a:gd name="T21" fmla="*/ 3 h 13"/>
                  <a:gd name="T22" fmla="*/ 13 w 18"/>
                  <a:gd name="T23" fmla="*/ 4 h 13"/>
                  <a:gd name="T24" fmla="*/ 13 w 18"/>
                  <a:gd name="T25" fmla="*/ 4 h 13"/>
                  <a:gd name="T26" fmla="*/ 16 w 18"/>
                  <a:gd name="T27" fmla="*/ 6 h 13"/>
                  <a:gd name="T28" fmla="*/ 18 w 18"/>
                  <a:gd name="T29" fmla="*/ 8 h 13"/>
                  <a:gd name="T30" fmla="*/ 15 w 18"/>
                  <a:gd name="T31" fmla="*/ 11 h 13"/>
                  <a:gd name="T32" fmla="*/ 14 w 18"/>
                  <a:gd name="T33" fmla="*/ 11 h 13"/>
                  <a:gd name="T34" fmla="*/ 12 w 18"/>
                  <a:gd name="T35" fmla="*/ 13 h 13"/>
                  <a:gd name="T36" fmla="*/ 11 w 18"/>
                  <a:gd name="T37" fmla="*/ 12 h 13"/>
                  <a:gd name="T38" fmla="*/ 8 w 18"/>
                  <a:gd name="T39" fmla="*/ 13 h 13"/>
                  <a:gd name="T40" fmla="*/ 4 w 18"/>
                  <a:gd name="T41" fmla="*/ 11 h 13"/>
                  <a:gd name="T42" fmla="*/ 3 w 18"/>
                  <a:gd name="T43" fmla="*/ 11 h 13"/>
                  <a:gd name="T44" fmla="*/ 0 w 18"/>
                  <a:gd name="T45" fmla="*/ 9 h 13"/>
                  <a:gd name="T46" fmla="*/ 0 w 18"/>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3">
                    <a:moveTo>
                      <a:pt x="0" y="7"/>
                    </a:moveTo>
                    <a:cubicBezTo>
                      <a:pt x="0" y="7"/>
                      <a:pt x="0" y="7"/>
                      <a:pt x="0" y="7"/>
                    </a:cubicBezTo>
                    <a:cubicBezTo>
                      <a:pt x="0" y="6"/>
                      <a:pt x="1" y="5"/>
                      <a:pt x="2" y="5"/>
                    </a:cubicBezTo>
                    <a:cubicBezTo>
                      <a:pt x="2" y="5"/>
                      <a:pt x="2" y="5"/>
                      <a:pt x="2" y="5"/>
                    </a:cubicBezTo>
                    <a:cubicBezTo>
                      <a:pt x="2" y="4"/>
                      <a:pt x="3" y="4"/>
                      <a:pt x="4" y="4"/>
                    </a:cubicBezTo>
                    <a:cubicBezTo>
                      <a:pt x="4" y="3"/>
                      <a:pt x="4" y="3"/>
                      <a:pt x="4" y="3"/>
                    </a:cubicBezTo>
                    <a:cubicBezTo>
                      <a:pt x="4" y="2"/>
                      <a:pt x="5" y="2"/>
                      <a:pt x="6" y="2"/>
                    </a:cubicBezTo>
                    <a:cubicBezTo>
                      <a:pt x="6" y="2"/>
                      <a:pt x="6" y="2"/>
                      <a:pt x="6" y="2"/>
                    </a:cubicBezTo>
                    <a:cubicBezTo>
                      <a:pt x="6" y="1"/>
                      <a:pt x="7" y="0"/>
                      <a:pt x="8" y="0"/>
                    </a:cubicBezTo>
                    <a:cubicBezTo>
                      <a:pt x="10" y="0"/>
                      <a:pt x="11" y="1"/>
                      <a:pt x="11" y="3"/>
                    </a:cubicBezTo>
                    <a:cubicBezTo>
                      <a:pt x="11" y="3"/>
                      <a:pt x="11" y="3"/>
                      <a:pt x="11" y="3"/>
                    </a:cubicBezTo>
                    <a:cubicBezTo>
                      <a:pt x="12" y="3"/>
                      <a:pt x="13" y="3"/>
                      <a:pt x="13" y="4"/>
                    </a:cubicBezTo>
                    <a:cubicBezTo>
                      <a:pt x="13" y="4"/>
                      <a:pt x="13" y="4"/>
                      <a:pt x="13" y="4"/>
                    </a:cubicBezTo>
                    <a:cubicBezTo>
                      <a:pt x="15" y="4"/>
                      <a:pt x="15" y="5"/>
                      <a:pt x="16" y="6"/>
                    </a:cubicBezTo>
                    <a:cubicBezTo>
                      <a:pt x="17" y="6"/>
                      <a:pt x="18" y="7"/>
                      <a:pt x="18" y="8"/>
                    </a:cubicBezTo>
                    <a:cubicBezTo>
                      <a:pt x="18" y="10"/>
                      <a:pt x="17" y="11"/>
                      <a:pt x="15" y="11"/>
                    </a:cubicBezTo>
                    <a:cubicBezTo>
                      <a:pt x="15" y="11"/>
                      <a:pt x="15" y="11"/>
                      <a:pt x="14" y="11"/>
                    </a:cubicBezTo>
                    <a:cubicBezTo>
                      <a:pt x="14" y="12"/>
                      <a:pt x="13" y="13"/>
                      <a:pt x="12" y="13"/>
                    </a:cubicBezTo>
                    <a:cubicBezTo>
                      <a:pt x="11" y="13"/>
                      <a:pt x="11" y="12"/>
                      <a:pt x="11" y="12"/>
                    </a:cubicBezTo>
                    <a:cubicBezTo>
                      <a:pt x="10" y="13"/>
                      <a:pt x="9" y="13"/>
                      <a:pt x="8" y="13"/>
                    </a:cubicBezTo>
                    <a:cubicBezTo>
                      <a:pt x="7" y="13"/>
                      <a:pt x="5" y="12"/>
                      <a:pt x="4" y="11"/>
                    </a:cubicBezTo>
                    <a:cubicBezTo>
                      <a:pt x="4" y="11"/>
                      <a:pt x="3" y="11"/>
                      <a:pt x="3" y="11"/>
                    </a:cubicBezTo>
                    <a:cubicBezTo>
                      <a:pt x="1" y="11"/>
                      <a:pt x="0" y="10"/>
                      <a:pt x="0" y="9"/>
                    </a:cubicBezTo>
                    <a:cubicBezTo>
                      <a:pt x="0" y="8"/>
                      <a:pt x="0" y="8"/>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1" name="Freeform 122"/>
              <p:cNvSpPr>
                <a:spLocks/>
              </p:cNvSpPr>
              <p:nvPr/>
            </p:nvSpPr>
            <p:spPr bwMode="auto">
              <a:xfrm>
                <a:off x="7562119" y="5334356"/>
                <a:ext cx="23813" cy="100013"/>
              </a:xfrm>
              <a:custGeom>
                <a:avLst/>
                <a:gdLst>
                  <a:gd name="T0" fmla="*/ 2 w 9"/>
                  <a:gd name="T1" fmla="*/ 0 h 36"/>
                  <a:gd name="T2" fmla="*/ 7 w 9"/>
                  <a:gd name="T3" fmla="*/ 9 h 36"/>
                  <a:gd name="T4" fmla="*/ 8 w 9"/>
                  <a:gd name="T5" fmla="*/ 31 h 36"/>
                  <a:gd name="T6" fmla="*/ 5 w 9"/>
                  <a:gd name="T7" fmla="*/ 30 h 36"/>
                  <a:gd name="T8" fmla="*/ 0 w 9"/>
                  <a:gd name="T9" fmla="*/ 36 h 36"/>
                  <a:gd name="T10" fmla="*/ 2 w 9"/>
                  <a:gd name="T11" fmla="*/ 0 h 36"/>
                </a:gdLst>
                <a:ahLst/>
                <a:cxnLst>
                  <a:cxn ang="0">
                    <a:pos x="T0" y="T1"/>
                  </a:cxn>
                  <a:cxn ang="0">
                    <a:pos x="T2" y="T3"/>
                  </a:cxn>
                  <a:cxn ang="0">
                    <a:pos x="T4" y="T5"/>
                  </a:cxn>
                  <a:cxn ang="0">
                    <a:pos x="T6" y="T7"/>
                  </a:cxn>
                  <a:cxn ang="0">
                    <a:pos x="T8" y="T9"/>
                  </a:cxn>
                  <a:cxn ang="0">
                    <a:pos x="T10" y="T11"/>
                  </a:cxn>
                </a:cxnLst>
                <a:rect l="0" t="0" r="r" b="b"/>
                <a:pathLst>
                  <a:path w="9" h="36">
                    <a:moveTo>
                      <a:pt x="2" y="0"/>
                    </a:moveTo>
                    <a:cubicBezTo>
                      <a:pt x="2" y="0"/>
                      <a:pt x="5" y="4"/>
                      <a:pt x="7" y="9"/>
                    </a:cubicBezTo>
                    <a:cubicBezTo>
                      <a:pt x="8" y="15"/>
                      <a:pt x="9" y="26"/>
                      <a:pt x="8" y="31"/>
                    </a:cubicBezTo>
                    <a:cubicBezTo>
                      <a:pt x="7" y="36"/>
                      <a:pt x="7" y="28"/>
                      <a:pt x="5" y="30"/>
                    </a:cubicBezTo>
                    <a:cubicBezTo>
                      <a:pt x="3" y="32"/>
                      <a:pt x="2" y="36"/>
                      <a:pt x="0" y="36"/>
                    </a:cubicBezTo>
                    <a:cubicBezTo>
                      <a:pt x="0" y="36"/>
                      <a:pt x="8" y="2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123"/>
              <p:cNvSpPr>
                <a:spLocks/>
              </p:cNvSpPr>
              <p:nvPr/>
            </p:nvSpPr>
            <p:spPr bwMode="auto">
              <a:xfrm>
                <a:off x="4626831" y="5435956"/>
                <a:ext cx="506413" cy="41275"/>
              </a:xfrm>
              <a:custGeom>
                <a:avLst/>
                <a:gdLst>
                  <a:gd name="T0" fmla="*/ 44 w 183"/>
                  <a:gd name="T1" fmla="*/ 6 h 15"/>
                  <a:gd name="T2" fmla="*/ 42 w 183"/>
                  <a:gd name="T3" fmla="*/ 6 h 15"/>
                  <a:gd name="T4" fmla="*/ 7 w 183"/>
                  <a:gd name="T5" fmla="*/ 9 h 15"/>
                  <a:gd name="T6" fmla="*/ 64 w 183"/>
                  <a:gd name="T7" fmla="*/ 13 h 15"/>
                  <a:gd name="T8" fmla="*/ 128 w 183"/>
                  <a:gd name="T9" fmla="*/ 13 h 15"/>
                  <a:gd name="T10" fmla="*/ 167 w 183"/>
                  <a:gd name="T11" fmla="*/ 8 h 15"/>
                  <a:gd name="T12" fmla="*/ 127 w 183"/>
                  <a:gd name="T13" fmla="*/ 4 h 15"/>
                  <a:gd name="T14" fmla="*/ 92 w 183"/>
                  <a:gd name="T15" fmla="*/ 5 h 15"/>
                  <a:gd name="T16" fmla="*/ 44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4" y="6"/>
                    </a:moveTo>
                    <a:cubicBezTo>
                      <a:pt x="44" y="6"/>
                      <a:pt x="43" y="6"/>
                      <a:pt x="42" y="6"/>
                    </a:cubicBezTo>
                    <a:cubicBezTo>
                      <a:pt x="36" y="6"/>
                      <a:pt x="13" y="6"/>
                      <a:pt x="7" y="9"/>
                    </a:cubicBezTo>
                    <a:cubicBezTo>
                      <a:pt x="0" y="13"/>
                      <a:pt x="33" y="15"/>
                      <a:pt x="64" y="13"/>
                    </a:cubicBezTo>
                    <a:cubicBezTo>
                      <a:pt x="95" y="12"/>
                      <a:pt x="109" y="13"/>
                      <a:pt x="128" y="13"/>
                    </a:cubicBezTo>
                    <a:cubicBezTo>
                      <a:pt x="147" y="12"/>
                      <a:pt x="183" y="9"/>
                      <a:pt x="167" y="8"/>
                    </a:cubicBezTo>
                    <a:cubicBezTo>
                      <a:pt x="151" y="7"/>
                      <a:pt x="135" y="4"/>
                      <a:pt x="127" y="4"/>
                    </a:cubicBezTo>
                    <a:cubicBezTo>
                      <a:pt x="118" y="4"/>
                      <a:pt x="99" y="3"/>
                      <a:pt x="92" y="5"/>
                    </a:cubicBezTo>
                    <a:cubicBezTo>
                      <a:pt x="86" y="6"/>
                      <a:pt x="69" y="0"/>
                      <a:pt x="44"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124"/>
              <p:cNvSpPr>
                <a:spLocks/>
              </p:cNvSpPr>
              <p:nvPr/>
            </p:nvSpPr>
            <p:spPr bwMode="auto">
              <a:xfrm>
                <a:off x="4739544" y="5424843"/>
                <a:ext cx="207963" cy="33338"/>
              </a:xfrm>
              <a:custGeom>
                <a:avLst/>
                <a:gdLst>
                  <a:gd name="T0" fmla="*/ 22 w 75"/>
                  <a:gd name="T1" fmla="*/ 0 h 12"/>
                  <a:gd name="T2" fmla="*/ 12 w 75"/>
                  <a:gd name="T3" fmla="*/ 8 h 12"/>
                  <a:gd name="T4" fmla="*/ 0 w 75"/>
                  <a:gd name="T5" fmla="*/ 11 h 12"/>
                  <a:gd name="T6" fmla="*/ 18 w 75"/>
                  <a:gd name="T7" fmla="*/ 10 h 12"/>
                  <a:gd name="T8" fmla="*/ 32 w 75"/>
                  <a:gd name="T9" fmla="*/ 8 h 12"/>
                  <a:gd name="T10" fmla="*/ 54 w 75"/>
                  <a:gd name="T11" fmla="*/ 11 h 12"/>
                  <a:gd name="T12" fmla="*/ 71 w 75"/>
                  <a:gd name="T13" fmla="*/ 10 h 12"/>
                  <a:gd name="T14" fmla="*/ 65 w 75"/>
                  <a:gd name="T15" fmla="*/ 8 h 12"/>
                  <a:gd name="T16" fmla="*/ 49 w 75"/>
                  <a:gd name="T17" fmla="*/ 5 h 12"/>
                  <a:gd name="T18" fmla="*/ 22 w 7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2">
                    <a:moveTo>
                      <a:pt x="22" y="0"/>
                    </a:moveTo>
                    <a:cubicBezTo>
                      <a:pt x="22" y="0"/>
                      <a:pt x="23" y="7"/>
                      <a:pt x="12" y="8"/>
                    </a:cubicBezTo>
                    <a:cubicBezTo>
                      <a:pt x="1" y="9"/>
                      <a:pt x="0" y="11"/>
                      <a:pt x="0" y="11"/>
                    </a:cubicBezTo>
                    <a:cubicBezTo>
                      <a:pt x="0" y="11"/>
                      <a:pt x="12" y="10"/>
                      <a:pt x="18" y="10"/>
                    </a:cubicBezTo>
                    <a:cubicBezTo>
                      <a:pt x="25" y="10"/>
                      <a:pt x="27" y="8"/>
                      <a:pt x="32" y="8"/>
                    </a:cubicBezTo>
                    <a:cubicBezTo>
                      <a:pt x="38" y="9"/>
                      <a:pt x="46" y="12"/>
                      <a:pt x="54" y="11"/>
                    </a:cubicBezTo>
                    <a:cubicBezTo>
                      <a:pt x="61" y="11"/>
                      <a:pt x="66" y="9"/>
                      <a:pt x="71" y="10"/>
                    </a:cubicBezTo>
                    <a:cubicBezTo>
                      <a:pt x="75" y="11"/>
                      <a:pt x="71" y="8"/>
                      <a:pt x="65" y="8"/>
                    </a:cubicBezTo>
                    <a:cubicBezTo>
                      <a:pt x="58" y="8"/>
                      <a:pt x="52" y="9"/>
                      <a:pt x="49" y="5"/>
                    </a:cubicBezTo>
                    <a:cubicBezTo>
                      <a:pt x="46" y="1"/>
                      <a:pt x="22"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125"/>
              <p:cNvSpPr>
                <a:spLocks/>
              </p:cNvSpPr>
              <p:nvPr/>
            </p:nvSpPr>
            <p:spPr bwMode="auto">
              <a:xfrm>
                <a:off x="4837969" y="5194656"/>
                <a:ext cx="109538" cy="58738"/>
              </a:xfrm>
              <a:custGeom>
                <a:avLst/>
                <a:gdLst>
                  <a:gd name="T0" fmla="*/ 39 w 40"/>
                  <a:gd name="T1" fmla="*/ 0 h 21"/>
                  <a:gd name="T2" fmla="*/ 2 w 40"/>
                  <a:gd name="T3" fmla="*/ 14 h 21"/>
                  <a:gd name="T4" fmla="*/ 0 w 40"/>
                  <a:gd name="T5" fmla="*/ 21 h 21"/>
                  <a:gd name="T6" fmla="*/ 12 w 40"/>
                  <a:gd name="T7" fmla="*/ 16 h 21"/>
                  <a:gd name="T8" fmla="*/ 40 w 40"/>
                  <a:gd name="T9" fmla="*/ 0 h 21"/>
                  <a:gd name="T10" fmla="*/ 39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9" y="0"/>
                    </a:moveTo>
                    <a:cubicBezTo>
                      <a:pt x="39" y="0"/>
                      <a:pt x="29" y="12"/>
                      <a:pt x="2" y="14"/>
                    </a:cubicBezTo>
                    <a:cubicBezTo>
                      <a:pt x="0" y="21"/>
                      <a:pt x="0" y="21"/>
                      <a:pt x="0" y="21"/>
                    </a:cubicBezTo>
                    <a:cubicBezTo>
                      <a:pt x="0" y="21"/>
                      <a:pt x="6" y="17"/>
                      <a:pt x="12" y="16"/>
                    </a:cubicBezTo>
                    <a:cubicBezTo>
                      <a:pt x="18" y="15"/>
                      <a:pt x="36" y="7"/>
                      <a:pt x="40" y="0"/>
                    </a:cubicBezTo>
                    <a:cubicBezTo>
                      <a:pt x="39" y="0"/>
                      <a:pt x="39"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126"/>
              <p:cNvSpPr>
                <a:spLocks/>
              </p:cNvSpPr>
              <p:nvPr/>
            </p:nvSpPr>
            <p:spPr bwMode="auto">
              <a:xfrm>
                <a:off x="4912581" y="5186718"/>
                <a:ext cx="26988" cy="38100"/>
              </a:xfrm>
              <a:custGeom>
                <a:avLst/>
                <a:gdLst>
                  <a:gd name="T0" fmla="*/ 8 w 10"/>
                  <a:gd name="T1" fmla="*/ 0 h 14"/>
                  <a:gd name="T2" fmla="*/ 4 w 10"/>
                  <a:gd name="T3" fmla="*/ 10 h 14"/>
                  <a:gd name="T4" fmla="*/ 4 w 10"/>
                  <a:gd name="T5" fmla="*/ 10 h 14"/>
                  <a:gd name="T6" fmla="*/ 7 w 10"/>
                  <a:gd name="T7" fmla="*/ 9 h 14"/>
                  <a:gd name="T8" fmla="*/ 8 w 10"/>
                  <a:gd name="T9" fmla="*/ 0 h 14"/>
                </a:gdLst>
                <a:ahLst/>
                <a:cxnLst>
                  <a:cxn ang="0">
                    <a:pos x="T0" y="T1"/>
                  </a:cxn>
                  <a:cxn ang="0">
                    <a:pos x="T2" y="T3"/>
                  </a:cxn>
                  <a:cxn ang="0">
                    <a:pos x="T4" y="T5"/>
                  </a:cxn>
                  <a:cxn ang="0">
                    <a:pos x="T6" y="T7"/>
                  </a:cxn>
                  <a:cxn ang="0">
                    <a:pos x="T8" y="T9"/>
                  </a:cxn>
                </a:cxnLst>
                <a:rect l="0" t="0" r="r" b="b"/>
                <a:pathLst>
                  <a:path w="10" h="14">
                    <a:moveTo>
                      <a:pt x="8" y="0"/>
                    </a:moveTo>
                    <a:cubicBezTo>
                      <a:pt x="8" y="0"/>
                      <a:pt x="8" y="6"/>
                      <a:pt x="4" y="10"/>
                    </a:cubicBezTo>
                    <a:cubicBezTo>
                      <a:pt x="0" y="14"/>
                      <a:pt x="4" y="10"/>
                      <a:pt x="4" y="10"/>
                    </a:cubicBezTo>
                    <a:cubicBezTo>
                      <a:pt x="7" y="9"/>
                      <a:pt x="7" y="9"/>
                      <a:pt x="7" y="9"/>
                    </a:cubicBezTo>
                    <a:cubicBezTo>
                      <a:pt x="7" y="9"/>
                      <a:pt x="10"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127"/>
              <p:cNvSpPr>
                <a:spLocks/>
              </p:cNvSpPr>
              <p:nvPr/>
            </p:nvSpPr>
            <p:spPr bwMode="auto">
              <a:xfrm>
                <a:off x="4795106" y="5075593"/>
                <a:ext cx="130175" cy="374650"/>
              </a:xfrm>
              <a:custGeom>
                <a:avLst/>
                <a:gdLst>
                  <a:gd name="T0" fmla="*/ 13 w 47"/>
                  <a:gd name="T1" fmla="*/ 18 h 135"/>
                  <a:gd name="T2" fmla="*/ 9 w 47"/>
                  <a:gd name="T3" fmla="*/ 62 h 135"/>
                  <a:gd name="T4" fmla="*/ 3 w 47"/>
                  <a:gd name="T5" fmla="*/ 135 h 135"/>
                  <a:gd name="T6" fmla="*/ 31 w 47"/>
                  <a:gd name="T7" fmla="*/ 135 h 135"/>
                  <a:gd name="T8" fmla="*/ 19 w 47"/>
                  <a:gd name="T9" fmla="*/ 82 h 135"/>
                  <a:gd name="T10" fmla="*/ 47 w 47"/>
                  <a:gd name="T11" fmla="*/ 12 h 135"/>
                  <a:gd name="T12" fmla="*/ 39 w 47"/>
                  <a:gd name="T13" fmla="*/ 11 h 135"/>
                  <a:gd name="T14" fmla="*/ 22 w 47"/>
                  <a:gd name="T15" fmla="*/ 46 h 135"/>
                  <a:gd name="T16" fmla="*/ 23 w 47"/>
                  <a:gd name="T17" fmla="*/ 11 h 135"/>
                  <a:gd name="T18" fmla="*/ 13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3" y="18"/>
                    </a:moveTo>
                    <a:cubicBezTo>
                      <a:pt x="13" y="18"/>
                      <a:pt x="19" y="19"/>
                      <a:pt x="9" y="62"/>
                    </a:cubicBezTo>
                    <a:cubicBezTo>
                      <a:pt x="0" y="104"/>
                      <a:pt x="3" y="135"/>
                      <a:pt x="3" y="135"/>
                    </a:cubicBezTo>
                    <a:cubicBezTo>
                      <a:pt x="31" y="135"/>
                      <a:pt x="31" y="135"/>
                      <a:pt x="31" y="135"/>
                    </a:cubicBezTo>
                    <a:cubicBezTo>
                      <a:pt x="31" y="135"/>
                      <a:pt x="18" y="108"/>
                      <a:pt x="19" y="82"/>
                    </a:cubicBezTo>
                    <a:cubicBezTo>
                      <a:pt x="21" y="56"/>
                      <a:pt x="42" y="30"/>
                      <a:pt x="47" y="12"/>
                    </a:cubicBezTo>
                    <a:cubicBezTo>
                      <a:pt x="39" y="11"/>
                      <a:pt x="39" y="11"/>
                      <a:pt x="39" y="11"/>
                    </a:cubicBezTo>
                    <a:cubicBezTo>
                      <a:pt x="39" y="11"/>
                      <a:pt x="29" y="39"/>
                      <a:pt x="22" y="46"/>
                    </a:cubicBezTo>
                    <a:cubicBezTo>
                      <a:pt x="22" y="46"/>
                      <a:pt x="26" y="22"/>
                      <a:pt x="23" y="11"/>
                    </a:cubicBezTo>
                    <a:cubicBezTo>
                      <a:pt x="20" y="0"/>
                      <a:pt x="13" y="18"/>
                      <a:pt x="13"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7" name="Freeform 128"/>
              <p:cNvSpPr>
                <a:spLocks noEditPoints="1"/>
              </p:cNvSpPr>
              <p:nvPr/>
            </p:nvSpPr>
            <p:spPr bwMode="auto">
              <a:xfrm>
                <a:off x="4857019" y="5126393"/>
                <a:ext cx="4763"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2 w 2"/>
                  <a:gd name="T49" fmla="*/ 0 h 28"/>
                  <a:gd name="T50" fmla="*/ 2 w 2"/>
                  <a:gd name="T51" fmla="*/ 0 h 28"/>
                  <a:gd name="T52" fmla="*/ 0 w 2"/>
                  <a:gd name="T53" fmla="*/ 28 h 28"/>
                  <a:gd name="T54" fmla="*/ 2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2" y="0"/>
                    </a:moveTo>
                    <a:cubicBezTo>
                      <a:pt x="2" y="0"/>
                      <a:pt x="2" y="0"/>
                      <a:pt x="2" y="0"/>
                    </a:cubicBezTo>
                    <a:cubicBezTo>
                      <a:pt x="2" y="11"/>
                      <a:pt x="0" y="26"/>
                      <a:pt x="0" y="28"/>
                    </a:cubicBezTo>
                    <a:cubicBezTo>
                      <a:pt x="0" y="26"/>
                      <a:pt x="2" y="11"/>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8" name="Freeform 129"/>
              <p:cNvSpPr>
                <a:spLocks/>
              </p:cNvSpPr>
              <p:nvPr/>
            </p:nvSpPr>
            <p:spPr bwMode="auto">
              <a:xfrm>
                <a:off x="4812569" y="5126393"/>
                <a:ext cx="101600" cy="187325"/>
              </a:xfrm>
              <a:custGeom>
                <a:avLst/>
                <a:gdLst>
                  <a:gd name="T0" fmla="*/ 18 w 37"/>
                  <a:gd name="T1" fmla="*/ 0 h 68"/>
                  <a:gd name="T2" fmla="*/ 10 w 37"/>
                  <a:gd name="T3" fmla="*/ 3 h 68"/>
                  <a:gd name="T4" fmla="*/ 6 w 37"/>
                  <a:gd name="T5" fmla="*/ 36 h 68"/>
                  <a:gd name="T6" fmla="*/ 0 w 37"/>
                  <a:gd name="T7" fmla="*/ 68 h 68"/>
                  <a:gd name="T8" fmla="*/ 15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8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8" y="0"/>
                    </a:moveTo>
                    <a:cubicBezTo>
                      <a:pt x="13" y="1"/>
                      <a:pt x="10" y="1"/>
                      <a:pt x="10" y="3"/>
                    </a:cubicBezTo>
                    <a:cubicBezTo>
                      <a:pt x="11" y="8"/>
                      <a:pt x="8" y="27"/>
                      <a:pt x="6" y="36"/>
                    </a:cubicBezTo>
                    <a:cubicBezTo>
                      <a:pt x="5" y="44"/>
                      <a:pt x="0" y="68"/>
                      <a:pt x="0" y="68"/>
                    </a:cubicBezTo>
                    <a:cubicBezTo>
                      <a:pt x="0" y="68"/>
                      <a:pt x="5" y="48"/>
                      <a:pt x="15" y="39"/>
                    </a:cubicBezTo>
                    <a:cubicBezTo>
                      <a:pt x="24" y="30"/>
                      <a:pt x="37" y="1"/>
                      <a:pt x="37" y="1"/>
                    </a:cubicBezTo>
                    <a:cubicBezTo>
                      <a:pt x="37" y="1"/>
                      <a:pt x="34" y="0"/>
                      <a:pt x="30" y="0"/>
                    </a:cubicBezTo>
                    <a:cubicBezTo>
                      <a:pt x="27" y="9"/>
                      <a:pt x="21"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130"/>
              <p:cNvSpPr>
                <a:spLocks/>
              </p:cNvSpPr>
              <p:nvPr/>
            </p:nvSpPr>
            <p:spPr bwMode="auto">
              <a:xfrm>
                <a:off x="4698269" y="5223231"/>
                <a:ext cx="117475" cy="112713"/>
              </a:xfrm>
              <a:custGeom>
                <a:avLst/>
                <a:gdLst>
                  <a:gd name="T0" fmla="*/ 2 w 42"/>
                  <a:gd name="T1" fmla="*/ 1 h 41"/>
                  <a:gd name="T2" fmla="*/ 42 w 42"/>
                  <a:gd name="T3" fmla="*/ 31 h 41"/>
                  <a:gd name="T4" fmla="*/ 42 w 42"/>
                  <a:gd name="T5" fmla="*/ 41 h 41"/>
                  <a:gd name="T6" fmla="*/ 29 w 42"/>
                  <a:gd name="T7" fmla="*/ 30 h 41"/>
                  <a:gd name="T8" fmla="*/ 0 w 42"/>
                  <a:gd name="T9" fmla="*/ 0 h 41"/>
                  <a:gd name="T10" fmla="*/ 2 w 42"/>
                  <a:gd name="T11" fmla="*/ 1 h 41"/>
                </a:gdLst>
                <a:ahLst/>
                <a:cxnLst>
                  <a:cxn ang="0">
                    <a:pos x="T0" y="T1"/>
                  </a:cxn>
                  <a:cxn ang="0">
                    <a:pos x="T2" y="T3"/>
                  </a:cxn>
                  <a:cxn ang="0">
                    <a:pos x="T4" y="T5"/>
                  </a:cxn>
                  <a:cxn ang="0">
                    <a:pos x="T6" y="T7"/>
                  </a:cxn>
                  <a:cxn ang="0">
                    <a:pos x="T8" y="T9"/>
                  </a:cxn>
                  <a:cxn ang="0">
                    <a:pos x="T10" y="T11"/>
                  </a:cxn>
                </a:cxnLst>
                <a:rect l="0" t="0" r="r" b="b"/>
                <a:pathLst>
                  <a:path w="42" h="41">
                    <a:moveTo>
                      <a:pt x="2" y="1"/>
                    </a:moveTo>
                    <a:cubicBezTo>
                      <a:pt x="2" y="1"/>
                      <a:pt x="10" y="20"/>
                      <a:pt x="42" y="31"/>
                    </a:cubicBezTo>
                    <a:cubicBezTo>
                      <a:pt x="42" y="41"/>
                      <a:pt x="42" y="41"/>
                      <a:pt x="42" y="41"/>
                    </a:cubicBezTo>
                    <a:cubicBezTo>
                      <a:pt x="42" y="41"/>
                      <a:pt x="37"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131"/>
              <p:cNvSpPr>
                <a:spLocks/>
              </p:cNvSpPr>
              <p:nvPr/>
            </p:nvSpPr>
            <p:spPr bwMode="auto">
              <a:xfrm>
                <a:off x="4731606" y="5194656"/>
                <a:ext cx="47625" cy="130175"/>
              </a:xfrm>
              <a:custGeom>
                <a:avLst/>
                <a:gdLst>
                  <a:gd name="T0" fmla="*/ 6 w 17"/>
                  <a:gd name="T1" fmla="*/ 0 h 47"/>
                  <a:gd name="T2" fmla="*/ 9 w 17"/>
                  <a:gd name="T3" fmla="*/ 32 h 47"/>
                  <a:gd name="T4" fmla="*/ 10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10"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132"/>
              <p:cNvSpPr>
                <a:spLocks/>
              </p:cNvSpPr>
              <p:nvPr/>
            </p:nvSpPr>
            <p:spPr bwMode="auto">
              <a:xfrm>
                <a:off x="4620481" y="5123218"/>
                <a:ext cx="180975" cy="130175"/>
              </a:xfrm>
              <a:custGeom>
                <a:avLst/>
                <a:gdLst>
                  <a:gd name="T0" fmla="*/ 64 w 65"/>
                  <a:gd name="T1" fmla="*/ 26 h 47"/>
                  <a:gd name="T2" fmla="*/ 64 w 65"/>
                  <a:gd name="T3" fmla="*/ 24 h 47"/>
                  <a:gd name="T4" fmla="*/ 59 w 65"/>
                  <a:gd name="T5" fmla="*/ 19 h 47"/>
                  <a:gd name="T6" fmla="*/ 57 w 65"/>
                  <a:gd name="T7" fmla="*/ 19 h 47"/>
                  <a:gd name="T8" fmla="*/ 51 w 65"/>
                  <a:gd name="T9" fmla="*/ 14 h 47"/>
                  <a:gd name="T10" fmla="*/ 51 w 65"/>
                  <a:gd name="T11" fmla="*/ 13 h 47"/>
                  <a:gd name="T12" fmla="*/ 45 w 65"/>
                  <a:gd name="T13" fmla="*/ 6 h 47"/>
                  <a:gd name="T14" fmla="*/ 44 w 65"/>
                  <a:gd name="T15" fmla="*/ 6 h 47"/>
                  <a:gd name="T16" fmla="*/ 35 w 65"/>
                  <a:gd name="T17" fmla="*/ 0 h 47"/>
                  <a:gd name="T18" fmla="*/ 25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7 w 65"/>
                  <a:gd name="T37" fmla="*/ 45 h 47"/>
                  <a:gd name="T38" fmla="*/ 35 w 65"/>
                  <a:gd name="T39" fmla="*/ 47 h 47"/>
                  <a:gd name="T40" fmla="*/ 50 w 65"/>
                  <a:gd name="T41" fmla="*/ 40 h 47"/>
                  <a:gd name="T42" fmla="*/ 55 w 65"/>
                  <a:gd name="T43" fmla="*/ 42 h 47"/>
                  <a:gd name="T44" fmla="*/ 65 w 65"/>
                  <a:gd name="T45" fmla="*/ 32 h 47"/>
                  <a:gd name="T46" fmla="*/ 64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4" y="26"/>
                    </a:moveTo>
                    <a:cubicBezTo>
                      <a:pt x="64" y="25"/>
                      <a:pt x="64" y="25"/>
                      <a:pt x="64" y="24"/>
                    </a:cubicBezTo>
                    <a:cubicBezTo>
                      <a:pt x="64" y="21"/>
                      <a:pt x="61" y="19"/>
                      <a:pt x="59" y="19"/>
                    </a:cubicBezTo>
                    <a:cubicBezTo>
                      <a:pt x="58" y="19"/>
                      <a:pt x="58" y="19"/>
                      <a:pt x="57" y="19"/>
                    </a:cubicBezTo>
                    <a:cubicBezTo>
                      <a:pt x="56" y="17"/>
                      <a:pt x="54" y="15"/>
                      <a:pt x="51" y="14"/>
                    </a:cubicBezTo>
                    <a:cubicBezTo>
                      <a:pt x="51" y="14"/>
                      <a:pt x="51" y="13"/>
                      <a:pt x="51" y="13"/>
                    </a:cubicBezTo>
                    <a:cubicBezTo>
                      <a:pt x="51" y="9"/>
                      <a:pt x="48" y="6"/>
                      <a:pt x="45" y="6"/>
                    </a:cubicBezTo>
                    <a:cubicBezTo>
                      <a:pt x="44" y="6"/>
                      <a:pt x="44" y="6"/>
                      <a:pt x="44" y="6"/>
                    </a:cubicBezTo>
                    <a:cubicBezTo>
                      <a:pt x="42" y="3"/>
                      <a:pt x="39" y="0"/>
                      <a:pt x="35" y="0"/>
                    </a:cubicBezTo>
                    <a:cubicBezTo>
                      <a:pt x="29" y="0"/>
                      <a:pt x="25" y="5"/>
                      <a:pt x="25"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2" y="41"/>
                      <a:pt x="13" y="41"/>
                      <a:pt x="14" y="40"/>
                    </a:cubicBezTo>
                    <a:cubicBezTo>
                      <a:pt x="15" y="43"/>
                      <a:pt x="18" y="46"/>
                      <a:pt x="22" y="46"/>
                    </a:cubicBezTo>
                    <a:cubicBezTo>
                      <a:pt x="24" y="46"/>
                      <a:pt x="25" y="45"/>
                      <a:pt x="27" y="45"/>
                    </a:cubicBezTo>
                    <a:cubicBezTo>
                      <a:pt x="29" y="46"/>
                      <a:pt x="32" y="47"/>
                      <a:pt x="35" y="47"/>
                    </a:cubicBezTo>
                    <a:cubicBezTo>
                      <a:pt x="41" y="47"/>
                      <a:pt x="46" y="44"/>
                      <a:pt x="50" y="40"/>
                    </a:cubicBezTo>
                    <a:cubicBezTo>
                      <a:pt x="51" y="41"/>
                      <a:pt x="53" y="42"/>
                      <a:pt x="55" y="42"/>
                    </a:cubicBezTo>
                    <a:cubicBezTo>
                      <a:pt x="61" y="42"/>
                      <a:pt x="65" y="37"/>
                      <a:pt x="65" y="32"/>
                    </a:cubicBezTo>
                    <a:cubicBezTo>
                      <a:pt x="65" y="30"/>
                      <a:pt x="65" y="28"/>
                      <a:pt x="6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2" name="Freeform 133"/>
              <p:cNvSpPr>
                <a:spLocks/>
              </p:cNvSpPr>
              <p:nvPr/>
            </p:nvSpPr>
            <p:spPr bwMode="auto">
              <a:xfrm>
                <a:off x="4623656" y="5126393"/>
                <a:ext cx="174625" cy="123825"/>
              </a:xfrm>
              <a:custGeom>
                <a:avLst/>
                <a:gdLst>
                  <a:gd name="T0" fmla="*/ 62 w 63"/>
                  <a:gd name="T1" fmla="*/ 25 h 45"/>
                  <a:gd name="T2" fmla="*/ 62 w 63"/>
                  <a:gd name="T3" fmla="*/ 23 h 45"/>
                  <a:gd name="T4" fmla="*/ 57 w 63"/>
                  <a:gd name="T5" fmla="*/ 18 h 45"/>
                  <a:gd name="T6" fmla="*/ 55 w 63"/>
                  <a:gd name="T7" fmla="*/ 18 h 45"/>
                  <a:gd name="T8" fmla="*/ 49 w 63"/>
                  <a:gd name="T9" fmla="*/ 14 h 45"/>
                  <a:gd name="T10" fmla="*/ 49 w 63"/>
                  <a:gd name="T11" fmla="*/ 12 h 45"/>
                  <a:gd name="T12" fmla="*/ 43 w 63"/>
                  <a:gd name="T13" fmla="*/ 6 h 45"/>
                  <a:gd name="T14" fmla="*/ 43 w 63"/>
                  <a:gd name="T15" fmla="*/ 6 h 45"/>
                  <a:gd name="T16" fmla="*/ 34 w 63"/>
                  <a:gd name="T17" fmla="*/ 0 h 45"/>
                  <a:gd name="T18" fmla="*/ 24 w 63"/>
                  <a:gd name="T19" fmla="*/ 10 h 45"/>
                  <a:gd name="T20" fmla="*/ 24 w 63"/>
                  <a:gd name="T21" fmla="*/ 10 h 45"/>
                  <a:gd name="T22" fmla="*/ 19 w 63"/>
                  <a:gd name="T23" fmla="*/ 14 h 45"/>
                  <a:gd name="T24" fmla="*/ 16 w 63"/>
                  <a:gd name="T25" fmla="*/ 14 h 45"/>
                  <a:gd name="T26" fmla="*/ 9 w 63"/>
                  <a:gd name="T27" fmla="*/ 20 h 45"/>
                  <a:gd name="T28" fmla="*/ 0 w 63"/>
                  <a:gd name="T29" fmla="*/ 29 h 45"/>
                  <a:gd name="T30" fmla="*/ 10 w 63"/>
                  <a:gd name="T31" fmla="*/ 39 h 45"/>
                  <a:gd name="T32" fmla="*/ 14 w 63"/>
                  <a:gd name="T33" fmla="*/ 38 h 45"/>
                  <a:gd name="T34" fmla="*/ 22 w 63"/>
                  <a:gd name="T35" fmla="*/ 44 h 45"/>
                  <a:gd name="T36" fmla="*/ 26 w 63"/>
                  <a:gd name="T37" fmla="*/ 43 h 45"/>
                  <a:gd name="T38" fmla="*/ 34 w 63"/>
                  <a:gd name="T39" fmla="*/ 45 h 45"/>
                  <a:gd name="T40" fmla="*/ 48 w 63"/>
                  <a:gd name="T41" fmla="*/ 39 h 45"/>
                  <a:gd name="T42" fmla="*/ 53 w 63"/>
                  <a:gd name="T43" fmla="*/ 40 h 45"/>
                  <a:gd name="T44" fmla="*/ 63 w 63"/>
                  <a:gd name="T45" fmla="*/ 30 h 45"/>
                  <a:gd name="T46" fmla="*/ 62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2" y="25"/>
                    </a:moveTo>
                    <a:cubicBezTo>
                      <a:pt x="62" y="24"/>
                      <a:pt x="62" y="24"/>
                      <a:pt x="62" y="23"/>
                    </a:cubicBezTo>
                    <a:cubicBezTo>
                      <a:pt x="62" y="21"/>
                      <a:pt x="60" y="18"/>
                      <a:pt x="57" y="18"/>
                    </a:cubicBezTo>
                    <a:cubicBezTo>
                      <a:pt x="56" y="18"/>
                      <a:pt x="56" y="18"/>
                      <a:pt x="55" y="18"/>
                    </a:cubicBezTo>
                    <a:cubicBezTo>
                      <a:pt x="54" y="16"/>
                      <a:pt x="52" y="14"/>
                      <a:pt x="49" y="14"/>
                    </a:cubicBezTo>
                    <a:cubicBezTo>
                      <a:pt x="49" y="13"/>
                      <a:pt x="49" y="13"/>
                      <a:pt x="49" y="12"/>
                    </a:cubicBezTo>
                    <a:cubicBezTo>
                      <a:pt x="49" y="9"/>
                      <a:pt x="47" y="6"/>
                      <a:pt x="43" y="6"/>
                    </a:cubicBezTo>
                    <a:cubicBezTo>
                      <a:pt x="43" y="6"/>
                      <a:pt x="43" y="6"/>
                      <a:pt x="43" y="6"/>
                    </a:cubicBezTo>
                    <a:cubicBezTo>
                      <a:pt x="41" y="3"/>
                      <a:pt x="38" y="0"/>
                      <a:pt x="34" y="0"/>
                    </a:cubicBezTo>
                    <a:cubicBezTo>
                      <a:pt x="28" y="0"/>
                      <a:pt x="24" y="4"/>
                      <a:pt x="24" y="10"/>
                    </a:cubicBezTo>
                    <a:cubicBezTo>
                      <a:pt x="24" y="10"/>
                      <a:pt x="24" y="10"/>
                      <a:pt x="24" y="10"/>
                    </a:cubicBezTo>
                    <a:cubicBezTo>
                      <a:pt x="21" y="10"/>
                      <a:pt x="19" y="12"/>
                      <a:pt x="19" y="14"/>
                    </a:cubicBezTo>
                    <a:cubicBezTo>
                      <a:pt x="18" y="14"/>
                      <a:pt x="17" y="14"/>
                      <a:pt x="16" y="14"/>
                    </a:cubicBezTo>
                    <a:cubicBezTo>
                      <a:pt x="13" y="14"/>
                      <a:pt x="10" y="16"/>
                      <a:pt x="9" y="20"/>
                    </a:cubicBezTo>
                    <a:cubicBezTo>
                      <a:pt x="4" y="20"/>
                      <a:pt x="0" y="24"/>
                      <a:pt x="0" y="29"/>
                    </a:cubicBezTo>
                    <a:cubicBezTo>
                      <a:pt x="0" y="35"/>
                      <a:pt x="4" y="39"/>
                      <a:pt x="10" y="39"/>
                    </a:cubicBezTo>
                    <a:cubicBezTo>
                      <a:pt x="11" y="39"/>
                      <a:pt x="13" y="39"/>
                      <a:pt x="14" y="38"/>
                    </a:cubicBezTo>
                    <a:cubicBezTo>
                      <a:pt x="15" y="42"/>
                      <a:pt x="18" y="44"/>
                      <a:pt x="22" y="44"/>
                    </a:cubicBezTo>
                    <a:cubicBezTo>
                      <a:pt x="23" y="44"/>
                      <a:pt x="25" y="44"/>
                      <a:pt x="26" y="43"/>
                    </a:cubicBezTo>
                    <a:cubicBezTo>
                      <a:pt x="28" y="44"/>
                      <a:pt x="31" y="45"/>
                      <a:pt x="34" y="45"/>
                    </a:cubicBezTo>
                    <a:cubicBezTo>
                      <a:pt x="40" y="45"/>
                      <a:pt x="45" y="43"/>
                      <a:pt x="48" y="39"/>
                    </a:cubicBezTo>
                    <a:cubicBezTo>
                      <a:pt x="50" y="40"/>
                      <a:pt x="51" y="40"/>
                      <a:pt x="53" y="40"/>
                    </a:cubicBezTo>
                    <a:cubicBezTo>
                      <a:pt x="59" y="40"/>
                      <a:pt x="63" y="36"/>
                      <a:pt x="63" y="30"/>
                    </a:cubicBezTo>
                    <a:cubicBezTo>
                      <a:pt x="63" y="28"/>
                      <a:pt x="63" y="26"/>
                      <a:pt x="62"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134"/>
              <p:cNvSpPr>
                <a:spLocks/>
              </p:cNvSpPr>
              <p:nvPr/>
            </p:nvSpPr>
            <p:spPr bwMode="auto">
              <a:xfrm>
                <a:off x="4631594" y="5127981"/>
                <a:ext cx="161925" cy="114300"/>
              </a:xfrm>
              <a:custGeom>
                <a:avLst/>
                <a:gdLst>
                  <a:gd name="T0" fmla="*/ 56 w 58"/>
                  <a:gd name="T1" fmla="*/ 23 h 41"/>
                  <a:gd name="T2" fmla="*/ 57 w 58"/>
                  <a:gd name="T3" fmla="*/ 21 h 41"/>
                  <a:gd name="T4" fmla="*/ 52 w 58"/>
                  <a:gd name="T5" fmla="*/ 17 h 41"/>
                  <a:gd name="T6" fmla="*/ 51 w 58"/>
                  <a:gd name="T7" fmla="*/ 17 h 41"/>
                  <a:gd name="T8" fmla="*/ 45 w 58"/>
                  <a:gd name="T9" fmla="*/ 12 h 41"/>
                  <a:gd name="T10" fmla="*/ 45 w 58"/>
                  <a:gd name="T11" fmla="*/ 11 h 41"/>
                  <a:gd name="T12" fmla="*/ 40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4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7" y="22"/>
                      <a:pt x="57" y="21"/>
                    </a:cubicBezTo>
                    <a:cubicBezTo>
                      <a:pt x="57" y="19"/>
                      <a:pt x="54" y="17"/>
                      <a:pt x="52" y="17"/>
                    </a:cubicBezTo>
                    <a:cubicBezTo>
                      <a:pt x="51" y="17"/>
                      <a:pt x="51" y="17"/>
                      <a:pt x="51" y="17"/>
                    </a:cubicBezTo>
                    <a:cubicBezTo>
                      <a:pt x="49" y="15"/>
                      <a:pt x="47" y="13"/>
                      <a:pt x="45" y="12"/>
                    </a:cubicBezTo>
                    <a:cubicBezTo>
                      <a:pt x="45" y="12"/>
                      <a:pt x="45" y="11"/>
                      <a:pt x="45" y="11"/>
                    </a:cubicBezTo>
                    <a:cubicBezTo>
                      <a:pt x="45" y="8"/>
                      <a:pt x="43" y="5"/>
                      <a:pt x="40" y="5"/>
                    </a:cubicBezTo>
                    <a:cubicBezTo>
                      <a:pt x="39" y="5"/>
                      <a:pt x="39" y="5"/>
                      <a:pt x="39" y="5"/>
                    </a:cubicBezTo>
                    <a:cubicBezTo>
                      <a:pt x="38" y="2"/>
                      <a:pt x="35" y="0"/>
                      <a:pt x="31" y="0"/>
                    </a:cubicBezTo>
                    <a:cubicBezTo>
                      <a:pt x="26" y="0"/>
                      <a:pt x="22" y="4"/>
                      <a:pt x="22" y="9"/>
                    </a:cubicBezTo>
                    <a:cubicBezTo>
                      <a:pt x="22" y="9"/>
                      <a:pt x="22" y="9"/>
                      <a:pt x="22" y="9"/>
                    </a:cubicBezTo>
                    <a:cubicBezTo>
                      <a:pt x="19" y="9"/>
                      <a:pt x="17" y="11"/>
                      <a:pt x="17" y="13"/>
                    </a:cubicBezTo>
                    <a:cubicBezTo>
                      <a:pt x="16" y="13"/>
                      <a:pt x="16" y="13"/>
                      <a:pt x="15" y="13"/>
                    </a:cubicBezTo>
                    <a:cubicBezTo>
                      <a:pt x="12" y="13"/>
                      <a:pt x="9" y="15"/>
                      <a:pt x="8" y="18"/>
                    </a:cubicBezTo>
                    <a:cubicBezTo>
                      <a:pt x="4" y="18"/>
                      <a:pt x="0" y="22"/>
                      <a:pt x="0" y="27"/>
                    </a:cubicBezTo>
                    <a:cubicBezTo>
                      <a:pt x="0" y="32"/>
                      <a:pt x="4" y="36"/>
                      <a:pt x="9" y="36"/>
                    </a:cubicBezTo>
                    <a:cubicBezTo>
                      <a:pt x="11" y="36"/>
                      <a:pt x="12" y="35"/>
                      <a:pt x="13" y="35"/>
                    </a:cubicBezTo>
                    <a:cubicBezTo>
                      <a:pt x="14" y="38"/>
                      <a:pt x="17" y="40"/>
                      <a:pt x="20" y="40"/>
                    </a:cubicBezTo>
                    <a:cubicBezTo>
                      <a:pt x="21" y="40"/>
                      <a:pt x="23" y="40"/>
                      <a:pt x="24" y="39"/>
                    </a:cubicBezTo>
                    <a:cubicBezTo>
                      <a:pt x="26" y="40"/>
                      <a:pt x="29"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4" name="Freeform 135"/>
              <p:cNvSpPr>
                <a:spLocks/>
              </p:cNvSpPr>
              <p:nvPr/>
            </p:nvSpPr>
            <p:spPr bwMode="auto">
              <a:xfrm>
                <a:off x="4623656" y="4818418"/>
                <a:ext cx="455613" cy="320675"/>
              </a:xfrm>
              <a:custGeom>
                <a:avLst/>
                <a:gdLst>
                  <a:gd name="T0" fmla="*/ 160 w 164"/>
                  <a:gd name="T1" fmla="*/ 64 h 116"/>
                  <a:gd name="T2" fmla="*/ 161 w 164"/>
                  <a:gd name="T3" fmla="*/ 60 h 116"/>
                  <a:gd name="T4" fmla="*/ 147 w 164"/>
                  <a:gd name="T5" fmla="*/ 47 h 116"/>
                  <a:gd name="T6" fmla="*/ 144 w 164"/>
                  <a:gd name="T7" fmla="*/ 47 h 116"/>
                  <a:gd name="T8" fmla="*/ 128 w 164"/>
                  <a:gd name="T9" fmla="*/ 35 h 116"/>
                  <a:gd name="T10" fmla="*/ 128 w 164"/>
                  <a:gd name="T11" fmla="*/ 31 h 116"/>
                  <a:gd name="T12" fmla="*/ 112 w 164"/>
                  <a:gd name="T13" fmla="*/ 15 h 116"/>
                  <a:gd name="T14" fmla="*/ 111 w 164"/>
                  <a:gd name="T15" fmla="*/ 15 h 116"/>
                  <a:gd name="T16" fmla="*/ 88 w 164"/>
                  <a:gd name="T17" fmla="*/ 0 h 116"/>
                  <a:gd name="T18" fmla="*/ 62 w 164"/>
                  <a:gd name="T19" fmla="*/ 24 h 116"/>
                  <a:gd name="T20" fmla="*/ 61 w 164"/>
                  <a:gd name="T21" fmla="*/ 24 h 116"/>
                  <a:gd name="T22" fmla="*/ 48 w 164"/>
                  <a:gd name="T23" fmla="*/ 37 h 116"/>
                  <a:gd name="T24" fmla="*/ 42 w 164"/>
                  <a:gd name="T25" fmla="*/ 35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9 w 164"/>
                  <a:gd name="T39" fmla="*/ 116 h 116"/>
                  <a:gd name="T40" fmla="*/ 125 w 164"/>
                  <a:gd name="T41" fmla="*/ 100 h 116"/>
                  <a:gd name="T42" fmla="*/ 139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1" y="61"/>
                      <a:pt x="161" y="60"/>
                    </a:cubicBezTo>
                    <a:cubicBezTo>
                      <a:pt x="161" y="52"/>
                      <a:pt x="155" y="47"/>
                      <a:pt x="147" y="47"/>
                    </a:cubicBezTo>
                    <a:cubicBezTo>
                      <a:pt x="146" y="47"/>
                      <a:pt x="145" y="47"/>
                      <a:pt x="144" y="47"/>
                    </a:cubicBezTo>
                    <a:cubicBezTo>
                      <a:pt x="140" y="41"/>
                      <a:pt x="135" y="36"/>
                      <a:pt x="128" y="35"/>
                    </a:cubicBezTo>
                    <a:cubicBezTo>
                      <a:pt x="128" y="33"/>
                      <a:pt x="128" y="32"/>
                      <a:pt x="128" y="31"/>
                    </a:cubicBezTo>
                    <a:cubicBezTo>
                      <a:pt x="128" y="22"/>
                      <a:pt x="121" y="15"/>
                      <a:pt x="112" y="15"/>
                    </a:cubicBezTo>
                    <a:cubicBezTo>
                      <a:pt x="112" y="15"/>
                      <a:pt x="111" y="15"/>
                      <a:pt x="111" y="15"/>
                    </a:cubicBezTo>
                    <a:cubicBezTo>
                      <a:pt x="107" y="6"/>
                      <a:pt x="98" y="0"/>
                      <a:pt x="88" y="0"/>
                    </a:cubicBezTo>
                    <a:cubicBezTo>
                      <a:pt x="74" y="0"/>
                      <a:pt x="63" y="10"/>
                      <a:pt x="62" y="24"/>
                    </a:cubicBezTo>
                    <a:cubicBezTo>
                      <a:pt x="61" y="24"/>
                      <a:pt x="61" y="24"/>
                      <a:pt x="61" y="24"/>
                    </a:cubicBezTo>
                    <a:cubicBezTo>
                      <a:pt x="54" y="24"/>
                      <a:pt x="48" y="30"/>
                      <a:pt x="48" y="37"/>
                    </a:cubicBezTo>
                    <a:cubicBezTo>
                      <a:pt x="46" y="36"/>
                      <a:pt x="44" y="35"/>
                      <a:pt x="42" y="35"/>
                    </a:cubicBezTo>
                    <a:cubicBezTo>
                      <a:pt x="33" y="35"/>
                      <a:pt x="25" y="42"/>
                      <a:pt x="23" y="50"/>
                    </a:cubicBezTo>
                    <a:cubicBezTo>
                      <a:pt x="10" y="51"/>
                      <a:pt x="0" y="62"/>
                      <a:pt x="0" y="76"/>
                    </a:cubicBezTo>
                    <a:cubicBezTo>
                      <a:pt x="0" y="90"/>
                      <a:pt x="11" y="101"/>
                      <a:pt x="26" y="101"/>
                    </a:cubicBezTo>
                    <a:cubicBezTo>
                      <a:pt x="29" y="101"/>
                      <a:pt x="33" y="100"/>
                      <a:pt x="36" y="99"/>
                    </a:cubicBezTo>
                    <a:cubicBezTo>
                      <a:pt x="39" y="108"/>
                      <a:pt x="47" y="114"/>
                      <a:pt x="56" y="114"/>
                    </a:cubicBezTo>
                    <a:cubicBezTo>
                      <a:pt x="60" y="114"/>
                      <a:pt x="64" y="113"/>
                      <a:pt x="67" y="111"/>
                    </a:cubicBezTo>
                    <a:cubicBezTo>
                      <a:pt x="73" y="114"/>
                      <a:pt x="81" y="116"/>
                      <a:pt x="89" y="116"/>
                    </a:cubicBezTo>
                    <a:cubicBezTo>
                      <a:pt x="103" y="116"/>
                      <a:pt x="116" y="110"/>
                      <a:pt x="125" y="100"/>
                    </a:cubicBezTo>
                    <a:cubicBezTo>
                      <a:pt x="129" y="102"/>
                      <a:pt x="134" y="104"/>
                      <a:pt x="139" y="104"/>
                    </a:cubicBezTo>
                    <a:cubicBezTo>
                      <a:pt x="153" y="104"/>
                      <a:pt x="164" y="92"/>
                      <a:pt x="164" y="78"/>
                    </a:cubicBezTo>
                    <a:cubicBezTo>
                      <a:pt x="164" y="73"/>
                      <a:pt x="163"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5" name="Freeform 136"/>
              <p:cNvSpPr>
                <a:spLocks/>
              </p:cNvSpPr>
              <p:nvPr/>
            </p:nvSpPr>
            <p:spPr bwMode="auto">
              <a:xfrm>
                <a:off x="4631594" y="4823181"/>
                <a:ext cx="441325" cy="311150"/>
              </a:xfrm>
              <a:custGeom>
                <a:avLst/>
                <a:gdLst>
                  <a:gd name="T0" fmla="*/ 154 w 159"/>
                  <a:gd name="T1" fmla="*/ 62 h 112"/>
                  <a:gd name="T2" fmla="*/ 155 w 159"/>
                  <a:gd name="T3" fmla="*/ 58 h 112"/>
                  <a:gd name="T4" fmla="*/ 142 w 159"/>
                  <a:gd name="T5" fmla="*/ 45 h 112"/>
                  <a:gd name="T6" fmla="*/ 139 w 159"/>
                  <a:gd name="T7" fmla="*/ 45 h 112"/>
                  <a:gd name="T8" fmla="*/ 123 w 159"/>
                  <a:gd name="T9" fmla="*/ 33 h 112"/>
                  <a:gd name="T10" fmla="*/ 124 w 159"/>
                  <a:gd name="T11" fmla="*/ 30 h 112"/>
                  <a:gd name="T12" fmla="*/ 108 w 159"/>
                  <a:gd name="T13" fmla="*/ 14 h 112"/>
                  <a:gd name="T14" fmla="*/ 107 w 159"/>
                  <a:gd name="T15" fmla="*/ 14 h 112"/>
                  <a:gd name="T16" fmla="*/ 84 w 159"/>
                  <a:gd name="T17" fmla="*/ 0 h 112"/>
                  <a:gd name="T18" fmla="*/ 60 w 159"/>
                  <a:gd name="T19" fmla="*/ 23 h 112"/>
                  <a:gd name="T20" fmla="*/ 59 w 159"/>
                  <a:gd name="T21" fmla="*/ 23 h 112"/>
                  <a:gd name="T22" fmla="*/ 46 w 159"/>
                  <a:gd name="T23" fmla="*/ 35 h 112"/>
                  <a:gd name="T24" fmla="*/ 40 w 159"/>
                  <a:gd name="T25" fmla="*/ 34 h 112"/>
                  <a:gd name="T26" fmla="*/ 22 w 159"/>
                  <a:gd name="T27" fmla="*/ 48 h 112"/>
                  <a:gd name="T28" fmla="*/ 0 w 159"/>
                  <a:gd name="T29" fmla="*/ 73 h 112"/>
                  <a:gd name="T30" fmla="*/ 24 w 159"/>
                  <a:gd name="T31" fmla="*/ 98 h 112"/>
                  <a:gd name="T32" fmla="*/ 34 w 159"/>
                  <a:gd name="T33" fmla="*/ 96 h 112"/>
                  <a:gd name="T34" fmla="*/ 54 w 159"/>
                  <a:gd name="T35" fmla="*/ 110 h 112"/>
                  <a:gd name="T36" fmla="*/ 64 w 159"/>
                  <a:gd name="T37" fmla="*/ 107 h 112"/>
                  <a:gd name="T38" fmla="*/ 86 w 159"/>
                  <a:gd name="T39" fmla="*/ 112 h 112"/>
                  <a:gd name="T40" fmla="*/ 121 w 159"/>
                  <a:gd name="T41" fmla="*/ 96 h 112"/>
                  <a:gd name="T42" fmla="*/ 134 w 159"/>
                  <a:gd name="T43" fmla="*/ 100 h 112"/>
                  <a:gd name="T44" fmla="*/ 159 w 159"/>
                  <a:gd name="T45" fmla="*/ 76 h 112"/>
                  <a:gd name="T46" fmla="*/ 154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4" y="62"/>
                    </a:moveTo>
                    <a:cubicBezTo>
                      <a:pt x="155" y="60"/>
                      <a:pt x="155" y="59"/>
                      <a:pt x="155" y="58"/>
                    </a:cubicBezTo>
                    <a:cubicBezTo>
                      <a:pt x="155" y="51"/>
                      <a:pt x="149" y="45"/>
                      <a:pt x="142" y="45"/>
                    </a:cubicBezTo>
                    <a:cubicBezTo>
                      <a:pt x="141" y="45"/>
                      <a:pt x="140" y="45"/>
                      <a:pt x="139" y="45"/>
                    </a:cubicBezTo>
                    <a:cubicBezTo>
                      <a:pt x="135" y="40"/>
                      <a:pt x="130" y="35"/>
                      <a:pt x="123" y="33"/>
                    </a:cubicBezTo>
                    <a:cubicBezTo>
                      <a:pt x="123" y="32"/>
                      <a:pt x="124" y="31"/>
                      <a:pt x="124" y="30"/>
                    </a:cubicBezTo>
                    <a:cubicBezTo>
                      <a:pt x="124" y="21"/>
                      <a:pt x="117" y="14"/>
                      <a:pt x="108" y="14"/>
                    </a:cubicBezTo>
                    <a:cubicBezTo>
                      <a:pt x="108" y="14"/>
                      <a:pt x="107" y="14"/>
                      <a:pt x="107" y="14"/>
                    </a:cubicBezTo>
                    <a:cubicBezTo>
                      <a:pt x="103" y="6"/>
                      <a:pt x="94" y="0"/>
                      <a:pt x="84" y="0"/>
                    </a:cubicBezTo>
                    <a:cubicBezTo>
                      <a:pt x="71" y="0"/>
                      <a:pt x="60" y="10"/>
                      <a:pt x="60" y="23"/>
                    </a:cubicBezTo>
                    <a:cubicBezTo>
                      <a:pt x="59" y="23"/>
                      <a:pt x="59" y="23"/>
                      <a:pt x="59" y="23"/>
                    </a:cubicBezTo>
                    <a:cubicBezTo>
                      <a:pt x="52" y="23"/>
                      <a:pt x="47" y="29"/>
                      <a:pt x="46" y="35"/>
                    </a:cubicBezTo>
                    <a:cubicBezTo>
                      <a:pt x="44" y="35"/>
                      <a:pt x="42" y="34"/>
                      <a:pt x="40" y="34"/>
                    </a:cubicBezTo>
                    <a:cubicBezTo>
                      <a:pt x="31" y="34"/>
                      <a:pt x="24" y="40"/>
                      <a:pt x="22" y="48"/>
                    </a:cubicBezTo>
                    <a:cubicBezTo>
                      <a:pt x="10" y="49"/>
                      <a:pt x="0" y="60"/>
                      <a:pt x="0" y="73"/>
                    </a:cubicBezTo>
                    <a:cubicBezTo>
                      <a:pt x="0" y="87"/>
                      <a:pt x="11" y="98"/>
                      <a:pt x="24" y="98"/>
                    </a:cubicBezTo>
                    <a:cubicBezTo>
                      <a:pt x="28" y="98"/>
                      <a:pt x="31" y="97"/>
                      <a:pt x="34" y="96"/>
                    </a:cubicBezTo>
                    <a:cubicBezTo>
                      <a:pt x="37" y="104"/>
                      <a:pt x="45" y="110"/>
                      <a:pt x="54" y="110"/>
                    </a:cubicBezTo>
                    <a:cubicBezTo>
                      <a:pt x="58" y="110"/>
                      <a:pt x="61" y="109"/>
                      <a:pt x="64" y="107"/>
                    </a:cubicBezTo>
                    <a:cubicBezTo>
                      <a:pt x="71" y="110"/>
                      <a:pt x="78" y="112"/>
                      <a:pt x="86" y="112"/>
                    </a:cubicBezTo>
                    <a:cubicBezTo>
                      <a:pt x="99" y="112"/>
                      <a:pt x="112" y="106"/>
                      <a:pt x="121" y="96"/>
                    </a:cubicBezTo>
                    <a:cubicBezTo>
                      <a:pt x="124" y="99"/>
                      <a:pt x="129" y="100"/>
                      <a:pt x="134" y="100"/>
                    </a:cubicBezTo>
                    <a:cubicBezTo>
                      <a:pt x="147" y="100"/>
                      <a:pt x="159" y="89"/>
                      <a:pt x="159" y="76"/>
                    </a:cubicBezTo>
                    <a:cubicBezTo>
                      <a:pt x="159" y="70"/>
                      <a:pt x="157"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6" name="Freeform 137"/>
              <p:cNvSpPr>
                <a:spLocks/>
              </p:cNvSpPr>
              <p:nvPr/>
            </p:nvSpPr>
            <p:spPr bwMode="auto">
              <a:xfrm>
                <a:off x="4653819" y="4829531"/>
                <a:ext cx="403225" cy="282575"/>
              </a:xfrm>
              <a:custGeom>
                <a:avLst/>
                <a:gdLst>
                  <a:gd name="T0" fmla="*/ 141 w 145"/>
                  <a:gd name="T1" fmla="*/ 56 h 102"/>
                  <a:gd name="T2" fmla="*/ 141 w 145"/>
                  <a:gd name="T3" fmla="*/ 53 h 102"/>
                  <a:gd name="T4" fmla="*/ 130 w 145"/>
                  <a:gd name="T5" fmla="*/ 41 h 102"/>
                  <a:gd name="T6" fmla="*/ 127 w 145"/>
                  <a:gd name="T7" fmla="*/ 42 h 102"/>
                  <a:gd name="T8" fmla="*/ 112 w 145"/>
                  <a:gd name="T9" fmla="*/ 31 h 102"/>
                  <a:gd name="T10" fmla="*/ 113 w 145"/>
                  <a:gd name="T11" fmla="*/ 27 h 102"/>
                  <a:gd name="T12" fmla="*/ 99 w 145"/>
                  <a:gd name="T13" fmla="*/ 13 h 102"/>
                  <a:gd name="T14" fmla="*/ 98 w 145"/>
                  <a:gd name="T15" fmla="*/ 13 h 102"/>
                  <a:gd name="T16" fmla="*/ 77 w 145"/>
                  <a:gd name="T17" fmla="*/ 0 h 102"/>
                  <a:gd name="T18" fmla="*/ 55 w 145"/>
                  <a:gd name="T19" fmla="*/ 21 h 102"/>
                  <a:gd name="T20" fmla="*/ 54 w 145"/>
                  <a:gd name="T21" fmla="*/ 21 h 102"/>
                  <a:gd name="T22" fmla="*/ 42 w 145"/>
                  <a:gd name="T23" fmla="*/ 32 h 102"/>
                  <a:gd name="T24" fmla="*/ 37 w 145"/>
                  <a:gd name="T25" fmla="*/ 31 h 102"/>
                  <a:gd name="T26" fmla="*/ 21 w 145"/>
                  <a:gd name="T27" fmla="*/ 44 h 102"/>
                  <a:gd name="T28" fmla="*/ 0 w 145"/>
                  <a:gd name="T29" fmla="*/ 67 h 102"/>
                  <a:gd name="T30" fmla="*/ 23 w 145"/>
                  <a:gd name="T31" fmla="*/ 89 h 102"/>
                  <a:gd name="T32" fmla="*/ 32 w 145"/>
                  <a:gd name="T33" fmla="*/ 87 h 102"/>
                  <a:gd name="T34" fmla="*/ 49 w 145"/>
                  <a:gd name="T35" fmla="*/ 100 h 102"/>
                  <a:gd name="T36" fmla="*/ 59 w 145"/>
                  <a:gd name="T37" fmla="*/ 98 h 102"/>
                  <a:gd name="T38" fmla="*/ 78 w 145"/>
                  <a:gd name="T39" fmla="*/ 102 h 102"/>
                  <a:gd name="T40" fmla="*/ 110 w 145"/>
                  <a:gd name="T41" fmla="*/ 88 h 102"/>
                  <a:gd name="T42" fmla="*/ 122 w 145"/>
                  <a:gd name="T43" fmla="*/ 92 h 102"/>
                  <a:gd name="T44" fmla="*/ 145 w 145"/>
                  <a:gd name="T45" fmla="*/ 69 h 102"/>
                  <a:gd name="T46" fmla="*/ 141 w 145"/>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02">
                    <a:moveTo>
                      <a:pt x="141" y="56"/>
                    </a:moveTo>
                    <a:cubicBezTo>
                      <a:pt x="141" y="55"/>
                      <a:pt x="141" y="54"/>
                      <a:pt x="141" y="53"/>
                    </a:cubicBezTo>
                    <a:cubicBezTo>
                      <a:pt x="141" y="46"/>
                      <a:pt x="136" y="41"/>
                      <a:pt x="130" y="41"/>
                    </a:cubicBezTo>
                    <a:cubicBezTo>
                      <a:pt x="129" y="41"/>
                      <a:pt x="128" y="41"/>
                      <a:pt x="127" y="42"/>
                    </a:cubicBezTo>
                    <a:cubicBezTo>
                      <a:pt x="124" y="36"/>
                      <a:pt x="118" y="32"/>
                      <a:pt x="112" y="31"/>
                    </a:cubicBezTo>
                    <a:cubicBezTo>
                      <a:pt x="113" y="30"/>
                      <a:pt x="113" y="28"/>
                      <a:pt x="113" y="27"/>
                    </a:cubicBezTo>
                    <a:cubicBezTo>
                      <a:pt x="113" y="20"/>
                      <a:pt x="107" y="13"/>
                      <a:pt x="99" y="13"/>
                    </a:cubicBezTo>
                    <a:cubicBezTo>
                      <a:pt x="98" y="13"/>
                      <a:pt x="98" y="13"/>
                      <a:pt x="98" y="13"/>
                    </a:cubicBezTo>
                    <a:cubicBezTo>
                      <a:pt x="94" y="5"/>
                      <a:pt x="86" y="0"/>
                      <a:pt x="77" y="0"/>
                    </a:cubicBezTo>
                    <a:cubicBezTo>
                      <a:pt x="65" y="0"/>
                      <a:pt x="55" y="9"/>
                      <a:pt x="55" y="21"/>
                    </a:cubicBezTo>
                    <a:cubicBezTo>
                      <a:pt x="54" y="21"/>
                      <a:pt x="54" y="21"/>
                      <a:pt x="54" y="21"/>
                    </a:cubicBezTo>
                    <a:cubicBezTo>
                      <a:pt x="48" y="21"/>
                      <a:pt x="43" y="26"/>
                      <a:pt x="42" y="32"/>
                    </a:cubicBezTo>
                    <a:cubicBezTo>
                      <a:pt x="41" y="32"/>
                      <a:pt x="39" y="31"/>
                      <a:pt x="37" y="31"/>
                    </a:cubicBezTo>
                    <a:cubicBezTo>
                      <a:pt x="29" y="31"/>
                      <a:pt x="22" y="37"/>
                      <a:pt x="21" y="44"/>
                    </a:cubicBezTo>
                    <a:cubicBezTo>
                      <a:pt x="9" y="45"/>
                      <a:pt x="0" y="55"/>
                      <a:pt x="0" y="67"/>
                    </a:cubicBezTo>
                    <a:cubicBezTo>
                      <a:pt x="0" y="79"/>
                      <a:pt x="10" y="89"/>
                      <a:pt x="23" y="89"/>
                    </a:cubicBezTo>
                    <a:cubicBezTo>
                      <a:pt x="26" y="89"/>
                      <a:pt x="29" y="88"/>
                      <a:pt x="32" y="87"/>
                    </a:cubicBezTo>
                    <a:cubicBezTo>
                      <a:pt x="34" y="95"/>
                      <a:pt x="41" y="100"/>
                      <a:pt x="49" y="100"/>
                    </a:cubicBezTo>
                    <a:cubicBezTo>
                      <a:pt x="53" y="100"/>
                      <a:pt x="56" y="99"/>
                      <a:pt x="59" y="98"/>
                    </a:cubicBezTo>
                    <a:cubicBezTo>
                      <a:pt x="65" y="100"/>
                      <a:pt x="71" y="102"/>
                      <a:pt x="78" y="102"/>
                    </a:cubicBezTo>
                    <a:cubicBezTo>
                      <a:pt x="91" y="102"/>
                      <a:pt x="102" y="97"/>
                      <a:pt x="110" y="88"/>
                    </a:cubicBezTo>
                    <a:cubicBezTo>
                      <a:pt x="114" y="90"/>
                      <a:pt x="118" y="92"/>
                      <a:pt x="122" y="92"/>
                    </a:cubicBezTo>
                    <a:cubicBezTo>
                      <a:pt x="134" y="92"/>
                      <a:pt x="145" y="81"/>
                      <a:pt x="145" y="69"/>
                    </a:cubicBezTo>
                    <a:cubicBezTo>
                      <a:pt x="145" y="64"/>
                      <a:pt x="143" y="60"/>
                      <a:pt x="14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138"/>
              <p:cNvSpPr>
                <a:spLocks/>
              </p:cNvSpPr>
              <p:nvPr/>
            </p:nvSpPr>
            <p:spPr bwMode="auto">
              <a:xfrm>
                <a:off x="4895119"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8 w 40"/>
                  <a:gd name="T13" fmla="*/ 4 h 28"/>
                  <a:gd name="T14" fmla="*/ 27 w 40"/>
                  <a:gd name="T15" fmla="*/ 4 h 28"/>
                  <a:gd name="T16" fmla="*/ 22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7 w 40"/>
                  <a:gd name="T31" fmla="*/ 24 h 28"/>
                  <a:gd name="T32" fmla="*/ 9 w 40"/>
                  <a:gd name="T33" fmla="*/ 24 h 28"/>
                  <a:gd name="T34" fmla="*/ 14 w 40"/>
                  <a:gd name="T35" fmla="*/ 28 h 28"/>
                  <a:gd name="T36" fmla="*/ 17 w 40"/>
                  <a:gd name="T37" fmla="*/ 27 h 28"/>
                  <a:gd name="T38" fmla="*/ 22 w 40"/>
                  <a:gd name="T39" fmla="*/ 28 h 28"/>
                  <a:gd name="T40" fmla="*/ 31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30" y="4"/>
                      <a:pt x="28" y="4"/>
                    </a:cubicBezTo>
                    <a:cubicBezTo>
                      <a:pt x="27" y="4"/>
                      <a:pt x="27" y="4"/>
                      <a:pt x="27" y="4"/>
                    </a:cubicBezTo>
                    <a:cubicBezTo>
                      <a:pt x="26" y="1"/>
                      <a:pt x="24" y="0"/>
                      <a:pt x="22" y="0"/>
                    </a:cubicBezTo>
                    <a:cubicBezTo>
                      <a:pt x="18" y="0"/>
                      <a:pt x="16" y="3"/>
                      <a:pt x="15" y="6"/>
                    </a:cubicBezTo>
                    <a:cubicBezTo>
                      <a:pt x="15" y="6"/>
                      <a:pt x="15" y="6"/>
                      <a:pt x="15" y="6"/>
                    </a:cubicBezTo>
                    <a:cubicBezTo>
                      <a:pt x="14" y="6"/>
                      <a:pt x="12" y="7"/>
                      <a:pt x="12" y="9"/>
                    </a:cubicBezTo>
                    <a:cubicBezTo>
                      <a:pt x="12" y="9"/>
                      <a:pt x="11" y="9"/>
                      <a:pt x="10" y="9"/>
                    </a:cubicBezTo>
                    <a:cubicBezTo>
                      <a:pt x="8" y="9"/>
                      <a:pt x="7" y="10"/>
                      <a:pt x="6" y="12"/>
                    </a:cubicBezTo>
                    <a:cubicBezTo>
                      <a:pt x="3" y="12"/>
                      <a:pt x="0" y="15"/>
                      <a:pt x="0" y="18"/>
                    </a:cubicBezTo>
                    <a:cubicBezTo>
                      <a:pt x="0" y="22"/>
                      <a:pt x="3" y="24"/>
                      <a:pt x="7" y="24"/>
                    </a:cubicBezTo>
                    <a:cubicBezTo>
                      <a:pt x="7" y="24"/>
                      <a:pt x="8" y="24"/>
                      <a:pt x="9" y="24"/>
                    </a:cubicBezTo>
                    <a:cubicBezTo>
                      <a:pt x="10" y="26"/>
                      <a:pt x="12" y="28"/>
                      <a:pt x="14" y="28"/>
                    </a:cubicBezTo>
                    <a:cubicBezTo>
                      <a:pt x="15" y="28"/>
                      <a:pt x="16" y="27"/>
                      <a:pt x="17" y="27"/>
                    </a:cubicBezTo>
                    <a:cubicBezTo>
                      <a:pt x="18" y="28"/>
                      <a:pt x="20" y="28"/>
                      <a:pt x="22" y="28"/>
                    </a:cubicBezTo>
                    <a:cubicBezTo>
                      <a:pt x="25" y="28"/>
                      <a:pt x="29" y="27"/>
                      <a:pt x="31" y="24"/>
                    </a:cubicBezTo>
                    <a:cubicBezTo>
                      <a:pt x="32" y="25"/>
                      <a:pt x="33"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8" name="Freeform 139"/>
              <p:cNvSpPr>
                <a:spLocks/>
              </p:cNvSpPr>
              <p:nvPr/>
            </p:nvSpPr>
            <p:spPr bwMode="auto">
              <a:xfrm>
                <a:off x="4898294" y="5139093"/>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0 w 39"/>
                  <a:gd name="T11" fmla="*/ 8 h 28"/>
                  <a:gd name="T12" fmla="*/ 26 w 39"/>
                  <a:gd name="T13" fmla="*/ 4 h 28"/>
                  <a:gd name="T14" fmla="*/ 26 w 39"/>
                  <a:gd name="T15" fmla="*/ 4 h 28"/>
                  <a:gd name="T16" fmla="*/ 21 w 39"/>
                  <a:gd name="T17" fmla="*/ 0 h 28"/>
                  <a:gd name="T18" fmla="*/ 15 w 39"/>
                  <a:gd name="T19" fmla="*/ 6 h 28"/>
                  <a:gd name="T20" fmla="*/ 14 w 39"/>
                  <a:gd name="T21" fmla="*/ 6 h 28"/>
                  <a:gd name="T22" fmla="*/ 11 w 39"/>
                  <a:gd name="T23" fmla="*/ 9 h 28"/>
                  <a:gd name="T24" fmla="*/ 10 w 39"/>
                  <a:gd name="T25" fmla="*/ 9 h 28"/>
                  <a:gd name="T26" fmla="*/ 6 w 39"/>
                  <a:gd name="T27" fmla="*/ 12 h 28"/>
                  <a:gd name="T28" fmla="*/ 0 w 39"/>
                  <a:gd name="T29" fmla="*/ 18 h 28"/>
                  <a:gd name="T30" fmla="*/ 6 w 39"/>
                  <a:gd name="T31" fmla="*/ 24 h 28"/>
                  <a:gd name="T32" fmla="*/ 8 w 39"/>
                  <a:gd name="T33" fmla="*/ 24 h 28"/>
                  <a:gd name="T34" fmla="*/ 13 w 39"/>
                  <a:gd name="T35" fmla="*/ 27 h 28"/>
                  <a:gd name="T36" fmla="*/ 16 w 39"/>
                  <a:gd name="T37" fmla="*/ 26 h 28"/>
                  <a:gd name="T38" fmla="*/ 21 w 39"/>
                  <a:gd name="T39" fmla="*/ 28 h 28"/>
                  <a:gd name="T40" fmla="*/ 29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6" y="11"/>
                      <a:pt x="35" y="11"/>
                    </a:cubicBezTo>
                    <a:cubicBezTo>
                      <a:pt x="34" y="11"/>
                      <a:pt x="34" y="11"/>
                      <a:pt x="34" y="11"/>
                    </a:cubicBezTo>
                    <a:cubicBezTo>
                      <a:pt x="33" y="10"/>
                      <a:pt x="32" y="9"/>
                      <a:pt x="30" y="9"/>
                    </a:cubicBezTo>
                    <a:cubicBezTo>
                      <a:pt x="30" y="8"/>
                      <a:pt x="30" y="8"/>
                      <a:pt x="30" y="8"/>
                    </a:cubicBezTo>
                    <a:cubicBezTo>
                      <a:pt x="30" y="6"/>
                      <a:pt x="28" y="4"/>
                      <a:pt x="26" y="4"/>
                    </a:cubicBezTo>
                    <a:cubicBezTo>
                      <a:pt x="26" y="4"/>
                      <a:pt x="26" y="4"/>
                      <a:pt x="26" y="4"/>
                    </a:cubicBezTo>
                    <a:cubicBezTo>
                      <a:pt x="25" y="2"/>
                      <a:pt x="23" y="0"/>
                      <a:pt x="21" y="0"/>
                    </a:cubicBezTo>
                    <a:cubicBezTo>
                      <a:pt x="17" y="0"/>
                      <a:pt x="15" y="3"/>
                      <a:pt x="15" y="6"/>
                    </a:cubicBezTo>
                    <a:cubicBezTo>
                      <a:pt x="14" y="6"/>
                      <a:pt x="14" y="6"/>
                      <a:pt x="14" y="6"/>
                    </a:cubicBezTo>
                    <a:cubicBezTo>
                      <a:pt x="13" y="6"/>
                      <a:pt x="11" y="7"/>
                      <a:pt x="11" y="9"/>
                    </a:cubicBezTo>
                    <a:cubicBezTo>
                      <a:pt x="11" y="9"/>
                      <a:pt x="10" y="9"/>
                      <a:pt x="10" y="9"/>
                    </a:cubicBezTo>
                    <a:cubicBezTo>
                      <a:pt x="8" y="9"/>
                      <a:pt x="6" y="10"/>
                      <a:pt x="6" y="12"/>
                    </a:cubicBezTo>
                    <a:cubicBezTo>
                      <a:pt x="2" y="12"/>
                      <a:pt x="0" y="15"/>
                      <a:pt x="0" y="18"/>
                    </a:cubicBezTo>
                    <a:cubicBezTo>
                      <a:pt x="0" y="21"/>
                      <a:pt x="3" y="24"/>
                      <a:pt x="6" y="24"/>
                    </a:cubicBezTo>
                    <a:cubicBezTo>
                      <a:pt x="7" y="24"/>
                      <a:pt x="8" y="24"/>
                      <a:pt x="8" y="24"/>
                    </a:cubicBezTo>
                    <a:cubicBezTo>
                      <a:pt x="9" y="26"/>
                      <a:pt x="11" y="27"/>
                      <a:pt x="13" y="27"/>
                    </a:cubicBezTo>
                    <a:cubicBezTo>
                      <a:pt x="14" y="27"/>
                      <a:pt x="15" y="27"/>
                      <a:pt x="16" y="26"/>
                    </a:cubicBezTo>
                    <a:cubicBezTo>
                      <a:pt x="17" y="27"/>
                      <a:pt x="19" y="28"/>
                      <a:pt x="21" y="28"/>
                    </a:cubicBezTo>
                    <a:cubicBezTo>
                      <a:pt x="24" y="28"/>
                      <a:pt x="27" y="26"/>
                      <a:pt x="29" y="24"/>
                    </a:cubicBezTo>
                    <a:cubicBezTo>
                      <a:pt x="30" y="24"/>
                      <a:pt x="31" y="25"/>
                      <a:pt x="33" y="25"/>
                    </a:cubicBezTo>
                    <a:cubicBezTo>
                      <a:pt x="36" y="25"/>
                      <a:pt x="39" y="22"/>
                      <a:pt x="39" y="19"/>
                    </a:cubicBezTo>
                    <a:cubicBezTo>
                      <a:pt x="39" y="18"/>
                      <a:pt x="38"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9" name="Freeform 140"/>
              <p:cNvSpPr>
                <a:spLocks/>
              </p:cNvSpPr>
              <p:nvPr/>
            </p:nvSpPr>
            <p:spPr bwMode="auto">
              <a:xfrm>
                <a:off x="4903056" y="5142268"/>
                <a:ext cx="98425" cy="69850"/>
              </a:xfrm>
              <a:custGeom>
                <a:avLst/>
                <a:gdLst>
                  <a:gd name="T0" fmla="*/ 34 w 35"/>
                  <a:gd name="T1" fmla="*/ 14 h 25"/>
                  <a:gd name="T2" fmla="*/ 34 w 35"/>
                  <a:gd name="T3" fmla="*/ 13 h 25"/>
                  <a:gd name="T4" fmla="*/ 31 w 35"/>
                  <a:gd name="T5" fmla="*/ 10 h 25"/>
                  <a:gd name="T6" fmla="*/ 31 w 35"/>
                  <a:gd name="T7" fmla="*/ 10 h 25"/>
                  <a:gd name="T8" fmla="*/ 27 w 35"/>
                  <a:gd name="T9" fmla="*/ 7 h 25"/>
                  <a:gd name="T10" fmla="*/ 27 w 35"/>
                  <a:gd name="T11" fmla="*/ 7 h 25"/>
                  <a:gd name="T12" fmla="*/ 24 w 35"/>
                  <a:gd name="T13" fmla="*/ 3 h 25"/>
                  <a:gd name="T14" fmla="*/ 24 w 35"/>
                  <a:gd name="T15" fmla="*/ 3 h 25"/>
                  <a:gd name="T16" fmla="*/ 19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6 w 35"/>
                  <a:gd name="T31" fmla="*/ 22 h 25"/>
                  <a:gd name="T32" fmla="*/ 8 w 35"/>
                  <a:gd name="T33" fmla="*/ 21 h 25"/>
                  <a:gd name="T34" fmla="*/ 12 w 35"/>
                  <a:gd name="T35" fmla="*/ 24 h 25"/>
                  <a:gd name="T36" fmla="*/ 14 w 35"/>
                  <a:gd name="T37" fmla="*/ 24 h 25"/>
                  <a:gd name="T38" fmla="*/ 19 w 35"/>
                  <a:gd name="T39" fmla="*/ 25 h 25"/>
                  <a:gd name="T40" fmla="*/ 27 w 35"/>
                  <a:gd name="T41" fmla="*/ 21 h 25"/>
                  <a:gd name="T42" fmla="*/ 30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1" y="10"/>
                      <a:pt x="31" y="10"/>
                      <a:pt x="31" y="10"/>
                    </a:cubicBezTo>
                    <a:cubicBezTo>
                      <a:pt x="30" y="9"/>
                      <a:pt x="29" y="8"/>
                      <a:pt x="27" y="7"/>
                    </a:cubicBezTo>
                    <a:cubicBezTo>
                      <a:pt x="27" y="7"/>
                      <a:pt x="27" y="7"/>
                      <a:pt x="27" y="7"/>
                    </a:cubicBezTo>
                    <a:cubicBezTo>
                      <a:pt x="27" y="5"/>
                      <a:pt x="26" y="3"/>
                      <a:pt x="24" y="3"/>
                    </a:cubicBezTo>
                    <a:cubicBezTo>
                      <a:pt x="24" y="3"/>
                      <a:pt x="24" y="3"/>
                      <a:pt x="24" y="3"/>
                    </a:cubicBezTo>
                    <a:cubicBezTo>
                      <a:pt x="23" y="1"/>
                      <a:pt x="21" y="0"/>
                      <a:pt x="19" y="0"/>
                    </a:cubicBezTo>
                    <a:cubicBezTo>
                      <a:pt x="16" y="0"/>
                      <a:pt x="13" y="2"/>
                      <a:pt x="13" y="5"/>
                    </a:cubicBezTo>
                    <a:cubicBezTo>
                      <a:pt x="13" y="5"/>
                      <a:pt x="13" y="5"/>
                      <a:pt x="13" y="5"/>
                    </a:cubicBezTo>
                    <a:cubicBezTo>
                      <a:pt x="12" y="5"/>
                      <a:pt x="10" y="6"/>
                      <a:pt x="10" y="8"/>
                    </a:cubicBezTo>
                    <a:cubicBezTo>
                      <a:pt x="10" y="8"/>
                      <a:pt x="9" y="8"/>
                      <a:pt x="9" y="8"/>
                    </a:cubicBezTo>
                    <a:cubicBezTo>
                      <a:pt x="7" y="8"/>
                      <a:pt x="5" y="9"/>
                      <a:pt x="5" y="11"/>
                    </a:cubicBezTo>
                    <a:cubicBezTo>
                      <a:pt x="2" y="11"/>
                      <a:pt x="0" y="13"/>
                      <a:pt x="0" y="16"/>
                    </a:cubicBezTo>
                    <a:cubicBezTo>
                      <a:pt x="0" y="19"/>
                      <a:pt x="3" y="22"/>
                      <a:pt x="6" y="22"/>
                    </a:cubicBezTo>
                    <a:cubicBezTo>
                      <a:pt x="6" y="22"/>
                      <a:pt x="7" y="21"/>
                      <a:pt x="8" y="21"/>
                    </a:cubicBezTo>
                    <a:cubicBezTo>
                      <a:pt x="8" y="23"/>
                      <a:pt x="10" y="24"/>
                      <a:pt x="12" y="24"/>
                    </a:cubicBezTo>
                    <a:cubicBezTo>
                      <a:pt x="13" y="24"/>
                      <a:pt x="14" y="24"/>
                      <a:pt x="14" y="24"/>
                    </a:cubicBezTo>
                    <a:cubicBezTo>
                      <a:pt x="16" y="24"/>
                      <a:pt x="17" y="25"/>
                      <a:pt x="19" y="25"/>
                    </a:cubicBezTo>
                    <a:cubicBezTo>
                      <a:pt x="22" y="25"/>
                      <a:pt x="25" y="23"/>
                      <a:pt x="27" y="21"/>
                    </a:cubicBezTo>
                    <a:cubicBezTo>
                      <a:pt x="28" y="22"/>
                      <a:pt x="29" y="22"/>
                      <a:pt x="30" y="22"/>
                    </a:cubicBezTo>
                    <a:cubicBezTo>
                      <a:pt x="33" y="22"/>
                      <a:pt x="35" y="20"/>
                      <a:pt x="35" y="17"/>
                    </a:cubicBezTo>
                    <a:cubicBezTo>
                      <a:pt x="35" y="16"/>
                      <a:pt x="35"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41"/>
              <p:cNvSpPr>
                <a:spLocks/>
              </p:cNvSpPr>
              <p:nvPr/>
            </p:nvSpPr>
            <p:spPr bwMode="auto">
              <a:xfrm>
                <a:off x="4823681" y="5247043"/>
                <a:ext cx="41275" cy="192088"/>
              </a:xfrm>
              <a:custGeom>
                <a:avLst/>
                <a:gdLst>
                  <a:gd name="T0" fmla="*/ 13 w 15"/>
                  <a:gd name="T1" fmla="*/ 0 h 69"/>
                  <a:gd name="T2" fmla="*/ 3 w 15"/>
                  <a:gd name="T3" fmla="*/ 18 h 69"/>
                  <a:gd name="T4" fmla="*/ 2 w 15"/>
                  <a:gd name="T5" fmla="*/ 60 h 69"/>
                  <a:gd name="T6" fmla="*/ 7 w 15"/>
                  <a:gd name="T7" fmla="*/ 57 h 69"/>
                  <a:gd name="T8" fmla="*/ 15 w 15"/>
                  <a:gd name="T9" fmla="*/ 68 h 69"/>
                  <a:gd name="T10" fmla="*/ 13 w 15"/>
                  <a:gd name="T11" fmla="*/ 0 h 69"/>
                </a:gdLst>
                <a:ahLst/>
                <a:cxnLst>
                  <a:cxn ang="0">
                    <a:pos x="T0" y="T1"/>
                  </a:cxn>
                  <a:cxn ang="0">
                    <a:pos x="T2" y="T3"/>
                  </a:cxn>
                  <a:cxn ang="0">
                    <a:pos x="T4" y="T5"/>
                  </a:cxn>
                  <a:cxn ang="0">
                    <a:pos x="T6" y="T7"/>
                  </a:cxn>
                  <a:cxn ang="0">
                    <a:pos x="T8" y="T9"/>
                  </a:cxn>
                  <a:cxn ang="0">
                    <a:pos x="T10" y="T11"/>
                  </a:cxn>
                </a:cxnLst>
                <a:rect l="0" t="0" r="r" b="b"/>
                <a:pathLst>
                  <a:path w="15" h="69">
                    <a:moveTo>
                      <a:pt x="13" y="0"/>
                    </a:moveTo>
                    <a:cubicBezTo>
                      <a:pt x="13" y="0"/>
                      <a:pt x="6" y="7"/>
                      <a:pt x="3" y="18"/>
                    </a:cubicBezTo>
                    <a:cubicBezTo>
                      <a:pt x="0" y="28"/>
                      <a:pt x="0" y="50"/>
                      <a:pt x="2" y="60"/>
                    </a:cubicBezTo>
                    <a:cubicBezTo>
                      <a:pt x="3" y="69"/>
                      <a:pt x="3" y="53"/>
                      <a:pt x="7" y="57"/>
                    </a:cubicBezTo>
                    <a:cubicBezTo>
                      <a:pt x="11" y="61"/>
                      <a:pt x="12" y="68"/>
                      <a:pt x="15" y="68"/>
                    </a:cubicBezTo>
                    <a:cubicBezTo>
                      <a:pt x="15" y="68"/>
                      <a:pt x="1" y="39"/>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1" name="Freeform 142"/>
              <p:cNvSpPr>
                <a:spLocks/>
              </p:cNvSpPr>
              <p:nvPr/>
            </p:nvSpPr>
            <p:spPr bwMode="auto">
              <a:xfrm>
                <a:off x="4957031" y="5442306"/>
                <a:ext cx="74613" cy="11113"/>
              </a:xfrm>
              <a:custGeom>
                <a:avLst/>
                <a:gdLst>
                  <a:gd name="T0" fmla="*/ 19 w 27"/>
                  <a:gd name="T1" fmla="*/ 0 h 4"/>
                  <a:gd name="T2" fmla="*/ 23 w 27"/>
                  <a:gd name="T3" fmla="*/ 3 h 4"/>
                  <a:gd name="T4" fmla="*/ 27 w 27"/>
                  <a:gd name="T5" fmla="*/ 4 h 4"/>
                  <a:gd name="T6" fmla="*/ 21 w 27"/>
                  <a:gd name="T7" fmla="*/ 4 h 4"/>
                  <a:gd name="T8" fmla="*/ 16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1" y="4"/>
                    </a:cubicBezTo>
                    <a:cubicBezTo>
                      <a:pt x="18" y="4"/>
                      <a:pt x="18" y="3"/>
                      <a:pt x="16" y="3"/>
                    </a:cubicBezTo>
                    <a:cubicBezTo>
                      <a:pt x="14" y="3"/>
                      <a:pt x="11" y="4"/>
                      <a:pt x="8" y="4"/>
                    </a:cubicBezTo>
                    <a:cubicBezTo>
                      <a:pt x="5" y="4"/>
                      <a:pt x="4" y="3"/>
                      <a:pt x="2" y="4"/>
                    </a:cubicBezTo>
                    <a:cubicBezTo>
                      <a:pt x="0" y="4"/>
                      <a:pt x="2" y="3"/>
                      <a:pt x="4" y="3"/>
                    </a:cubicBezTo>
                    <a:cubicBezTo>
                      <a:pt x="7"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2" name="Freeform 143"/>
              <p:cNvSpPr>
                <a:spLocks/>
              </p:cNvSpPr>
              <p:nvPr/>
            </p:nvSpPr>
            <p:spPr bwMode="auto">
              <a:xfrm>
                <a:off x="4957031" y="5358168"/>
                <a:ext cx="41275" cy="22225"/>
              </a:xfrm>
              <a:custGeom>
                <a:avLst/>
                <a:gdLst>
                  <a:gd name="T0" fmla="*/ 1 w 15"/>
                  <a:gd name="T1" fmla="*/ 0 h 8"/>
                  <a:gd name="T2" fmla="*/ 14 w 15"/>
                  <a:gd name="T3" fmla="*/ 5 h 8"/>
                  <a:gd name="T4" fmla="*/ 15 w 15"/>
                  <a:gd name="T5" fmla="*/ 8 h 8"/>
                  <a:gd name="T6" fmla="*/ 11 w 15"/>
                  <a:gd name="T7" fmla="*/ 6 h 8"/>
                  <a:gd name="T8" fmla="*/ 0 w 15"/>
                  <a:gd name="T9" fmla="*/ 0 h 8"/>
                  <a:gd name="T10" fmla="*/ 1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 y="0"/>
                    </a:moveTo>
                    <a:cubicBezTo>
                      <a:pt x="1" y="0"/>
                      <a:pt x="5" y="5"/>
                      <a:pt x="14" y="5"/>
                    </a:cubicBezTo>
                    <a:cubicBezTo>
                      <a:pt x="15" y="8"/>
                      <a:pt x="15" y="8"/>
                      <a:pt x="15" y="8"/>
                    </a:cubicBezTo>
                    <a:cubicBezTo>
                      <a:pt x="15" y="8"/>
                      <a:pt x="13" y="6"/>
                      <a:pt x="11"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3" name="Freeform 144"/>
              <p:cNvSpPr>
                <a:spLocks/>
              </p:cNvSpPr>
              <p:nvPr/>
            </p:nvSpPr>
            <p:spPr bwMode="auto">
              <a:xfrm>
                <a:off x="4961794" y="5356581"/>
                <a:ext cx="7938" cy="12700"/>
              </a:xfrm>
              <a:custGeom>
                <a:avLst/>
                <a:gdLst>
                  <a:gd name="T0" fmla="*/ 0 w 3"/>
                  <a:gd name="T1" fmla="*/ 0 h 5"/>
                  <a:gd name="T2" fmla="*/ 2 w 3"/>
                  <a:gd name="T3" fmla="*/ 4 h 5"/>
                  <a:gd name="T4" fmla="*/ 2 w 3"/>
                  <a:gd name="T5" fmla="*/ 4 h 5"/>
                  <a:gd name="T6" fmla="*/ 1 w 3"/>
                  <a:gd name="T7" fmla="*/ 4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0" y="0"/>
                      <a:pt x="0" y="2"/>
                      <a:pt x="2" y="4"/>
                    </a:cubicBezTo>
                    <a:cubicBezTo>
                      <a:pt x="3" y="5"/>
                      <a:pt x="2" y="4"/>
                      <a:pt x="2" y="4"/>
                    </a:cubicBezTo>
                    <a:cubicBezTo>
                      <a:pt x="1" y="4"/>
                      <a:pt x="1" y="4"/>
                      <a:pt x="1" y="4"/>
                    </a:cubicBezTo>
                    <a:cubicBezTo>
                      <a:pt x="1" y="4"/>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4" name="Freeform 145"/>
              <p:cNvSpPr>
                <a:spLocks/>
              </p:cNvSpPr>
              <p:nvPr/>
            </p:nvSpPr>
            <p:spPr bwMode="auto">
              <a:xfrm>
                <a:off x="4968144" y="5316893"/>
                <a:ext cx="44450" cy="133350"/>
              </a:xfrm>
              <a:custGeom>
                <a:avLst/>
                <a:gdLst>
                  <a:gd name="T0" fmla="*/ 11 w 16"/>
                  <a:gd name="T1" fmla="*/ 6 h 48"/>
                  <a:gd name="T2" fmla="*/ 13 w 16"/>
                  <a:gd name="T3" fmla="*/ 22 h 48"/>
                  <a:gd name="T4" fmla="*/ 15 w 16"/>
                  <a:gd name="T5" fmla="*/ 48 h 48"/>
                  <a:gd name="T6" fmla="*/ 5 w 16"/>
                  <a:gd name="T7" fmla="*/ 48 h 48"/>
                  <a:gd name="T8" fmla="*/ 9 w 16"/>
                  <a:gd name="T9" fmla="*/ 29 h 48"/>
                  <a:gd name="T10" fmla="*/ 0 w 16"/>
                  <a:gd name="T11" fmla="*/ 4 h 48"/>
                  <a:gd name="T12" fmla="*/ 2 w 16"/>
                  <a:gd name="T13" fmla="*/ 4 h 48"/>
                  <a:gd name="T14" fmla="*/ 8 w 16"/>
                  <a:gd name="T15" fmla="*/ 16 h 48"/>
                  <a:gd name="T16" fmla="*/ 8 w 16"/>
                  <a:gd name="T17" fmla="*/ 4 h 48"/>
                  <a:gd name="T18" fmla="*/ 11 w 16"/>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8">
                    <a:moveTo>
                      <a:pt x="11" y="6"/>
                    </a:moveTo>
                    <a:cubicBezTo>
                      <a:pt x="11" y="6"/>
                      <a:pt x="10" y="7"/>
                      <a:pt x="13" y="22"/>
                    </a:cubicBezTo>
                    <a:cubicBezTo>
                      <a:pt x="16" y="37"/>
                      <a:pt x="15" y="48"/>
                      <a:pt x="15" y="48"/>
                    </a:cubicBezTo>
                    <a:cubicBezTo>
                      <a:pt x="5" y="48"/>
                      <a:pt x="5" y="48"/>
                      <a:pt x="5" y="48"/>
                    </a:cubicBezTo>
                    <a:cubicBezTo>
                      <a:pt x="5" y="48"/>
                      <a:pt x="10" y="39"/>
                      <a:pt x="9" y="29"/>
                    </a:cubicBezTo>
                    <a:cubicBezTo>
                      <a:pt x="9" y="20"/>
                      <a:pt x="1" y="11"/>
                      <a:pt x="0" y="4"/>
                    </a:cubicBezTo>
                    <a:cubicBezTo>
                      <a:pt x="2" y="4"/>
                      <a:pt x="2" y="4"/>
                      <a:pt x="2" y="4"/>
                    </a:cubicBezTo>
                    <a:cubicBezTo>
                      <a:pt x="2" y="4"/>
                      <a:pt x="6" y="14"/>
                      <a:pt x="8" y="16"/>
                    </a:cubicBezTo>
                    <a:cubicBezTo>
                      <a:pt x="8" y="16"/>
                      <a:pt x="7" y="8"/>
                      <a:pt x="8" y="4"/>
                    </a:cubicBezTo>
                    <a:cubicBezTo>
                      <a:pt x="9" y="0"/>
                      <a:pt x="11" y="6"/>
                      <a:pt x="11"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5" name="Freeform 146"/>
              <p:cNvSpPr>
                <a:spLocks noEditPoints="1"/>
              </p:cNvSpPr>
              <p:nvPr/>
            </p:nvSpPr>
            <p:spPr bwMode="auto">
              <a:xfrm>
                <a:off x="4976081"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5 w 5"/>
                  <a:gd name="T31" fmla="*/ 9 h 9"/>
                  <a:gd name="T32" fmla="*/ 5 w 5"/>
                  <a:gd name="T33" fmla="*/ 9 h 9"/>
                  <a:gd name="T34" fmla="*/ 5 w 5"/>
                  <a:gd name="T35" fmla="*/ 9 h 9"/>
                  <a:gd name="T36" fmla="*/ 5 w 5"/>
                  <a:gd name="T37" fmla="*/ 9 h 9"/>
                  <a:gd name="T38" fmla="*/ 5 w 5"/>
                  <a:gd name="T39" fmla="*/ 9 h 9"/>
                  <a:gd name="T40" fmla="*/ 5 w 5"/>
                  <a:gd name="T41" fmla="*/ 9 h 9"/>
                  <a:gd name="T42" fmla="*/ 5 w 5"/>
                  <a:gd name="T43" fmla="*/ 9 h 9"/>
                  <a:gd name="T44" fmla="*/ 5 w 5"/>
                  <a:gd name="T45" fmla="*/ 9 h 9"/>
                  <a:gd name="T46" fmla="*/ 5 w 5"/>
                  <a:gd name="T47" fmla="*/ 9 h 9"/>
                  <a:gd name="T48" fmla="*/ 0 w 5"/>
                  <a:gd name="T49" fmla="*/ 0 h 9"/>
                  <a:gd name="T50" fmla="*/ 0 w 5"/>
                  <a:gd name="T51" fmla="*/ 0 h 9"/>
                  <a:gd name="T52" fmla="*/ 5 w 5"/>
                  <a:gd name="T53" fmla="*/ 9 h 9"/>
                  <a:gd name="T54" fmla="*/ 5 w 5"/>
                  <a:gd name="T55" fmla="*/ 9 h 9"/>
                  <a:gd name="T56" fmla="*/ 0 w 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2" y="3"/>
                      <a:pt x="4" y="8"/>
                      <a:pt x="5" y="9"/>
                    </a:cubicBezTo>
                    <a:cubicBezTo>
                      <a:pt x="5" y="9"/>
                      <a:pt x="5" y="9"/>
                      <a:pt x="5" y="9"/>
                    </a:cubicBezTo>
                    <a:cubicBezTo>
                      <a:pt x="4" y="8"/>
                      <a:pt x="2"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6" name="Freeform 147"/>
              <p:cNvSpPr>
                <a:spLocks noEditPoints="1"/>
              </p:cNvSpPr>
              <p:nvPr/>
            </p:nvSpPr>
            <p:spPr bwMode="auto">
              <a:xfrm>
                <a:off x="4969731" y="5335943"/>
                <a:ext cx="36513" cy="66675"/>
              </a:xfrm>
              <a:custGeom>
                <a:avLst/>
                <a:gdLst>
                  <a:gd name="T0" fmla="*/ 13 w 13"/>
                  <a:gd name="T1" fmla="*/ 24 h 24"/>
                  <a:gd name="T2" fmla="*/ 13 w 13"/>
                  <a:gd name="T3" fmla="*/ 24 h 24"/>
                  <a:gd name="T4" fmla="*/ 13 w 13"/>
                  <a:gd name="T5" fmla="*/ 24 h 24"/>
                  <a:gd name="T6" fmla="*/ 7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7 w 13"/>
                  <a:gd name="T35" fmla="*/ 9 h 24"/>
                  <a:gd name="T36" fmla="*/ 7 w 13"/>
                  <a:gd name="T37" fmla="*/ 9 h 24"/>
                  <a:gd name="T38" fmla="*/ 7 w 13"/>
                  <a:gd name="T39" fmla="*/ 9 h 24"/>
                  <a:gd name="T40" fmla="*/ 7 w 13"/>
                  <a:gd name="T41" fmla="*/ 9 h 24"/>
                  <a:gd name="T42" fmla="*/ 7 w 13"/>
                  <a:gd name="T43" fmla="*/ 9 h 24"/>
                  <a:gd name="T44" fmla="*/ 7 w 13"/>
                  <a:gd name="T45" fmla="*/ 9 h 24"/>
                  <a:gd name="T46" fmla="*/ 2 w 13"/>
                  <a:gd name="T47" fmla="*/ 0 h 24"/>
                  <a:gd name="T48" fmla="*/ 0 w 13"/>
                  <a:gd name="T49" fmla="*/ 0 h 24"/>
                  <a:gd name="T50" fmla="*/ 8 w 13"/>
                  <a:gd name="T51" fmla="*/ 13 h 24"/>
                  <a:gd name="T52" fmla="*/ 13 w 13"/>
                  <a:gd name="T53" fmla="*/ 24 h 24"/>
                  <a:gd name="T54" fmla="*/ 11 w 13"/>
                  <a:gd name="T55" fmla="*/ 12 h 24"/>
                  <a:gd name="T56" fmla="*/ 9 w 13"/>
                  <a:gd name="T57" fmla="*/ 1 h 24"/>
                  <a:gd name="T58" fmla="*/ 7 w 13"/>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24">
                    <a:moveTo>
                      <a:pt x="13" y="24"/>
                    </a:moveTo>
                    <a:cubicBezTo>
                      <a:pt x="13" y="24"/>
                      <a:pt x="13" y="24"/>
                      <a:pt x="13" y="24"/>
                    </a:cubicBezTo>
                    <a:cubicBezTo>
                      <a:pt x="13" y="24"/>
                      <a:pt x="13" y="24"/>
                      <a:pt x="13" y="24"/>
                    </a:cubicBezTo>
                    <a:moveTo>
                      <a:pt x="7" y="0"/>
                    </a:moveTo>
                    <a:cubicBezTo>
                      <a:pt x="7" y="3"/>
                      <a:pt x="7" y="8"/>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8"/>
                      <a:pt x="4"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10" y="0"/>
                      <a:pt x="8"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7" name="Freeform 148"/>
              <p:cNvSpPr>
                <a:spLocks/>
              </p:cNvSpPr>
              <p:nvPr/>
            </p:nvSpPr>
            <p:spPr bwMode="auto">
              <a:xfrm>
                <a:off x="5006244" y="5369281"/>
                <a:ext cx="41275" cy="42863"/>
              </a:xfrm>
              <a:custGeom>
                <a:avLst/>
                <a:gdLst>
                  <a:gd name="T0" fmla="*/ 14 w 15"/>
                  <a:gd name="T1" fmla="*/ 0 h 15"/>
                  <a:gd name="T2" fmla="*/ 0 w 15"/>
                  <a:gd name="T3" fmla="*/ 11 h 15"/>
                  <a:gd name="T4" fmla="*/ 0 w 15"/>
                  <a:gd name="T5" fmla="*/ 15 h 15"/>
                  <a:gd name="T6" fmla="*/ 4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1" y="7"/>
                      <a:pt x="0" y="11"/>
                    </a:cubicBezTo>
                    <a:cubicBezTo>
                      <a:pt x="0" y="15"/>
                      <a:pt x="0" y="15"/>
                      <a:pt x="0" y="15"/>
                    </a:cubicBezTo>
                    <a:cubicBezTo>
                      <a:pt x="0" y="15"/>
                      <a:pt x="2" y="12"/>
                      <a:pt x="4"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8" name="Freeform 149"/>
              <p:cNvSpPr>
                <a:spLocks/>
              </p:cNvSpPr>
              <p:nvPr/>
            </p:nvSpPr>
            <p:spPr bwMode="auto">
              <a:xfrm>
                <a:off x="5017356" y="5358168"/>
                <a:ext cx="17463"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3"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9" name="Freeform 150"/>
              <p:cNvSpPr>
                <a:spLocks/>
              </p:cNvSpPr>
              <p:nvPr/>
            </p:nvSpPr>
            <p:spPr bwMode="auto">
              <a:xfrm>
                <a:off x="5009419" y="5334356"/>
                <a:ext cx="66675" cy="46038"/>
              </a:xfrm>
              <a:custGeom>
                <a:avLst/>
                <a:gdLst>
                  <a:gd name="T0" fmla="*/ 1 w 24"/>
                  <a:gd name="T1" fmla="*/ 9 h 17"/>
                  <a:gd name="T2" fmla="*/ 1 w 24"/>
                  <a:gd name="T3" fmla="*/ 9 h 17"/>
                  <a:gd name="T4" fmla="*/ 3 w 24"/>
                  <a:gd name="T5" fmla="*/ 7 h 17"/>
                  <a:gd name="T6" fmla="*/ 3 w 24"/>
                  <a:gd name="T7" fmla="*/ 7 h 17"/>
                  <a:gd name="T8" fmla="*/ 6 w 24"/>
                  <a:gd name="T9" fmla="*/ 5 h 17"/>
                  <a:gd name="T10" fmla="*/ 5 w 24"/>
                  <a:gd name="T11" fmla="*/ 5 h 17"/>
                  <a:gd name="T12" fmla="*/ 8 w 24"/>
                  <a:gd name="T13" fmla="*/ 2 h 17"/>
                  <a:gd name="T14" fmla="*/ 8 w 24"/>
                  <a:gd name="T15" fmla="*/ 2 h 17"/>
                  <a:gd name="T16" fmla="*/ 11 w 24"/>
                  <a:gd name="T17" fmla="*/ 0 h 17"/>
                  <a:gd name="T18" fmla="*/ 15 w 24"/>
                  <a:gd name="T19" fmla="*/ 4 h 17"/>
                  <a:gd name="T20" fmla="*/ 15 w 24"/>
                  <a:gd name="T21" fmla="*/ 4 h 17"/>
                  <a:gd name="T22" fmla="*/ 17 w 24"/>
                  <a:gd name="T23" fmla="*/ 6 h 17"/>
                  <a:gd name="T24" fmla="*/ 18 w 24"/>
                  <a:gd name="T25" fmla="*/ 5 h 17"/>
                  <a:gd name="T26" fmla="*/ 20 w 24"/>
                  <a:gd name="T27" fmla="*/ 7 h 17"/>
                  <a:gd name="T28" fmla="*/ 24 w 24"/>
                  <a:gd name="T29" fmla="*/ 11 h 17"/>
                  <a:gd name="T30" fmla="*/ 20 w 24"/>
                  <a:gd name="T31" fmla="*/ 15 h 17"/>
                  <a:gd name="T32" fmla="*/ 19 w 24"/>
                  <a:gd name="T33" fmla="*/ 14 h 17"/>
                  <a:gd name="T34" fmla="*/ 16 w 24"/>
                  <a:gd name="T35" fmla="*/ 17 h 17"/>
                  <a:gd name="T36" fmla="*/ 14 w 24"/>
                  <a:gd name="T37" fmla="*/ 16 h 17"/>
                  <a:gd name="T38" fmla="*/ 11 w 24"/>
                  <a:gd name="T39" fmla="*/ 17 h 17"/>
                  <a:gd name="T40" fmla="*/ 6 w 24"/>
                  <a:gd name="T41" fmla="*/ 15 h 17"/>
                  <a:gd name="T42" fmla="*/ 4 w 24"/>
                  <a:gd name="T43" fmla="*/ 15 h 17"/>
                  <a:gd name="T44" fmla="*/ 0 w 24"/>
                  <a:gd name="T45" fmla="*/ 11 h 17"/>
                  <a:gd name="T46" fmla="*/ 1 w 24"/>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1" y="9"/>
                    </a:moveTo>
                    <a:cubicBezTo>
                      <a:pt x="1" y="9"/>
                      <a:pt x="1" y="9"/>
                      <a:pt x="1" y="9"/>
                    </a:cubicBezTo>
                    <a:cubicBezTo>
                      <a:pt x="1" y="8"/>
                      <a:pt x="2" y="7"/>
                      <a:pt x="3" y="7"/>
                    </a:cubicBezTo>
                    <a:cubicBezTo>
                      <a:pt x="3" y="7"/>
                      <a:pt x="3" y="7"/>
                      <a:pt x="3" y="7"/>
                    </a:cubicBezTo>
                    <a:cubicBezTo>
                      <a:pt x="4" y="6"/>
                      <a:pt x="5" y="6"/>
                      <a:pt x="6" y="5"/>
                    </a:cubicBezTo>
                    <a:cubicBezTo>
                      <a:pt x="5" y="5"/>
                      <a:pt x="5" y="5"/>
                      <a:pt x="5" y="5"/>
                    </a:cubicBezTo>
                    <a:cubicBezTo>
                      <a:pt x="5" y="3"/>
                      <a:pt x="7" y="2"/>
                      <a:pt x="8" y="2"/>
                    </a:cubicBezTo>
                    <a:cubicBezTo>
                      <a:pt x="8" y="2"/>
                      <a:pt x="8" y="2"/>
                      <a:pt x="8" y="2"/>
                    </a:cubicBezTo>
                    <a:cubicBezTo>
                      <a:pt x="9" y="1"/>
                      <a:pt x="10" y="0"/>
                      <a:pt x="11" y="0"/>
                    </a:cubicBezTo>
                    <a:cubicBezTo>
                      <a:pt x="13" y="0"/>
                      <a:pt x="15" y="2"/>
                      <a:pt x="15" y="4"/>
                    </a:cubicBezTo>
                    <a:cubicBezTo>
                      <a:pt x="15" y="4"/>
                      <a:pt x="15" y="4"/>
                      <a:pt x="15" y="4"/>
                    </a:cubicBezTo>
                    <a:cubicBezTo>
                      <a:pt x="16" y="4"/>
                      <a:pt x="17" y="5"/>
                      <a:pt x="17" y="6"/>
                    </a:cubicBezTo>
                    <a:cubicBezTo>
                      <a:pt x="18" y="5"/>
                      <a:pt x="18" y="5"/>
                      <a:pt x="18" y="5"/>
                    </a:cubicBezTo>
                    <a:cubicBezTo>
                      <a:pt x="19" y="5"/>
                      <a:pt x="20" y="6"/>
                      <a:pt x="20" y="7"/>
                    </a:cubicBezTo>
                    <a:cubicBezTo>
                      <a:pt x="22" y="8"/>
                      <a:pt x="24" y="9"/>
                      <a:pt x="24" y="11"/>
                    </a:cubicBezTo>
                    <a:cubicBezTo>
                      <a:pt x="24" y="13"/>
                      <a:pt x="22" y="15"/>
                      <a:pt x="20" y="15"/>
                    </a:cubicBezTo>
                    <a:cubicBezTo>
                      <a:pt x="20" y="15"/>
                      <a:pt x="19" y="15"/>
                      <a:pt x="19" y="14"/>
                    </a:cubicBezTo>
                    <a:cubicBezTo>
                      <a:pt x="18" y="16"/>
                      <a:pt x="17" y="17"/>
                      <a:pt x="16" y="17"/>
                    </a:cubicBezTo>
                    <a:cubicBezTo>
                      <a:pt x="15" y="17"/>
                      <a:pt x="15" y="16"/>
                      <a:pt x="14" y="16"/>
                    </a:cubicBezTo>
                    <a:cubicBezTo>
                      <a:pt x="13" y="17"/>
                      <a:pt x="12" y="17"/>
                      <a:pt x="11" y="17"/>
                    </a:cubicBezTo>
                    <a:cubicBezTo>
                      <a:pt x="9" y="17"/>
                      <a:pt x="7" y="16"/>
                      <a:pt x="6" y="15"/>
                    </a:cubicBezTo>
                    <a:cubicBezTo>
                      <a:pt x="5" y="15"/>
                      <a:pt x="5" y="15"/>
                      <a:pt x="4" y="15"/>
                    </a:cubicBezTo>
                    <a:cubicBezTo>
                      <a:pt x="2" y="15"/>
                      <a:pt x="0" y="13"/>
                      <a:pt x="0" y="11"/>
                    </a:cubicBezTo>
                    <a:cubicBezTo>
                      <a:pt x="0" y="11"/>
                      <a:pt x="1"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0" name="Freeform 151"/>
              <p:cNvSpPr>
                <a:spLocks/>
              </p:cNvSpPr>
              <p:nvPr/>
            </p:nvSpPr>
            <p:spPr bwMode="auto">
              <a:xfrm>
                <a:off x="5012594" y="5335943"/>
                <a:ext cx="60325" cy="44450"/>
              </a:xfrm>
              <a:custGeom>
                <a:avLst/>
                <a:gdLst>
                  <a:gd name="T0" fmla="*/ 0 w 22"/>
                  <a:gd name="T1" fmla="*/ 8 h 16"/>
                  <a:gd name="T2" fmla="*/ 0 w 22"/>
                  <a:gd name="T3" fmla="*/ 8 h 16"/>
                  <a:gd name="T4" fmla="*/ 2 w 22"/>
                  <a:gd name="T5" fmla="*/ 6 h 16"/>
                  <a:gd name="T6" fmla="*/ 3 w 22"/>
                  <a:gd name="T7" fmla="*/ 6 h 16"/>
                  <a:gd name="T8" fmla="*/ 5 w 22"/>
                  <a:gd name="T9" fmla="*/ 4 h 16"/>
                  <a:gd name="T10" fmla="*/ 5 w 22"/>
                  <a:gd name="T11" fmla="*/ 4 h 16"/>
                  <a:gd name="T12" fmla="*/ 7 w 22"/>
                  <a:gd name="T13" fmla="*/ 2 h 16"/>
                  <a:gd name="T14" fmla="*/ 7 w 22"/>
                  <a:gd name="T15" fmla="*/ 2 h 16"/>
                  <a:gd name="T16" fmla="*/ 10 w 22"/>
                  <a:gd name="T17" fmla="*/ 0 h 16"/>
                  <a:gd name="T18" fmla="*/ 14 w 22"/>
                  <a:gd name="T19" fmla="*/ 3 h 16"/>
                  <a:gd name="T20" fmla="*/ 14 w 22"/>
                  <a:gd name="T21" fmla="*/ 3 h 16"/>
                  <a:gd name="T22" fmla="*/ 16 w 22"/>
                  <a:gd name="T23" fmla="*/ 5 h 16"/>
                  <a:gd name="T24" fmla="*/ 17 w 22"/>
                  <a:gd name="T25" fmla="*/ 4 h 16"/>
                  <a:gd name="T26" fmla="*/ 19 w 22"/>
                  <a:gd name="T27" fmla="*/ 6 h 16"/>
                  <a:gd name="T28" fmla="*/ 22 w 22"/>
                  <a:gd name="T29" fmla="*/ 10 h 16"/>
                  <a:gd name="T30" fmla="*/ 19 w 22"/>
                  <a:gd name="T31" fmla="*/ 13 h 16"/>
                  <a:gd name="T32" fmla="*/ 17 w 22"/>
                  <a:gd name="T33" fmla="*/ 13 h 16"/>
                  <a:gd name="T34" fmla="*/ 15 w 22"/>
                  <a:gd name="T35" fmla="*/ 15 h 16"/>
                  <a:gd name="T36" fmla="*/ 13 w 22"/>
                  <a:gd name="T37" fmla="*/ 15 h 16"/>
                  <a:gd name="T38" fmla="*/ 10 w 22"/>
                  <a:gd name="T39" fmla="*/ 16 h 16"/>
                  <a:gd name="T40" fmla="*/ 5 w 22"/>
                  <a:gd name="T41" fmla="*/ 13 h 16"/>
                  <a:gd name="T42" fmla="*/ 3 w 22"/>
                  <a:gd name="T43" fmla="*/ 14 h 16"/>
                  <a:gd name="T44" fmla="*/ 0 w 22"/>
                  <a:gd name="T45" fmla="*/ 10 h 16"/>
                  <a:gd name="T46" fmla="*/ 0 w 22"/>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0" y="8"/>
                    </a:moveTo>
                    <a:cubicBezTo>
                      <a:pt x="0" y="8"/>
                      <a:pt x="0" y="8"/>
                      <a:pt x="0" y="8"/>
                    </a:cubicBezTo>
                    <a:cubicBezTo>
                      <a:pt x="0" y="7"/>
                      <a:pt x="1" y="6"/>
                      <a:pt x="2" y="6"/>
                    </a:cubicBezTo>
                    <a:cubicBezTo>
                      <a:pt x="3" y="6"/>
                      <a:pt x="3" y="6"/>
                      <a:pt x="3" y="6"/>
                    </a:cubicBezTo>
                    <a:cubicBezTo>
                      <a:pt x="3" y="5"/>
                      <a:pt x="4" y="5"/>
                      <a:pt x="5" y="4"/>
                    </a:cubicBezTo>
                    <a:cubicBezTo>
                      <a:pt x="5" y="4"/>
                      <a:pt x="5" y="4"/>
                      <a:pt x="5" y="4"/>
                    </a:cubicBezTo>
                    <a:cubicBezTo>
                      <a:pt x="5" y="3"/>
                      <a:pt x="6" y="2"/>
                      <a:pt x="7" y="2"/>
                    </a:cubicBezTo>
                    <a:cubicBezTo>
                      <a:pt x="7" y="2"/>
                      <a:pt x="7" y="2"/>
                      <a:pt x="7" y="2"/>
                    </a:cubicBezTo>
                    <a:cubicBezTo>
                      <a:pt x="8" y="0"/>
                      <a:pt x="9" y="0"/>
                      <a:pt x="10" y="0"/>
                    </a:cubicBezTo>
                    <a:cubicBezTo>
                      <a:pt x="12" y="0"/>
                      <a:pt x="14" y="1"/>
                      <a:pt x="14" y="3"/>
                    </a:cubicBezTo>
                    <a:cubicBezTo>
                      <a:pt x="14" y="3"/>
                      <a:pt x="14" y="3"/>
                      <a:pt x="14" y="3"/>
                    </a:cubicBezTo>
                    <a:cubicBezTo>
                      <a:pt x="15" y="3"/>
                      <a:pt x="16" y="4"/>
                      <a:pt x="16" y="5"/>
                    </a:cubicBezTo>
                    <a:cubicBezTo>
                      <a:pt x="17" y="4"/>
                      <a:pt x="17" y="4"/>
                      <a:pt x="17" y="4"/>
                    </a:cubicBezTo>
                    <a:cubicBezTo>
                      <a:pt x="18" y="4"/>
                      <a:pt x="19" y="5"/>
                      <a:pt x="19" y="6"/>
                    </a:cubicBezTo>
                    <a:cubicBezTo>
                      <a:pt x="21" y="7"/>
                      <a:pt x="22" y="8"/>
                      <a:pt x="22" y="10"/>
                    </a:cubicBezTo>
                    <a:cubicBezTo>
                      <a:pt x="22" y="12"/>
                      <a:pt x="21" y="13"/>
                      <a:pt x="19" y="13"/>
                    </a:cubicBezTo>
                    <a:cubicBezTo>
                      <a:pt x="18" y="13"/>
                      <a:pt x="18" y="13"/>
                      <a:pt x="17" y="13"/>
                    </a:cubicBezTo>
                    <a:cubicBezTo>
                      <a:pt x="17" y="14"/>
                      <a:pt x="16" y="15"/>
                      <a:pt x="15" y="15"/>
                    </a:cubicBezTo>
                    <a:cubicBezTo>
                      <a:pt x="14" y="15"/>
                      <a:pt x="14" y="15"/>
                      <a:pt x="13" y="15"/>
                    </a:cubicBezTo>
                    <a:cubicBezTo>
                      <a:pt x="12" y="15"/>
                      <a:pt x="11" y="16"/>
                      <a:pt x="10" y="16"/>
                    </a:cubicBezTo>
                    <a:cubicBezTo>
                      <a:pt x="8" y="16"/>
                      <a:pt x="6" y="15"/>
                      <a:pt x="5" y="13"/>
                    </a:cubicBezTo>
                    <a:cubicBezTo>
                      <a:pt x="5" y="14"/>
                      <a:pt x="4" y="14"/>
                      <a:pt x="3" y="14"/>
                    </a:cubicBezTo>
                    <a:cubicBezTo>
                      <a:pt x="1" y="14"/>
                      <a:pt x="0" y="12"/>
                      <a:pt x="0" y="10"/>
                    </a:cubicBezTo>
                    <a:cubicBezTo>
                      <a:pt x="0" y="10"/>
                      <a:pt x="0" y="9"/>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1" name="Freeform 152"/>
              <p:cNvSpPr>
                <a:spLocks/>
              </p:cNvSpPr>
              <p:nvPr/>
            </p:nvSpPr>
            <p:spPr bwMode="auto">
              <a:xfrm>
                <a:off x="5014181" y="5335943"/>
                <a:ext cx="55563" cy="39688"/>
              </a:xfrm>
              <a:custGeom>
                <a:avLst/>
                <a:gdLst>
                  <a:gd name="T0" fmla="*/ 0 w 20"/>
                  <a:gd name="T1" fmla="*/ 8 h 14"/>
                  <a:gd name="T2" fmla="*/ 0 w 20"/>
                  <a:gd name="T3" fmla="*/ 7 h 14"/>
                  <a:gd name="T4" fmla="*/ 2 w 20"/>
                  <a:gd name="T5" fmla="*/ 6 h 14"/>
                  <a:gd name="T6" fmla="*/ 2 w 20"/>
                  <a:gd name="T7" fmla="*/ 6 h 14"/>
                  <a:gd name="T8" fmla="*/ 4 w 20"/>
                  <a:gd name="T9" fmla="*/ 4 h 14"/>
                  <a:gd name="T10" fmla="*/ 4 w 20"/>
                  <a:gd name="T11" fmla="*/ 4 h 14"/>
                  <a:gd name="T12" fmla="*/ 6 w 20"/>
                  <a:gd name="T13" fmla="*/ 2 h 14"/>
                  <a:gd name="T14" fmla="*/ 6 w 20"/>
                  <a:gd name="T15" fmla="*/ 2 h 14"/>
                  <a:gd name="T16" fmla="*/ 9 w 20"/>
                  <a:gd name="T17" fmla="*/ 0 h 14"/>
                  <a:gd name="T18" fmla="*/ 12 w 20"/>
                  <a:gd name="T19" fmla="*/ 3 h 14"/>
                  <a:gd name="T20" fmla="*/ 12 w 20"/>
                  <a:gd name="T21" fmla="*/ 3 h 14"/>
                  <a:gd name="T22" fmla="*/ 14 w 20"/>
                  <a:gd name="T23" fmla="*/ 5 h 14"/>
                  <a:gd name="T24" fmla="*/ 15 w 20"/>
                  <a:gd name="T25" fmla="*/ 4 h 14"/>
                  <a:gd name="T26" fmla="*/ 17 w 20"/>
                  <a:gd name="T27" fmla="*/ 6 h 14"/>
                  <a:gd name="T28" fmla="*/ 20 w 20"/>
                  <a:gd name="T29" fmla="*/ 9 h 14"/>
                  <a:gd name="T30" fmla="*/ 17 w 20"/>
                  <a:gd name="T31" fmla="*/ 13 h 14"/>
                  <a:gd name="T32" fmla="*/ 16 w 20"/>
                  <a:gd name="T33" fmla="*/ 12 h 14"/>
                  <a:gd name="T34" fmla="*/ 13 w 20"/>
                  <a:gd name="T35" fmla="*/ 14 h 14"/>
                  <a:gd name="T36" fmla="*/ 12 w 20"/>
                  <a:gd name="T37" fmla="*/ 14 h 14"/>
                  <a:gd name="T38" fmla="*/ 9 w 20"/>
                  <a:gd name="T39" fmla="*/ 14 h 14"/>
                  <a:gd name="T40" fmla="*/ 4 w 20"/>
                  <a:gd name="T41" fmla="*/ 12 h 14"/>
                  <a:gd name="T42" fmla="*/ 3 w 20"/>
                  <a:gd name="T43" fmla="*/ 13 h 14"/>
                  <a:gd name="T44" fmla="*/ 0 w 20"/>
                  <a:gd name="T45" fmla="*/ 10 h 14"/>
                  <a:gd name="T46" fmla="*/ 0 w 20"/>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0" y="8"/>
                    </a:moveTo>
                    <a:cubicBezTo>
                      <a:pt x="0" y="7"/>
                      <a:pt x="0" y="7"/>
                      <a:pt x="0" y="7"/>
                    </a:cubicBezTo>
                    <a:cubicBezTo>
                      <a:pt x="0" y="6"/>
                      <a:pt x="1" y="6"/>
                      <a:pt x="2" y="6"/>
                    </a:cubicBezTo>
                    <a:cubicBezTo>
                      <a:pt x="2" y="6"/>
                      <a:pt x="2" y="6"/>
                      <a:pt x="2" y="6"/>
                    </a:cubicBezTo>
                    <a:cubicBezTo>
                      <a:pt x="3" y="5"/>
                      <a:pt x="3" y="4"/>
                      <a:pt x="4" y="4"/>
                    </a:cubicBezTo>
                    <a:cubicBezTo>
                      <a:pt x="4" y="4"/>
                      <a:pt x="4" y="4"/>
                      <a:pt x="4" y="4"/>
                    </a:cubicBezTo>
                    <a:cubicBezTo>
                      <a:pt x="4" y="3"/>
                      <a:pt x="5" y="2"/>
                      <a:pt x="6" y="2"/>
                    </a:cubicBezTo>
                    <a:cubicBezTo>
                      <a:pt x="6" y="2"/>
                      <a:pt x="6" y="2"/>
                      <a:pt x="6" y="2"/>
                    </a:cubicBezTo>
                    <a:cubicBezTo>
                      <a:pt x="7" y="1"/>
                      <a:pt x="8" y="0"/>
                      <a:pt x="9" y="0"/>
                    </a:cubicBezTo>
                    <a:cubicBezTo>
                      <a:pt x="11" y="0"/>
                      <a:pt x="12" y="1"/>
                      <a:pt x="12" y="3"/>
                    </a:cubicBezTo>
                    <a:cubicBezTo>
                      <a:pt x="12" y="3"/>
                      <a:pt x="12" y="3"/>
                      <a:pt x="12" y="3"/>
                    </a:cubicBezTo>
                    <a:cubicBezTo>
                      <a:pt x="13" y="3"/>
                      <a:pt x="14" y="4"/>
                      <a:pt x="14" y="5"/>
                    </a:cubicBezTo>
                    <a:cubicBezTo>
                      <a:pt x="15" y="4"/>
                      <a:pt x="15" y="4"/>
                      <a:pt x="15" y="4"/>
                    </a:cubicBezTo>
                    <a:cubicBezTo>
                      <a:pt x="16" y="4"/>
                      <a:pt x="17" y="5"/>
                      <a:pt x="17" y="6"/>
                    </a:cubicBezTo>
                    <a:cubicBezTo>
                      <a:pt x="19" y="6"/>
                      <a:pt x="20" y="8"/>
                      <a:pt x="20" y="9"/>
                    </a:cubicBezTo>
                    <a:cubicBezTo>
                      <a:pt x="20" y="11"/>
                      <a:pt x="19" y="13"/>
                      <a:pt x="17" y="13"/>
                    </a:cubicBezTo>
                    <a:cubicBezTo>
                      <a:pt x="16" y="13"/>
                      <a:pt x="16" y="12"/>
                      <a:pt x="16" y="12"/>
                    </a:cubicBezTo>
                    <a:cubicBezTo>
                      <a:pt x="15" y="13"/>
                      <a:pt x="14" y="14"/>
                      <a:pt x="13" y="14"/>
                    </a:cubicBezTo>
                    <a:cubicBezTo>
                      <a:pt x="13" y="14"/>
                      <a:pt x="12" y="14"/>
                      <a:pt x="12" y="14"/>
                    </a:cubicBezTo>
                    <a:cubicBezTo>
                      <a:pt x="11" y="14"/>
                      <a:pt x="10" y="14"/>
                      <a:pt x="9" y="14"/>
                    </a:cubicBezTo>
                    <a:cubicBezTo>
                      <a:pt x="7" y="14"/>
                      <a:pt x="6" y="14"/>
                      <a:pt x="4" y="12"/>
                    </a:cubicBezTo>
                    <a:cubicBezTo>
                      <a:pt x="4" y="13"/>
                      <a:pt x="3" y="13"/>
                      <a:pt x="3" y="13"/>
                    </a:cubicBezTo>
                    <a:cubicBezTo>
                      <a:pt x="1" y="13"/>
                      <a:pt x="0" y="11"/>
                      <a:pt x="0" y="10"/>
                    </a:cubicBezTo>
                    <a:cubicBezTo>
                      <a:pt x="0" y="9"/>
                      <a:pt x="0" y="8"/>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2" name="Freeform 153"/>
              <p:cNvSpPr>
                <a:spLocks/>
              </p:cNvSpPr>
              <p:nvPr/>
            </p:nvSpPr>
            <p:spPr bwMode="auto">
              <a:xfrm>
                <a:off x="4912581" y="5224818"/>
                <a:ext cx="160338" cy="114300"/>
              </a:xfrm>
              <a:custGeom>
                <a:avLst/>
                <a:gdLst>
                  <a:gd name="T0" fmla="*/ 1 w 58"/>
                  <a:gd name="T1" fmla="*/ 23 h 41"/>
                  <a:gd name="T2" fmla="*/ 1 w 58"/>
                  <a:gd name="T3" fmla="*/ 21 h 41"/>
                  <a:gd name="T4" fmla="*/ 6 w 58"/>
                  <a:gd name="T5" fmla="*/ 17 h 41"/>
                  <a:gd name="T6" fmla="*/ 7 w 58"/>
                  <a:gd name="T7" fmla="*/ 17 h 41"/>
                  <a:gd name="T8" fmla="*/ 13 w 58"/>
                  <a:gd name="T9" fmla="*/ 12 h 41"/>
                  <a:gd name="T10" fmla="*/ 13 w 58"/>
                  <a:gd name="T11" fmla="*/ 11 h 41"/>
                  <a:gd name="T12" fmla="*/ 18 w 58"/>
                  <a:gd name="T13" fmla="*/ 5 h 41"/>
                  <a:gd name="T14" fmla="*/ 19 w 58"/>
                  <a:gd name="T15" fmla="*/ 5 h 41"/>
                  <a:gd name="T16" fmla="*/ 27 w 58"/>
                  <a:gd name="T17" fmla="*/ 0 h 41"/>
                  <a:gd name="T18" fmla="*/ 36 w 58"/>
                  <a:gd name="T19" fmla="*/ 8 h 41"/>
                  <a:gd name="T20" fmla="*/ 36 w 58"/>
                  <a:gd name="T21" fmla="*/ 8 h 41"/>
                  <a:gd name="T22" fmla="*/ 41 w 58"/>
                  <a:gd name="T23" fmla="*/ 13 h 41"/>
                  <a:gd name="T24" fmla="*/ 43 w 58"/>
                  <a:gd name="T25" fmla="*/ 13 h 41"/>
                  <a:gd name="T26" fmla="*/ 50 w 58"/>
                  <a:gd name="T27" fmla="*/ 18 h 41"/>
                  <a:gd name="T28" fmla="*/ 58 w 58"/>
                  <a:gd name="T29" fmla="*/ 27 h 41"/>
                  <a:gd name="T30" fmla="*/ 49 w 58"/>
                  <a:gd name="T31" fmla="*/ 36 h 41"/>
                  <a:gd name="T32" fmla="*/ 46 w 58"/>
                  <a:gd name="T33" fmla="*/ 35 h 41"/>
                  <a:gd name="T34" fmla="*/ 38 w 58"/>
                  <a:gd name="T35" fmla="*/ 40 h 41"/>
                  <a:gd name="T36" fmla="*/ 34 w 58"/>
                  <a:gd name="T37" fmla="*/ 39 h 41"/>
                  <a:gd name="T38" fmla="*/ 27 w 58"/>
                  <a:gd name="T39" fmla="*/ 41 h 41"/>
                  <a:gd name="T40" fmla="*/ 14 w 58"/>
                  <a:gd name="T41" fmla="*/ 36 h 41"/>
                  <a:gd name="T42" fmla="*/ 9 w 58"/>
                  <a:gd name="T43" fmla="*/ 37 h 41"/>
                  <a:gd name="T44" fmla="*/ 0 w 58"/>
                  <a:gd name="T45" fmla="*/ 28 h 41"/>
                  <a:gd name="T46" fmla="*/ 1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1" y="23"/>
                    </a:moveTo>
                    <a:cubicBezTo>
                      <a:pt x="1" y="22"/>
                      <a:pt x="1" y="22"/>
                      <a:pt x="1" y="21"/>
                    </a:cubicBezTo>
                    <a:cubicBezTo>
                      <a:pt x="1" y="19"/>
                      <a:pt x="3" y="17"/>
                      <a:pt x="6" y="17"/>
                    </a:cubicBezTo>
                    <a:cubicBezTo>
                      <a:pt x="6" y="17"/>
                      <a:pt x="7" y="17"/>
                      <a:pt x="7" y="17"/>
                    </a:cubicBezTo>
                    <a:cubicBezTo>
                      <a:pt x="8" y="15"/>
                      <a:pt x="10" y="13"/>
                      <a:pt x="13" y="12"/>
                    </a:cubicBezTo>
                    <a:cubicBezTo>
                      <a:pt x="13" y="12"/>
                      <a:pt x="13" y="11"/>
                      <a:pt x="13" y="11"/>
                    </a:cubicBezTo>
                    <a:cubicBezTo>
                      <a:pt x="13" y="8"/>
                      <a:pt x="15" y="5"/>
                      <a:pt x="18" y="5"/>
                    </a:cubicBezTo>
                    <a:cubicBezTo>
                      <a:pt x="19" y="5"/>
                      <a:pt x="19" y="5"/>
                      <a:pt x="19" y="5"/>
                    </a:cubicBezTo>
                    <a:cubicBezTo>
                      <a:pt x="20" y="2"/>
                      <a:pt x="23" y="0"/>
                      <a:pt x="27" y="0"/>
                    </a:cubicBezTo>
                    <a:cubicBezTo>
                      <a:pt x="32" y="0"/>
                      <a:pt x="36" y="4"/>
                      <a:pt x="36" y="8"/>
                    </a:cubicBezTo>
                    <a:cubicBezTo>
                      <a:pt x="36" y="8"/>
                      <a:pt x="36" y="8"/>
                      <a:pt x="36" y="8"/>
                    </a:cubicBezTo>
                    <a:cubicBezTo>
                      <a:pt x="39" y="8"/>
                      <a:pt x="41" y="10"/>
                      <a:pt x="41" y="13"/>
                    </a:cubicBezTo>
                    <a:cubicBezTo>
                      <a:pt x="42" y="13"/>
                      <a:pt x="43" y="13"/>
                      <a:pt x="43" y="13"/>
                    </a:cubicBezTo>
                    <a:cubicBezTo>
                      <a:pt x="47" y="13"/>
                      <a:pt x="49" y="15"/>
                      <a:pt x="50" y="18"/>
                    </a:cubicBezTo>
                    <a:cubicBezTo>
                      <a:pt x="55" y="18"/>
                      <a:pt x="58" y="22"/>
                      <a:pt x="58" y="27"/>
                    </a:cubicBezTo>
                    <a:cubicBezTo>
                      <a:pt x="58" y="32"/>
                      <a:pt x="54" y="36"/>
                      <a:pt x="49" y="36"/>
                    </a:cubicBezTo>
                    <a:cubicBezTo>
                      <a:pt x="48" y="36"/>
                      <a:pt x="47" y="36"/>
                      <a:pt x="46" y="35"/>
                    </a:cubicBezTo>
                    <a:cubicBezTo>
                      <a:pt x="45" y="38"/>
                      <a:pt x="42" y="40"/>
                      <a:pt x="38" y="40"/>
                    </a:cubicBezTo>
                    <a:cubicBezTo>
                      <a:pt x="37" y="40"/>
                      <a:pt x="36" y="40"/>
                      <a:pt x="34" y="39"/>
                    </a:cubicBezTo>
                    <a:cubicBezTo>
                      <a:pt x="32" y="41"/>
                      <a:pt x="29" y="41"/>
                      <a:pt x="27" y="41"/>
                    </a:cubicBezTo>
                    <a:cubicBezTo>
                      <a:pt x="22" y="41"/>
                      <a:pt x="17" y="39"/>
                      <a:pt x="14" y="36"/>
                    </a:cubicBezTo>
                    <a:cubicBezTo>
                      <a:pt x="12" y="36"/>
                      <a:pt x="11" y="37"/>
                      <a:pt x="9" y="37"/>
                    </a:cubicBezTo>
                    <a:cubicBezTo>
                      <a:pt x="4" y="37"/>
                      <a:pt x="0" y="33"/>
                      <a:pt x="0" y="28"/>
                    </a:cubicBezTo>
                    <a:cubicBezTo>
                      <a:pt x="0" y="26"/>
                      <a:pt x="0" y="24"/>
                      <a:pt x="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3" name="Freeform 154"/>
              <p:cNvSpPr>
                <a:spLocks/>
              </p:cNvSpPr>
              <p:nvPr/>
            </p:nvSpPr>
            <p:spPr bwMode="auto">
              <a:xfrm>
                <a:off x="4914169" y="5227993"/>
                <a:ext cx="155575" cy="111125"/>
              </a:xfrm>
              <a:custGeom>
                <a:avLst/>
                <a:gdLst>
                  <a:gd name="T0" fmla="*/ 1 w 56"/>
                  <a:gd name="T1" fmla="*/ 22 h 40"/>
                  <a:gd name="T2" fmla="*/ 1 w 56"/>
                  <a:gd name="T3" fmla="*/ 20 h 40"/>
                  <a:gd name="T4" fmla="*/ 6 w 56"/>
                  <a:gd name="T5" fmla="*/ 16 h 40"/>
                  <a:gd name="T6" fmla="*/ 7 w 56"/>
                  <a:gd name="T7" fmla="*/ 16 h 40"/>
                  <a:gd name="T8" fmla="*/ 12 w 56"/>
                  <a:gd name="T9" fmla="*/ 12 h 40"/>
                  <a:gd name="T10" fmla="*/ 12 w 56"/>
                  <a:gd name="T11" fmla="*/ 10 h 40"/>
                  <a:gd name="T12" fmla="*/ 18 w 56"/>
                  <a:gd name="T13" fmla="*/ 5 h 40"/>
                  <a:gd name="T14" fmla="*/ 18 w 56"/>
                  <a:gd name="T15" fmla="*/ 5 h 40"/>
                  <a:gd name="T16" fmla="*/ 26 w 56"/>
                  <a:gd name="T17" fmla="*/ 0 h 40"/>
                  <a:gd name="T18" fmla="*/ 35 w 56"/>
                  <a:gd name="T19" fmla="*/ 8 h 40"/>
                  <a:gd name="T20" fmla="*/ 35 w 56"/>
                  <a:gd name="T21" fmla="*/ 8 h 40"/>
                  <a:gd name="T22" fmla="*/ 40 w 56"/>
                  <a:gd name="T23" fmla="*/ 12 h 40"/>
                  <a:gd name="T24" fmla="*/ 42 w 56"/>
                  <a:gd name="T25" fmla="*/ 12 h 40"/>
                  <a:gd name="T26" fmla="*/ 48 w 56"/>
                  <a:gd name="T27" fmla="*/ 17 h 40"/>
                  <a:gd name="T28" fmla="*/ 56 w 56"/>
                  <a:gd name="T29" fmla="*/ 26 h 40"/>
                  <a:gd name="T30" fmla="*/ 48 w 56"/>
                  <a:gd name="T31" fmla="*/ 34 h 40"/>
                  <a:gd name="T32" fmla="*/ 44 w 56"/>
                  <a:gd name="T33" fmla="*/ 34 h 40"/>
                  <a:gd name="T34" fmla="*/ 37 w 56"/>
                  <a:gd name="T35" fmla="*/ 39 h 40"/>
                  <a:gd name="T36" fmla="*/ 33 w 56"/>
                  <a:gd name="T37" fmla="*/ 38 h 40"/>
                  <a:gd name="T38" fmla="*/ 26 w 56"/>
                  <a:gd name="T39" fmla="*/ 40 h 40"/>
                  <a:gd name="T40" fmla="*/ 13 w 56"/>
                  <a:gd name="T41" fmla="*/ 34 h 40"/>
                  <a:gd name="T42" fmla="*/ 9 w 56"/>
                  <a:gd name="T43" fmla="*/ 35 h 40"/>
                  <a:gd name="T44" fmla="*/ 0 w 56"/>
                  <a:gd name="T45" fmla="*/ 27 h 40"/>
                  <a:gd name="T46" fmla="*/ 1 w 56"/>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0">
                    <a:moveTo>
                      <a:pt x="1" y="22"/>
                    </a:moveTo>
                    <a:cubicBezTo>
                      <a:pt x="1" y="21"/>
                      <a:pt x="1" y="21"/>
                      <a:pt x="1" y="20"/>
                    </a:cubicBezTo>
                    <a:cubicBezTo>
                      <a:pt x="1" y="18"/>
                      <a:pt x="3" y="16"/>
                      <a:pt x="6" y="16"/>
                    </a:cubicBezTo>
                    <a:cubicBezTo>
                      <a:pt x="6" y="16"/>
                      <a:pt x="6" y="16"/>
                      <a:pt x="7" y="16"/>
                    </a:cubicBezTo>
                    <a:cubicBezTo>
                      <a:pt x="8" y="14"/>
                      <a:pt x="10" y="12"/>
                      <a:pt x="12" y="12"/>
                    </a:cubicBezTo>
                    <a:cubicBezTo>
                      <a:pt x="12" y="11"/>
                      <a:pt x="12" y="11"/>
                      <a:pt x="12" y="10"/>
                    </a:cubicBezTo>
                    <a:cubicBezTo>
                      <a:pt x="12" y="7"/>
                      <a:pt x="15" y="5"/>
                      <a:pt x="18" y="5"/>
                    </a:cubicBezTo>
                    <a:cubicBezTo>
                      <a:pt x="18" y="5"/>
                      <a:pt x="18" y="5"/>
                      <a:pt x="18" y="5"/>
                    </a:cubicBezTo>
                    <a:cubicBezTo>
                      <a:pt x="19" y="2"/>
                      <a:pt x="23" y="0"/>
                      <a:pt x="26" y="0"/>
                    </a:cubicBezTo>
                    <a:cubicBezTo>
                      <a:pt x="31" y="0"/>
                      <a:pt x="35" y="3"/>
                      <a:pt x="35" y="8"/>
                    </a:cubicBezTo>
                    <a:cubicBezTo>
                      <a:pt x="35" y="8"/>
                      <a:pt x="35" y="8"/>
                      <a:pt x="35" y="8"/>
                    </a:cubicBezTo>
                    <a:cubicBezTo>
                      <a:pt x="38" y="8"/>
                      <a:pt x="40" y="10"/>
                      <a:pt x="40" y="12"/>
                    </a:cubicBezTo>
                    <a:cubicBezTo>
                      <a:pt x="40" y="12"/>
                      <a:pt x="41" y="12"/>
                      <a:pt x="42" y="12"/>
                    </a:cubicBezTo>
                    <a:cubicBezTo>
                      <a:pt x="45" y="12"/>
                      <a:pt x="48" y="14"/>
                      <a:pt x="48" y="17"/>
                    </a:cubicBezTo>
                    <a:cubicBezTo>
                      <a:pt x="53" y="17"/>
                      <a:pt x="56" y="21"/>
                      <a:pt x="56" y="26"/>
                    </a:cubicBezTo>
                    <a:cubicBezTo>
                      <a:pt x="56" y="31"/>
                      <a:pt x="52" y="34"/>
                      <a:pt x="48" y="34"/>
                    </a:cubicBezTo>
                    <a:cubicBezTo>
                      <a:pt x="46" y="34"/>
                      <a:pt x="45" y="34"/>
                      <a:pt x="44" y="34"/>
                    </a:cubicBezTo>
                    <a:cubicBezTo>
                      <a:pt x="43" y="37"/>
                      <a:pt x="40" y="39"/>
                      <a:pt x="37" y="39"/>
                    </a:cubicBezTo>
                    <a:cubicBezTo>
                      <a:pt x="36" y="39"/>
                      <a:pt x="34" y="38"/>
                      <a:pt x="33" y="38"/>
                    </a:cubicBezTo>
                    <a:cubicBezTo>
                      <a:pt x="31" y="39"/>
                      <a:pt x="28" y="40"/>
                      <a:pt x="26" y="40"/>
                    </a:cubicBezTo>
                    <a:cubicBezTo>
                      <a:pt x="21" y="40"/>
                      <a:pt x="16" y="37"/>
                      <a:pt x="13" y="34"/>
                    </a:cubicBezTo>
                    <a:cubicBezTo>
                      <a:pt x="12" y="35"/>
                      <a:pt x="10" y="35"/>
                      <a:pt x="9" y="35"/>
                    </a:cubicBezTo>
                    <a:cubicBezTo>
                      <a:pt x="4" y="35"/>
                      <a:pt x="0" y="31"/>
                      <a:pt x="0" y="27"/>
                    </a:cubicBezTo>
                    <a:cubicBezTo>
                      <a:pt x="0" y="25"/>
                      <a:pt x="0" y="23"/>
                      <a:pt x="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4" name="Freeform 155"/>
              <p:cNvSpPr>
                <a:spLocks/>
              </p:cNvSpPr>
              <p:nvPr/>
            </p:nvSpPr>
            <p:spPr bwMode="auto">
              <a:xfrm>
                <a:off x="4920519"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7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4 w 51"/>
                  <a:gd name="T35" fmla="*/ 36 h 37"/>
                  <a:gd name="T36" fmla="*/ 30 w 51"/>
                  <a:gd name="T37" fmla="*/ 35 h 37"/>
                  <a:gd name="T38" fmla="*/ 24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6" y="15"/>
                      <a:pt x="6" y="15"/>
                      <a:pt x="6" y="15"/>
                    </a:cubicBezTo>
                    <a:cubicBezTo>
                      <a:pt x="7" y="13"/>
                      <a:pt x="9" y="12"/>
                      <a:pt x="11" y="11"/>
                    </a:cubicBezTo>
                    <a:cubicBezTo>
                      <a:pt x="11" y="11"/>
                      <a:pt x="11" y="10"/>
                      <a:pt x="11" y="10"/>
                    </a:cubicBezTo>
                    <a:cubicBezTo>
                      <a:pt x="11" y="7"/>
                      <a:pt x="13" y="5"/>
                      <a:pt x="16" y="5"/>
                    </a:cubicBezTo>
                    <a:cubicBezTo>
                      <a:pt x="17" y="5"/>
                      <a:pt x="17" y="5"/>
                      <a:pt x="17" y="5"/>
                    </a:cubicBezTo>
                    <a:cubicBezTo>
                      <a:pt x="18" y="2"/>
                      <a:pt x="21" y="0"/>
                      <a:pt x="24" y="0"/>
                    </a:cubicBezTo>
                    <a:cubicBezTo>
                      <a:pt x="28" y="0"/>
                      <a:pt x="32" y="4"/>
                      <a:pt x="32" y="8"/>
                    </a:cubicBezTo>
                    <a:cubicBezTo>
                      <a:pt x="32" y="8"/>
                      <a:pt x="32" y="8"/>
                      <a:pt x="32" y="8"/>
                    </a:cubicBezTo>
                    <a:cubicBezTo>
                      <a:pt x="34" y="8"/>
                      <a:pt x="36" y="10"/>
                      <a:pt x="36" y="12"/>
                    </a:cubicBezTo>
                    <a:cubicBezTo>
                      <a:pt x="37" y="12"/>
                      <a:pt x="38" y="12"/>
                      <a:pt x="38" y="12"/>
                    </a:cubicBezTo>
                    <a:cubicBezTo>
                      <a:pt x="41" y="12"/>
                      <a:pt x="43" y="14"/>
                      <a:pt x="44" y="16"/>
                    </a:cubicBezTo>
                    <a:cubicBezTo>
                      <a:pt x="48" y="16"/>
                      <a:pt x="51" y="20"/>
                      <a:pt x="51" y="24"/>
                    </a:cubicBezTo>
                    <a:cubicBezTo>
                      <a:pt x="51" y="29"/>
                      <a:pt x="48" y="32"/>
                      <a:pt x="43" y="32"/>
                    </a:cubicBezTo>
                    <a:cubicBezTo>
                      <a:pt x="42" y="32"/>
                      <a:pt x="41" y="32"/>
                      <a:pt x="40" y="31"/>
                    </a:cubicBezTo>
                    <a:cubicBezTo>
                      <a:pt x="39" y="34"/>
                      <a:pt x="37" y="36"/>
                      <a:pt x="34" y="36"/>
                    </a:cubicBezTo>
                    <a:cubicBezTo>
                      <a:pt x="33" y="36"/>
                      <a:pt x="31" y="36"/>
                      <a:pt x="30" y="35"/>
                    </a:cubicBezTo>
                    <a:cubicBezTo>
                      <a:pt x="28" y="36"/>
                      <a:pt x="26" y="37"/>
                      <a:pt x="24"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5" name="Freeform 156"/>
              <p:cNvSpPr>
                <a:spLocks/>
              </p:cNvSpPr>
              <p:nvPr/>
            </p:nvSpPr>
            <p:spPr bwMode="auto">
              <a:xfrm>
                <a:off x="4936394" y="5339118"/>
                <a:ext cx="39688"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3" y="3"/>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10" y="2"/>
                      <a:pt x="10" y="3"/>
                      <a:pt x="10" y="3"/>
                    </a:cubicBezTo>
                    <a:cubicBezTo>
                      <a:pt x="11" y="3"/>
                      <a:pt x="11" y="3"/>
                      <a:pt x="11"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7" y="10"/>
                    </a:cubicBezTo>
                    <a:cubicBezTo>
                      <a:pt x="5" y="10"/>
                      <a:pt x="4" y="10"/>
                      <a:pt x="3" y="9"/>
                    </a:cubicBezTo>
                    <a:cubicBezTo>
                      <a:pt x="3" y="9"/>
                      <a:pt x="3"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6" name="Freeform 157"/>
              <p:cNvSpPr>
                <a:spLocks/>
              </p:cNvSpPr>
              <p:nvPr/>
            </p:nvSpPr>
            <p:spPr bwMode="auto">
              <a:xfrm>
                <a:off x="4936394" y="5339118"/>
                <a:ext cx="39688" cy="28575"/>
              </a:xfrm>
              <a:custGeom>
                <a:avLst/>
                <a:gdLst>
                  <a:gd name="T0" fmla="*/ 1 w 14"/>
                  <a:gd name="T1" fmla="*/ 6 h 10"/>
                  <a:gd name="T2" fmla="*/ 1 w 14"/>
                  <a:gd name="T3" fmla="*/ 5 h 10"/>
                  <a:gd name="T4" fmla="*/ 2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4 w 14"/>
                  <a:gd name="T41" fmla="*/ 9 h 10"/>
                  <a:gd name="T42" fmla="*/ 2 w 14"/>
                  <a:gd name="T43" fmla="*/ 9 h 10"/>
                  <a:gd name="T44" fmla="*/ 0 w 14"/>
                  <a:gd name="T45" fmla="*/ 7 h 10"/>
                  <a:gd name="T46" fmla="*/ 1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6"/>
                    </a:moveTo>
                    <a:cubicBezTo>
                      <a:pt x="1" y="5"/>
                      <a:pt x="1" y="5"/>
                      <a:pt x="1" y="5"/>
                    </a:cubicBezTo>
                    <a:cubicBezTo>
                      <a:pt x="1" y="5"/>
                      <a:pt x="1" y="4"/>
                      <a:pt x="2" y="4"/>
                    </a:cubicBezTo>
                    <a:cubicBezTo>
                      <a:pt x="2" y="4"/>
                      <a:pt x="2" y="4"/>
                      <a:pt x="2" y="4"/>
                    </a:cubicBezTo>
                    <a:cubicBezTo>
                      <a:pt x="2" y="4"/>
                      <a:pt x="3" y="4"/>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9"/>
                      <a:pt x="10" y="10"/>
                      <a:pt x="9" y="10"/>
                    </a:cubicBezTo>
                    <a:cubicBezTo>
                      <a:pt x="8" y="10"/>
                      <a:pt x="8" y="10"/>
                      <a:pt x="8" y="10"/>
                    </a:cubicBezTo>
                    <a:cubicBezTo>
                      <a:pt x="8" y="10"/>
                      <a:pt x="7" y="10"/>
                      <a:pt x="7" y="10"/>
                    </a:cubicBezTo>
                    <a:cubicBezTo>
                      <a:pt x="5" y="10"/>
                      <a:pt x="4" y="10"/>
                      <a:pt x="4" y="9"/>
                    </a:cubicBezTo>
                    <a:cubicBezTo>
                      <a:pt x="3" y="9"/>
                      <a:pt x="3" y="9"/>
                      <a:pt x="2" y="9"/>
                    </a:cubicBezTo>
                    <a:cubicBezTo>
                      <a:pt x="1" y="9"/>
                      <a:pt x="0" y="8"/>
                      <a:pt x="0" y="7"/>
                    </a:cubicBezTo>
                    <a:cubicBezTo>
                      <a:pt x="0" y="7"/>
                      <a:pt x="0" y="6"/>
                      <a:pt x="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7" name="Freeform 158"/>
              <p:cNvSpPr>
                <a:spLocks/>
              </p:cNvSpPr>
              <p:nvPr/>
            </p:nvSpPr>
            <p:spPr bwMode="auto">
              <a:xfrm>
                <a:off x="4939569" y="5342293"/>
                <a:ext cx="33338" cy="22225"/>
              </a:xfrm>
              <a:custGeom>
                <a:avLst/>
                <a:gdLst>
                  <a:gd name="T0" fmla="*/ 0 w 12"/>
                  <a:gd name="T1" fmla="*/ 5 h 8"/>
                  <a:gd name="T2" fmla="*/ 0 w 12"/>
                  <a:gd name="T3" fmla="*/ 4 h 8"/>
                  <a:gd name="T4" fmla="*/ 1 w 12"/>
                  <a:gd name="T5" fmla="*/ 3 h 8"/>
                  <a:gd name="T6" fmla="*/ 1 w 12"/>
                  <a:gd name="T7" fmla="*/ 3 h 8"/>
                  <a:gd name="T8" fmla="*/ 3 w 12"/>
                  <a:gd name="T9" fmla="*/ 2 h 8"/>
                  <a:gd name="T10" fmla="*/ 3 w 12"/>
                  <a:gd name="T11" fmla="*/ 2 h 8"/>
                  <a:gd name="T12" fmla="*/ 4 w 12"/>
                  <a:gd name="T13" fmla="*/ 1 h 8"/>
                  <a:gd name="T14" fmla="*/ 4 w 12"/>
                  <a:gd name="T15" fmla="*/ 1 h 8"/>
                  <a:gd name="T16" fmla="*/ 6 w 12"/>
                  <a:gd name="T17" fmla="*/ 0 h 8"/>
                  <a:gd name="T18" fmla="*/ 8 w 12"/>
                  <a:gd name="T19" fmla="*/ 1 h 8"/>
                  <a:gd name="T20" fmla="*/ 8 w 12"/>
                  <a:gd name="T21" fmla="*/ 1 h 8"/>
                  <a:gd name="T22" fmla="*/ 9 w 12"/>
                  <a:gd name="T23" fmla="*/ 2 h 8"/>
                  <a:gd name="T24" fmla="*/ 9 w 12"/>
                  <a:gd name="T25" fmla="*/ 2 h 8"/>
                  <a:gd name="T26" fmla="*/ 10 w 12"/>
                  <a:gd name="T27" fmla="*/ 3 h 8"/>
                  <a:gd name="T28" fmla="*/ 12 w 12"/>
                  <a:gd name="T29" fmla="*/ 5 h 8"/>
                  <a:gd name="T30" fmla="*/ 10 w 12"/>
                  <a:gd name="T31" fmla="*/ 7 h 8"/>
                  <a:gd name="T32" fmla="*/ 10 w 12"/>
                  <a:gd name="T33" fmla="*/ 7 h 8"/>
                  <a:gd name="T34" fmla="*/ 8 w 12"/>
                  <a:gd name="T35" fmla="*/ 8 h 8"/>
                  <a:gd name="T36" fmla="*/ 7 w 12"/>
                  <a:gd name="T37" fmla="*/ 8 h 8"/>
                  <a:gd name="T38" fmla="*/ 6 w 12"/>
                  <a:gd name="T39" fmla="*/ 8 h 8"/>
                  <a:gd name="T40" fmla="*/ 3 w 12"/>
                  <a:gd name="T41" fmla="*/ 7 h 8"/>
                  <a:gd name="T42" fmla="*/ 2 w 12"/>
                  <a:gd name="T43" fmla="*/ 8 h 8"/>
                  <a:gd name="T44" fmla="*/ 0 w 12"/>
                  <a:gd name="T45" fmla="*/ 6 h 8"/>
                  <a:gd name="T46" fmla="*/ 0 w 12"/>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0" y="5"/>
                    </a:moveTo>
                    <a:cubicBezTo>
                      <a:pt x="0" y="4"/>
                      <a:pt x="0" y="4"/>
                      <a:pt x="0" y="4"/>
                    </a:cubicBezTo>
                    <a:cubicBezTo>
                      <a:pt x="0" y="4"/>
                      <a:pt x="1" y="3"/>
                      <a:pt x="1" y="3"/>
                    </a:cubicBezTo>
                    <a:cubicBezTo>
                      <a:pt x="1" y="3"/>
                      <a:pt x="1" y="3"/>
                      <a:pt x="1" y="3"/>
                    </a:cubicBezTo>
                    <a:cubicBezTo>
                      <a:pt x="2" y="3"/>
                      <a:pt x="2" y="2"/>
                      <a:pt x="3" y="2"/>
                    </a:cubicBezTo>
                    <a:cubicBezTo>
                      <a:pt x="3" y="2"/>
                      <a:pt x="3" y="2"/>
                      <a:pt x="3" y="2"/>
                    </a:cubicBezTo>
                    <a:cubicBezTo>
                      <a:pt x="3" y="1"/>
                      <a:pt x="3" y="1"/>
                      <a:pt x="4" y="1"/>
                    </a:cubicBezTo>
                    <a:cubicBezTo>
                      <a:pt x="4" y="1"/>
                      <a:pt x="4" y="1"/>
                      <a:pt x="4" y="1"/>
                    </a:cubicBezTo>
                    <a:cubicBezTo>
                      <a:pt x="4" y="0"/>
                      <a:pt x="5" y="0"/>
                      <a:pt x="6" y="0"/>
                    </a:cubicBezTo>
                    <a:cubicBezTo>
                      <a:pt x="7" y="0"/>
                      <a:pt x="7" y="0"/>
                      <a:pt x="8" y="1"/>
                    </a:cubicBezTo>
                    <a:cubicBezTo>
                      <a:pt x="8" y="1"/>
                      <a:pt x="8" y="1"/>
                      <a:pt x="8" y="1"/>
                    </a:cubicBezTo>
                    <a:cubicBezTo>
                      <a:pt x="8" y="1"/>
                      <a:pt x="9" y="2"/>
                      <a:pt x="9" y="2"/>
                    </a:cubicBezTo>
                    <a:cubicBezTo>
                      <a:pt x="9" y="2"/>
                      <a:pt x="9" y="2"/>
                      <a:pt x="9" y="2"/>
                    </a:cubicBezTo>
                    <a:cubicBezTo>
                      <a:pt x="10" y="2"/>
                      <a:pt x="10" y="3"/>
                      <a:pt x="10" y="3"/>
                    </a:cubicBezTo>
                    <a:cubicBezTo>
                      <a:pt x="11" y="4"/>
                      <a:pt x="12" y="4"/>
                      <a:pt x="12" y="5"/>
                    </a:cubicBezTo>
                    <a:cubicBezTo>
                      <a:pt x="12" y="6"/>
                      <a:pt x="11" y="7"/>
                      <a:pt x="10" y="7"/>
                    </a:cubicBezTo>
                    <a:cubicBezTo>
                      <a:pt x="10" y="7"/>
                      <a:pt x="10" y="7"/>
                      <a:pt x="10" y="7"/>
                    </a:cubicBezTo>
                    <a:cubicBezTo>
                      <a:pt x="9" y="8"/>
                      <a:pt x="9" y="8"/>
                      <a:pt x="8" y="8"/>
                    </a:cubicBezTo>
                    <a:cubicBezTo>
                      <a:pt x="7" y="8"/>
                      <a:pt x="7" y="8"/>
                      <a:pt x="7" y="8"/>
                    </a:cubicBezTo>
                    <a:cubicBezTo>
                      <a:pt x="7" y="8"/>
                      <a:pt x="6" y="8"/>
                      <a:pt x="6" y="8"/>
                    </a:cubicBezTo>
                    <a:cubicBezTo>
                      <a:pt x="4" y="8"/>
                      <a:pt x="3" y="8"/>
                      <a:pt x="3" y="7"/>
                    </a:cubicBezTo>
                    <a:cubicBezTo>
                      <a:pt x="2" y="7"/>
                      <a:pt x="2" y="8"/>
                      <a:pt x="2" y="8"/>
                    </a:cubicBezTo>
                    <a:cubicBezTo>
                      <a:pt x="1" y="8"/>
                      <a:pt x="0" y="7"/>
                      <a:pt x="0" y="6"/>
                    </a:cubicBezTo>
                    <a:cubicBezTo>
                      <a:pt x="0" y="5"/>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8" name="Freeform 159"/>
              <p:cNvSpPr>
                <a:spLocks/>
              </p:cNvSpPr>
              <p:nvPr/>
            </p:nvSpPr>
            <p:spPr bwMode="auto">
              <a:xfrm>
                <a:off x="4987194" y="5378806"/>
                <a:ext cx="15875" cy="68263"/>
              </a:xfrm>
              <a:custGeom>
                <a:avLst/>
                <a:gdLst>
                  <a:gd name="T0" fmla="*/ 1 w 6"/>
                  <a:gd name="T1" fmla="*/ 0 h 25"/>
                  <a:gd name="T2" fmla="*/ 4 w 6"/>
                  <a:gd name="T3" fmla="*/ 6 h 25"/>
                  <a:gd name="T4" fmla="*/ 5 w 6"/>
                  <a:gd name="T5" fmla="*/ 21 h 25"/>
                  <a:gd name="T6" fmla="*/ 3 w 6"/>
                  <a:gd name="T7" fmla="*/ 20 h 25"/>
                  <a:gd name="T8" fmla="*/ 0 w 6"/>
                  <a:gd name="T9" fmla="*/ 24 h 25"/>
                  <a:gd name="T10" fmla="*/ 1 w 6"/>
                  <a:gd name="T11" fmla="*/ 0 h 25"/>
                </a:gdLst>
                <a:ahLst/>
                <a:cxnLst>
                  <a:cxn ang="0">
                    <a:pos x="T0" y="T1"/>
                  </a:cxn>
                  <a:cxn ang="0">
                    <a:pos x="T2" y="T3"/>
                  </a:cxn>
                  <a:cxn ang="0">
                    <a:pos x="T4" y="T5"/>
                  </a:cxn>
                  <a:cxn ang="0">
                    <a:pos x="T6" y="T7"/>
                  </a:cxn>
                  <a:cxn ang="0">
                    <a:pos x="T8" y="T9"/>
                  </a:cxn>
                  <a:cxn ang="0">
                    <a:pos x="T10" y="T11"/>
                  </a:cxn>
                </a:cxnLst>
                <a:rect l="0" t="0" r="r" b="b"/>
                <a:pathLst>
                  <a:path w="6" h="25">
                    <a:moveTo>
                      <a:pt x="1" y="0"/>
                    </a:moveTo>
                    <a:cubicBezTo>
                      <a:pt x="1" y="0"/>
                      <a:pt x="3" y="3"/>
                      <a:pt x="4" y="6"/>
                    </a:cubicBezTo>
                    <a:cubicBezTo>
                      <a:pt x="6" y="10"/>
                      <a:pt x="6" y="18"/>
                      <a:pt x="5" y="21"/>
                    </a:cubicBezTo>
                    <a:cubicBezTo>
                      <a:pt x="4" y="25"/>
                      <a:pt x="5" y="19"/>
                      <a:pt x="3" y="20"/>
                    </a:cubicBezTo>
                    <a:cubicBezTo>
                      <a:pt x="2"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9" name="Freeform 160"/>
              <p:cNvSpPr>
                <a:spLocks/>
              </p:cNvSpPr>
              <p:nvPr/>
            </p:nvSpPr>
            <p:spPr bwMode="auto">
              <a:xfrm>
                <a:off x="4168044" y="5450243"/>
                <a:ext cx="300038" cy="25400"/>
              </a:xfrm>
              <a:custGeom>
                <a:avLst/>
                <a:gdLst>
                  <a:gd name="T0" fmla="*/ 25 w 108"/>
                  <a:gd name="T1" fmla="*/ 4 h 9"/>
                  <a:gd name="T2" fmla="*/ 25 w 108"/>
                  <a:gd name="T3" fmla="*/ 4 h 9"/>
                  <a:gd name="T4" fmla="*/ 4 w 108"/>
                  <a:gd name="T5" fmla="*/ 6 h 9"/>
                  <a:gd name="T6" fmla="*/ 37 w 108"/>
                  <a:gd name="T7" fmla="*/ 9 h 9"/>
                  <a:gd name="T8" fmla="*/ 75 w 108"/>
                  <a:gd name="T9" fmla="*/ 8 h 9"/>
                  <a:gd name="T10" fmla="*/ 98 w 108"/>
                  <a:gd name="T11" fmla="*/ 5 h 9"/>
                  <a:gd name="T12" fmla="*/ 74 w 108"/>
                  <a:gd name="T13" fmla="*/ 3 h 9"/>
                  <a:gd name="T14" fmla="*/ 54 w 108"/>
                  <a:gd name="T15" fmla="*/ 3 h 9"/>
                  <a:gd name="T16" fmla="*/ 25 w 10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
                    <a:moveTo>
                      <a:pt x="25" y="4"/>
                    </a:moveTo>
                    <a:cubicBezTo>
                      <a:pt x="25" y="4"/>
                      <a:pt x="25" y="4"/>
                      <a:pt x="25" y="4"/>
                    </a:cubicBezTo>
                    <a:cubicBezTo>
                      <a:pt x="21" y="4"/>
                      <a:pt x="7" y="4"/>
                      <a:pt x="4" y="6"/>
                    </a:cubicBezTo>
                    <a:cubicBezTo>
                      <a:pt x="0" y="8"/>
                      <a:pt x="19" y="9"/>
                      <a:pt x="37" y="9"/>
                    </a:cubicBezTo>
                    <a:cubicBezTo>
                      <a:pt x="56" y="8"/>
                      <a:pt x="64" y="9"/>
                      <a:pt x="75" y="8"/>
                    </a:cubicBezTo>
                    <a:cubicBezTo>
                      <a:pt x="86" y="8"/>
                      <a:pt x="108" y="6"/>
                      <a:pt x="98" y="5"/>
                    </a:cubicBezTo>
                    <a:cubicBezTo>
                      <a:pt x="89" y="5"/>
                      <a:pt x="80" y="3"/>
                      <a:pt x="74" y="3"/>
                    </a:cubicBezTo>
                    <a:cubicBezTo>
                      <a:pt x="69" y="3"/>
                      <a:pt x="58" y="2"/>
                      <a:pt x="54" y="3"/>
                    </a:cubicBezTo>
                    <a:cubicBezTo>
                      <a:pt x="50" y="4"/>
                      <a:pt x="40" y="0"/>
                      <a:pt x="2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0" name="Freeform 161"/>
              <p:cNvSpPr>
                <a:spLocks/>
              </p:cNvSpPr>
              <p:nvPr/>
            </p:nvSpPr>
            <p:spPr bwMode="auto">
              <a:xfrm>
                <a:off x="4234719" y="5443893"/>
                <a:ext cx="122238" cy="20638"/>
              </a:xfrm>
              <a:custGeom>
                <a:avLst/>
                <a:gdLst>
                  <a:gd name="T0" fmla="*/ 13 w 44"/>
                  <a:gd name="T1" fmla="*/ 0 h 7"/>
                  <a:gd name="T2" fmla="*/ 7 w 44"/>
                  <a:gd name="T3" fmla="*/ 5 h 7"/>
                  <a:gd name="T4" fmla="*/ 0 w 44"/>
                  <a:gd name="T5" fmla="*/ 7 h 7"/>
                  <a:gd name="T6" fmla="*/ 11 w 44"/>
                  <a:gd name="T7" fmla="*/ 6 h 7"/>
                  <a:gd name="T8" fmla="*/ 19 w 44"/>
                  <a:gd name="T9" fmla="*/ 5 h 7"/>
                  <a:gd name="T10" fmla="*/ 32 w 44"/>
                  <a:gd name="T11" fmla="*/ 7 h 7"/>
                  <a:gd name="T12" fmla="*/ 42 w 44"/>
                  <a:gd name="T13" fmla="*/ 6 h 7"/>
                  <a:gd name="T14" fmla="*/ 38 w 44"/>
                  <a:gd name="T15" fmla="*/ 5 h 7"/>
                  <a:gd name="T16" fmla="*/ 29 w 44"/>
                  <a:gd name="T17" fmla="*/ 3 h 7"/>
                  <a:gd name="T18" fmla="*/ 13 w 4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
                    <a:moveTo>
                      <a:pt x="13" y="0"/>
                    </a:moveTo>
                    <a:cubicBezTo>
                      <a:pt x="13" y="0"/>
                      <a:pt x="14" y="5"/>
                      <a:pt x="7" y="5"/>
                    </a:cubicBezTo>
                    <a:cubicBezTo>
                      <a:pt x="0" y="6"/>
                      <a:pt x="0" y="7"/>
                      <a:pt x="0" y="7"/>
                    </a:cubicBezTo>
                    <a:cubicBezTo>
                      <a:pt x="0" y="7"/>
                      <a:pt x="7" y="6"/>
                      <a:pt x="11" y="6"/>
                    </a:cubicBezTo>
                    <a:cubicBezTo>
                      <a:pt x="15" y="6"/>
                      <a:pt x="16" y="5"/>
                      <a:pt x="19" y="5"/>
                    </a:cubicBezTo>
                    <a:cubicBezTo>
                      <a:pt x="22" y="6"/>
                      <a:pt x="27" y="7"/>
                      <a:pt x="32" y="7"/>
                    </a:cubicBezTo>
                    <a:cubicBezTo>
                      <a:pt x="36" y="7"/>
                      <a:pt x="39" y="6"/>
                      <a:pt x="42" y="6"/>
                    </a:cubicBezTo>
                    <a:cubicBezTo>
                      <a:pt x="44" y="7"/>
                      <a:pt x="42" y="5"/>
                      <a:pt x="38" y="5"/>
                    </a:cubicBezTo>
                    <a:cubicBezTo>
                      <a:pt x="34" y="5"/>
                      <a:pt x="30" y="5"/>
                      <a:pt x="29" y="3"/>
                    </a:cubicBezTo>
                    <a:cubicBezTo>
                      <a:pt x="27" y="1"/>
                      <a:pt x="13" y="0"/>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1" name="Freeform 162"/>
              <p:cNvSpPr>
                <a:spLocks/>
              </p:cNvSpPr>
              <p:nvPr/>
            </p:nvSpPr>
            <p:spPr bwMode="auto">
              <a:xfrm>
                <a:off x="4293456" y="5308956"/>
                <a:ext cx="63500" cy="36513"/>
              </a:xfrm>
              <a:custGeom>
                <a:avLst/>
                <a:gdLst>
                  <a:gd name="T0" fmla="*/ 22 w 23"/>
                  <a:gd name="T1" fmla="*/ 0 h 13"/>
                  <a:gd name="T2" fmla="*/ 1 w 23"/>
                  <a:gd name="T3" fmla="*/ 8 h 13"/>
                  <a:gd name="T4" fmla="*/ 0 w 23"/>
                  <a:gd name="T5" fmla="*/ 13 h 13"/>
                  <a:gd name="T6" fmla="*/ 6 w 23"/>
                  <a:gd name="T7" fmla="*/ 10 h 13"/>
                  <a:gd name="T8" fmla="*/ 23 w 23"/>
                  <a:gd name="T9" fmla="*/ 0 h 13"/>
                  <a:gd name="T10" fmla="*/ 22 w 23"/>
                  <a:gd name="T11" fmla="*/ 0 h 13"/>
                </a:gdLst>
                <a:ahLst/>
                <a:cxnLst>
                  <a:cxn ang="0">
                    <a:pos x="T0" y="T1"/>
                  </a:cxn>
                  <a:cxn ang="0">
                    <a:pos x="T2" y="T3"/>
                  </a:cxn>
                  <a:cxn ang="0">
                    <a:pos x="T4" y="T5"/>
                  </a:cxn>
                  <a:cxn ang="0">
                    <a:pos x="T6" y="T7"/>
                  </a:cxn>
                  <a:cxn ang="0">
                    <a:pos x="T8" y="T9"/>
                  </a:cxn>
                  <a:cxn ang="0">
                    <a:pos x="T10" y="T11"/>
                  </a:cxn>
                </a:cxnLst>
                <a:rect l="0" t="0" r="r" b="b"/>
                <a:pathLst>
                  <a:path w="23" h="13">
                    <a:moveTo>
                      <a:pt x="22" y="0"/>
                    </a:moveTo>
                    <a:cubicBezTo>
                      <a:pt x="22" y="0"/>
                      <a:pt x="17" y="8"/>
                      <a:pt x="1" y="8"/>
                    </a:cubicBezTo>
                    <a:cubicBezTo>
                      <a:pt x="0" y="13"/>
                      <a:pt x="0" y="13"/>
                      <a:pt x="0" y="13"/>
                    </a:cubicBezTo>
                    <a:cubicBezTo>
                      <a:pt x="0" y="13"/>
                      <a:pt x="3" y="10"/>
                      <a:pt x="6" y="10"/>
                    </a:cubicBezTo>
                    <a:cubicBezTo>
                      <a:pt x="10" y="9"/>
                      <a:pt x="21" y="5"/>
                      <a:pt x="23" y="0"/>
                    </a:cubicBezTo>
                    <a:cubicBezTo>
                      <a:pt x="22" y="0"/>
                      <a:pt x="22" y="0"/>
                      <a:pt x="2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2" name="Freeform 163"/>
              <p:cNvSpPr>
                <a:spLocks/>
              </p:cNvSpPr>
              <p:nvPr/>
            </p:nvSpPr>
            <p:spPr bwMode="auto">
              <a:xfrm>
                <a:off x="4337906" y="5305781"/>
                <a:ext cx="14288" cy="22225"/>
              </a:xfrm>
              <a:custGeom>
                <a:avLst/>
                <a:gdLst>
                  <a:gd name="T0" fmla="*/ 4 w 5"/>
                  <a:gd name="T1" fmla="*/ 0 h 8"/>
                  <a:gd name="T2" fmla="*/ 2 w 5"/>
                  <a:gd name="T3" fmla="*/ 5 h 8"/>
                  <a:gd name="T4" fmla="*/ 2 w 5"/>
                  <a:gd name="T5" fmla="*/ 5 h 8"/>
                  <a:gd name="T6" fmla="*/ 3 w 5"/>
                  <a:gd name="T7" fmla="*/ 5 h 8"/>
                  <a:gd name="T8" fmla="*/ 4 w 5"/>
                  <a:gd name="T9" fmla="*/ 0 h 8"/>
                </a:gdLst>
                <a:ahLst/>
                <a:cxnLst>
                  <a:cxn ang="0">
                    <a:pos x="T0" y="T1"/>
                  </a:cxn>
                  <a:cxn ang="0">
                    <a:pos x="T2" y="T3"/>
                  </a:cxn>
                  <a:cxn ang="0">
                    <a:pos x="T4" y="T5"/>
                  </a:cxn>
                  <a:cxn ang="0">
                    <a:pos x="T6" y="T7"/>
                  </a:cxn>
                  <a:cxn ang="0">
                    <a:pos x="T8" y="T9"/>
                  </a:cxn>
                </a:cxnLst>
                <a:rect l="0" t="0" r="r" b="b"/>
                <a:pathLst>
                  <a:path w="5" h="8">
                    <a:moveTo>
                      <a:pt x="4" y="0"/>
                    </a:moveTo>
                    <a:cubicBezTo>
                      <a:pt x="4" y="0"/>
                      <a:pt x="4" y="3"/>
                      <a:pt x="2" y="5"/>
                    </a:cubicBezTo>
                    <a:cubicBezTo>
                      <a:pt x="0" y="8"/>
                      <a:pt x="2" y="5"/>
                      <a:pt x="2" y="5"/>
                    </a:cubicBezTo>
                    <a:cubicBezTo>
                      <a:pt x="3" y="5"/>
                      <a:pt x="3" y="5"/>
                      <a:pt x="3" y="5"/>
                    </a:cubicBezTo>
                    <a:cubicBezTo>
                      <a:pt x="3" y="5"/>
                      <a:pt x="5" y="1"/>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3" name="Freeform 164"/>
              <p:cNvSpPr>
                <a:spLocks/>
              </p:cNvSpPr>
              <p:nvPr/>
            </p:nvSpPr>
            <p:spPr bwMode="auto">
              <a:xfrm>
                <a:off x="4266469" y="5239106"/>
                <a:ext cx="76200" cy="219075"/>
              </a:xfrm>
              <a:custGeom>
                <a:avLst/>
                <a:gdLst>
                  <a:gd name="T0" fmla="*/ 8 w 28"/>
                  <a:gd name="T1" fmla="*/ 10 h 79"/>
                  <a:gd name="T2" fmla="*/ 6 w 28"/>
                  <a:gd name="T3" fmla="*/ 36 h 79"/>
                  <a:gd name="T4" fmla="*/ 2 w 28"/>
                  <a:gd name="T5" fmla="*/ 79 h 79"/>
                  <a:gd name="T6" fmla="*/ 19 w 28"/>
                  <a:gd name="T7" fmla="*/ 79 h 79"/>
                  <a:gd name="T8" fmla="*/ 12 w 28"/>
                  <a:gd name="T9" fmla="*/ 48 h 79"/>
                  <a:gd name="T10" fmla="*/ 28 w 28"/>
                  <a:gd name="T11" fmla="*/ 7 h 79"/>
                  <a:gd name="T12" fmla="*/ 24 w 28"/>
                  <a:gd name="T13" fmla="*/ 6 h 79"/>
                  <a:gd name="T14" fmla="*/ 14 w 28"/>
                  <a:gd name="T15" fmla="*/ 27 h 79"/>
                  <a:gd name="T16" fmla="*/ 14 w 28"/>
                  <a:gd name="T17" fmla="*/ 7 h 79"/>
                  <a:gd name="T18" fmla="*/ 8 w 28"/>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79">
                    <a:moveTo>
                      <a:pt x="8" y="10"/>
                    </a:moveTo>
                    <a:cubicBezTo>
                      <a:pt x="8" y="10"/>
                      <a:pt x="12" y="11"/>
                      <a:pt x="6" y="36"/>
                    </a:cubicBezTo>
                    <a:cubicBezTo>
                      <a:pt x="0" y="61"/>
                      <a:pt x="2" y="79"/>
                      <a:pt x="2" y="79"/>
                    </a:cubicBezTo>
                    <a:cubicBezTo>
                      <a:pt x="19" y="79"/>
                      <a:pt x="19" y="79"/>
                      <a:pt x="19" y="79"/>
                    </a:cubicBezTo>
                    <a:cubicBezTo>
                      <a:pt x="19" y="79"/>
                      <a:pt x="11" y="64"/>
                      <a:pt x="12" y="48"/>
                    </a:cubicBezTo>
                    <a:cubicBezTo>
                      <a:pt x="13" y="33"/>
                      <a:pt x="26" y="18"/>
                      <a:pt x="28" y="7"/>
                    </a:cubicBezTo>
                    <a:cubicBezTo>
                      <a:pt x="24" y="6"/>
                      <a:pt x="24" y="6"/>
                      <a:pt x="24" y="6"/>
                    </a:cubicBezTo>
                    <a:cubicBezTo>
                      <a:pt x="24" y="6"/>
                      <a:pt x="18" y="23"/>
                      <a:pt x="14" y="27"/>
                    </a:cubicBezTo>
                    <a:cubicBezTo>
                      <a:pt x="14" y="27"/>
                      <a:pt x="16" y="13"/>
                      <a:pt x="14" y="7"/>
                    </a:cubicBezTo>
                    <a:cubicBezTo>
                      <a:pt x="13" y="0"/>
                      <a:pt x="8" y="10"/>
                      <a:pt x="8" y="1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4" name="Freeform 165"/>
              <p:cNvSpPr>
                <a:spLocks noEditPoints="1"/>
              </p:cNvSpPr>
              <p:nvPr/>
            </p:nvSpPr>
            <p:spPr bwMode="auto">
              <a:xfrm>
                <a:off x="4304569" y="5269268"/>
                <a:ext cx="3175" cy="44450"/>
              </a:xfrm>
              <a:custGeom>
                <a:avLst/>
                <a:gdLst>
                  <a:gd name="T0" fmla="*/ 0 w 1"/>
                  <a:gd name="T1" fmla="*/ 16 h 16"/>
                  <a:gd name="T2" fmla="*/ 0 w 1"/>
                  <a:gd name="T3" fmla="*/ 16 h 16"/>
                  <a:gd name="T4" fmla="*/ 0 w 1"/>
                  <a:gd name="T5" fmla="*/ 16 h 16"/>
                  <a:gd name="T6" fmla="*/ 0 w 1"/>
                  <a:gd name="T7" fmla="*/ 16 h 16"/>
                  <a:gd name="T8" fmla="*/ 0 w 1"/>
                  <a:gd name="T9" fmla="*/ 16 h 16"/>
                  <a:gd name="T10" fmla="*/ 0 w 1"/>
                  <a:gd name="T11" fmla="*/ 16 h 16"/>
                  <a:gd name="T12" fmla="*/ 0 w 1"/>
                  <a:gd name="T13" fmla="*/ 16 h 16"/>
                  <a:gd name="T14" fmla="*/ 0 w 1"/>
                  <a:gd name="T15" fmla="*/ 16 h 16"/>
                  <a:gd name="T16" fmla="*/ 0 w 1"/>
                  <a:gd name="T17" fmla="*/ 16 h 16"/>
                  <a:gd name="T18" fmla="*/ 0 w 1"/>
                  <a:gd name="T19" fmla="*/ 16 h 16"/>
                  <a:gd name="T20" fmla="*/ 0 w 1"/>
                  <a:gd name="T21" fmla="*/ 16 h 16"/>
                  <a:gd name="T22" fmla="*/ 0 w 1"/>
                  <a:gd name="T23" fmla="*/ 16 h 16"/>
                  <a:gd name="T24" fmla="*/ 1 w 1"/>
                  <a:gd name="T25" fmla="*/ 0 h 16"/>
                  <a:gd name="T26" fmla="*/ 1 w 1"/>
                  <a:gd name="T27" fmla="*/ 0 h 16"/>
                  <a:gd name="T28" fmla="*/ 0 w 1"/>
                  <a:gd name="T29" fmla="*/ 16 h 16"/>
                  <a:gd name="T30" fmla="*/ 1 w 1"/>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0"/>
                    </a:moveTo>
                    <a:cubicBezTo>
                      <a:pt x="1" y="0"/>
                      <a:pt x="1" y="0"/>
                      <a:pt x="1" y="0"/>
                    </a:cubicBezTo>
                    <a:cubicBezTo>
                      <a:pt x="1" y="6"/>
                      <a:pt x="0" y="15"/>
                      <a:pt x="0" y="16"/>
                    </a:cubicBezTo>
                    <a:cubicBezTo>
                      <a:pt x="0" y="15"/>
                      <a:pt x="1" y="6"/>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5" name="Freeform 166"/>
              <p:cNvSpPr>
                <a:spLocks/>
              </p:cNvSpPr>
              <p:nvPr/>
            </p:nvSpPr>
            <p:spPr bwMode="auto">
              <a:xfrm>
                <a:off x="4277581" y="5269268"/>
                <a:ext cx="60325" cy="111125"/>
              </a:xfrm>
              <a:custGeom>
                <a:avLst/>
                <a:gdLst>
                  <a:gd name="T0" fmla="*/ 11 w 22"/>
                  <a:gd name="T1" fmla="*/ 0 h 40"/>
                  <a:gd name="T2" fmla="*/ 6 w 22"/>
                  <a:gd name="T3" fmla="*/ 1 h 40"/>
                  <a:gd name="T4" fmla="*/ 4 w 22"/>
                  <a:gd name="T5" fmla="*/ 21 h 40"/>
                  <a:gd name="T6" fmla="*/ 0 w 22"/>
                  <a:gd name="T7" fmla="*/ 40 h 40"/>
                  <a:gd name="T8" fmla="*/ 9 w 22"/>
                  <a:gd name="T9" fmla="*/ 23 h 40"/>
                  <a:gd name="T10" fmla="*/ 22 w 22"/>
                  <a:gd name="T11" fmla="*/ 0 h 40"/>
                  <a:gd name="T12" fmla="*/ 18 w 22"/>
                  <a:gd name="T13" fmla="*/ 0 h 40"/>
                  <a:gd name="T14" fmla="*/ 10 w 22"/>
                  <a:gd name="T15" fmla="*/ 16 h 40"/>
                  <a:gd name="T16" fmla="*/ 10 w 22"/>
                  <a:gd name="T17" fmla="*/ 16 h 40"/>
                  <a:gd name="T18" fmla="*/ 10 w 22"/>
                  <a:gd name="T19" fmla="*/ 16 h 40"/>
                  <a:gd name="T20" fmla="*/ 10 w 22"/>
                  <a:gd name="T21" fmla="*/ 16 h 40"/>
                  <a:gd name="T22" fmla="*/ 10 w 22"/>
                  <a:gd name="T23" fmla="*/ 16 h 40"/>
                  <a:gd name="T24" fmla="*/ 10 w 22"/>
                  <a:gd name="T25" fmla="*/ 16 h 40"/>
                  <a:gd name="T26" fmla="*/ 10 w 22"/>
                  <a:gd name="T27" fmla="*/ 16 h 40"/>
                  <a:gd name="T28" fmla="*/ 10 w 22"/>
                  <a:gd name="T29" fmla="*/ 16 h 40"/>
                  <a:gd name="T30" fmla="*/ 10 w 22"/>
                  <a:gd name="T31" fmla="*/ 16 h 40"/>
                  <a:gd name="T32" fmla="*/ 10 w 22"/>
                  <a:gd name="T33" fmla="*/ 16 h 40"/>
                  <a:gd name="T34" fmla="*/ 10 w 22"/>
                  <a:gd name="T35" fmla="*/ 16 h 40"/>
                  <a:gd name="T36" fmla="*/ 10 w 22"/>
                  <a:gd name="T37" fmla="*/ 16 h 40"/>
                  <a:gd name="T38" fmla="*/ 10 w 22"/>
                  <a:gd name="T39" fmla="*/ 16 h 40"/>
                  <a:gd name="T40" fmla="*/ 11 w 22"/>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0">
                    <a:moveTo>
                      <a:pt x="11" y="0"/>
                    </a:moveTo>
                    <a:cubicBezTo>
                      <a:pt x="8" y="0"/>
                      <a:pt x="6" y="0"/>
                      <a:pt x="6" y="1"/>
                    </a:cubicBezTo>
                    <a:cubicBezTo>
                      <a:pt x="7" y="4"/>
                      <a:pt x="5" y="16"/>
                      <a:pt x="4" y="21"/>
                    </a:cubicBezTo>
                    <a:cubicBezTo>
                      <a:pt x="3" y="26"/>
                      <a:pt x="0" y="40"/>
                      <a:pt x="0" y="40"/>
                    </a:cubicBezTo>
                    <a:cubicBezTo>
                      <a:pt x="0" y="40"/>
                      <a:pt x="3" y="28"/>
                      <a:pt x="9" y="23"/>
                    </a:cubicBezTo>
                    <a:cubicBezTo>
                      <a:pt x="15" y="17"/>
                      <a:pt x="22" y="0"/>
                      <a:pt x="22" y="0"/>
                    </a:cubicBezTo>
                    <a:cubicBezTo>
                      <a:pt x="22" y="0"/>
                      <a:pt x="20" y="0"/>
                      <a:pt x="18" y="0"/>
                    </a:cubicBezTo>
                    <a:cubicBezTo>
                      <a:pt x="16" y="5"/>
                      <a:pt x="12" y="1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1" y="6"/>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6" name="Freeform 167"/>
              <p:cNvSpPr>
                <a:spLocks/>
              </p:cNvSpPr>
              <p:nvPr/>
            </p:nvSpPr>
            <p:spPr bwMode="auto">
              <a:xfrm>
                <a:off x="4210906" y="5328006"/>
                <a:ext cx="68263" cy="63500"/>
              </a:xfrm>
              <a:custGeom>
                <a:avLst/>
                <a:gdLst>
                  <a:gd name="T0" fmla="*/ 1 w 25"/>
                  <a:gd name="T1" fmla="*/ 0 h 23"/>
                  <a:gd name="T2" fmla="*/ 25 w 25"/>
                  <a:gd name="T3" fmla="*/ 18 h 23"/>
                  <a:gd name="T4" fmla="*/ 25 w 25"/>
                  <a:gd name="T5" fmla="*/ 23 h 23"/>
                  <a:gd name="T6" fmla="*/ 17 w 25"/>
                  <a:gd name="T7" fmla="*/ 17 h 23"/>
                  <a:gd name="T8" fmla="*/ 0 w 25"/>
                  <a:gd name="T9" fmla="*/ 0 h 23"/>
                  <a:gd name="T10" fmla="*/ 1 w 25"/>
                  <a:gd name="T11" fmla="*/ 0 h 23"/>
                </a:gdLst>
                <a:ahLst/>
                <a:cxnLst>
                  <a:cxn ang="0">
                    <a:pos x="T0" y="T1"/>
                  </a:cxn>
                  <a:cxn ang="0">
                    <a:pos x="T2" y="T3"/>
                  </a:cxn>
                  <a:cxn ang="0">
                    <a:pos x="T4" y="T5"/>
                  </a:cxn>
                  <a:cxn ang="0">
                    <a:pos x="T6" y="T7"/>
                  </a:cxn>
                  <a:cxn ang="0">
                    <a:pos x="T8" y="T9"/>
                  </a:cxn>
                  <a:cxn ang="0">
                    <a:pos x="T10" y="T11"/>
                  </a:cxn>
                </a:cxnLst>
                <a:rect l="0" t="0" r="r" b="b"/>
                <a:pathLst>
                  <a:path w="25" h="23">
                    <a:moveTo>
                      <a:pt x="1" y="0"/>
                    </a:moveTo>
                    <a:cubicBezTo>
                      <a:pt x="1" y="0"/>
                      <a:pt x="6" y="11"/>
                      <a:pt x="25" y="18"/>
                    </a:cubicBezTo>
                    <a:cubicBezTo>
                      <a:pt x="25" y="23"/>
                      <a:pt x="25" y="23"/>
                      <a:pt x="25" y="23"/>
                    </a:cubicBezTo>
                    <a:cubicBezTo>
                      <a:pt x="25" y="23"/>
                      <a:pt x="22" y="19"/>
                      <a:pt x="17" y="17"/>
                    </a:cubicBezTo>
                    <a:cubicBezTo>
                      <a:pt x="13" y="15"/>
                      <a:pt x="2" y="6"/>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7" name="Freeform 168"/>
              <p:cNvSpPr>
                <a:spLocks/>
              </p:cNvSpPr>
              <p:nvPr/>
            </p:nvSpPr>
            <p:spPr bwMode="auto">
              <a:xfrm>
                <a:off x="4229956" y="5308956"/>
                <a:ext cx="26988" cy="77788"/>
              </a:xfrm>
              <a:custGeom>
                <a:avLst/>
                <a:gdLst>
                  <a:gd name="T0" fmla="*/ 4 w 10"/>
                  <a:gd name="T1" fmla="*/ 0 h 28"/>
                  <a:gd name="T2" fmla="*/ 6 w 10"/>
                  <a:gd name="T3" fmla="*/ 19 h 28"/>
                  <a:gd name="T4" fmla="*/ 6 w 10"/>
                  <a:gd name="T5" fmla="*/ 19 h 28"/>
                  <a:gd name="T6" fmla="*/ 2 w 10"/>
                  <a:gd name="T7" fmla="*/ 16 h 28"/>
                  <a:gd name="T8" fmla="*/ 4 w 10"/>
                  <a:gd name="T9" fmla="*/ 0 h 28"/>
                </a:gdLst>
                <a:ahLst/>
                <a:cxnLst>
                  <a:cxn ang="0">
                    <a:pos x="T0" y="T1"/>
                  </a:cxn>
                  <a:cxn ang="0">
                    <a:pos x="T2" y="T3"/>
                  </a:cxn>
                  <a:cxn ang="0">
                    <a:pos x="T4" y="T5"/>
                  </a:cxn>
                  <a:cxn ang="0">
                    <a:pos x="T6" y="T7"/>
                  </a:cxn>
                  <a:cxn ang="0">
                    <a:pos x="T8" y="T9"/>
                  </a:cxn>
                </a:cxnLst>
                <a:rect l="0" t="0" r="r" b="b"/>
                <a:pathLst>
                  <a:path w="10" h="28">
                    <a:moveTo>
                      <a:pt x="4" y="0"/>
                    </a:moveTo>
                    <a:cubicBezTo>
                      <a:pt x="4" y="0"/>
                      <a:pt x="1" y="10"/>
                      <a:pt x="6" y="19"/>
                    </a:cubicBezTo>
                    <a:cubicBezTo>
                      <a:pt x="10" y="28"/>
                      <a:pt x="6" y="19"/>
                      <a:pt x="6" y="19"/>
                    </a:cubicBezTo>
                    <a:cubicBezTo>
                      <a:pt x="2" y="16"/>
                      <a:pt x="2" y="16"/>
                      <a:pt x="2" y="16"/>
                    </a:cubicBezTo>
                    <a:cubicBezTo>
                      <a:pt x="2" y="16"/>
                      <a:pt x="0" y="4"/>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8" name="Freeform 169"/>
              <p:cNvSpPr>
                <a:spLocks/>
              </p:cNvSpPr>
              <p:nvPr/>
            </p:nvSpPr>
            <p:spPr bwMode="auto">
              <a:xfrm>
                <a:off x="4163281" y="5267681"/>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1 w 39"/>
                  <a:gd name="T11" fmla="*/ 8 h 28"/>
                  <a:gd name="T12" fmla="*/ 27 w 39"/>
                  <a:gd name="T13" fmla="*/ 4 h 28"/>
                  <a:gd name="T14" fmla="*/ 26 w 39"/>
                  <a:gd name="T15" fmla="*/ 4 h 28"/>
                  <a:gd name="T16" fmla="*/ 21 w 39"/>
                  <a:gd name="T17" fmla="*/ 0 h 28"/>
                  <a:gd name="T18" fmla="*/ 15 w 39"/>
                  <a:gd name="T19" fmla="*/ 6 h 28"/>
                  <a:gd name="T20" fmla="*/ 15 w 39"/>
                  <a:gd name="T21" fmla="*/ 6 h 28"/>
                  <a:gd name="T22" fmla="*/ 12 w 39"/>
                  <a:gd name="T23" fmla="*/ 9 h 28"/>
                  <a:gd name="T24" fmla="*/ 10 w 39"/>
                  <a:gd name="T25" fmla="*/ 9 h 28"/>
                  <a:gd name="T26" fmla="*/ 6 w 39"/>
                  <a:gd name="T27" fmla="*/ 12 h 28"/>
                  <a:gd name="T28" fmla="*/ 0 w 39"/>
                  <a:gd name="T29" fmla="*/ 18 h 28"/>
                  <a:gd name="T30" fmla="*/ 6 w 39"/>
                  <a:gd name="T31" fmla="*/ 24 h 28"/>
                  <a:gd name="T32" fmla="*/ 9 w 39"/>
                  <a:gd name="T33" fmla="*/ 24 h 28"/>
                  <a:gd name="T34" fmla="*/ 14 w 39"/>
                  <a:gd name="T35" fmla="*/ 27 h 28"/>
                  <a:gd name="T36" fmla="*/ 16 w 39"/>
                  <a:gd name="T37" fmla="*/ 26 h 28"/>
                  <a:gd name="T38" fmla="*/ 21 w 39"/>
                  <a:gd name="T39" fmla="*/ 28 h 28"/>
                  <a:gd name="T40" fmla="*/ 30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7" y="11"/>
                      <a:pt x="35" y="11"/>
                    </a:cubicBezTo>
                    <a:cubicBezTo>
                      <a:pt x="34" y="11"/>
                      <a:pt x="34" y="11"/>
                      <a:pt x="34" y="11"/>
                    </a:cubicBezTo>
                    <a:cubicBezTo>
                      <a:pt x="33" y="10"/>
                      <a:pt x="32" y="9"/>
                      <a:pt x="30" y="9"/>
                    </a:cubicBezTo>
                    <a:cubicBezTo>
                      <a:pt x="31" y="8"/>
                      <a:pt x="31" y="8"/>
                      <a:pt x="31" y="8"/>
                    </a:cubicBezTo>
                    <a:cubicBezTo>
                      <a:pt x="31" y="6"/>
                      <a:pt x="29" y="4"/>
                      <a:pt x="27" y="4"/>
                    </a:cubicBezTo>
                    <a:cubicBezTo>
                      <a:pt x="26" y="4"/>
                      <a:pt x="26" y="4"/>
                      <a:pt x="26" y="4"/>
                    </a:cubicBezTo>
                    <a:cubicBezTo>
                      <a:pt x="26" y="2"/>
                      <a:pt x="23"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1"/>
                      <a:pt x="3" y="24"/>
                      <a:pt x="6" y="24"/>
                    </a:cubicBezTo>
                    <a:cubicBezTo>
                      <a:pt x="7" y="24"/>
                      <a:pt x="8" y="24"/>
                      <a:pt x="9" y="24"/>
                    </a:cubicBezTo>
                    <a:cubicBezTo>
                      <a:pt x="10" y="26"/>
                      <a:pt x="11" y="27"/>
                      <a:pt x="14" y="27"/>
                    </a:cubicBezTo>
                    <a:cubicBezTo>
                      <a:pt x="15" y="27"/>
                      <a:pt x="15" y="27"/>
                      <a:pt x="16" y="26"/>
                    </a:cubicBezTo>
                    <a:cubicBezTo>
                      <a:pt x="18" y="27"/>
                      <a:pt x="19" y="28"/>
                      <a:pt x="21" y="28"/>
                    </a:cubicBezTo>
                    <a:cubicBezTo>
                      <a:pt x="25" y="28"/>
                      <a:pt x="28" y="26"/>
                      <a:pt x="30" y="24"/>
                    </a:cubicBezTo>
                    <a:cubicBezTo>
                      <a:pt x="31" y="24"/>
                      <a:pt x="32" y="25"/>
                      <a:pt x="33" y="25"/>
                    </a:cubicBezTo>
                    <a:cubicBezTo>
                      <a:pt x="36" y="25"/>
                      <a:pt x="39" y="22"/>
                      <a:pt x="39" y="19"/>
                    </a:cubicBezTo>
                    <a:cubicBezTo>
                      <a:pt x="39" y="17"/>
                      <a:pt x="39"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9" name="Freeform 170"/>
              <p:cNvSpPr>
                <a:spLocks/>
              </p:cNvSpPr>
              <p:nvPr/>
            </p:nvSpPr>
            <p:spPr bwMode="auto">
              <a:xfrm>
                <a:off x="4166456" y="5269268"/>
                <a:ext cx="101600" cy="73025"/>
              </a:xfrm>
              <a:custGeom>
                <a:avLst/>
                <a:gdLst>
                  <a:gd name="T0" fmla="*/ 36 w 37"/>
                  <a:gd name="T1" fmla="*/ 14 h 26"/>
                  <a:gd name="T2" fmla="*/ 37 w 37"/>
                  <a:gd name="T3" fmla="*/ 13 h 26"/>
                  <a:gd name="T4" fmla="*/ 34 w 37"/>
                  <a:gd name="T5" fmla="*/ 10 h 26"/>
                  <a:gd name="T6" fmla="*/ 33 w 37"/>
                  <a:gd name="T7" fmla="*/ 10 h 26"/>
                  <a:gd name="T8" fmla="*/ 29 w 37"/>
                  <a:gd name="T9" fmla="*/ 8 h 26"/>
                  <a:gd name="T10" fmla="*/ 29 w 37"/>
                  <a:gd name="T11" fmla="*/ 7 h 26"/>
                  <a:gd name="T12" fmla="*/ 26 w 37"/>
                  <a:gd name="T13" fmla="*/ 3 h 26"/>
                  <a:gd name="T14" fmla="*/ 25 w 37"/>
                  <a:gd name="T15" fmla="*/ 3 h 26"/>
                  <a:gd name="T16" fmla="*/ 20 w 37"/>
                  <a:gd name="T17" fmla="*/ 0 h 26"/>
                  <a:gd name="T18" fmla="*/ 14 w 37"/>
                  <a:gd name="T19" fmla="*/ 5 h 26"/>
                  <a:gd name="T20" fmla="*/ 14 w 37"/>
                  <a:gd name="T21" fmla="*/ 5 h 26"/>
                  <a:gd name="T22" fmla="*/ 11 w 37"/>
                  <a:gd name="T23" fmla="*/ 8 h 26"/>
                  <a:gd name="T24" fmla="*/ 10 w 37"/>
                  <a:gd name="T25" fmla="*/ 8 h 26"/>
                  <a:gd name="T26" fmla="*/ 5 w 37"/>
                  <a:gd name="T27" fmla="*/ 11 h 26"/>
                  <a:gd name="T28" fmla="*/ 0 w 37"/>
                  <a:gd name="T29" fmla="*/ 17 h 26"/>
                  <a:gd name="T30" fmla="*/ 6 w 37"/>
                  <a:gd name="T31" fmla="*/ 23 h 26"/>
                  <a:gd name="T32" fmla="*/ 8 w 37"/>
                  <a:gd name="T33" fmla="*/ 22 h 26"/>
                  <a:gd name="T34" fmla="*/ 13 w 37"/>
                  <a:gd name="T35" fmla="*/ 26 h 26"/>
                  <a:gd name="T36" fmla="*/ 15 w 37"/>
                  <a:gd name="T37" fmla="*/ 25 h 26"/>
                  <a:gd name="T38" fmla="*/ 20 w 37"/>
                  <a:gd name="T39" fmla="*/ 26 h 26"/>
                  <a:gd name="T40" fmla="*/ 28 w 37"/>
                  <a:gd name="T41" fmla="*/ 22 h 26"/>
                  <a:gd name="T42" fmla="*/ 32 w 37"/>
                  <a:gd name="T43" fmla="*/ 23 h 26"/>
                  <a:gd name="T44" fmla="*/ 37 w 37"/>
                  <a:gd name="T45" fmla="*/ 18 h 26"/>
                  <a:gd name="T46" fmla="*/ 36 w 37"/>
                  <a:gd name="T4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26">
                    <a:moveTo>
                      <a:pt x="36" y="14"/>
                    </a:moveTo>
                    <a:cubicBezTo>
                      <a:pt x="37" y="13"/>
                      <a:pt x="37" y="13"/>
                      <a:pt x="37" y="13"/>
                    </a:cubicBezTo>
                    <a:cubicBezTo>
                      <a:pt x="37" y="12"/>
                      <a:pt x="35" y="10"/>
                      <a:pt x="34" y="10"/>
                    </a:cubicBezTo>
                    <a:cubicBezTo>
                      <a:pt x="33" y="10"/>
                      <a:pt x="33" y="10"/>
                      <a:pt x="33" y="10"/>
                    </a:cubicBezTo>
                    <a:cubicBezTo>
                      <a:pt x="32" y="9"/>
                      <a:pt x="31" y="8"/>
                      <a:pt x="29" y="8"/>
                    </a:cubicBezTo>
                    <a:cubicBezTo>
                      <a:pt x="29" y="7"/>
                      <a:pt x="29" y="7"/>
                      <a:pt x="29" y="7"/>
                    </a:cubicBezTo>
                    <a:cubicBezTo>
                      <a:pt x="29" y="5"/>
                      <a:pt x="28" y="3"/>
                      <a:pt x="26" y="3"/>
                    </a:cubicBezTo>
                    <a:cubicBezTo>
                      <a:pt x="25" y="3"/>
                      <a:pt x="25" y="3"/>
                      <a:pt x="25" y="3"/>
                    </a:cubicBezTo>
                    <a:cubicBezTo>
                      <a:pt x="24" y="1"/>
                      <a:pt x="22" y="0"/>
                      <a:pt x="20" y="0"/>
                    </a:cubicBezTo>
                    <a:cubicBezTo>
                      <a:pt x="17" y="0"/>
                      <a:pt x="14" y="2"/>
                      <a:pt x="14" y="5"/>
                    </a:cubicBezTo>
                    <a:cubicBezTo>
                      <a:pt x="14" y="5"/>
                      <a:pt x="14" y="5"/>
                      <a:pt x="14" y="5"/>
                    </a:cubicBezTo>
                    <a:cubicBezTo>
                      <a:pt x="12" y="5"/>
                      <a:pt x="11" y="7"/>
                      <a:pt x="11" y="8"/>
                    </a:cubicBezTo>
                    <a:cubicBezTo>
                      <a:pt x="11" y="8"/>
                      <a:pt x="10" y="8"/>
                      <a:pt x="10" y="8"/>
                    </a:cubicBezTo>
                    <a:cubicBezTo>
                      <a:pt x="8" y="8"/>
                      <a:pt x="6" y="9"/>
                      <a:pt x="5" y="11"/>
                    </a:cubicBezTo>
                    <a:cubicBezTo>
                      <a:pt x="2" y="11"/>
                      <a:pt x="0" y="14"/>
                      <a:pt x="0" y="17"/>
                    </a:cubicBezTo>
                    <a:cubicBezTo>
                      <a:pt x="0" y="20"/>
                      <a:pt x="3" y="23"/>
                      <a:pt x="6" y="23"/>
                    </a:cubicBezTo>
                    <a:cubicBezTo>
                      <a:pt x="7" y="23"/>
                      <a:pt x="8" y="23"/>
                      <a:pt x="8" y="22"/>
                    </a:cubicBezTo>
                    <a:cubicBezTo>
                      <a:pt x="9" y="24"/>
                      <a:pt x="11" y="26"/>
                      <a:pt x="13" y="26"/>
                    </a:cubicBezTo>
                    <a:cubicBezTo>
                      <a:pt x="14" y="26"/>
                      <a:pt x="15" y="25"/>
                      <a:pt x="15" y="25"/>
                    </a:cubicBezTo>
                    <a:cubicBezTo>
                      <a:pt x="17" y="26"/>
                      <a:pt x="18" y="26"/>
                      <a:pt x="20" y="26"/>
                    </a:cubicBezTo>
                    <a:cubicBezTo>
                      <a:pt x="24" y="26"/>
                      <a:pt x="26" y="25"/>
                      <a:pt x="28" y="22"/>
                    </a:cubicBezTo>
                    <a:cubicBezTo>
                      <a:pt x="29" y="23"/>
                      <a:pt x="30" y="23"/>
                      <a:pt x="32" y="23"/>
                    </a:cubicBezTo>
                    <a:cubicBezTo>
                      <a:pt x="35" y="23"/>
                      <a:pt x="37" y="21"/>
                      <a:pt x="37" y="18"/>
                    </a:cubicBezTo>
                    <a:cubicBezTo>
                      <a:pt x="37" y="16"/>
                      <a:pt x="37" y="15"/>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0" name="Freeform 171"/>
              <p:cNvSpPr>
                <a:spLocks/>
              </p:cNvSpPr>
              <p:nvPr/>
            </p:nvSpPr>
            <p:spPr bwMode="auto">
              <a:xfrm>
                <a:off x="4171219" y="5269268"/>
                <a:ext cx="95250" cy="66675"/>
              </a:xfrm>
              <a:custGeom>
                <a:avLst/>
                <a:gdLst>
                  <a:gd name="T0" fmla="*/ 33 w 34"/>
                  <a:gd name="T1" fmla="*/ 14 h 24"/>
                  <a:gd name="T2" fmla="*/ 33 w 34"/>
                  <a:gd name="T3" fmla="*/ 13 h 24"/>
                  <a:gd name="T4" fmla="*/ 30 w 34"/>
                  <a:gd name="T5" fmla="*/ 10 h 24"/>
                  <a:gd name="T6" fmla="*/ 30 w 34"/>
                  <a:gd name="T7" fmla="*/ 10 h 24"/>
                  <a:gd name="T8" fmla="*/ 26 w 34"/>
                  <a:gd name="T9" fmla="*/ 8 h 24"/>
                  <a:gd name="T10" fmla="*/ 27 w 34"/>
                  <a:gd name="T11" fmla="*/ 7 h 24"/>
                  <a:gd name="T12" fmla="*/ 23 w 34"/>
                  <a:gd name="T13" fmla="*/ 3 h 24"/>
                  <a:gd name="T14" fmla="*/ 23 w 34"/>
                  <a:gd name="T15" fmla="*/ 3 h 24"/>
                  <a:gd name="T16" fmla="*/ 18 w 34"/>
                  <a:gd name="T17" fmla="*/ 0 h 24"/>
                  <a:gd name="T18" fmla="*/ 13 w 34"/>
                  <a:gd name="T19" fmla="*/ 5 h 24"/>
                  <a:gd name="T20" fmla="*/ 13 w 34"/>
                  <a:gd name="T21" fmla="*/ 5 h 24"/>
                  <a:gd name="T22" fmla="*/ 10 w 34"/>
                  <a:gd name="T23" fmla="*/ 8 h 24"/>
                  <a:gd name="T24" fmla="*/ 9 w 34"/>
                  <a:gd name="T25" fmla="*/ 8 h 24"/>
                  <a:gd name="T26" fmla="*/ 5 w 34"/>
                  <a:gd name="T27" fmla="*/ 11 h 24"/>
                  <a:gd name="T28" fmla="*/ 0 w 34"/>
                  <a:gd name="T29" fmla="*/ 16 h 24"/>
                  <a:gd name="T30" fmla="*/ 5 w 34"/>
                  <a:gd name="T31" fmla="*/ 21 h 24"/>
                  <a:gd name="T32" fmla="*/ 7 w 34"/>
                  <a:gd name="T33" fmla="*/ 21 h 24"/>
                  <a:gd name="T34" fmla="*/ 12 w 34"/>
                  <a:gd name="T35" fmla="*/ 24 h 24"/>
                  <a:gd name="T36" fmla="*/ 14 w 34"/>
                  <a:gd name="T37" fmla="*/ 23 h 24"/>
                  <a:gd name="T38" fmla="*/ 18 w 34"/>
                  <a:gd name="T39" fmla="*/ 24 h 24"/>
                  <a:gd name="T40" fmla="*/ 26 w 34"/>
                  <a:gd name="T41" fmla="*/ 21 h 24"/>
                  <a:gd name="T42" fmla="*/ 29 w 34"/>
                  <a:gd name="T43" fmla="*/ 22 h 24"/>
                  <a:gd name="T44" fmla="*/ 34 w 34"/>
                  <a:gd name="T45" fmla="*/ 17 h 24"/>
                  <a:gd name="T46" fmla="*/ 33 w 34"/>
                  <a:gd name="T4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3" y="14"/>
                    </a:moveTo>
                    <a:cubicBezTo>
                      <a:pt x="33" y="13"/>
                      <a:pt x="33" y="13"/>
                      <a:pt x="33" y="13"/>
                    </a:cubicBezTo>
                    <a:cubicBezTo>
                      <a:pt x="33" y="11"/>
                      <a:pt x="32" y="10"/>
                      <a:pt x="30" y="10"/>
                    </a:cubicBezTo>
                    <a:cubicBezTo>
                      <a:pt x="30" y="10"/>
                      <a:pt x="30" y="10"/>
                      <a:pt x="30" y="10"/>
                    </a:cubicBezTo>
                    <a:cubicBezTo>
                      <a:pt x="29" y="9"/>
                      <a:pt x="28" y="8"/>
                      <a:pt x="26" y="8"/>
                    </a:cubicBezTo>
                    <a:cubicBezTo>
                      <a:pt x="27" y="7"/>
                      <a:pt x="27" y="7"/>
                      <a:pt x="27" y="7"/>
                    </a:cubicBezTo>
                    <a:cubicBezTo>
                      <a:pt x="27" y="5"/>
                      <a:pt x="25" y="3"/>
                      <a:pt x="23" y="3"/>
                    </a:cubicBezTo>
                    <a:cubicBezTo>
                      <a:pt x="23" y="3"/>
                      <a:pt x="23" y="3"/>
                      <a:pt x="23" y="3"/>
                    </a:cubicBezTo>
                    <a:cubicBezTo>
                      <a:pt x="22" y="2"/>
                      <a:pt x="20" y="0"/>
                      <a:pt x="18" y="0"/>
                    </a:cubicBezTo>
                    <a:cubicBezTo>
                      <a:pt x="15" y="0"/>
                      <a:pt x="13" y="3"/>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1"/>
                      <a:pt x="5" y="21"/>
                    </a:cubicBezTo>
                    <a:cubicBezTo>
                      <a:pt x="6" y="21"/>
                      <a:pt x="7" y="21"/>
                      <a:pt x="7" y="21"/>
                    </a:cubicBezTo>
                    <a:cubicBezTo>
                      <a:pt x="8" y="23"/>
                      <a:pt x="10" y="24"/>
                      <a:pt x="12" y="24"/>
                    </a:cubicBezTo>
                    <a:cubicBezTo>
                      <a:pt x="12" y="24"/>
                      <a:pt x="13" y="24"/>
                      <a:pt x="14" y="23"/>
                    </a:cubicBezTo>
                    <a:cubicBezTo>
                      <a:pt x="15" y="24"/>
                      <a:pt x="17" y="24"/>
                      <a:pt x="18" y="24"/>
                    </a:cubicBezTo>
                    <a:cubicBezTo>
                      <a:pt x="21" y="24"/>
                      <a:pt x="24" y="23"/>
                      <a:pt x="26" y="21"/>
                    </a:cubicBezTo>
                    <a:cubicBezTo>
                      <a:pt x="27" y="21"/>
                      <a:pt x="28" y="22"/>
                      <a:pt x="29" y="22"/>
                    </a:cubicBezTo>
                    <a:cubicBezTo>
                      <a:pt x="32" y="22"/>
                      <a:pt x="34" y="19"/>
                      <a:pt x="34" y="17"/>
                    </a:cubicBezTo>
                    <a:cubicBezTo>
                      <a:pt x="34" y="15"/>
                      <a:pt x="34" y="14"/>
                      <a:pt x="33"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1" name="Freeform 172"/>
              <p:cNvSpPr>
                <a:spLocks/>
              </p:cNvSpPr>
              <p:nvPr/>
            </p:nvSpPr>
            <p:spPr bwMode="auto">
              <a:xfrm>
                <a:off x="4166456" y="5086706"/>
                <a:ext cx="268288" cy="192088"/>
              </a:xfrm>
              <a:custGeom>
                <a:avLst/>
                <a:gdLst>
                  <a:gd name="T0" fmla="*/ 94 w 97"/>
                  <a:gd name="T1" fmla="*/ 38 h 69"/>
                  <a:gd name="T2" fmla="*/ 95 w 97"/>
                  <a:gd name="T3" fmla="*/ 35 h 69"/>
                  <a:gd name="T4" fmla="*/ 87 w 97"/>
                  <a:gd name="T5" fmla="*/ 28 h 69"/>
                  <a:gd name="T6" fmla="*/ 85 w 97"/>
                  <a:gd name="T7" fmla="*/ 28 h 69"/>
                  <a:gd name="T8" fmla="*/ 75 w 97"/>
                  <a:gd name="T9" fmla="*/ 21 h 69"/>
                  <a:gd name="T10" fmla="*/ 76 w 97"/>
                  <a:gd name="T11" fmla="*/ 18 h 69"/>
                  <a:gd name="T12" fmla="*/ 66 w 97"/>
                  <a:gd name="T13" fmla="*/ 9 h 69"/>
                  <a:gd name="T14" fmla="*/ 65 w 97"/>
                  <a:gd name="T15" fmla="*/ 9 h 69"/>
                  <a:gd name="T16" fmla="*/ 52 w 97"/>
                  <a:gd name="T17" fmla="*/ 0 h 69"/>
                  <a:gd name="T18" fmla="*/ 37 w 97"/>
                  <a:gd name="T19" fmla="*/ 14 h 69"/>
                  <a:gd name="T20" fmla="*/ 36 w 97"/>
                  <a:gd name="T21" fmla="*/ 14 h 69"/>
                  <a:gd name="T22" fmla="*/ 28 w 97"/>
                  <a:gd name="T23" fmla="*/ 22 h 69"/>
                  <a:gd name="T24" fmla="*/ 25 w 97"/>
                  <a:gd name="T25" fmla="*/ 21 h 69"/>
                  <a:gd name="T26" fmla="*/ 14 w 97"/>
                  <a:gd name="T27" fmla="*/ 30 h 69"/>
                  <a:gd name="T28" fmla="*/ 0 w 97"/>
                  <a:gd name="T29" fmla="*/ 45 h 69"/>
                  <a:gd name="T30" fmla="*/ 15 w 97"/>
                  <a:gd name="T31" fmla="*/ 60 h 69"/>
                  <a:gd name="T32" fmla="*/ 21 w 97"/>
                  <a:gd name="T33" fmla="*/ 59 h 69"/>
                  <a:gd name="T34" fmla="*/ 33 w 97"/>
                  <a:gd name="T35" fmla="*/ 67 h 69"/>
                  <a:gd name="T36" fmla="*/ 40 w 97"/>
                  <a:gd name="T37" fmla="*/ 66 h 69"/>
                  <a:gd name="T38" fmla="*/ 52 w 97"/>
                  <a:gd name="T39" fmla="*/ 69 h 69"/>
                  <a:gd name="T40" fmla="*/ 74 w 97"/>
                  <a:gd name="T41" fmla="*/ 59 h 69"/>
                  <a:gd name="T42" fmla="*/ 82 w 97"/>
                  <a:gd name="T43" fmla="*/ 61 h 69"/>
                  <a:gd name="T44" fmla="*/ 97 w 97"/>
                  <a:gd name="T45" fmla="*/ 46 h 69"/>
                  <a:gd name="T46" fmla="*/ 94 w 97"/>
                  <a:gd name="T47"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69">
                    <a:moveTo>
                      <a:pt x="94" y="38"/>
                    </a:moveTo>
                    <a:cubicBezTo>
                      <a:pt x="95" y="37"/>
                      <a:pt x="95" y="36"/>
                      <a:pt x="95" y="35"/>
                    </a:cubicBezTo>
                    <a:cubicBezTo>
                      <a:pt x="95" y="31"/>
                      <a:pt x="91" y="28"/>
                      <a:pt x="87" y="28"/>
                    </a:cubicBezTo>
                    <a:cubicBezTo>
                      <a:pt x="86" y="28"/>
                      <a:pt x="86" y="28"/>
                      <a:pt x="85" y="28"/>
                    </a:cubicBezTo>
                    <a:cubicBezTo>
                      <a:pt x="83" y="24"/>
                      <a:pt x="79" y="22"/>
                      <a:pt x="75" y="21"/>
                    </a:cubicBezTo>
                    <a:cubicBezTo>
                      <a:pt x="76" y="20"/>
                      <a:pt x="76" y="19"/>
                      <a:pt x="76" y="18"/>
                    </a:cubicBezTo>
                    <a:cubicBezTo>
                      <a:pt x="76" y="13"/>
                      <a:pt x="71" y="9"/>
                      <a:pt x="66" y="9"/>
                    </a:cubicBezTo>
                    <a:cubicBezTo>
                      <a:pt x="65" y="9"/>
                      <a:pt x="65" y="9"/>
                      <a:pt x="65" y="9"/>
                    </a:cubicBezTo>
                    <a:cubicBezTo>
                      <a:pt x="63" y="4"/>
                      <a:pt x="58" y="0"/>
                      <a:pt x="52" y="0"/>
                    </a:cubicBezTo>
                    <a:cubicBezTo>
                      <a:pt x="44" y="0"/>
                      <a:pt x="37" y="6"/>
                      <a:pt x="37" y="14"/>
                    </a:cubicBezTo>
                    <a:cubicBezTo>
                      <a:pt x="36" y="14"/>
                      <a:pt x="36" y="14"/>
                      <a:pt x="36" y="14"/>
                    </a:cubicBezTo>
                    <a:cubicBezTo>
                      <a:pt x="32" y="14"/>
                      <a:pt x="29" y="18"/>
                      <a:pt x="28" y="22"/>
                    </a:cubicBezTo>
                    <a:cubicBezTo>
                      <a:pt x="27" y="21"/>
                      <a:pt x="26" y="21"/>
                      <a:pt x="25" y="21"/>
                    </a:cubicBezTo>
                    <a:cubicBezTo>
                      <a:pt x="19" y="21"/>
                      <a:pt x="15" y="25"/>
                      <a:pt x="14" y="30"/>
                    </a:cubicBezTo>
                    <a:cubicBezTo>
                      <a:pt x="6" y="30"/>
                      <a:pt x="0" y="37"/>
                      <a:pt x="0" y="45"/>
                    </a:cubicBezTo>
                    <a:cubicBezTo>
                      <a:pt x="0" y="53"/>
                      <a:pt x="7" y="60"/>
                      <a:pt x="15" y="60"/>
                    </a:cubicBezTo>
                    <a:cubicBezTo>
                      <a:pt x="17" y="60"/>
                      <a:pt x="19" y="59"/>
                      <a:pt x="21" y="59"/>
                    </a:cubicBezTo>
                    <a:cubicBezTo>
                      <a:pt x="23" y="64"/>
                      <a:pt x="28" y="67"/>
                      <a:pt x="33" y="67"/>
                    </a:cubicBezTo>
                    <a:cubicBezTo>
                      <a:pt x="35" y="67"/>
                      <a:pt x="38" y="67"/>
                      <a:pt x="40" y="66"/>
                    </a:cubicBezTo>
                    <a:cubicBezTo>
                      <a:pt x="43" y="67"/>
                      <a:pt x="48" y="69"/>
                      <a:pt x="52" y="69"/>
                    </a:cubicBezTo>
                    <a:cubicBezTo>
                      <a:pt x="61" y="69"/>
                      <a:pt x="69" y="65"/>
                      <a:pt x="74" y="59"/>
                    </a:cubicBezTo>
                    <a:cubicBezTo>
                      <a:pt x="76" y="61"/>
                      <a:pt x="79" y="61"/>
                      <a:pt x="82" y="61"/>
                    </a:cubicBezTo>
                    <a:cubicBezTo>
                      <a:pt x="90" y="61"/>
                      <a:pt x="97" y="55"/>
                      <a:pt x="97" y="46"/>
                    </a:cubicBezTo>
                    <a:cubicBezTo>
                      <a:pt x="97" y="43"/>
                      <a:pt x="96" y="40"/>
                      <a:pt x="94"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2" name="Freeform 173"/>
              <p:cNvSpPr>
                <a:spLocks/>
              </p:cNvSpPr>
              <p:nvPr/>
            </p:nvSpPr>
            <p:spPr bwMode="auto">
              <a:xfrm>
                <a:off x="4171219" y="5089881"/>
                <a:ext cx="258763" cy="182563"/>
              </a:xfrm>
              <a:custGeom>
                <a:avLst/>
                <a:gdLst>
                  <a:gd name="T0" fmla="*/ 91 w 93"/>
                  <a:gd name="T1" fmla="*/ 37 h 66"/>
                  <a:gd name="T2" fmla="*/ 91 w 93"/>
                  <a:gd name="T3" fmla="*/ 34 h 66"/>
                  <a:gd name="T4" fmla="*/ 84 w 93"/>
                  <a:gd name="T5" fmla="*/ 27 h 66"/>
                  <a:gd name="T6" fmla="*/ 82 w 93"/>
                  <a:gd name="T7" fmla="*/ 27 h 66"/>
                  <a:gd name="T8" fmla="*/ 72 w 93"/>
                  <a:gd name="T9" fmla="*/ 20 h 66"/>
                  <a:gd name="T10" fmla="*/ 73 w 93"/>
                  <a:gd name="T11" fmla="*/ 18 h 66"/>
                  <a:gd name="T12" fmla="*/ 64 w 93"/>
                  <a:gd name="T13" fmla="*/ 9 h 66"/>
                  <a:gd name="T14" fmla="*/ 63 w 93"/>
                  <a:gd name="T15" fmla="*/ 9 h 66"/>
                  <a:gd name="T16" fmla="*/ 50 w 93"/>
                  <a:gd name="T17" fmla="*/ 0 h 66"/>
                  <a:gd name="T18" fmla="*/ 35 w 93"/>
                  <a:gd name="T19" fmla="*/ 14 h 66"/>
                  <a:gd name="T20" fmla="*/ 35 w 93"/>
                  <a:gd name="T21" fmla="*/ 14 h 66"/>
                  <a:gd name="T22" fmla="*/ 27 w 93"/>
                  <a:gd name="T23" fmla="*/ 21 h 66"/>
                  <a:gd name="T24" fmla="*/ 23 w 93"/>
                  <a:gd name="T25" fmla="*/ 21 h 66"/>
                  <a:gd name="T26" fmla="*/ 13 w 93"/>
                  <a:gd name="T27" fmla="*/ 29 h 66"/>
                  <a:gd name="T28" fmla="*/ 0 w 93"/>
                  <a:gd name="T29" fmla="*/ 43 h 66"/>
                  <a:gd name="T30" fmla="*/ 14 w 93"/>
                  <a:gd name="T31" fmla="*/ 58 h 66"/>
                  <a:gd name="T32" fmla="*/ 20 w 93"/>
                  <a:gd name="T33" fmla="*/ 57 h 66"/>
                  <a:gd name="T34" fmla="*/ 32 w 93"/>
                  <a:gd name="T35" fmla="*/ 65 h 66"/>
                  <a:gd name="T36" fmla="*/ 38 w 93"/>
                  <a:gd name="T37" fmla="*/ 63 h 66"/>
                  <a:gd name="T38" fmla="*/ 50 w 93"/>
                  <a:gd name="T39" fmla="*/ 66 h 66"/>
                  <a:gd name="T40" fmla="*/ 71 w 93"/>
                  <a:gd name="T41" fmla="*/ 57 h 66"/>
                  <a:gd name="T42" fmla="*/ 79 w 93"/>
                  <a:gd name="T43" fmla="*/ 60 h 66"/>
                  <a:gd name="T44" fmla="*/ 93 w 93"/>
                  <a:gd name="T45" fmla="*/ 45 h 66"/>
                  <a:gd name="T46" fmla="*/ 91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7"/>
                    </a:moveTo>
                    <a:cubicBezTo>
                      <a:pt x="91" y="36"/>
                      <a:pt x="91" y="35"/>
                      <a:pt x="91" y="34"/>
                    </a:cubicBezTo>
                    <a:cubicBezTo>
                      <a:pt x="91" y="30"/>
                      <a:pt x="88" y="27"/>
                      <a:pt x="84" y="27"/>
                    </a:cubicBezTo>
                    <a:cubicBezTo>
                      <a:pt x="83" y="27"/>
                      <a:pt x="82" y="27"/>
                      <a:pt x="82" y="27"/>
                    </a:cubicBezTo>
                    <a:cubicBezTo>
                      <a:pt x="80" y="24"/>
                      <a:pt x="76" y="21"/>
                      <a:pt x="72" y="20"/>
                    </a:cubicBezTo>
                    <a:cubicBezTo>
                      <a:pt x="73" y="19"/>
                      <a:pt x="73" y="19"/>
                      <a:pt x="73" y="18"/>
                    </a:cubicBezTo>
                    <a:cubicBezTo>
                      <a:pt x="73" y="13"/>
                      <a:pt x="69" y="9"/>
                      <a:pt x="64" y="9"/>
                    </a:cubicBezTo>
                    <a:cubicBezTo>
                      <a:pt x="63" y="9"/>
                      <a:pt x="63" y="9"/>
                      <a:pt x="63" y="9"/>
                    </a:cubicBezTo>
                    <a:cubicBezTo>
                      <a:pt x="61" y="4"/>
                      <a:pt x="56" y="0"/>
                      <a:pt x="50" y="0"/>
                    </a:cubicBezTo>
                    <a:cubicBezTo>
                      <a:pt x="42" y="0"/>
                      <a:pt x="35" y="6"/>
                      <a:pt x="35" y="14"/>
                    </a:cubicBezTo>
                    <a:cubicBezTo>
                      <a:pt x="35" y="14"/>
                      <a:pt x="35" y="14"/>
                      <a:pt x="35" y="14"/>
                    </a:cubicBezTo>
                    <a:cubicBezTo>
                      <a:pt x="31" y="14"/>
                      <a:pt x="27" y="17"/>
                      <a:pt x="27" y="21"/>
                    </a:cubicBezTo>
                    <a:cubicBezTo>
                      <a:pt x="26" y="21"/>
                      <a:pt x="25" y="21"/>
                      <a:pt x="23" y="21"/>
                    </a:cubicBezTo>
                    <a:cubicBezTo>
                      <a:pt x="18" y="21"/>
                      <a:pt x="14" y="24"/>
                      <a:pt x="13" y="29"/>
                    </a:cubicBezTo>
                    <a:cubicBezTo>
                      <a:pt x="6" y="30"/>
                      <a:pt x="0" y="36"/>
                      <a:pt x="0" y="43"/>
                    </a:cubicBezTo>
                    <a:cubicBezTo>
                      <a:pt x="0" y="51"/>
                      <a:pt x="6" y="58"/>
                      <a:pt x="14" y="58"/>
                    </a:cubicBezTo>
                    <a:cubicBezTo>
                      <a:pt x="16" y="58"/>
                      <a:pt x="18" y="57"/>
                      <a:pt x="20" y="57"/>
                    </a:cubicBezTo>
                    <a:cubicBezTo>
                      <a:pt x="22" y="62"/>
                      <a:pt x="26" y="65"/>
                      <a:pt x="32" y="65"/>
                    </a:cubicBezTo>
                    <a:cubicBezTo>
                      <a:pt x="34" y="65"/>
                      <a:pt x="36" y="65"/>
                      <a:pt x="38" y="63"/>
                    </a:cubicBezTo>
                    <a:cubicBezTo>
                      <a:pt x="42" y="65"/>
                      <a:pt x="46" y="66"/>
                      <a:pt x="50" y="66"/>
                    </a:cubicBezTo>
                    <a:cubicBezTo>
                      <a:pt x="59" y="66"/>
                      <a:pt x="66" y="63"/>
                      <a:pt x="71" y="57"/>
                    </a:cubicBezTo>
                    <a:cubicBezTo>
                      <a:pt x="73" y="59"/>
                      <a:pt x="76" y="60"/>
                      <a:pt x="79" y="60"/>
                    </a:cubicBezTo>
                    <a:cubicBezTo>
                      <a:pt x="87" y="60"/>
                      <a:pt x="93" y="53"/>
                      <a:pt x="93" y="45"/>
                    </a:cubicBezTo>
                    <a:cubicBezTo>
                      <a:pt x="93" y="42"/>
                      <a:pt x="92" y="39"/>
                      <a:pt x="91"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3" name="Freeform 174"/>
              <p:cNvSpPr>
                <a:spLocks/>
              </p:cNvSpPr>
              <p:nvPr/>
            </p:nvSpPr>
            <p:spPr bwMode="auto">
              <a:xfrm>
                <a:off x="4185506" y="5093056"/>
                <a:ext cx="234950" cy="168275"/>
              </a:xfrm>
              <a:custGeom>
                <a:avLst/>
                <a:gdLst>
                  <a:gd name="T0" fmla="*/ 83 w 85"/>
                  <a:gd name="T1" fmla="*/ 34 h 61"/>
                  <a:gd name="T2" fmla="*/ 83 w 85"/>
                  <a:gd name="T3" fmla="*/ 32 h 61"/>
                  <a:gd name="T4" fmla="*/ 76 w 85"/>
                  <a:gd name="T5" fmla="*/ 25 h 61"/>
                  <a:gd name="T6" fmla="*/ 74 w 85"/>
                  <a:gd name="T7" fmla="*/ 25 h 61"/>
                  <a:gd name="T8" fmla="*/ 66 w 85"/>
                  <a:gd name="T9" fmla="*/ 19 h 61"/>
                  <a:gd name="T10" fmla="*/ 66 w 85"/>
                  <a:gd name="T11" fmla="*/ 17 h 61"/>
                  <a:gd name="T12" fmla="*/ 58 w 85"/>
                  <a:gd name="T13" fmla="*/ 8 h 61"/>
                  <a:gd name="T14" fmla="*/ 57 w 85"/>
                  <a:gd name="T15" fmla="*/ 8 h 61"/>
                  <a:gd name="T16" fmla="*/ 45 w 85"/>
                  <a:gd name="T17" fmla="*/ 0 h 61"/>
                  <a:gd name="T18" fmla="*/ 32 w 85"/>
                  <a:gd name="T19" fmla="*/ 13 h 61"/>
                  <a:gd name="T20" fmla="*/ 31 w 85"/>
                  <a:gd name="T21" fmla="*/ 13 h 61"/>
                  <a:gd name="T22" fmla="*/ 25 w 85"/>
                  <a:gd name="T23" fmla="*/ 20 h 61"/>
                  <a:gd name="T24" fmla="*/ 21 w 85"/>
                  <a:gd name="T25" fmla="*/ 19 h 61"/>
                  <a:gd name="T26" fmla="*/ 12 w 85"/>
                  <a:gd name="T27" fmla="*/ 27 h 61"/>
                  <a:gd name="T28" fmla="*/ 0 w 85"/>
                  <a:gd name="T29" fmla="*/ 40 h 61"/>
                  <a:gd name="T30" fmla="*/ 13 w 85"/>
                  <a:gd name="T31" fmla="*/ 53 h 61"/>
                  <a:gd name="T32" fmla="*/ 18 w 85"/>
                  <a:gd name="T33" fmla="*/ 52 h 61"/>
                  <a:gd name="T34" fmla="*/ 29 w 85"/>
                  <a:gd name="T35" fmla="*/ 60 h 61"/>
                  <a:gd name="T36" fmla="*/ 34 w 85"/>
                  <a:gd name="T37" fmla="*/ 58 h 61"/>
                  <a:gd name="T38" fmla="*/ 46 w 85"/>
                  <a:gd name="T39" fmla="*/ 61 h 61"/>
                  <a:gd name="T40" fmla="*/ 65 w 85"/>
                  <a:gd name="T41" fmla="*/ 52 h 61"/>
                  <a:gd name="T42" fmla="*/ 72 w 85"/>
                  <a:gd name="T43" fmla="*/ 55 h 61"/>
                  <a:gd name="T44" fmla="*/ 85 w 85"/>
                  <a:gd name="T45" fmla="*/ 41 h 61"/>
                  <a:gd name="T46" fmla="*/ 83 w 85"/>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1">
                    <a:moveTo>
                      <a:pt x="83" y="34"/>
                    </a:moveTo>
                    <a:cubicBezTo>
                      <a:pt x="83" y="33"/>
                      <a:pt x="83" y="32"/>
                      <a:pt x="83" y="32"/>
                    </a:cubicBezTo>
                    <a:cubicBezTo>
                      <a:pt x="83" y="28"/>
                      <a:pt x="80" y="25"/>
                      <a:pt x="76" y="25"/>
                    </a:cubicBezTo>
                    <a:cubicBezTo>
                      <a:pt x="75" y="25"/>
                      <a:pt x="75" y="25"/>
                      <a:pt x="74" y="25"/>
                    </a:cubicBezTo>
                    <a:cubicBezTo>
                      <a:pt x="72" y="22"/>
                      <a:pt x="69" y="20"/>
                      <a:pt x="66" y="19"/>
                    </a:cubicBezTo>
                    <a:cubicBezTo>
                      <a:pt x="66" y="18"/>
                      <a:pt x="66" y="17"/>
                      <a:pt x="66" y="17"/>
                    </a:cubicBezTo>
                    <a:cubicBezTo>
                      <a:pt x="66" y="12"/>
                      <a:pt x="62" y="8"/>
                      <a:pt x="58" y="8"/>
                    </a:cubicBezTo>
                    <a:cubicBezTo>
                      <a:pt x="57" y="8"/>
                      <a:pt x="57" y="8"/>
                      <a:pt x="57" y="8"/>
                    </a:cubicBezTo>
                    <a:cubicBezTo>
                      <a:pt x="55" y="4"/>
                      <a:pt x="50" y="0"/>
                      <a:pt x="45" y="0"/>
                    </a:cubicBezTo>
                    <a:cubicBezTo>
                      <a:pt x="38" y="0"/>
                      <a:pt x="32" y="6"/>
                      <a:pt x="32" y="13"/>
                    </a:cubicBezTo>
                    <a:cubicBezTo>
                      <a:pt x="31" y="13"/>
                      <a:pt x="31" y="13"/>
                      <a:pt x="31" y="13"/>
                    </a:cubicBezTo>
                    <a:cubicBezTo>
                      <a:pt x="28" y="13"/>
                      <a:pt x="25" y="16"/>
                      <a:pt x="25" y="20"/>
                    </a:cubicBezTo>
                    <a:cubicBezTo>
                      <a:pt x="24" y="19"/>
                      <a:pt x="22" y="19"/>
                      <a:pt x="21" y="19"/>
                    </a:cubicBezTo>
                    <a:cubicBezTo>
                      <a:pt x="17" y="19"/>
                      <a:pt x="13" y="22"/>
                      <a:pt x="12" y="27"/>
                    </a:cubicBezTo>
                    <a:cubicBezTo>
                      <a:pt x="5" y="27"/>
                      <a:pt x="0" y="33"/>
                      <a:pt x="0" y="40"/>
                    </a:cubicBezTo>
                    <a:cubicBezTo>
                      <a:pt x="0" y="47"/>
                      <a:pt x="6" y="53"/>
                      <a:pt x="13" y="53"/>
                    </a:cubicBezTo>
                    <a:cubicBezTo>
                      <a:pt x="15" y="53"/>
                      <a:pt x="17" y="53"/>
                      <a:pt x="18" y="52"/>
                    </a:cubicBezTo>
                    <a:cubicBezTo>
                      <a:pt x="20" y="56"/>
                      <a:pt x="24" y="60"/>
                      <a:pt x="29" y="60"/>
                    </a:cubicBezTo>
                    <a:cubicBezTo>
                      <a:pt x="31" y="60"/>
                      <a:pt x="33" y="59"/>
                      <a:pt x="34" y="58"/>
                    </a:cubicBezTo>
                    <a:cubicBezTo>
                      <a:pt x="38" y="60"/>
                      <a:pt x="42" y="61"/>
                      <a:pt x="46" y="61"/>
                    </a:cubicBezTo>
                    <a:cubicBezTo>
                      <a:pt x="53" y="61"/>
                      <a:pt x="60" y="58"/>
                      <a:pt x="65" y="52"/>
                    </a:cubicBezTo>
                    <a:cubicBezTo>
                      <a:pt x="67" y="54"/>
                      <a:pt x="69" y="55"/>
                      <a:pt x="72" y="55"/>
                    </a:cubicBezTo>
                    <a:cubicBezTo>
                      <a:pt x="79" y="55"/>
                      <a:pt x="85" y="49"/>
                      <a:pt x="85" y="41"/>
                    </a:cubicBezTo>
                    <a:cubicBezTo>
                      <a:pt x="85" y="38"/>
                      <a:pt x="84" y="36"/>
                      <a:pt x="8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4" name="Freeform 175"/>
              <p:cNvSpPr>
                <a:spLocks/>
              </p:cNvSpPr>
              <p:nvPr/>
            </p:nvSpPr>
            <p:spPr bwMode="auto">
              <a:xfrm>
                <a:off x="4326794" y="5278793"/>
                <a:ext cx="66675" cy="44450"/>
              </a:xfrm>
              <a:custGeom>
                <a:avLst/>
                <a:gdLst>
                  <a:gd name="T0" fmla="*/ 23 w 24"/>
                  <a:gd name="T1" fmla="*/ 9 h 16"/>
                  <a:gd name="T2" fmla="*/ 23 w 24"/>
                  <a:gd name="T3" fmla="*/ 8 h 16"/>
                  <a:gd name="T4" fmla="*/ 21 w 24"/>
                  <a:gd name="T5" fmla="*/ 6 h 16"/>
                  <a:gd name="T6" fmla="*/ 21 w 24"/>
                  <a:gd name="T7" fmla="*/ 6 h 16"/>
                  <a:gd name="T8" fmla="*/ 18 w 24"/>
                  <a:gd name="T9" fmla="*/ 5 h 16"/>
                  <a:gd name="T10" fmla="*/ 18 w 24"/>
                  <a:gd name="T11" fmla="*/ 4 h 16"/>
                  <a:gd name="T12" fmla="*/ 16 w 24"/>
                  <a:gd name="T13" fmla="*/ 2 h 16"/>
                  <a:gd name="T14" fmla="*/ 16 w 24"/>
                  <a:gd name="T15" fmla="*/ 2 h 16"/>
                  <a:gd name="T16" fmla="*/ 13 w 24"/>
                  <a:gd name="T17" fmla="*/ 0 h 16"/>
                  <a:gd name="T18" fmla="*/ 9 w 24"/>
                  <a:gd name="T19" fmla="*/ 3 h 16"/>
                  <a:gd name="T20" fmla="*/ 9 w 24"/>
                  <a:gd name="T21" fmla="*/ 3 h 16"/>
                  <a:gd name="T22" fmla="*/ 7 w 24"/>
                  <a:gd name="T23" fmla="*/ 5 h 16"/>
                  <a:gd name="T24" fmla="*/ 6 w 24"/>
                  <a:gd name="T25" fmla="*/ 5 h 16"/>
                  <a:gd name="T26" fmla="*/ 3 w 24"/>
                  <a:gd name="T27" fmla="*/ 7 h 16"/>
                  <a:gd name="T28" fmla="*/ 0 w 24"/>
                  <a:gd name="T29" fmla="*/ 10 h 16"/>
                  <a:gd name="T30" fmla="*/ 4 w 24"/>
                  <a:gd name="T31" fmla="*/ 14 h 16"/>
                  <a:gd name="T32" fmla="*/ 5 w 24"/>
                  <a:gd name="T33" fmla="*/ 14 h 16"/>
                  <a:gd name="T34" fmla="*/ 8 w 24"/>
                  <a:gd name="T35" fmla="*/ 16 h 16"/>
                  <a:gd name="T36" fmla="*/ 10 w 24"/>
                  <a:gd name="T37" fmla="*/ 15 h 16"/>
                  <a:gd name="T38" fmla="*/ 13 w 24"/>
                  <a:gd name="T39" fmla="*/ 16 h 16"/>
                  <a:gd name="T40" fmla="*/ 18 w 24"/>
                  <a:gd name="T41" fmla="*/ 14 h 16"/>
                  <a:gd name="T42" fmla="*/ 20 w 24"/>
                  <a:gd name="T43" fmla="*/ 14 h 16"/>
                  <a:gd name="T44" fmla="*/ 24 w 24"/>
                  <a:gd name="T45" fmla="*/ 11 h 16"/>
                  <a:gd name="T46" fmla="*/ 23 w 24"/>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3" y="9"/>
                    </a:moveTo>
                    <a:cubicBezTo>
                      <a:pt x="23" y="8"/>
                      <a:pt x="23" y="8"/>
                      <a:pt x="23" y="8"/>
                    </a:cubicBezTo>
                    <a:cubicBezTo>
                      <a:pt x="23" y="7"/>
                      <a:pt x="22" y="6"/>
                      <a:pt x="21" y="6"/>
                    </a:cubicBezTo>
                    <a:cubicBezTo>
                      <a:pt x="21" y="6"/>
                      <a:pt x="21" y="6"/>
                      <a:pt x="21" y="6"/>
                    </a:cubicBezTo>
                    <a:cubicBezTo>
                      <a:pt x="20" y="5"/>
                      <a:pt x="19" y="5"/>
                      <a:pt x="18" y="5"/>
                    </a:cubicBezTo>
                    <a:cubicBezTo>
                      <a:pt x="18" y="4"/>
                      <a:pt x="18" y="4"/>
                      <a:pt x="18" y="4"/>
                    </a:cubicBezTo>
                    <a:cubicBezTo>
                      <a:pt x="18" y="3"/>
                      <a:pt x="17" y="2"/>
                      <a:pt x="16" y="2"/>
                    </a:cubicBezTo>
                    <a:cubicBezTo>
                      <a:pt x="16" y="2"/>
                      <a:pt x="16" y="2"/>
                      <a:pt x="16" y="2"/>
                    </a:cubicBezTo>
                    <a:cubicBezTo>
                      <a:pt x="15" y="0"/>
                      <a:pt x="14" y="0"/>
                      <a:pt x="13" y="0"/>
                    </a:cubicBezTo>
                    <a:cubicBezTo>
                      <a:pt x="11" y="0"/>
                      <a:pt x="9" y="1"/>
                      <a:pt x="9" y="3"/>
                    </a:cubicBezTo>
                    <a:cubicBezTo>
                      <a:pt x="9" y="3"/>
                      <a:pt x="9" y="3"/>
                      <a:pt x="9" y="3"/>
                    </a:cubicBezTo>
                    <a:cubicBezTo>
                      <a:pt x="8" y="3"/>
                      <a:pt x="7" y="4"/>
                      <a:pt x="7" y="5"/>
                    </a:cubicBezTo>
                    <a:cubicBezTo>
                      <a:pt x="6" y="5"/>
                      <a:pt x="6" y="5"/>
                      <a:pt x="6" y="5"/>
                    </a:cubicBezTo>
                    <a:cubicBezTo>
                      <a:pt x="5" y="5"/>
                      <a:pt x="4" y="6"/>
                      <a:pt x="3" y="7"/>
                    </a:cubicBezTo>
                    <a:cubicBezTo>
                      <a:pt x="2" y="7"/>
                      <a:pt x="0" y="8"/>
                      <a:pt x="0" y="10"/>
                    </a:cubicBezTo>
                    <a:cubicBezTo>
                      <a:pt x="0" y="12"/>
                      <a:pt x="2" y="14"/>
                      <a:pt x="4" y="14"/>
                    </a:cubicBezTo>
                    <a:cubicBezTo>
                      <a:pt x="4" y="14"/>
                      <a:pt x="5" y="14"/>
                      <a:pt x="5" y="14"/>
                    </a:cubicBezTo>
                    <a:cubicBezTo>
                      <a:pt x="6" y="15"/>
                      <a:pt x="7" y="16"/>
                      <a:pt x="8" y="16"/>
                    </a:cubicBezTo>
                    <a:cubicBezTo>
                      <a:pt x="9" y="16"/>
                      <a:pt x="9" y="16"/>
                      <a:pt x="10" y="15"/>
                    </a:cubicBezTo>
                    <a:cubicBezTo>
                      <a:pt x="11" y="16"/>
                      <a:pt x="12" y="16"/>
                      <a:pt x="13" y="16"/>
                    </a:cubicBezTo>
                    <a:cubicBezTo>
                      <a:pt x="15" y="16"/>
                      <a:pt x="17" y="15"/>
                      <a:pt x="18" y="14"/>
                    </a:cubicBezTo>
                    <a:cubicBezTo>
                      <a:pt x="19" y="14"/>
                      <a:pt x="19" y="14"/>
                      <a:pt x="20" y="14"/>
                    </a:cubicBezTo>
                    <a:cubicBezTo>
                      <a:pt x="22" y="14"/>
                      <a:pt x="24" y="13"/>
                      <a:pt x="24" y="11"/>
                    </a:cubicBezTo>
                    <a:cubicBezTo>
                      <a:pt x="24" y="10"/>
                      <a:pt x="23" y="9"/>
                      <a:pt x="23"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176"/>
              <p:cNvSpPr>
                <a:spLocks/>
              </p:cNvSpPr>
              <p:nvPr/>
            </p:nvSpPr>
            <p:spPr bwMode="auto">
              <a:xfrm>
                <a:off x="4329969" y="5278793"/>
                <a:ext cx="60325" cy="44450"/>
              </a:xfrm>
              <a:custGeom>
                <a:avLst/>
                <a:gdLst>
                  <a:gd name="T0" fmla="*/ 22 w 22"/>
                  <a:gd name="T1" fmla="*/ 9 h 16"/>
                  <a:gd name="T2" fmla="*/ 22 w 22"/>
                  <a:gd name="T3" fmla="*/ 8 h 16"/>
                  <a:gd name="T4" fmla="*/ 20 w 22"/>
                  <a:gd name="T5" fmla="*/ 6 h 16"/>
                  <a:gd name="T6" fmla="*/ 19 w 22"/>
                  <a:gd name="T7" fmla="*/ 6 h 16"/>
                  <a:gd name="T8" fmla="*/ 17 w 22"/>
                  <a:gd name="T9" fmla="*/ 5 h 16"/>
                  <a:gd name="T10" fmla="*/ 17 w 22"/>
                  <a:gd name="T11" fmla="*/ 4 h 16"/>
                  <a:gd name="T12" fmla="*/ 15 w 22"/>
                  <a:gd name="T13" fmla="*/ 2 h 16"/>
                  <a:gd name="T14" fmla="*/ 15 w 22"/>
                  <a:gd name="T15" fmla="*/ 2 h 16"/>
                  <a:gd name="T16" fmla="*/ 12 w 22"/>
                  <a:gd name="T17" fmla="*/ 0 h 16"/>
                  <a:gd name="T18" fmla="*/ 8 w 22"/>
                  <a:gd name="T19" fmla="*/ 3 h 16"/>
                  <a:gd name="T20" fmla="*/ 8 w 22"/>
                  <a:gd name="T21" fmla="*/ 3 h 16"/>
                  <a:gd name="T22" fmla="*/ 6 w 22"/>
                  <a:gd name="T23" fmla="*/ 5 h 16"/>
                  <a:gd name="T24" fmla="*/ 5 w 22"/>
                  <a:gd name="T25" fmla="*/ 5 h 16"/>
                  <a:gd name="T26" fmla="*/ 3 w 22"/>
                  <a:gd name="T27" fmla="*/ 7 h 16"/>
                  <a:gd name="T28" fmla="*/ 0 w 22"/>
                  <a:gd name="T29" fmla="*/ 10 h 16"/>
                  <a:gd name="T30" fmla="*/ 3 w 22"/>
                  <a:gd name="T31" fmla="*/ 14 h 16"/>
                  <a:gd name="T32" fmla="*/ 4 w 22"/>
                  <a:gd name="T33" fmla="*/ 14 h 16"/>
                  <a:gd name="T34" fmla="*/ 7 w 22"/>
                  <a:gd name="T35" fmla="*/ 16 h 16"/>
                  <a:gd name="T36" fmla="*/ 9 w 22"/>
                  <a:gd name="T37" fmla="*/ 15 h 16"/>
                  <a:gd name="T38" fmla="*/ 12 w 22"/>
                  <a:gd name="T39" fmla="*/ 16 h 16"/>
                  <a:gd name="T40" fmla="*/ 17 w 22"/>
                  <a:gd name="T41" fmla="*/ 14 h 16"/>
                  <a:gd name="T42" fmla="*/ 19 w 22"/>
                  <a:gd name="T43" fmla="*/ 14 h 16"/>
                  <a:gd name="T44" fmla="*/ 22 w 22"/>
                  <a:gd name="T45" fmla="*/ 11 h 16"/>
                  <a:gd name="T46" fmla="*/ 22 w 22"/>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22" y="9"/>
                    </a:moveTo>
                    <a:cubicBezTo>
                      <a:pt x="22" y="8"/>
                      <a:pt x="22" y="8"/>
                      <a:pt x="22" y="8"/>
                    </a:cubicBezTo>
                    <a:cubicBezTo>
                      <a:pt x="22" y="7"/>
                      <a:pt x="21" y="6"/>
                      <a:pt x="20" y="6"/>
                    </a:cubicBezTo>
                    <a:cubicBezTo>
                      <a:pt x="19" y="6"/>
                      <a:pt x="19" y="6"/>
                      <a:pt x="19" y="6"/>
                    </a:cubicBezTo>
                    <a:cubicBezTo>
                      <a:pt x="19" y="5"/>
                      <a:pt x="18" y="5"/>
                      <a:pt x="17" y="5"/>
                    </a:cubicBezTo>
                    <a:cubicBezTo>
                      <a:pt x="17" y="4"/>
                      <a:pt x="17" y="4"/>
                      <a:pt x="17" y="4"/>
                    </a:cubicBezTo>
                    <a:cubicBezTo>
                      <a:pt x="17" y="3"/>
                      <a:pt x="16" y="2"/>
                      <a:pt x="15" y="2"/>
                    </a:cubicBezTo>
                    <a:cubicBezTo>
                      <a:pt x="15" y="2"/>
                      <a:pt x="15" y="2"/>
                      <a:pt x="15" y="2"/>
                    </a:cubicBezTo>
                    <a:cubicBezTo>
                      <a:pt x="14" y="1"/>
                      <a:pt x="13" y="0"/>
                      <a:pt x="12" y="0"/>
                    </a:cubicBezTo>
                    <a:cubicBezTo>
                      <a:pt x="10" y="0"/>
                      <a:pt x="8" y="1"/>
                      <a:pt x="8" y="3"/>
                    </a:cubicBezTo>
                    <a:cubicBezTo>
                      <a:pt x="8" y="3"/>
                      <a:pt x="8" y="3"/>
                      <a:pt x="8" y="3"/>
                    </a:cubicBezTo>
                    <a:cubicBezTo>
                      <a:pt x="7" y="3"/>
                      <a:pt x="6" y="4"/>
                      <a:pt x="6" y="5"/>
                    </a:cubicBezTo>
                    <a:cubicBezTo>
                      <a:pt x="5" y="5"/>
                      <a:pt x="5" y="5"/>
                      <a:pt x="5" y="5"/>
                    </a:cubicBezTo>
                    <a:cubicBezTo>
                      <a:pt x="4" y="5"/>
                      <a:pt x="3" y="6"/>
                      <a:pt x="3" y="7"/>
                    </a:cubicBezTo>
                    <a:cubicBezTo>
                      <a:pt x="1" y="7"/>
                      <a:pt x="0" y="8"/>
                      <a:pt x="0" y="10"/>
                    </a:cubicBezTo>
                    <a:cubicBezTo>
                      <a:pt x="0" y="12"/>
                      <a:pt x="1" y="14"/>
                      <a:pt x="3" y="14"/>
                    </a:cubicBezTo>
                    <a:cubicBezTo>
                      <a:pt x="4" y="14"/>
                      <a:pt x="4" y="14"/>
                      <a:pt x="4" y="14"/>
                    </a:cubicBezTo>
                    <a:cubicBezTo>
                      <a:pt x="5" y="15"/>
                      <a:pt x="6" y="16"/>
                      <a:pt x="7" y="16"/>
                    </a:cubicBezTo>
                    <a:cubicBezTo>
                      <a:pt x="8" y="16"/>
                      <a:pt x="8" y="15"/>
                      <a:pt x="9" y="15"/>
                    </a:cubicBezTo>
                    <a:cubicBezTo>
                      <a:pt x="10" y="16"/>
                      <a:pt x="11" y="16"/>
                      <a:pt x="12" y="16"/>
                    </a:cubicBezTo>
                    <a:cubicBezTo>
                      <a:pt x="14" y="16"/>
                      <a:pt x="16" y="15"/>
                      <a:pt x="17" y="14"/>
                    </a:cubicBezTo>
                    <a:cubicBezTo>
                      <a:pt x="17" y="14"/>
                      <a:pt x="18" y="14"/>
                      <a:pt x="19" y="14"/>
                    </a:cubicBezTo>
                    <a:cubicBezTo>
                      <a:pt x="21" y="14"/>
                      <a:pt x="22" y="13"/>
                      <a:pt x="22" y="11"/>
                    </a:cubicBezTo>
                    <a:cubicBezTo>
                      <a:pt x="22" y="10"/>
                      <a:pt x="22" y="9"/>
                      <a:pt x="2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177"/>
              <p:cNvSpPr>
                <a:spLocks/>
              </p:cNvSpPr>
              <p:nvPr/>
            </p:nvSpPr>
            <p:spPr bwMode="auto">
              <a:xfrm>
                <a:off x="4331556" y="5278793"/>
                <a:ext cx="55563" cy="41275"/>
              </a:xfrm>
              <a:custGeom>
                <a:avLst/>
                <a:gdLst>
                  <a:gd name="T0" fmla="*/ 20 w 20"/>
                  <a:gd name="T1" fmla="*/ 8 h 15"/>
                  <a:gd name="T2" fmla="*/ 20 w 20"/>
                  <a:gd name="T3" fmla="*/ 8 h 15"/>
                  <a:gd name="T4" fmla="*/ 18 w 20"/>
                  <a:gd name="T5" fmla="*/ 6 h 15"/>
                  <a:gd name="T6" fmla="*/ 18 w 20"/>
                  <a:gd name="T7" fmla="*/ 6 h 15"/>
                  <a:gd name="T8" fmla="*/ 16 w 20"/>
                  <a:gd name="T9" fmla="*/ 5 h 15"/>
                  <a:gd name="T10" fmla="*/ 16 w 20"/>
                  <a:gd name="T11" fmla="*/ 4 h 15"/>
                  <a:gd name="T12" fmla="*/ 14 w 20"/>
                  <a:gd name="T13" fmla="*/ 2 h 15"/>
                  <a:gd name="T14" fmla="*/ 14 w 20"/>
                  <a:gd name="T15" fmla="*/ 2 h 15"/>
                  <a:gd name="T16" fmla="*/ 11 w 20"/>
                  <a:gd name="T17" fmla="*/ 0 h 15"/>
                  <a:gd name="T18" fmla="*/ 7 w 20"/>
                  <a:gd name="T19" fmla="*/ 3 h 15"/>
                  <a:gd name="T20" fmla="*/ 7 w 20"/>
                  <a:gd name="T21" fmla="*/ 3 h 15"/>
                  <a:gd name="T22" fmla="*/ 6 w 20"/>
                  <a:gd name="T23" fmla="*/ 5 h 15"/>
                  <a:gd name="T24" fmla="*/ 5 w 20"/>
                  <a:gd name="T25" fmla="*/ 5 h 15"/>
                  <a:gd name="T26" fmla="*/ 3 w 20"/>
                  <a:gd name="T27" fmla="*/ 6 h 15"/>
                  <a:gd name="T28" fmla="*/ 0 w 20"/>
                  <a:gd name="T29" fmla="*/ 10 h 15"/>
                  <a:gd name="T30" fmla="*/ 3 w 20"/>
                  <a:gd name="T31" fmla="*/ 13 h 15"/>
                  <a:gd name="T32" fmla="*/ 4 w 20"/>
                  <a:gd name="T33" fmla="*/ 13 h 15"/>
                  <a:gd name="T34" fmla="*/ 7 w 20"/>
                  <a:gd name="T35" fmla="*/ 14 h 15"/>
                  <a:gd name="T36" fmla="*/ 8 w 20"/>
                  <a:gd name="T37" fmla="*/ 14 h 15"/>
                  <a:gd name="T38" fmla="*/ 11 w 20"/>
                  <a:gd name="T39" fmla="*/ 15 h 15"/>
                  <a:gd name="T40" fmla="*/ 15 w 20"/>
                  <a:gd name="T41" fmla="*/ 13 h 15"/>
                  <a:gd name="T42" fmla="*/ 17 w 20"/>
                  <a:gd name="T43" fmla="*/ 13 h 15"/>
                  <a:gd name="T44" fmla="*/ 20 w 20"/>
                  <a:gd name="T45" fmla="*/ 10 h 15"/>
                  <a:gd name="T46" fmla="*/ 20 w 20"/>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5">
                    <a:moveTo>
                      <a:pt x="20" y="8"/>
                    </a:moveTo>
                    <a:cubicBezTo>
                      <a:pt x="20" y="8"/>
                      <a:pt x="20" y="8"/>
                      <a:pt x="20" y="8"/>
                    </a:cubicBezTo>
                    <a:cubicBezTo>
                      <a:pt x="20" y="7"/>
                      <a:pt x="19" y="6"/>
                      <a:pt x="18" y="6"/>
                    </a:cubicBezTo>
                    <a:cubicBezTo>
                      <a:pt x="18" y="6"/>
                      <a:pt x="18" y="6"/>
                      <a:pt x="18" y="6"/>
                    </a:cubicBezTo>
                    <a:cubicBezTo>
                      <a:pt x="17" y="5"/>
                      <a:pt x="17" y="5"/>
                      <a:pt x="16" y="5"/>
                    </a:cubicBezTo>
                    <a:cubicBezTo>
                      <a:pt x="16" y="4"/>
                      <a:pt x="16" y="4"/>
                      <a:pt x="16" y="4"/>
                    </a:cubicBezTo>
                    <a:cubicBezTo>
                      <a:pt x="16" y="3"/>
                      <a:pt x="15" y="2"/>
                      <a:pt x="14" y="2"/>
                    </a:cubicBezTo>
                    <a:cubicBezTo>
                      <a:pt x="14" y="2"/>
                      <a:pt x="14" y="2"/>
                      <a:pt x="14" y="2"/>
                    </a:cubicBezTo>
                    <a:cubicBezTo>
                      <a:pt x="13" y="1"/>
                      <a:pt x="12" y="0"/>
                      <a:pt x="11" y="0"/>
                    </a:cubicBezTo>
                    <a:cubicBezTo>
                      <a:pt x="9" y="0"/>
                      <a:pt x="8" y="1"/>
                      <a:pt x="7" y="3"/>
                    </a:cubicBezTo>
                    <a:cubicBezTo>
                      <a:pt x="7" y="3"/>
                      <a:pt x="7" y="3"/>
                      <a:pt x="7" y="3"/>
                    </a:cubicBezTo>
                    <a:cubicBezTo>
                      <a:pt x="7" y="3"/>
                      <a:pt x="6" y="4"/>
                      <a:pt x="6" y="5"/>
                    </a:cubicBezTo>
                    <a:cubicBezTo>
                      <a:pt x="5" y="5"/>
                      <a:pt x="5" y="5"/>
                      <a:pt x="5" y="5"/>
                    </a:cubicBezTo>
                    <a:cubicBezTo>
                      <a:pt x="4" y="5"/>
                      <a:pt x="3" y="5"/>
                      <a:pt x="3" y="6"/>
                    </a:cubicBezTo>
                    <a:cubicBezTo>
                      <a:pt x="1" y="7"/>
                      <a:pt x="0" y="8"/>
                      <a:pt x="0" y="10"/>
                    </a:cubicBezTo>
                    <a:cubicBezTo>
                      <a:pt x="0" y="11"/>
                      <a:pt x="1" y="13"/>
                      <a:pt x="3" y="13"/>
                    </a:cubicBezTo>
                    <a:cubicBezTo>
                      <a:pt x="3" y="13"/>
                      <a:pt x="4" y="13"/>
                      <a:pt x="4" y="13"/>
                    </a:cubicBezTo>
                    <a:cubicBezTo>
                      <a:pt x="5" y="14"/>
                      <a:pt x="6" y="14"/>
                      <a:pt x="7" y="14"/>
                    </a:cubicBezTo>
                    <a:cubicBezTo>
                      <a:pt x="7" y="14"/>
                      <a:pt x="8" y="14"/>
                      <a:pt x="8" y="14"/>
                    </a:cubicBezTo>
                    <a:cubicBezTo>
                      <a:pt x="9" y="14"/>
                      <a:pt x="10" y="15"/>
                      <a:pt x="11" y="15"/>
                    </a:cubicBezTo>
                    <a:cubicBezTo>
                      <a:pt x="13" y="15"/>
                      <a:pt x="14" y="14"/>
                      <a:pt x="15" y="13"/>
                    </a:cubicBezTo>
                    <a:cubicBezTo>
                      <a:pt x="16" y="13"/>
                      <a:pt x="17" y="13"/>
                      <a:pt x="17" y="13"/>
                    </a:cubicBezTo>
                    <a:cubicBezTo>
                      <a:pt x="19" y="13"/>
                      <a:pt x="20" y="12"/>
                      <a:pt x="20" y="10"/>
                    </a:cubicBezTo>
                    <a:cubicBezTo>
                      <a:pt x="20" y="9"/>
                      <a:pt x="20" y="9"/>
                      <a:pt x="2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178"/>
              <p:cNvSpPr>
                <a:spLocks/>
              </p:cNvSpPr>
              <p:nvPr/>
            </p:nvSpPr>
            <p:spPr bwMode="auto">
              <a:xfrm>
                <a:off x="4282344" y="5339118"/>
                <a:ext cx="26988" cy="115888"/>
              </a:xfrm>
              <a:custGeom>
                <a:avLst/>
                <a:gdLst>
                  <a:gd name="T0" fmla="*/ 8 w 10"/>
                  <a:gd name="T1" fmla="*/ 0 h 42"/>
                  <a:gd name="T2" fmla="*/ 3 w 10"/>
                  <a:gd name="T3" fmla="*/ 11 h 42"/>
                  <a:gd name="T4" fmla="*/ 1 w 10"/>
                  <a:gd name="T5" fmla="*/ 36 h 42"/>
                  <a:gd name="T6" fmla="*/ 5 w 10"/>
                  <a:gd name="T7" fmla="*/ 34 h 42"/>
                  <a:gd name="T8" fmla="*/ 10 w 10"/>
                  <a:gd name="T9" fmla="*/ 41 h 42"/>
                  <a:gd name="T10" fmla="*/ 8 w 10"/>
                  <a:gd name="T11" fmla="*/ 0 h 42"/>
                </a:gdLst>
                <a:ahLst/>
                <a:cxnLst>
                  <a:cxn ang="0">
                    <a:pos x="T0" y="T1"/>
                  </a:cxn>
                  <a:cxn ang="0">
                    <a:pos x="T2" y="T3"/>
                  </a:cxn>
                  <a:cxn ang="0">
                    <a:pos x="T4" y="T5"/>
                  </a:cxn>
                  <a:cxn ang="0">
                    <a:pos x="T6" y="T7"/>
                  </a:cxn>
                  <a:cxn ang="0">
                    <a:pos x="T8" y="T9"/>
                  </a:cxn>
                  <a:cxn ang="0">
                    <a:pos x="T10" y="T11"/>
                  </a:cxn>
                </a:cxnLst>
                <a:rect l="0" t="0" r="r" b="b"/>
                <a:pathLst>
                  <a:path w="10" h="42">
                    <a:moveTo>
                      <a:pt x="8" y="0"/>
                    </a:moveTo>
                    <a:cubicBezTo>
                      <a:pt x="8" y="0"/>
                      <a:pt x="4" y="5"/>
                      <a:pt x="3" y="11"/>
                    </a:cubicBezTo>
                    <a:cubicBezTo>
                      <a:pt x="1" y="17"/>
                      <a:pt x="0" y="30"/>
                      <a:pt x="1" y="36"/>
                    </a:cubicBezTo>
                    <a:cubicBezTo>
                      <a:pt x="3" y="42"/>
                      <a:pt x="2" y="32"/>
                      <a:pt x="5" y="34"/>
                    </a:cubicBezTo>
                    <a:cubicBezTo>
                      <a:pt x="7" y="36"/>
                      <a:pt x="7" y="41"/>
                      <a:pt x="10" y="41"/>
                    </a:cubicBezTo>
                    <a:cubicBezTo>
                      <a:pt x="10" y="41"/>
                      <a:pt x="1" y="24"/>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179"/>
              <p:cNvSpPr>
                <a:spLocks/>
              </p:cNvSpPr>
              <p:nvPr/>
            </p:nvSpPr>
            <p:spPr bwMode="auto">
              <a:xfrm>
                <a:off x="4363306" y="5455006"/>
                <a:ext cx="44450" cy="6350"/>
              </a:xfrm>
              <a:custGeom>
                <a:avLst/>
                <a:gdLst>
                  <a:gd name="T0" fmla="*/ 11 w 16"/>
                  <a:gd name="T1" fmla="*/ 0 h 2"/>
                  <a:gd name="T2" fmla="*/ 13 w 16"/>
                  <a:gd name="T3" fmla="*/ 2 h 2"/>
                  <a:gd name="T4" fmla="*/ 16 w 16"/>
                  <a:gd name="T5" fmla="*/ 2 h 2"/>
                  <a:gd name="T6" fmla="*/ 12 w 16"/>
                  <a:gd name="T7" fmla="*/ 2 h 2"/>
                  <a:gd name="T8" fmla="*/ 9 w 16"/>
                  <a:gd name="T9" fmla="*/ 2 h 2"/>
                  <a:gd name="T10" fmla="*/ 5 w 16"/>
                  <a:gd name="T11" fmla="*/ 2 h 2"/>
                  <a:gd name="T12" fmla="*/ 1 w 16"/>
                  <a:gd name="T13" fmla="*/ 2 h 2"/>
                  <a:gd name="T14" fmla="*/ 2 w 16"/>
                  <a:gd name="T15" fmla="*/ 2 h 2"/>
                  <a:gd name="T16" fmla="*/ 6 w 16"/>
                  <a:gd name="T17" fmla="*/ 1 h 2"/>
                  <a:gd name="T18" fmla="*/ 11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0"/>
                    </a:moveTo>
                    <a:cubicBezTo>
                      <a:pt x="11" y="0"/>
                      <a:pt x="11" y="1"/>
                      <a:pt x="13" y="2"/>
                    </a:cubicBezTo>
                    <a:cubicBezTo>
                      <a:pt x="16" y="2"/>
                      <a:pt x="16" y="2"/>
                      <a:pt x="16" y="2"/>
                    </a:cubicBezTo>
                    <a:cubicBezTo>
                      <a:pt x="16" y="2"/>
                      <a:pt x="13" y="2"/>
                      <a:pt x="12" y="2"/>
                    </a:cubicBezTo>
                    <a:cubicBezTo>
                      <a:pt x="11" y="2"/>
                      <a:pt x="10" y="2"/>
                      <a:pt x="9" y="2"/>
                    </a:cubicBezTo>
                    <a:cubicBezTo>
                      <a:pt x="8" y="2"/>
                      <a:pt x="6" y="2"/>
                      <a:pt x="5" y="2"/>
                    </a:cubicBezTo>
                    <a:cubicBezTo>
                      <a:pt x="3" y="2"/>
                      <a:pt x="2" y="2"/>
                      <a:pt x="1" y="2"/>
                    </a:cubicBezTo>
                    <a:cubicBezTo>
                      <a:pt x="0" y="2"/>
                      <a:pt x="1" y="2"/>
                      <a:pt x="2" y="2"/>
                    </a:cubicBezTo>
                    <a:cubicBezTo>
                      <a:pt x="4" y="2"/>
                      <a:pt x="5" y="2"/>
                      <a:pt x="6" y="1"/>
                    </a:cubicBezTo>
                    <a:cubicBezTo>
                      <a:pt x="6" y="0"/>
                      <a:pt x="11"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180"/>
              <p:cNvSpPr>
                <a:spLocks/>
              </p:cNvSpPr>
              <p:nvPr/>
            </p:nvSpPr>
            <p:spPr bwMode="auto">
              <a:xfrm>
                <a:off x="4363306" y="5405793"/>
                <a:ext cx="23813" cy="14288"/>
              </a:xfrm>
              <a:custGeom>
                <a:avLst/>
                <a:gdLst>
                  <a:gd name="T0" fmla="*/ 0 w 9"/>
                  <a:gd name="T1" fmla="*/ 0 h 5"/>
                  <a:gd name="T2" fmla="*/ 8 w 9"/>
                  <a:gd name="T3" fmla="*/ 3 h 5"/>
                  <a:gd name="T4" fmla="*/ 9 w 9"/>
                  <a:gd name="T5" fmla="*/ 5 h 5"/>
                  <a:gd name="T6" fmla="*/ 6 w 9"/>
                  <a:gd name="T7" fmla="*/ 4 h 5"/>
                  <a:gd name="T8" fmla="*/ 0 w 9"/>
                  <a:gd name="T9" fmla="*/ 0 h 5"/>
                  <a:gd name="T10" fmla="*/ 0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0" y="0"/>
                    </a:moveTo>
                    <a:cubicBezTo>
                      <a:pt x="0" y="0"/>
                      <a:pt x="3" y="3"/>
                      <a:pt x="8" y="3"/>
                    </a:cubicBezTo>
                    <a:cubicBezTo>
                      <a:pt x="9" y="5"/>
                      <a:pt x="9" y="5"/>
                      <a:pt x="9" y="5"/>
                    </a:cubicBezTo>
                    <a:cubicBezTo>
                      <a:pt x="9" y="5"/>
                      <a:pt x="7" y="4"/>
                      <a:pt x="6" y="4"/>
                    </a:cubicBezTo>
                    <a:cubicBezTo>
                      <a:pt x="5" y="3"/>
                      <a:pt x="1" y="2"/>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181"/>
              <p:cNvSpPr>
                <a:spLocks/>
              </p:cNvSpPr>
              <p:nvPr/>
            </p:nvSpPr>
            <p:spPr bwMode="auto">
              <a:xfrm>
                <a:off x="4364894" y="5405793"/>
                <a:ext cx="6350" cy="6350"/>
              </a:xfrm>
              <a:custGeom>
                <a:avLst/>
                <a:gdLst>
                  <a:gd name="T0" fmla="*/ 0 w 2"/>
                  <a:gd name="T1" fmla="*/ 0 h 2"/>
                  <a:gd name="T2" fmla="*/ 1 w 2"/>
                  <a:gd name="T3" fmla="*/ 2 h 2"/>
                  <a:gd name="T4" fmla="*/ 1 w 2"/>
                  <a:gd name="T5" fmla="*/ 2 h 2"/>
                  <a:gd name="T6" fmla="*/ 1 w 2"/>
                  <a:gd name="T7" fmla="*/ 2 h 2"/>
                  <a:gd name="T8" fmla="*/ 1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1" y="2"/>
                    </a:cubicBezTo>
                    <a:cubicBezTo>
                      <a:pt x="2" y="2"/>
                      <a:pt x="1" y="2"/>
                      <a:pt x="1" y="2"/>
                    </a:cubicBezTo>
                    <a:cubicBezTo>
                      <a:pt x="1" y="2"/>
                      <a:pt x="1" y="2"/>
                      <a:pt x="1" y="2"/>
                    </a:cubicBezTo>
                    <a:cubicBezTo>
                      <a:pt x="1" y="2"/>
                      <a:pt x="1" y="2"/>
                      <a:pt x="1" y="2"/>
                    </a:cubicBezTo>
                    <a:cubicBezTo>
                      <a:pt x="1" y="2"/>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1" name="Freeform 182"/>
              <p:cNvSpPr>
                <a:spLocks/>
              </p:cNvSpPr>
              <p:nvPr/>
            </p:nvSpPr>
            <p:spPr bwMode="auto">
              <a:xfrm>
                <a:off x="4368069" y="5380393"/>
                <a:ext cx="28575" cy="80963"/>
              </a:xfrm>
              <a:custGeom>
                <a:avLst/>
                <a:gdLst>
                  <a:gd name="T0" fmla="*/ 7 w 10"/>
                  <a:gd name="T1" fmla="*/ 4 h 29"/>
                  <a:gd name="T2" fmla="*/ 8 w 10"/>
                  <a:gd name="T3" fmla="*/ 13 h 29"/>
                  <a:gd name="T4" fmla="*/ 9 w 10"/>
                  <a:gd name="T5" fmla="*/ 29 h 29"/>
                  <a:gd name="T6" fmla="*/ 3 w 10"/>
                  <a:gd name="T7" fmla="*/ 29 h 29"/>
                  <a:gd name="T8" fmla="*/ 6 w 10"/>
                  <a:gd name="T9" fmla="*/ 18 h 29"/>
                  <a:gd name="T10" fmla="*/ 0 w 10"/>
                  <a:gd name="T11" fmla="*/ 3 h 29"/>
                  <a:gd name="T12" fmla="*/ 2 w 10"/>
                  <a:gd name="T13" fmla="*/ 3 h 29"/>
                  <a:gd name="T14" fmla="*/ 5 w 10"/>
                  <a:gd name="T15" fmla="*/ 10 h 29"/>
                  <a:gd name="T16" fmla="*/ 5 w 10"/>
                  <a:gd name="T17" fmla="*/ 3 h 29"/>
                  <a:gd name="T18" fmla="*/ 7 w 10"/>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7" y="4"/>
                    </a:moveTo>
                    <a:cubicBezTo>
                      <a:pt x="7" y="4"/>
                      <a:pt x="6" y="4"/>
                      <a:pt x="8" y="13"/>
                    </a:cubicBezTo>
                    <a:cubicBezTo>
                      <a:pt x="10" y="22"/>
                      <a:pt x="9" y="29"/>
                      <a:pt x="9" y="29"/>
                    </a:cubicBezTo>
                    <a:cubicBezTo>
                      <a:pt x="3" y="29"/>
                      <a:pt x="3" y="29"/>
                      <a:pt x="3" y="29"/>
                    </a:cubicBezTo>
                    <a:cubicBezTo>
                      <a:pt x="3" y="29"/>
                      <a:pt x="6" y="23"/>
                      <a:pt x="6" y="18"/>
                    </a:cubicBezTo>
                    <a:cubicBezTo>
                      <a:pt x="5" y="12"/>
                      <a:pt x="1" y="7"/>
                      <a:pt x="0" y="3"/>
                    </a:cubicBezTo>
                    <a:cubicBezTo>
                      <a:pt x="2" y="3"/>
                      <a:pt x="2" y="3"/>
                      <a:pt x="2" y="3"/>
                    </a:cubicBezTo>
                    <a:cubicBezTo>
                      <a:pt x="2" y="3"/>
                      <a:pt x="4" y="9"/>
                      <a:pt x="5" y="10"/>
                    </a:cubicBezTo>
                    <a:cubicBezTo>
                      <a:pt x="5" y="10"/>
                      <a:pt x="4" y="5"/>
                      <a:pt x="5" y="3"/>
                    </a:cubicBezTo>
                    <a:cubicBezTo>
                      <a:pt x="6" y="0"/>
                      <a:pt x="7" y="4"/>
                      <a:pt x="7"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2" name="Freeform 183"/>
              <p:cNvSpPr>
                <a:spLocks noEditPoints="1"/>
              </p:cNvSpPr>
              <p:nvPr/>
            </p:nvSpPr>
            <p:spPr bwMode="auto">
              <a:xfrm>
                <a:off x="4374419" y="5391506"/>
                <a:ext cx="7938" cy="17463"/>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6 h 6"/>
                  <a:gd name="T12" fmla="*/ 0 w 3"/>
                  <a:gd name="T13" fmla="*/ 0 h 6"/>
                  <a:gd name="T14" fmla="*/ 0 w 3"/>
                  <a:gd name="T15" fmla="*/ 0 h 6"/>
                  <a:gd name="T16" fmla="*/ 3 w 3"/>
                  <a:gd name="T17" fmla="*/ 6 h 6"/>
                  <a:gd name="T18" fmla="*/ 3 w 3"/>
                  <a:gd name="T19" fmla="*/ 6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0" y="0"/>
                    </a:moveTo>
                    <a:cubicBezTo>
                      <a:pt x="0" y="0"/>
                      <a:pt x="0" y="0"/>
                      <a:pt x="0" y="0"/>
                    </a:cubicBezTo>
                    <a:cubicBezTo>
                      <a:pt x="1" y="2"/>
                      <a:pt x="2" y="5"/>
                      <a:pt x="3" y="6"/>
                    </a:cubicBezTo>
                    <a:cubicBezTo>
                      <a:pt x="3" y="6"/>
                      <a:pt x="3" y="6"/>
                      <a:pt x="3" y="6"/>
                    </a:cubicBezTo>
                    <a:cubicBezTo>
                      <a:pt x="2" y="5"/>
                      <a:pt x="1" y="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184"/>
              <p:cNvSpPr>
                <a:spLocks/>
              </p:cNvSpPr>
              <p:nvPr/>
            </p:nvSpPr>
            <p:spPr bwMode="auto">
              <a:xfrm>
                <a:off x="4371244" y="5391506"/>
                <a:ext cx="19050" cy="42863"/>
              </a:xfrm>
              <a:custGeom>
                <a:avLst/>
                <a:gdLst>
                  <a:gd name="T0" fmla="*/ 4 w 7"/>
                  <a:gd name="T1" fmla="*/ 0 h 15"/>
                  <a:gd name="T2" fmla="*/ 4 w 7"/>
                  <a:gd name="T3" fmla="*/ 6 h 15"/>
                  <a:gd name="T4" fmla="*/ 4 w 7"/>
                  <a:gd name="T5" fmla="*/ 6 h 15"/>
                  <a:gd name="T6" fmla="*/ 4 w 7"/>
                  <a:gd name="T7" fmla="*/ 6 h 15"/>
                  <a:gd name="T8" fmla="*/ 4 w 7"/>
                  <a:gd name="T9" fmla="*/ 6 h 15"/>
                  <a:gd name="T10" fmla="*/ 4 w 7"/>
                  <a:gd name="T11" fmla="*/ 6 h 15"/>
                  <a:gd name="T12" fmla="*/ 4 w 7"/>
                  <a:gd name="T13" fmla="*/ 6 h 15"/>
                  <a:gd name="T14" fmla="*/ 4 w 7"/>
                  <a:gd name="T15" fmla="*/ 6 h 15"/>
                  <a:gd name="T16" fmla="*/ 1 w 7"/>
                  <a:gd name="T17" fmla="*/ 0 h 15"/>
                  <a:gd name="T18" fmla="*/ 0 w 7"/>
                  <a:gd name="T19" fmla="*/ 0 h 15"/>
                  <a:gd name="T20" fmla="*/ 4 w 7"/>
                  <a:gd name="T21" fmla="*/ 8 h 15"/>
                  <a:gd name="T22" fmla="*/ 7 w 7"/>
                  <a:gd name="T23" fmla="*/ 15 h 15"/>
                  <a:gd name="T24" fmla="*/ 6 w 7"/>
                  <a:gd name="T25" fmla="*/ 8 h 15"/>
                  <a:gd name="T26" fmla="*/ 5 w 7"/>
                  <a:gd name="T27" fmla="*/ 1 h 15"/>
                  <a:gd name="T28" fmla="*/ 4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4" y="0"/>
                    </a:moveTo>
                    <a:cubicBezTo>
                      <a:pt x="4" y="3"/>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5"/>
                      <a:pt x="2" y="2"/>
                      <a:pt x="1" y="0"/>
                    </a:cubicBezTo>
                    <a:cubicBezTo>
                      <a:pt x="0" y="0"/>
                      <a:pt x="0" y="0"/>
                      <a:pt x="0" y="0"/>
                    </a:cubicBezTo>
                    <a:cubicBezTo>
                      <a:pt x="0" y="0"/>
                      <a:pt x="2" y="6"/>
                      <a:pt x="4" y="8"/>
                    </a:cubicBezTo>
                    <a:cubicBezTo>
                      <a:pt x="7" y="10"/>
                      <a:pt x="7" y="15"/>
                      <a:pt x="7" y="15"/>
                    </a:cubicBezTo>
                    <a:cubicBezTo>
                      <a:pt x="7" y="15"/>
                      <a:pt x="7" y="9"/>
                      <a:pt x="6" y="8"/>
                    </a:cubicBezTo>
                    <a:cubicBezTo>
                      <a:pt x="6" y="6"/>
                      <a:pt x="5" y="2"/>
                      <a:pt x="5" y="1"/>
                    </a:cubicBezTo>
                    <a:cubicBezTo>
                      <a:pt x="5" y="0"/>
                      <a:pt x="5"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185"/>
              <p:cNvSpPr>
                <a:spLocks/>
              </p:cNvSpPr>
              <p:nvPr/>
            </p:nvSpPr>
            <p:spPr bwMode="auto">
              <a:xfrm>
                <a:off x="4390294" y="5413731"/>
                <a:ext cx="25400" cy="22225"/>
              </a:xfrm>
              <a:custGeom>
                <a:avLst/>
                <a:gdLst>
                  <a:gd name="T0" fmla="*/ 9 w 9"/>
                  <a:gd name="T1" fmla="*/ 0 h 8"/>
                  <a:gd name="T2" fmla="*/ 0 w 9"/>
                  <a:gd name="T3" fmla="*/ 6 h 8"/>
                  <a:gd name="T4" fmla="*/ 0 w 9"/>
                  <a:gd name="T5" fmla="*/ 8 h 8"/>
                  <a:gd name="T6" fmla="*/ 3 w 9"/>
                  <a:gd name="T7" fmla="*/ 6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0"/>
                      <a:pt x="7" y="4"/>
                      <a:pt x="0" y="6"/>
                    </a:cubicBezTo>
                    <a:cubicBezTo>
                      <a:pt x="0" y="8"/>
                      <a:pt x="0" y="8"/>
                      <a:pt x="0" y="8"/>
                    </a:cubicBezTo>
                    <a:cubicBezTo>
                      <a:pt x="0" y="8"/>
                      <a:pt x="1" y="7"/>
                      <a:pt x="3" y="6"/>
                    </a:cubicBezTo>
                    <a:cubicBezTo>
                      <a:pt x="4" y="5"/>
                      <a:pt x="8" y="2"/>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186"/>
              <p:cNvSpPr>
                <a:spLocks/>
              </p:cNvSpPr>
              <p:nvPr/>
            </p:nvSpPr>
            <p:spPr bwMode="auto">
              <a:xfrm>
                <a:off x="4398231" y="5405793"/>
                <a:ext cx="11113" cy="28575"/>
              </a:xfrm>
              <a:custGeom>
                <a:avLst/>
                <a:gdLst>
                  <a:gd name="T0" fmla="*/ 2 w 4"/>
                  <a:gd name="T1" fmla="*/ 0 h 10"/>
                  <a:gd name="T2" fmla="*/ 2 w 4"/>
                  <a:gd name="T3" fmla="*/ 7 h 10"/>
                  <a:gd name="T4" fmla="*/ 2 w 4"/>
                  <a:gd name="T5" fmla="*/ 7 h 10"/>
                  <a:gd name="T6" fmla="*/ 3 w 4"/>
                  <a:gd name="T7" fmla="*/ 6 h 10"/>
                  <a:gd name="T8" fmla="*/ 2 w 4"/>
                  <a:gd name="T9" fmla="*/ 0 h 10"/>
                </a:gdLst>
                <a:ahLst/>
                <a:cxnLst>
                  <a:cxn ang="0">
                    <a:pos x="T0" y="T1"/>
                  </a:cxn>
                  <a:cxn ang="0">
                    <a:pos x="T2" y="T3"/>
                  </a:cxn>
                  <a:cxn ang="0">
                    <a:pos x="T4" y="T5"/>
                  </a:cxn>
                  <a:cxn ang="0">
                    <a:pos x="T6" y="T7"/>
                  </a:cxn>
                  <a:cxn ang="0">
                    <a:pos x="T8" y="T9"/>
                  </a:cxn>
                </a:cxnLst>
                <a:rect l="0" t="0" r="r" b="b"/>
                <a:pathLst>
                  <a:path w="4" h="10">
                    <a:moveTo>
                      <a:pt x="2" y="0"/>
                    </a:moveTo>
                    <a:cubicBezTo>
                      <a:pt x="2" y="0"/>
                      <a:pt x="3" y="4"/>
                      <a:pt x="2" y="7"/>
                    </a:cubicBezTo>
                    <a:cubicBezTo>
                      <a:pt x="0" y="10"/>
                      <a:pt x="1" y="7"/>
                      <a:pt x="2" y="7"/>
                    </a:cubicBezTo>
                    <a:cubicBezTo>
                      <a:pt x="3" y="6"/>
                      <a:pt x="3" y="6"/>
                      <a:pt x="3" y="6"/>
                    </a:cubicBezTo>
                    <a:cubicBezTo>
                      <a:pt x="3" y="6"/>
                      <a:pt x="4" y="2"/>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187"/>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4 h 10"/>
                  <a:gd name="T28" fmla="*/ 14 w 14"/>
                  <a:gd name="T29" fmla="*/ 6 h 10"/>
                  <a:gd name="T30" fmla="*/ 12 w 14"/>
                  <a:gd name="T31" fmla="*/ 9 h 10"/>
                  <a:gd name="T32" fmla="*/ 11 w 14"/>
                  <a:gd name="T33" fmla="*/ 8 h 10"/>
                  <a:gd name="T34" fmla="*/ 9 w 14"/>
                  <a:gd name="T35" fmla="*/ 10 h 10"/>
                  <a:gd name="T36" fmla="*/ 8 w 14"/>
                  <a:gd name="T37" fmla="*/ 9 h 10"/>
                  <a:gd name="T38" fmla="*/ 7 w 14"/>
                  <a:gd name="T39" fmla="*/ 10 h 10"/>
                  <a:gd name="T40" fmla="*/ 4 w 14"/>
                  <a:gd name="T41" fmla="*/ 8 h 10"/>
                  <a:gd name="T42" fmla="*/ 2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3"/>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1" y="3"/>
                      <a:pt x="11" y="3"/>
                      <a:pt x="11" y="3"/>
                    </a:cubicBezTo>
                    <a:cubicBezTo>
                      <a:pt x="11" y="3"/>
                      <a:pt x="12" y="4"/>
                      <a:pt x="12" y="4"/>
                    </a:cubicBezTo>
                    <a:cubicBezTo>
                      <a:pt x="13" y="4"/>
                      <a:pt x="14" y="5"/>
                      <a:pt x="14" y="6"/>
                    </a:cubicBezTo>
                    <a:cubicBezTo>
                      <a:pt x="14" y="8"/>
                      <a:pt x="13" y="9"/>
                      <a:pt x="12" y="9"/>
                    </a:cubicBezTo>
                    <a:cubicBezTo>
                      <a:pt x="11" y="8"/>
                      <a:pt x="11" y="8"/>
                      <a:pt x="11" y="8"/>
                    </a:cubicBezTo>
                    <a:cubicBezTo>
                      <a:pt x="11" y="9"/>
                      <a:pt x="10" y="10"/>
                      <a:pt x="9" y="10"/>
                    </a:cubicBezTo>
                    <a:cubicBezTo>
                      <a:pt x="8" y="9"/>
                      <a:pt x="8" y="9"/>
                      <a:pt x="8" y="9"/>
                    </a:cubicBezTo>
                    <a:cubicBezTo>
                      <a:pt x="8" y="10"/>
                      <a:pt x="7" y="10"/>
                      <a:pt x="7" y="10"/>
                    </a:cubicBezTo>
                    <a:cubicBezTo>
                      <a:pt x="5" y="10"/>
                      <a:pt x="4" y="9"/>
                      <a:pt x="4" y="8"/>
                    </a:cubicBezTo>
                    <a:cubicBezTo>
                      <a:pt x="3" y="9"/>
                      <a:pt x="3" y="9"/>
                      <a:pt x="2" y="9"/>
                    </a:cubicBezTo>
                    <a:cubicBezTo>
                      <a:pt x="1" y="9"/>
                      <a:pt x="0" y="8"/>
                      <a:pt x="0" y="7"/>
                    </a:cubicBezTo>
                    <a:cubicBezTo>
                      <a:pt x="0" y="6"/>
                      <a:pt x="0"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188"/>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0 w 14"/>
                  <a:gd name="T25" fmla="*/ 3 h 10"/>
                  <a:gd name="T26" fmla="*/ 12 w 14"/>
                  <a:gd name="T27" fmla="*/ 4 h 10"/>
                  <a:gd name="T28" fmla="*/ 14 w 14"/>
                  <a:gd name="T29" fmla="*/ 6 h 10"/>
                  <a:gd name="T30" fmla="*/ 12 w 14"/>
                  <a:gd name="T31" fmla="*/ 8 h 10"/>
                  <a:gd name="T32" fmla="*/ 11 w 14"/>
                  <a:gd name="T33" fmla="*/ 8 h 10"/>
                  <a:gd name="T34" fmla="*/ 9 w 14"/>
                  <a:gd name="T35" fmla="*/ 9 h 10"/>
                  <a:gd name="T36" fmla="*/ 8 w 14"/>
                  <a:gd name="T37" fmla="*/ 9 h 10"/>
                  <a:gd name="T38" fmla="*/ 7 w 14"/>
                  <a:gd name="T39" fmla="*/ 10 h 10"/>
                  <a:gd name="T40" fmla="*/ 4 w 14"/>
                  <a:gd name="T41" fmla="*/ 8 h 10"/>
                  <a:gd name="T42" fmla="*/ 3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4"/>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0" y="3"/>
                      <a:pt x="10" y="3"/>
                      <a:pt x="10" y="3"/>
                    </a:cubicBezTo>
                    <a:cubicBezTo>
                      <a:pt x="11" y="3"/>
                      <a:pt x="12" y="4"/>
                      <a:pt x="12" y="4"/>
                    </a:cubicBezTo>
                    <a:cubicBezTo>
                      <a:pt x="13" y="4"/>
                      <a:pt x="14" y="5"/>
                      <a:pt x="14" y="6"/>
                    </a:cubicBezTo>
                    <a:cubicBezTo>
                      <a:pt x="14" y="7"/>
                      <a:pt x="13" y="8"/>
                      <a:pt x="12" y="8"/>
                    </a:cubicBezTo>
                    <a:cubicBezTo>
                      <a:pt x="11" y="8"/>
                      <a:pt x="11" y="8"/>
                      <a:pt x="11" y="8"/>
                    </a:cubicBezTo>
                    <a:cubicBezTo>
                      <a:pt x="11" y="9"/>
                      <a:pt x="10" y="9"/>
                      <a:pt x="9" y="9"/>
                    </a:cubicBezTo>
                    <a:cubicBezTo>
                      <a:pt x="8" y="9"/>
                      <a:pt x="8" y="9"/>
                      <a:pt x="8" y="9"/>
                    </a:cubicBezTo>
                    <a:cubicBezTo>
                      <a:pt x="8" y="9"/>
                      <a:pt x="7" y="10"/>
                      <a:pt x="7" y="10"/>
                    </a:cubicBezTo>
                    <a:cubicBezTo>
                      <a:pt x="5" y="10"/>
                      <a:pt x="4" y="9"/>
                      <a:pt x="4" y="8"/>
                    </a:cubicBezTo>
                    <a:cubicBezTo>
                      <a:pt x="3" y="8"/>
                      <a:pt x="3" y="9"/>
                      <a:pt x="3" y="9"/>
                    </a:cubicBezTo>
                    <a:cubicBezTo>
                      <a:pt x="1" y="9"/>
                      <a:pt x="0" y="8"/>
                      <a:pt x="0" y="7"/>
                    </a:cubicBezTo>
                    <a:cubicBezTo>
                      <a:pt x="0" y="6"/>
                      <a:pt x="1"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8" name="Freeform 189"/>
              <p:cNvSpPr>
                <a:spLocks/>
              </p:cNvSpPr>
              <p:nvPr/>
            </p:nvSpPr>
            <p:spPr bwMode="auto">
              <a:xfrm>
                <a:off x="4396644" y="5391506"/>
                <a:ext cx="33338" cy="25400"/>
              </a:xfrm>
              <a:custGeom>
                <a:avLst/>
                <a:gdLst>
                  <a:gd name="T0" fmla="*/ 0 w 12"/>
                  <a:gd name="T1" fmla="*/ 5 h 9"/>
                  <a:gd name="T2" fmla="*/ 0 w 12"/>
                  <a:gd name="T3" fmla="*/ 5 h 9"/>
                  <a:gd name="T4" fmla="*/ 1 w 12"/>
                  <a:gd name="T5" fmla="*/ 4 h 9"/>
                  <a:gd name="T6" fmla="*/ 2 w 12"/>
                  <a:gd name="T7" fmla="*/ 4 h 9"/>
                  <a:gd name="T8" fmla="*/ 3 w 12"/>
                  <a:gd name="T9" fmla="*/ 3 h 9"/>
                  <a:gd name="T10" fmla="*/ 3 w 12"/>
                  <a:gd name="T11" fmla="*/ 3 h 9"/>
                  <a:gd name="T12" fmla="*/ 4 w 12"/>
                  <a:gd name="T13" fmla="*/ 1 h 9"/>
                  <a:gd name="T14" fmla="*/ 4 w 12"/>
                  <a:gd name="T15" fmla="*/ 1 h 9"/>
                  <a:gd name="T16" fmla="*/ 6 w 12"/>
                  <a:gd name="T17" fmla="*/ 0 h 9"/>
                  <a:gd name="T18" fmla="*/ 8 w 12"/>
                  <a:gd name="T19" fmla="*/ 2 h 9"/>
                  <a:gd name="T20" fmla="*/ 8 w 12"/>
                  <a:gd name="T21" fmla="*/ 2 h 9"/>
                  <a:gd name="T22" fmla="*/ 9 w 12"/>
                  <a:gd name="T23" fmla="*/ 3 h 9"/>
                  <a:gd name="T24" fmla="*/ 9 w 12"/>
                  <a:gd name="T25" fmla="*/ 3 h 9"/>
                  <a:gd name="T26" fmla="*/ 10 w 12"/>
                  <a:gd name="T27" fmla="*/ 4 h 9"/>
                  <a:gd name="T28" fmla="*/ 12 w 12"/>
                  <a:gd name="T29" fmla="*/ 6 h 9"/>
                  <a:gd name="T30" fmla="*/ 10 w 12"/>
                  <a:gd name="T31" fmla="*/ 8 h 9"/>
                  <a:gd name="T32" fmla="*/ 9 w 12"/>
                  <a:gd name="T33" fmla="*/ 8 h 9"/>
                  <a:gd name="T34" fmla="*/ 8 w 12"/>
                  <a:gd name="T35" fmla="*/ 9 h 9"/>
                  <a:gd name="T36" fmla="*/ 7 w 12"/>
                  <a:gd name="T37" fmla="*/ 9 h 9"/>
                  <a:gd name="T38" fmla="*/ 6 w 12"/>
                  <a:gd name="T39" fmla="*/ 9 h 9"/>
                  <a:gd name="T40" fmla="*/ 3 w 12"/>
                  <a:gd name="T41" fmla="*/ 8 h 9"/>
                  <a:gd name="T42" fmla="*/ 2 w 12"/>
                  <a:gd name="T43" fmla="*/ 8 h 9"/>
                  <a:gd name="T44" fmla="*/ 0 w 12"/>
                  <a:gd name="T45" fmla="*/ 6 h 9"/>
                  <a:gd name="T46" fmla="*/ 0 w 1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9">
                    <a:moveTo>
                      <a:pt x="0" y="5"/>
                    </a:moveTo>
                    <a:cubicBezTo>
                      <a:pt x="0" y="5"/>
                      <a:pt x="0" y="5"/>
                      <a:pt x="0" y="5"/>
                    </a:cubicBezTo>
                    <a:cubicBezTo>
                      <a:pt x="0" y="4"/>
                      <a:pt x="1" y="4"/>
                      <a:pt x="1" y="4"/>
                    </a:cubicBezTo>
                    <a:cubicBezTo>
                      <a:pt x="2" y="4"/>
                      <a:pt x="2" y="4"/>
                      <a:pt x="2" y="4"/>
                    </a:cubicBezTo>
                    <a:cubicBezTo>
                      <a:pt x="2" y="3"/>
                      <a:pt x="2" y="3"/>
                      <a:pt x="3" y="3"/>
                    </a:cubicBezTo>
                    <a:cubicBezTo>
                      <a:pt x="3" y="3"/>
                      <a:pt x="3" y="3"/>
                      <a:pt x="3" y="3"/>
                    </a:cubicBezTo>
                    <a:cubicBezTo>
                      <a:pt x="3" y="2"/>
                      <a:pt x="3" y="1"/>
                      <a:pt x="4" y="1"/>
                    </a:cubicBezTo>
                    <a:cubicBezTo>
                      <a:pt x="4" y="1"/>
                      <a:pt x="4" y="1"/>
                      <a:pt x="4" y="1"/>
                    </a:cubicBezTo>
                    <a:cubicBezTo>
                      <a:pt x="4" y="1"/>
                      <a:pt x="5" y="0"/>
                      <a:pt x="6" y="0"/>
                    </a:cubicBezTo>
                    <a:cubicBezTo>
                      <a:pt x="7" y="0"/>
                      <a:pt x="7" y="1"/>
                      <a:pt x="8" y="2"/>
                    </a:cubicBezTo>
                    <a:cubicBezTo>
                      <a:pt x="8" y="2"/>
                      <a:pt x="8" y="2"/>
                      <a:pt x="8" y="2"/>
                    </a:cubicBezTo>
                    <a:cubicBezTo>
                      <a:pt x="8" y="2"/>
                      <a:pt x="9" y="3"/>
                      <a:pt x="9" y="3"/>
                    </a:cubicBezTo>
                    <a:cubicBezTo>
                      <a:pt x="9" y="3"/>
                      <a:pt x="9" y="3"/>
                      <a:pt x="9" y="3"/>
                    </a:cubicBezTo>
                    <a:cubicBezTo>
                      <a:pt x="10" y="3"/>
                      <a:pt x="10" y="3"/>
                      <a:pt x="10" y="4"/>
                    </a:cubicBezTo>
                    <a:cubicBezTo>
                      <a:pt x="11" y="4"/>
                      <a:pt x="12" y="5"/>
                      <a:pt x="12" y="6"/>
                    </a:cubicBezTo>
                    <a:cubicBezTo>
                      <a:pt x="12" y="7"/>
                      <a:pt x="11" y="8"/>
                      <a:pt x="10" y="8"/>
                    </a:cubicBezTo>
                    <a:cubicBezTo>
                      <a:pt x="9" y="8"/>
                      <a:pt x="9" y="8"/>
                      <a:pt x="9" y="8"/>
                    </a:cubicBezTo>
                    <a:cubicBezTo>
                      <a:pt x="9" y="8"/>
                      <a:pt x="9" y="9"/>
                      <a:pt x="8" y="9"/>
                    </a:cubicBezTo>
                    <a:cubicBezTo>
                      <a:pt x="7" y="9"/>
                      <a:pt x="7" y="9"/>
                      <a:pt x="7" y="9"/>
                    </a:cubicBezTo>
                    <a:cubicBezTo>
                      <a:pt x="7" y="9"/>
                      <a:pt x="6" y="9"/>
                      <a:pt x="6" y="9"/>
                    </a:cubicBezTo>
                    <a:cubicBezTo>
                      <a:pt x="4" y="9"/>
                      <a:pt x="4" y="8"/>
                      <a:pt x="3" y="8"/>
                    </a:cubicBezTo>
                    <a:cubicBezTo>
                      <a:pt x="3" y="8"/>
                      <a:pt x="2" y="8"/>
                      <a:pt x="2" y="8"/>
                    </a:cubicBezTo>
                    <a:cubicBezTo>
                      <a:pt x="1" y="8"/>
                      <a:pt x="0" y="7"/>
                      <a:pt x="0" y="6"/>
                    </a:cubicBezTo>
                    <a:cubicBezTo>
                      <a:pt x="0" y="6"/>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9" name="Freeform 190"/>
              <p:cNvSpPr>
                <a:spLocks/>
              </p:cNvSpPr>
              <p:nvPr/>
            </p:nvSpPr>
            <p:spPr bwMode="auto">
              <a:xfrm>
                <a:off x="4334731" y="5328006"/>
                <a:ext cx="96838" cy="66675"/>
              </a:xfrm>
              <a:custGeom>
                <a:avLst/>
                <a:gdLst>
                  <a:gd name="T0" fmla="*/ 1 w 35"/>
                  <a:gd name="T1" fmla="*/ 13 h 24"/>
                  <a:gd name="T2" fmla="*/ 1 w 35"/>
                  <a:gd name="T3" fmla="*/ 12 h 24"/>
                  <a:gd name="T4" fmla="*/ 4 w 35"/>
                  <a:gd name="T5" fmla="*/ 10 h 24"/>
                  <a:gd name="T6" fmla="*/ 5 w 35"/>
                  <a:gd name="T7" fmla="*/ 10 h 24"/>
                  <a:gd name="T8" fmla="*/ 8 w 35"/>
                  <a:gd name="T9" fmla="*/ 7 h 24"/>
                  <a:gd name="T10" fmla="*/ 8 w 35"/>
                  <a:gd name="T11" fmla="*/ 6 h 24"/>
                  <a:gd name="T12" fmla="*/ 11 w 35"/>
                  <a:gd name="T13" fmla="*/ 3 h 24"/>
                  <a:gd name="T14" fmla="*/ 11 w 35"/>
                  <a:gd name="T15" fmla="*/ 3 h 24"/>
                  <a:gd name="T16" fmla="*/ 16 w 35"/>
                  <a:gd name="T17" fmla="*/ 0 h 24"/>
                  <a:gd name="T18" fmla="*/ 22 w 35"/>
                  <a:gd name="T19" fmla="*/ 5 h 24"/>
                  <a:gd name="T20" fmla="*/ 22 w 35"/>
                  <a:gd name="T21" fmla="*/ 5 h 24"/>
                  <a:gd name="T22" fmla="*/ 25 w 35"/>
                  <a:gd name="T23" fmla="*/ 8 h 24"/>
                  <a:gd name="T24" fmla="*/ 26 w 35"/>
                  <a:gd name="T25" fmla="*/ 7 h 24"/>
                  <a:gd name="T26" fmla="*/ 30 w 35"/>
                  <a:gd name="T27" fmla="*/ 10 h 24"/>
                  <a:gd name="T28" fmla="*/ 35 w 35"/>
                  <a:gd name="T29" fmla="*/ 16 h 24"/>
                  <a:gd name="T30" fmla="*/ 29 w 35"/>
                  <a:gd name="T31" fmla="*/ 21 h 24"/>
                  <a:gd name="T32" fmla="*/ 27 w 35"/>
                  <a:gd name="T33" fmla="*/ 21 h 24"/>
                  <a:gd name="T34" fmla="*/ 23 w 35"/>
                  <a:gd name="T35" fmla="*/ 24 h 24"/>
                  <a:gd name="T36" fmla="*/ 21 w 35"/>
                  <a:gd name="T37" fmla="*/ 23 h 24"/>
                  <a:gd name="T38" fmla="*/ 16 w 35"/>
                  <a:gd name="T39" fmla="*/ 24 h 24"/>
                  <a:gd name="T40" fmla="*/ 8 w 35"/>
                  <a:gd name="T41" fmla="*/ 21 h 24"/>
                  <a:gd name="T42" fmla="*/ 6 w 35"/>
                  <a:gd name="T43" fmla="*/ 22 h 24"/>
                  <a:gd name="T44" fmla="*/ 0 w 35"/>
                  <a:gd name="T45" fmla="*/ 16 h 24"/>
                  <a:gd name="T46" fmla="*/ 1 w 35"/>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4">
                    <a:moveTo>
                      <a:pt x="1" y="13"/>
                    </a:moveTo>
                    <a:cubicBezTo>
                      <a:pt x="1" y="12"/>
                      <a:pt x="1" y="12"/>
                      <a:pt x="1" y="12"/>
                    </a:cubicBezTo>
                    <a:cubicBezTo>
                      <a:pt x="1" y="11"/>
                      <a:pt x="2" y="10"/>
                      <a:pt x="4" y="10"/>
                    </a:cubicBezTo>
                    <a:cubicBezTo>
                      <a:pt x="5" y="10"/>
                      <a:pt x="5" y="10"/>
                      <a:pt x="5" y="10"/>
                    </a:cubicBezTo>
                    <a:cubicBezTo>
                      <a:pt x="5" y="8"/>
                      <a:pt x="6" y="7"/>
                      <a:pt x="8" y="7"/>
                    </a:cubicBezTo>
                    <a:cubicBezTo>
                      <a:pt x="8" y="6"/>
                      <a:pt x="8" y="6"/>
                      <a:pt x="8" y="6"/>
                    </a:cubicBezTo>
                    <a:cubicBezTo>
                      <a:pt x="8" y="4"/>
                      <a:pt x="9" y="3"/>
                      <a:pt x="11" y="3"/>
                    </a:cubicBezTo>
                    <a:cubicBezTo>
                      <a:pt x="11" y="3"/>
                      <a:pt x="11" y="3"/>
                      <a:pt x="11" y="3"/>
                    </a:cubicBezTo>
                    <a:cubicBezTo>
                      <a:pt x="12" y="1"/>
                      <a:pt x="14" y="0"/>
                      <a:pt x="16" y="0"/>
                    </a:cubicBezTo>
                    <a:cubicBezTo>
                      <a:pt x="19" y="0"/>
                      <a:pt x="22" y="2"/>
                      <a:pt x="22" y="5"/>
                    </a:cubicBezTo>
                    <a:cubicBezTo>
                      <a:pt x="22" y="5"/>
                      <a:pt x="22" y="5"/>
                      <a:pt x="22" y="5"/>
                    </a:cubicBezTo>
                    <a:cubicBezTo>
                      <a:pt x="23" y="5"/>
                      <a:pt x="25" y="6"/>
                      <a:pt x="25" y="8"/>
                    </a:cubicBezTo>
                    <a:cubicBezTo>
                      <a:pt x="25" y="7"/>
                      <a:pt x="26" y="7"/>
                      <a:pt x="26" y="7"/>
                    </a:cubicBezTo>
                    <a:cubicBezTo>
                      <a:pt x="28" y="7"/>
                      <a:pt x="29" y="9"/>
                      <a:pt x="30" y="10"/>
                    </a:cubicBezTo>
                    <a:cubicBezTo>
                      <a:pt x="33" y="11"/>
                      <a:pt x="35" y="13"/>
                      <a:pt x="35" y="16"/>
                    </a:cubicBezTo>
                    <a:cubicBezTo>
                      <a:pt x="35" y="19"/>
                      <a:pt x="32" y="21"/>
                      <a:pt x="29" y="21"/>
                    </a:cubicBezTo>
                    <a:cubicBezTo>
                      <a:pt x="29" y="21"/>
                      <a:pt x="28" y="21"/>
                      <a:pt x="27" y="21"/>
                    </a:cubicBezTo>
                    <a:cubicBezTo>
                      <a:pt x="27" y="22"/>
                      <a:pt x="25" y="24"/>
                      <a:pt x="23" y="24"/>
                    </a:cubicBezTo>
                    <a:cubicBezTo>
                      <a:pt x="22" y="24"/>
                      <a:pt x="21" y="23"/>
                      <a:pt x="21" y="23"/>
                    </a:cubicBezTo>
                    <a:cubicBezTo>
                      <a:pt x="19" y="24"/>
                      <a:pt x="18" y="24"/>
                      <a:pt x="16" y="24"/>
                    </a:cubicBezTo>
                    <a:cubicBezTo>
                      <a:pt x="13" y="24"/>
                      <a:pt x="10" y="23"/>
                      <a:pt x="8" y="21"/>
                    </a:cubicBezTo>
                    <a:cubicBezTo>
                      <a:pt x="8" y="21"/>
                      <a:pt x="7" y="22"/>
                      <a:pt x="6" y="22"/>
                    </a:cubicBezTo>
                    <a:cubicBezTo>
                      <a:pt x="3" y="22"/>
                      <a:pt x="0" y="19"/>
                      <a:pt x="0" y="16"/>
                    </a:cubicBezTo>
                    <a:cubicBezTo>
                      <a:pt x="0" y="15"/>
                      <a:pt x="1"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191"/>
              <p:cNvSpPr>
                <a:spLocks/>
              </p:cNvSpPr>
              <p:nvPr/>
            </p:nvSpPr>
            <p:spPr bwMode="auto">
              <a:xfrm>
                <a:off x="4337906" y="5328006"/>
                <a:ext cx="92075" cy="66675"/>
              </a:xfrm>
              <a:custGeom>
                <a:avLst/>
                <a:gdLst>
                  <a:gd name="T0" fmla="*/ 1 w 33"/>
                  <a:gd name="T1" fmla="*/ 13 h 24"/>
                  <a:gd name="T2" fmla="*/ 1 w 33"/>
                  <a:gd name="T3" fmla="*/ 12 h 24"/>
                  <a:gd name="T4" fmla="*/ 3 w 33"/>
                  <a:gd name="T5" fmla="*/ 10 h 24"/>
                  <a:gd name="T6" fmla="*/ 4 w 33"/>
                  <a:gd name="T7" fmla="*/ 10 h 24"/>
                  <a:gd name="T8" fmla="*/ 7 w 33"/>
                  <a:gd name="T9" fmla="*/ 7 h 24"/>
                  <a:gd name="T10" fmla="*/ 7 w 33"/>
                  <a:gd name="T11" fmla="*/ 6 h 24"/>
                  <a:gd name="T12" fmla="*/ 10 w 33"/>
                  <a:gd name="T13" fmla="*/ 3 h 24"/>
                  <a:gd name="T14" fmla="*/ 11 w 33"/>
                  <a:gd name="T15" fmla="*/ 3 h 24"/>
                  <a:gd name="T16" fmla="*/ 15 w 33"/>
                  <a:gd name="T17" fmla="*/ 0 h 24"/>
                  <a:gd name="T18" fmla="*/ 21 w 33"/>
                  <a:gd name="T19" fmla="*/ 5 h 24"/>
                  <a:gd name="T20" fmla="*/ 21 w 33"/>
                  <a:gd name="T21" fmla="*/ 5 h 24"/>
                  <a:gd name="T22" fmla="*/ 23 w 33"/>
                  <a:gd name="T23" fmla="*/ 8 h 24"/>
                  <a:gd name="T24" fmla="*/ 25 w 33"/>
                  <a:gd name="T25" fmla="*/ 7 h 24"/>
                  <a:gd name="T26" fmla="*/ 28 w 33"/>
                  <a:gd name="T27" fmla="*/ 10 h 24"/>
                  <a:gd name="T28" fmla="*/ 33 w 33"/>
                  <a:gd name="T29" fmla="*/ 16 h 24"/>
                  <a:gd name="T30" fmla="*/ 28 w 33"/>
                  <a:gd name="T31" fmla="*/ 21 h 24"/>
                  <a:gd name="T32" fmla="*/ 26 w 33"/>
                  <a:gd name="T33" fmla="*/ 20 h 24"/>
                  <a:gd name="T34" fmla="*/ 22 w 33"/>
                  <a:gd name="T35" fmla="*/ 23 h 24"/>
                  <a:gd name="T36" fmla="*/ 20 w 33"/>
                  <a:gd name="T37" fmla="*/ 23 h 24"/>
                  <a:gd name="T38" fmla="*/ 15 w 33"/>
                  <a:gd name="T39" fmla="*/ 24 h 24"/>
                  <a:gd name="T40" fmla="*/ 8 w 33"/>
                  <a:gd name="T41" fmla="*/ 21 h 24"/>
                  <a:gd name="T42" fmla="*/ 5 w 33"/>
                  <a:gd name="T43" fmla="*/ 21 h 24"/>
                  <a:gd name="T44" fmla="*/ 0 w 33"/>
                  <a:gd name="T45" fmla="*/ 16 h 24"/>
                  <a:gd name="T46" fmla="*/ 1 w 33"/>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4">
                    <a:moveTo>
                      <a:pt x="1" y="13"/>
                    </a:moveTo>
                    <a:cubicBezTo>
                      <a:pt x="1" y="12"/>
                      <a:pt x="1" y="12"/>
                      <a:pt x="1" y="12"/>
                    </a:cubicBezTo>
                    <a:cubicBezTo>
                      <a:pt x="1" y="11"/>
                      <a:pt x="2" y="10"/>
                      <a:pt x="3" y="10"/>
                    </a:cubicBezTo>
                    <a:cubicBezTo>
                      <a:pt x="4" y="10"/>
                      <a:pt x="4" y="10"/>
                      <a:pt x="4" y="10"/>
                    </a:cubicBezTo>
                    <a:cubicBezTo>
                      <a:pt x="5" y="9"/>
                      <a:pt x="6" y="8"/>
                      <a:pt x="7" y="7"/>
                    </a:cubicBezTo>
                    <a:cubicBezTo>
                      <a:pt x="7" y="6"/>
                      <a:pt x="7" y="6"/>
                      <a:pt x="7" y="6"/>
                    </a:cubicBezTo>
                    <a:cubicBezTo>
                      <a:pt x="7" y="5"/>
                      <a:pt x="9" y="3"/>
                      <a:pt x="10" y="3"/>
                    </a:cubicBezTo>
                    <a:cubicBezTo>
                      <a:pt x="11" y="3"/>
                      <a:pt x="11" y="3"/>
                      <a:pt x="11" y="3"/>
                    </a:cubicBezTo>
                    <a:cubicBezTo>
                      <a:pt x="11" y="1"/>
                      <a:pt x="13" y="0"/>
                      <a:pt x="15" y="0"/>
                    </a:cubicBezTo>
                    <a:cubicBezTo>
                      <a:pt x="18" y="0"/>
                      <a:pt x="20" y="2"/>
                      <a:pt x="21" y="5"/>
                    </a:cubicBezTo>
                    <a:cubicBezTo>
                      <a:pt x="21" y="5"/>
                      <a:pt x="21" y="5"/>
                      <a:pt x="21" y="5"/>
                    </a:cubicBezTo>
                    <a:cubicBezTo>
                      <a:pt x="22" y="5"/>
                      <a:pt x="23" y="6"/>
                      <a:pt x="23" y="8"/>
                    </a:cubicBezTo>
                    <a:cubicBezTo>
                      <a:pt x="24" y="8"/>
                      <a:pt x="24" y="7"/>
                      <a:pt x="25" y="7"/>
                    </a:cubicBezTo>
                    <a:cubicBezTo>
                      <a:pt x="27" y="7"/>
                      <a:pt x="28" y="9"/>
                      <a:pt x="28" y="10"/>
                    </a:cubicBezTo>
                    <a:cubicBezTo>
                      <a:pt x="31" y="11"/>
                      <a:pt x="33" y="13"/>
                      <a:pt x="33" y="16"/>
                    </a:cubicBezTo>
                    <a:cubicBezTo>
                      <a:pt x="33" y="18"/>
                      <a:pt x="31" y="21"/>
                      <a:pt x="28" y="21"/>
                    </a:cubicBezTo>
                    <a:cubicBezTo>
                      <a:pt x="27" y="21"/>
                      <a:pt x="27" y="21"/>
                      <a:pt x="26" y="20"/>
                    </a:cubicBezTo>
                    <a:cubicBezTo>
                      <a:pt x="25" y="22"/>
                      <a:pt x="24" y="23"/>
                      <a:pt x="22" y="23"/>
                    </a:cubicBezTo>
                    <a:cubicBezTo>
                      <a:pt x="21" y="23"/>
                      <a:pt x="20" y="23"/>
                      <a:pt x="20" y="23"/>
                    </a:cubicBezTo>
                    <a:cubicBezTo>
                      <a:pt x="18" y="23"/>
                      <a:pt x="17" y="24"/>
                      <a:pt x="15" y="24"/>
                    </a:cubicBezTo>
                    <a:cubicBezTo>
                      <a:pt x="12" y="24"/>
                      <a:pt x="10" y="23"/>
                      <a:pt x="8" y="21"/>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192"/>
              <p:cNvSpPr>
                <a:spLocks/>
              </p:cNvSpPr>
              <p:nvPr/>
            </p:nvSpPr>
            <p:spPr bwMode="auto">
              <a:xfrm>
                <a:off x="4341081" y="5331181"/>
                <a:ext cx="82550" cy="58738"/>
              </a:xfrm>
              <a:custGeom>
                <a:avLst/>
                <a:gdLst>
                  <a:gd name="T0" fmla="*/ 1 w 30"/>
                  <a:gd name="T1" fmla="*/ 12 h 21"/>
                  <a:gd name="T2" fmla="*/ 1 w 30"/>
                  <a:gd name="T3" fmla="*/ 11 h 21"/>
                  <a:gd name="T4" fmla="*/ 3 w 30"/>
                  <a:gd name="T5" fmla="*/ 8 h 21"/>
                  <a:gd name="T6" fmla="*/ 4 w 30"/>
                  <a:gd name="T7" fmla="*/ 8 h 21"/>
                  <a:gd name="T8" fmla="*/ 7 w 30"/>
                  <a:gd name="T9" fmla="*/ 6 h 21"/>
                  <a:gd name="T10" fmla="*/ 7 w 30"/>
                  <a:gd name="T11" fmla="*/ 5 h 21"/>
                  <a:gd name="T12" fmla="*/ 10 w 30"/>
                  <a:gd name="T13" fmla="*/ 2 h 21"/>
                  <a:gd name="T14" fmla="*/ 10 w 30"/>
                  <a:gd name="T15" fmla="*/ 2 h 21"/>
                  <a:gd name="T16" fmla="*/ 14 w 30"/>
                  <a:gd name="T17" fmla="*/ 0 h 21"/>
                  <a:gd name="T18" fmla="*/ 19 w 30"/>
                  <a:gd name="T19" fmla="*/ 4 h 21"/>
                  <a:gd name="T20" fmla="*/ 19 w 30"/>
                  <a:gd name="T21" fmla="*/ 4 h 21"/>
                  <a:gd name="T22" fmla="*/ 22 w 30"/>
                  <a:gd name="T23" fmla="*/ 6 h 21"/>
                  <a:gd name="T24" fmla="*/ 23 w 30"/>
                  <a:gd name="T25" fmla="*/ 6 h 21"/>
                  <a:gd name="T26" fmla="*/ 26 w 30"/>
                  <a:gd name="T27" fmla="*/ 9 h 21"/>
                  <a:gd name="T28" fmla="*/ 30 w 30"/>
                  <a:gd name="T29" fmla="*/ 14 h 21"/>
                  <a:gd name="T30" fmla="*/ 26 w 30"/>
                  <a:gd name="T31" fmla="*/ 18 h 21"/>
                  <a:gd name="T32" fmla="*/ 24 w 30"/>
                  <a:gd name="T33" fmla="*/ 18 h 21"/>
                  <a:gd name="T34" fmla="*/ 20 w 30"/>
                  <a:gd name="T35" fmla="*/ 21 h 21"/>
                  <a:gd name="T36" fmla="*/ 18 w 30"/>
                  <a:gd name="T37" fmla="*/ 20 h 21"/>
                  <a:gd name="T38" fmla="*/ 14 w 30"/>
                  <a:gd name="T39" fmla="*/ 21 h 21"/>
                  <a:gd name="T40" fmla="*/ 7 w 30"/>
                  <a:gd name="T41" fmla="*/ 18 h 21"/>
                  <a:gd name="T42" fmla="*/ 5 w 30"/>
                  <a:gd name="T43" fmla="*/ 19 h 21"/>
                  <a:gd name="T44" fmla="*/ 0 w 30"/>
                  <a:gd name="T45" fmla="*/ 14 h 21"/>
                  <a:gd name="T46" fmla="*/ 1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1" y="12"/>
                    </a:moveTo>
                    <a:cubicBezTo>
                      <a:pt x="1" y="11"/>
                      <a:pt x="1" y="11"/>
                      <a:pt x="1" y="11"/>
                    </a:cubicBezTo>
                    <a:cubicBezTo>
                      <a:pt x="1" y="9"/>
                      <a:pt x="2" y="8"/>
                      <a:pt x="3" y="8"/>
                    </a:cubicBezTo>
                    <a:cubicBezTo>
                      <a:pt x="4" y="8"/>
                      <a:pt x="4" y="8"/>
                      <a:pt x="4" y="8"/>
                    </a:cubicBezTo>
                    <a:cubicBezTo>
                      <a:pt x="5" y="7"/>
                      <a:pt x="6" y="6"/>
                      <a:pt x="7" y="6"/>
                    </a:cubicBezTo>
                    <a:cubicBezTo>
                      <a:pt x="7" y="5"/>
                      <a:pt x="7" y="5"/>
                      <a:pt x="7" y="5"/>
                    </a:cubicBezTo>
                    <a:cubicBezTo>
                      <a:pt x="7" y="4"/>
                      <a:pt x="8" y="2"/>
                      <a:pt x="10" y="2"/>
                    </a:cubicBezTo>
                    <a:cubicBezTo>
                      <a:pt x="10" y="2"/>
                      <a:pt x="10" y="2"/>
                      <a:pt x="10" y="2"/>
                    </a:cubicBezTo>
                    <a:cubicBezTo>
                      <a:pt x="11" y="1"/>
                      <a:pt x="12" y="0"/>
                      <a:pt x="14" y="0"/>
                    </a:cubicBezTo>
                    <a:cubicBezTo>
                      <a:pt x="17" y="0"/>
                      <a:pt x="19" y="2"/>
                      <a:pt x="19" y="4"/>
                    </a:cubicBezTo>
                    <a:cubicBezTo>
                      <a:pt x="19" y="4"/>
                      <a:pt x="19" y="4"/>
                      <a:pt x="19" y="4"/>
                    </a:cubicBezTo>
                    <a:cubicBezTo>
                      <a:pt x="20" y="4"/>
                      <a:pt x="22" y="5"/>
                      <a:pt x="22" y="6"/>
                    </a:cubicBezTo>
                    <a:cubicBezTo>
                      <a:pt x="22" y="6"/>
                      <a:pt x="22" y="6"/>
                      <a:pt x="23" y="6"/>
                    </a:cubicBezTo>
                    <a:cubicBezTo>
                      <a:pt x="24" y="6"/>
                      <a:pt x="26" y="7"/>
                      <a:pt x="26" y="9"/>
                    </a:cubicBezTo>
                    <a:cubicBezTo>
                      <a:pt x="29" y="9"/>
                      <a:pt x="30" y="11"/>
                      <a:pt x="30" y="14"/>
                    </a:cubicBezTo>
                    <a:cubicBezTo>
                      <a:pt x="30" y="16"/>
                      <a:pt x="28" y="18"/>
                      <a:pt x="26" y="18"/>
                    </a:cubicBezTo>
                    <a:cubicBezTo>
                      <a:pt x="25" y="18"/>
                      <a:pt x="24" y="18"/>
                      <a:pt x="24" y="18"/>
                    </a:cubicBezTo>
                    <a:cubicBezTo>
                      <a:pt x="23" y="20"/>
                      <a:pt x="22" y="21"/>
                      <a:pt x="20" y="21"/>
                    </a:cubicBezTo>
                    <a:cubicBezTo>
                      <a:pt x="19" y="21"/>
                      <a:pt x="19" y="21"/>
                      <a:pt x="18" y="20"/>
                    </a:cubicBezTo>
                    <a:cubicBezTo>
                      <a:pt x="17" y="21"/>
                      <a:pt x="16" y="21"/>
                      <a:pt x="14" y="21"/>
                    </a:cubicBezTo>
                    <a:cubicBezTo>
                      <a:pt x="11" y="21"/>
                      <a:pt x="9" y="20"/>
                      <a:pt x="7" y="18"/>
                    </a:cubicBezTo>
                    <a:cubicBezTo>
                      <a:pt x="7" y="19"/>
                      <a:pt x="6" y="19"/>
                      <a:pt x="5" y="19"/>
                    </a:cubicBezTo>
                    <a:cubicBezTo>
                      <a:pt x="2" y="19"/>
                      <a:pt x="0" y="17"/>
                      <a:pt x="0" y="14"/>
                    </a:cubicBezTo>
                    <a:cubicBezTo>
                      <a:pt x="0" y="13"/>
                      <a:pt x="0" y="12"/>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193"/>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2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2" y="1"/>
                      <a:pt x="2" y="1"/>
                      <a:pt x="2" y="1"/>
                    </a:cubicBezTo>
                    <a:cubicBezTo>
                      <a:pt x="3" y="0"/>
                      <a:pt x="3" y="0"/>
                      <a:pt x="4" y="0"/>
                    </a:cubicBezTo>
                    <a:cubicBezTo>
                      <a:pt x="4" y="0"/>
                      <a:pt x="5" y="1"/>
                      <a:pt x="5" y="1"/>
                    </a:cubicBezTo>
                    <a:cubicBezTo>
                      <a:pt x="5" y="1"/>
                      <a:pt x="5" y="1"/>
                      <a:pt x="5" y="1"/>
                    </a:cubicBezTo>
                    <a:cubicBezTo>
                      <a:pt x="5" y="1"/>
                      <a:pt x="6" y="2"/>
                      <a:pt x="6" y="2"/>
                    </a:cubicBezTo>
                    <a:cubicBezTo>
                      <a:pt x="6" y="2"/>
                      <a:pt x="6" y="2"/>
                      <a:pt x="6" y="2"/>
                    </a:cubicBezTo>
                    <a:cubicBezTo>
                      <a:pt x="6" y="2"/>
                      <a:pt x="7" y="2"/>
                      <a:pt x="7" y="3"/>
                    </a:cubicBezTo>
                    <a:cubicBezTo>
                      <a:pt x="8" y="3"/>
                      <a:pt x="8" y="3"/>
                      <a:pt x="8" y="4"/>
                    </a:cubicBezTo>
                    <a:cubicBezTo>
                      <a:pt x="8" y="5"/>
                      <a:pt x="8"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194"/>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3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3" y="1"/>
                      <a:pt x="3" y="1"/>
                      <a:pt x="3" y="1"/>
                    </a:cubicBezTo>
                    <a:cubicBezTo>
                      <a:pt x="3" y="1"/>
                      <a:pt x="3" y="0"/>
                      <a:pt x="4" y="0"/>
                    </a:cubicBezTo>
                    <a:cubicBezTo>
                      <a:pt x="4" y="0"/>
                      <a:pt x="5" y="1"/>
                      <a:pt x="5" y="1"/>
                    </a:cubicBezTo>
                    <a:cubicBezTo>
                      <a:pt x="5" y="1"/>
                      <a:pt x="5" y="1"/>
                      <a:pt x="5" y="1"/>
                    </a:cubicBezTo>
                    <a:cubicBezTo>
                      <a:pt x="6" y="2"/>
                      <a:pt x="6" y="2"/>
                      <a:pt x="6" y="2"/>
                    </a:cubicBezTo>
                    <a:cubicBezTo>
                      <a:pt x="6" y="2"/>
                      <a:pt x="6" y="2"/>
                      <a:pt x="6" y="2"/>
                    </a:cubicBezTo>
                    <a:cubicBezTo>
                      <a:pt x="6" y="2"/>
                      <a:pt x="7" y="2"/>
                      <a:pt x="7" y="3"/>
                    </a:cubicBezTo>
                    <a:cubicBezTo>
                      <a:pt x="7" y="3"/>
                      <a:pt x="8" y="3"/>
                      <a:pt x="8" y="4"/>
                    </a:cubicBezTo>
                    <a:cubicBezTo>
                      <a:pt x="8" y="5"/>
                      <a:pt x="7"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195"/>
              <p:cNvSpPr>
                <a:spLocks/>
              </p:cNvSpPr>
              <p:nvPr/>
            </p:nvSpPr>
            <p:spPr bwMode="auto">
              <a:xfrm>
                <a:off x="4352194" y="5394681"/>
                <a:ext cx="22225" cy="17463"/>
              </a:xfrm>
              <a:custGeom>
                <a:avLst/>
                <a:gdLst>
                  <a:gd name="T0" fmla="*/ 0 w 8"/>
                  <a:gd name="T1" fmla="*/ 3 h 6"/>
                  <a:gd name="T2" fmla="*/ 0 w 8"/>
                  <a:gd name="T3" fmla="*/ 3 h 6"/>
                  <a:gd name="T4" fmla="*/ 1 w 8"/>
                  <a:gd name="T5" fmla="*/ 2 h 6"/>
                  <a:gd name="T6" fmla="*/ 1 w 8"/>
                  <a:gd name="T7" fmla="*/ 3 h 6"/>
                  <a:gd name="T8" fmla="*/ 2 w 8"/>
                  <a:gd name="T9" fmla="*/ 2 h 6"/>
                  <a:gd name="T10" fmla="*/ 2 w 8"/>
                  <a:gd name="T11" fmla="*/ 2 h 6"/>
                  <a:gd name="T12" fmla="*/ 3 w 8"/>
                  <a:gd name="T13" fmla="*/ 1 h 6"/>
                  <a:gd name="T14" fmla="*/ 3 w 8"/>
                  <a:gd name="T15" fmla="*/ 1 h 6"/>
                  <a:gd name="T16" fmla="*/ 4 w 8"/>
                  <a:gd name="T17" fmla="*/ 0 h 6"/>
                  <a:gd name="T18" fmla="*/ 5 w 8"/>
                  <a:gd name="T19" fmla="*/ 1 h 6"/>
                  <a:gd name="T20" fmla="*/ 5 w 8"/>
                  <a:gd name="T21" fmla="*/ 1 h 6"/>
                  <a:gd name="T22" fmla="*/ 5 w 8"/>
                  <a:gd name="T23" fmla="*/ 2 h 6"/>
                  <a:gd name="T24" fmla="*/ 6 w 8"/>
                  <a:gd name="T25" fmla="*/ 2 h 6"/>
                  <a:gd name="T26" fmla="*/ 6 w 8"/>
                  <a:gd name="T27" fmla="*/ 3 h 6"/>
                  <a:gd name="T28" fmla="*/ 8 w 8"/>
                  <a:gd name="T29" fmla="*/ 4 h 6"/>
                  <a:gd name="T30" fmla="*/ 6 w 8"/>
                  <a:gd name="T31" fmla="*/ 5 h 6"/>
                  <a:gd name="T32" fmla="*/ 6 w 8"/>
                  <a:gd name="T33" fmla="*/ 5 h 6"/>
                  <a:gd name="T34" fmla="*/ 5 w 8"/>
                  <a:gd name="T35" fmla="*/ 5 h 6"/>
                  <a:gd name="T36" fmla="*/ 5 w 8"/>
                  <a:gd name="T37" fmla="*/ 5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1" y="2"/>
                      <a:pt x="1" y="2"/>
                      <a:pt x="1" y="2"/>
                    </a:cubicBezTo>
                    <a:cubicBezTo>
                      <a:pt x="1" y="3"/>
                      <a:pt x="1" y="3"/>
                      <a:pt x="1" y="3"/>
                    </a:cubicBezTo>
                    <a:cubicBezTo>
                      <a:pt x="2" y="2"/>
                      <a:pt x="2" y="2"/>
                      <a:pt x="2" y="2"/>
                    </a:cubicBezTo>
                    <a:cubicBezTo>
                      <a:pt x="2" y="2"/>
                      <a:pt x="2" y="2"/>
                      <a:pt x="2" y="2"/>
                    </a:cubicBezTo>
                    <a:cubicBezTo>
                      <a:pt x="2" y="1"/>
                      <a:pt x="2" y="1"/>
                      <a:pt x="3" y="1"/>
                    </a:cubicBezTo>
                    <a:cubicBezTo>
                      <a:pt x="3" y="1"/>
                      <a:pt x="3" y="1"/>
                      <a:pt x="3" y="1"/>
                    </a:cubicBezTo>
                    <a:cubicBezTo>
                      <a:pt x="3" y="1"/>
                      <a:pt x="3" y="0"/>
                      <a:pt x="4" y="0"/>
                    </a:cubicBezTo>
                    <a:cubicBezTo>
                      <a:pt x="4" y="0"/>
                      <a:pt x="5" y="1"/>
                      <a:pt x="5" y="1"/>
                    </a:cubicBezTo>
                    <a:cubicBezTo>
                      <a:pt x="5" y="1"/>
                      <a:pt x="5" y="1"/>
                      <a:pt x="5" y="1"/>
                    </a:cubicBezTo>
                    <a:cubicBezTo>
                      <a:pt x="5" y="2"/>
                      <a:pt x="5" y="2"/>
                      <a:pt x="5" y="2"/>
                    </a:cubicBezTo>
                    <a:cubicBezTo>
                      <a:pt x="6" y="2"/>
                      <a:pt x="6" y="2"/>
                      <a:pt x="6" y="2"/>
                    </a:cubicBezTo>
                    <a:cubicBezTo>
                      <a:pt x="6" y="2"/>
                      <a:pt x="6" y="2"/>
                      <a:pt x="6" y="3"/>
                    </a:cubicBezTo>
                    <a:cubicBezTo>
                      <a:pt x="7" y="3"/>
                      <a:pt x="8" y="3"/>
                      <a:pt x="8" y="4"/>
                    </a:cubicBezTo>
                    <a:cubicBezTo>
                      <a:pt x="8" y="4"/>
                      <a:pt x="7" y="5"/>
                      <a:pt x="6" y="5"/>
                    </a:cubicBezTo>
                    <a:cubicBezTo>
                      <a:pt x="6" y="5"/>
                      <a:pt x="6" y="5"/>
                      <a:pt x="6" y="5"/>
                    </a:cubicBezTo>
                    <a:cubicBezTo>
                      <a:pt x="6" y="5"/>
                      <a:pt x="5" y="5"/>
                      <a:pt x="5" y="5"/>
                    </a:cubicBezTo>
                    <a:cubicBezTo>
                      <a:pt x="5" y="5"/>
                      <a:pt x="5" y="5"/>
                      <a:pt x="5" y="5"/>
                    </a:cubicBezTo>
                    <a:cubicBezTo>
                      <a:pt x="4" y="6"/>
                      <a:pt x="4" y="6"/>
                      <a:pt x="4" y="6"/>
                    </a:cubicBezTo>
                    <a:cubicBezTo>
                      <a:pt x="3" y="6"/>
                      <a:pt x="2" y="5"/>
                      <a:pt x="2" y="5"/>
                    </a:cubicBezTo>
                    <a:cubicBezTo>
                      <a:pt x="1" y="5"/>
                      <a:pt x="1" y="5"/>
                      <a:pt x="1" y="5"/>
                    </a:cubicBezTo>
                    <a:cubicBezTo>
                      <a:pt x="1"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196"/>
              <p:cNvSpPr>
                <a:spLocks/>
              </p:cNvSpPr>
              <p:nvPr/>
            </p:nvSpPr>
            <p:spPr bwMode="auto">
              <a:xfrm>
                <a:off x="4379181" y="5416906"/>
                <a:ext cx="11113" cy="41275"/>
              </a:xfrm>
              <a:custGeom>
                <a:avLst/>
                <a:gdLst>
                  <a:gd name="T0" fmla="*/ 1 w 4"/>
                  <a:gd name="T1" fmla="*/ 0 h 15"/>
                  <a:gd name="T2" fmla="*/ 3 w 4"/>
                  <a:gd name="T3" fmla="*/ 4 h 15"/>
                  <a:gd name="T4" fmla="*/ 3 w 4"/>
                  <a:gd name="T5" fmla="*/ 13 h 15"/>
                  <a:gd name="T6" fmla="*/ 2 w 4"/>
                  <a:gd name="T7" fmla="*/ 12 h 15"/>
                  <a:gd name="T8" fmla="*/ 0 w 4"/>
                  <a:gd name="T9" fmla="*/ 15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1" y="0"/>
                      <a:pt x="2" y="2"/>
                      <a:pt x="3" y="4"/>
                    </a:cubicBezTo>
                    <a:cubicBezTo>
                      <a:pt x="4" y="6"/>
                      <a:pt x="4" y="11"/>
                      <a:pt x="3" y="13"/>
                    </a:cubicBezTo>
                    <a:cubicBezTo>
                      <a:pt x="3" y="15"/>
                      <a:pt x="3" y="12"/>
                      <a:pt x="2" y="12"/>
                    </a:cubicBezTo>
                    <a:cubicBezTo>
                      <a:pt x="1" y="13"/>
                      <a:pt x="1" y="15"/>
                      <a:pt x="0" y="15"/>
                    </a:cubicBezTo>
                    <a:cubicBezTo>
                      <a:pt x="0" y="15"/>
                      <a:pt x="3" y="9"/>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29312" y="3232051"/>
            <a:ext cx="3089144" cy="3625949"/>
            <a:chOff x="-39082" y="3166401"/>
            <a:chExt cx="4118858" cy="4834599"/>
          </a:xfrm>
        </p:grpSpPr>
        <p:grpSp>
          <p:nvGrpSpPr>
            <p:cNvPr id="5" name="Group 4"/>
            <p:cNvGrpSpPr/>
            <p:nvPr/>
          </p:nvGrpSpPr>
          <p:grpSpPr>
            <a:xfrm>
              <a:off x="551384" y="3166401"/>
              <a:ext cx="2905154" cy="1586127"/>
              <a:chOff x="4495865" y="4059080"/>
              <a:chExt cx="4678780" cy="2322248"/>
            </a:xfrm>
          </p:grpSpPr>
          <p:sp>
            <p:nvSpPr>
              <p:cNvPr id="242" name="Freeform 197"/>
              <p:cNvSpPr>
                <a:spLocks/>
              </p:cNvSpPr>
              <p:nvPr/>
            </p:nvSpPr>
            <p:spPr bwMode="auto">
              <a:xfrm>
                <a:off x="7347776" y="4903100"/>
                <a:ext cx="1022674" cy="1424771"/>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3" name="Freeform 198"/>
              <p:cNvSpPr>
                <a:spLocks/>
              </p:cNvSpPr>
              <p:nvPr/>
            </p:nvSpPr>
            <p:spPr bwMode="auto">
              <a:xfrm>
                <a:off x="6868979" y="5116932"/>
                <a:ext cx="690307" cy="96224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4" name="Freeform 199"/>
              <p:cNvSpPr>
                <a:spLocks/>
              </p:cNvSpPr>
              <p:nvPr/>
            </p:nvSpPr>
            <p:spPr bwMode="auto">
              <a:xfrm>
                <a:off x="8158943" y="5116932"/>
                <a:ext cx="690307" cy="96224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5" name="Rectangle 200"/>
              <p:cNvSpPr>
                <a:spLocks noChangeArrowheads="1"/>
              </p:cNvSpPr>
              <p:nvPr/>
            </p:nvSpPr>
            <p:spPr bwMode="auto">
              <a:xfrm>
                <a:off x="6048516" y="6030364"/>
                <a:ext cx="3126129" cy="350964"/>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6" name="Rectangle 201"/>
              <p:cNvSpPr>
                <a:spLocks noChangeArrowheads="1"/>
              </p:cNvSpPr>
              <p:nvPr/>
            </p:nvSpPr>
            <p:spPr bwMode="auto">
              <a:xfrm>
                <a:off x="6664444" y="5937394"/>
                <a:ext cx="2389339" cy="18826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7" name="Freeform 202"/>
              <p:cNvSpPr>
                <a:spLocks/>
              </p:cNvSpPr>
              <p:nvPr/>
            </p:nvSpPr>
            <p:spPr bwMode="auto">
              <a:xfrm>
                <a:off x="8140348" y="4333656"/>
                <a:ext cx="583390" cy="74841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8" name="Freeform 203"/>
              <p:cNvSpPr>
                <a:spLocks/>
              </p:cNvSpPr>
              <p:nvPr/>
            </p:nvSpPr>
            <p:spPr bwMode="auto">
              <a:xfrm>
                <a:off x="7505825" y="4098906"/>
                <a:ext cx="585714" cy="741439"/>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0" name="Rectangle 206"/>
              <p:cNvSpPr>
                <a:spLocks noChangeArrowheads="1"/>
              </p:cNvSpPr>
              <p:nvPr/>
            </p:nvSpPr>
            <p:spPr bwMode="auto">
              <a:xfrm>
                <a:off x="5439516" y="5586118"/>
                <a:ext cx="681009" cy="79489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1" name="Rectangle 207"/>
              <p:cNvSpPr>
                <a:spLocks noChangeArrowheads="1"/>
              </p:cNvSpPr>
              <p:nvPr/>
            </p:nvSpPr>
            <p:spPr bwMode="auto">
              <a:xfrm>
                <a:off x="4495865" y="4059080"/>
                <a:ext cx="862301" cy="2321935"/>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2" name="Rectangle 1"/>
            <p:cNvSpPr/>
            <p:nvPr/>
          </p:nvSpPr>
          <p:spPr>
            <a:xfrm>
              <a:off x="-39082" y="4680520"/>
              <a:ext cx="4118858" cy="332048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grpSp>
        <p:nvGrpSpPr>
          <p:cNvPr id="6" name="Group 5"/>
          <p:cNvGrpSpPr/>
          <p:nvPr/>
        </p:nvGrpSpPr>
        <p:grpSpPr>
          <a:xfrm>
            <a:off x="3017818" y="2913213"/>
            <a:ext cx="3089144" cy="3944787"/>
            <a:chOff x="4023757" y="2741284"/>
            <a:chExt cx="4118858" cy="5259716"/>
          </a:xfrm>
        </p:grpSpPr>
        <p:grpSp>
          <p:nvGrpSpPr>
            <p:cNvPr id="206" name="Group 205"/>
            <p:cNvGrpSpPr/>
            <p:nvPr/>
          </p:nvGrpSpPr>
          <p:grpSpPr>
            <a:xfrm>
              <a:off x="4398235" y="2741284"/>
              <a:ext cx="3411555" cy="2083252"/>
              <a:chOff x="2405063" y="5240338"/>
              <a:chExt cx="2654301" cy="1620838"/>
            </a:xfrm>
            <a:solidFill>
              <a:schemeClr val="accent1"/>
            </a:solidFill>
          </p:grpSpPr>
          <p:sp>
            <p:nvSpPr>
              <p:cNvPr id="207" name="Freeform 208"/>
              <p:cNvSpPr>
                <a:spLocks/>
              </p:cNvSpPr>
              <p:nvPr/>
            </p:nvSpPr>
            <p:spPr bwMode="auto">
              <a:xfrm>
                <a:off x="3040063" y="5778500"/>
                <a:ext cx="130175" cy="1082675"/>
              </a:xfrm>
              <a:custGeom>
                <a:avLst/>
                <a:gdLst>
                  <a:gd name="T0" fmla="*/ 82 w 82"/>
                  <a:gd name="T1" fmla="*/ 682 h 682"/>
                  <a:gd name="T2" fmla="*/ 0 w 82"/>
                  <a:gd name="T3" fmla="*/ 682 h 682"/>
                  <a:gd name="T4" fmla="*/ 23 w 82"/>
                  <a:gd name="T5" fmla="*/ 0 h 682"/>
                  <a:gd name="T6" fmla="*/ 60 w 82"/>
                  <a:gd name="T7" fmla="*/ 0 h 682"/>
                  <a:gd name="T8" fmla="*/ 82 w 82"/>
                  <a:gd name="T9" fmla="*/ 682 h 682"/>
                </a:gdLst>
                <a:ahLst/>
                <a:cxnLst>
                  <a:cxn ang="0">
                    <a:pos x="T0" y="T1"/>
                  </a:cxn>
                  <a:cxn ang="0">
                    <a:pos x="T2" y="T3"/>
                  </a:cxn>
                  <a:cxn ang="0">
                    <a:pos x="T4" y="T5"/>
                  </a:cxn>
                  <a:cxn ang="0">
                    <a:pos x="T6" y="T7"/>
                  </a:cxn>
                  <a:cxn ang="0">
                    <a:pos x="T8" y="T9"/>
                  </a:cxn>
                </a:cxnLst>
                <a:rect l="0" t="0" r="r" b="b"/>
                <a:pathLst>
                  <a:path w="82" h="682">
                    <a:moveTo>
                      <a:pt x="82" y="682"/>
                    </a:moveTo>
                    <a:lnTo>
                      <a:pt x="0" y="682"/>
                    </a:lnTo>
                    <a:lnTo>
                      <a:pt x="23" y="0"/>
                    </a:lnTo>
                    <a:lnTo>
                      <a:pt x="60" y="0"/>
                    </a:lnTo>
                    <a:lnTo>
                      <a:pt x="82" y="6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209"/>
              <p:cNvSpPr>
                <a:spLocks/>
              </p:cNvSpPr>
              <p:nvPr/>
            </p:nvSpPr>
            <p:spPr bwMode="auto">
              <a:xfrm>
                <a:off x="3065463" y="5254625"/>
                <a:ext cx="74613" cy="552450"/>
              </a:xfrm>
              <a:custGeom>
                <a:avLst/>
                <a:gdLst>
                  <a:gd name="T0" fmla="*/ 47 w 47"/>
                  <a:gd name="T1" fmla="*/ 348 h 348"/>
                  <a:gd name="T2" fmla="*/ 0 w 47"/>
                  <a:gd name="T3" fmla="*/ 348 h 348"/>
                  <a:gd name="T4" fmla="*/ 12 w 47"/>
                  <a:gd name="T5" fmla="*/ 0 h 348"/>
                  <a:gd name="T6" fmla="*/ 33 w 47"/>
                  <a:gd name="T7" fmla="*/ 0 h 348"/>
                  <a:gd name="T8" fmla="*/ 47 w 47"/>
                  <a:gd name="T9" fmla="*/ 348 h 348"/>
                </a:gdLst>
                <a:ahLst/>
                <a:cxnLst>
                  <a:cxn ang="0">
                    <a:pos x="T0" y="T1"/>
                  </a:cxn>
                  <a:cxn ang="0">
                    <a:pos x="T2" y="T3"/>
                  </a:cxn>
                  <a:cxn ang="0">
                    <a:pos x="T4" y="T5"/>
                  </a:cxn>
                  <a:cxn ang="0">
                    <a:pos x="T6" y="T7"/>
                  </a:cxn>
                  <a:cxn ang="0">
                    <a:pos x="T8" y="T9"/>
                  </a:cxn>
                </a:cxnLst>
                <a:rect l="0" t="0" r="r" b="b"/>
                <a:pathLst>
                  <a:path w="47" h="348">
                    <a:moveTo>
                      <a:pt x="47" y="348"/>
                    </a:moveTo>
                    <a:lnTo>
                      <a:pt x="0" y="348"/>
                    </a:lnTo>
                    <a:lnTo>
                      <a:pt x="12" y="0"/>
                    </a:lnTo>
                    <a:lnTo>
                      <a:pt x="33" y="0"/>
                    </a:lnTo>
                    <a:lnTo>
                      <a:pt x="47" y="3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210"/>
              <p:cNvSpPr>
                <a:spLocks/>
              </p:cNvSpPr>
              <p:nvPr/>
            </p:nvSpPr>
            <p:spPr bwMode="auto">
              <a:xfrm>
                <a:off x="3051176" y="5748338"/>
                <a:ext cx="523875" cy="277813"/>
              </a:xfrm>
              <a:custGeom>
                <a:avLst/>
                <a:gdLst>
                  <a:gd name="T0" fmla="*/ 0 w 330"/>
                  <a:gd name="T1" fmla="*/ 42 h 175"/>
                  <a:gd name="T2" fmla="*/ 19 w 330"/>
                  <a:gd name="T3" fmla="*/ 0 h 175"/>
                  <a:gd name="T4" fmla="*/ 330 w 330"/>
                  <a:gd name="T5" fmla="*/ 154 h 175"/>
                  <a:gd name="T6" fmla="*/ 320 w 330"/>
                  <a:gd name="T7" fmla="*/ 175 h 175"/>
                  <a:gd name="T8" fmla="*/ 0 w 330"/>
                  <a:gd name="T9" fmla="*/ 42 h 175"/>
                </a:gdLst>
                <a:ahLst/>
                <a:cxnLst>
                  <a:cxn ang="0">
                    <a:pos x="T0" y="T1"/>
                  </a:cxn>
                  <a:cxn ang="0">
                    <a:pos x="T2" y="T3"/>
                  </a:cxn>
                  <a:cxn ang="0">
                    <a:pos x="T4" y="T5"/>
                  </a:cxn>
                  <a:cxn ang="0">
                    <a:pos x="T6" y="T7"/>
                  </a:cxn>
                  <a:cxn ang="0">
                    <a:pos x="T8" y="T9"/>
                  </a:cxn>
                </a:cxnLst>
                <a:rect l="0" t="0" r="r" b="b"/>
                <a:pathLst>
                  <a:path w="330" h="175">
                    <a:moveTo>
                      <a:pt x="0" y="42"/>
                    </a:moveTo>
                    <a:lnTo>
                      <a:pt x="19" y="0"/>
                    </a:lnTo>
                    <a:lnTo>
                      <a:pt x="330" y="154"/>
                    </a:lnTo>
                    <a:lnTo>
                      <a:pt x="320" y="175"/>
                    </a:lnTo>
                    <a:lnTo>
                      <a:pt x="0" y="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211"/>
              <p:cNvSpPr>
                <a:spLocks/>
              </p:cNvSpPr>
              <p:nvPr/>
            </p:nvSpPr>
            <p:spPr bwMode="auto">
              <a:xfrm>
                <a:off x="2620963" y="5754688"/>
                <a:ext cx="536575" cy="242888"/>
              </a:xfrm>
              <a:custGeom>
                <a:avLst/>
                <a:gdLst>
                  <a:gd name="T0" fmla="*/ 320 w 338"/>
                  <a:gd name="T1" fmla="*/ 0 h 153"/>
                  <a:gd name="T2" fmla="*/ 338 w 338"/>
                  <a:gd name="T3" fmla="*/ 43 h 153"/>
                  <a:gd name="T4" fmla="*/ 7 w 338"/>
                  <a:gd name="T5" fmla="*/ 153 h 153"/>
                  <a:gd name="T6" fmla="*/ 0 w 338"/>
                  <a:gd name="T7" fmla="*/ 132 h 153"/>
                  <a:gd name="T8" fmla="*/ 320 w 338"/>
                  <a:gd name="T9" fmla="*/ 0 h 153"/>
                </a:gdLst>
                <a:ahLst/>
                <a:cxnLst>
                  <a:cxn ang="0">
                    <a:pos x="T0" y="T1"/>
                  </a:cxn>
                  <a:cxn ang="0">
                    <a:pos x="T2" y="T3"/>
                  </a:cxn>
                  <a:cxn ang="0">
                    <a:pos x="T4" y="T5"/>
                  </a:cxn>
                  <a:cxn ang="0">
                    <a:pos x="T6" y="T7"/>
                  </a:cxn>
                  <a:cxn ang="0">
                    <a:pos x="T8" y="T9"/>
                  </a:cxn>
                </a:cxnLst>
                <a:rect l="0" t="0" r="r" b="b"/>
                <a:pathLst>
                  <a:path w="338" h="153">
                    <a:moveTo>
                      <a:pt x="320" y="0"/>
                    </a:moveTo>
                    <a:lnTo>
                      <a:pt x="338" y="43"/>
                    </a:lnTo>
                    <a:lnTo>
                      <a:pt x="7" y="153"/>
                    </a:lnTo>
                    <a:lnTo>
                      <a:pt x="0" y="132"/>
                    </a:lnTo>
                    <a:lnTo>
                      <a:pt x="3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1" name="Freeform 212"/>
              <p:cNvSpPr>
                <a:spLocks/>
              </p:cNvSpPr>
              <p:nvPr/>
            </p:nvSpPr>
            <p:spPr bwMode="auto">
              <a:xfrm>
                <a:off x="3378201" y="6208713"/>
                <a:ext cx="80963" cy="652463"/>
              </a:xfrm>
              <a:custGeom>
                <a:avLst/>
                <a:gdLst>
                  <a:gd name="T0" fmla="*/ 51 w 51"/>
                  <a:gd name="T1" fmla="*/ 411 h 411"/>
                  <a:gd name="T2" fmla="*/ 0 w 51"/>
                  <a:gd name="T3" fmla="*/ 411 h 411"/>
                  <a:gd name="T4" fmla="*/ 16 w 51"/>
                  <a:gd name="T5" fmla="*/ 0 h 411"/>
                  <a:gd name="T6" fmla="*/ 37 w 51"/>
                  <a:gd name="T7" fmla="*/ 0 h 411"/>
                  <a:gd name="T8" fmla="*/ 51 w 51"/>
                  <a:gd name="T9" fmla="*/ 411 h 411"/>
                </a:gdLst>
                <a:ahLst/>
                <a:cxnLst>
                  <a:cxn ang="0">
                    <a:pos x="T0" y="T1"/>
                  </a:cxn>
                  <a:cxn ang="0">
                    <a:pos x="T2" y="T3"/>
                  </a:cxn>
                  <a:cxn ang="0">
                    <a:pos x="T4" y="T5"/>
                  </a:cxn>
                  <a:cxn ang="0">
                    <a:pos x="T6" y="T7"/>
                  </a:cxn>
                  <a:cxn ang="0">
                    <a:pos x="T8" y="T9"/>
                  </a:cxn>
                </a:cxnLst>
                <a:rect l="0" t="0" r="r" b="b"/>
                <a:pathLst>
                  <a:path w="51" h="411">
                    <a:moveTo>
                      <a:pt x="51" y="411"/>
                    </a:moveTo>
                    <a:lnTo>
                      <a:pt x="0" y="411"/>
                    </a:lnTo>
                    <a:lnTo>
                      <a:pt x="16" y="0"/>
                    </a:lnTo>
                    <a:lnTo>
                      <a:pt x="37" y="0"/>
                    </a:lnTo>
                    <a:lnTo>
                      <a:pt x="51" y="4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2" name="Freeform 213"/>
              <p:cNvSpPr>
                <a:spLocks/>
              </p:cNvSpPr>
              <p:nvPr/>
            </p:nvSpPr>
            <p:spPr bwMode="auto">
              <a:xfrm>
                <a:off x="3395663" y="5892800"/>
                <a:ext cx="44450" cy="333375"/>
              </a:xfrm>
              <a:custGeom>
                <a:avLst/>
                <a:gdLst>
                  <a:gd name="T0" fmla="*/ 28 w 28"/>
                  <a:gd name="T1" fmla="*/ 210 h 210"/>
                  <a:gd name="T2" fmla="*/ 0 w 28"/>
                  <a:gd name="T3" fmla="*/ 210 h 210"/>
                  <a:gd name="T4" fmla="*/ 7 w 28"/>
                  <a:gd name="T5" fmla="*/ 0 h 210"/>
                  <a:gd name="T6" fmla="*/ 21 w 28"/>
                  <a:gd name="T7" fmla="*/ 0 h 210"/>
                  <a:gd name="T8" fmla="*/ 28 w 28"/>
                  <a:gd name="T9" fmla="*/ 210 h 210"/>
                </a:gdLst>
                <a:ahLst/>
                <a:cxnLst>
                  <a:cxn ang="0">
                    <a:pos x="T0" y="T1"/>
                  </a:cxn>
                  <a:cxn ang="0">
                    <a:pos x="T2" y="T3"/>
                  </a:cxn>
                  <a:cxn ang="0">
                    <a:pos x="T4" y="T5"/>
                  </a:cxn>
                  <a:cxn ang="0">
                    <a:pos x="T6" y="T7"/>
                  </a:cxn>
                  <a:cxn ang="0">
                    <a:pos x="T8" y="T9"/>
                  </a:cxn>
                </a:cxnLst>
                <a:rect l="0" t="0" r="r" b="b"/>
                <a:pathLst>
                  <a:path w="28" h="210">
                    <a:moveTo>
                      <a:pt x="28" y="210"/>
                    </a:moveTo>
                    <a:lnTo>
                      <a:pt x="0" y="210"/>
                    </a:lnTo>
                    <a:lnTo>
                      <a:pt x="7" y="0"/>
                    </a:lnTo>
                    <a:lnTo>
                      <a:pt x="21" y="0"/>
                    </a:lnTo>
                    <a:lnTo>
                      <a:pt x="28" y="2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214"/>
              <p:cNvSpPr>
                <a:spLocks/>
              </p:cNvSpPr>
              <p:nvPr/>
            </p:nvSpPr>
            <p:spPr bwMode="auto">
              <a:xfrm>
                <a:off x="3387726" y="6189663"/>
                <a:ext cx="315913" cy="169863"/>
              </a:xfrm>
              <a:custGeom>
                <a:avLst/>
                <a:gdLst>
                  <a:gd name="T0" fmla="*/ 0 w 199"/>
                  <a:gd name="T1" fmla="*/ 26 h 107"/>
                  <a:gd name="T2" fmla="*/ 12 w 199"/>
                  <a:gd name="T3" fmla="*/ 0 h 107"/>
                  <a:gd name="T4" fmla="*/ 199 w 199"/>
                  <a:gd name="T5" fmla="*/ 94 h 107"/>
                  <a:gd name="T6" fmla="*/ 194 w 199"/>
                  <a:gd name="T7" fmla="*/ 107 h 107"/>
                  <a:gd name="T8" fmla="*/ 0 w 199"/>
                  <a:gd name="T9" fmla="*/ 26 h 107"/>
                </a:gdLst>
                <a:ahLst/>
                <a:cxnLst>
                  <a:cxn ang="0">
                    <a:pos x="T0" y="T1"/>
                  </a:cxn>
                  <a:cxn ang="0">
                    <a:pos x="T2" y="T3"/>
                  </a:cxn>
                  <a:cxn ang="0">
                    <a:pos x="T4" y="T5"/>
                  </a:cxn>
                  <a:cxn ang="0">
                    <a:pos x="T6" y="T7"/>
                  </a:cxn>
                  <a:cxn ang="0">
                    <a:pos x="T8" y="T9"/>
                  </a:cxn>
                </a:cxnLst>
                <a:rect l="0" t="0" r="r" b="b"/>
                <a:pathLst>
                  <a:path w="199" h="107">
                    <a:moveTo>
                      <a:pt x="0" y="26"/>
                    </a:moveTo>
                    <a:lnTo>
                      <a:pt x="12" y="0"/>
                    </a:lnTo>
                    <a:lnTo>
                      <a:pt x="199" y="94"/>
                    </a:lnTo>
                    <a:lnTo>
                      <a:pt x="194" y="107"/>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215"/>
              <p:cNvSpPr>
                <a:spLocks/>
              </p:cNvSpPr>
              <p:nvPr/>
            </p:nvSpPr>
            <p:spPr bwMode="auto">
              <a:xfrm>
                <a:off x="3125788" y="6194425"/>
                <a:ext cx="325438" cy="147638"/>
              </a:xfrm>
              <a:custGeom>
                <a:avLst/>
                <a:gdLst>
                  <a:gd name="T0" fmla="*/ 194 w 205"/>
                  <a:gd name="T1" fmla="*/ 0 h 93"/>
                  <a:gd name="T2" fmla="*/ 205 w 205"/>
                  <a:gd name="T3" fmla="*/ 27 h 93"/>
                  <a:gd name="T4" fmla="*/ 6 w 205"/>
                  <a:gd name="T5" fmla="*/ 93 h 93"/>
                  <a:gd name="T6" fmla="*/ 0 w 205"/>
                  <a:gd name="T7" fmla="*/ 81 h 93"/>
                  <a:gd name="T8" fmla="*/ 194 w 205"/>
                  <a:gd name="T9" fmla="*/ 0 h 93"/>
                </a:gdLst>
                <a:ahLst/>
                <a:cxnLst>
                  <a:cxn ang="0">
                    <a:pos x="T0" y="T1"/>
                  </a:cxn>
                  <a:cxn ang="0">
                    <a:pos x="T2" y="T3"/>
                  </a:cxn>
                  <a:cxn ang="0">
                    <a:pos x="T4" y="T5"/>
                  </a:cxn>
                  <a:cxn ang="0">
                    <a:pos x="T6" y="T7"/>
                  </a:cxn>
                  <a:cxn ang="0">
                    <a:pos x="T8" y="T9"/>
                  </a:cxn>
                </a:cxnLst>
                <a:rect l="0" t="0" r="r" b="b"/>
                <a:pathLst>
                  <a:path w="205" h="93">
                    <a:moveTo>
                      <a:pt x="194" y="0"/>
                    </a:moveTo>
                    <a:lnTo>
                      <a:pt x="205" y="27"/>
                    </a:lnTo>
                    <a:lnTo>
                      <a:pt x="6" y="93"/>
                    </a:lnTo>
                    <a:lnTo>
                      <a:pt x="0" y="81"/>
                    </a:lnTo>
                    <a:lnTo>
                      <a:pt x="19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216"/>
              <p:cNvSpPr>
                <a:spLocks/>
              </p:cNvSpPr>
              <p:nvPr/>
            </p:nvSpPr>
            <p:spPr bwMode="auto">
              <a:xfrm>
                <a:off x="3822701" y="6183313"/>
                <a:ext cx="82550" cy="677863"/>
              </a:xfrm>
              <a:custGeom>
                <a:avLst/>
                <a:gdLst>
                  <a:gd name="T0" fmla="*/ 52 w 52"/>
                  <a:gd name="T1" fmla="*/ 427 h 427"/>
                  <a:gd name="T2" fmla="*/ 0 w 52"/>
                  <a:gd name="T3" fmla="*/ 427 h 427"/>
                  <a:gd name="T4" fmla="*/ 16 w 52"/>
                  <a:gd name="T5" fmla="*/ 0 h 427"/>
                  <a:gd name="T6" fmla="*/ 38 w 52"/>
                  <a:gd name="T7" fmla="*/ 0 h 427"/>
                  <a:gd name="T8" fmla="*/ 52 w 52"/>
                  <a:gd name="T9" fmla="*/ 427 h 427"/>
                </a:gdLst>
                <a:ahLst/>
                <a:cxnLst>
                  <a:cxn ang="0">
                    <a:pos x="T0" y="T1"/>
                  </a:cxn>
                  <a:cxn ang="0">
                    <a:pos x="T2" y="T3"/>
                  </a:cxn>
                  <a:cxn ang="0">
                    <a:pos x="T4" y="T5"/>
                  </a:cxn>
                  <a:cxn ang="0">
                    <a:pos x="T6" y="T7"/>
                  </a:cxn>
                  <a:cxn ang="0">
                    <a:pos x="T8" y="T9"/>
                  </a:cxn>
                </a:cxnLst>
                <a:rect l="0" t="0" r="r" b="b"/>
                <a:pathLst>
                  <a:path w="52" h="427">
                    <a:moveTo>
                      <a:pt x="52" y="427"/>
                    </a:moveTo>
                    <a:lnTo>
                      <a:pt x="0" y="427"/>
                    </a:lnTo>
                    <a:lnTo>
                      <a:pt x="16" y="0"/>
                    </a:lnTo>
                    <a:lnTo>
                      <a:pt x="38" y="0"/>
                    </a:lnTo>
                    <a:lnTo>
                      <a:pt x="52" y="4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217"/>
              <p:cNvSpPr>
                <a:spLocks/>
              </p:cNvSpPr>
              <p:nvPr/>
            </p:nvSpPr>
            <p:spPr bwMode="auto">
              <a:xfrm>
                <a:off x="3838576" y="5853113"/>
                <a:ext cx="47625" cy="347663"/>
              </a:xfrm>
              <a:custGeom>
                <a:avLst/>
                <a:gdLst>
                  <a:gd name="T0" fmla="*/ 30 w 30"/>
                  <a:gd name="T1" fmla="*/ 219 h 219"/>
                  <a:gd name="T2" fmla="*/ 0 w 30"/>
                  <a:gd name="T3" fmla="*/ 219 h 219"/>
                  <a:gd name="T4" fmla="*/ 9 w 30"/>
                  <a:gd name="T5" fmla="*/ 0 h 219"/>
                  <a:gd name="T6" fmla="*/ 21 w 30"/>
                  <a:gd name="T7" fmla="*/ 0 h 219"/>
                  <a:gd name="T8" fmla="*/ 30 w 30"/>
                  <a:gd name="T9" fmla="*/ 219 h 219"/>
                </a:gdLst>
                <a:ahLst/>
                <a:cxnLst>
                  <a:cxn ang="0">
                    <a:pos x="T0" y="T1"/>
                  </a:cxn>
                  <a:cxn ang="0">
                    <a:pos x="T2" y="T3"/>
                  </a:cxn>
                  <a:cxn ang="0">
                    <a:pos x="T4" y="T5"/>
                  </a:cxn>
                  <a:cxn ang="0">
                    <a:pos x="T6" y="T7"/>
                  </a:cxn>
                  <a:cxn ang="0">
                    <a:pos x="T8" y="T9"/>
                  </a:cxn>
                </a:cxnLst>
                <a:rect l="0" t="0" r="r" b="b"/>
                <a:pathLst>
                  <a:path w="30" h="219">
                    <a:moveTo>
                      <a:pt x="30" y="219"/>
                    </a:moveTo>
                    <a:lnTo>
                      <a:pt x="0" y="219"/>
                    </a:lnTo>
                    <a:lnTo>
                      <a:pt x="9" y="0"/>
                    </a:lnTo>
                    <a:lnTo>
                      <a:pt x="21" y="0"/>
                    </a:lnTo>
                    <a:lnTo>
                      <a:pt x="30"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218"/>
              <p:cNvSpPr>
                <a:spLocks/>
              </p:cNvSpPr>
              <p:nvPr/>
            </p:nvSpPr>
            <p:spPr bwMode="auto">
              <a:xfrm>
                <a:off x="3830638" y="6164263"/>
                <a:ext cx="327025" cy="173038"/>
              </a:xfrm>
              <a:custGeom>
                <a:avLst/>
                <a:gdLst>
                  <a:gd name="T0" fmla="*/ 0 w 206"/>
                  <a:gd name="T1" fmla="*/ 26 h 109"/>
                  <a:gd name="T2" fmla="*/ 12 w 206"/>
                  <a:gd name="T3" fmla="*/ 0 h 109"/>
                  <a:gd name="T4" fmla="*/ 206 w 206"/>
                  <a:gd name="T5" fmla="*/ 96 h 109"/>
                  <a:gd name="T6" fmla="*/ 201 w 206"/>
                  <a:gd name="T7" fmla="*/ 109 h 109"/>
                  <a:gd name="T8" fmla="*/ 0 w 206"/>
                  <a:gd name="T9" fmla="*/ 26 h 109"/>
                </a:gdLst>
                <a:ahLst/>
                <a:cxnLst>
                  <a:cxn ang="0">
                    <a:pos x="T0" y="T1"/>
                  </a:cxn>
                  <a:cxn ang="0">
                    <a:pos x="T2" y="T3"/>
                  </a:cxn>
                  <a:cxn ang="0">
                    <a:pos x="T4" y="T5"/>
                  </a:cxn>
                  <a:cxn ang="0">
                    <a:pos x="T6" y="T7"/>
                  </a:cxn>
                  <a:cxn ang="0">
                    <a:pos x="T8" y="T9"/>
                  </a:cxn>
                </a:cxnLst>
                <a:rect l="0" t="0" r="r" b="b"/>
                <a:pathLst>
                  <a:path w="206" h="109">
                    <a:moveTo>
                      <a:pt x="0" y="26"/>
                    </a:moveTo>
                    <a:lnTo>
                      <a:pt x="12" y="0"/>
                    </a:lnTo>
                    <a:lnTo>
                      <a:pt x="206" y="96"/>
                    </a:lnTo>
                    <a:lnTo>
                      <a:pt x="201" y="109"/>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219"/>
              <p:cNvSpPr>
                <a:spLocks/>
              </p:cNvSpPr>
              <p:nvPr/>
            </p:nvSpPr>
            <p:spPr bwMode="auto">
              <a:xfrm>
                <a:off x="3562351" y="6167438"/>
                <a:ext cx="334963" cy="152400"/>
              </a:xfrm>
              <a:custGeom>
                <a:avLst/>
                <a:gdLst>
                  <a:gd name="T0" fmla="*/ 201 w 211"/>
                  <a:gd name="T1" fmla="*/ 0 h 96"/>
                  <a:gd name="T2" fmla="*/ 211 w 211"/>
                  <a:gd name="T3" fmla="*/ 28 h 96"/>
                  <a:gd name="T4" fmla="*/ 5 w 211"/>
                  <a:gd name="T5" fmla="*/ 96 h 96"/>
                  <a:gd name="T6" fmla="*/ 0 w 211"/>
                  <a:gd name="T7" fmla="*/ 84 h 96"/>
                  <a:gd name="T8" fmla="*/ 201 w 211"/>
                  <a:gd name="T9" fmla="*/ 0 h 96"/>
                </a:gdLst>
                <a:ahLst/>
                <a:cxnLst>
                  <a:cxn ang="0">
                    <a:pos x="T0" y="T1"/>
                  </a:cxn>
                  <a:cxn ang="0">
                    <a:pos x="T2" y="T3"/>
                  </a:cxn>
                  <a:cxn ang="0">
                    <a:pos x="T4" y="T5"/>
                  </a:cxn>
                  <a:cxn ang="0">
                    <a:pos x="T6" y="T7"/>
                  </a:cxn>
                  <a:cxn ang="0">
                    <a:pos x="T8" y="T9"/>
                  </a:cxn>
                </a:cxnLst>
                <a:rect l="0" t="0" r="r" b="b"/>
                <a:pathLst>
                  <a:path w="211" h="96">
                    <a:moveTo>
                      <a:pt x="201" y="0"/>
                    </a:moveTo>
                    <a:lnTo>
                      <a:pt x="211" y="28"/>
                    </a:lnTo>
                    <a:lnTo>
                      <a:pt x="5" y="96"/>
                    </a:lnTo>
                    <a:lnTo>
                      <a:pt x="0" y="84"/>
                    </a:lnTo>
                    <a:lnTo>
                      <a:pt x="20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220"/>
              <p:cNvSpPr>
                <a:spLocks/>
              </p:cNvSpPr>
              <p:nvPr/>
            </p:nvSpPr>
            <p:spPr bwMode="auto">
              <a:xfrm>
                <a:off x="4037013" y="6453188"/>
                <a:ext cx="52388" cy="407988"/>
              </a:xfrm>
              <a:custGeom>
                <a:avLst/>
                <a:gdLst>
                  <a:gd name="T0" fmla="*/ 33 w 33"/>
                  <a:gd name="T1" fmla="*/ 257 h 257"/>
                  <a:gd name="T2" fmla="*/ 0 w 33"/>
                  <a:gd name="T3" fmla="*/ 257 h 257"/>
                  <a:gd name="T4" fmla="*/ 10 w 33"/>
                  <a:gd name="T5" fmla="*/ 0 h 257"/>
                  <a:gd name="T6" fmla="*/ 22 w 33"/>
                  <a:gd name="T7" fmla="*/ 0 h 257"/>
                  <a:gd name="T8" fmla="*/ 33 w 33"/>
                  <a:gd name="T9" fmla="*/ 257 h 257"/>
                </a:gdLst>
                <a:ahLst/>
                <a:cxnLst>
                  <a:cxn ang="0">
                    <a:pos x="T0" y="T1"/>
                  </a:cxn>
                  <a:cxn ang="0">
                    <a:pos x="T2" y="T3"/>
                  </a:cxn>
                  <a:cxn ang="0">
                    <a:pos x="T4" y="T5"/>
                  </a:cxn>
                  <a:cxn ang="0">
                    <a:pos x="T6" y="T7"/>
                  </a:cxn>
                  <a:cxn ang="0">
                    <a:pos x="T8" y="T9"/>
                  </a:cxn>
                </a:cxnLst>
                <a:rect l="0" t="0" r="r" b="b"/>
                <a:pathLst>
                  <a:path w="33" h="257">
                    <a:moveTo>
                      <a:pt x="33" y="257"/>
                    </a:moveTo>
                    <a:lnTo>
                      <a:pt x="0" y="257"/>
                    </a:lnTo>
                    <a:lnTo>
                      <a:pt x="10" y="0"/>
                    </a:lnTo>
                    <a:lnTo>
                      <a:pt x="22" y="0"/>
                    </a:lnTo>
                    <a:lnTo>
                      <a:pt x="33" y="2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221"/>
              <p:cNvSpPr>
                <a:spLocks/>
              </p:cNvSpPr>
              <p:nvPr/>
            </p:nvSpPr>
            <p:spPr bwMode="auto">
              <a:xfrm>
                <a:off x="4048126" y="6253163"/>
                <a:ext cx="26988" cy="211138"/>
              </a:xfrm>
              <a:custGeom>
                <a:avLst/>
                <a:gdLst>
                  <a:gd name="T0" fmla="*/ 17 w 17"/>
                  <a:gd name="T1" fmla="*/ 133 h 133"/>
                  <a:gd name="T2" fmla="*/ 0 w 17"/>
                  <a:gd name="T3" fmla="*/ 133 h 133"/>
                  <a:gd name="T4" fmla="*/ 5 w 17"/>
                  <a:gd name="T5" fmla="*/ 0 h 133"/>
                  <a:gd name="T6" fmla="*/ 12 w 17"/>
                  <a:gd name="T7" fmla="*/ 0 h 133"/>
                  <a:gd name="T8" fmla="*/ 17 w 17"/>
                  <a:gd name="T9" fmla="*/ 133 h 133"/>
                </a:gdLst>
                <a:ahLst/>
                <a:cxnLst>
                  <a:cxn ang="0">
                    <a:pos x="T0" y="T1"/>
                  </a:cxn>
                  <a:cxn ang="0">
                    <a:pos x="T2" y="T3"/>
                  </a:cxn>
                  <a:cxn ang="0">
                    <a:pos x="T4" y="T5"/>
                  </a:cxn>
                  <a:cxn ang="0">
                    <a:pos x="T6" y="T7"/>
                  </a:cxn>
                  <a:cxn ang="0">
                    <a:pos x="T8" y="T9"/>
                  </a:cxn>
                </a:cxnLst>
                <a:rect l="0" t="0" r="r" b="b"/>
                <a:pathLst>
                  <a:path w="17" h="133">
                    <a:moveTo>
                      <a:pt x="17" y="133"/>
                    </a:moveTo>
                    <a:lnTo>
                      <a:pt x="0" y="133"/>
                    </a:lnTo>
                    <a:lnTo>
                      <a:pt x="5" y="0"/>
                    </a:lnTo>
                    <a:lnTo>
                      <a:pt x="12" y="0"/>
                    </a:lnTo>
                    <a:lnTo>
                      <a:pt x="17"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1" name="Freeform 222"/>
              <p:cNvSpPr>
                <a:spLocks/>
              </p:cNvSpPr>
              <p:nvPr/>
            </p:nvSpPr>
            <p:spPr bwMode="auto">
              <a:xfrm>
                <a:off x="4041776" y="6438900"/>
                <a:ext cx="200025" cy="106363"/>
              </a:xfrm>
              <a:custGeom>
                <a:avLst/>
                <a:gdLst>
                  <a:gd name="T0" fmla="*/ 0 w 126"/>
                  <a:gd name="T1" fmla="*/ 18 h 67"/>
                  <a:gd name="T2" fmla="*/ 7 w 126"/>
                  <a:gd name="T3" fmla="*/ 0 h 67"/>
                  <a:gd name="T4" fmla="*/ 126 w 126"/>
                  <a:gd name="T5" fmla="*/ 60 h 67"/>
                  <a:gd name="T6" fmla="*/ 122 w 126"/>
                  <a:gd name="T7" fmla="*/ 67 h 67"/>
                  <a:gd name="T8" fmla="*/ 0 w 126"/>
                  <a:gd name="T9" fmla="*/ 18 h 67"/>
                </a:gdLst>
                <a:ahLst/>
                <a:cxnLst>
                  <a:cxn ang="0">
                    <a:pos x="T0" y="T1"/>
                  </a:cxn>
                  <a:cxn ang="0">
                    <a:pos x="T2" y="T3"/>
                  </a:cxn>
                  <a:cxn ang="0">
                    <a:pos x="T4" y="T5"/>
                  </a:cxn>
                  <a:cxn ang="0">
                    <a:pos x="T6" y="T7"/>
                  </a:cxn>
                  <a:cxn ang="0">
                    <a:pos x="T8" y="T9"/>
                  </a:cxn>
                </a:cxnLst>
                <a:rect l="0" t="0" r="r" b="b"/>
                <a:pathLst>
                  <a:path w="126" h="67">
                    <a:moveTo>
                      <a:pt x="0" y="18"/>
                    </a:moveTo>
                    <a:lnTo>
                      <a:pt x="7" y="0"/>
                    </a:lnTo>
                    <a:lnTo>
                      <a:pt x="126" y="60"/>
                    </a:lnTo>
                    <a:lnTo>
                      <a:pt x="122" y="67"/>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2" name="Freeform 223"/>
              <p:cNvSpPr>
                <a:spLocks/>
              </p:cNvSpPr>
              <p:nvPr/>
            </p:nvSpPr>
            <p:spPr bwMode="auto">
              <a:xfrm>
                <a:off x="3878263" y="6442075"/>
                <a:ext cx="201613" cy="93663"/>
              </a:xfrm>
              <a:custGeom>
                <a:avLst/>
                <a:gdLst>
                  <a:gd name="T0" fmla="*/ 122 w 127"/>
                  <a:gd name="T1" fmla="*/ 0 h 59"/>
                  <a:gd name="T2" fmla="*/ 127 w 127"/>
                  <a:gd name="T3" fmla="*/ 17 h 59"/>
                  <a:gd name="T4" fmla="*/ 3 w 127"/>
                  <a:gd name="T5" fmla="*/ 59 h 59"/>
                  <a:gd name="T6" fmla="*/ 0 w 127"/>
                  <a:gd name="T7" fmla="*/ 51 h 59"/>
                  <a:gd name="T8" fmla="*/ 122 w 127"/>
                  <a:gd name="T9" fmla="*/ 0 h 59"/>
                </a:gdLst>
                <a:ahLst/>
                <a:cxnLst>
                  <a:cxn ang="0">
                    <a:pos x="T0" y="T1"/>
                  </a:cxn>
                  <a:cxn ang="0">
                    <a:pos x="T2" y="T3"/>
                  </a:cxn>
                  <a:cxn ang="0">
                    <a:pos x="T4" y="T5"/>
                  </a:cxn>
                  <a:cxn ang="0">
                    <a:pos x="T6" y="T7"/>
                  </a:cxn>
                  <a:cxn ang="0">
                    <a:pos x="T8" y="T9"/>
                  </a:cxn>
                </a:cxnLst>
                <a:rect l="0" t="0" r="r" b="b"/>
                <a:pathLst>
                  <a:path w="127" h="59">
                    <a:moveTo>
                      <a:pt x="122" y="0"/>
                    </a:moveTo>
                    <a:lnTo>
                      <a:pt x="127" y="17"/>
                    </a:lnTo>
                    <a:lnTo>
                      <a:pt x="3" y="59"/>
                    </a:lnTo>
                    <a:lnTo>
                      <a:pt x="0" y="51"/>
                    </a:lnTo>
                    <a:lnTo>
                      <a:pt x="12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224"/>
              <p:cNvSpPr>
                <a:spLocks/>
              </p:cNvSpPr>
              <p:nvPr/>
            </p:nvSpPr>
            <p:spPr bwMode="auto">
              <a:xfrm>
                <a:off x="2582863" y="6403975"/>
                <a:ext cx="58738" cy="457200"/>
              </a:xfrm>
              <a:custGeom>
                <a:avLst/>
                <a:gdLst>
                  <a:gd name="T0" fmla="*/ 37 w 37"/>
                  <a:gd name="T1" fmla="*/ 288 h 288"/>
                  <a:gd name="T2" fmla="*/ 0 w 37"/>
                  <a:gd name="T3" fmla="*/ 288 h 288"/>
                  <a:gd name="T4" fmla="*/ 10 w 37"/>
                  <a:gd name="T5" fmla="*/ 0 h 288"/>
                  <a:gd name="T6" fmla="*/ 26 w 37"/>
                  <a:gd name="T7" fmla="*/ 0 h 288"/>
                  <a:gd name="T8" fmla="*/ 37 w 37"/>
                  <a:gd name="T9" fmla="*/ 288 h 288"/>
                </a:gdLst>
                <a:ahLst/>
                <a:cxnLst>
                  <a:cxn ang="0">
                    <a:pos x="T0" y="T1"/>
                  </a:cxn>
                  <a:cxn ang="0">
                    <a:pos x="T2" y="T3"/>
                  </a:cxn>
                  <a:cxn ang="0">
                    <a:pos x="T4" y="T5"/>
                  </a:cxn>
                  <a:cxn ang="0">
                    <a:pos x="T6" y="T7"/>
                  </a:cxn>
                  <a:cxn ang="0">
                    <a:pos x="T8" y="T9"/>
                  </a:cxn>
                </a:cxnLst>
                <a:rect l="0" t="0" r="r" b="b"/>
                <a:pathLst>
                  <a:path w="37" h="288">
                    <a:moveTo>
                      <a:pt x="37" y="288"/>
                    </a:moveTo>
                    <a:lnTo>
                      <a:pt x="0" y="288"/>
                    </a:lnTo>
                    <a:lnTo>
                      <a:pt x="10" y="0"/>
                    </a:lnTo>
                    <a:lnTo>
                      <a:pt x="26" y="0"/>
                    </a:lnTo>
                    <a:lnTo>
                      <a:pt x="37" y="2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225"/>
              <p:cNvSpPr>
                <a:spLocks/>
              </p:cNvSpPr>
              <p:nvPr/>
            </p:nvSpPr>
            <p:spPr bwMode="auto">
              <a:xfrm>
                <a:off x="2593976" y="6181725"/>
                <a:ext cx="33338" cy="231775"/>
              </a:xfrm>
              <a:custGeom>
                <a:avLst/>
                <a:gdLst>
                  <a:gd name="T0" fmla="*/ 21 w 21"/>
                  <a:gd name="T1" fmla="*/ 146 h 146"/>
                  <a:gd name="T2" fmla="*/ 0 w 21"/>
                  <a:gd name="T3" fmla="*/ 146 h 146"/>
                  <a:gd name="T4" fmla="*/ 5 w 21"/>
                  <a:gd name="T5" fmla="*/ 0 h 146"/>
                  <a:gd name="T6" fmla="*/ 16 w 21"/>
                  <a:gd name="T7" fmla="*/ 0 h 146"/>
                  <a:gd name="T8" fmla="*/ 21 w 21"/>
                  <a:gd name="T9" fmla="*/ 146 h 146"/>
                </a:gdLst>
                <a:ahLst/>
                <a:cxnLst>
                  <a:cxn ang="0">
                    <a:pos x="T0" y="T1"/>
                  </a:cxn>
                  <a:cxn ang="0">
                    <a:pos x="T2" y="T3"/>
                  </a:cxn>
                  <a:cxn ang="0">
                    <a:pos x="T4" y="T5"/>
                  </a:cxn>
                  <a:cxn ang="0">
                    <a:pos x="T6" y="T7"/>
                  </a:cxn>
                  <a:cxn ang="0">
                    <a:pos x="T8" y="T9"/>
                  </a:cxn>
                </a:cxnLst>
                <a:rect l="0" t="0" r="r" b="b"/>
                <a:pathLst>
                  <a:path w="21" h="146">
                    <a:moveTo>
                      <a:pt x="21" y="146"/>
                    </a:moveTo>
                    <a:lnTo>
                      <a:pt x="0" y="146"/>
                    </a:lnTo>
                    <a:lnTo>
                      <a:pt x="5" y="0"/>
                    </a:lnTo>
                    <a:lnTo>
                      <a:pt x="16" y="0"/>
                    </a:lnTo>
                    <a:lnTo>
                      <a:pt x="21" y="1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226"/>
              <p:cNvSpPr>
                <a:spLocks/>
              </p:cNvSpPr>
              <p:nvPr/>
            </p:nvSpPr>
            <p:spPr bwMode="auto">
              <a:xfrm>
                <a:off x="2587626" y="6389688"/>
                <a:ext cx="222250" cy="115888"/>
              </a:xfrm>
              <a:custGeom>
                <a:avLst/>
                <a:gdLst>
                  <a:gd name="T0" fmla="*/ 0 w 140"/>
                  <a:gd name="T1" fmla="*/ 17 h 73"/>
                  <a:gd name="T2" fmla="*/ 9 w 140"/>
                  <a:gd name="T3" fmla="*/ 0 h 73"/>
                  <a:gd name="T4" fmla="*/ 140 w 140"/>
                  <a:gd name="T5" fmla="*/ 64 h 73"/>
                  <a:gd name="T6" fmla="*/ 137 w 140"/>
                  <a:gd name="T7" fmla="*/ 73 h 73"/>
                  <a:gd name="T8" fmla="*/ 0 w 140"/>
                  <a:gd name="T9" fmla="*/ 17 h 73"/>
                </a:gdLst>
                <a:ahLst/>
                <a:cxnLst>
                  <a:cxn ang="0">
                    <a:pos x="T0" y="T1"/>
                  </a:cxn>
                  <a:cxn ang="0">
                    <a:pos x="T2" y="T3"/>
                  </a:cxn>
                  <a:cxn ang="0">
                    <a:pos x="T4" y="T5"/>
                  </a:cxn>
                  <a:cxn ang="0">
                    <a:pos x="T6" y="T7"/>
                  </a:cxn>
                  <a:cxn ang="0">
                    <a:pos x="T8" y="T9"/>
                  </a:cxn>
                </a:cxnLst>
                <a:rect l="0" t="0" r="r" b="b"/>
                <a:pathLst>
                  <a:path w="140" h="73">
                    <a:moveTo>
                      <a:pt x="0" y="17"/>
                    </a:moveTo>
                    <a:lnTo>
                      <a:pt x="9" y="0"/>
                    </a:lnTo>
                    <a:lnTo>
                      <a:pt x="140" y="64"/>
                    </a:lnTo>
                    <a:lnTo>
                      <a:pt x="137" y="73"/>
                    </a:lnTo>
                    <a:lnTo>
                      <a:pt x="0"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227"/>
              <p:cNvSpPr>
                <a:spLocks/>
              </p:cNvSpPr>
              <p:nvPr/>
            </p:nvSpPr>
            <p:spPr bwMode="auto">
              <a:xfrm>
                <a:off x="2405063" y="6392863"/>
                <a:ext cx="227013" cy="101600"/>
              </a:xfrm>
              <a:custGeom>
                <a:avLst/>
                <a:gdLst>
                  <a:gd name="T0" fmla="*/ 136 w 143"/>
                  <a:gd name="T1" fmla="*/ 0 h 64"/>
                  <a:gd name="T2" fmla="*/ 143 w 143"/>
                  <a:gd name="T3" fmla="*/ 19 h 64"/>
                  <a:gd name="T4" fmla="*/ 4 w 143"/>
                  <a:gd name="T5" fmla="*/ 64 h 64"/>
                  <a:gd name="T6" fmla="*/ 0 w 143"/>
                  <a:gd name="T7" fmla="*/ 55 h 64"/>
                  <a:gd name="T8" fmla="*/ 136 w 143"/>
                  <a:gd name="T9" fmla="*/ 0 h 64"/>
                </a:gdLst>
                <a:ahLst/>
                <a:cxnLst>
                  <a:cxn ang="0">
                    <a:pos x="T0" y="T1"/>
                  </a:cxn>
                  <a:cxn ang="0">
                    <a:pos x="T2" y="T3"/>
                  </a:cxn>
                  <a:cxn ang="0">
                    <a:pos x="T4" y="T5"/>
                  </a:cxn>
                  <a:cxn ang="0">
                    <a:pos x="T6" y="T7"/>
                  </a:cxn>
                  <a:cxn ang="0">
                    <a:pos x="T8" y="T9"/>
                  </a:cxn>
                </a:cxnLst>
                <a:rect l="0" t="0" r="r" b="b"/>
                <a:pathLst>
                  <a:path w="143" h="64">
                    <a:moveTo>
                      <a:pt x="136" y="0"/>
                    </a:moveTo>
                    <a:lnTo>
                      <a:pt x="143" y="19"/>
                    </a:lnTo>
                    <a:lnTo>
                      <a:pt x="4" y="64"/>
                    </a:lnTo>
                    <a:lnTo>
                      <a:pt x="0" y="55"/>
                    </a:lnTo>
                    <a:lnTo>
                      <a:pt x="1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228"/>
              <p:cNvSpPr>
                <a:spLocks/>
              </p:cNvSpPr>
              <p:nvPr/>
            </p:nvSpPr>
            <p:spPr bwMode="auto">
              <a:xfrm>
                <a:off x="2728913" y="6583363"/>
                <a:ext cx="33338" cy="277813"/>
              </a:xfrm>
              <a:custGeom>
                <a:avLst/>
                <a:gdLst>
                  <a:gd name="T0" fmla="*/ 21 w 21"/>
                  <a:gd name="T1" fmla="*/ 175 h 175"/>
                  <a:gd name="T2" fmla="*/ 0 w 21"/>
                  <a:gd name="T3" fmla="*/ 175 h 175"/>
                  <a:gd name="T4" fmla="*/ 6 w 21"/>
                  <a:gd name="T5" fmla="*/ 0 h 175"/>
                  <a:gd name="T6" fmla="*/ 14 w 21"/>
                  <a:gd name="T7" fmla="*/ 0 h 175"/>
                  <a:gd name="T8" fmla="*/ 21 w 21"/>
                  <a:gd name="T9" fmla="*/ 175 h 175"/>
                </a:gdLst>
                <a:ahLst/>
                <a:cxnLst>
                  <a:cxn ang="0">
                    <a:pos x="T0" y="T1"/>
                  </a:cxn>
                  <a:cxn ang="0">
                    <a:pos x="T2" y="T3"/>
                  </a:cxn>
                  <a:cxn ang="0">
                    <a:pos x="T4" y="T5"/>
                  </a:cxn>
                  <a:cxn ang="0">
                    <a:pos x="T6" y="T7"/>
                  </a:cxn>
                  <a:cxn ang="0">
                    <a:pos x="T8" y="T9"/>
                  </a:cxn>
                </a:cxnLst>
                <a:rect l="0" t="0" r="r" b="b"/>
                <a:pathLst>
                  <a:path w="21" h="175">
                    <a:moveTo>
                      <a:pt x="21" y="175"/>
                    </a:moveTo>
                    <a:lnTo>
                      <a:pt x="0" y="175"/>
                    </a:lnTo>
                    <a:lnTo>
                      <a:pt x="6" y="0"/>
                    </a:lnTo>
                    <a:lnTo>
                      <a:pt x="14" y="0"/>
                    </a:lnTo>
                    <a:lnTo>
                      <a:pt x="21" y="1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229"/>
              <p:cNvSpPr>
                <a:spLocks/>
              </p:cNvSpPr>
              <p:nvPr/>
            </p:nvSpPr>
            <p:spPr bwMode="auto">
              <a:xfrm>
                <a:off x="2735263" y="6450013"/>
                <a:ext cx="19050" cy="141288"/>
              </a:xfrm>
              <a:custGeom>
                <a:avLst/>
                <a:gdLst>
                  <a:gd name="T0" fmla="*/ 12 w 12"/>
                  <a:gd name="T1" fmla="*/ 89 h 89"/>
                  <a:gd name="T2" fmla="*/ 0 w 12"/>
                  <a:gd name="T3" fmla="*/ 89 h 89"/>
                  <a:gd name="T4" fmla="*/ 3 w 12"/>
                  <a:gd name="T5" fmla="*/ 0 h 89"/>
                  <a:gd name="T6" fmla="*/ 9 w 12"/>
                  <a:gd name="T7" fmla="*/ 0 h 89"/>
                  <a:gd name="T8" fmla="*/ 12 w 12"/>
                  <a:gd name="T9" fmla="*/ 89 h 89"/>
                </a:gdLst>
                <a:ahLst/>
                <a:cxnLst>
                  <a:cxn ang="0">
                    <a:pos x="T0" y="T1"/>
                  </a:cxn>
                  <a:cxn ang="0">
                    <a:pos x="T2" y="T3"/>
                  </a:cxn>
                  <a:cxn ang="0">
                    <a:pos x="T4" y="T5"/>
                  </a:cxn>
                  <a:cxn ang="0">
                    <a:pos x="T6" y="T7"/>
                  </a:cxn>
                  <a:cxn ang="0">
                    <a:pos x="T8" y="T9"/>
                  </a:cxn>
                </a:cxnLst>
                <a:rect l="0" t="0" r="r" b="b"/>
                <a:pathLst>
                  <a:path w="12" h="89">
                    <a:moveTo>
                      <a:pt x="12" y="89"/>
                    </a:moveTo>
                    <a:lnTo>
                      <a:pt x="0" y="89"/>
                    </a:lnTo>
                    <a:lnTo>
                      <a:pt x="3" y="0"/>
                    </a:lnTo>
                    <a:lnTo>
                      <a:pt x="9" y="0"/>
                    </a:lnTo>
                    <a:lnTo>
                      <a:pt x="12"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9" name="Freeform 230"/>
              <p:cNvSpPr>
                <a:spLocks/>
              </p:cNvSpPr>
              <p:nvPr/>
            </p:nvSpPr>
            <p:spPr bwMode="auto">
              <a:xfrm>
                <a:off x="2732088" y="6578600"/>
                <a:ext cx="133350" cy="68263"/>
              </a:xfrm>
              <a:custGeom>
                <a:avLst/>
                <a:gdLst>
                  <a:gd name="T0" fmla="*/ 0 w 84"/>
                  <a:gd name="T1" fmla="*/ 10 h 43"/>
                  <a:gd name="T2" fmla="*/ 4 w 84"/>
                  <a:gd name="T3" fmla="*/ 0 h 43"/>
                  <a:gd name="T4" fmla="*/ 84 w 84"/>
                  <a:gd name="T5" fmla="*/ 38 h 43"/>
                  <a:gd name="T6" fmla="*/ 82 w 84"/>
                  <a:gd name="T7" fmla="*/ 43 h 43"/>
                  <a:gd name="T8" fmla="*/ 0 w 84"/>
                  <a:gd name="T9" fmla="*/ 10 h 43"/>
                </a:gdLst>
                <a:ahLst/>
                <a:cxnLst>
                  <a:cxn ang="0">
                    <a:pos x="T0" y="T1"/>
                  </a:cxn>
                  <a:cxn ang="0">
                    <a:pos x="T2" y="T3"/>
                  </a:cxn>
                  <a:cxn ang="0">
                    <a:pos x="T4" y="T5"/>
                  </a:cxn>
                  <a:cxn ang="0">
                    <a:pos x="T6" y="T7"/>
                  </a:cxn>
                  <a:cxn ang="0">
                    <a:pos x="T8" y="T9"/>
                  </a:cxn>
                </a:cxnLst>
                <a:rect l="0" t="0" r="r" b="b"/>
                <a:pathLst>
                  <a:path w="84" h="43">
                    <a:moveTo>
                      <a:pt x="0" y="10"/>
                    </a:moveTo>
                    <a:lnTo>
                      <a:pt x="4" y="0"/>
                    </a:lnTo>
                    <a:lnTo>
                      <a:pt x="84" y="38"/>
                    </a:lnTo>
                    <a:lnTo>
                      <a:pt x="82" y="43"/>
                    </a:lnTo>
                    <a:lnTo>
                      <a:pt x="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0" name="Freeform 231"/>
              <p:cNvSpPr>
                <a:spLocks/>
              </p:cNvSpPr>
              <p:nvPr/>
            </p:nvSpPr>
            <p:spPr bwMode="auto">
              <a:xfrm>
                <a:off x="2620963" y="6578600"/>
                <a:ext cx="136525" cy="63500"/>
              </a:xfrm>
              <a:custGeom>
                <a:avLst/>
                <a:gdLst>
                  <a:gd name="T0" fmla="*/ 82 w 86"/>
                  <a:gd name="T1" fmla="*/ 0 h 40"/>
                  <a:gd name="T2" fmla="*/ 86 w 86"/>
                  <a:gd name="T3" fmla="*/ 12 h 40"/>
                  <a:gd name="T4" fmla="*/ 2 w 86"/>
                  <a:gd name="T5" fmla="*/ 40 h 40"/>
                  <a:gd name="T6" fmla="*/ 0 w 86"/>
                  <a:gd name="T7" fmla="*/ 35 h 40"/>
                  <a:gd name="T8" fmla="*/ 82 w 86"/>
                  <a:gd name="T9" fmla="*/ 0 h 40"/>
                </a:gdLst>
                <a:ahLst/>
                <a:cxnLst>
                  <a:cxn ang="0">
                    <a:pos x="T0" y="T1"/>
                  </a:cxn>
                  <a:cxn ang="0">
                    <a:pos x="T2" y="T3"/>
                  </a:cxn>
                  <a:cxn ang="0">
                    <a:pos x="T4" y="T5"/>
                  </a:cxn>
                  <a:cxn ang="0">
                    <a:pos x="T6" y="T7"/>
                  </a:cxn>
                  <a:cxn ang="0">
                    <a:pos x="T8" y="T9"/>
                  </a:cxn>
                </a:cxnLst>
                <a:rect l="0" t="0" r="r" b="b"/>
                <a:pathLst>
                  <a:path w="86" h="40">
                    <a:moveTo>
                      <a:pt x="82" y="0"/>
                    </a:moveTo>
                    <a:lnTo>
                      <a:pt x="86" y="12"/>
                    </a:lnTo>
                    <a:lnTo>
                      <a:pt x="2" y="40"/>
                    </a:lnTo>
                    <a:lnTo>
                      <a:pt x="0" y="35"/>
                    </a:lnTo>
                    <a:lnTo>
                      <a:pt x="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1" name="Freeform 232"/>
              <p:cNvSpPr>
                <a:spLocks/>
              </p:cNvSpPr>
              <p:nvPr/>
            </p:nvSpPr>
            <p:spPr bwMode="auto">
              <a:xfrm>
                <a:off x="4391026" y="5767388"/>
                <a:ext cx="133350" cy="1093788"/>
              </a:xfrm>
              <a:custGeom>
                <a:avLst/>
                <a:gdLst>
                  <a:gd name="T0" fmla="*/ 84 w 84"/>
                  <a:gd name="T1" fmla="*/ 689 h 689"/>
                  <a:gd name="T2" fmla="*/ 0 w 84"/>
                  <a:gd name="T3" fmla="*/ 689 h 689"/>
                  <a:gd name="T4" fmla="*/ 25 w 84"/>
                  <a:gd name="T5" fmla="*/ 0 h 689"/>
                  <a:gd name="T6" fmla="*/ 60 w 84"/>
                  <a:gd name="T7" fmla="*/ 0 h 689"/>
                  <a:gd name="T8" fmla="*/ 84 w 84"/>
                  <a:gd name="T9" fmla="*/ 689 h 689"/>
                </a:gdLst>
                <a:ahLst/>
                <a:cxnLst>
                  <a:cxn ang="0">
                    <a:pos x="T0" y="T1"/>
                  </a:cxn>
                  <a:cxn ang="0">
                    <a:pos x="T2" y="T3"/>
                  </a:cxn>
                  <a:cxn ang="0">
                    <a:pos x="T4" y="T5"/>
                  </a:cxn>
                  <a:cxn ang="0">
                    <a:pos x="T6" y="T7"/>
                  </a:cxn>
                  <a:cxn ang="0">
                    <a:pos x="T8" y="T9"/>
                  </a:cxn>
                </a:cxnLst>
                <a:rect l="0" t="0" r="r" b="b"/>
                <a:pathLst>
                  <a:path w="84" h="689">
                    <a:moveTo>
                      <a:pt x="84" y="689"/>
                    </a:moveTo>
                    <a:lnTo>
                      <a:pt x="0" y="689"/>
                    </a:lnTo>
                    <a:lnTo>
                      <a:pt x="25" y="0"/>
                    </a:lnTo>
                    <a:lnTo>
                      <a:pt x="60" y="0"/>
                    </a:lnTo>
                    <a:lnTo>
                      <a:pt x="84" y="6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2" name="Freeform 233"/>
              <p:cNvSpPr>
                <a:spLocks/>
              </p:cNvSpPr>
              <p:nvPr/>
            </p:nvSpPr>
            <p:spPr bwMode="auto">
              <a:xfrm>
                <a:off x="4416426" y="5240338"/>
                <a:ext cx="74613" cy="558800"/>
              </a:xfrm>
              <a:custGeom>
                <a:avLst/>
                <a:gdLst>
                  <a:gd name="T0" fmla="*/ 47 w 47"/>
                  <a:gd name="T1" fmla="*/ 352 h 352"/>
                  <a:gd name="T2" fmla="*/ 0 w 47"/>
                  <a:gd name="T3" fmla="*/ 352 h 352"/>
                  <a:gd name="T4" fmla="*/ 12 w 47"/>
                  <a:gd name="T5" fmla="*/ 0 h 352"/>
                  <a:gd name="T6" fmla="*/ 35 w 47"/>
                  <a:gd name="T7" fmla="*/ 0 h 352"/>
                  <a:gd name="T8" fmla="*/ 47 w 47"/>
                  <a:gd name="T9" fmla="*/ 352 h 352"/>
                </a:gdLst>
                <a:ahLst/>
                <a:cxnLst>
                  <a:cxn ang="0">
                    <a:pos x="T0" y="T1"/>
                  </a:cxn>
                  <a:cxn ang="0">
                    <a:pos x="T2" y="T3"/>
                  </a:cxn>
                  <a:cxn ang="0">
                    <a:pos x="T4" y="T5"/>
                  </a:cxn>
                  <a:cxn ang="0">
                    <a:pos x="T6" y="T7"/>
                  </a:cxn>
                  <a:cxn ang="0">
                    <a:pos x="T8" y="T9"/>
                  </a:cxn>
                </a:cxnLst>
                <a:rect l="0" t="0" r="r" b="b"/>
                <a:pathLst>
                  <a:path w="47" h="352">
                    <a:moveTo>
                      <a:pt x="47" y="352"/>
                    </a:moveTo>
                    <a:lnTo>
                      <a:pt x="0" y="352"/>
                    </a:lnTo>
                    <a:lnTo>
                      <a:pt x="12" y="0"/>
                    </a:lnTo>
                    <a:lnTo>
                      <a:pt x="35" y="0"/>
                    </a:lnTo>
                    <a:lnTo>
                      <a:pt x="47" y="3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3" name="Freeform 234"/>
              <p:cNvSpPr>
                <a:spLocks/>
              </p:cNvSpPr>
              <p:nvPr/>
            </p:nvSpPr>
            <p:spPr bwMode="auto">
              <a:xfrm>
                <a:off x="4402138" y="5737225"/>
                <a:ext cx="530225" cy="280988"/>
              </a:xfrm>
              <a:custGeom>
                <a:avLst/>
                <a:gdLst>
                  <a:gd name="T0" fmla="*/ 0 w 334"/>
                  <a:gd name="T1" fmla="*/ 44 h 177"/>
                  <a:gd name="T2" fmla="*/ 19 w 334"/>
                  <a:gd name="T3" fmla="*/ 0 h 177"/>
                  <a:gd name="T4" fmla="*/ 334 w 334"/>
                  <a:gd name="T5" fmla="*/ 156 h 177"/>
                  <a:gd name="T6" fmla="*/ 323 w 334"/>
                  <a:gd name="T7" fmla="*/ 177 h 177"/>
                  <a:gd name="T8" fmla="*/ 0 w 334"/>
                  <a:gd name="T9" fmla="*/ 44 h 177"/>
                </a:gdLst>
                <a:ahLst/>
                <a:cxnLst>
                  <a:cxn ang="0">
                    <a:pos x="T0" y="T1"/>
                  </a:cxn>
                  <a:cxn ang="0">
                    <a:pos x="T2" y="T3"/>
                  </a:cxn>
                  <a:cxn ang="0">
                    <a:pos x="T4" y="T5"/>
                  </a:cxn>
                  <a:cxn ang="0">
                    <a:pos x="T6" y="T7"/>
                  </a:cxn>
                  <a:cxn ang="0">
                    <a:pos x="T8" y="T9"/>
                  </a:cxn>
                </a:cxnLst>
                <a:rect l="0" t="0" r="r" b="b"/>
                <a:pathLst>
                  <a:path w="334" h="177">
                    <a:moveTo>
                      <a:pt x="0" y="44"/>
                    </a:moveTo>
                    <a:lnTo>
                      <a:pt x="19" y="0"/>
                    </a:lnTo>
                    <a:lnTo>
                      <a:pt x="334" y="156"/>
                    </a:lnTo>
                    <a:lnTo>
                      <a:pt x="323" y="177"/>
                    </a:lnTo>
                    <a:lnTo>
                      <a:pt x="0"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4" name="Freeform 235"/>
              <p:cNvSpPr>
                <a:spLocks/>
              </p:cNvSpPr>
              <p:nvPr/>
            </p:nvSpPr>
            <p:spPr bwMode="auto">
              <a:xfrm>
                <a:off x="3967163" y="5743575"/>
                <a:ext cx="541338" cy="249238"/>
              </a:xfrm>
              <a:custGeom>
                <a:avLst/>
                <a:gdLst>
                  <a:gd name="T0" fmla="*/ 325 w 341"/>
                  <a:gd name="T1" fmla="*/ 0 h 157"/>
                  <a:gd name="T2" fmla="*/ 341 w 341"/>
                  <a:gd name="T3" fmla="*/ 45 h 157"/>
                  <a:gd name="T4" fmla="*/ 9 w 341"/>
                  <a:gd name="T5" fmla="*/ 157 h 157"/>
                  <a:gd name="T6" fmla="*/ 0 w 341"/>
                  <a:gd name="T7" fmla="*/ 136 h 157"/>
                  <a:gd name="T8" fmla="*/ 325 w 341"/>
                  <a:gd name="T9" fmla="*/ 0 h 157"/>
                </a:gdLst>
                <a:ahLst/>
                <a:cxnLst>
                  <a:cxn ang="0">
                    <a:pos x="T0" y="T1"/>
                  </a:cxn>
                  <a:cxn ang="0">
                    <a:pos x="T2" y="T3"/>
                  </a:cxn>
                  <a:cxn ang="0">
                    <a:pos x="T4" y="T5"/>
                  </a:cxn>
                  <a:cxn ang="0">
                    <a:pos x="T6" y="T7"/>
                  </a:cxn>
                  <a:cxn ang="0">
                    <a:pos x="T8" y="T9"/>
                  </a:cxn>
                </a:cxnLst>
                <a:rect l="0" t="0" r="r" b="b"/>
                <a:pathLst>
                  <a:path w="341" h="157">
                    <a:moveTo>
                      <a:pt x="325" y="0"/>
                    </a:moveTo>
                    <a:lnTo>
                      <a:pt x="341" y="45"/>
                    </a:lnTo>
                    <a:lnTo>
                      <a:pt x="9" y="157"/>
                    </a:lnTo>
                    <a:lnTo>
                      <a:pt x="0" y="136"/>
                    </a:lnTo>
                    <a:lnTo>
                      <a:pt x="32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5" name="Freeform 236"/>
              <p:cNvSpPr>
                <a:spLocks/>
              </p:cNvSpPr>
              <p:nvPr/>
            </p:nvSpPr>
            <p:spPr bwMode="auto">
              <a:xfrm>
                <a:off x="4735513" y="6203950"/>
                <a:ext cx="80963" cy="657225"/>
              </a:xfrm>
              <a:custGeom>
                <a:avLst/>
                <a:gdLst>
                  <a:gd name="T0" fmla="*/ 51 w 51"/>
                  <a:gd name="T1" fmla="*/ 414 h 414"/>
                  <a:gd name="T2" fmla="*/ 0 w 51"/>
                  <a:gd name="T3" fmla="*/ 414 h 414"/>
                  <a:gd name="T4" fmla="*/ 14 w 51"/>
                  <a:gd name="T5" fmla="*/ 0 h 414"/>
                  <a:gd name="T6" fmla="*/ 37 w 51"/>
                  <a:gd name="T7" fmla="*/ 0 h 414"/>
                  <a:gd name="T8" fmla="*/ 51 w 51"/>
                  <a:gd name="T9" fmla="*/ 414 h 414"/>
                </a:gdLst>
                <a:ahLst/>
                <a:cxnLst>
                  <a:cxn ang="0">
                    <a:pos x="T0" y="T1"/>
                  </a:cxn>
                  <a:cxn ang="0">
                    <a:pos x="T2" y="T3"/>
                  </a:cxn>
                  <a:cxn ang="0">
                    <a:pos x="T4" y="T5"/>
                  </a:cxn>
                  <a:cxn ang="0">
                    <a:pos x="T6" y="T7"/>
                  </a:cxn>
                  <a:cxn ang="0">
                    <a:pos x="T8" y="T9"/>
                  </a:cxn>
                </a:cxnLst>
                <a:rect l="0" t="0" r="r" b="b"/>
                <a:pathLst>
                  <a:path w="51" h="414">
                    <a:moveTo>
                      <a:pt x="51" y="414"/>
                    </a:moveTo>
                    <a:lnTo>
                      <a:pt x="0" y="414"/>
                    </a:lnTo>
                    <a:lnTo>
                      <a:pt x="14" y="0"/>
                    </a:lnTo>
                    <a:lnTo>
                      <a:pt x="37" y="0"/>
                    </a:lnTo>
                    <a:lnTo>
                      <a:pt x="51" y="4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6" name="Freeform 237"/>
              <p:cNvSpPr>
                <a:spLocks/>
              </p:cNvSpPr>
              <p:nvPr/>
            </p:nvSpPr>
            <p:spPr bwMode="auto">
              <a:xfrm>
                <a:off x="4749801" y="5884863"/>
                <a:ext cx="46038" cy="334963"/>
              </a:xfrm>
              <a:custGeom>
                <a:avLst/>
                <a:gdLst>
                  <a:gd name="T0" fmla="*/ 29 w 29"/>
                  <a:gd name="T1" fmla="*/ 211 h 211"/>
                  <a:gd name="T2" fmla="*/ 0 w 29"/>
                  <a:gd name="T3" fmla="*/ 211 h 211"/>
                  <a:gd name="T4" fmla="*/ 8 w 29"/>
                  <a:gd name="T5" fmla="*/ 0 h 211"/>
                  <a:gd name="T6" fmla="*/ 21 w 29"/>
                  <a:gd name="T7" fmla="*/ 0 h 211"/>
                  <a:gd name="T8" fmla="*/ 29 w 29"/>
                  <a:gd name="T9" fmla="*/ 211 h 211"/>
                </a:gdLst>
                <a:ahLst/>
                <a:cxnLst>
                  <a:cxn ang="0">
                    <a:pos x="T0" y="T1"/>
                  </a:cxn>
                  <a:cxn ang="0">
                    <a:pos x="T2" y="T3"/>
                  </a:cxn>
                  <a:cxn ang="0">
                    <a:pos x="T4" y="T5"/>
                  </a:cxn>
                  <a:cxn ang="0">
                    <a:pos x="T6" y="T7"/>
                  </a:cxn>
                  <a:cxn ang="0">
                    <a:pos x="T8" y="T9"/>
                  </a:cxn>
                </a:cxnLst>
                <a:rect l="0" t="0" r="r" b="b"/>
                <a:pathLst>
                  <a:path w="29" h="211">
                    <a:moveTo>
                      <a:pt x="29" y="211"/>
                    </a:moveTo>
                    <a:lnTo>
                      <a:pt x="0" y="211"/>
                    </a:lnTo>
                    <a:lnTo>
                      <a:pt x="8" y="0"/>
                    </a:lnTo>
                    <a:lnTo>
                      <a:pt x="21" y="0"/>
                    </a:lnTo>
                    <a:lnTo>
                      <a:pt x="29"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7" name="Freeform 238"/>
              <p:cNvSpPr>
                <a:spLocks/>
              </p:cNvSpPr>
              <p:nvPr/>
            </p:nvSpPr>
            <p:spPr bwMode="auto">
              <a:xfrm>
                <a:off x="4740276" y="6183313"/>
                <a:ext cx="319088" cy="169863"/>
              </a:xfrm>
              <a:custGeom>
                <a:avLst/>
                <a:gdLst>
                  <a:gd name="T0" fmla="*/ 0 w 201"/>
                  <a:gd name="T1" fmla="*/ 27 h 107"/>
                  <a:gd name="T2" fmla="*/ 13 w 201"/>
                  <a:gd name="T3" fmla="*/ 0 h 107"/>
                  <a:gd name="T4" fmla="*/ 201 w 201"/>
                  <a:gd name="T5" fmla="*/ 95 h 107"/>
                  <a:gd name="T6" fmla="*/ 196 w 201"/>
                  <a:gd name="T7" fmla="*/ 107 h 107"/>
                  <a:gd name="T8" fmla="*/ 0 w 201"/>
                  <a:gd name="T9" fmla="*/ 27 h 107"/>
                </a:gdLst>
                <a:ahLst/>
                <a:cxnLst>
                  <a:cxn ang="0">
                    <a:pos x="T0" y="T1"/>
                  </a:cxn>
                  <a:cxn ang="0">
                    <a:pos x="T2" y="T3"/>
                  </a:cxn>
                  <a:cxn ang="0">
                    <a:pos x="T4" y="T5"/>
                  </a:cxn>
                  <a:cxn ang="0">
                    <a:pos x="T6" y="T7"/>
                  </a:cxn>
                  <a:cxn ang="0">
                    <a:pos x="T8" y="T9"/>
                  </a:cxn>
                </a:cxnLst>
                <a:rect l="0" t="0" r="r" b="b"/>
                <a:pathLst>
                  <a:path w="201" h="107">
                    <a:moveTo>
                      <a:pt x="0" y="27"/>
                    </a:moveTo>
                    <a:lnTo>
                      <a:pt x="13" y="0"/>
                    </a:lnTo>
                    <a:lnTo>
                      <a:pt x="201" y="95"/>
                    </a:lnTo>
                    <a:lnTo>
                      <a:pt x="196" y="107"/>
                    </a:lnTo>
                    <a:lnTo>
                      <a:pt x="0"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8" name="Freeform 239"/>
              <p:cNvSpPr>
                <a:spLocks/>
              </p:cNvSpPr>
              <p:nvPr/>
            </p:nvSpPr>
            <p:spPr bwMode="auto">
              <a:xfrm>
                <a:off x="4479926" y="6186488"/>
                <a:ext cx="327025" cy="150813"/>
              </a:xfrm>
              <a:custGeom>
                <a:avLst/>
                <a:gdLst>
                  <a:gd name="T0" fmla="*/ 196 w 206"/>
                  <a:gd name="T1" fmla="*/ 0 h 95"/>
                  <a:gd name="T2" fmla="*/ 206 w 206"/>
                  <a:gd name="T3" fmla="*/ 26 h 95"/>
                  <a:gd name="T4" fmla="*/ 5 w 206"/>
                  <a:gd name="T5" fmla="*/ 95 h 95"/>
                  <a:gd name="T6" fmla="*/ 0 w 206"/>
                  <a:gd name="T7" fmla="*/ 82 h 95"/>
                  <a:gd name="T8" fmla="*/ 196 w 206"/>
                  <a:gd name="T9" fmla="*/ 0 h 95"/>
                </a:gdLst>
                <a:ahLst/>
                <a:cxnLst>
                  <a:cxn ang="0">
                    <a:pos x="T0" y="T1"/>
                  </a:cxn>
                  <a:cxn ang="0">
                    <a:pos x="T2" y="T3"/>
                  </a:cxn>
                  <a:cxn ang="0">
                    <a:pos x="T4" y="T5"/>
                  </a:cxn>
                  <a:cxn ang="0">
                    <a:pos x="T6" y="T7"/>
                  </a:cxn>
                  <a:cxn ang="0">
                    <a:pos x="T8" y="T9"/>
                  </a:cxn>
                </a:cxnLst>
                <a:rect l="0" t="0" r="r" b="b"/>
                <a:pathLst>
                  <a:path w="206" h="95">
                    <a:moveTo>
                      <a:pt x="196" y="0"/>
                    </a:moveTo>
                    <a:lnTo>
                      <a:pt x="206" y="26"/>
                    </a:lnTo>
                    <a:lnTo>
                      <a:pt x="5" y="95"/>
                    </a:lnTo>
                    <a:lnTo>
                      <a:pt x="0" y="82"/>
                    </a:lnTo>
                    <a:lnTo>
                      <a:pt x="1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239" name="Rectangle 238"/>
            <p:cNvSpPr/>
            <p:nvPr/>
          </p:nvSpPr>
          <p:spPr>
            <a:xfrm>
              <a:off x="4023757" y="4680520"/>
              <a:ext cx="4118858" cy="332048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grpSp>
        <p:nvGrpSpPr>
          <p:cNvPr id="9" name="Group 8"/>
          <p:cNvGrpSpPr/>
          <p:nvPr/>
        </p:nvGrpSpPr>
        <p:grpSpPr>
          <a:xfrm>
            <a:off x="197514" y="4995174"/>
            <a:ext cx="2585893" cy="870838"/>
            <a:chOff x="263352" y="5517232"/>
            <a:chExt cx="3447857" cy="1161117"/>
          </a:xfrm>
        </p:grpSpPr>
        <p:sp>
          <p:nvSpPr>
            <p:cNvPr id="252" name="Text Placeholder 39"/>
            <p:cNvSpPr txBox="1">
              <a:spLocks/>
            </p:cNvSpPr>
            <p:nvPr/>
          </p:nvSpPr>
          <p:spPr>
            <a:xfrm>
              <a:off x="263352" y="5922232"/>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3" name="Text Placeholder 48"/>
            <p:cNvSpPr txBox="1">
              <a:spLocks/>
            </p:cNvSpPr>
            <p:nvPr/>
          </p:nvSpPr>
          <p:spPr>
            <a:xfrm>
              <a:off x="263352" y="5517232"/>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Manufacturing</a:t>
              </a:r>
              <a:endParaRPr lang="en-AU" sz="1500" b="1" dirty="0">
                <a:solidFill>
                  <a:schemeClr val="bg2"/>
                </a:solidFill>
              </a:endParaRPr>
            </a:p>
          </p:txBody>
        </p:sp>
      </p:grpSp>
      <p:grpSp>
        <p:nvGrpSpPr>
          <p:cNvPr id="8" name="Group 7"/>
          <p:cNvGrpSpPr/>
          <p:nvPr/>
        </p:nvGrpSpPr>
        <p:grpSpPr>
          <a:xfrm>
            <a:off x="3282252" y="4988433"/>
            <a:ext cx="2585893" cy="870838"/>
            <a:chOff x="4376335" y="5508243"/>
            <a:chExt cx="3447857" cy="1161117"/>
          </a:xfrm>
        </p:grpSpPr>
        <p:sp>
          <p:nvSpPr>
            <p:cNvPr id="254" name="Text Placeholder 39"/>
            <p:cNvSpPr txBox="1">
              <a:spLocks/>
            </p:cNvSpPr>
            <p:nvPr/>
          </p:nvSpPr>
          <p:spPr>
            <a:xfrm>
              <a:off x="4376335"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5" name="Text Placeholder 48"/>
            <p:cNvSpPr txBox="1">
              <a:spLocks/>
            </p:cNvSpPr>
            <p:nvPr/>
          </p:nvSpPr>
          <p:spPr>
            <a:xfrm>
              <a:off x="4376335"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Eco Power</a:t>
              </a:r>
              <a:endParaRPr lang="en-AU" sz="1500" b="1" dirty="0">
                <a:solidFill>
                  <a:schemeClr val="bg2"/>
                </a:solidFill>
              </a:endParaRPr>
            </a:p>
          </p:txBody>
        </p:sp>
      </p:grpSp>
      <p:grpSp>
        <p:nvGrpSpPr>
          <p:cNvPr id="10" name="Group 9"/>
          <p:cNvGrpSpPr/>
          <p:nvPr/>
        </p:nvGrpSpPr>
        <p:grpSpPr>
          <a:xfrm>
            <a:off x="6306588" y="4988433"/>
            <a:ext cx="2585893" cy="870838"/>
            <a:chOff x="8408783" y="5508243"/>
            <a:chExt cx="3447857" cy="1161117"/>
          </a:xfrm>
        </p:grpSpPr>
        <p:sp>
          <p:nvSpPr>
            <p:cNvPr id="256" name="Text Placeholder 39"/>
            <p:cNvSpPr txBox="1">
              <a:spLocks/>
            </p:cNvSpPr>
            <p:nvPr/>
          </p:nvSpPr>
          <p:spPr>
            <a:xfrm>
              <a:off x="8408783"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7" name="Text Placeholder 48"/>
            <p:cNvSpPr txBox="1">
              <a:spLocks/>
            </p:cNvSpPr>
            <p:nvPr/>
          </p:nvSpPr>
          <p:spPr>
            <a:xfrm>
              <a:off x="8408783"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Green Nature</a:t>
              </a:r>
              <a:endParaRPr lang="en-AU" sz="1500" b="1" dirty="0">
                <a:solidFill>
                  <a:schemeClr val="bg2"/>
                </a:solidFill>
              </a:endParaRPr>
            </a:p>
          </p:txBody>
        </p:sp>
      </p:grpSp>
    </p:spTree>
    <p:extLst>
      <p:ext uri="{BB962C8B-B14F-4D97-AF65-F5344CB8AC3E}">
        <p14:creationId xmlns:p14="http://schemas.microsoft.com/office/powerpoint/2010/main" val="357360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1000" fill="hold"/>
                                        <p:tgtEl>
                                          <p:spTgt spid="4"/>
                                        </p:tgtEl>
                                        <p:attrNameLst>
                                          <p:attrName>ppt_x</p:attrName>
                                        </p:attrNameLst>
                                      </p:cBhvr>
                                      <p:tavLst>
                                        <p:tav tm="0">
                                          <p:val>
                                            <p:strVal val="#ppt_x"/>
                                          </p:val>
                                        </p:tav>
                                        <p:tav tm="100000">
                                          <p:val>
                                            <p:strVal val="#ppt_x"/>
                                          </p:val>
                                        </p:tav>
                                      </p:tavLst>
                                    </p:anim>
                                    <p:anim calcmode="lin" valueType="num">
                                      <p:cBhvr additive="base">
                                        <p:cTn id="19" dur="1000" fill="hold"/>
                                        <p:tgtEl>
                                          <p:spTgt spid="4"/>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258"/>
                                        </p:tgtEl>
                                        <p:attrNameLst>
                                          <p:attrName>style.visibility</p:attrName>
                                        </p:attrNameLst>
                                      </p:cBhvr>
                                      <p:to>
                                        <p:strVal val="visible"/>
                                      </p:to>
                                    </p:set>
                                    <p:animEffect transition="in" filter="fade">
                                      <p:cBhvr>
                                        <p:cTn id="23" dur="500"/>
                                        <p:tgtEl>
                                          <p:spTgt spid="258"/>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000" fill="hold"/>
                                        <p:tgtEl>
                                          <p:spTgt spid="6"/>
                                        </p:tgtEl>
                                        <p:attrNameLst>
                                          <p:attrName>ppt_x</p:attrName>
                                        </p:attrNameLst>
                                      </p:cBhvr>
                                      <p:tavLst>
                                        <p:tav tm="0">
                                          <p:val>
                                            <p:strVal val="#ppt_x"/>
                                          </p:val>
                                        </p:tav>
                                        <p:tav tm="100000">
                                          <p:val>
                                            <p:strVal val="#ppt_x"/>
                                          </p:val>
                                        </p:tav>
                                      </p:tavLst>
                                    </p:anim>
                                    <p:anim calcmode="lin" valueType="num">
                                      <p:cBhvr additive="base">
                                        <p:cTn id="31" dur="1000" fill="hold"/>
                                        <p:tgtEl>
                                          <p:spTgt spid="6"/>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259"/>
                                        </p:tgtEl>
                                        <p:attrNameLst>
                                          <p:attrName>style.visibility</p:attrName>
                                        </p:attrNameLst>
                                      </p:cBhvr>
                                      <p:to>
                                        <p:strVal val="visible"/>
                                      </p:to>
                                    </p:set>
                                    <p:animEffect transition="in" filter="fade">
                                      <p:cBhvr>
                                        <p:cTn id="35" dur="500"/>
                                        <p:tgtEl>
                                          <p:spTgt spid="259"/>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1000" fill="hold"/>
                                        <p:tgtEl>
                                          <p:spTgt spid="7"/>
                                        </p:tgtEl>
                                        <p:attrNameLst>
                                          <p:attrName>ppt_x</p:attrName>
                                        </p:attrNameLst>
                                      </p:cBhvr>
                                      <p:tavLst>
                                        <p:tav tm="0">
                                          <p:val>
                                            <p:strVal val="#ppt_x"/>
                                          </p:val>
                                        </p:tav>
                                        <p:tav tm="100000">
                                          <p:val>
                                            <p:strVal val="#ppt_x"/>
                                          </p:val>
                                        </p:tav>
                                      </p:tavLst>
                                    </p:anim>
                                    <p:anim calcmode="lin" valueType="num">
                                      <p:cBhvr additive="base">
                                        <p:cTn id="43" dur="100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0"/>
                                        </p:tgtEl>
                                        <p:attrNameLst>
                                          <p:attrName>style.visibility</p:attrName>
                                        </p:attrNameLst>
                                      </p:cBhvr>
                                      <p:to>
                                        <p:strVal val="visible"/>
                                      </p:to>
                                    </p:set>
                                    <p:animEffect transition="in" filter="fade">
                                      <p:cBhvr>
                                        <p:cTn id="47" dur="500"/>
                                        <p:tgtEl>
                                          <p:spTgt spid="260"/>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0" grpId="0"/>
      <p:bldP spid="258" grpId="0"/>
      <p:bldP spid="11" grpId="0"/>
      <p:bldP spid="430"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Maping</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Freeform 78"/>
            <p:cNvSpPr>
              <a:spLocks noEditPoints="1"/>
            </p:cNvSpPr>
            <p:nvPr/>
          </p:nvSpPr>
          <p:spPr bwMode="auto">
            <a:xfrm>
              <a:off x="5638148" y="1484784"/>
              <a:ext cx="915703" cy="965199"/>
            </a:xfrm>
            <a:custGeom>
              <a:avLst/>
              <a:gdLst>
                <a:gd name="T0" fmla="*/ 194 w 222"/>
                <a:gd name="T1" fmla="*/ 25 h 233"/>
                <a:gd name="T2" fmla="*/ 134 w 222"/>
                <a:gd name="T3" fmla="*/ 21 h 233"/>
                <a:gd name="T4" fmla="*/ 130 w 222"/>
                <a:gd name="T5" fmla="*/ 7 h 233"/>
                <a:gd name="T6" fmla="*/ 99 w 222"/>
                <a:gd name="T7" fmla="*/ 0 h 233"/>
                <a:gd name="T8" fmla="*/ 92 w 222"/>
                <a:gd name="T9" fmla="*/ 17 h 233"/>
                <a:gd name="T10" fmla="*/ 84 w 222"/>
                <a:gd name="T11" fmla="*/ 32 h 233"/>
                <a:gd name="T12" fmla="*/ 89 w 222"/>
                <a:gd name="T13" fmla="*/ 84 h 233"/>
                <a:gd name="T14" fmla="*/ 92 w 222"/>
                <a:gd name="T15" fmla="*/ 95 h 233"/>
                <a:gd name="T16" fmla="*/ 41 w 222"/>
                <a:gd name="T17" fmla="*/ 97 h 233"/>
                <a:gd name="T18" fmla="*/ 4 w 222"/>
                <a:gd name="T19" fmla="*/ 121 h 233"/>
                <a:gd name="T20" fmla="*/ 5 w 222"/>
                <a:gd name="T21" fmla="*/ 137 h 233"/>
                <a:gd name="T22" fmla="*/ 43 w 222"/>
                <a:gd name="T23" fmla="*/ 161 h 233"/>
                <a:gd name="T24" fmla="*/ 92 w 222"/>
                <a:gd name="T25" fmla="*/ 164 h 233"/>
                <a:gd name="T26" fmla="*/ 85 w 222"/>
                <a:gd name="T27" fmla="*/ 207 h 233"/>
                <a:gd name="T28" fmla="*/ 51 w 222"/>
                <a:gd name="T29" fmla="*/ 213 h 233"/>
                <a:gd name="T30" fmla="*/ 49 w 222"/>
                <a:gd name="T31" fmla="*/ 233 h 233"/>
                <a:gd name="T32" fmla="*/ 177 w 222"/>
                <a:gd name="T33" fmla="*/ 227 h 233"/>
                <a:gd name="T34" fmla="*/ 160 w 222"/>
                <a:gd name="T35" fmla="*/ 207 h 233"/>
                <a:gd name="T36" fmla="*/ 130 w 222"/>
                <a:gd name="T37" fmla="*/ 200 h 233"/>
                <a:gd name="T38" fmla="*/ 133 w 222"/>
                <a:gd name="T39" fmla="*/ 160 h 233"/>
                <a:gd name="T40" fmla="*/ 139 w 222"/>
                <a:gd name="T41" fmla="*/ 107 h 233"/>
                <a:gd name="T42" fmla="*/ 130 w 222"/>
                <a:gd name="T43" fmla="*/ 95 h 233"/>
                <a:gd name="T44" fmla="*/ 133 w 222"/>
                <a:gd name="T45" fmla="*/ 85 h 233"/>
                <a:gd name="T46" fmla="*/ 191 w 222"/>
                <a:gd name="T47" fmla="*/ 81 h 233"/>
                <a:gd name="T48" fmla="*/ 222 w 222"/>
                <a:gd name="T49" fmla="*/ 53 h 233"/>
                <a:gd name="T50" fmla="*/ 39 w 222"/>
                <a:gd name="T51" fmla="*/ 147 h 233"/>
                <a:gd name="T52" fmla="*/ 18 w 222"/>
                <a:gd name="T53" fmla="*/ 126 h 233"/>
                <a:gd name="T54" fmla="*/ 41 w 222"/>
                <a:gd name="T55" fmla="*/ 109 h 233"/>
                <a:gd name="T56" fmla="*/ 127 w 222"/>
                <a:gd name="T57" fmla="*/ 112 h 233"/>
                <a:gd name="T58" fmla="*/ 123 w 222"/>
                <a:gd name="T59" fmla="*/ 148 h 233"/>
                <a:gd name="T60" fmla="*/ 39 w 222"/>
                <a:gd name="T61" fmla="*/ 147 h 233"/>
                <a:gd name="T62" fmla="*/ 179 w 222"/>
                <a:gd name="T63" fmla="*/ 73 h 233"/>
                <a:gd name="T64" fmla="*/ 96 w 222"/>
                <a:gd name="T65" fmla="*/ 69 h 233"/>
                <a:gd name="T66" fmla="*/ 101 w 222"/>
                <a:gd name="T67" fmla="*/ 33 h 233"/>
                <a:gd name="T68" fmla="*/ 186 w 222"/>
                <a:gd name="T69" fmla="*/ 35 h 233"/>
                <a:gd name="T70" fmla="*/ 206 w 222"/>
                <a:gd name="T71" fmla="*/ 5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233">
                  <a:moveTo>
                    <a:pt x="218" y="46"/>
                  </a:moveTo>
                  <a:cubicBezTo>
                    <a:pt x="194" y="25"/>
                    <a:pt x="194" y="25"/>
                    <a:pt x="194" y="25"/>
                  </a:cubicBezTo>
                  <a:cubicBezTo>
                    <a:pt x="191" y="23"/>
                    <a:pt x="186" y="21"/>
                    <a:pt x="182" y="21"/>
                  </a:cubicBezTo>
                  <a:cubicBezTo>
                    <a:pt x="134" y="21"/>
                    <a:pt x="134" y="21"/>
                    <a:pt x="134" y="21"/>
                  </a:cubicBezTo>
                  <a:cubicBezTo>
                    <a:pt x="134" y="21"/>
                    <a:pt x="130" y="21"/>
                    <a:pt x="130" y="17"/>
                  </a:cubicBezTo>
                  <a:cubicBezTo>
                    <a:pt x="130" y="14"/>
                    <a:pt x="130" y="7"/>
                    <a:pt x="130" y="7"/>
                  </a:cubicBezTo>
                  <a:cubicBezTo>
                    <a:pt x="130" y="3"/>
                    <a:pt x="127" y="0"/>
                    <a:pt x="123" y="0"/>
                  </a:cubicBezTo>
                  <a:cubicBezTo>
                    <a:pt x="99" y="0"/>
                    <a:pt x="99" y="0"/>
                    <a:pt x="99" y="0"/>
                  </a:cubicBezTo>
                  <a:cubicBezTo>
                    <a:pt x="95" y="0"/>
                    <a:pt x="92" y="3"/>
                    <a:pt x="92" y="7"/>
                  </a:cubicBezTo>
                  <a:cubicBezTo>
                    <a:pt x="92" y="17"/>
                    <a:pt x="92" y="17"/>
                    <a:pt x="92" y="17"/>
                  </a:cubicBezTo>
                  <a:cubicBezTo>
                    <a:pt x="92" y="21"/>
                    <a:pt x="90" y="22"/>
                    <a:pt x="89" y="22"/>
                  </a:cubicBezTo>
                  <a:cubicBezTo>
                    <a:pt x="86" y="24"/>
                    <a:pt x="84" y="28"/>
                    <a:pt x="84" y="32"/>
                  </a:cubicBezTo>
                  <a:cubicBezTo>
                    <a:pt x="84" y="74"/>
                    <a:pt x="84" y="74"/>
                    <a:pt x="84" y="74"/>
                  </a:cubicBezTo>
                  <a:cubicBezTo>
                    <a:pt x="84" y="78"/>
                    <a:pt x="86" y="82"/>
                    <a:pt x="89" y="84"/>
                  </a:cubicBezTo>
                  <a:cubicBezTo>
                    <a:pt x="90" y="84"/>
                    <a:pt x="92" y="85"/>
                    <a:pt x="92" y="87"/>
                  </a:cubicBezTo>
                  <a:cubicBezTo>
                    <a:pt x="92" y="87"/>
                    <a:pt x="92" y="93"/>
                    <a:pt x="92" y="95"/>
                  </a:cubicBezTo>
                  <a:cubicBezTo>
                    <a:pt x="92" y="97"/>
                    <a:pt x="90" y="97"/>
                    <a:pt x="90" y="97"/>
                  </a:cubicBezTo>
                  <a:cubicBezTo>
                    <a:pt x="41" y="97"/>
                    <a:pt x="41" y="97"/>
                    <a:pt x="41" y="97"/>
                  </a:cubicBezTo>
                  <a:cubicBezTo>
                    <a:pt x="37" y="97"/>
                    <a:pt x="32" y="99"/>
                    <a:pt x="29" y="101"/>
                  </a:cubicBezTo>
                  <a:cubicBezTo>
                    <a:pt x="4" y="121"/>
                    <a:pt x="4" y="121"/>
                    <a:pt x="4" y="121"/>
                  </a:cubicBezTo>
                  <a:cubicBezTo>
                    <a:pt x="2" y="123"/>
                    <a:pt x="0" y="126"/>
                    <a:pt x="1" y="129"/>
                  </a:cubicBezTo>
                  <a:cubicBezTo>
                    <a:pt x="1" y="132"/>
                    <a:pt x="2" y="135"/>
                    <a:pt x="5" y="137"/>
                  </a:cubicBezTo>
                  <a:cubicBezTo>
                    <a:pt x="31" y="157"/>
                    <a:pt x="31" y="157"/>
                    <a:pt x="31" y="157"/>
                  </a:cubicBezTo>
                  <a:cubicBezTo>
                    <a:pt x="34" y="159"/>
                    <a:pt x="39" y="161"/>
                    <a:pt x="43" y="161"/>
                  </a:cubicBezTo>
                  <a:cubicBezTo>
                    <a:pt x="89" y="161"/>
                    <a:pt x="89" y="161"/>
                    <a:pt x="89" y="161"/>
                  </a:cubicBezTo>
                  <a:cubicBezTo>
                    <a:pt x="89" y="161"/>
                    <a:pt x="92" y="161"/>
                    <a:pt x="92" y="164"/>
                  </a:cubicBezTo>
                  <a:cubicBezTo>
                    <a:pt x="92" y="173"/>
                    <a:pt x="92" y="200"/>
                    <a:pt x="92" y="200"/>
                  </a:cubicBezTo>
                  <a:cubicBezTo>
                    <a:pt x="92" y="204"/>
                    <a:pt x="89" y="207"/>
                    <a:pt x="85" y="207"/>
                  </a:cubicBezTo>
                  <a:cubicBezTo>
                    <a:pt x="61" y="207"/>
                    <a:pt x="61" y="207"/>
                    <a:pt x="61" y="207"/>
                  </a:cubicBezTo>
                  <a:cubicBezTo>
                    <a:pt x="58" y="207"/>
                    <a:pt x="53" y="210"/>
                    <a:pt x="51" y="213"/>
                  </a:cubicBezTo>
                  <a:cubicBezTo>
                    <a:pt x="45" y="227"/>
                    <a:pt x="45" y="227"/>
                    <a:pt x="45" y="227"/>
                  </a:cubicBezTo>
                  <a:cubicBezTo>
                    <a:pt x="43" y="230"/>
                    <a:pt x="45" y="233"/>
                    <a:pt x="49" y="233"/>
                  </a:cubicBezTo>
                  <a:cubicBezTo>
                    <a:pt x="173" y="233"/>
                    <a:pt x="173" y="233"/>
                    <a:pt x="173" y="233"/>
                  </a:cubicBezTo>
                  <a:cubicBezTo>
                    <a:pt x="177" y="233"/>
                    <a:pt x="179" y="230"/>
                    <a:pt x="177" y="227"/>
                  </a:cubicBezTo>
                  <a:cubicBezTo>
                    <a:pt x="170" y="213"/>
                    <a:pt x="170" y="213"/>
                    <a:pt x="170" y="213"/>
                  </a:cubicBezTo>
                  <a:cubicBezTo>
                    <a:pt x="169" y="210"/>
                    <a:pt x="164" y="207"/>
                    <a:pt x="160" y="207"/>
                  </a:cubicBezTo>
                  <a:cubicBezTo>
                    <a:pt x="137" y="207"/>
                    <a:pt x="137" y="207"/>
                    <a:pt x="137" y="207"/>
                  </a:cubicBezTo>
                  <a:cubicBezTo>
                    <a:pt x="133" y="207"/>
                    <a:pt x="130" y="204"/>
                    <a:pt x="130" y="200"/>
                  </a:cubicBezTo>
                  <a:cubicBezTo>
                    <a:pt x="130" y="163"/>
                    <a:pt x="130" y="163"/>
                    <a:pt x="130" y="163"/>
                  </a:cubicBezTo>
                  <a:cubicBezTo>
                    <a:pt x="130" y="160"/>
                    <a:pt x="132" y="160"/>
                    <a:pt x="133" y="160"/>
                  </a:cubicBezTo>
                  <a:cubicBezTo>
                    <a:pt x="136" y="158"/>
                    <a:pt x="139" y="154"/>
                    <a:pt x="139" y="150"/>
                  </a:cubicBezTo>
                  <a:cubicBezTo>
                    <a:pt x="139" y="107"/>
                    <a:pt x="139" y="107"/>
                    <a:pt x="139" y="107"/>
                  </a:cubicBezTo>
                  <a:cubicBezTo>
                    <a:pt x="139" y="103"/>
                    <a:pt x="136" y="99"/>
                    <a:pt x="132" y="98"/>
                  </a:cubicBezTo>
                  <a:cubicBezTo>
                    <a:pt x="132" y="97"/>
                    <a:pt x="130" y="97"/>
                    <a:pt x="130" y="95"/>
                  </a:cubicBezTo>
                  <a:cubicBezTo>
                    <a:pt x="130" y="95"/>
                    <a:pt x="130" y="90"/>
                    <a:pt x="130" y="87"/>
                  </a:cubicBezTo>
                  <a:cubicBezTo>
                    <a:pt x="130" y="85"/>
                    <a:pt x="133" y="85"/>
                    <a:pt x="133" y="85"/>
                  </a:cubicBezTo>
                  <a:cubicBezTo>
                    <a:pt x="179" y="85"/>
                    <a:pt x="179" y="85"/>
                    <a:pt x="179" y="85"/>
                  </a:cubicBezTo>
                  <a:cubicBezTo>
                    <a:pt x="183" y="85"/>
                    <a:pt x="188" y="83"/>
                    <a:pt x="191" y="81"/>
                  </a:cubicBezTo>
                  <a:cubicBezTo>
                    <a:pt x="218" y="61"/>
                    <a:pt x="218" y="61"/>
                    <a:pt x="218" y="61"/>
                  </a:cubicBezTo>
                  <a:cubicBezTo>
                    <a:pt x="220" y="59"/>
                    <a:pt x="222" y="56"/>
                    <a:pt x="222" y="53"/>
                  </a:cubicBezTo>
                  <a:cubicBezTo>
                    <a:pt x="222" y="51"/>
                    <a:pt x="221" y="48"/>
                    <a:pt x="218" y="46"/>
                  </a:cubicBezTo>
                  <a:close/>
                  <a:moveTo>
                    <a:pt x="39" y="147"/>
                  </a:moveTo>
                  <a:cubicBezTo>
                    <a:pt x="17" y="131"/>
                    <a:pt x="17" y="131"/>
                    <a:pt x="17" y="131"/>
                  </a:cubicBezTo>
                  <a:cubicBezTo>
                    <a:pt x="17" y="131"/>
                    <a:pt x="15" y="129"/>
                    <a:pt x="18" y="126"/>
                  </a:cubicBezTo>
                  <a:cubicBezTo>
                    <a:pt x="22" y="122"/>
                    <a:pt x="37" y="111"/>
                    <a:pt x="37" y="111"/>
                  </a:cubicBezTo>
                  <a:cubicBezTo>
                    <a:pt x="37" y="110"/>
                    <a:pt x="40" y="109"/>
                    <a:pt x="41" y="109"/>
                  </a:cubicBezTo>
                  <a:cubicBezTo>
                    <a:pt x="124" y="109"/>
                    <a:pt x="124" y="109"/>
                    <a:pt x="124" y="109"/>
                  </a:cubicBezTo>
                  <a:cubicBezTo>
                    <a:pt x="124" y="109"/>
                    <a:pt x="127" y="109"/>
                    <a:pt x="127" y="112"/>
                  </a:cubicBezTo>
                  <a:cubicBezTo>
                    <a:pt x="127" y="121"/>
                    <a:pt x="127" y="137"/>
                    <a:pt x="127" y="146"/>
                  </a:cubicBezTo>
                  <a:cubicBezTo>
                    <a:pt x="127" y="149"/>
                    <a:pt x="123" y="148"/>
                    <a:pt x="123" y="148"/>
                  </a:cubicBezTo>
                  <a:cubicBezTo>
                    <a:pt x="43" y="148"/>
                    <a:pt x="43" y="148"/>
                    <a:pt x="43" y="148"/>
                  </a:cubicBezTo>
                  <a:cubicBezTo>
                    <a:pt x="42" y="148"/>
                    <a:pt x="40" y="148"/>
                    <a:pt x="39" y="147"/>
                  </a:cubicBezTo>
                  <a:close/>
                  <a:moveTo>
                    <a:pt x="184" y="71"/>
                  </a:moveTo>
                  <a:cubicBezTo>
                    <a:pt x="183" y="72"/>
                    <a:pt x="180" y="73"/>
                    <a:pt x="179" y="73"/>
                  </a:cubicBezTo>
                  <a:cubicBezTo>
                    <a:pt x="101" y="73"/>
                    <a:pt x="101" y="73"/>
                    <a:pt x="101" y="73"/>
                  </a:cubicBezTo>
                  <a:cubicBezTo>
                    <a:pt x="101" y="73"/>
                    <a:pt x="96" y="73"/>
                    <a:pt x="96" y="69"/>
                  </a:cubicBezTo>
                  <a:cubicBezTo>
                    <a:pt x="96" y="61"/>
                    <a:pt x="96" y="47"/>
                    <a:pt x="96" y="38"/>
                  </a:cubicBezTo>
                  <a:cubicBezTo>
                    <a:pt x="96" y="33"/>
                    <a:pt x="101" y="33"/>
                    <a:pt x="101" y="33"/>
                  </a:cubicBezTo>
                  <a:cubicBezTo>
                    <a:pt x="182" y="33"/>
                    <a:pt x="182" y="33"/>
                    <a:pt x="182" y="33"/>
                  </a:cubicBezTo>
                  <a:cubicBezTo>
                    <a:pt x="183" y="33"/>
                    <a:pt x="185" y="34"/>
                    <a:pt x="186" y="35"/>
                  </a:cubicBezTo>
                  <a:cubicBezTo>
                    <a:pt x="186" y="35"/>
                    <a:pt x="200" y="47"/>
                    <a:pt x="206" y="52"/>
                  </a:cubicBezTo>
                  <a:cubicBezTo>
                    <a:pt x="208" y="53"/>
                    <a:pt x="206" y="55"/>
                    <a:pt x="206" y="55"/>
                  </a:cubicBezTo>
                  <a:lnTo>
                    <a:pt x="184" y="71"/>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AU" sz="1350"/>
            </a:p>
          </p:txBody>
        </p:sp>
      </p:grpSp>
      <p:cxnSp>
        <p:nvCxnSpPr>
          <p:cNvPr id="27" name="Straight Connector 26"/>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686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up)">
                                      <p:cBhvr>
                                        <p:cTn id="12" dur="500"/>
                                        <p:tgtEl>
                                          <p:spTgt spid="27"/>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Our Service</a:t>
            </a:r>
            <a:endParaRPr lang="en-US" dirty="0"/>
          </a:p>
        </p:txBody>
      </p:sp>
      <p:sp>
        <p:nvSpPr>
          <p:cNvPr id="40" name="Text Placeholder 39"/>
          <p:cNvSpPr>
            <a:spLocks noGrp="1"/>
          </p:cNvSpPr>
          <p:nvPr>
            <p:ph type="body" sz="half" idx="11"/>
          </p:nvPr>
        </p:nvSpPr>
        <p:spPr/>
        <p:txBody>
          <a:bodyPr>
            <a:normAutofit/>
          </a:bodyPr>
          <a:lstStyle/>
          <a:p>
            <a:r>
              <a:rPr lang="en-AU" dirty="0" smtClean="0"/>
              <a:t>/services</a:t>
            </a:r>
            <a:endParaRPr lang="en-AU" dirty="0"/>
          </a:p>
        </p:txBody>
      </p:sp>
      <p:grpSp>
        <p:nvGrpSpPr>
          <p:cNvPr id="12" name="Group 11"/>
          <p:cNvGrpSpPr/>
          <p:nvPr/>
        </p:nvGrpSpPr>
        <p:grpSpPr>
          <a:xfrm>
            <a:off x="5556436" y="2456892"/>
            <a:ext cx="2601095" cy="756084"/>
            <a:chOff x="7408581" y="2132856"/>
            <a:chExt cx="3468126" cy="1008112"/>
          </a:xfrm>
        </p:grpSpPr>
        <p:sp>
          <p:nvSpPr>
            <p:cNvPr id="23" name="Text Placeholder 39"/>
            <p:cNvSpPr txBox="1">
              <a:spLocks/>
            </p:cNvSpPr>
            <p:nvPr/>
          </p:nvSpPr>
          <p:spPr>
            <a:xfrm>
              <a:off x="7408581"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4" name="Text Placeholder 48"/>
            <p:cNvSpPr txBox="1">
              <a:spLocks/>
            </p:cNvSpPr>
            <p:nvPr/>
          </p:nvSpPr>
          <p:spPr>
            <a:xfrm>
              <a:off x="7428850"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digital photography</a:t>
              </a:r>
              <a:endParaRPr lang="en-AU" sz="1500" b="1" dirty="0"/>
            </a:p>
          </p:txBody>
        </p:sp>
      </p:grpSp>
      <p:grpSp>
        <p:nvGrpSpPr>
          <p:cNvPr id="13" name="Group 12"/>
          <p:cNvGrpSpPr/>
          <p:nvPr/>
        </p:nvGrpSpPr>
        <p:grpSpPr>
          <a:xfrm>
            <a:off x="5544108" y="3483006"/>
            <a:ext cx="2601095" cy="756084"/>
            <a:chOff x="7392144" y="3501008"/>
            <a:chExt cx="3468126" cy="1008112"/>
          </a:xfrm>
        </p:grpSpPr>
        <p:sp>
          <p:nvSpPr>
            <p:cNvPr id="25" name="Text Placeholder 39"/>
            <p:cNvSpPr txBox="1">
              <a:spLocks/>
            </p:cNvSpPr>
            <p:nvPr/>
          </p:nvSpPr>
          <p:spPr>
            <a:xfrm>
              <a:off x="7392144"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6" name="Text Placeholder 48"/>
            <p:cNvSpPr txBox="1">
              <a:spLocks/>
            </p:cNvSpPr>
            <p:nvPr/>
          </p:nvSpPr>
          <p:spPr>
            <a:xfrm>
              <a:off x="7412413"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web design</a:t>
              </a:r>
              <a:endParaRPr lang="en-AU" sz="1500" b="1" dirty="0"/>
            </a:p>
          </p:txBody>
        </p:sp>
      </p:grpSp>
      <p:grpSp>
        <p:nvGrpSpPr>
          <p:cNvPr id="14" name="Group 13"/>
          <p:cNvGrpSpPr/>
          <p:nvPr/>
        </p:nvGrpSpPr>
        <p:grpSpPr>
          <a:xfrm>
            <a:off x="5544108" y="4509120"/>
            <a:ext cx="2601095" cy="756084"/>
            <a:chOff x="7392144" y="4869160"/>
            <a:chExt cx="3468126" cy="1008112"/>
          </a:xfrm>
        </p:grpSpPr>
        <p:sp>
          <p:nvSpPr>
            <p:cNvPr id="27" name="Text Placeholder 39"/>
            <p:cNvSpPr txBox="1">
              <a:spLocks/>
            </p:cNvSpPr>
            <p:nvPr/>
          </p:nvSpPr>
          <p:spPr>
            <a:xfrm>
              <a:off x="7392144"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8" name="Text Placeholder 48"/>
            <p:cNvSpPr txBox="1">
              <a:spLocks/>
            </p:cNvSpPr>
            <p:nvPr/>
          </p:nvSpPr>
          <p:spPr>
            <a:xfrm>
              <a:off x="7412413"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digital marketing</a:t>
              </a:r>
              <a:endParaRPr lang="en-AU" sz="1500" b="1" dirty="0"/>
            </a:p>
          </p:txBody>
        </p:sp>
      </p:grpSp>
      <p:grpSp>
        <p:nvGrpSpPr>
          <p:cNvPr id="9" name="Group 8"/>
          <p:cNvGrpSpPr/>
          <p:nvPr/>
        </p:nvGrpSpPr>
        <p:grpSpPr>
          <a:xfrm>
            <a:off x="1019932" y="2456892"/>
            <a:ext cx="2601095" cy="756084"/>
            <a:chOff x="1359909" y="2132856"/>
            <a:chExt cx="3468126" cy="1008112"/>
          </a:xfrm>
        </p:grpSpPr>
        <p:sp>
          <p:nvSpPr>
            <p:cNvPr id="57" name="Text Placeholder 39"/>
            <p:cNvSpPr txBox="1">
              <a:spLocks/>
            </p:cNvSpPr>
            <p:nvPr/>
          </p:nvSpPr>
          <p:spPr>
            <a:xfrm>
              <a:off x="1359909"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58" name="Text Placeholder 48"/>
            <p:cNvSpPr txBox="1">
              <a:spLocks/>
            </p:cNvSpPr>
            <p:nvPr/>
          </p:nvSpPr>
          <p:spPr>
            <a:xfrm>
              <a:off x="1380178"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graphic design</a:t>
              </a:r>
              <a:endParaRPr lang="en-AU" sz="1500" b="1" dirty="0"/>
            </a:p>
          </p:txBody>
        </p:sp>
      </p:grpSp>
      <p:grpSp>
        <p:nvGrpSpPr>
          <p:cNvPr id="10" name="Group 9"/>
          <p:cNvGrpSpPr/>
          <p:nvPr/>
        </p:nvGrpSpPr>
        <p:grpSpPr>
          <a:xfrm>
            <a:off x="1007604" y="3483006"/>
            <a:ext cx="2601095" cy="756084"/>
            <a:chOff x="1343472" y="3501008"/>
            <a:chExt cx="3468126" cy="1008112"/>
          </a:xfrm>
        </p:grpSpPr>
        <p:sp>
          <p:nvSpPr>
            <p:cNvPr id="59" name="Text Placeholder 39"/>
            <p:cNvSpPr txBox="1">
              <a:spLocks/>
            </p:cNvSpPr>
            <p:nvPr/>
          </p:nvSpPr>
          <p:spPr>
            <a:xfrm>
              <a:off x="1343472"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60" name="Text Placeholder 48"/>
            <p:cNvSpPr txBox="1">
              <a:spLocks/>
            </p:cNvSpPr>
            <p:nvPr/>
          </p:nvSpPr>
          <p:spPr>
            <a:xfrm>
              <a:off x="1363741"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video production</a:t>
              </a:r>
              <a:endParaRPr lang="en-AU" sz="1500" b="1" dirty="0"/>
            </a:p>
          </p:txBody>
        </p:sp>
      </p:grpSp>
      <p:grpSp>
        <p:nvGrpSpPr>
          <p:cNvPr id="11" name="Group 10"/>
          <p:cNvGrpSpPr/>
          <p:nvPr/>
        </p:nvGrpSpPr>
        <p:grpSpPr>
          <a:xfrm>
            <a:off x="1007604" y="4509120"/>
            <a:ext cx="2601095" cy="756084"/>
            <a:chOff x="1343472" y="4869160"/>
            <a:chExt cx="3468126" cy="1008112"/>
          </a:xfrm>
        </p:grpSpPr>
        <p:sp>
          <p:nvSpPr>
            <p:cNvPr id="61" name="Text Placeholder 39"/>
            <p:cNvSpPr txBox="1">
              <a:spLocks/>
            </p:cNvSpPr>
            <p:nvPr/>
          </p:nvSpPr>
          <p:spPr>
            <a:xfrm>
              <a:off x="1343472"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62" name="Text Placeholder 48"/>
            <p:cNvSpPr txBox="1">
              <a:spLocks/>
            </p:cNvSpPr>
            <p:nvPr/>
          </p:nvSpPr>
          <p:spPr>
            <a:xfrm>
              <a:off x="1363741"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web development</a:t>
              </a:r>
              <a:endParaRPr lang="en-AU" sz="1500" b="1" dirty="0"/>
            </a:p>
          </p:txBody>
        </p:sp>
      </p:grpSp>
      <p:grpSp>
        <p:nvGrpSpPr>
          <p:cNvPr id="8" name="Group 7"/>
          <p:cNvGrpSpPr/>
          <p:nvPr/>
        </p:nvGrpSpPr>
        <p:grpSpPr>
          <a:xfrm>
            <a:off x="4842030" y="4509120"/>
            <a:ext cx="702078" cy="702078"/>
            <a:chOff x="6456040" y="4869160"/>
            <a:chExt cx="936104" cy="936104"/>
          </a:xfrm>
        </p:grpSpPr>
        <p:sp>
          <p:nvSpPr>
            <p:cNvPr id="37" name="Oval 36"/>
            <p:cNvSpPr/>
            <p:nvPr/>
          </p:nvSpPr>
          <p:spPr>
            <a:xfrm>
              <a:off x="6456040" y="4869160"/>
              <a:ext cx="936104" cy="93610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63" name="Group 62"/>
            <p:cNvGrpSpPr/>
            <p:nvPr/>
          </p:nvGrpSpPr>
          <p:grpSpPr>
            <a:xfrm>
              <a:off x="6744072" y="5157192"/>
              <a:ext cx="369979" cy="350300"/>
              <a:chOff x="2700338" y="4484688"/>
              <a:chExt cx="447675" cy="423863"/>
            </a:xfrm>
            <a:solidFill>
              <a:schemeClr val="bg2"/>
            </a:solidFill>
          </p:grpSpPr>
          <p:sp>
            <p:nvSpPr>
              <p:cNvPr id="64"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3599892" y="4509120"/>
            <a:ext cx="702078" cy="702078"/>
            <a:chOff x="4799856" y="4869160"/>
            <a:chExt cx="936104" cy="936104"/>
          </a:xfrm>
        </p:grpSpPr>
        <p:sp>
          <p:nvSpPr>
            <p:cNvPr id="56" name="Oval 55"/>
            <p:cNvSpPr/>
            <p:nvPr/>
          </p:nvSpPr>
          <p:spPr>
            <a:xfrm>
              <a:off x="4799856" y="486916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66" name="Group 65"/>
            <p:cNvGrpSpPr/>
            <p:nvPr/>
          </p:nvGrpSpPr>
          <p:grpSpPr>
            <a:xfrm>
              <a:off x="5087888" y="5157192"/>
              <a:ext cx="401638" cy="406400"/>
              <a:chOff x="3500438" y="2252663"/>
              <a:chExt cx="401638" cy="406400"/>
            </a:xfrm>
            <a:solidFill>
              <a:srgbClr val="FFFFFF"/>
            </a:solidFill>
          </p:grpSpPr>
          <p:sp>
            <p:nvSpPr>
              <p:cNvPr id="6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3599892" y="3483006"/>
            <a:ext cx="702078" cy="702078"/>
            <a:chOff x="4799856" y="3501008"/>
            <a:chExt cx="936104" cy="936104"/>
          </a:xfrm>
        </p:grpSpPr>
        <p:sp>
          <p:nvSpPr>
            <p:cNvPr id="55" name="Oval 54"/>
            <p:cNvSpPr/>
            <p:nvPr/>
          </p:nvSpPr>
          <p:spPr>
            <a:xfrm>
              <a:off x="4799856" y="3501008"/>
              <a:ext cx="936104" cy="93610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76" name="Group 75"/>
            <p:cNvGrpSpPr/>
            <p:nvPr/>
          </p:nvGrpSpPr>
          <p:grpSpPr>
            <a:xfrm>
              <a:off x="5015880" y="3717032"/>
              <a:ext cx="473075" cy="474663"/>
              <a:chOff x="4906963" y="2173288"/>
              <a:chExt cx="473075" cy="474663"/>
            </a:xfrm>
            <a:solidFill>
              <a:srgbClr val="FFFFFF"/>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4842030" y="2456892"/>
            <a:ext cx="702078" cy="702078"/>
            <a:chOff x="6456040" y="2132856"/>
            <a:chExt cx="936104" cy="936104"/>
          </a:xfrm>
        </p:grpSpPr>
        <p:sp>
          <p:nvSpPr>
            <p:cNvPr id="29" name="Oval 28"/>
            <p:cNvSpPr/>
            <p:nvPr/>
          </p:nvSpPr>
          <p:spPr>
            <a:xfrm>
              <a:off x="6456040" y="2132856"/>
              <a:ext cx="936104" cy="9361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82" name="Group 81"/>
            <p:cNvGrpSpPr/>
            <p:nvPr/>
          </p:nvGrpSpPr>
          <p:grpSpPr>
            <a:xfrm>
              <a:off x="6672064" y="2420888"/>
              <a:ext cx="502227" cy="336262"/>
              <a:chOff x="4117976" y="4379913"/>
              <a:chExt cx="552450" cy="369888"/>
            </a:xfrm>
            <a:solidFill>
              <a:srgbClr val="FFFFFF"/>
            </a:solidFill>
          </p:grpSpPr>
          <p:sp>
            <p:nvSpPr>
              <p:cNvPr id="83"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4842030" y="3483006"/>
            <a:ext cx="702078" cy="702078"/>
            <a:chOff x="6456040" y="3501008"/>
            <a:chExt cx="936104" cy="936104"/>
          </a:xfrm>
        </p:grpSpPr>
        <p:sp>
          <p:nvSpPr>
            <p:cNvPr id="33" name="Oval 32"/>
            <p:cNvSpPr/>
            <p:nvPr/>
          </p:nvSpPr>
          <p:spPr>
            <a:xfrm>
              <a:off x="6456040" y="3501008"/>
              <a:ext cx="936104" cy="93610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88" name="Group 87"/>
            <p:cNvGrpSpPr/>
            <p:nvPr/>
          </p:nvGrpSpPr>
          <p:grpSpPr>
            <a:xfrm>
              <a:off x="6744072" y="3789040"/>
              <a:ext cx="403225" cy="342900"/>
              <a:chOff x="1277938" y="5121275"/>
              <a:chExt cx="403225" cy="342900"/>
            </a:xfrm>
            <a:solidFill>
              <a:srgbClr val="FFFFFF"/>
            </a:solidFill>
          </p:grpSpPr>
          <p:sp>
            <p:nvSpPr>
              <p:cNvPr id="89" name="Freeform 66"/>
              <p:cNvSpPr>
                <a:spLocks noEditPoints="1"/>
              </p:cNvSpPr>
              <p:nvPr/>
            </p:nvSpPr>
            <p:spPr bwMode="auto">
              <a:xfrm>
                <a:off x="1411288" y="5130800"/>
                <a:ext cx="100013" cy="277813"/>
              </a:xfrm>
              <a:custGeom>
                <a:avLst/>
                <a:gdLst>
                  <a:gd name="T0" fmla="*/ 41 w 47"/>
                  <a:gd name="T1" fmla="*/ 0 h 131"/>
                  <a:gd name="T2" fmla="*/ 7 w 47"/>
                  <a:gd name="T3" fmla="*/ 0 h 131"/>
                  <a:gd name="T4" fmla="*/ 0 w 47"/>
                  <a:gd name="T5" fmla="*/ 6 h 131"/>
                  <a:gd name="T6" fmla="*/ 0 w 47"/>
                  <a:gd name="T7" fmla="*/ 124 h 131"/>
                  <a:gd name="T8" fmla="*/ 7 w 47"/>
                  <a:gd name="T9" fmla="*/ 131 h 131"/>
                  <a:gd name="T10" fmla="*/ 41 w 47"/>
                  <a:gd name="T11" fmla="*/ 131 h 131"/>
                  <a:gd name="T12" fmla="*/ 47 w 47"/>
                  <a:gd name="T13" fmla="*/ 124 h 131"/>
                  <a:gd name="T14" fmla="*/ 47 w 47"/>
                  <a:gd name="T15" fmla="*/ 6 h 131"/>
                  <a:gd name="T16" fmla="*/ 41 w 47"/>
                  <a:gd name="T17" fmla="*/ 0 h 131"/>
                  <a:gd name="T18" fmla="*/ 24 w 47"/>
                  <a:gd name="T19" fmla="*/ 121 h 131"/>
                  <a:gd name="T20" fmla="*/ 11 w 47"/>
                  <a:gd name="T21" fmla="*/ 107 h 131"/>
                  <a:gd name="T22" fmla="*/ 24 w 47"/>
                  <a:gd name="T23" fmla="*/ 94 h 131"/>
                  <a:gd name="T24" fmla="*/ 37 w 47"/>
                  <a:gd name="T25" fmla="*/ 107 h 131"/>
                  <a:gd name="T26" fmla="*/ 24 w 47"/>
                  <a:gd name="T27" fmla="*/ 121 h 131"/>
                  <a:gd name="T28" fmla="*/ 41 w 47"/>
                  <a:gd name="T29" fmla="*/ 63 h 131"/>
                  <a:gd name="T30" fmla="*/ 37 w 47"/>
                  <a:gd name="T31" fmla="*/ 68 h 131"/>
                  <a:gd name="T32" fmla="*/ 11 w 47"/>
                  <a:gd name="T33" fmla="*/ 68 h 131"/>
                  <a:gd name="T34" fmla="*/ 7 w 47"/>
                  <a:gd name="T35" fmla="*/ 63 h 131"/>
                  <a:gd name="T36" fmla="*/ 7 w 47"/>
                  <a:gd name="T37" fmla="*/ 16 h 131"/>
                  <a:gd name="T38" fmla="*/ 11 w 47"/>
                  <a:gd name="T39" fmla="*/ 11 h 131"/>
                  <a:gd name="T40" fmla="*/ 37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1" y="0"/>
                    </a:moveTo>
                    <a:cubicBezTo>
                      <a:pt x="7" y="0"/>
                      <a:pt x="7" y="0"/>
                      <a:pt x="7" y="0"/>
                    </a:cubicBezTo>
                    <a:cubicBezTo>
                      <a:pt x="3" y="0"/>
                      <a:pt x="0" y="3"/>
                      <a:pt x="0" y="6"/>
                    </a:cubicBezTo>
                    <a:cubicBezTo>
                      <a:pt x="0" y="124"/>
                      <a:pt x="0" y="124"/>
                      <a:pt x="0" y="124"/>
                    </a:cubicBezTo>
                    <a:cubicBezTo>
                      <a:pt x="0" y="128"/>
                      <a:pt x="3" y="131"/>
                      <a:pt x="7" y="131"/>
                    </a:cubicBezTo>
                    <a:cubicBezTo>
                      <a:pt x="41" y="131"/>
                      <a:pt x="41" y="131"/>
                      <a:pt x="41" y="131"/>
                    </a:cubicBezTo>
                    <a:cubicBezTo>
                      <a:pt x="44" y="131"/>
                      <a:pt x="47" y="128"/>
                      <a:pt x="47" y="124"/>
                    </a:cubicBezTo>
                    <a:cubicBezTo>
                      <a:pt x="47" y="6"/>
                      <a:pt x="47" y="6"/>
                      <a:pt x="47" y="6"/>
                    </a:cubicBezTo>
                    <a:cubicBezTo>
                      <a:pt x="47" y="3"/>
                      <a:pt x="44" y="0"/>
                      <a:pt x="41" y="0"/>
                    </a:cubicBezTo>
                    <a:close/>
                    <a:moveTo>
                      <a:pt x="24" y="121"/>
                    </a:moveTo>
                    <a:cubicBezTo>
                      <a:pt x="17" y="121"/>
                      <a:pt x="11" y="115"/>
                      <a:pt x="11" y="107"/>
                    </a:cubicBezTo>
                    <a:cubicBezTo>
                      <a:pt x="11" y="100"/>
                      <a:pt x="17" y="94"/>
                      <a:pt x="24" y="94"/>
                    </a:cubicBezTo>
                    <a:cubicBezTo>
                      <a:pt x="31" y="94"/>
                      <a:pt x="37" y="100"/>
                      <a:pt x="37" y="107"/>
                    </a:cubicBezTo>
                    <a:cubicBezTo>
                      <a:pt x="37" y="115"/>
                      <a:pt x="31" y="121"/>
                      <a:pt x="24" y="121"/>
                    </a:cubicBezTo>
                    <a:close/>
                    <a:moveTo>
                      <a:pt x="41" y="63"/>
                    </a:moveTo>
                    <a:cubicBezTo>
                      <a:pt x="41" y="66"/>
                      <a:pt x="39" y="68"/>
                      <a:pt x="37" y="68"/>
                    </a:cubicBezTo>
                    <a:cubicBezTo>
                      <a:pt x="11" y="68"/>
                      <a:pt x="11" y="68"/>
                      <a:pt x="11" y="68"/>
                    </a:cubicBezTo>
                    <a:cubicBezTo>
                      <a:pt x="9" y="68"/>
                      <a:pt x="7" y="66"/>
                      <a:pt x="7" y="63"/>
                    </a:cubicBezTo>
                    <a:cubicBezTo>
                      <a:pt x="7" y="16"/>
                      <a:pt x="7" y="16"/>
                      <a:pt x="7" y="16"/>
                    </a:cubicBezTo>
                    <a:cubicBezTo>
                      <a:pt x="7" y="13"/>
                      <a:pt x="9" y="11"/>
                      <a:pt x="11" y="11"/>
                    </a:cubicBezTo>
                    <a:cubicBezTo>
                      <a:pt x="37" y="11"/>
                      <a:pt x="37" y="11"/>
                      <a:pt x="37" y="11"/>
                    </a:cubicBezTo>
                    <a:cubicBezTo>
                      <a:pt x="39" y="11"/>
                      <a:pt x="41" y="13"/>
                      <a:pt x="41" y="16"/>
                    </a:cubicBezTo>
                    <a:cubicBezTo>
                      <a:pt x="41" y="63"/>
                      <a:pt x="41" y="63"/>
                      <a:pt x="41"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67"/>
              <p:cNvSpPr>
                <a:spLocks/>
              </p:cNvSpPr>
              <p:nvPr/>
            </p:nvSpPr>
            <p:spPr bwMode="auto">
              <a:xfrm>
                <a:off x="1433513" y="5175250"/>
                <a:ext cx="39688" cy="11113"/>
              </a:xfrm>
              <a:custGeom>
                <a:avLst/>
                <a:gdLst>
                  <a:gd name="T0" fmla="*/ 17 w 19"/>
                  <a:gd name="T1" fmla="*/ 5 h 5"/>
                  <a:gd name="T2" fmla="*/ 2 w 19"/>
                  <a:gd name="T3" fmla="*/ 5 h 5"/>
                  <a:gd name="T4" fmla="*/ 0 w 19"/>
                  <a:gd name="T5" fmla="*/ 2 h 5"/>
                  <a:gd name="T6" fmla="*/ 2 w 19"/>
                  <a:gd name="T7" fmla="*/ 0 h 5"/>
                  <a:gd name="T8" fmla="*/ 17 w 19"/>
                  <a:gd name="T9" fmla="*/ 0 h 5"/>
                  <a:gd name="T10" fmla="*/ 19 w 19"/>
                  <a:gd name="T11" fmla="*/ 2 h 5"/>
                  <a:gd name="T12" fmla="*/ 17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7" y="5"/>
                    </a:moveTo>
                    <a:cubicBezTo>
                      <a:pt x="2" y="5"/>
                      <a:pt x="2" y="5"/>
                      <a:pt x="2" y="5"/>
                    </a:cubicBezTo>
                    <a:cubicBezTo>
                      <a:pt x="1" y="5"/>
                      <a:pt x="0" y="4"/>
                      <a:pt x="0" y="2"/>
                    </a:cubicBezTo>
                    <a:cubicBezTo>
                      <a:pt x="0" y="1"/>
                      <a:pt x="1" y="0"/>
                      <a:pt x="2" y="0"/>
                    </a:cubicBezTo>
                    <a:cubicBezTo>
                      <a:pt x="17" y="0"/>
                      <a:pt x="17" y="0"/>
                      <a:pt x="17" y="0"/>
                    </a:cubicBezTo>
                    <a:cubicBezTo>
                      <a:pt x="18" y="0"/>
                      <a:pt x="19" y="1"/>
                      <a:pt x="19" y="2"/>
                    </a:cubicBezTo>
                    <a:cubicBezTo>
                      <a:pt x="19" y="4"/>
                      <a:pt x="18" y="5"/>
                      <a:pt x="1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68"/>
              <p:cNvSpPr>
                <a:spLocks noEditPoints="1"/>
              </p:cNvSpPr>
              <p:nvPr/>
            </p:nvSpPr>
            <p:spPr bwMode="auto">
              <a:xfrm>
                <a:off x="1295401" y="5130800"/>
                <a:ext cx="100013" cy="277813"/>
              </a:xfrm>
              <a:custGeom>
                <a:avLst/>
                <a:gdLst>
                  <a:gd name="T0" fmla="*/ 40 w 47"/>
                  <a:gd name="T1" fmla="*/ 0 h 131"/>
                  <a:gd name="T2" fmla="*/ 7 w 47"/>
                  <a:gd name="T3" fmla="*/ 0 h 131"/>
                  <a:gd name="T4" fmla="*/ 0 w 47"/>
                  <a:gd name="T5" fmla="*/ 6 h 131"/>
                  <a:gd name="T6" fmla="*/ 0 w 47"/>
                  <a:gd name="T7" fmla="*/ 124 h 131"/>
                  <a:gd name="T8" fmla="*/ 7 w 47"/>
                  <a:gd name="T9" fmla="*/ 131 h 131"/>
                  <a:gd name="T10" fmla="*/ 40 w 47"/>
                  <a:gd name="T11" fmla="*/ 131 h 131"/>
                  <a:gd name="T12" fmla="*/ 47 w 47"/>
                  <a:gd name="T13" fmla="*/ 124 h 131"/>
                  <a:gd name="T14" fmla="*/ 47 w 47"/>
                  <a:gd name="T15" fmla="*/ 6 h 131"/>
                  <a:gd name="T16" fmla="*/ 40 w 47"/>
                  <a:gd name="T17" fmla="*/ 0 h 131"/>
                  <a:gd name="T18" fmla="*/ 23 w 47"/>
                  <a:gd name="T19" fmla="*/ 121 h 131"/>
                  <a:gd name="T20" fmla="*/ 10 w 47"/>
                  <a:gd name="T21" fmla="*/ 107 h 131"/>
                  <a:gd name="T22" fmla="*/ 23 w 47"/>
                  <a:gd name="T23" fmla="*/ 94 h 131"/>
                  <a:gd name="T24" fmla="*/ 37 w 47"/>
                  <a:gd name="T25" fmla="*/ 107 h 131"/>
                  <a:gd name="T26" fmla="*/ 23 w 47"/>
                  <a:gd name="T27" fmla="*/ 121 h 131"/>
                  <a:gd name="T28" fmla="*/ 41 w 47"/>
                  <a:gd name="T29" fmla="*/ 63 h 131"/>
                  <a:gd name="T30" fmla="*/ 36 w 47"/>
                  <a:gd name="T31" fmla="*/ 68 h 131"/>
                  <a:gd name="T32" fmla="*/ 11 w 47"/>
                  <a:gd name="T33" fmla="*/ 68 h 131"/>
                  <a:gd name="T34" fmla="*/ 6 w 47"/>
                  <a:gd name="T35" fmla="*/ 63 h 131"/>
                  <a:gd name="T36" fmla="*/ 6 w 47"/>
                  <a:gd name="T37" fmla="*/ 16 h 131"/>
                  <a:gd name="T38" fmla="*/ 11 w 47"/>
                  <a:gd name="T39" fmla="*/ 11 h 131"/>
                  <a:gd name="T40" fmla="*/ 36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0" y="0"/>
                    </a:moveTo>
                    <a:cubicBezTo>
                      <a:pt x="7" y="0"/>
                      <a:pt x="7" y="0"/>
                      <a:pt x="7" y="0"/>
                    </a:cubicBezTo>
                    <a:cubicBezTo>
                      <a:pt x="3" y="0"/>
                      <a:pt x="0" y="3"/>
                      <a:pt x="0" y="6"/>
                    </a:cubicBezTo>
                    <a:cubicBezTo>
                      <a:pt x="0" y="124"/>
                      <a:pt x="0" y="124"/>
                      <a:pt x="0" y="124"/>
                    </a:cubicBezTo>
                    <a:cubicBezTo>
                      <a:pt x="0" y="128"/>
                      <a:pt x="3" y="131"/>
                      <a:pt x="7" y="131"/>
                    </a:cubicBezTo>
                    <a:cubicBezTo>
                      <a:pt x="40" y="131"/>
                      <a:pt x="40" y="131"/>
                      <a:pt x="40" y="131"/>
                    </a:cubicBezTo>
                    <a:cubicBezTo>
                      <a:pt x="44" y="131"/>
                      <a:pt x="47" y="128"/>
                      <a:pt x="47" y="124"/>
                    </a:cubicBezTo>
                    <a:cubicBezTo>
                      <a:pt x="47" y="6"/>
                      <a:pt x="47" y="6"/>
                      <a:pt x="47" y="6"/>
                    </a:cubicBezTo>
                    <a:cubicBezTo>
                      <a:pt x="47" y="3"/>
                      <a:pt x="44" y="0"/>
                      <a:pt x="40" y="0"/>
                    </a:cubicBezTo>
                    <a:close/>
                    <a:moveTo>
                      <a:pt x="23" y="121"/>
                    </a:moveTo>
                    <a:cubicBezTo>
                      <a:pt x="16" y="121"/>
                      <a:pt x="10" y="115"/>
                      <a:pt x="10" y="107"/>
                    </a:cubicBezTo>
                    <a:cubicBezTo>
                      <a:pt x="10" y="100"/>
                      <a:pt x="16" y="94"/>
                      <a:pt x="23" y="94"/>
                    </a:cubicBezTo>
                    <a:cubicBezTo>
                      <a:pt x="31" y="94"/>
                      <a:pt x="37" y="100"/>
                      <a:pt x="37" y="107"/>
                    </a:cubicBezTo>
                    <a:cubicBezTo>
                      <a:pt x="37" y="115"/>
                      <a:pt x="31" y="121"/>
                      <a:pt x="23" y="121"/>
                    </a:cubicBezTo>
                    <a:close/>
                    <a:moveTo>
                      <a:pt x="41" y="63"/>
                    </a:moveTo>
                    <a:cubicBezTo>
                      <a:pt x="41" y="66"/>
                      <a:pt x="39" y="68"/>
                      <a:pt x="36" y="68"/>
                    </a:cubicBezTo>
                    <a:cubicBezTo>
                      <a:pt x="11" y="68"/>
                      <a:pt x="11" y="68"/>
                      <a:pt x="11" y="68"/>
                    </a:cubicBezTo>
                    <a:cubicBezTo>
                      <a:pt x="8" y="68"/>
                      <a:pt x="6" y="66"/>
                      <a:pt x="6" y="63"/>
                    </a:cubicBezTo>
                    <a:cubicBezTo>
                      <a:pt x="6" y="16"/>
                      <a:pt x="6" y="16"/>
                      <a:pt x="6" y="16"/>
                    </a:cubicBezTo>
                    <a:cubicBezTo>
                      <a:pt x="6" y="13"/>
                      <a:pt x="8" y="11"/>
                      <a:pt x="11" y="11"/>
                    </a:cubicBezTo>
                    <a:cubicBezTo>
                      <a:pt x="36" y="11"/>
                      <a:pt x="36" y="11"/>
                      <a:pt x="36" y="11"/>
                    </a:cubicBezTo>
                    <a:cubicBezTo>
                      <a:pt x="39" y="11"/>
                      <a:pt x="41" y="13"/>
                      <a:pt x="41" y="16"/>
                    </a:cubicBezTo>
                    <a:lnTo>
                      <a:pt x="41" y="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69"/>
              <p:cNvSpPr>
                <a:spLocks/>
              </p:cNvSpPr>
              <p:nvPr/>
            </p:nvSpPr>
            <p:spPr bwMode="auto">
              <a:xfrm>
                <a:off x="1316038" y="5175250"/>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70"/>
              <p:cNvSpPr>
                <a:spLocks/>
              </p:cNvSpPr>
              <p:nvPr/>
            </p:nvSpPr>
            <p:spPr bwMode="auto">
              <a:xfrm>
                <a:off x="1316038" y="5199063"/>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71"/>
              <p:cNvSpPr>
                <a:spLocks/>
              </p:cNvSpPr>
              <p:nvPr/>
            </p:nvSpPr>
            <p:spPr bwMode="auto">
              <a:xfrm>
                <a:off x="1316038" y="5222875"/>
                <a:ext cx="38100" cy="793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72"/>
              <p:cNvSpPr>
                <a:spLocks noEditPoints="1"/>
              </p:cNvSpPr>
              <p:nvPr/>
            </p:nvSpPr>
            <p:spPr bwMode="auto">
              <a:xfrm>
                <a:off x="1525588" y="5121275"/>
                <a:ext cx="139700" cy="290513"/>
              </a:xfrm>
              <a:custGeom>
                <a:avLst/>
                <a:gdLst>
                  <a:gd name="T0" fmla="*/ 65 w 66"/>
                  <a:gd name="T1" fmla="*/ 123 h 137"/>
                  <a:gd name="T2" fmla="*/ 47 w 66"/>
                  <a:gd name="T3" fmla="*/ 7 h 137"/>
                  <a:gd name="T4" fmla="*/ 40 w 66"/>
                  <a:gd name="T5" fmla="*/ 1 h 137"/>
                  <a:gd name="T6" fmla="*/ 7 w 66"/>
                  <a:gd name="T7" fmla="*/ 6 h 137"/>
                  <a:gd name="T8" fmla="*/ 1 w 66"/>
                  <a:gd name="T9" fmla="*/ 14 h 137"/>
                  <a:gd name="T10" fmla="*/ 18 w 66"/>
                  <a:gd name="T11" fmla="*/ 130 h 137"/>
                  <a:gd name="T12" fmla="*/ 26 w 66"/>
                  <a:gd name="T13" fmla="*/ 136 h 137"/>
                  <a:gd name="T14" fmla="*/ 59 w 66"/>
                  <a:gd name="T15" fmla="*/ 131 h 137"/>
                  <a:gd name="T16" fmla="*/ 65 w 66"/>
                  <a:gd name="T17" fmla="*/ 123 h 137"/>
                  <a:gd name="T18" fmla="*/ 21 w 66"/>
                  <a:gd name="T19" fmla="*/ 73 h 137"/>
                  <a:gd name="T20" fmla="*/ 15 w 66"/>
                  <a:gd name="T21" fmla="*/ 69 h 137"/>
                  <a:gd name="T22" fmla="*/ 8 w 66"/>
                  <a:gd name="T23" fmla="*/ 22 h 137"/>
                  <a:gd name="T24" fmla="*/ 12 w 66"/>
                  <a:gd name="T25" fmla="*/ 17 h 137"/>
                  <a:gd name="T26" fmla="*/ 37 w 66"/>
                  <a:gd name="T27" fmla="*/ 13 h 137"/>
                  <a:gd name="T28" fmla="*/ 43 w 66"/>
                  <a:gd name="T29" fmla="*/ 17 h 137"/>
                  <a:gd name="T30" fmla="*/ 50 w 66"/>
                  <a:gd name="T31" fmla="*/ 64 h 137"/>
                  <a:gd name="T32" fmla="*/ 46 w 66"/>
                  <a:gd name="T33" fmla="*/ 69 h 137"/>
                  <a:gd name="T34" fmla="*/ 21 w 66"/>
                  <a:gd name="T35" fmla="*/ 73 h 137"/>
                  <a:gd name="T36" fmla="*/ 50 w 66"/>
                  <a:gd name="T37" fmla="*/ 118 h 137"/>
                  <a:gd name="T38" fmla="*/ 41 w 66"/>
                  <a:gd name="T39" fmla="*/ 123 h 137"/>
                  <a:gd name="T40" fmla="*/ 39 w 66"/>
                  <a:gd name="T41" fmla="*/ 123 h 137"/>
                  <a:gd name="T42" fmla="*/ 26 w 66"/>
                  <a:gd name="T43" fmla="*/ 112 h 137"/>
                  <a:gd name="T44" fmla="*/ 28 w 66"/>
                  <a:gd name="T45" fmla="*/ 102 h 137"/>
                  <a:gd name="T46" fmla="*/ 37 w 66"/>
                  <a:gd name="T47" fmla="*/ 97 h 137"/>
                  <a:gd name="T48" fmla="*/ 39 w 66"/>
                  <a:gd name="T49" fmla="*/ 97 h 137"/>
                  <a:gd name="T50" fmla="*/ 52 w 66"/>
                  <a:gd name="T51" fmla="*/ 108 h 137"/>
                  <a:gd name="T52" fmla="*/ 50 w 66"/>
                  <a:gd name="T53"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137">
                    <a:moveTo>
                      <a:pt x="65" y="123"/>
                    </a:moveTo>
                    <a:cubicBezTo>
                      <a:pt x="47" y="7"/>
                      <a:pt x="47" y="7"/>
                      <a:pt x="47" y="7"/>
                    </a:cubicBezTo>
                    <a:cubicBezTo>
                      <a:pt x="47" y="3"/>
                      <a:pt x="43" y="0"/>
                      <a:pt x="40" y="1"/>
                    </a:cubicBezTo>
                    <a:cubicBezTo>
                      <a:pt x="7" y="6"/>
                      <a:pt x="7" y="6"/>
                      <a:pt x="7" y="6"/>
                    </a:cubicBezTo>
                    <a:cubicBezTo>
                      <a:pt x="3" y="7"/>
                      <a:pt x="0" y="10"/>
                      <a:pt x="1" y="14"/>
                    </a:cubicBezTo>
                    <a:cubicBezTo>
                      <a:pt x="18" y="130"/>
                      <a:pt x="18" y="130"/>
                      <a:pt x="18" y="130"/>
                    </a:cubicBezTo>
                    <a:cubicBezTo>
                      <a:pt x="19" y="134"/>
                      <a:pt x="23" y="137"/>
                      <a:pt x="26" y="136"/>
                    </a:cubicBezTo>
                    <a:cubicBezTo>
                      <a:pt x="59" y="131"/>
                      <a:pt x="59" y="131"/>
                      <a:pt x="59" y="131"/>
                    </a:cubicBezTo>
                    <a:cubicBezTo>
                      <a:pt x="63" y="131"/>
                      <a:pt x="66" y="127"/>
                      <a:pt x="65" y="123"/>
                    </a:cubicBezTo>
                    <a:close/>
                    <a:moveTo>
                      <a:pt x="21" y="73"/>
                    </a:moveTo>
                    <a:cubicBezTo>
                      <a:pt x="18" y="73"/>
                      <a:pt x="16" y="71"/>
                      <a:pt x="15" y="69"/>
                    </a:cubicBezTo>
                    <a:cubicBezTo>
                      <a:pt x="8" y="22"/>
                      <a:pt x="8" y="22"/>
                      <a:pt x="8" y="22"/>
                    </a:cubicBezTo>
                    <a:cubicBezTo>
                      <a:pt x="8" y="20"/>
                      <a:pt x="10" y="17"/>
                      <a:pt x="12" y="17"/>
                    </a:cubicBezTo>
                    <a:cubicBezTo>
                      <a:pt x="37" y="13"/>
                      <a:pt x="37" y="13"/>
                      <a:pt x="37" y="13"/>
                    </a:cubicBezTo>
                    <a:cubicBezTo>
                      <a:pt x="40" y="13"/>
                      <a:pt x="42" y="15"/>
                      <a:pt x="43" y="17"/>
                    </a:cubicBezTo>
                    <a:cubicBezTo>
                      <a:pt x="50" y="64"/>
                      <a:pt x="50" y="64"/>
                      <a:pt x="50" y="64"/>
                    </a:cubicBezTo>
                    <a:cubicBezTo>
                      <a:pt x="50" y="66"/>
                      <a:pt x="48" y="69"/>
                      <a:pt x="46" y="69"/>
                    </a:cubicBezTo>
                    <a:lnTo>
                      <a:pt x="21" y="73"/>
                    </a:lnTo>
                    <a:close/>
                    <a:moveTo>
                      <a:pt x="50" y="118"/>
                    </a:moveTo>
                    <a:cubicBezTo>
                      <a:pt x="48" y="121"/>
                      <a:pt x="45" y="123"/>
                      <a:pt x="41" y="123"/>
                    </a:cubicBezTo>
                    <a:cubicBezTo>
                      <a:pt x="40" y="123"/>
                      <a:pt x="40" y="123"/>
                      <a:pt x="39" y="123"/>
                    </a:cubicBezTo>
                    <a:cubicBezTo>
                      <a:pt x="33" y="123"/>
                      <a:pt x="27" y="118"/>
                      <a:pt x="26" y="112"/>
                    </a:cubicBezTo>
                    <a:cubicBezTo>
                      <a:pt x="25" y="109"/>
                      <a:pt x="26" y="105"/>
                      <a:pt x="28" y="102"/>
                    </a:cubicBezTo>
                    <a:cubicBezTo>
                      <a:pt x="31" y="99"/>
                      <a:pt x="34" y="97"/>
                      <a:pt x="37" y="97"/>
                    </a:cubicBezTo>
                    <a:cubicBezTo>
                      <a:pt x="38" y="97"/>
                      <a:pt x="38" y="97"/>
                      <a:pt x="39" y="97"/>
                    </a:cubicBezTo>
                    <a:cubicBezTo>
                      <a:pt x="46" y="97"/>
                      <a:pt x="51" y="102"/>
                      <a:pt x="52" y="108"/>
                    </a:cubicBezTo>
                    <a:cubicBezTo>
                      <a:pt x="53" y="112"/>
                      <a:pt x="52" y="115"/>
                      <a:pt x="50"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73"/>
              <p:cNvSpPr>
                <a:spLocks/>
              </p:cNvSpPr>
              <p:nvPr/>
            </p:nvSpPr>
            <p:spPr bwMode="auto">
              <a:xfrm>
                <a:off x="1550988" y="5160963"/>
                <a:ext cx="41275" cy="14288"/>
              </a:xfrm>
              <a:custGeom>
                <a:avLst/>
                <a:gdLst>
                  <a:gd name="T0" fmla="*/ 2 w 19"/>
                  <a:gd name="T1" fmla="*/ 7 h 7"/>
                  <a:gd name="T2" fmla="*/ 0 w 19"/>
                  <a:gd name="T3" fmla="*/ 5 h 7"/>
                  <a:gd name="T4" fmla="*/ 2 w 19"/>
                  <a:gd name="T5" fmla="*/ 2 h 7"/>
                  <a:gd name="T6" fmla="*/ 16 w 19"/>
                  <a:gd name="T7" fmla="*/ 0 h 7"/>
                  <a:gd name="T8" fmla="*/ 19 w 19"/>
                  <a:gd name="T9" fmla="*/ 2 h 7"/>
                  <a:gd name="T10" fmla="*/ 17 w 19"/>
                  <a:gd name="T11" fmla="*/ 5 h 7"/>
                  <a:gd name="T12" fmla="*/ 3 w 19"/>
                  <a:gd name="T13" fmla="*/ 7 h 7"/>
                  <a:gd name="T14" fmla="*/ 2 w 19"/>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2" y="7"/>
                    </a:moveTo>
                    <a:cubicBezTo>
                      <a:pt x="1" y="7"/>
                      <a:pt x="0" y="6"/>
                      <a:pt x="0" y="5"/>
                    </a:cubicBezTo>
                    <a:cubicBezTo>
                      <a:pt x="0" y="4"/>
                      <a:pt x="1" y="2"/>
                      <a:pt x="2" y="2"/>
                    </a:cubicBezTo>
                    <a:cubicBezTo>
                      <a:pt x="16" y="0"/>
                      <a:pt x="16" y="0"/>
                      <a:pt x="16" y="0"/>
                    </a:cubicBezTo>
                    <a:cubicBezTo>
                      <a:pt x="17" y="0"/>
                      <a:pt x="19" y="1"/>
                      <a:pt x="19" y="2"/>
                    </a:cubicBezTo>
                    <a:cubicBezTo>
                      <a:pt x="19" y="3"/>
                      <a:pt x="18" y="4"/>
                      <a:pt x="17" y="5"/>
                    </a:cubicBezTo>
                    <a:cubicBezTo>
                      <a:pt x="3" y="7"/>
                      <a:pt x="3" y="7"/>
                      <a:pt x="3" y="7"/>
                    </a:cubicBezTo>
                    <a:cubicBezTo>
                      <a:pt x="3" y="7"/>
                      <a:pt x="3" y="7"/>
                      <a:pt x="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74"/>
              <p:cNvSpPr>
                <a:spLocks/>
              </p:cNvSpPr>
              <p:nvPr/>
            </p:nvSpPr>
            <p:spPr bwMode="auto">
              <a:xfrm>
                <a:off x="1555751" y="5180013"/>
                <a:ext cx="55563" cy="17463"/>
              </a:xfrm>
              <a:custGeom>
                <a:avLst/>
                <a:gdLst>
                  <a:gd name="T0" fmla="*/ 2 w 26"/>
                  <a:gd name="T1" fmla="*/ 8 h 8"/>
                  <a:gd name="T2" fmla="*/ 0 w 26"/>
                  <a:gd name="T3" fmla="*/ 6 h 8"/>
                  <a:gd name="T4" fmla="*/ 2 w 26"/>
                  <a:gd name="T5" fmla="*/ 4 h 8"/>
                  <a:gd name="T6" fmla="*/ 24 w 26"/>
                  <a:gd name="T7" fmla="*/ 0 h 8"/>
                  <a:gd name="T8" fmla="*/ 26 w 26"/>
                  <a:gd name="T9" fmla="*/ 2 h 8"/>
                  <a:gd name="T10" fmla="*/ 24 w 26"/>
                  <a:gd name="T11" fmla="*/ 5 h 8"/>
                  <a:gd name="T12" fmla="*/ 2 w 26"/>
                  <a:gd name="T13" fmla="*/ 8 h 8"/>
                  <a:gd name="T14" fmla="*/ 2 w 2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
                    <a:moveTo>
                      <a:pt x="2" y="8"/>
                    </a:moveTo>
                    <a:cubicBezTo>
                      <a:pt x="1" y="8"/>
                      <a:pt x="0" y="7"/>
                      <a:pt x="0" y="6"/>
                    </a:cubicBezTo>
                    <a:cubicBezTo>
                      <a:pt x="0" y="5"/>
                      <a:pt x="0" y="4"/>
                      <a:pt x="2" y="4"/>
                    </a:cubicBezTo>
                    <a:cubicBezTo>
                      <a:pt x="24" y="0"/>
                      <a:pt x="24" y="0"/>
                      <a:pt x="24" y="0"/>
                    </a:cubicBezTo>
                    <a:cubicBezTo>
                      <a:pt x="25" y="0"/>
                      <a:pt x="26" y="1"/>
                      <a:pt x="26" y="2"/>
                    </a:cubicBezTo>
                    <a:cubicBezTo>
                      <a:pt x="26" y="4"/>
                      <a:pt x="26" y="5"/>
                      <a:pt x="24" y="5"/>
                    </a:cubicBezTo>
                    <a:cubicBezTo>
                      <a:pt x="2" y="8"/>
                      <a:pt x="2" y="8"/>
                      <a:pt x="2" y="8"/>
                    </a:cubicBezTo>
                    <a:cubicBezTo>
                      <a:pt x="2" y="8"/>
                      <a:pt x="2" y="8"/>
                      <a:pt x="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75"/>
              <p:cNvSpPr>
                <a:spLocks/>
              </p:cNvSpPr>
              <p:nvPr/>
            </p:nvSpPr>
            <p:spPr bwMode="auto">
              <a:xfrm>
                <a:off x="1277938" y="5432425"/>
                <a:ext cx="403225" cy="31750"/>
              </a:xfrm>
              <a:custGeom>
                <a:avLst/>
                <a:gdLst>
                  <a:gd name="T0" fmla="*/ 190 w 190"/>
                  <a:gd name="T1" fmla="*/ 10 h 15"/>
                  <a:gd name="T2" fmla="*/ 185 w 190"/>
                  <a:gd name="T3" fmla="*/ 15 h 15"/>
                  <a:gd name="T4" fmla="*/ 5 w 190"/>
                  <a:gd name="T5" fmla="*/ 15 h 15"/>
                  <a:gd name="T6" fmla="*/ 0 w 190"/>
                  <a:gd name="T7" fmla="*/ 10 h 15"/>
                  <a:gd name="T8" fmla="*/ 0 w 190"/>
                  <a:gd name="T9" fmla="*/ 6 h 15"/>
                  <a:gd name="T10" fmla="*/ 5 w 190"/>
                  <a:gd name="T11" fmla="*/ 0 h 15"/>
                  <a:gd name="T12" fmla="*/ 185 w 190"/>
                  <a:gd name="T13" fmla="*/ 0 h 15"/>
                  <a:gd name="T14" fmla="*/ 190 w 190"/>
                  <a:gd name="T15" fmla="*/ 6 h 15"/>
                  <a:gd name="T16" fmla="*/ 190 w 190"/>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5">
                    <a:moveTo>
                      <a:pt x="190" y="10"/>
                    </a:moveTo>
                    <a:cubicBezTo>
                      <a:pt x="190" y="13"/>
                      <a:pt x="187" y="15"/>
                      <a:pt x="185" y="15"/>
                    </a:cubicBezTo>
                    <a:cubicBezTo>
                      <a:pt x="5" y="15"/>
                      <a:pt x="5" y="15"/>
                      <a:pt x="5" y="15"/>
                    </a:cubicBezTo>
                    <a:cubicBezTo>
                      <a:pt x="3" y="15"/>
                      <a:pt x="0" y="13"/>
                      <a:pt x="0" y="10"/>
                    </a:cubicBezTo>
                    <a:cubicBezTo>
                      <a:pt x="0" y="6"/>
                      <a:pt x="0" y="6"/>
                      <a:pt x="0" y="6"/>
                    </a:cubicBezTo>
                    <a:cubicBezTo>
                      <a:pt x="0" y="3"/>
                      <a:pt x="3" y="0"/>
                      <a:pt x="5" y="0"/>
                    </a:cubicBezTo>
                    <a:cubicBezTo>
                      <a:pt x="185" y="0"/>
                      <a:pt x="185" y="0"/>
                      <a:pt x="185" y="0"/>
                    </a:cubicBezTo>
                    <a:cubicBezTo>
                      <a:pt x="187" y="0"/>
                      <a:pt x="190" y="3"/>
                      <a:pt x="190" y="6"/>
                    </a:cubicBezTo>
                    <a:lnTo>
                      <a:pt x="19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3599892" y="2456892"/>
            <a:ext cx="702078" cy="702078"/>
            <a:chOff x="4799856" y="2132856"/>
            <a:chExt cx="936104" cy="936104"/>
          </a:xfrm>
        </p:grpSpPr>
        <p:sp>
          <p:nvSpPr>
            <p:cNvPr id="54" name="Oval 53"/>
            <p:cNvSpPr/>
            <p:nvPr/>
          </p:nvSpPr>
          <p:spPr>
            <a:xfrm>
              <a:off x="4799856" y="2132856"/>
              <a:ext cx="936104" cy="93610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99" name="Group 98"/>
            <p:cNvGrpSpPr/>
            <p:nvPr/>
          </p:nvGrpSpPr>
          <p:grpSpPr>
            <a:xfrm>
              <a:off x="5087888" y="2348880"/>
              <a:ext cx="425739" cy="464705"/>
              <a:chOff x="1985963" y="2894013"/>
              <a:chExt cx="468313" cy="511175"/>
            </a:xfrm>
            <a:solidFill>
              <a:srgbClr val="FFFFFF"/>
            </a:solidFill>
          </p:grpSpPr>
          <p:sp>
            <p:nvSpPr>
              <p:cNvPr id="100"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072465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1+#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p:stCondLst>
                              <p:cond delay="4000"/>
                            </p:stCondLst>
                            <p:childTnLst>
                              <p:par>
                                <p:cTn id="42" presetID="2" presetClass="entr" presetSubtype="2"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fill="hold"/>
                                        <p:tgtEl>
                                          <p:spTgt spid="13"/>
                                        </p:tgtEl>
                                        <p:attrNameLst>
                                          <p:attrName>ppt_x</p:attrName>
                                        </p:attrNameLst>
                                      </p:cBhvr>
                                      <p:tavLst>
                                        <p:tav tm="0">
                                          <p:val>
                                            <p:strVal val="1+#ppt_w/2"/>
                                          </p:val>
                                        </p:tav>
                                        <p:tav tm="100000">
                                          <p:val>
                                            <p:strVal val="#ppt_x"/>
                                          </p:val>
                                        </p:tav>
                                      </p:tavLst>
                                    </p:anim>
                                    <p:anim calcmode="lin" valueType="num">
                                      <p:cBhvr additive="base">
                                        <p:cTn id="45" dur="500" fill="hold"/>
                                        <p:tgtEl>
                                          <p:spTgt spid="13"/>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par>
                          <p:cTn id="50" fill="hold">
                            <p:stCondLst>
                              <p:cond delay="5000"/>
                            </p:stCondLst>
                            <p:childTnLst>
                              <p:par>
                                <p:cTn id="51" presetID="2" presetClass="entr" presetSubtype="8" fill="hold"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0-#ppt_w/2"/>
                                          </p:val>
                                        </p:tav>
                                        <p:tav tm="100000">
                                          <p:val>
                                            <p:strVal val="#ppt_x"/>
                                          </p:val>
                                        </p:tav>
                                      </p:tavLst>
                                    </p:anim>
                                    <p:anim calcmode="lin" valueType="num">
                                      <p:cBhvr additive="base">
                                        <p:cTn id="54" dur="500" fill="hold"/>
                                        <p:tgtEl>
                                          <p:spTgt spid="11"/>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childTnLst>
                          </p:cTn>
                        </p:par>
                        <p:par>
                          <p:cTn id="59" fill="hold">
                            <p:stCondLst>
                              <p:cond delay="6000"/>
                            </p:stCondLst>
                            <p:childTnLst>
                              <p:par>
                                <p:cTn id="60" presetID="2" presetClass="entr" presetSubtype="2" fill="hold"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500" fill="hold"/>
                                        <p:tgtEl>
                                          <p:spTgt spid="14"/>
                                        </p:tgtEl>
                                        <p:attrNameLst>
                                          <p:attrName>ppt_x</p:attrName>
                                        </p:attrNameLst>
                                      </p:cBhvr>
                                      <p:tavLst>
                                        <p:tav tm="0">
                                          <p:val>
                                            <p:strVal val="1+#ppt_w/2"/>
                                          </p:val>
                                        </p:tav>
                                        <p:tav tm="100000">
                                          <p:val>
                                            <p:strVal val="#ppt_x"/>
                                          </p:val>
                                        </p:tav>
                                      </p:tavLst>
                                    </p:anim>
                                    <p:anim calcmode="lin" valueType="num">
                                      <p:cBhvr additive="base">
                                        <p:cTn id="6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75752" y="4221088"/>
            <a:ext cx="2638086" cy="916316"/>
          </a:xfrm>
        </p:spPr>
        <p:txBody>
          <a:bodyPr anchor="b"/>
          <a:lstStyle/>
          <a:p>
            <a:r>
              <a:rPr lang="en-US" dirty="0" smtClean="0"/>
              <a:t>World</a:t>
            </a:r>
            <a:endParaRPr lang="en-AU" dirty="0"/>
          </a:p>
        </p:txBody>
      </p:sp>
      <p:sp>
        <p:nvSpPr>
          <p:cNvPr id="3" name="Text Placeholder 2"/>
          <p:cNvSpPr>
            <a:spLocks noGrp="1"/>
          </p:cNvSpPr>
          <p:nvPr>
            <p:ph type="body" sz="half" idx="2"/>
          </p:nvPr>
        </p:nvSpPr>
        <p:spPr>
          <a:xfrm>
            <a:off x="475752" y="5223694"/>
            <a:ext cx="2638086" cy="1113707"/>
          </a:xfrm>
        </p:spPr>
        <p:txBody>
          <a:bodyPr>
            <a:normAutofit/>
          </a:bodyPr>
          <a:lstStyle/>
          <a:p>
            <a:r>
              <a:rPr lang="en-AU" dirty="0"/>
              <a:t>World is a common name for the whole of human civilization, specifically human experience, history, or the human condition in general, worldwide, i.e. anywhere on Earth or pertaining to anywhere on earth. </a:t>
            </a:r>
          </a:p>
          <a:p>
            <a:r>
              <a:rPr lang="en-AU" b="1" dirty="0" smtClean="0"/>
              <a:t>Area: 149,000,000</a:t>
            </a:r>
            <a:r>
              <a:rPr lang="en-AU" b="1" dirty="0"/>
              <a:t> km²</a:t>
            </a:r>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grpSp>
        <p:nvGrpSpPr>
          <p:cNvPr id="428" name="Group 427"/>
          <p:cNvGrpSpPr/>
          <p:nvPr/>
        </p:nvGrpSpPr>
        <p:grpSpPr>
          <a:xfrm>
            <a:off x="1719018" y="1723369"/>
            <a:ext cx="7037606" cy="3487829"/>
            <a:chOff x="3647728" y="1844824"/>
            <a:chExt cx="7754938" cy="3843338"/>
          </a:xfrm>
          <a:solidFill>
            <a:schemeClr val="accent5"/>
          </a:solidFill>
        </p:grpSpPr>
        <p:sp>
          <p:nvSpPr>
            <p:cNvPr id="228" name="Freeform 5"/>
            <p:cNvSpPr>
              <a:spLocks/>
            </p:cNvSpPr>
            <p:nvPr/>
          </p:nvSpPr>
          <p:spPr bwMode="auto">
            <a:xfrm>
              <a:off x="8229253" y="4445149"/>
              <a:ext cx="214313" cy="419100"/>
            </a:xfrm>
            <a:custGeom>
              <a:avLst/>
              <a:gdLst>
                <a:gd name="T0" fmla="*/ 39 w 47"/>
                <a:gd name="T1" fmla="*/ 40 h 92"/>
                <a:gd name="T2" fmla="*/ 39 w 47"/>
                <a:gd name="T3" fmla="*/ 41 h 92"/>
                <a:gd name="T4" fmla="*/ 24 w 47"/>
                <a:gd name="T5" fmla="*/ 85 h 92"/>
                <a:gd name="T6" fmla="*/ 18 w 47"/>
                <a:gd name="T7" fmla="*/ 88 h 92"/>
                <a:gd name="T8" fmla="*/ 8 w 47"/>
                <a:gd name="T9" fmla="*/ 88 h 92"/>
                <a:gd name="T10" fmla="*/ 3 w 47"/>
                <a:gd name="T11" fmla="*/ 81 h 92"/>
                <a:gd name="T12" fmla="*/ 4 w 47"/>
                <a:gd name="T13" fmla="*/ 74 h 92"/>
                <a:gd name="T14" fmla="*/ 2 w 47"/>
                <a:gd name="T15" fmla="*/ 67 h 92"/>
                <a:gd name="T16" fmla="*/ 7 w 47"/>
                <a:gd name="T17" fmla="*/ 59 h 92"/>
                <a:gd name="T18" fmla="*/ 11 w 47"/>
                <a:gd name="T19" fmla="*/ 52 h 92"/>
                <a:gd name="T20" fmla="*/ 8 w 47"/>
                <a:gd name="T21" fmla="*/ 42 h 92"/>
                <a:gd name="T22" fmla="*/ 9 w 47"/>
                <a:gd name="T23" fmla="*/ 34 h 92"/>
                <a:gd name="T24" fmla="*/ 17 w 47"/>
                <a:gd name="T25" fmla="*/ 27 h 92"/>
                <a:gd name="T26" fmla="*/ 26 w 47"/>
                <a:gd name="T27" fmla="*/ 23 h 92"/>
                <a:gd name="T28" fmla="*/ 32 w 47"/>
                <a:gd name="T29" fmla="*/ 16 h 92"/>
                <a:gd name="T30" fmla="*/ 35 w 47"/>
                <a:gd name="T31" fmla="*/ 11 h 92"/>
                <a:gd name="T32" fmla="*/ 36 w 47"/>
                <a:gd name="T33" fmla="*/ 3 h 92"/>
                <a:gd name="T34" fmla="*/ 40 w 47"/>
                <a:gd name="T35" fmla="*/ 5 h 92"/>
                <a:gd name="T36" fmla="*/ 46 w 47"/>
                <a:gd name="T37" fmla="*/ 15 h 92"/>
                <a:gd name="T38" fmla="*/ 46 w 47"/>
                <a:gd name="T39" fmla="*/ 26 h 92"/>
                <a:gd name="T40" fmla="*/ 41 w 47"/>
                <a:gd name="T41" fmla="*/ 25 h 92"/>
                <a:gd name="T42" fmla="*/ 43 w 47"/>
                <a:gd name="T43" fmla="*/ 30 h 92"/>
                <a:gd name="T44" fmla="*/ 42 w 47"/>
                <a:gd name="T45" fmla="*/ 33 h 92"/>
                <a:gd name="T46" fmla="*/ 39 w 47"/>
                <a:gd name="T47"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2">
                  <a:moveTo>
                    <a:pt x="39" y="40"/>
                  </a:moveTo>
                  <a:cubicBezTo>
                    <a:pt x="39" y="41"/>
                    <a:pt x="39" y="41"/>
                    <a:pt x="39" y="41"/>
                  </a:cubicBezTo>
                  <a:cubicBezTo>
                    <a:pt x="24" y="85"/>
                    <a:pt x="24" y="85"/>
                    <a:pt x="24" y="85"/>
                  </a:cubicBezTo>
                  <a:cubicBezTo>
                    <a:pt x="24" y="85"/>
                    <a:pt x="21" y="88"/>
                    <a:pt x="18" y="88"/>
                  </a:cubicBezTo>
                  <a:cubicBezTo>
                    <a:pt x="16" y="88"/>
                    <a:pt x="12" y="92"/>
                    <a:pt x="8" y="88"/>
                  </a:cubicBezTo>
                  <a:cubicBezTo>
                    <a:pt x="3" y="83"/>
                    <a:pt x="3" y="84"/>
                    <a:pt x="3" y="81"/>
                  </a:cubicBezTo>
                  <a:cubicBezTo>
                    <a:pt x="4" y="78"/>
                    <a:pt x="6" y="75"/>
                    <a:pt x="4" y="74"/>
                  </a:cubicBezTo>
                  <a:cubicBezTo>
                    <a:pt x="3" y="72"/>
                    <a:pt x="0" y="72"/>
                    <a:pt x="2" y="67"/>
                  </a:cubicBezTo>
                  <a:cubicBezTo>
                    <a:pt x="3" y="63"/>
                    <a:pt x="4" y="64"/>
                    <a:pt x="7" y="59"/>
                  </a:cubicBezTo>
                  <a:cubicBezTo>
                    <a:pt x="9" y="54"/>
                    <a:pt x="13" y="56"/>
                    <a:pt x="11" y="52"/>
                  </a:cubicBezTo>
                  <a:cubicBezTo>
                    <a:pt x="9" y="48"/>
                    <a:pt x="8" y="47"/>
                    <a:pt x="8" y="42"/>
                  </a:cubicBezTo>
                  <a:cubicBezTo>
                    <a:pt x="8" y="37"/>
                    <a:pt x="7" y="36"/>
                    <a:pt x="9" y="34"/>
                  </a:cubicBezTo>
                  <a:cubicBezTo>
                    <a:pt x="11" y="31"/>
                    <a:pt x="16" y="29"/>
                    <a:pt x="17" y="27"/>
                  </a:cubicBezTo>
                  <a:cubicBezTo>
                    <a:pt x="19" y="25"/>
                    <a:pt x="24" y="26"/>
                    <a:pt x="26" y="23"/>
                  </a:cubicBezTo>
                  <a:cubicBezTo>
                    <a:pt x="28" y="20"/>
                    <a:pt x="29" y="19"/>
                    <a:pt x="32" y="16"/>
                  </a:cubicBezTo>
                  <a:cubicBezTo>
                    <a:pt x="34" y="13"/>
                    <a:pt x="35" y="13"/>
                    <a:pt x="35" y="11"/>
                  </a:cubicBezTo>
                  <a:cubicBezTo>
                    <a:pt x="35" y="8"/>
                    <a:pt x="36" y="3"/>
                    <a:pt x="36" y="3"/>
                  </a:cubicBezTo>
                  <a:cubicBezTo>
                    <a:pt x="36" y="3"/>
                    <a:pt x="35" y="0"/>
                    <a:pt x="40" y="5"/>
                  </a:cubicBezTo>
                  <a:cubicBezTo>
                    <a:pt x="45" y="11"/>
                    <a:pt x="45" y="9"/>
                    <a:pt x="46" y="15"/>
                  </a:cubicBezTo>
                  <a:cubicBezTo>
                    <a:pt x="46" y="21"/>
                    <a:pt x="47" y="25"/>
                    <a:pt x="46" y="26"/>
                  </a:cubicBezTo>
                  <a:cubicBezTo>
                    <a:pt x="44" y="27"/>
                    <a:pt x="40" y="21"/>
                    <a:pt x="41" y="25"/>
                  </a:cubicBezTo>
                  <a:cubicBezTo>
                    <a:pt x="41" y="29"/>
                    <a:pt x="43" y="30"/>
                    <a:pt x="43" y="30"/>
                  </a:cubicBezTo>
                  <a:cubicBezTo>
                    <a:pt x="43" y="30"/>
                    <a:pt x="45" y="33"/>
                    <a:pt x="42" y="33"/>
                  </a:cubicBezTo>
                  <a:cubicBezTo>
                    <a:pt x="38" y="33"/>
                    <a:pt x="38" y="36"/>
                    <a:pt x="39" y="4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29" name="Freeform 6"/>
            <p:cNvSpPr>
              <a:spLocks/>
            </p:cNvSpPr>
            <p:nvPr/>
          </p:nvSpPr>
          <p:spPr bwMode="auto">
            <a:xfrm>
              <a:off x="9924703" y="4399112"/>
              <a:ext cx="1036638" cy="838200"/>
            </a:xfrm>
            <a:custGeom>
              <a:avLst/>
              <a:gdLst>
                <a:gd name="T0" fmla="*/ 76 w 228"/>
                <a:gd name="T1" fmla="*/ 140 h 184"/>
                <a:gd name="T2" fmla="*/ 102 w 228"/>
                <a:gd name="T3" fmla="*/ 139 h 184"/>
                <a:gd name="T4" fmla="*/ 109 w 228"/>
                <a:gd name="T5" fmla="*/ 156 h 184"/>
                <a:gd name="T6" fmla="*/ 126 w 228"/>
                <a:gd name="T7" fmla="*/ 144 h 184"/>
                <a:gd name="T8" fmla="*/ 118 w 228"/>
                <a:gd name="T9" fmla="*/ 158 h 184"/>
                <a:gd name="T10" fmla="*/ 123 w 228"/>
                <a:gd name="T11" fmla="*/ 162 h 184"/>
                <a:gd name="T12" fmla="*/ 127 w 228"/>
                <a:gd name="T13" fmla="*/ 170 h 184"/>
                <a:gd name="T14" fmla="*/ 130 w 228"/>
                <a:gd name="T15" fmla="*/ 178 h 184"/>
                <a:gd name="T16" fmla="*/ 137 w 228"/>
                <a:gd name="T17" fmla="*/ 182 h 184"/>
                <a:gd name="T18" fmla="*/ 149 w 228"/>
                <a:gd name="T19" fmla="*/ 178 h 184"/>
                <a:gd name="T20" fmla="*/ 164 w 228"/>
                <a:gd name="T21" fmla="*/ 177 h 184"/>
                <a:gd name="T22" fmla="*/ 187 w 228"/>
                <a:gd name="T23" fmla="*/ 160 h 184"/>
                <a:gd name="T24" fmla="*/ 208 w 228"/>
                <a:gd name="T25" fmla="*/ 139 h 184"/>
                <a:gd name="T26" fmla="*/ 218 w 228"/>
                <a:gd name="T27" fmla="*/ 87 h 184"/>
                <a:gd name="T28" fmla="*/ 212 w 228"/>
                <a:gd name="T29" fmla="*/ 79 h 184"/>
                <a:gd name="T30" fmla="*/ 197 w 228"/>
                <a:gd name="T31" fmla="*/ 58 h 184"/>
                <a:gd name="T32" fmla="*/ 189 w 228"/>
                <a:gd name="T33" fmla="*/ 28 h 184"/>
                <a:gd name="T34" fmla="*/ 180 w 228"/>
                <a:gd name="T35" fmla="*/ 10 h 184"/>
                <a:gd name="T36" fmla="*/ 173 w 228"/>
                <a:gd name="T37" fmla="*/ 43 h 184"/>
                <a:gd name="T38" fmla="*/ 159 w 228"/>
                <a:gd name="T39" fmla="*/ 44 h 184"/>
                <a:gd name="T40" fmla="*/ 145 w 228"/>
                <a:gd name="T41" fmla="*/ 33 h 184"/>
                <a:gd name="T42" fmla="*/ 146 w 228"/>
                <a:gd name="T43" fmla="*/ 26 h 184"/>
                <a:gd name="T44" fmla="*/ 154 w 228"/>
                <a:gd name="T45" fmla="*/ 16 h 184"/>
                <a:gd name="T46" fmla="*/ 131 w 228"/>
                <a:gd name="T47" fmla="*/ 10 h 184"/>
                <a:gd name="T48" fmla="*/ 118 w 228"/>
                <a:gd name="T49" fmla="*/ 16 h 184"/>
                <a:gd name="T50" fmla="*/ 109 w 228"/>
                <a:gd name="T51" fmla="*/ 32 h 184"/>
                <a:gd name="T52" fmla="*/ 99 w 228"/>
                <a:gd name="T53" fmla="*/ 26 h 184"/>
                <a:gd name="T54" fmla="*/ 84 w 228"/>
                <a:gd name="T55" fmla="*/ 30 h 184"/>
                <a:gd name="T56" fmla="*/ 77 w 228"/>
                <a:gd name="T57" fmla="*/ 42 h 184"/>
                <a:gd name="T58" fmla="*/ 73 w 228"/>
                <a:gd name="T59" fmla="*/ 47 h 184"/>
                <a:gd name="T60" fmla="*/ 65 w 228"/>
                <a:gd name="T61" fmla="*/ 51 h 184"/>
                <a:gd name="T62" fmla="*/ 51 w 228"/>
                <a:gd name="T63" fmla="*/ 63 h 184"/>
                <a:gd name="T64" fmla="*/ 24 w 228"/>
                <a:gd name="T65" fmla="*/ 72 h 184"/>
                <a:gd name="T66" fmla="*/ 11 w 228"/>
                <a:gd name="T67" fmla="*/ 92 h 184"/>
                <a:gd name="T68" fmla="*/ 9 w 228"/>
                <a:gd name="T69" fmla="*/ 117 h 184"/>
                <a:gd name="T70" fmla="*/ 11 w 228"/>
                <a:gd name="T71" fmla="*/ 145 h 184"/>
                <a:gd name="T72" fmla="*/ 4 w 228"/>
                <a:gd name="T73" fmla="*/ 157 h 184"/>
                <a:gd name="T74" fmla="*/ 34 w 228"/>
                <a:gd name="T75" fmla="*/ 153 h 184"/>
                <a:gd name="T76" fmla="*/ 67 w 228"/>
                <a:gd name="T77" fmla="*/ 14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84">
                  <a:moveTo>
                    <a:pt x="67" y="142"/>
                  </a:moveTo>
                  <a:cubicBezTo>
                    <a:pt x="67" y="142"/>
                    <a:pt x="68" y="144"/>
                    <a:pt x="76" y="140"/>
                  </a:cubicBezTo>
                  <a:cubicBezTo>
                    <a:pt x="84" y="136"/>
                    <a:pt x="91" y="135"/>
                    <a:pt x="94" y="137"/>
                  </a:cubicBezTo>
                  <a:cubicBezTo>
                    <a:pt x="96" y="138"/>
                    <a:pt x="100" y="138"/>
                    <a:pt x="102" y="139"/>
                  </a:cubicBezTo>
                  <a:cubicBezTo>
                    <a:pt x="103" y="139"/>
                    <a:pt x="108" y="144"/>
                    <a:pt x="108" y="148"/>
                  </a:cubicBezTo>
                  <a:cubicBezTo>
                    <a:pt x="108" y="151"/>
                    <a:pt x="109" y="156"/>
                    <a:pt x="109" y="156"/>
                  </a:cubicBezTo>
                  <a:cubicBezTo>
                    <a:pt x="119" y="150"/>
                    <a:pt x="119" y="150"/>
                    <a:pt x="119" y="150"/>
                  </a:cubicBezTo>
                  <a:cubicBezTo>
                    <a:pt x="126" y="144"/>
                    <a:pt x="126" y="144"/>
                    <a:pt x="126" y="144"/>
                  </a:cubicBezTo>
                  <a:cubicBezTo>
                    <a:pt x="125" y="150"/>
                    <a:pt x="125" y="150"/>
                    <a:pt x="125" y="150"/>
                  </a:cubicBezTo>
                  <a:cubicBezTo>
                    <a:pt x="125" y="150"/>
                    <a:pt x="123" y="156"/>
                    <a:pt x="118" y="158"/>
                  </a:cubicBezTo>
                  <a:cubicBezTo>
                    <a:pt x="118" y="158"/>
                    <a:pt x="119" y="161"/>
                    <a:pt x="125" y="156"/>
                  </a:cubicBezTo>
                  <a:cubicBezTo>
                    <a:pt x="123" y="162"/>
                    <a:pt x="123" y="162"/>
                    <a:pt x="123" y="162"/>
                  </a:cubicBezTo>
                  <a:cubicBezTo>
                    <a:pt x="126" y="162"/>
                    <a:pt x="126" y="162"/>
                    <a:pt x="126" y="162"/>
                  </a:cubicBezTo>
                  <a:cubicBezTo>
                    <a:pt x="127" y="170"/>
                    <a:pt x="127" y="170"/>
                    <a:pt x="127" y="170"/>
                  </a:cubicBezTo>
                  <a:cubicBezTo>
                    <a:pt x="123" y="175"/>
                    <a:pt x="123" y="175"/>
                    <a:pt x="123" y="175"/>
                  </a:cubicBezTo>
                  <a:cubicBezTo>
                    <a:pt x="130" y="178"/>
                    <a:pt x="130" y="178"/>
                    <a:pt x="130" y="178"/>
                  </a:cubicBezTo>
                  <a:cubicBezTo>
                    <a:pt x="135" y="180"/>
                    <a:pt x="135" y="180"/>
                    <a:pt x="135" y="180"/>
                  </a:cubicBezTo>
                  <a:cubicBezTo>
                    <a:pt x="137" y="182"/>
                    <a:pt x="137" y="182"/>
                    <a:pt x="137" y="182"/>
                  </a:cubicBezTo>
                  <a:cubicBezTo>
                    <a:pt x="140" y="183"/>
                    <a:pt x="140" y="183"/>
                    <a:pt x="140" y="183"/>
                  </a:cubicBezTo>
                  <a:cubicBezTo>
                    <a:pt x="149" y="178"/>
                    <a:pt x="149" y="178"/>
                    <a:pt x="149" y="178"/>
                  </a:cubicBezTo>
                  <a:cubicBezTo>
                    <a:pt x="153" y="184"/>
                    <a:pt x="153" y="184"/>
                    <a:pt x="153" y="184"/>
                  </a:cubicBezTo>
                  <a:cubicBezTo>
                    <a:pt x="153" y="184"/>
                    <a:pt x="157" y="180"/>
                    <a:pt x="164" y="177"/>
                  </a:cubicBezTo>
                  <a:cubicBezTo>
                    <a:pt x="171" y="175"/>
                    <a:pt x="172" y="182"/>
                    <a:pt x="176" y="176"/>
                  </a:cubicBezTo>
                  <a:cubicBezTo>
                    <a:pt x="180" y="169"/>
                    <a:pt x="179" y="166"/>
                    <a:pt x="187" y="160"/>
                  </a:cubicBezTo>
                  <a:cubicBezTo>
                    <a:pt x="195" y="153"/>
                    <a:pt x="197" y="147"/>
                    <a:pt x="199" y="147"/>
                  </a:cubicBezTo>
                  <a:cubicBezTo>
                    <a:pt x="201" y="147"/>
                    <a:pt x="201" y="147"/>
                    <a:pt x="208" y="139"/>
                  </a:cubicBezTo>
                  <a:cubicBezTo>
                    <a:pt x="216" y="132"/>
                    <a:pt x="228" y="117"/>
                    <a:pt x="222" y="110"/>
                  </a:cubicBezTo>
                  <a:cubicBezTo>
                    <a:pt x="222" y="110"/>
                    <a:pt x="225" y="98"/>
                    <a:pt x="218" y="87"/>
                  </a:cubicBezTo>
                  <a:cubicBezTo>
                    <a:pt x="218" y="87"/>
                    <a:pt x="216" y="86"/>
                    <a:pt x="217" y="82"/>
                  </a:cubicBezTo>
                  <a:cubicBezTo>
                    <a:pt x="218" y="78"/>
                    <a:pt x="214" y="77"/>
                    <a:pt x="212" y="79"/>
                  </a:cubicBezTo>
                  <a:cubicBezTo>
                    <a:pt x="209" y="81"/>
                    <a:pt x="216" y="72"/>
                    <a:pt x="210" y="66"/>
                  </a:cubicBezTo>
                  <a:cubicBezTo>
                    <a:pt x="205" y="61"/>
                    <a:pt x="197" y="58"/>
                    <a:pt x="197" y="58"/>
                  </a:cubicBezTo>
                  <a:cubicBezTo>
                    <a:pt x="195" y="32"/>
                    <a:pt x="195" y="32"/>
                    <a:pt x="195" y="32"/>
                  </a:cubicBezTo>
                  <a:cubicBezTo>
                    <a:pt x="195" y="32"/>
                    <a:pt x="191" y="25"/>
                    <a:pt x="189" y="28"/>
                  </a:cubicBezTo>
                  <a:cubicBezTo>
                    <a:pt x="185" y="9"/>
                    <a:pt x="185" y="9"/>
                    <a:pt x="185" y="9"/>
                  </a:cubicBezTo>
                  <a:cubicBezTo>
                    <a:pt x="185" y="9"/>
                    <a:pt x="183" y="0"/>
                    <a:pt x="180" y="10"/>
                  </a:cubicBezTo>
                  <a:cubicBezTo>
                    <a:pt x="177" y="20"/>
                    <a:pt x="176" y="24"/>
                    <a:pt x="176" y="28"/>
                  </a:cubicBezTo>
                  <a:cubicBezTo>
                    <a:pt x="176" y="32"/>
                    <a:pt x="177" y="40"/>
                    <a:pt x="173" y="43"/>
                  </a:cubicBezTo>
                  <a:cubicBezTo>
                    <a:pt x="169" y="47"/>
                    <a:pt x="169" y="50"/>
                    <a:pt x="165" y="48"/>
                  </a:cubicBezTo>
                  <a:cubicBezTo>
                    <a:pt x="161" y="47"/>
                    <a:pt x="163" y="47"/>
                    <a:pt x="159" y="44"/>
                  </a:cubicBezTo>
                  <a:cubicBezTo>
                    <a:pt x="155" y="40"/>
                    <a:pt x="156" y="43"/>
                    <a:pt x="152" y="40"/>
                  </a:cubicBezTo>
                  <a:cubicBezTo>
                    <a:pt x="148" y="37"/>
                    <a:pt x="149" y="37"/>
                    <a:pt x="145" y="33"/>
                  </a:cubicBezTo>
                  <a:cubicBezTo>
                    <a:pt x="141" y="30"/>
                    <a:pt x="144" y="28"/>
                    <a:pt x="144" y="28"/>
                  </a:cubicBezTo>
                  <a:cubicBezTo>
                    <a:pt x="144" y="28"/>
                    <a:pt x="147" y="28"/>
                    <a:pt x="146" y="26"/>
                  </a:cubicBezTo>
                  <a:cubicBezTo>
                    <a:pt x="145" y="23"/>
                    <a:pt x="145" y="23"/>
                    <a:pt x="150" y="21"/>
                  </a:cubicBezTo>
                  <a:cubicBezTo>
                    <a:pt x="154" y="18"/>
                    <a:pt x="158" y="17"/>
                    <a:pt x="154" y="16"/>
                  </a:cubicBezTo>
                  <a:cubicBezTo>
                    <a:pt x="150" y="14"/>
                    <a:pt x="148" y="14"/>
                    <a:pt x="145" y="14"/>
                  </a:cubicBezTo>
                  <a:cubicBezTo>
                    <a:pt x="141" y="14"/>
                    <a:pt x="134" y="13"/>
                    <a:pt x="131" y="10"/>
                  </a:cubicBezTo>
                  <a:cubicBezTo>
                    <a:pt x="128" y="8"/>
                    <a:pt x="130" y="16"/>
                    <a:pt x="126" y="16"/>
                  </a:cubicBezTo>
                  <a:cubicBezTo>
                    <a:pt x="122" y="16"/>
                    <a:pt x="124" y="14"/>
                    <a:pt x="118" y="16"/>
                  </a:cubicBezTo>
                  <a:cubicBezTo>
                    <a:pt x="113" y="19"/>
                    <a:pt x="109" y="21"/>
                    <a:pt x="110" y="26"/>
                  </a:cubicBezTo>
                  <a:cubicBezTo>
                    <a:pt x="111" y="30"/>
                    <a:pt x="117" y="32"/>
                    <a:pt x="109" y="32"/>
                  </a:cubicBezTo>
                  <a:cubicBezTo>
                    <a:pt x="102" y="32"/>
                    <a:pt x="102" y="32"/>
                    <a:pt x="102" y="32"/>
                  </a:cubicBezTo>
                  <a:cubicBezTo>
                    <a:pt x="102" y="32"/>
                    <a:pt x="103" y="27"/>
                    <a:pt x="99" y="26"/>
                  </a:cubicBezTo>
                  <a:cubicBezTo>
                    <a:pt x="95" y="24"/>
                    <a:pt x="94" y="26"/>
                    <a:pt x="92" y="27"/>
                  </a:cubicBezTo>
                  <a:cubicBezTo>
                    <a:pt x="90" y="28"/>
                    <a:pt x="86" y="27"/>
                    <a:pt x="84" y="30"/>
                  </a:cubicBezTo>
                  <a:cubicBezTo>
                    <a:pt x="81" y="33"/>
                    <a:pt x="80" y="38"/>
                    <a:pt x="80" y="38"/>
                  </a:cubicBezTo>
                  <a:cubicBezTo>
                    <a:pt x="77" y="42"/>
                    <a:pt x="77" y="42"/>
                    <a:pt x="77" y="42"/>
                  </a:cubicBezTo>
                  <a:cubicBezTo>
                    <a:pt x="74" y="41"/>
                    <a:pt x="74" y="41"/>
                    <a:pt x="74" y="41"/>
                  </a:cubicBezTo>
                  <a:cubicBezTo>
                    <a:pt x="73" y="47"/>
                    <a:pt x="73" y="47"/>
                    <a:pt x="73" y="47"/>
                  </a:cubicBezTo>
                  <a:cubicBezTo>
                    <a:pt x="70" y="40"/>
                    <a:pt x="70" y="40"/>
                    <a:pt x="70" y="40"/>
                  </a:cubicBezTo>
                  <a:cubicBezTo>
                    <a:pt x="70" y="40"/>
                    <a:pt x="65" y="49"/>
                    <a:pt x="65" y="51"/>
                  </a:cubicBezTo>
                  <a:cubicBezTo>
                    <a:pt x="65" y="54"/>
                    <a:pt x="61" y="58"/>
                    <a:pt x="59" y="58"/>
                  </a:cubicBezTo>
                  <a:cubicBezTo>
                    <a:pt x="57" y="58"/>
                    <a:pt x="56" y="63"/>
                    <a:pt x="51" y="63"/>
                  </a:cubicBezTo>
                  <a:cubicBezTo>
                    <a:pt x="46" y="63"/>
                    <a:pt x="40" y="66"/>
                    <a:pt x="36" y="66"/>
                  </a:cubicBezTo>
                  <a:cubicBezTo>
                    <a:pt x="32" y="67"/>
                    <a:pt x="30" y="70"/>
                    <a:pt x="24" y="72"/>
                  </a:cubicBezTo>
                  <a:cubicBezTo>
                    <a:pt x="18" y="75"/>
                    <a:pt x="17" y="81"/>
                    <a:pt x="17" y="83"/>
                  </a:cubicBezTo>
                  <a:cubicBezTo>
                    <a:pt x="16" y="85"/>
                    <a:pt x="12" y="84"/>
                    <a:pt x="11" y="92"/>
                  </a:cubicBezTo>
                  <a:cubicBezTo>
                    <a:pt x="9" y="99"/>
                    <a:pt x="14" y="100"/>
                    <a:pt x="11" y="103"/>
                  </a:cubicBezTo>
                  <a:cubicBezTo>
                    <a:pt x="8" y="106"/>
                    <a:pt x="9" y="110"/>
                    <a:pt x="9" y="117"/>
                  </a:cubicBezTo>
                  <a:cubicBezTo>
                    <a:pt x="9" y="123"/>
                    <a:pt x="11" y="126"/>
                    <a:pt x="11" y="130"/>
                  </a:cubicBezTo>
                  <a:cubicBezTo>
                    <a:pt x="11" y="133"/>
                    <a:pt x="14" y="142"/>
                    <a:pt x="11" y="145"/>
                  </a:cubicBezTo>
                  <a:cubicBezTo>
                    <a:pt x="8" y="149"/>
                    <a:pt x="4" y="150"/>
                    <a:pt x="4" y="150"/>
                  </a:cubicBezTo>
                  <a:cubicBezTo>
                    <a:pt x="4" y="150"/>
                    <a:pt x="0" y="154"/>
                    <a:pt x="4" y="157"/>
                  </a:cubicBezTo>
                  <a:cubicBezTo>
                    <a:pt x="8" y="160"/>
                    <a:pt x="9" y="160"/>
                    <a:pt x="14" y="159"/>
                  </a:cubicBezTo>
                  <a:cubicBezTo>
                    <a:pt x="18" y="158"/>
                    <a:pt x="27" y="153"/>
                    <a:pt x="34" y="153"/>
                  </a:cubicBezTo>
                  <a:cubicBezTo>
                    <a:pt x="40" y="153"/>
                    <a:pt x="42" y="155"/>
                    <a:pt x="48" y="153"/>
                  </a:cubicBezTo>
                  <a:cubicBezTo>
                    <a:pt x="54" y="150"/>
                    <a:pt x="51" y="141"/>
                    <a:pt x="67" y="1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0" name="Freeform 7"/>
            <p:cNvSpPr>
              <a:spLocks/>
            </p:cNvSpPr>
            <p:nvPr/>
          </p:nvSpPr>
          <p:spPr bwMode="auto">
            <a:xfrm>
              <a:off x="10524778" y="5278587"/>
              <a:ext cx="114300" cy="85725"/>
            </a:xfrm>
            <a:custGeom>
              <a:avLst/>
              <a:gdLst>
                <a:gd name="T0" fmla="*/ 23 w 25"/>
                <a:gd name="T1" fmla="*/ 2 h 19"/>
                <a:gd name="T2" fmla="*/ 15 w 25"/>
                <a:gd name="T3" fmla="*/ 4 h 19"/>
                <a:gd name="T4" fmla="*/ 11 w 25"/>
                <a:gd name="T5" fmla="*/ 3 h 19"/>
                <a:gd name="T6" fmla="*/ 5 w 25"/>
                <a:gd name="T7" fmla="*/ 4 h 19"/>
                <a:gd name="T8" fmla="*/ 5 w 25"/>
                <a:gd name="T9" fmla="*/ 10 h 19"/>
                <a:gd name="T10" fmla="*/ 4 w 25"/>
                <a:gd name="T11" fmla="*/ 19 h 19"/>
                <a:gd name="T12" fmla="*/ 13 w 25"/>
                <a:gd name="T13" fmla="*/ 16 h 19"/>
                <a:gd name="T14" fmla="*/ 23 w 25"/>
                <a:gd name="T15" fmla="*/ 4 h 19"/>
                <a:gd name="T16" fmla="*/ 23 w 25"/>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23" y="2"/>
                  </a:moveTo>
                  <a:cubicBezTo>
                    <a:pt x="23" y="2"/>
                    <a:pt x="18" y="4"/>
                    <a:pt x="15" y="4"/>
                  </a:cubicBezTo>
                  <a:cubicBezTo>
                    <a:pt x="12" y="4"/>
                    <a:pt x="12" y="5"/>
                    <a:pt x="11" y="3"/>
                  </a:cubicBezTo>
                  <a:cubicBezTo>
                    <a:pt x="10" y="1"/>
                    <a:pt x="5" y="1"/>
                    <a:pt x="5" y="4"/>
                  </a:cubicBezTo>
                  <a:cubicBezTo>
                    <a:pt x="5" y="7"/>
                    <a:pt x="5" y="10"/>
                    <a:pt x="5" y="10"/>
                  </a:cubicBezTo>
                  <a:cubicBezTo>
                    <a:pt x="4" y="11"/>
                    <a:pt x="0" y="19"/>
                    <a:pt x="4" y="19"/>
                  </a:cubicBezTo>
                  <a:cubicBezTo>
                    <a:pt x="8" y="19"/>
                    <a:pt x="10" y="16"/>
                    <a:pt x="13" y="16"/>
                  </a:cubicBezTo>
                  <a:cubicBezTo>
                    <a:pt x="15" y="16"/>
                    <a:pt x="22" y="9"/>
                    <a:pt x="23" y="4"/>
                  </a:cubicBezTo>
                  <a:cubicBezTo>
                    <a:pt x="25" y="0"/>
                    <a:pt x="23" y="2"/>
                    <a:pt x="23"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1" name="Freeform 8"/>
            <p:cNvSpPr>
              <a:spLocks/>
            </p:cNvSpPr>
            <p:nvPr/>
          </p:nvSpPr>
          <p:spPr bwMode="auto">
            <a:xfrm>
              <a:off x="10951816" y="5278587"/>
              <a:ext cx="287338" cy="177800"/>
            </a:xfrm>
            <a:custGeom>
              <a:avLst/>
              <a:gdLst>
                <a:gd name="T0" fmla="*/ 6 w 63"/>
                <a:gd name="T1" fmla="*/ 37 h 39"/>
                <a:gd name="T2" fmla="*/ 1 w 63"/>
                <a:gd name="T3" fmla="*/ 36 h 39"/>
                <a:gd name="T4" fmla="*/ 7 w 63"/>
                <a:gd name="T5" fmla="*/ 29 h 39"/>
                <a:gd name="T6" fmla="*/ 28 w 63"/>
                <a:gd name="T7" fmla="*/ 19 h 39"/>
                <a:gd name="T8" fmla="*/ 42 w 63"/>
                <a:gd name="T9" fmla="*/ 10 h 39"/>
                <a:gd name="T10" fmla="*/ 49 w 63"/>
                <a:gd name="T11" fmla="*/ 6 h 39"/>
                <a:gd name="T12" fmla="*/ 55 w 63"/>
                <a:gd name="T13" fmla="*/ 1 h 39"/>
                <a:gd name="T14" fmla="*/ 58 w 63"/>
                <a:gd name="T15" fmla="*/ 2 h 39"/>
                <a:gd name="T16" fmla="*/ 58 w 63"/>
                <a:gd name="T17" fmla="*/ 5 h 39"/>
                <a:gd name="T18" fmla="*/ 63 w 63"/>
                <a:gd name="T19" fmla="*/ 2 h 39"/>
                <a:gd name="T20" fmla="*/ 60 w 63"/>
                <a:gd name="T21" fmla="*/ 8 h 39"/>
                <a:gd name="T22" fmla="*/ 52 w 63"/>
                <a:gd name="T23" fmla="*/ 14 h 39"/>
                <a:gd name="T24" fmla="*/ 46 w 63"/>
                <a:gd name="T25" fmla="*/ 17 h 39"/>
                <a:gd name="T26" fmla="*/ 42 w 63"/>
                <a:gd name="T27" fmla="*/ 22 h 39"/>
                <a:gd name="T28" fmla="*/ 35 w 63"/>
                <a:gd name="T29" fmla="*/ 23 h 39"/>
                <a:gd name="T30" fmla="*/ 27 w 63"/>
                <a:gd name="T31" fmla="*/ 29 h 39"/>
                <a:gd name="T32" fmla="*/ 17 w 63"/>
                <a:gd name="T33" fmla="*/ 37 h 39"/>
                <a:gd name="T34" fmla="*/ 10 w 63"/>
                <a:gd name="T35" fmla="*/ 38 h 39"/>
                <a:gd name="T36" fmla="*/ 6 w 63"/>
                <a:gd name="T3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39">
                  <a:moveTo>
                    <a:pt x="6" y="37"/>
                  </a:moveTo>
                  <a:cubicBezTo>
                    <a:pt x="5" y="37"/>
                    <a:pt x="1" y="38"/>
                    <a:pt x="1" y="36"/>
                  </a:cubicBezTo>
                  <a:cubicBezTo>
                    <a:pt x="0" y="34"/>
                    <a:pt x="3" y="32"/>
                    <a:pt x="7" y="29"/>
                  </a:cubicBezTo>
                  <a:cubicBezTo>
                    <a:pt x="11" y="26"/>
                    <a:pt x="23" y="21"/>
                    <a:pt x="28" y="19"/>
                  </a:cubicBezTo>
                  <a:cubicBezTo>
                    <a:pt x="32" y="17"/>
                    <a:pt x="38" y="16"/>
                    <a:pt x="42" y="10"/>
                  </a:cubicBezTo>
                  <a:cubicBezTo>
                    <a:pt x="47" y="5"/>
                    <a:pt x="49" y="6"/>
                    <a:pt x="49" y="6"/>
                  </a:cubicBezTo>
                  <a:cubicBezTo>
                    <a:pt x="49" y="6"/>
                    <a:pt x="52" y="1"/>
                    <a:pt x="55" y="1"/>
                  </a:cubicBezTo>
                  <a:cubicBezTo>
                    <a:pt x="57" y="0"/>
                    <a:pt x="58" y="2"/>
                    <a:pt x="58" y="2"/>
                  </a:cubicBezTo>
                  <a:cubicBezTo>
                    <a:pt x="58" y="5"/>
                    <a:pt x="58" y="5"/>
                    <a:pt x="58" y="5"/>
                  </a:cubicBezTo>
                  <a:cubicBezTo>
                    <a:pt x="63" y="2"/>
                    <a:pt x="63" y="2"/>
                    <a:pt x="63" y="2"/>
                  </a:cubicBezTo>
                  <a:cubicBezTo>
                    <a:pt x="63" y="2"/>
                    <a:pt x="61" y="6"/>
                    <a:pt x="60" y="8"/>
                  </a:cubicBezTo>
                  <a:cubicBezTo>
                    <a:pt x="58" y="9"/>
                    <a:pt x="54" y="13"/>
                    <a:pt x="52" y="14"/>
                  </a:cubicBezTo>
                  <a:cubicBezTo>
                    <a:pt x="50" y="15"/>
                    <a:pt x="48" y="15"/>
                    <a:pt x="46" y="17"/>
                  </a:cubicBezTo>
                  <a:cubicBezTo>
                    <a:pt x="43" y="20"/>
                    <a:pt x="44" y="22"/>
                    <a:pt x="42" y="22"/>
                  </a:cubicBezTo>
                  <a:cubicBezTo>
                    <a:pt x="40" y="22"/>
                    <a:pt x="36" y="22"/>
                    <a:pt x="35" y="23"/>
                  </a:cubicBezTo>
                  <a:cubicBezTo>
                    <a:pt x="33" y="24"/>
                    <a:pt x="31" y="26"/>
                    <a:pt x="27" y="29"/>
                  </a:cubicBezTo>
                  <a:cubicBezTo>
                    <a:pt x="24" y="31"/>
                    <a:pt x="23" y="36"/>
                    <a:pt x="17" y="37"/>
                  </a:cubicBezTo>
                  <a:cubicBezTo>
                    <a:pt x="12" y="38"/>
                    <a:pt x="13" y="39"/>
                    <a:pt x="10" y="38"/>
                  </a:cubicBezTo>
                  <a:cubicBezTo>
                    <a:pt x="8" y="38"/>
                    <a:pt x="6" y="37"/>
                    <a:pt x="6" y="3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2" name="Freeform 9"/>
            <p:cNvSpPr>
              <a:spLocks/>
            </p:cNvSpPr>
            <p:nvPr/>
          </p:nvSpPr>
          <p:spPr bwMode="auto">
            <a:xfrm>
              <a:off x="11239153" y="5091262"/>
              <a:ext cx="163513" cy="236538"/>
            </a:xfrm>
            <a:custGeom>
              <a:avLst/>
              <a:gdLst>
                <a:gd name="T0" fmla="*/ 7 w 36"/>
                <a:gd name="T1" fmla="*/ 36 h 52"/>
                <a:gd name="T2" fmla="*/ 8 w 36"/>
                <a:gd name="T3" fmla="*/ 41 h 52"/>
                <a:gd name="T4" fmla="*/ 2 w 36"/>
                <a:gd name="T5" fmla="*/ 45 h 52"/>
                <a:gd name="T6" fmla="*/ 7 w 36"/>
                <a:gd name="T7" fmla="*/ 47 h 52"/>
                <a:gd name="T8" fmla="*/ 19 w 36"/>
                <a:gd name="T9" fmla="*/ 38 h 52"/>
                <a:gd name="T10" fmla="*/ 20 w 36"/>
                <a:gd name="T11" fmla="*/ 35 h 52"/>
                <a:gd name="T12" fmla="*/ 27 w 36"/>
                <a:gd name="T13" fmla="*/ 32 h 52"/>
                <a:gd name="T14" fmla="*/ 28 w 36"/>
                <a:gd name="T15" fmla="*/ 30 h 52"/>
                <a:gd name="T16" fmla="*/ 35 w 36"/>
                <a:gd name="T17" fmla="*/ 26 h 52"/>
                <a:gd name="T18" fmla="*/ 36 w 36"/>
                <a:gd name="T19" fmla="*/ 22 h 52"/>
                <a:gd name="T20" fmla="*/ 32 w 36"/>
                <a:gd name="T21" fmla="*/ 23 h 52"/>
                <a:gd name="T22" fmla="*/ 28 w 36"/>
                <a:gd name="T23" fmla="*/ 25 h 52"/>
                <a:gd name="T24" fmla="*/ 25 w 36"/>
                <a:gd name="T25" fmla="*/ 23 h 52"/>
                <a:gd name="T26" fmla="*/ 24 w 36"/>
                <a:gd name="T27" fmla="*/ 20 h 52"/>
                <a:gd name="T28" fmla="*/ 26 w 36"/>
                <a:gd name="T29" fmla="*/ 15 h 52"/>
                <a:gd name="T30" fmla="*/ 22 w 36"/>
                <a:gd name="T31" fmla="*/ 18 h 52"/>
                <a:gd name="T32" fmla="*/ 21 w 36"/>
                <a:gd name="T33" fmla="*/ 16 h 52"/>
                <a:gd name="T34" fmla="*/ 23 w 36"/>
                <a:gd name="T35" fmla="*/ 13 h 52"/>
                <a:gd name="T36" fmla="*/ 24 w 36"/>
                <a:gd name="T37" fmla="*/ 12 h 52"/>
                <a:gd name="T38" fmla="*/ 23 w 36"/>
                <a:gd name="T39" fmla="*/ 8 h 52"/>
                <a:gd name="T40" fmla="*/ 20 w 36"/>
                <a:gd name="T41" fmla="*/ 5 h 52"/>
                <a:gd name="T42" fmla="*/ 17 w 36"/>
                <a:gd name="T43" fmla="*/ 3 h 52"/>
                <a:gd name="T44" fmla="*/ 16 w 36"/>
                <a:gd name="T45" fmla="*/ 17 h 52"/>
                <a:gd name="T46" fmla="*/ 16 w 36"/>
                <a:gd name="T47" fmla="*/ 23 h 52"/>
                <a:gd name="T48" fmla="*/ 12 w 36"/>
                <a:gd name="T49" fmla="*/ 29 h 52"/>
                <a:gd name="T50" fmla="*/ 8 w 36"/>
                <a:gd name="T51" fmla="*/ 32 h 52"/>
                <a:gd name="T52" fmla="*/ 7 w 36"/>
                <a:gd name="T53"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52">
                  <a:moveTo>
                    <a:pt x="7" y="36"/>
                  </a:moveTo>
                  <a:cubicBezTo>
                    <a:pt x="8" y="36"/>
                    <a:pt x="11" y="39"/>
                    <a:pt x="8" y="41"/>
                  </a:cubicBezTo>
                  <a:cubicBezTo>
                    <a:pt x="5" y="42"/>
                    <a:pt x="2" y="45"/>
                    <a:pt x="2" y="45"/>
                  </a:cubicBezTo>
                  <a:cubicBezTo>
                    <a:pt x="2" y="45"/>
                    <a:pt x="0" y="52"/>
                    <a:pt x="7" y="47"/>
                  </a:cubicBezTo>
                  <a:cubicBezTo>
                    <a:pt x="14" y="42"/>
                    <a:pt x="19" y="38"/>
                    <a:pt x="19" y="38"/>
                  </a:cubicBezTo>
                  <a:cubicBezTo>
                    <a:pt x="20" y="35"/>
                    <a:pt x="20" y="35"/>
                    <a:pt x="20" y="35"/>
                  </a:cubicBezTo>
                  <a:cubicBezTo>
                    <a:pt x="20" y="35"/>
                    <a:pt x="24" y="32"/>
                    <a:pt x="27" y="32"/>
                  </a:cubicBezTo>
                  <a:cubicBezTo>
                    <a:pt x="30" y="32"/>
                    <a:pt x="28" y="30"/>
                    <a:pt x="28" y="30"/>
                  </a:cubicBezTo>
                  <a:cubicBezTo>
                    <a:pt x="28" y="30"/>
                    <a:pt x="33" y="28"/>
                    <a:pt x="35" y="26"/>
                  </a:cubicBezTo>
                  <a:cubicBezTo>
                    <a:pt x="36" y="25"/>
                    <a:pt x="36" y="22"/>
                    <a:pt x="36" y="22"/>
                  </a:cubicBezTo>
                  <a:cubicBezTo>
                    <a:pt x="36" y="22"/>
                    <a:pt x="34" y="22"/>
                    <a:pt x="32" y="23"/>
                  </a:cubicBezTo>
                  <a:cubicBezTo>
                    <a:pt x="30" y="24"/>
                    <a:pt x="30" y="25"/>
                    <a:pt x="28" y="25"/>
                  </a:cubicBezTo>
                  <a:cubicBezTo>
                    <a:pt x="26" y="25"/>
                    <a:pt x="26" y="24"/>
                    <a:pt x="25" y="23"/>
                  </a:cubicBezTo>
                  <a:cubicBezTo>
                    <a:pt x="24" y="23"/>
                    <a:pt x="24" y="20"/>
                    <a:pt x="24" y="20"/>
                  </a:cubicBezTo>
                  <a:cubicBezTo>
                    <a:pt x="26" y="15"/>
                    <a:pt x="26" y="15"/>
                    <a:pt x="26" y="15"/>
                  </a:cubicBezTo>
                  <a:cubicBezTo>
                    <a:pt x="22" y="18"/>
                    <a:pt x="22" y="18"/>
                    <a:pt x="22" y="18"/>
                  </a:cubicBezTo>
                  <a:cubicBezTo>
                    <a:pt x="22" y="18"/>
                    <a:pt x="20" y="18"/>
                    <a:pt x="21" y="16"/>
                  </a:cubicBezTo>
                  <a:cubicBezTo>
                    <a:pt x="23" y="15"/>
                    <a:pt x="23" y="13"/>
                    <a:pt x="23" y="13"/>
                  </a:cubicBezTo>
                  <a:cubicBezTo>
                    <a:pt x="23" y="13"/>
                    <a:pt x="24" y="13"/>
                    <a:pt x="24" y="12"/>
                  </a:cubicBezTo>
                  <a:cubicBezTo>
                    <a:pt x="24" y="10"/>
                    <a:pt x="24" y="9"/>
                    <a:pt x="23" y="8"/>
                  </a:cubicBezTo>
                  <a:cubicBezTo>
                    <a:pt x="22" y="7"/>
                    <a:pt x="21" y="7"/>
                    <a:pt x="20" y="5"/>
                  </a:cubicBezTo>
                  <a:cubicBezTo>
                    <a:pt x="19" y="4"/>
                    <a:pt x="17" y="0"/>
                    <a:pt x="17" y="3"/>
                  </a:cubicBezTo>
                  <a:cubicBezTo>
                    <a:pt x="17" y="5"/>
                    <a:pt x="16" y="13"/>
                    <a:pt x="16" y="17"/>
                  </a:cubicBezTo>
                  <a:cubicBezTo>
                    <a:pt x="16" y="20"/>
                    <a:pt x="16" y="23"/>
                    <a:pt x="16" y="23"/>
                  </a:cubicBezTo>
                  <a:cubicBezTo>
                    <a:pt x="16" y="23"/>
                    <a:pt x="13" y="27"/>
                    <a:pt x="12" y="29"/>
                  </a:cubicBezTo>
                  <a:cubicBezTo>
                    <a:pt x="11" y="31"/>
                    <a:pt x="12" y="32"/>
                    <a:pt x="8" y="32"/>
                  </a:cubicBezTo>
                  <a:cubicBezTo>
                    <a:pt x="5" y="32"/>
                    <a:pt x="1" y="34"/>
                    <a:pt x="7"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3" name="Freeform 10"/>
            <p:cNvSpPr>
              <a:spLocks/>
            </p:cNvSpPr>
            <p:nvPr/>
          </p:nvSpPr>
          <p:spPr bwMode="auto">
            <a:xfrm>
              <a:off x="7075141" y="2441724"/>
              <a:ext cx="168275" cy="231775"/>
            </a:xfrm>
            <a:custGeom>
              <a:avLst/>
              <a:gdLst>
                <a:gd name="T0" fmla="*/ 1 w 37"/>
                <a:gd name="T1" fmla="*/ 51 h 51"/>
                <a:gd name="T2" fmla="*/ 8 w 37"/>
                <a:gd name="T3" fmla="*/ 50 h 51"/>
                <a:gd name="T4" fmla="*/ 15 w 37"/>
                <a:gd name="T5" fmla="*/ 49 h 51"/>
                <a:gd name="T6" fmla="*/ 21 w 37"/>
                <a:gd name="T7" fmla="*/ 49 h 51"/>
                <a:gd name="T8" fmla="*/ 29 w 37"/>
                <a:gd name="T9" fmla="*/ 48 h 51"/>
                <a:gd name="T10" fmla="*/ 34 w 37"/>
                <a:gd name="T11" fmla="*/ 45 h 51"/>
                <a:gd name="T12" fmla="*/ 31 w 37"/>
                <a:gd name="T13" fmla="*/ 43 h 51"/>
                <a:gd name="T14" fmla="*/ 35 w 37"/>
                <a:gd name="T15" fmla="*/ 38 h 51"/>
                <a:gd name="T16" fmla="*/ 35 w 37"/>
                <a:gd name="T17" fmla="*/ 34 h 51"/>
                <a:gd name="T18" fmla="*/ 28 w 37"/>
                <a:gd name="T19" fmla="*/ 35 h 51"/>
                <a:gd name="T20" fmla="*/ 28 w 37"/>
                <a:gd name="T21" fmla="*/ 31 h 51"/>
                <a:gd name="T22" fmla="*/ 26 w 37"/>
                <a:gd name="T23" fmla="*/ 25 h 51"/>
                <a:gd name="T24" fmla="*/ 22 w 37"/>
                <a:gd name="T25" fmla="*/ 24 h 51"/>
                <a:gd name="T26" fmla="*/ 19 w 37"/>
                <a:gd name="T27" fmla="*/ 17 h 51"/>
                <a:gd name="T28" fmla="*/ 12 w 37"/>
                <a:gd name="T29" fmla="*/ 16 h 51"/>
                <a:gd name="T30" fmla="*/ 17 w 37"/>
                <a:gd name="T31" fmla="*/ 14 h 51"/>
                <a:gd name="T32" fmla="*/ 22 w 37"/>
                <a:gd name="T33" fmla="*/ 7 h 51"/>
                <a:gd name="T34" fmla="*/ 14 w 37"/>
                <a:gd name="T35" fmla="*/ 6 h 51"/>
                <a:gd name="T36" fmla="*/ 10 w 37"/>
                <a:gd name="T37" fmla="*/ 8 h 51"/>
                <a:gd name="T38" fmla="*/ 12 w 37"/>
                <a:gd name="T39" fmla="*/ 4 h 51"/>
                <a:gd name="T40" fmla="*/ 16 w 37"/>
                <a:gd name="T41" fmla="*/ 1 h 51"/>
                <a:gd name="T42" fmla="*/ 7 w 37"/>
                <a:gd name="T43" fmla="*/ 0 h 51"/>
                <a:gd name="T44" fmla="*/ 3 w 37"/>
                <a:gd name="T45" fmla="*/ 6 h 51"/>
                <a:gd name="T46" fmla="*/ 0 w 37"/>
                <a:gd name="T47" fmla="*/ 11 h 51"/>
                <a:gd name="T48" fmla="*/ 4 w 37"/>
                <a:gd name="T49" fmla="*/ 14 h 51"/>
                <a:gd name="T50" fmla="*/ 2 w 37"/>
                <a:gd name="T51" fmla="*/ 17 h 51"/>
                <a:gd name="T52" fmla="*/ 7 w 37"/>
                <a:gd name="T53" fmla="*/ 17 h 51"/>
                <a:gd name="T54" fmla="*/ 3 w 37"/>
                <a:gd name="T55" fmla="*/ 18 h 51"/>
                <a:gd name="T56" fmla="*/ 6 w 37"/>
                <a:gd name="T57" fmla="*/ 18 h 51"/>
                <a:gd name="T58" fmla="*/ 3 w 37"/>
                <a:gd name="T59" fmla="*/ 22 h 51"/>
                <a:gd name="T60" fmla="*/ 9 w 37"/>
                <a:gd name="T61" fmla="*/ 21 h 51"/>
                <a:gd name="T62" fmla="*/ 11 w 37"/>
                <a:gd name="T63" fmla="*/ 23 h 51"/>
                <a:gd name="T64" fmla="*/ 13 w 37"/>
                <a:gd name="T65" fmla="*/ 28 h 51"/>
                <a:gd name="T66" fmla="*/ 12 w 37"/>
                <a:gd name="T67" fmla="*/ 31 h 51"/>
                <a:gd name="T68" fmla="*/ 6 w 37"/>
                <a:gd name="T69" fmla="*/ 34 h 51"/>
                <a:gd name="T70" fmla="*/ 8 w 37"/>
                <a:gd name="T71" fmla="*/ 38 h 51"/>
                <a:gd name="T72" fmla="*/ 2 w 37"/>
                <a:gd name="T73" fmla="*/ 39 h 51"/>
                <a:gd name="T74" fmla="*/ 6 w 37"/>
                <a:gd name="T75" fmla="*/ 42 h 51"/>
                <a:gd name="T76" fmla="*/ 14 w 37"/>
                <a:gd name="T77" fmla="*/ 41 h 51"/>
                <a:gd name="T78" fmla="*/ 8 w 37"/>
                <a:gd name="T79" fmla="*/ 45 h 51"/>
                <a:gd name="T80" fmla="*/ 1 w 37"/>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51">
                  <a:moveTo>
                    <a:pt x="1" y="51"/>
                  </a:moveTo>
                  <a:cubicBezTo>
                    <a:pt x="1" y="51"/>
                    <a:pt x="3" y="50"/>
                    <a:pt x="8" y="50"/>
                  </a:cubicBezTo>
                  <a:cubicBezTo>
                    <a:pt x="12" y="50"/>
                    <a:pt x="12" y="49"/>
                    <a:pt x="15" y="49"/>
                  </a:cubicBezTo>
                  <a:cubicBezTo>
                    <a:pt x="17" y="49"/>
                    <a:pt x="18" y="49"/>
                    <a:pt x="21" y="49"/>
                  </a:cubicBezTo>
                  <a:cubicBezTo>
                    <a:pt x="24" y="49"/>
                    <a:pt x="27" y="48"/>
                    <a:pt x="29" y="48"/>
                  </a:cubicBezTo>
                  <a:cubicBezTo>
                    <a:pt x="31" y="48"/>
                    <a:pt x="37" y="47"/>
                    <a:pt x="34" y="45"/>
                  </a:cubicBezTo>
                  <a:cubicBezTo>
                    <a:pt x="31" y="43"/>
                    <a:pt x="28" y="47"/>
                    <a:pt x="31" y="43"/>
                  </a:cubicBezTo>
                  <a:cubicBezTo>
                    <a:pt x="33" y="40"/>
                    <a:pt x="34" y="41"/>
                    <a:pt x="35" y="38"/>
                  </a:cubicBezTo>
                  <a:cubicBezTo>
                    <a:pt x="36" y="36"/>
                    <a:pt x="37" y="35"/>
                    <a:pt x="35" y="34"/>
                  </a:cubicBezTo>
                  <a:cubicBezTo>
                    <a:pt x="33" y="34"/>
                    <a:pt x="30" y="37"/>
                    <a:pt x="28" y="35"/>
                  </a:cubicBezTo>
                  <a:cubicBezTo>
                    <a:pt x="26" y="34"/>
                    <a:pt x="29" y="34"/>
                    <a:pt x="28" y="31"/>
                  </a:cubicBezTo>
                  <a:cubicBezTo>
                    <a:pt x="27" y="27"/>
                    <a:pt x="28" y="27"/>
                    <a:pt x="26" y="25"/>
                  </a:cubicBezTo>
                  <a:cubicBezTo>
                    <a:pt x="23" y="22"/>
                    <a:pt x="22" y="24"/>
                    <a:pt x="22" y="24"/>
                  </a:cubicBezTo>
                  <a:cubicBezTo>
                    <a:pt x="22" y="24"/>
                    <a:pt x="24" y="18"/>
                    <a:pt x="19" y="17"/>
                  </a:cubicBezTo>
                  <a:cubicBezTo>
                    <a:pt x="14" y="15"/>
                    <a:pt x="12" y="16"/>
                    <a:pt x="12" y="16"/>
                  </a:cubicBezTo>
                  <a:cubicBezTo>
                    <a:pt x="12" y="16"/>
                    <a:pt x="12" y="16"/>
                    <a:pt x="17" y="14"/>
                  </a:cubicBezTo>
                  <a:cubicBezTo>
                    <a:pt x="22" y="11"/>
                    <a:pt x="22" y="7"/>
                    <a:pt x="22" y="7"/>
                  </a:cubicBezTo>
                  <a:cubicBezTo>
                    <a:pt x="22" y="7"/>
                    <a:pt x="17" y="6"/>
                    <a:pt x="14" y="6"/>
                  </a:cubicBezTo>
                  <a:cubicBezTo>
                    <a:pt x="12" y="6"/>
                    <a:pt x="10" y="9"/>
                    <a:pt x="10" y="8"/>
                  </a:cubicBezTo>
                  <a:cubicBezTo>
                    <a:pt x="10" y="7"/>
                    <a:pt x="11" y="5"/>
                    <a:pt x="12" y="4"/>
                  </a:cubicBezTo>
                  <a:cubicBezTo>
                    <a:pt x="14" y="3"/>
                    <a:pt x="16" y="1"/>
                    <a:pt x="16" y="1"/>
                  </a:cubicBezTo>
                  <a:cubicBezTo>
                    <a:pt x="7" y="0"/>
                    <a:pt x="7" y="0"/>
                    <a:pt x="7" y="0"/>
                  </a:cubicBezTo>
                  <a:cubicBezTo>
                    <a:pt x="7" y="0"/>
                    <a:pt x="5" y="3"/>
                    <a:pt x="3" y="6"/>
                  </a:cubicBezTo>
                  <a:cubicBezTo>
                    <a:pt x="0" y="8"/>
                    <a:pt x="0" y="9"/>
                    <a:pt x="0" y="11"/>
                  </a:cubicBezTo>
                  <a:cubicBezTo>
                    <a:pt x="0" y="13"/>
                    <a:pt x="4" y="14"/>
                    <a:pt x="4" y="14"/>
                  </a:cubicBezTo>
                  <a:cubicBezTo>
                    <a:pt x="4" y="14"/>
                    <a:pt x="1" y="17"/>
                    <a:pt x="2" y="17"/>
                  </a:cubicBezTo>
                  <a:cubicBezTo>
                    <a:pt x="3" y="17"/>
                    <a:pt x="9" y="16"/>
                    <a:pt x="7" y="17"/>
                  </a:cubicBezTo>
                  <a:cubicBezTo>
                    <a:pt x="5" y="17"/>
                    <a:pt x="3" y="18"/>
                    <a:pt x="3" y="18"/>
                  </a:cubicBezTo>
                  <a:cubicBezTo>
                    <a:pt x="6" y="18"/>
                    <a:pt x="6" y="18"/>
                    <a:pt x="6" y="18"/>
                  </a:cubicBezTo>
                  <a:cubicBezTo>
                    <a:pt x="6" y="18"/>
                    <a:pt x="1" y="22"/>
                    <a:pt x="3" y="22"/>
                  </a:cubicBezTo>
                  <a:cubicBezTo>
                    <a:pt x="4" y="22"/>
                    <a:pt x="9" y="21"/>
                    <a:pt x="9" y="21"/>
                  </a:cubicBezTo>
                  <a:cubicBezTo>
                    <a:pt x="9" y="21"/>
                    <a:pt x="11" y="20"/>
                    <a:pt x="11" y="23"/>
                  </a:cubicBezTo>
                  <a:cubicBezTo>
                    <a:pt x="11" y="26"/>
                    <a:pt x="13" y="28"/>
                    <a:pt x="13" y="28"/>
                  </a:cubicBezTo>
                  <a:cubicBezTo>
                    <a:pt x="13" y="28"/>
                    <a:pt x="17" y="29"/>
                    <a:pt x="12" y="31"/>
                  </a:cubicBezTo>
                  <a:cubicBezTo>
                    <a:pt x="7" y="34"/>
                    <a:pt x="8" y="34"/>
                    <a:pt x="6" y="34"/>
                  </a:cubicBezTo>
                  <a:cubicBezTo>
                    <a:pt x="5" y="34"/>
                    <a:pt x="10" y="37"/>
                    <a:pt x="8" y="38"/>
                  </a:cubicBezTo>
                  <a:cubicBezTo>
                    <a:pt x="6" y="39"/>
                    <a:pt x="2" y="38"/>
                    <a:pt x="2" y="39"/>
                  </a:cubicBezTo>
                  <a:cubicBezTo>
                    <a:pt x="2" y="40"/>
                    <a:pt x="4" y="42"/>
                    <a:pt x="6" y="42"/>
                  </a:cubicBezTo>
                  <a:cubicBezTo>
                    <a:pt x="7" y="42"/>
                    <a:pt x="11" y="45"/>
                    <a:pt x="14" y="41"/>
                  </a:cubicBezTo>
                  <a:cubicBezTo>
                    <a:pt x="14" y="41"/>
                    <a:pt x="12" y="45"/>
                    <a:pt x="8" y="45"/>
                  </a:cubicBezTo>
                  <a:cubicBezTo>
                    <a:pt x="5" y="45"/>
                    <a:pt x="1" y="46"/>
                    <a:pt x="1" y="5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4" name="Freeform 11"/>
            <p:cNvSpPr>
              <a:spLocks/>
            </p:cNvSpPr>
            <p:nvPr/>
          </p:nvSpPr>
          <p:spPr bwMode="auto">
            <a:xfrm>
              <a:off x="6975128" y="2532212"/>
              <a:ext cx="131763" cy="109538"/>
            </a:xfrm>
            <a:custGeom>
              <a:avLst/>
              <a:gdLst>
                <a:gd name="T0" fmla="*/ 21 w 29"/>
                <a:gd name="T1" fmla="*/ 10 h 24"/>
                <a:gd name="T2" fmla="*/ 18 w 29"/>
                <a:gd name="T3" fmla="*/ 19 h 24"/>
                <a:gd name="T4" fmla="*/ 11 w 29"/>
                <a:gd name="T5" fmla="*/ 21 h 24"/>
                <a:gd name="T6" fmla="*/ 4 w 29"/>
                <a:gd name="T7" fmla="*/ 23 h 24"/>
                <a:gd name="T8" fmla="*/ 0 w 29"/>
                <a:gd name="T9" fmla="*/ 20 h 24"/>
                <a:gd name="T10" fmla="*/ 4 w 29"/>
                <a:gd name="T11" fmla="*/ 15 h 24"/>
                <a:gd name="T12" fmla="*/ 6 w 29"/>
                <a:gd name="T13" fmla="*/ 12 h 24"/>
                <a:gd name="T14" fmla="*/ 3 w 29"/>
                <a:gd name="T15" fmla="*/ 9 h 24"/>
                <a:gd name="T16" fmla="*/ 7 w 29"/>
                <a:gd name="T17" fmla="*/ 5 h 24"/>
                <a:gd name="T18" fmla="*/ 12 w 29"/>
                <a:gd name="T19" fmla="*/ 6 h 24"/>
                <a:gd name="T20" fmla="*/ 15 w 29"/>
                <a:gd name="T21" fmla="*/ 1 h 24"/>
                <a:gd name="T22" fmla="*/ 22 w 29"/>
                <a:gd name="T23" fmla="*/ 2 h 24"/>
                <a:gd name="T24" fmla="*/ 23 w 29"/>
                <a:gd name="T25" fmla="*/ 6 h 24"/>
                <a:gd name="T26" fmla="*/ 21 w 29"/>
                <a:gd name="T27" fmla="*/ 9 h 24"/>
                <a:gd name="T28" fmla="*/ 21 w 29"/>
                <a:gd name="T2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4">
                  <a:moveTo>
                    <a:pt x="21" y="10"/>
                  </a:moveTo>
                  <a:cubicBezTo>
                    <a:pt x="20" y="11"/>
                    <a:pt x="23" y="18"/>
                    <a:pt x="18" y="19"/>
                  </a:cubicBezTo>
                  <a:cubicBezTo>
                    <a:pt x="14" y="20"/>
                    <a:pt x="14" y="20"/>
                    <a:pt x="11" y="21"/>
                  </a:cubicBezTo>
                  <a:cubicBezTo>
                    <a:pt x="8" y="22"/>
                    <a:pt x="8" y="24"/>
                    <a:pt x="4" y="23"/>
                  </a:cubicBezTo>
                  <a:cubicBezTo>
                    <a:pt x="1" y="22"/>
                    <a:pt x="0" y="22"/>
                    <a:pt x="0" y="20"/>
                  </a:cubicBezTo>
                  <a:cubicBezTo>
                    <a:pt x="0" y="18"/>
                    <a:pt x="1" y="15"/>
                    <a:pt x="4" y="15"/>
                  </a:cubicBezTo>
                  <a:cubicBezTo>
                    <a:pt x="6" y="14"/>
                    <a:pt x="9" y="12"/>
                    <a:pt x="6" y="12"/>
                  </a:cubicBezTo>
                  <a:cubicBezTo>
                    <a:pt x="4" y="12"/>
                    <a:pt x="2" y="14"/>
                    <a:pt x="3" y="9"/>
                  </a:cubicBezTo>
                  <a:cubicBezTo>
                    <a:pt x="3" y="5"/>
                    <a:pt x="4" y="3"/>
                    <a:pt x="7" y="5"/>
                  </a:cubicBezTo>
                  <a:cubicBezTo>
                    <a:pt x="10" y="7"/>
                    <a:pt x="12" y="6"/>
                    <a:pt x="12" y="6"/>
                  </a:cubicBezTo>
                  <a:cubicBezTo>
                    <a:pt x="12" y="6"/>
                    <a:pt x="10" y="1"/>
                    <a:pt x="15" y="1"/>
                  </a:cubicBezTo>
                  <a:cubicBezTo>
                    <a:pt x="19" y="1"/>
                    <a:pt x="20" y="0"/>
                    <a:pt x="22" y="2"/>
                  </a:cubicBezTo>
                  <a:cubicBezTo>
                    <a:pt x="23" y="3"/>
                    <a:pt x="29" y="6"/>
                    <a:pt x="23" y="6"/>
                  </a:cubicBezTo>
                  <a:cubicBezTo>
                    <a:pt x="16" y="6"/>
                    <a:pt x="18" y="6"/>
                    <a:pt x="21" y="9"/>
                  </a:cubicBezTo>
                  <a:cubicBezTo>
                    <a:pt x="23" y="11"/>
                    <a:pt x="21" y="10"/>
                    <a:pt x="21"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5" name="Freeform 12"/>
            <p:cNvSpPr>
              <a:spLocks/>
            </p:cNvSpPr>
            <p:nvPr/>
          </p:nvSpPr>
          <p:spPr bwMode="auto">
            <a:xfrm>
              <a:off x="7429153" y="1922612"/>
              <a:ext cx="268288" cy="90488"/>
            </a:xfrm>
            <a:custGeom>
              <a:avLst/>
              <a:gdLst>
                <a:gd name="T0" fmla="*/ 38 w 59"/>
                <a:gd name="T1" fmla="*/ 13 h 20"/>
                <a:gd name="T2" fmla="*/ 33 w 59"/>
                <a:gd name="T3" fmla="*/ 9 h 20"/>
                <a:gd name="T4" fmla="*/ 26 w 59"/>
                <a:gd name="T5" fmla="*/ 13 h 20"/>
                <a:gd name="T6" fmla="*/ 21 w 59"/>
                <a:gd name="T7" fmla="*/ 17 h 20"/>
                <a:gd name="T8" fmla="*/ 12 w 59"/>
                <a:gd name="T9" fmla="*/ 16 h 20"/>
                <a:gd name="T10" fmla="*/ 15 w 59"/>
                <a:gd name="T11" fmla="*/ 11 h 20"/>
                <a:gd name="T12" fmla="*/ 15 w 59"/>
                <a:gd name="T13" fmla="*/ 8 h 20"/>
                <a:gd name="T14" fmla="*/ 8 w 59"/>
                <a:gd name="T15" fmla="*/ 11 h 20"/>
                <a:gd name="T16" fmla="*/ 0 w 59"/>
                <a:gd name="T17" fmla="*/ 7 h 20"/>
                <a:gd name="T18" fmla="*/ 4 w 59"/>
                <a:gd name="T19" fmla="*/ 2 h 20"/>
                <a:gd name="T20" fmla="*/ 17 w 59"/>
                <a:gd name="T21" fmla="*/ 2 h 20"/>
                <a:gd name="T22" fmla="*/ 31 w 59"/>
                <a:gd name="T23" fmla="*/ 0 h 20"/>
                <a:gd name="T24" fmla="*/ 44 w 59"/>
                <a:gd name="T25" fmla="*/ 0 h 20"/>
                <a:gd name="T26" fmla="*/ 57 w 59"/>
                <a:gd name="T27" fmla="*/ 0 h 20"/>
                <a:gd name="T28" fmla="*/ 54 w 59"/>
                <a:gd name="T29" fmla="*/ 4 h 20"/>
                <a:gd name="T30" fmla="*/ 44 w 59"/>
                <a:gd name="T31" fmla="*/ 6 h 20"/>
                <a:gd name="T32" fmla="*/ 33 w 59"/>
                <a:gd name="T33" fmla="*/ 5 h 20"/>
                <a:gd name="T34" fmla="*/ 28 w 59"/>
                <a:gd name="T35" fmla="*/ 4 h 20"/>
                <a:gd name="T36" fmla="*/ 42 w 59"/>
                <a:gd name="T37" fmla="*/ 9 h 20"/>
                <a:gd name="T38" fmla="*/ 51 w 59"/>
                <a:gd name="T39" fmla="*/ 13 h 20"/>
                <a:gd name="T40" fmla="*/ 47 w 59"/>
                <a:gd name="T41" fmla="*/ 14 h 20"/>
                <a:gd name="T42" fmla="*/ 38 w 59"/>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20">
                  <a:moveTo>
                    <a:pt x="38" y="13"/>
                  </a:moveTo>
                  <a:cubicBezTo>
                    <a:pt x="36" y="12"/>
                    <a:pt x="37" y="8"/>
                    <a:pt x="33" y="9"/>
                  </a:cubicBezTo>
                  <a:cubicBezTo>
                    <a:pt x="28" y="9"/>
                    <a:pt x="30" y="8"/>
                    <a:pt x="26" y="13"/>
                  </a:cubicBezTo>
                  <a:cubicBezTo>
                    <a:pt x="23" y="17"/>
                    <a:pt x="25" y="19"/>
                    <a:pt x="21" y="17"/>
                  </a:cubicBezTo>
                  <a:cubicBezTo>
                    <a:pt x="17" y="16"/>
                    <a:pt x="18" y="20"/>
                    <a:pt x="12" y="16"/>
                  </a:cubicBezTo>
                  <a:cubicBezTo>
                    <a:pt x="6" y="12"/>
                    <a:pt x="7" y="12"/>
                    <a:pt x="15" y="11"/>
                  </a:cubicBezTo>
                  <a:cubicBezTo>
                    <a:pt x="15" y="11"/>
                    <a:pt x="19" y="8"/>
                    <a:pt x="15" y="8"/>
                  </a:cubicBezTo>
                  <a:cubicBezTo>
                    <a:pt x="12" y="8"/>
                    <a:pt x="11" y="11"/>
                    <a:pt x="8" y="11"/>
                  </a:cubicBezTo>
                  <a:cubicBezTo>
                    <a:pt x="4" y="11"/>
                    <a:pt x="0" y="11"/>
                    <a:pt x="0" y="7"/>
                  </a:cubicBezTo>
                  <a:cubicBezTo>
                    <a:pt x="0" y="4"/>
                    <a:pt x="0" y="2"/>
                    <a:pt x="4" y="2"/>
                  </a:cubicBezTo>
                  <a:cubicBezTo>
                    <a:pt x="8" y="2"/>
                    <a:pt x="9" y="2"/>
                    <a:pt x="17" y="2"/>
                  </a:cubicBezTo>
                  <a:cubicBezTo>
                    <a:pt x="24" y="2"/>
                    <a:pt x="26" y="0"/>
                    <a:pt x="31" y="0"/>
                  </a:cubicBezTo>
                  <a:cubicBezTo>
                    <a:pt x="36" y="0"/>
                    <a:pt x="40" y="0"/>
                    <a:pt x="44" y="0"/>
                  </a:cubicBezTo>
                  <a:cubicBezTo>
                    <a:pt x="48" y="0"/>
                    <a:pt x="57" y="0"/>
                    <a:pt x="57" y="0"/>
                  </a:cubicBezTo>
                  <a:cubicBezTo>
                    <a:pt x="57" y="0"/>
                    <a:pt x="59" y="3"/>
                    <a:pt x="54" y="4"/>
                  </a:cubicBezTo>
                  <a:cubicBezTo>
                    <a:pt x="49" y="6"/>
                    <a:pt x="48" y="6"/>
                    <a:pt x="44" y="6"/>
                  </a:cubicBezTo>
                  <a:cubicBezTo>
                    <a:pt x="40" y="6"/>
                    <a:pt x="34" y="6"/>
                    <a:pt x="33" y="5"/>
                  </a:cubicBezTo>
                  <a:cubicBezTo>
                    <a:pt x="31" y="4"/>
                    <a:pt x="28" y="4"/>
                    <a:pt x="28" y="4"/>
                  </a:cubicBezTo>
                  <a:cubicBezTo>
                    <a:pt x="28" y="4"/>
                    <a:pt x="39" y="6"/>
                    <a:pt x="42" y="9"/>
                  </a:cubicBezTo>
                  <a:cubicBezTo>
                    <a:pt x="45" y="13"/>
                    <a:pt x="49" y="13"/>
                    <a:pt x="51" y="13"/>
                  </a:cubicBezTo>
                  <a:cubicBezTo>
                    <a:pt x="53" y="13"/>
                    <a:pt x="51" y="14"/>
                    <a:pt x="47" y="14"/>
                  </a:cubicBezTo>
                  <a:cubicBezTo>
                    <a:pt x="43" y="14"/>
                    <a:pt x="38" y="13"/>
                    <a:pt x="38" y="1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6" name="Freeform 13"/>
            <p:cNvSpPr>
              <a:spLocks/>
            </p:cNvSpPr>
            <p:nvPr/>
          </p:nvSpPr>
          <p:spPr bwMode="auto">
            <a:xfrm>
              <a:off x="6757641" y="2236937"/>
              <a:ext cx="204788" cy="80963"/>
            </a:xfrm>
            <a:custGeom>
              <a:avLst/>
              <a:gdLst>
                <a:gd name="T0" fmla="*/ 45 w 45"/>
                <a:gd name="T1" fmla="*/ 8 h 18"/>
                <a:gd name="T2" fmla="*/ 36 w 45"/>
                <a:gd name="T3" fmla="*/ 14 h 18"/>
                <a:gd name="T4" fmla="*/ 24 w 45"/>
                <a:gd name="T5" fmla="*/ 17 h 18"/>
                <a:gd name="T6" fmla="*/ 19 w 45"/>
                <a:gd name="T7" fmla="*/ 18 h 18"/>
                <a:gd name="T8" fmla="*/ 12 w 45"/>
                <a:gd name="T9" fmla="*/ 16 h 18"/>
                <a:gd name="T10" fmla="*/ 5 w 45"/>
                <a:gd name="T11" fmla="*/ 15 h 18"/>
                <a:gd name="T12" fmla="*/ 9 w 45"/>
                <a:gd name="T13" fmla="*/ 12 h 18"/>
                <a:gd name="T14" fmla="*/ 2 w 45"/>
                <a:gd name="T15" fmla="*/ 10 h 18"/>
                <a:gd name="T16" fmla="*/ 8 w 45"/>
                <a:gd name="T17" fmla="*/ 7 h 18"/>
                <a:gd name="T18" fmla="*/ 10 w 45"/>
                <a:gd name="T19" fmla="*/ 6 h 18"/>
                <a:gd name="T20" fmla="*/ 1 w 45"/>
                <a:gd name="T21" fmla="*/ 6 h 18"/>
                <a:gd name="T22" fmla="*/ 12 w 45"/>
                <a:gd name="T23" fmla="*/ 2 h 18"/>
                <a:gd name="T24" fmla="*/ 14 w 45"/>
                <a:gd name="T25" fmla="*/ 5 h 18"/>
                <a:gd name="T26" fmla="*/ 21 w 45"/>
                <a:gd name="T27" fmla="*/ 4 h 18"/>
                <a:gd name="T28" fmla="*/ 27 w 45"/>
                <a:gd name="T29" fmla="*/ 3 h 18"/>
                <a:gd name="T30" fmla="*/ 34 w 45"/>
                <a:gd name="T31" fmla="*/ 2 h 18"/>
                <a:gd name="T32" fmla="*/ 45 w 45"/>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8">
                  <a:moveTo>
                    <a:pt x="45" y="8"/>
                  </a:moveTo>
                  <a:cubicBezTo>
                    <a:pt x="45" y="8"/>
                    <a:pt x="40" y="13"/>
                    <a:pt x="36" y="14"/>
                  </a:cubicBezTo>
                  <a:cubicBezTo>
                    <a:pt x="31" y="14"/>
                    <a:pt x="25" y="16"/>
                    <a:pt x="24" y="17"/>
                  </a:cubicBezTo>
                  <a:cubicBezTo>
                    <a:pt x="24" y="18"/>
                    <a:pt x="21" y="18"/>
                    <a:pt x="19" y="18"/>
                  </a:cubicBezTo>
                  <a:cubicBezTo>
                    <a:pt x="16" y="18"/>
                    <a:pt x="13" y="17"/>
                    <a:pt x="12" y="16"/>
                  </a:cubicBezTo>
                  <a:cubicBezTo>
                    <a:pt x="10" y="15"/>
                    <a:pt x="5" y="15"/>
                    <a:pt x="5" y="15"/>
                  </a:cubicBezTo>
                  <a:cubicBezTo>
                    <a:pt x="9" y="12"/>
                    <a:pt x="9" y="12"/>
                    <a:pt x="9" y="12"/>
                  </a:cubicBezTo>
                  <a:cubicBezTo>
                    <a:pt x="2" y="10"/>
                    <a:pt x="2" y="10"/>
                    <a:pt x="2" y="10"/>
                  </a:cubicBezTo>
                  <a:cubicBezTo>
                    <a:pt x="2" y="10"/>
                    <a:pt x="7" y="7"/>
                    <a:pt x="8" y="7"/>
                  </a:cubicBezTo>
                  <a:cubicBezTo>
                    <a:pt x="9" y="7"/>
                    <a:pt x="13" y="6"/>
                    <a:pt x="10" y="6"/>
                  </a:cubicBezTo>
                  <a:cubicBezTo>
                    <a:pt x="6" y="6"/>
                    <a:pt x="2" y="8"/>
                    <a:pt x="1" y="6"/>
                  </a:cubicBezTo>
                  <a:cubicBezTo>
                    <a:pt x="0" y="4"/>
                    <a:pt x="10" y="0"/>
                    <a:pt x="12" y="2"/>
                  </a:cubicBezTo>
                  <a:cubicBezTo>
                    <a:pt x="13" y="3"/>
                    <a:pt x="12" y="5"/>
                    <a:pt x="14" y="5"/>
                  </a:cubicBezTo>
                  <a:cubicBezTo>
                    <a:pt x="16" y="5"/>
                    <a:pt x="19" y="5"/>
                    <a:pt x="21" y="4"/>
                  </a:cubicBezTo>
                  <a:cubicBezTo>
                    <a:pt x="23" y="3"/>
                    <a:pt x="24" y="3"/>
                    <a:pt x="27" y="3"/>
                  </a:cubicBezTo>
                  <a:cubicBezTo>
                    <a:pt x="30" y="3"/>
                    <a:pt x="30" y="4"/>
                    <a:pt x="34" y="2"/>
                  </a:cubicBezTo>
                  <a:cubicBezTo>
                    <a:pt x="37" y="1"/>
                    <a:pt x="44" y="4"/>
                    <a:pt x="45"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7" name="Freeform 14"/>
            <p:cNvSpPr>
              <a:spLocks/>
            </p:cNvSpPr>
            <p:nvPr/>
          </p:nvSpPr>
          <p:spPr bwMode="auto">
            <a:xfrm>
              <a:off x="4962178" y="2040087"/>
              <a:ext cx="268288" cy="92075"/>
            </a:xfrm>
            <a:custGeom>
              <a:avLst/>
              <a:gdLst>
                <a:gd name="T0" fmla="*/ 55 w 59"/>
                <a:gd name="T1" fmla="*/ 8 h 20"/>
                <a:gd name="T2" fmla="*/ 29 w 59"/>
                <a:gd name="T3" fmla="*/ 15 h 20"/>
                <a:gd name="T4" fmla="*/ 20 w 59"/>
                <a:gd name="T5" fmla="*/ 20 h 20"/>
                <a:gd name="T6" fmla="*/ 13 w 59"/>
                <a:gd name="T7" fmla="*/ 16 h 20"/>
                <a:gd name="T8" fmla="*/ 6 w 59"/>
                <a:gd name="T9" fmla="*/ 14 h 20"/>
                <a:gd name="T10" fmla="*/ 17 w 59"/>
                <a:gd name="T11" fmla="*/ 9 h 20"/>
                <a:gd name="T12" fmla="*/ 25 w 59"/>
                <a:gd name="T13" fmla="*/ 7 h 20"/>
                <a:gd name="T14" fmla="*/ 28 w 59"/>
                <a:gd name="T15" fmla="*/ 4 h 20"/>
                <a:gd name="T16" fmla="*/ 32 w 59"/>
                <a:gd name="T17" fmla="*/ 2 h 20"/>
                <a:gd name="T18" fmla="*/ 47 w 59"/>
                <a:gd name="T19" fmla="*/ 2 h 20"/>
                <a:gd name="T20" fmla="*/ 56 w 59"/>
                <a:gd name="T21" fmla="*/ 1 h 20"/>
                <a:gd name="T22" fmla="*/ 59 w 59"/>
                <a:gd name="T23" fmla="*/ 6 h 20"/>
                <a:gd name="T24" fmla="*/ 55 w 59"/>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
                  <a:moveTo>
                    <a:pt x="55" y="8"/>
                  </a:moveTo>
                  <a:cubicBezTo>
                    <a:pt x="54" y="8"/>
                    <a:pt x="36" y="11"/>
                    <a:pt x="29" y="15"/>
                  </a:cubicBezTo>
                  <a:cubicBezTo>
                    <a:pt x="22" y="19"/>
                    <a:pt x="22" y="20"/>
                    <a:pt x="20" y="20"/>
                  </a:cubicBezTo>
                  <a:cubicBezTo>
                    <a:pt x="18" y="20"/>
                    <a:pt x="13" y="16"/>
                    <a:pt x="13" y="16"/>
                  </a:cubicBezTo>
                  <a:cubicBezTo>
                    <a:pt x="13" y="16"/>
                    <a:pt x="0" y="14"/>
                    <a:pt x="6" y="14"/>
                  </a:cubicBezTo>
                  <a:cubicBezTo>
                    <a:pt x="11" y="13"/>
                    <a:pt x="14" y="11"/>
                    <a:pt x="17" y="9"/>
                  </a:cubicBezTo>
                  <a:cubicBezTo>
                    <a:pt x="20" y="8"/>
                    <a:pt x="22" y="8"/>
                    <a:pt x="25" y="7"/>
                  </a:cubicBezTo>
                  <a:cubicBezTo>
                    <a:pt x="28" y="5"/>
                    <a:pt x="27" y="5"/>
                    <a:pt x="28" y="4"/>
                  </a:cubicBezTo>
                  <a:cubicBezTo>
                    <a:pt x="29" y="2"/>
                    <a:pt x="27" y="1"/>
                    <a:pt x="32" y="2"/>
                  </a:cubicBezTo>
                  <a:cubicBezTo>
                    <a:pt x="36" y="2"/>
                    <a:pt x="44" y="2"/>
                    <a:pt x="47" y="2"/>
                  </a:cubicBezTo>
                  <a:cubicBezTo>
                    <a:pt x="50" y="2"/>
                    <a:pt x="55" y="0"/>
                    <a:pt x="56" y="1"/>
                  </a:cubicBezTo>
                  <a:cubicBezTo>
                    <a:pt x="57" y="2"/>
                    <a:pt x="59" y="6"/>
                    <a:pt x="59" y="6"/>
                  </a:cubicBezTo>
                  <a:lnTo>
                    <a:pt x="55" y="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8" name="Freeform 15"/>
            <p:cNvSpPr>
              <a:spLocks/>
            </p:cNvSpPr>
            <p:nvPr/>
          </p:nvSpPr>
          <p:spPr bwMode="auto">
            <a:xfrm>
              <a:off x="5166966" y="1986112"/>
              <a:ext cx="303213" cy="63500"/>
            </a:xfrm>
            <a:custGeom>
              <a:avLst/>
              <a:gdLst>
                <a:gd name="T0" fmla="*/ 57 w 67"/>
                <a:gd name="T1" fmla="*/ 12 h 14"/>
                <a:gd name="T2" fmla="*/ 46 w 67"/>
                <a:gd name="T3" fmla="*/ 12 h 14"/>
                <a:gd name="T4" fmla="*/ 37 w 67"/>
                <a:gd name="T5" fmla="*/ 13 h 14"/>
                <a:gd name="T6" fmla="*/ 26 w 67"/>
                <a:gd name="T7" fmla="*/ 13 h 14"/>
                <a:gd name="T8" fmla="*/ 32 w 67"/>
                <a:gd name="T9" fmla="*/ 11 h 14"/>
                <a:gd name="T10" fmla="*/ 22 w 67"/>
                <a:gd name="T11" fmla="*/ 10 h 14"/>
                <a:gd name="T12" fmla="*/ 16 w 67"/>
                <a:gd name="T13" fmla="*/ 8 h 14"/>
                <a:gd name="T14" fmla="*/ 22 w 67"/>
                <a:gd name="T15" fmla="*/ 6 h 14"/>
                <a:gd name="T16" fmla="*/ 19 w 67"/>
                <a:gd name="T17" fmla="*/ 5 h 14"/>
                <a:gd name="T18" fmla="*/ 7 w 67"/>
                <a:gd name="T19" fmla="*/ 7 h 14"/>
                <a:gd name="T20" fmla="*/ 2 w 67"/>
                <a:gd name="T21" fmla="*/ 4 h 14"/>
                <a:gd name="T22" fmla="*/ 12 w 67"/>
                <a:gd name="T23" fmla="*/ 2 h 14"/>
                <a:gd name="T24" fmla="*/ 22 w 67"/>
                <a:gd name="T25" fmla="*/ 0 h 14"/>
                <a:gd name="T26" fmla="*/ 31 w 67"/>
                <a:gd name="T27" fmla="*/ 0 h 14"/>
                <a:gd name="T28" fmla="*/ 39 w 67"/>
                <a:gd name="T29" fmla="*/ 0 h 14"/>
                <a:gd name="T30" fmla="*/ 37 w 67"/>
                <a:gd name="T31" fmla="*/ 3 h 14"/>
                <a:gd name="T32" fmla="*/ 43 w 67"/>
                <a:gd name="T33" fmla="*/ 3 h 14"/>
                <a:gd name="T34" fmla="*/ 38 w 67"/>
                <a:gd name="T35" fmla="*/ 4 h 14"/>
                <a:gd name="T36" fmla="*/ 48 w 67"/>
                <a:gd name="T37" fmla="*/ 7 h 14"/>
                <a:gd name="T38" fmla="*/ 42 w 67"/>
                <a:gd name="T39" fmla="*/ 8 h 14"/>
                <a:gd name="T40" fmla="*/ 51 w 67"/>
                <a:gd name="T41" fmla="*/ 8 h 14"/>
                <a:gd name="T42" fmla="*/ 58 w 67"/>
                <a:gd name="T43" fmla="*/ 3 h 14"/>
                <a:gd name="T44" fmla="*/ 59 w 67"/>
                <a:gd name="T45" fmla="*/ 6 h 14"/>
                <a:gd name="T46" fmla="*/ 67 w 67"/>
                <a:gd name="T47" fmla="*/ 7 h 14"/>
                <a:gd name="T48" fmla="*/ 57 w 67"/>
                <a:gd name="T4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4">
                  <a:moveTo>
                    <a:pt x="57" y="12"/>
                  </a:moveTo>
                  <a:cubicBezTo>
                    <a:pt x="57" y="12"/>
                    <a:pt x="49" y="11"/>
                    <a:pt x="46" y="12"/>
                  </a:cubicBezTo>
                  <a:cubicBezTo>
                    <a:pt x="44" y="12"/>
                    <a:pt x="42" y="13"/>
                    <a:pt x="37" y="13"/>
                  </a:cubicBezTo>
                  <a:cubicBezTo>
                    <a:pt x="33" y="13"/>
                    <a:pt x="27" y="14"/>
                    <a:pt x="26" y="13"/>
                  </a:cubicBezTo>
                  <a:cubicBezTo>
                    <a:pt x="25" y="13"/>
                    <a:pt x="28" y="12"/>
                    <a:pt x="32" y="11"/>
                  </a:cubicBezTo>
                  <a:cubicBezTo>
                    <a:pt x="37" y="11"/>
                    <a:pt x="25" y="9"/>
                    <a:pt x="22" y="10"/>
                  </a:cubicBezTo>
                  <a:cubicBezTo>
                    <a:pt x="19" y="10"/>
                    <a:pt x="15" y="9"/>
                    <a:pt x="16" y="8"/>
                  </a:cubicBezTo>
                  <a:cubicBezTo>
                    <a:pt x="18" y="8"/>
                    <a:pt x="19" y="7"/>
                    <a:pt x="22" y="6"/>
                  </a:cubicBezTo>
                  <a:cubicBezTo>
                    <a:pt x="25" y="5"/>
                    <a:pt x="21" y="4"/>
                    <a:pt x="19" y="5"/>
                  </a:cubicBezTo>
                  <a:cubicBezTo>
                    <a:pt x="16" y="5"/>
                    <a:pt x="9" y="7"/>
                    <a:pt x="7" y="7"/>
                  </a:cubicBezTo>
                  <a:cubicBezTo>
                    <a:pt x="5" y="7"/>
                    <a:pt x="0" y="4"/>
                    <a:pt x="2" y="4"/>
                  </a:cubicBezTo>
                  <a:cubicBezTo>
                    <a:pt x="4" y="4"/>
                    <a:pt x="6" y="3"/>
                    <a:pt x="12" y="2"/>
                  </a:cubicBezTo>
                  <a:cubicBezTo>
                    <a:pt x="17" y="2"/>
                    <a:pt x="18" y="0"/>
                    <a:pt x="22" y="0"/>
                  </a:cubicBezTo>
                  <a:cubicBezTo>
                    <a:pt x="26" y="0"/>
                    <a:pt x="28" y="0"/>
                    <a:pt x="31" y="0"/>
                  </a:cubicBezTo>
                  <a:cubicBezTo>
                    <a:pt x="34" y="1"/>
                    <a:pt x="39" y="0"/>
                    <a:pt x="39" y="0"/>
                  </a:cubicBezTo>
                  <a:cubicBezTo>
                    <a:pt x="39" y="0"/>
                    <a:pt x="36" y="3"/>
                    <a:pt x="37" y="3"/>
                  </a:cubicBezTo>
                  <a:cubicBezTo>
                    <a:pt x="38" y="4"/>
                    <a:pt x="43" y="3"/>
                    <a:pt x="43" y="3"/>
                  </a:cubicBezTo>
                  <a:cubicBezTo>
                    <a:pt x="38" y="4"/>
                    <a:pt x="38" y="4"/>
                    <a:pt x="38" y="4"/>
                  </a:cubicBezTo>
                  <a:cubicBezTo>
                    <a:pt x="48" y="7"/>
                    <a:pt x="48" y="7"/>
                    <a:pt x="48" y="7"/>
                  </a:cubicBezTo>
                  <a:cubicBezTo>
                    <a:pt x="42" y="8"/>
                    <a:pt x="42" y="8"/>
                    <a:pt x="42" y="8"/>
                  </a:cubicBezTo>
                  <a:cubicBezTo>
                    <a:pt x="42" y="8"/>
                    <a:pt x="51" y="10"/>
                    <a:pt x="51" y="8"/>
                  </a:cubicBezTo>
                  <a:cubicBezTo>
                    <a:pt x="52" y="6"/>
                    <a:pt x="56" y="3"/>
                    <a:pt x="58" y="3"/>
                  </a:cubicBezTo>
                  <a:cubicBezTo>
                    <a:pt x="60" y="3"/>
                    <a:pt x="59" y="6"/>
                    <a:pt x="59" y="6"/>
                  </a:cubicBezTo>
                  <a:cubicBezTo>
                    <a:pt x="67" y="7"/>
                    <a:pt x="67" y="7"/>
                    <a:pt x="67" y="7"/>
                  </a:cubicBezTo>
                  <a:lnTo>
                    <a:pt x="57" y="1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9" name="Freeform 16"/>
            <p:cNvSpPr>
              <a:spLocks/>
            </p:cNvSpPr>
            <p:nvPr/>
          </p:nvSpPr>
          <p:spPr bwMode="auto">
            <a:xfrm>
              <a:off x="5084416" y="2063899"/>
              <a:ext cx="336550" cy="122238"/>
            </a:xfrm>
            <a:custGeom>
              <a:avLst/>
              <a:gdLst>
                <a:gd name="T0" fmla="*/ 72 w 74"/>
                <a:gd name="T1" fmla="*/ 2 h 27"/>
                <a:gd name="T2" fmla="*/ 62 w 74"/>
                <a:gd name="T3" fmla="*/ 14 h 27"/>
                <a:gd name="T4" fmla="*/ 70 w 74"/>
                <a:gd name="T5" fmla="*/ 21 h 27"/>
                <a:gd name="T6" fmla="*/ 60 w 74"/>
                <a:gd name="T7" fmla="*/ 22 h 27"/>
                <a:gd name="T8" fmla="*/ 58 w 74"/>
                <a:gd name="T9" fmla="*/ 25 h 27"/>
                <a:gd name="T10" fmla="*/ 46 w 74"/>
                <a:gd name="T11" fmla="*/ 25 h 27"/>
                <a:gd name="T12" fmla="*/ 39 w 74"/>
                <a:gd name="T13" fmla="*/ 22 h 27"/>
                <a:gd name="T14" fmla="*/ 21 w 74"/>
                <a:gd name="T15" fmla="*/ 27 h 27"/>
                <a:gd name="T16" fmla="*/ 11 w 74"/>
                <a:gd name="T17" fmla="*/ 27 h 27"/>
                <a:gd name="T18" fmla="*/ 10 w 74"/>
                <a:gd name="T19" fmla="*/ 24 h 27"/>
                <a:gd name="T20" fmla="*/ 1 w 74"/>
                <a:gd name="T21" fmla="*/ 21 h 27"/>
                <a:gd name="T22" fmla="*/ 14 w 74"/>
                <a:gd name="T23" fmla="*/ 17 h 27"/>
                <a:gd name="T24" fmla="*/ 25 w 74"/>
                <a:gd name="T25" fmla="*/ 17 h 27"/>
                <a:gd name="T26" fmla="*/ 7 w 74"/>
                <a:gd name="T27" fmla="*/ 15 h 27"/>
                <a:gd name="T28" fmla="*/ 12 w 74"/>
                <a:gd name="T29" fmla="*/ 13 h 27"/>
                <a:gd name="T30" fmla="*/ 12 w 74"/>
                <a:gd name="T31" fmla="*/ 9 h 27"/>
                <a:gd name="T32" fmla="*/ 20 w 74"/>
                <a:gd name="T33" fmla="*/ 6 h 27"/>
                <a:gd name="T34" fmla="*/ 32 w 74"/>
                <a:gd name="T35" fmla="*/ 5 h 27"/>
                <a:gd name="T36" fmla="*/ 40 w 74"/>
                <a:gd name="T37" fmla="*/ 6 h 27"/>
                <a:gd name="T38" fmla="*/ 49 w 74"/>
                <a:gd name="T39" fmla="*/ 6 h 27"/>
                <a:gd name="T40" fmla="*/ 49 w 74"/>
                <a:gd name="T41" fmla="*/ 8 h 27"/>
                <a:gd name="T42" fmla="*/ 52 w 74"/>
                <a:gd name="T43" fmla="*/ 10 h 27"/>
                <a:gd name="T44" fmla="*/ 61 w 74"/>
                <a:gd name="T45" fmla="*/ 3 h 27"/>
                <a:gd name="T46" fmla="*/ 65 w 74"/>
                <a:gd name="T47" fmla="*/ 6 h 27"/>
                <a:gd name="T48" fmla="*/ 66 w 74"/>
                <a:gd name="T49" fmla="*/ 0 h 27"/>
                <a:gd name="T50" fmla="*/ 74 w 74"/>
                <a:gd name="T51" fmla="*/ 0 h 27"/>
                <a:gd name="T52" fmla="*/ 72 w 74"/>
                <a:gd name="T5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27">
                  <a:moveTo>
                    <a:pt x="72" y="2"/>
                  </a:moveTo>
                  <a:cubicBezTo>
                    <a:pt x="72" y="2"/>
                    <a:pt x="63" y="9"/>
                    <a:pt x="62" y="14"/>
                  </a:cubicBezTo>
                  <a:cubicBezTo>
                    <a:pt x="60" y="19"/>
                    <a:pt x="73" y="19"/>
                    <a:pt x="70" y="21"/>
                  </a:cubicBezTo>
                  <a:cubicBezTo>
                    <a:pt x="67" y="22"/>
                    <a:pt x="61" y="22"/>
                    <a:pt x="60" y="22"/>
                  </a:cubicBezTo>
                  <a:cubicBezTo>
                    <a:pt x="59" y="22"/>
                    <a:pt x="65" y="25"/>
                    <a:pt x="58" y="25"/>
                  </a:cubicBezTo>
                  <a:cubicBezTo>
                    <a:pt x="52" y="25"/>
                    <a:pt x="53" y="27"/>
                    <a:pt x="46" y="25"/>
                  </a:cubicBezTo>
                  <a:cubicBezTo>
                    <a:pt x="40" y="24"/>
                    <a:pt x="41" y="21"/>
                    <a:pt x="39" y="22"/>
                  </a:cubicBezTo>
                  <a:cubicBezTo>
                    <a:pt x="37" y="24"/>
                    <a:pt x="29" y="27"/>
                    <a:pt x="21" y="27"/>
                  </a:cubicBezTo>
                  <a:cubicBezTo>
                    <a:pt x="14" y="27"/>
                    <a:pt x="11" y="27"/>
                    <a:pt x="11" y="27"/>
                  </a:cubicBezTo>
                  <a:cubicBezTo>
                    <a:pt x="10" y="24"/>
                    <a:pt x="10" y="24"/>
                    <a:pt x="10" y="24"/>
                  </a:cubicBezTo>
                  <a:cubicBezTo>
                    <a:pt x="10" y="24"/>
                    <a:pt x="0" y="25"/>
                    <a:pt x="1" y="21"/>
                  </a:cubicBezTo>
                  <a:cubicBezTo>
                    <a:pt x="2" y="17"/>
                    <a:pt x="8" y="17"/>
                    <a:pt x="14" y="17"/>
                  </a:cubicBezTo>
                  <a:cubicBezTo>
                    <a:pt x="20" y="17"/>
                    <a:pt x="25" y="17"/>
                    <a:pt x="25" y="17"/>
                  </a:cubicBezTo>
                  <a:cubicBezTo>
                    <a:pt x="25" y="17"/>
                    <a:pt x="8" y="15"/>
                    <a:pt x="7" y="15"/>
                  </a:cubicBezTo>
                  <a:cubicBezTo>
                    <a:pt x="5" y="14"/>
                    <a:pt x="8" y="13"/>
                    <a:pt x="12" y="13"/>
                  </a:cubicBezTo>
                  <a:cubicBezTo>
                    <a:pt x="16" y="13"/>
                    <a:pt x="9" y="11"/>
                    <a:pt x="12" y="9"/>
                  </a:cubicBezTo>
                  <a:cubicBezTo>
                    <a:pt x="14" y="6"/>
                    <a:pt x="15" y="6"/>
                    <a:pt x="20" y="6"/>
                  </a:cubicBezTo>
                  <a:cubicBezTo>
                    <a:pt x="25" y="6"/>
                    <a:pt x="27" y="5"/>
                    <a:pt x="32" y="5"/>
                  </a:cubicBezTo>
                  <a:cubicBezTo>
                    <a:pt x="37" y="6"/>
                    <a:pt x="37" y="4"/>
                    <a:pt x="40" y="6"/>
                  </a:cubicBezTo>
                  <a:cubicBezTo>
                    <a:pt x="43" y="7"/>
                    <a:pt x="47" y="8"/>
                    <a:pt x="49" y="6"/>
                  </a:cubicBezTo>
                  <a:cubicBezTo>
                    <a:pt x="50" y="5"/>
                    <a:pt x="47" y="9"/>
                    <a:pt x="49" y="8"/>
                  </a:cubicBezTo>
                  <a:cubicBezTo>
                    <a:pt x="53" y="6"/>
                    <a:pt x="52" y="14"/>
                    <a:pt x="52" y="10"/>
                  </a:cubicBezTo>
                  <a:cubicBezTo>
                    <a:pt x="52" y="6"/>
                    <a:pt x="58" y="2"/>
                    <a:pt x="61" y="3"/>
                  </a:cubicBezTo>
                  <a:cubicBezTo>
                    <a:pt x="64" y="4"/>
                    <a:pt x="65" y="6"/>
                    <a:pt x="65" y="6"/>
                  </a:cubicBezTo>
                  <a:cubicBezTo>
                    <a:pt x="66" y="0"/>
                    <a:pt x="66" y="0"/>
                    <a:pt x="66" y="0"/>
                  </a:cubicBezTo>
                  <a:cubicBezTo>
                    <a:pt x="74" y="0"/>
                    <a:pt x="74" y="0"/>
                    <a:pt x="74" y="0"/>
                  </a:cubicBezTo>
                  <a:cubicBezTo>
                    <a:pt x="74" y="0"/>
                    <a:pt x="73" y="2"/>
                    <a:pt x="72"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0" name="Freeform 17"/>
            <p:cNvSpPr>
              <a:spLocks/>
            </p:cNvSpPr>
            <p:nvPr/>
          </p:nvSpPr>
          <p:spPr bwMode="auto">
            <a:xfrm>
              <a:off x="5433666" y="2044849"/>
              <a:ext cx="128588" cy="82550"/>
            </a:xfrm>
            <a:custGeom>
              <a:avLst/>
              <a:gdLst>
                <a:gd name="T0" fmla="*/ 23 w 28"/>
                <a:gd name="T1" fmla="*/ 8 h 18"/>
                <a:gd name="T2" fmla="*/ 20 w 28"/>
                <a:gd name="T3" fmla="*/ 8 h 18"/>
                <a:gd name="T4" fmla="*/ 19 w 28"/>
                <a:gd name="T5" fmla="*/ 14 h 18"/>
                <a:gd name="T6" fmla="*/ 11 w 28"/>
                <a:gd name="T7" fmla="*/ 15 h 18"/>
                <a:gd name="T8" fmla="*/ 7 w 28"/>
                <a:gd name="T9" fmla="*/ 18 h 18"/>
                <a:gd name="T10" fmla="*/ 4 w 28"/>
                <a:gd name="T11" fmla="*/ 14 h 18"/>
                <a:gd name="T12" fmla="*/ 0 w 28"/>
                <a:gd name="T13" fmla="*/ 12 h 18"/>
                <a:gd name="T14" fmla="*/ 5 w 28"/>
                <a:gd name="T15" fmla="*/ 8 h 18"/>
                <a:gd name="T16" fmla="*/ 8 w 28"/>
                <a:gd name="T17" fmla="*/ 10 h 18"/>
                <a:gd name="T18" fmla="*/ 10 w 28"/>
                <a:gd name="T19" fmla="*/ 6 h 18"/>
                <a:gd name="T20" fmla="*/ 14 w 28"/>
                <a:gd name="T21" fmla="*/ 4 h 18"/>
                <a:gd name="T22" fmla="*/ 19 w 28"/>
                <a:gd name="T23" fmla="*/ 4 h 18"/>
                <a:gd name="T24" fmla="*/ 27 w 28"/>
                <a:gd name="T25" fmla="*/ 2 h 18"/>
                <a:gd name="T26" fmla="*/ 23 w 28"/>
                <a:gd name="T2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23" y="8"/>
                  </a:moveTo>
                  <a:cubicBezTo>
                    <a:pt x="20" y="8"/>
                    <a:pt x="20" y="8"/>
                    <a:pt x="20" y="8"/>
                  </a:cubicBezTo>
                  <a:cubicBezTo>
                    <a:pt x="20" y="8"/>
                    <a:pt x="21" y="14"/>
                    <a:pt x="19" y="14"/>
                  </a:cubicBezTo>
                  <a:cubicBezTo>
                    <a:pt x="17" y="15"/>
                    <a:pt x="11" y="15"/>
                    <a:pt x="11" y="15"/>
                  </a:cubicBezTo>
                  <a:cubicBezTo>
                    <a:pt x="11" y="15"/>
                    <a:pt x="11" y="18"/>
                    <a:pt x="7" y="18"/>
                  </a:cubicBezTo>
                  <a:cubicBezTo>
                    <a:pt x="2" y="18"/>
                    <a:pt x="4" y="14"/>
                    <a:pt x="4" y="14"/>
                  </a:cubicBezTo>
                  <a:cubicBezTo>
                    <a:pt x="0" y="12"/>
                    <a:pt x="0" y="12"/>
                    <a:pt x="0" y="12"/>
                  </a:cubicBezTo>
                  <a:cubicBezTo>
                    <a:pt x="0" y="12"/>
                    <a:pt x="1" y="7"/>
                    <a:pt x="5" y="8"/>
                  </a:cubicBezTo>
                  <a:cubicBezTo>
                    <a:pt x="8" y="10"/>
                    <a:pt x="8" y="10"/>
                    <a:pt x="8" y="10"/>
                  </a:cubicBezTo>
                  <a:cubicBezTo>
                    <a:pt x="10" y="6"/>
                    <a:pt x="10" y="6"/>
                    <a:pt x="10" y="6"/>
                  </a:cubicBezTo>
                  <a:cubicBezTo>
                    <a:pt x="14" y="4"/>
                    <a:pt x="14" y="4"/>
                    <a:pt x="14" y="4"/>
                  </a:cubicBezTo>
                  <a:cubicBezTo>
                    <a:pt x="14" y="4"/>
                    <a:pt x="17" y="4"/>
                    <a:pt x="19" y="4"/>
                  </a:cubicBezTo>
                  <a:cubicBezTo>
                    <a:pt x="21" y="4"/>
                    <a:pt x="26" y="0"/>
                    <a:pt x="27" y="2"/>
                  </a:cubicBezTo>
                  <a:cubicBezTo>
                    <a:pt x="28" y="4"/>
                    <a:pt x="23" y="8"/>
                    <a:pt x="23"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1" name="Freeform 18"/>
            <p:cNvSpPr>
              <a:spLocks/>
            </p:cNvSpPr>
            <p:nvPr/>
          </p:nvSpPr>
          <p:spPr bwMode="auto">
            <a:xfrm>
              <a:off x="5479703" y="2054374"/>
              <a:ext cx="182563" cy="109538"/>
            </a:xfrm>
            <a:custGeom>
              <a:avLst/>
              <a:gdLst>
                <a:gd name="T0" fmla="*/ 27 w 40"/>
                <a:gd name="T1" fmla="*/ 0 h 24"/>
                <a:gd name="T2" fmla="*/ 18 w 40"/>
                <a:gd name="T3" fmla="*/ 5 h 24"/>
                <a:gd name="T4" fmla="*/ 14 w 40"/>
                <a:gd name="T5" fmla="*/ 11 h 24"/>
                <a:gd name="T6" fmla="*/ 6 w 40"/>
                <a:gd name="T7" fmla="*/ 16 h 24"/>
                <a:gd name="T8" fmla="*/ 0 w 40"/>
                <a:gd name="T9" fmla="*/ 20 h 24"/>
                <a:gd name="T10" fmla="*/ 2 w 40"/>
                <a:gd name="T11" fmla="*/ 24 h 24"/>
                <a:gd name="T12" fmla="*/ 7 w 40"/>
                <a:gd name="T13" fmla="*/ 24 h 24"/>
                <a:gd name="T14" fmla="*/ 11 w 40"/>
                <a:gd name="T15" fmla="*/ 20 h 24"/>
                <a:gd name="T16" fmla="*/ 18 w 40"/>
                <a:gd name="T17" fmla="*/ 20 h 24"/>
                <a:gd name="T18" fmla="*/ 18 w 40"/>
                <a:gd name="T19" fmla="*/ 17 h 24"/>
                <a:gd name="T20" fmla="*/ 19 w 40"/>
                <a:gd name="T21" fmla="*/ 12 h 24"/>
                <a:gd name="T22" fmla="*/ 25 w 40"/>
                <a:gd name="T23" fmla="*/ 8 h 24"/>
                <a:gd name="T24" fmla="*/ 30 w 40"/>
                <a:gd name="T25" fmla="*/ 8 h 24"/>
                <a:gd name="T26" fmla="*/ 39 w 40"/>
                <a:gd name="T27" fmla="*/ 3 h 24"/>
                <a:gd name="T28" fmla="*/ 27 w 4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4">
                  <a:moveTo>
                    <a:pt x="27" y="0"/>
                  </a:moveTo>
                  <a:cubicBezTo>
                    <a:pt x="25" y="1"/>
                    <a:pt x="20" y="4"/>
                    <a:pt x="18" y="5"/>
                  </a:cubicBezTo>
                  <a:cubicBezTo>
                    <a:pt x="16" y="6"/>
                    <a:pt x="16" y="11"/>
                    <a:pt x="14" y="11"/>
                  </a:cubicBezTo>
                  <a:cubicBezTo>
                    <a:pt x="13" y="11"/>
                    <a:pt x="8" y="15"/>
                    <a:pt x="6" y="16"/>
                  </a:cubicBezTo>
                  <a:cubicBezTo>
                    <a:pt x="4" y="17"/>
                    <a:pt x="0" y="20"/>
                    <a:pt x="0" y="20"/>
                  </a:cubicBezTo>
                  <a:cubicBezTo>
                    <a:pt x="2" y="24"/>
                    <a:pt x="2" y="24"/>
                    <a:pt x="2" y="24"/>
                  </a:cubicBezTo>
                  <a:cubicBezTo>
                    <a:pt x="7" y="24"/>
                    <a:pt x="7" y="24"/>
                    <a:pt x="7" y="24"/>
                  </a:cubicBezTo>
                  <a:cubicBezTo>
                    <a:pt x="11" y="20"/>
                    <a:pt x="11" y="20"/>
                    <a:pt x="11" y="20"/>
                  </a:cubicBezTo>
                  <a:cubicBezTo>
                    <a:pt x="18" y="20"/>
                    <a:pt x="18" y="20"/>
                    <a:pt x="18" y="20"/>
                  </a:cubicBezTo>
                  <a:cubicBezTo>
                    <a:pt x="18" y="17"/>
                    <a:pt x="18" y="17"/>
                    <a:pt x="18" y="17"/>
                  </a:cubicBezTo>
                  <a:cubicBezTo>
                    <a:pt x="19" y="12"/>
                    <a:pt x="19" y="12"/>
                    <a:pt x="19" y="12"/>
                  </a:cubicBezTo>
                  <a:cubicBezTo>
                    <a:pt x="25" y="8"/>
                    <a:pt x="25" y="8"/>
                    <a:pt x="25" y="8"/>
                  </a:cubicBezTo>
                  <a:cubicBezTo>
                    <a:pt x="25" y="8"/>
                    <a:pt x="28" y="8"/>
                    <a:pt x="30" y="8"/>
                  </a:cubicBezTo>
                  <a:cubicBezTo>
                    <a:pt x="32" y="8"/>
                    <a:pt x="38" y="3"/>
                    <a:pt x="39" y="3"/>
                  </a:cubicBezTo>
                  <a:cubicBezTo>
                    <a:pt x="40" y="2"/>
                    <a:pt x="27" y="0"/>
                    <a:pt x="2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2" name="Freeform 19"/>
            <p:cNvSpPr>
              <a:spLocks/>
            </p:cNvSpPr>
            <p:nvPr/>
          </p:nvSpPr>
          <p:spPr bwMode="auto">
            <a:xfrm>
              <a:off x="5630516" y="2059137"/>
              <a:ext cx="449263" cy="304800"/>
            </a:xfrm>
            <a:custGeom>
              <a:avLst/>
              <a:gdLst>
                <a:gd name="T0" fmla="*/ 23 w 99"/>
                <a:gd name="T1" fmla="*/ 3 h 67"/>
                <a:gd name="T2" fmla="*/ 20 w 99"/>
                <a:gd name="T3" fmla="*/ 16 h 67"/>
                <a:gd name="T4" fmla="*/ 16 w 99"/>
                <a:gd name="T5" fmla="*/ 10 h 67"/>
                <a:gd name="T6" fmla="*/ 20 w 99"/>
                <a:gd name="T7" fmla="*/ 7 h 67"/>
                <a:gd name="T8" fmla="*/ 16 w 99"/>
                <a:gd name="T9" fmla="*/ 2 h 67"/>
                <a:gd name="T10" fmla="*/ 6 w 99"/>
                <a:gd name="T11" fmla="*/ 7 h 67"/>
                <a:gd name="T12" fmla="*/ 1 w 99"/>
                <a:gd name="T13" fmla="*/ 10 h 67"/>
                <a:gd name="T14" fmla="*/ 1 w 99"/>
                <a:gd name="T15" fmla="*/ 15 h 67"/>
                <a:gd name="T16" fmla="*/ 8 w 99"/>
                <a:gd name="T17" fmla="*/ 15 h 67"/>
                <a:gd name="T18" fmla="*/ 0 w 99"/>
                <a:gd name="T19" fmla="*/ 17 h 67"/>
                <a:gd name="T20" fmla="*/ 1 w 99"/>
                <a:gd name="T21" fmla="*/ 20 h 67"/>
                <a:gd name="T22" fmla="*/ 6 w 99"/>
                <a:gd name="T23" fmla="*/ 20 h 67"/>
                <a:gd name="T24" fmla="*/ 22 w 99"/>
                <a:gd name="T25" fmla="*/ 21 h 67"/>
                <a:gd name="T26" fmla="*/ 35 w 99"/>
                <a:gd name="T27" fmla="*/ 21 h 67"/>
                <a:gd name="T28" fmla="*/ 38 w 99"/>
                <a:gd name="T29" fmla="*/ 19 h 67"/>
                <a:gd name="T30" fmla="*/ 47 w 99"/>
                <a:gd name="T31" fmla="*/ 25 h 67"/>
                <a:gd name="T32" fmla="*/ 53 w 99"/>
                <a:gd name="T33" fmla="*/ 32 h 67"/>
                <a:gd name="T34" fmla="*/ 47 w 99"/>
                <a:gd name="T35" fmla="*/ 37 h 67"/>
                <a:gd name="T36" fmla="*/ 41 w 99"/>
                <a:gd name="T37" fmla="*/ 43 h 67"/>
                <a:gd name="T38" fmla="*/ 38 w 99"/>
                <a:gd name="T39" fmla="*/ 46 h 67"/>
                <a:gd name="T40" fmla="*/ 28 w 99"/>
                <a:gd name="T41" fmla="*/ 44 h 67"/>
                <a:gd name="T42" fmla="*/ 22 w 99"/>
                <a:gd name="T43" fmla="*/ 46 h 67"/>
                <a:gd name="T44" fmla="*/ 19 w 99"/>
                <a:gd name="T45" fmla="*/ 53 h 67"/>
                <a:gd name="T46" fmla="*/ 25 w 99"/>
                <a:gd name="T47" fmla="*/ 51 h 67"/>
                <a:gd name="T48" fmla="*/ 40 w 99"/>
                <a:gd name="T49" fmla="*/ 55 h 67"/>
                <a:gd name="T50" fmla="*/ 49 w 99"/>
                <a:gd name="T51" fmla="*/ 63 h 67"/>
                <a:gd name="T52" fmla="*/ 58 w 99"/>
                <a:gd name="T53" fmla="*/ 66 h 67"/>
                <a:gd name="T54" fmla="*/ 58 w 99"/>
                <a:gd name="T55" fmla="*/ 60 h 67"/>
                <a:gd name="T56" fmla="*/ 59 w 99"/>
                <a:gd name="T57" fmla="*/ 57 h 67"/>
                <a:gd name="T58" fmla="*/ 68 w 99"/>
                <a:gd name="T59" fmla="*/ 58 h 67"/>
                <a:gd name="T60" fmla="*/ 71 w 99"/>
                <a:gd name="T61" fmla="*/ 50 h 67"/>
                <a:gd name="T62" fmla="*/ 66 w 99"/>
                <a:gd name="T63" fmla="*/ 43 h 67"/>
                <a:gd name="T64" fmla="*/ 71 w 99"/>
                <a:gd name="T65" fmla="*/ 40 h 67"/>
                <a:gd name="T66" fmla="*/ 78 w 99"/>
                <a:gd name="T67" fmla="*/ 46 h 67"/>
                <a:gd name="T68" fmla="*/ 82 w 99"/>
                <a:gd name="T69" fmla="*/ 46 h 67"/>
                <a:gd name="T70" fmla="*/ 90 w 99"/>
                <a:gd name="T71" fmla="*/ 42 h 67"/>
                <a:gd name="T72" fmla="*/ 92 w 99"/>
                <a:gd name="T73" fmla="*/ 36 h 67"/>
                <a:gd name="T74" fmla="*/ 81 w 99"/>
                <a:gd name="T75" fmla="*/ 30 h 67"/>
                <a:gd name="T76" fmla="*/ 71 w 99"/>
                <a:gd name="T77" fmla="*/ 28 h 67"/>
                <a:gd name="T78" fmla="*/ 80 w 99"/>
                <a:gd name="T79" fmla="*/ 26 h 67"/>
                <a:gd name="T80" fmla="*/ 82 w 99"/>
                <a:gd name="T81" fmla="*/ 23 h 67"/>
                <a:gd name="T82" fmla="*/ 72 w 99"/>
                <a:gd name="T83" fmla="*/ 19 h 67"/>
                <a:gd name="T84" fmla="*/ 69 w 99"/>
                <a:gd name="T85" fmla="*/ 16 h 67"/>
                <a:gd name="T86" fmla="*/ 68 w 99"/>
                <a:gd name="T87" fmla="*/ 13 h 67"/>
                <a:gd name="T88" fmla="*/ 63 w 99"/>
                <a:gd name="T89" fmla="*/ 10 h 67"/>
                <a:gd name="T90" fmla="*/ 58 w 99"/>
                <a:gd name="T91" fmla="*/ 7 h 67"/>
                <a:gd name="T92" fmla="*/ 60 w 99"/>
                <a:gd name="T93" fmla="*/ 5 h 67"/>
                <a:gd name="T94" fmla="*/ 47 w 99"/>
                <a:gd name="T95" fmla="*/ 1 h 67"/>
                <a:gd name="T96" fmla="*/ 47 w 99"/>
                <a:gd name="T97" fmla="*/ 7 h 67"/>
                <a:gd name="T98" fmla="*/ 51 w 99"/>
                <a:gd name="T99" fmla="*/ 9 h 67"/>
                <a:gd name="T100" fmla="*/ 46 w 99"/>
                <a:gd name="T101" fmla="*/ 9 h 67"/>
                <a:gd name="T102" fmla="*/ 37 w 99"/>
                <a:gd name="T103" fmla="*/ 10 h 67"/>
                <a:gd name="T104" fmla="*/ 40 w 99"/>
                <a:gd name="T105" fmla="*/ 8 h 67"/>
                <a:gd name="T106" fmla="*/ 43 w 99"/>
                <a:gd name="T107" fmla="*/ 5 h 67"/>
                <a:gd name="T108" fmla="*/ 43 w 99"/>
                <a:gd name="T109" fmla="*/ 2 h 67"/>
                <a:gd name="T110" fmla="*/ 35 w 99"/>
                <a:gd name="T111" fmla="*/ 3 h 67"/>
                <a:gd name="T112" fmla="*/ 29 w 99"/>
                <a:gd name="T113" fmla="*/ 3 h 67"/>
                <a:gd name="T114" fmla="*/ 25 w 99"/>
                <a:gd name="T115" fmla="*/ 5 h 67"/>
                <a:gd name="T116" fmla="*/ 28 w 99"/>
                <a:gd name="T117" fmla="*/ 0 h 67"/>
                <a:gd name="T118" fmla="*/ 23 w 99"/>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7">
                  <a:moveTo>
                    <a:pt x="23" y="3"/>
                  </a:moveTo>
                  <a:cubicBezTo>
                    <a:pt x="22" y="4"/>
                    <a:pt x="22" y="16"/>
                    <a:pt x="20" y="16"/>
                  </a:cubicBezTo>
                  <a:cubicBezTo>
                    <a:pt x="19" y="16"/>
                    <a:pt x="16" y="10"/>
                    <a:pt x="16" y="10"/>
                  </a:cubicBezTo>
                  <a:cubicBezTo>
                    <a:pt x="16" y="10"/>
                    <a:pt x="19" y="8"/>
                    <a:pt x="20" y="7"/>
                  </a:cubicBezTo>
                  <a:cubicBezTo>
                    <a:pt x="21" y="6"/>
                    <a:pt x="16" y="2"/>
                    <a:pt x="16" y="2"/>
                  </a:cubicBezTo>
                  <a:cubicBezTo>
                    <a:pt x="6" y="7"/>
                    <a:pt x="6" y="7"/>
                    <a:pt x="6" y="7"/>
                  </a:cubicBezTo>
                  <a:cubicBezTo>
                    <a:pt x="1" y="10"/>
                    <a:pt x="1" y="10"/>
                    <a:pt x="1" y="10"/>
                  </a:cubicBezTo>
                  <a:cubicBezTo>
                    <a:pt x="1" y="15"/>
                    <a:pt x="1" y="15"/>
                    <a:pt x="1" y="15"/>
                  </a:cubicBezTo>
                  <a:cubicBezTo>
                    <a:pt x="8" y="15"/>
                    <a:pt x="8" y="15"/>
                    <a:pt x="8" y="15"/>
                  </a:cubicBezTo>
                  <a:cubicBezTo>
                    <a:pt x="0" y="17"/>
                    <a:pt x="0" y="17"/>
                    <a:pt x="0" y="17"/>
                  </a:cubicBezTo>
                  <a:cubicBezTo>
                    <a:pt x="1" y="20"/>
                    <a:pt x="1" y="20"/>
                    <a:pt x="1" y="20"/>
                  </a:cubicBezTo>
                  <a:cubicBezTo>
                    <a:pt x="6" y="20"/>
                    <a:pt x="6" y="20"/>
                    <a:pt x="6" y="20"/>
                  </a:cubicBezTo>
                  <a:cubicBezTo>
                    <a:pt x="6" y="20"/>
                    <a:pt x="15" y="21"/>
                    <a:pt x="22" y="21"/>
                  </a:cubicBezTo>
                  <a:cubicBezTo>
                    <a:pt x="28" y="21"/>
                    <a:pt x="35" y="21"/>
                    <a:pt x="35" y="21"/>
                  </a:cubicBezTo>
                  <a:cubicBezTo>
                    <a:pt x="38" y="19"/>
                    <a:pt x="38" y="19"/>
                    <a:pt x="38" y="19"/>
                  </a:cubicBezTo>
                  <a:cubicBezTo>
                    <a:pt x="38" y="19"/>
                    <a:pt x="46" y="21"/>
                    <a:pt x="47" y="25"/>
                  </a:cubicBezTo>
                  <a:cubicBezTo>
                    <a:pt x="48" y="28"/>
                    <a:pt x="53" y="29"/>
                    <a:pt x="53" y="32"/>
                  </a:cubicBezTo>
                  <a:cubicBezTo>
                    <a:pt x="53" y="35"/>
                    <a:pt x="51" y="37"/>
                    <a:pt x="47" y="37"/>
                  </a:cubicBezTo>
                  <a:cubicBezTo>
                    <a:pt x="44" y="37"/>
                    <a:pt x="41" y="43"/>
                    <a:pt x="41" y="43"/>
                  </a:cubicBezTo>
                  <a:cubicBezTo>
                    <a:pt x="41" y="43"/>
                    <a:pt x="41" y="46"/>
                    <a:pt x="38" y="46"/>
                  </a:cubicBezTo>
                  <a:cubicBezTo>
                    <a:pt x="35" y="46"/>
                    <a:pt x="30" y="44"/>
                    <a:pt x="28" y="44"/>
                  </a:cubicBezTo>
                  <a:cubicBezTo>
                    <a:pt x="26" y="45"/>
                    <a:pt x="22" y="46"/>
                    <a:pt x="22" y="46"/>
                  </a:cubicBezTo>
                  <a:cubicBezTo>
                    <a:pt x="22" y="46"/>
                    <a:pt x="15" y="53"/>
                    <a:pt x="19" y="53"/>
                  </a:cubicBezTo>
                  <a:cubicBezTo>
                    <a:pt x="24" y="53"/>
                    <a:pt x="22" y="51"/>
                    <a:pt x="25" y="51"/>
                  </a:cubicBezTo>
                  <a:cubicBezTo>
                    <a:pt x="28" y="51"/>
                    <a:pt x="39" y="49"/>
                    <a:pt x="40" y="55"/>
                  </a:cubicBezTo>
                  <a:cubicBezTo>
                    <a:pt x="41" y="62"/>
                    <a:pt x="46" y="62"/>
                    <a:pt x="49" y="63"/>
                  </a:cubicBezTo>
                  <a:cubicBezTo>
                    <a:pt x="51" y="63"/>
                    <a:pt x="58" y="67"/>
                    <a:pt x="58" y="66"/>
                  </a:cubicBezTo>
                  <a:cubicBezTo>
                    <a:pt x="58" y="64"/>
                    <a:pt x="63" y="65"/>
                    <a:pt x="58" y="60"/>
                  </a:cubicBezTo>
                  <a:cubicBezTo>
                    <a:pt x="53" y="55"/>
                    <a:pt x="56" y="53"/>
                    <a:pt x="59" y="57"/>
                  </a:cubicBezTo>
                  <a:cubicBezTo>
                    <a:pt x="62" y="60"/>
                    <a:pt x="65" y="62"/>
                    <a:pt x="68" y="58"/>
                  </a:cubicBezTo>
                  <a:cubicBezTo>
                    <a:pt x="70" y="55"/>
                    <a:pt x="75" y="55"/>
                    <a:pt x="71" y="50"/>
                  </a:cubicBezTo>
                  <a:cubicBezTo>
                    <a:pt x="66" y="45"/>
                    <a:pt x="66" y="43"/>
                    <a:pt x="66" y="43"/>
                  </a:cubicBezTo>
                  <a:cubicBezTo>
                    <a:pt x="66" y="43"/>
                    <a:pt x="69" y="40"/>
                    <a:pt x="71" y="40"/>
                  </a:cubicBezTo>
                  <a:cubicBezTo>
                    <a:pt x="72" y="40"/>
                    <a:pt x="77" y="43"/>
                    <a:pt x="78" y="46"/>
                  </a:cubicBezTo>
                  <a:cubicBezTo>
                    <a:pt x="79" y="48"/>
                    <a:pt x="79" y="49"/>
                    <a:pt x="82" y="46"/>
                  </a:cubicBezTo>
                  <a:cubicBezTo>
                    <a:pt x="85" y="44"/>
                    <a:pt x="83" y="42"/>
                    <a:pt x="90" y="42"/>
                  </a:cubicBezTo>
                  <a:cubicBezTo>
                    <a:pt x="97" y="41"/>
                    <a:pt x="99" y="39"/>
                    <a:pt x="92" y="36"/>
                  </a:cubicBezTo>
                  <a:cubicBezTo>
                    <a:pt x="85" y="33"/>
                    <a:pt x="87" y="33"/>
                    <a:pt x="81" y="30"/>
                  </a:cubicBezTo>
                  <a:cubicBezTo>
                    <a:pt x="76" y="28"/>
                    <a:pt x="72" y="30"/>
                    <a:pt x="71" y="28"/>
                  </a:cubicBezTo>
                  <a:cubicBezTo>
                    <a:pt x="71" y="25"/>
                    <a:pt x="80" y="26"/>
                    <a:pt x="80" y="26"/>
                  </a:cubicBezTo>
                  <a:cubicBezTo>
                    <a:pt x="80" y="26"/>
                    <a:pt x="87" y="23"/>
                    <a:pt x="82" y="23"/>
                  </a:cubicBezTo>
                  <a:cubicBezTo>
                    <a:pt x="77" y="22"/>
                    <a:pt x="68" y="19"/>
                    <a:pt x="72" y="19"/>
                  </a:cubicBezTo>
                  <a:cubicBezTo>
                    <a:pt x="77" y="19"/>
                    <a:pt x="69" y="16"/>
                    <a:pt x="69" y="16"/>
                  </a:cubicBezTo>
                  <a:cubicBezTo>
                    <a:pt x="68" y="13"/>
                    <a:pt x="68" y="13"/>
                    <a:pt x="68" y="13"/>
                  </a:cubicBezTo>
                  <a:cubicBezTo>
                    <a:pt x="68" y="13"/>
                    <a:pt x="61" y="11"/>
                    <a:pt x="63" y="10"/>
                  </a:cubicBezTo>
                  <a:cubicBezTo>
                    <a:pt x="64" y="9"/>
                    <a:pt x="57" y="8"/>
                    <a:pt x="58" y="7"/>
                  </a:cubicBezTo>
                  <a:cubicBezTo>
                    <a:pt x="60" y="7"/>
                    <a:pt x="62" y="5"/>
                    <a:pt x="60" y="5"/>
                  </a:cubicBezTo>
                  <a:cubicBezTo>
                    <a:pt x="59" y="5"/>
                    <a:pt x="52" y="1"/>
                    <a:pt x="47" y="1"/>
                  </a:cubicBezTo>
                  <a:cubicBezTo>
                    <a:pt x="42" y="2"/>
                    <a:pt x="45" y="7"/>
                    <a:pt x="47" y="7"/>
                  </a:cubicBezTo>
                  <a:cubicBezTo>
                    <a:pt x="49" y="7"/>
                    <a:pt x="51" y="9"/>
                    <a:pt x="51" y="9"/>
                  </a:cubicBezTo>
                  <a:cubicBezTo>
                    <a:pt x="51" y="9"/>
                    <a:pt x="47" y="9"/>
                    <a:pt x="46" y="9"/>
                  </a:cubicBezTo>
                  <a:cubicBezTo>
                    <a:pt x="45" y="9"/>
                    <a:pt x="37" y="10"/>
                    <a:pt x="37" y="10"/>
                  </a:cubicBezTo>
                  <a:cubicBezTo>
                    <a:pt x="40" y="8"/>
                    <a:pt x="40" y="8"/>
                    <a:pt x="40" y="8"/>
                  </a:cubicBezTo>
                  <a:cubicBezTo>
                    <a:pt x="43" y="5"/>
                    <a:pt x="43" y="5"/>
                    <a:pt x="43" y="5"/>
                  </a:cubicBezTo>
                  <a:cubicBezTo>
                    <a:pt x="43" y="2"/>
                    <a:pt x="43" y="2"/>
                    <a:pt x="43" y="2"/>
                  </a:cubicBezTo>
                  <a:cubicBezTo>
                    <a:pt x="35" y="3"/>
                    <a:pt x="35" y="3"/>
                    <a:pt x="35" y="3"/>
                  </a:cubicBezTo>
                  <a:cubicBezTo>
                    <a:pt x="29" y="3"/>
                    <a:pt x="29" y="3"/>
                    <a:pt x="29" y="3"/>
                  </a:cubicBezTo>
                  <a:cubicBezTo>
                    <a:pt x="25" y="5"/>
                    <a:pt x="25" y="5"/>
                    <a:pt x="25" y="5"/>
                  </a:cubicBezTo>
                  <a:cubicBezTo>
                    <a:pt x="28" y="0"/>
                    <a:pt x="28" y="0"/>
                    <a:pt x="28" y="0"/>
                  </a:cubicBezTo>
                  <a:lnTo>
                    <a:pt x="23"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3" name="Freeform 20"/>
            <p:cNvSpPr>
              <a:spLocks/>
            </p:cNvSpPr>
            <p:nvPr/>
          </p:nvSpPr>
          <p:spPr bwMode="auto">
            <a:xfrm>
              <a:off x="5657503" y="1867049"/>
              <a:ext cx="685800" cy="182563"/>
            </a:xfrm>
            <a:custGeom>
              <a:avLst/>
              <a:gdLst>
                <a:gd name="T0" fmla="*/ 143 w 151"/>
                <a:gd name="T1" fmla="*/ 6 h 40"/>
                <a:gd name="T2" fmla="*/ 132 w 151"/>
                <a:gd name="T3" fmla="*/ 8 h 40"/>
                <a:gd name="T4" fmla="*/ 120 w 151"/>
                <a:gd name="T5" fmla="*/ 10 h 40"/>
                <a:gd name="T6" fmla="*/ 111 w 151"/>
                <a:gd name="T7" fmla="*/ 14 h 40"/>
                <a:gd name="T8" fmla="*/ 102 w 151"/>
                <a:gd name="T9" fmla="*/ 15 h 40"/>
                <a:gd name="T10" fmla="*/ 83 w 151"/>
                <a:gd name="T11" fmla="*/ 15 h 40"/>
                <a:gd name="T12" fmla="*/ 79 w 151"/>
                <a:gd name="T13" fmla="*/ 20 h 40"/>
                <a:gd name="T14" fmla="*/ 86 w 151"/>
                <a:gd name="T15" fmla="*/ 20 h 40"/>
                <a:gd name="T16" fmla="*/ 73 w 151"/>
                <a:gd name="T17" fmla="*/ 22 h 40"/>
                <a:gd name="T18" fmla="*/ 71 w 151"/>
                <a:gd name="T19" fmla="*/ 24 h 40"/>
                <a:gd name="T20" fmla="*/ 63 w 151"/>
                <a:gd name="T21" fmla="*/ 25 h 40"/>
                <a:gd name="T22" fmla="*/ 62 w 151"/>
                <a:gd name="T23" fmla="*/ 29 h 40"/>
                <a:gd name="T24" fmla="*/ 58 w 151"/>
                <a:gd name="T25" fmla="*/ 30 h 40"/>
                <a:gd name="T26" fmla="*/ 44 w 151"/>
                <a:gd name="T27" fmla="*/ 29 h 40"/>
                <a:gd name="T28" fmla="*/ 35 w 151"/>
                <a:gd name="T29" fmla="*/ 30 h 40"/>
                <a:gd name="T30" fmla="*/ 21 w 151"/>
                <a:gd name="T31" fmla="*/ 31 h 40"/>
                <a:gd name="T32" fmla="*/ 17 w 151"/>
                <a:gd name="T33" fmla="*/ 35 h 40"/>
                <a:gd name="T34" fmla="*/ 40 w 151"/>
                <a:gd name="T35" fmla="*/ 33 h 40"/>
                <a:gd name="T36" fmla="*/ 51 w 151"/>
                <a:gd name="T37" fmla="*/ 34 h 40"/>
                <a:gd name="T38" fmla="*/ 45 w 151"/>
                <a:gd name="T39" fmla="*/ 38 h 40"/>
                <a:gd name="T40" fmla="*/ 34 w 151"/>
                <a:gd name="T41" fmla="*/ 40 h 40"/>
                <a:gd name="T42" fmla="*/ 24 w 151"/>
                <a:gd name="T43" fmla="*/ 40 h 40"/>
                <a:gd name="T44" fmla="*/ 13 w 151"/>
                <a:gd name="T45" fmla="*/ 40 h 40"/>
                <a:gd name="T46" fmla="*/ 5 w 151"/>
                <a:gd name="T47" fmla="*/ 40 h 40"/>
                <a:gd name="T48" fmla="*/ 5 w 151"/>
                <a:gd name="T49" fmla="*/ 34 h 40"/>
                <a:gd name="T50" fmla="*/ 7 w 151"/>
                <a:gd name="T51" fmla="*/ 29 h 40"/>
                <a:gd name="T52" fmla="*/ 0 w 151"/>
                <a:gd name="T53" fmla="*/ 29 h 40"/>
                <a:gd name="T54" fmla="*/ 5 w 151"/>
                <a:gd name="T55" fmla="*/ 25 h 40"/>
                <a:gd name="T56" fmla="*/ 16 w 151"/>
                <a:gd name="T57" fmla="*/ 28 h 40"/>
                <a:gd name="T58" fmla="*/ 22 w 151"/>
                <a:gd name="T59" fmla="*/ 26 h 40"/>
                <a:gd name="T60" fmla="*/ 28 w 151"/>
                <a:gd name="T61" fmla="*/ 26 h 40"/>
                <a:gd name="T62" fmla="*/ 34 w 151"/>
                <a:gd name="T63" fmla="*/ 24 h 40"/>
                <a:gd name="T64" fmla="*/ 40 w 151"/>
                <a:gd name="T65" fmla="*/ 24 h 40"/>
                <a:gd name="T66" fmla="*/ 43 w 151"/>
                <a:gd name="T67" fmla="*/ 25 h 40"/>
                <a:gd name="T68" fmla="*/ 45 w 151"/>
                <a:gd name="T69" fmla="*/ 23 h 40"/>
                <a:gd name="T70" fmla="*/ 40 w 151"/>
                <a:gd name="T71" fmla="*/ 21 h 40"/>
                <a:gd name="T72" fmla="*/ 31 w 151"/>
                <a:gd name="T73" fmla="*/ 22 h 40"/>
                <a:gd name="T74" fmla="*/ 24 w 151"/>
                <a:gd name="T75" fmla="*/ 22 h 40"/>
                <a:gd name="T76" fmla="*/ 18 w 151"/>
                <a:gd name="T77" fmla="*/ 19 h 40"/>
                <a:gd name="T78" fmla="*/ 18 w 151"/>
                <a:gd name="T79" fmla="*/ 15 h 40"/>
                <a:gd name="T80" fmla="*/ 24 w 151"/>
                <a:gd name="T81" fmla="*/ 11 h 40"/>
                <a:gd name="T82" fmla="*/ 33 w 151"/>
                <a:gd name="T83" fmla="*/ 11 h 40"/>
                <a:gd name="T84" fmla="*/ 38 w 151"/>
                <a:gd name="T85" fmla="*/ 10 h 40"/>
                <a:gd name="T86" fmla="*/ 43 w 151"/>
                <a:gd name="T87" fmla="*/ 11 h 40"/>
                <a:gd name="T88" fmla="*/ 47 w 151"/>
                <a:gd name="T89" fmla="*/ 13 h 40"/>
                <a:gd name="T90" fmla="*/ 46 w 151"/>
                <a:gd name="T91" fmla="*/ 10 h 40"/>
                <a:gd name="T92" fmla="*/ 46 w 151"/>
                <a:gd name="T93" fmla="*/ 6 h 40"/>
                <a:gd name="T94" fmla="*/ 52 w 151"/>
                <a:gd name="T95" fmla="*/ 4 h 40"/>
                <a:gd name="T96" fmla="*/ 71 w 151"/>
                <a:gd name="T97" fmla="*/ 3 h 40"/>
                <a:gd name="T98" fmla="*/ 90 w 151"/>
                <a:gd name="T99" fmla="*/ 1 h 40"/>
                <a:gd name="T100" fmla="*/ 105 w 151"/>
                <a:gd name="T101" fmla="*/ 1 h 40"/>
                <a:gd name="T102" fmla="*/ 120 w 151"/>
                <a:gd name="T103" fmla="*/ 1 h 40"/>
                <a:gd name="T104" fmla="*/ 130 w 151"/>
                <a:gd name="T105" fmla="*/ 1 h 40"/>
                <a:gd name="T106" fmla="*/ 141 w 151"/>
                <a:gd name="T107" fmla="*/ 1 h 40"/>
                <a:gd name="T108" fmla="*/ 151 w 151"/>
                <a:gd name="T109" fmla="*/ 4 h 40"/>
                <a:gd name="T110" fmla="*/ 143 w 151"/>
                <a:gd name="T111"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40">
                  <a:moveTo>
                    <a:pt x="143" y="6"/>
                  </a:moveTo>
                  <a:cubicBezTo>
                    <a:pt x="143" y="6"/>
                    <a:pt x="135" y="7"/>
                    <a:pt x="132" y="8"/>
                  </a:cubicBezTo>
                  <a:cubicBezTo>
                    <a:pt x="129" y="8"/>
                    <a:pt x="123" y="10"/>
                    <a:pt x="120" y="10"/>
                  </a:cubicBezTo>
                  <a:cubicBezTo>
                    <a:pt x="117" y="10"/>
                    <a:pt x="114" y="14"/>
                    <a:pt x="111" y="14"/>
                  </a:cubicBezTo>
                  <a:cubicBezTo>
                    <a:pt x="108" y="15"/>
                    <a:pt x="106" y="15"/>
                    <a:pt x="102" y="15"/>
                  </a:cubicBezTo>
                  <a:cubicBezTo>
                    <a:pt x="98" y="15"/>
                    <a:pt x="86" y="14"/>
                    <a:pt x="83" y="15"/>
                  </a:cubicBezTo>
                  <a:cubicBezTo>
                    <a:pt x="81" y="15"/>
                    <a:pt x="77" y="20"/>
                    <a:pt x="79" y="20"/>
                  </a:cubicBezTo>
                  <a:cubicBezTo>
                    <a:pt x="81" y="20"/>
                    <a:pt x="87" y="20"/>
                    <a:pt x="86" y="20"/>
                  </a:cubicBezTo>
                  <a:cubicBezTo>
                    <a:pt x="85" y="21"/>
                    <a:pt x="73" y="22"/>
                    <a:pt x="73" y="22"/>
                  </a:cubicBezTo>
                  <a:cubicBezTo>
                    <a:pt x="71" y="24"/>
                    <a:pt x="71" y="24"/>
                    <a:pt x="71" y="24"/>
                  </a:cubicBezTo>
                  <a:cubicBezTo>
                    <a:pt x="71" y="24"/>
                    <a:pt x="67" y="25"/>
                    <a:pt x="63" y="25"/>
                  </a:cubicBezTo>
                  <a:cubicBezTo>
                    <a:pt x="59" y="25"/>
                    <a:pt x="61" y="27"/>
                    <a:pt x="62" y="29"/>
                  </a:cubicBezTo>
                  <a:cubicBezTo>
                    <a:pt x="63" y="30"/>
                    <a:pt x="58" y="30"/>
                    <a:pt x="58" y="30"/>
                  </a:cubicBezTo>
                  <a:cubicBezTo>
                    <a:pt x="44" y="29"/>
                    <a:pt x="44" y="29"/>
                    <a:pt x="44" y="29"/>
                  </a:cubicBezTo>
                  <a:cubicBezTo>
                    <a:pt x="44" y="29"/>
                    <a:pt x="36" y="30"/>
                    <a:pt x="35" y="30"/>
                  </a:cubicBezTo>
                  <a:cubicBezTo>
                    <a:pt x="34" y="30"/>
                    <a:pt x="21" y="31"/>
                    <a:pt x="21" y="31"/>
                  </a:cubicBezTo>
                  <a:cubicBezTo>
                    <a:pt x="21" y="31"/>
                    <a:pt x="6" y="35"/>
                    <a:pt x="17" y="35"/>
                  </a:cubicBezTo>
                  <a:cubicBezTo>
                    <a:pt x="29" y="35"/>
                    <a:pt x="39" y="33"/>
                    <a:pt x="40" y="33"/>
                  </a:cubicBezTo>
                  <a:cubicBezTo>
                    <a:pt x="41" y="33"/>
                    <a:pt x="51" y="34"/>
                    <a:pt x="51" y="34"/>
                  </a:cubicBezTo>
                  <a:cubicBezTo>
                    <a:pt x="51" y="34"/>
                    <a:pt x="51" y="38"/>
                    <a:pt x="45" y="38"/>
                  </a:cubicBezTo>
                  <a:cubicBezTo>
                    <a:pt x="39" y="39"/>
                    <a:pt x="37" y="40"/>
                    <a:pt x="34" y="40"/>
                  </a:cubicBezTo>
                  <a:cubicBezTo>
                    <a:pt x="31" y="40"/>
                    <a:pt x="28" y="40"/>
                    <a:pt x="24" y="40"/>
                  </a:cubicBezTo>
                  <a:cubicBezTo>
                    <a:pt x="20" y="40"/>
                    <a:pt x="17" y="40"/>
                    <a:pt x="13" y="40"/>
                  </a:cubicBezTo>
                  <a:cubicBezTo>
                    <a:pt x="10" y="40"/>
                    <a:pt x="6" y="40"/>
                    <a:pt x="5" y="40"/>
                  </a:cubicBezTo>
                  <a:cubicBezTo>
                    <a:pt x="4" y="40"/>
                    <a:pt x="2" y="35"/>
                    <a:pt x="5" y="34"/>
                  </a:cubicBezTo>
                  <a:cubicBezTo>
                    <a:pt x="7" y="34"/>
                    <a:pt x="7" y="29"/>
                    <a:pt x="7" y="29"/>
                  </a:cubicBezTo>
                  <a:cubicBezTo>
                    <a:pt x="0" y="29"/>
                    <a:pt x="0" y="29"/>
                    <a:pt x="0" y="29"/>
                  </a:cubicBezTo>
                  <a:cubicBezTo>
                    <a:pt x="0" y="29"/>
                    <a:pt x="2" y="24"/>
                    <a:pt x="5" y="25"/>
                  </a:cubicBezTo>
                  <a:cubicBezTo>
                    <a:pt x="8" y="26"/>
                    <a:pt x="13" y="28"/>
                    <a:pt x="16" y="28"/>
                  </a:cubicBezTo>
                  <a:cubicBezTo>
                    <a:pt x="19" y="28"/>
                    <a:pt x="20" y="26"/>
                    <a:pt x="22" y="26"/>
                  </a:cubicBezTo>
                  <a:cubicBezTo>
                    <a:pt x="24" y="26"/>
                    <a:pt x="26" y="26"/>
                    <a:pt x="28" y="26"/>
                  </a:cubicBezTo>
                  <a:cubicBezTo>
                    <a:pt x="31" y="26"/>
                    <a:pt x="33" y="24"/>
                    <a:pt x="34" y="24"/>
                  </a:cubicBezTo>
                  <a:cubicBezTo>
                    <a:pt x="36" y="24"/>
                    <a:pt x="40" y="24"/>
                    <a:pt x="40" y="24"/>
                  </a:cubicBezTo>
                  <a:cubicBezTo>
                    <a:pt x="40" y="24"/>
                    <a:pt x="42" y="25"/>
                    <a:pt x="43" y="25"/>
                  </a:cubicBezTo>
                  <a:cubicBezTo>
                    <a:pt x="44" y="25"/>
                    <a:pt x="45" y="23"/>
                    <a:pt x="45" y="23"/>
                  </a:cubicBezTo>
                  <a:cubicBezTo>
                    <a:pt x="45" y="23"/>
                    <a:pt x="41" y="21"/>
                    <a:pt x="40" y="21"/>
                  </a:cubicBezTo>
                  <a:cubicBezTo>
                    <a:pt x="39" y="21"/>
                    <a:pt x="34" y="22"/>
                    <a:pt x="31" y="22"/>
                  </a:cubicBezTo>
                  <a:cubicBezTo>
                    <a:pt x="29" y="22"/>
                    <a:pt x="25" y="22"/>
                    <a:pt x="24" y="22"/>
                  </a:cubicBezTo>
                  <a:cubicBezTo>
                    <a:pt x="22" y="22"/>
                    <a:pt x="18" y="19"/>
                    <a:pt x="18" y="19"/>
                  </a:cubicBezTo>
                  <a:cubicBezTo>
                    <a:pt x="18" y="15"/>
                    <a:pt x="18" y="15"/>
                    <a:pt x="18" y="15"/>
                  </a:cubicBezTo>
                  <a:cubicBezTo>
                    <a:pt x="18" y="15"/>
                    <a:pt x="22" y="11"/>
                    <a:pt x="24" y="11"/>
                  </a:cubicBezTo>
                  <a:cubicBezTo>
                    <a:pt x="26" y="11"/>
                    <a:pt x="32" y="11"/>
                    <a:pt x="33" y="11"/>
                  </a:cubicBezTo>
                  <a:cubicBezTo>
                    <a:pt x="35" y="11"/>
                    <a:pt x="38" y="10"/>
                    <a:pt x="38" y="10"/>
                  </a:cubicBezTo>
                  <a:cubicBezTo>
                    <a:pt x="38" y="10"/>
                    <a:pt x="41" y="10"/>
                    <a:pt x="43" y="11"/>
                  </a:cubicBezTo>
                  <a:cubicBezTo>
                    <a:pt x="44" y="13"/>
                    <a:pt x="47" y="13"/>
                    <a:pt x="47" y="13"/>
                  </a:cubicBezTo>
                  <a:cubicBezTo>
                    <a:pt x="46" y="10"/>
                    <a:pt x="46" y="10"/>
                    <a:pt x="46" y="10"/>
                  </a:cubicBezTo>
                  <a:cubicBezTo>
                    <a:pt x="46" y="6"/>
                    <a:pt x="46" y="6"/>
                    <a:pt x="46" y="6"/>
                  </a:cubicBezTo>
                  <a:cubicBezTo>
                    <a:pt x="46" y="6"/>
                    <a:pt x="48" y="4"/>
                    <a:pt x="52" y="4"/>
                  </a:cubicBezTo>
                  <a:cubicBezTo>
                    <a:pt x="57" y="4"/>
                    <a:pt x="61" y="5"/>
                    <a:pt x="71" y="3"/>
                  </a:cubicBezTo>
                  <a:cubicBezTo>
                    <a:pt x="81" y="1"/>
                    <a:pt x="81" y="1"/>
                    <a:pt x="90" y="1"/>
                  </a:cubicBezTo>
                  <a:cubicBezTo>
                    <a:pt x="100" y="1"/>
                    <a:pt x="99" y="1"/>
                    <a:pt x="105" y="1"/>
                  </a:cubicBezTo>
                  <a:cubicBezTo>
                    <a:pt x="111" y="1"/>
                    <a:pt x="114" y="1"/>
                    <a:pt x="120" y="1"/>
                  </a:cubicBezTo>
                  <a:cubicBezTo>
                    <a:pt x="125" y="1"/>
                    <a:pt x="126" y="1"/>
                    <a:pt x="130" y="1"/>
                  </a:cubicBezTo>
                  <a:cubicBezTo>
                    <a:pt x="135" y="1"/>
                    <a:pt x="136" y="0"/>
                    <a:pt x="141" y="1"/>
                  </a:cubicBezTo>
                  <a:cubicBezTo>
                    <a:pt x="147" y="1"/>
                    <a:pt x="151" y="4"/>
                    <a:pt x="151" y="4"/>
                  </a:cubicBezTo>
                  <a:lnTo>
                    <a:pt x="143"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4" name="Freeform 21"/>
            <p:cNvSpPr>
              <a:spLocks/>
            </p:cNvSpPr>
            <p:nvPr/>
          </p:nvSpPr>
          <p:spPr bwMode="auto">
            <a:xfrm>
              <a:off x="5520978" y="2000399"/>
              <a:ext cx="73025" cy="39688"/>
            </a:xfrm>
            <a:custGeom>
              <a:avLst/>
              <a:gdLst>
                <a:gd name="T0" fmla="*/ 16 w 16"/>
                <a:gd name="T1" fmla="*/ 1 h 9"/>
                <a:gd name="T2" fmla="*/ 10 w 16"/>
                <a:gd name="T3" fmla="*/ 0 h 9"/>
                <a:gd name="T4" fmla="*/ 9 w 16"/>
                <a:gd name="T5" fmla="*/ 3 h 9"/>
                <a:gd name="T6" fmla="*/ 7 w 16"/>
                <a:gd name="T7" fmla="*/ 6 h 9"/>
                <a:gd name="T8" fmla="*/ 5 w 16"/>
                <a:gd name="T9" fmla="*/ 0 h 9"/>
                <a:gd name="T10" fmla="*/ 0 w 16"/>
                <a:gd name="T11" fmla="*/ 4 h 9"/>
                <a:gd name="T12" fmla="*/ 2 w 16"/>
                <a:gd name="T13" fmla="*/ 8 h 9"/>
                <a:gd name="T14" fmla="*/ 7 w 16"/>
                <a:gd name="T15" fmla="*/ 8 h 9"/>
                <a:gd name="T16" fmla="*/ 13 w 16"/>
                <a:gd name="T17" fmla="*/ 8 h 9"/>
                <a:gd name="T18" fmla="*/ 14 w 16"/>
                <a:gd name="T19" fmla="*/ 4 h 9"/>
                <a:gd name="T20" fmla="*/ 16 w 16"/>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6" y="1"/>
                  </a:moveTo>
                  <a:cubicBezTo>
                    <a:pt x="10" y="0"/>
                    <a:pt x="10" y="0"/>
                    <a:pt x="10" y="0"/>
                  </a:cubicBezTo>
                  <a:cubicBezTo>
                    <a:pt x="9" y="3"/>
                    <a:pt x="9" y="3"/>
                    <a:pt x="9" y="3"/>
                  </a:cubicBezTo>
                  <a:cubicBezTo>
                    <a:pt x="9" y="3"/>
                    <a:pt x="7" y="7"/>
                    <a:pt x="7" y="6"/>
                  </a:cubicBezTo>
                  <a:cubicBezTo>
                    <a:pt x="7" y="4"/>
                    <a:pt x="7" y="0"/>
                    <a:pt x="5" y="0"/>
                  </a:cubicBezTo>
                  <a:cubicBezTo>
                    <a:pt x="4" y="1"/>
                    <a:pt x="0" y="4"/>
                    <a:pt x="0" y="4"/>
                  </a:cubicBezTo>
                  <a:cubicBezTo>
                    <a:pt x="2" y="8"/>
                    <a:pt x="2" y="8"/>
                    <a:pt x="2" y="8"/>
                  </a:cubicBezTo>
                  <a:cubicBezTo>
                    <a:pt x="2" y="8"/>
                    <a:pt x="5" y="8"/>
                    <a:pt x="7" y="8"/>
                  </a:cubicBezTo>
                  <a:cubicBezTo>
                    <a:pt x="9" y="8"/>
                    <a:pt x="12" y="9"/>
                    <a:pt x="13" y="8"/>
                  </a:cubicBezTo>
                  <a:cubicBezTo>
                    <a:pt x="14" y="6"/>
                    <a:pt x="14" y="4"/>
                    <a:pt x="14" y="4"/>
                  </a:cubicBezTo>
                  <a:lnTo>
                    <a:pt x="16"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5" name="Freeform 22"/>
            <p:cNvSpPr>
              <a:spLocks/>
            </p:cNvSpPr>
            <p:nvPr/>
          </p:nvSpPr>
          <p:spPr bwMode="auto">
            <a:xfrm>
              <a:off x="5598766" y="2022624"/>
              <a:ext cx="58738" cy="22225"/>
            </a:xfrm>
            <a:custGeom>
              <a:avLst/>
              <a:gdLst>
                <a:gd name="T0" fmla="*/ 0 w 13"/>
                <a:gd name="T1" fmla="*/ 4 h 5"/>
                <a:gd name="T2" fmla="*/ 6 w 13"/>
                <a:gd name="T3" fmla="*/ 4 h 5"/>
                <a:gd name="T4" fmla="*/ 12 w 13"/>
                <a:gd name="T5" fmla="*/ 4 h 5"/>
                <a:gd name="T6" fmla="*/ 11 w 13"/>
                <a:gd name="T7" fmla="*/ 0 h 5"/>
                <a:gd name="T8" fmla="*/ 4 w 13"/>
                <a:gd name="T9" fmla="*/ 1 h 5"/>
                <a:gd name="T10" fmla="*/ 0 w 13"/>
                <a:gd name="T11" fmla="*/ 4 h 5"/>
              </a:gdLst>
              <a:ahLst/>
              <a:cxnLst>
                <a:cxn ang="0">
                  <a:pos x="T0" y="T1"/>
                </a:cxn>
                <a:cxn ang="0">
                  <a:pos x="T2" y="T3"/>
                </a:cxn>
                <a:cxn ang="0">
                  <a:pos x="T4" y="T5"/>
                </a:cxn>
                <a:cxn ang="0">
                  <a:pos x="T6" y="T7"/>
                </a:cxn>
                <a:cxn ang="0">
                  <a:pos x="T8" y="T9"/>
                </a:cxn>
                <a:cxn ang="0">
                  <a:pos x="T10" y="T11"/>
                </a:cxn>
              </a:cxnLst>
              <a:rect l="0" t="0" r="r" b="b"/>
              <a:pathLst>
                <a:path w="13" h="5">
                  <a:moveTo>
                    <a:pt x="0" y="4"/>
                  </a:moveTo>
                  <a:cubicBezTo>
                    <a:pt x="0" y="4"/>
                    <a:pt x="5" y="4"/>
                    <a:pt x="6" y="4"/>
                  </a:cubicBezTo>
                  <a:cubicBezTo>
                    <a:pt x="8" y="5"/>
                    <a:pt x="12" y="4"/>
                    <a:pt x="12" y="4"/>
                  </a:cubicBezTo>
                  <a:cubicBezTo>
                    <a:pt x="12" y="4"/>
                    <a:pt x="13" y="0"/>
                    <a:pt x="11" y="0"/>
                  </a:cubicBezTo>
                  <a:cubicBezTo>
                    <a:pt x="9" y="0"/>
                    <a:pt x="4" y="1"/>
                    <a:pt x="4" y="1"/>
                  </a:cubicBezTo>
                  <a:lnTo>
                    <a:pt x="0"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6" name="Freeform 23"/>
            <p:cNvSpPr>
              <a:spLocks/>
            </p:cNvSpPr>
            <p:nvPr/>
          </p:nvSpPr>
          <p:spPr bwMode="auto">
            <a:xfrm>
              <a:off x="5562253" y="1944837"/>
              <a:ext cx="71438" cy="31750"/>
            </a:xfrm>
            <a:custGeom>
              <a:avLst/>
              <a:gdLst>
                <a:gd name="T0" fmla="*/ 0 w 45"/>
                <a:gd name="T1" fmla="*/ 6 h 20"/>
                <a:gd name="T2" fmla="*/ 11 w 45"/>
                <a:gd name="T3" fmla="*/ 9 h 20"/>
                <a:gd name="T4" fmla="*/ 14 w 45"/>
                <a:gd name="T5" fmla="*/ 15 h 20"/>
                <a:gd name="T6" fmla="*/ 28 w 45"/>
                <a:gd name="T7" fmla="*/ 12 h 20"/>
                <a:gd name="T8" fmla="*/ 31 w 45"/>
                <a:gd name="T9" fmla="*/ 17 h 20"/>
                <a:gd name="T10" fmla="*/ 43 w 45"/>
                <a:gd name="T11" fmla="*/ 20 h 20"/>
                <a:gd name="T12" fmla="*/ 45 w 45"/>
                <a:gd name="T13" fmla="*/ 6 h 20"/>
                <a:gd name="T14" fmla="*/ 34 w 45"/>
                <a:gd name="T15" fmla="*/ 0 h 20"/>
                <a:gd name="T16" fmla="*/ 20 w 45"/>
                <a:gd name="T17" fmla="*/ 0 h 20"/>
                <a:gd name="T18" fmla="*/ 0 w 45"/>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0">
                  <a:moveTo>
                    <a:pt x="0" y="6"/>
                  </a:moveTo>
                  <a:lnTo>
                    <a:pt x="11" y="9"/>
                  </a:lnTo>
                  <a:lnTo>
                    <a:pt x="14" y="15"/>
                  </a:lnTo>
                  <a:lnTo>
                    <a:pt x="28" y="12"/>
                  </a:lnTo>
                  <a:lnTo>
                    <a:pt x="31" y="17"/>
                  </a:lnTo>
                  <a:lnTo>
                    <a:pt x="43" y="20"/>
                  </a:lnTo>
                  <a:lnTo>
                    <a:pt x="45" y="6"/>
                  </a:lnTo>
                  <a:lnTo>
                    <a:pt x="34" y="0"/>
                  </a:lnTo>
                  <a:lnTo>
                    <a:pt x="20" y="0"/>
                  </a:lnTo>
                  <a:lnTo>
                    <a:pt x="0"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7" name="Freeform 24"/>
            <p:cNvSpPr>
              <a:spLocks/>
            </p:cNvSpPr>
            <p:nvPr/>
          </p:nvSpPr>
          <p:spPr bwMode="auto">
            <a:xfrm>
              <a:off x="5857528" y="2641749"/>
              <a:ext cx="158750" cy="127000"/>
            </a:xfrm>
            <a:custGeom>
              <a:avLst/>
              <a:gdLst>
                <a:gd name="T0" fmla="*/ 22 w 35"/>
                <a:gd name="T1" fmla="*/ 2 h 28"/>
                <a:gd name="T2" fmla="*/ 14 w 35"/>
                <a:gd name="T3" fmla="*/ 8 h 28"/>
                <a:gd name="T4" fmla="*/ 6 w 35"/>
                <a:gd name="T5" fmla="*/ 14 h 28"/>
                <a:gd name="T6" fmla="*/ 0 w 35"/>
                <a:gd name="T7" fmla="*/ 24 h 28"/>
                <a:gd name="T8" fmla="*/ 10 w 35"/>
                <a:gd name="T9" fmla="*/ 24 h 28"/>
                <a:gd name="T10" fmla="*/ 23 w 35"/>
                <a:gd name="T11" fmla="*/ 22 h 28"/>
                <a:gd name="T12" fmla="*/ 24 w 35"/>
                <a:gd name="T13" fmla="*/ 25 h 28"/>
                <a:gd name="T14" fmla="*/ 28 w 35"/>
                <a:gd name="T15" fmla="*/ 28 h 28"/>
                <a:gd name="T16" fmla="*/ 32 w 35"/>
                <a:gd name="T17" fmla="*/ 27 h 28"/>
                <a:gd name="T18" fmla="*/ 34 w 35"/>
                <a:gd name="T19" fmla="*/ 23 h 28"/>
                <a:gd name="T20" fmla="*/ 33 w 35"/>
                <a:gd name="T21" fmla="*/ 21 h 28"/>
                <a:gd name="T22" fmla="*/ 33 w 35"/>
                <a:gd name="T23" fmla="*/ 17 h 28"/>
                <a:gd name="T24" fmla="*/ 34 w 35"/>
                <a:gd name="T25" fmla="*/ 12 h 28"/>
                <a:gd name="T26" fmla="*/ 27 w 35"/>
                <a:gd name="T27" fmla="*/ 11 h 28"/>
                <a:gd name="T28" fmla="*/ 23 w 35"/>
                <a:gd name="T29" fmla="*/ 11 h 28"/>
                <a:gd name="T30" fmla="*/ 26 w 35"/>
                <a:gd name="T31" fmla="*/ 8 h 28"/>
                <a:gd name="T32" fmla="*/ 19 w 35"/>
                <a:gd name="T33" fmla="*/ 7 h 28"/>
                <a:gd name="T34" fmla="*/ 28 w 35"/>
                <a:gd name="T35" fmla="*/ 0 h 28"/>
                <a:gd name="T36" fmla="*/ 21 w 35"/>
                <a:gd name="T37" fmla="*/ 1 h 28"/>
                <a:gd name="T38" fmla="*/ 22 w 35"/>
                <a:gd name="T3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8">
                  <a:moveTo>
                    <a:pt x="22" y="2"/>
                  </a:moveTo>
                  <a:cubicBezTo>
                    <a:pt x="22" y="2"/>
                    <a:pt x="16" y="4"/>
                    <a:pt x="14" y="8"/>
                  </a:cubicBezTo>
                  <a:cubicBezTo>
                    <a:pt x="12" y="11"/>
                    <a:pt x="9" y="14"/>
                    <a:pt x="6" y="14"/>
                  </a:cubicBezTo>
                  <a:cubicBezTo>
                    <a:pt x="4" y="15"/>
                    <a:pt x="0" y="24"/>
                    <a:pt x="0" y="24"/>
                  </a:cubicBezTo>
                  <a:cubicBezTo>
                    <a:pt x="0" y="24"/>
                    <a:pt x="0" y="24"/>
                    <a:pt x="10" y="24"/>
                  </a:cubicBezTo>
                  <a:cubicBezTo>
                    <a:pt x="19" y="24"/>
                    <a:pt x="23" y="22"/>
                    <a:pt x="23" y="22"/>
                  </a:cubicBezTo>
                  <a:cubicBezTo>
                    <a:pt x="24" y="25"/>
                    <a:pt x="24" y="25"/>
                    <a:pt x="24" y="25"/>
                  </a:cubicBezTo>
                  <a:cubicBezTo>
                    <a:pt x="28" y="28"/>
                    <a:pt x="28" y="28"/>
                    <a:pt x="28" y="28"/>
                  </a:cubicBezTo>
                  <a:cubicBezTo>
                    <a:pt x="28" y="28"/>
                    <a:pt x="31" y="28"/>
                    <a:pt x="32" y="27"/>
                  </a:cubicBezTo>
                  <a:cubicBezTo>
                    <a:pt x="34" y="25"/>
                    <a:pt x="34" y="23"/>
                    <a:pt x="34" y="23"/>
                  </a:cubicBezTo>
                  <a:cubicBezTo>
                    <a:pt x="33" y="21"/>
                    <a:pt x="33" y="21"/>
                    <a:pt x="33" y="21"/>
                  </a:cubicBezTo>
                  <a:cubicBezTo>
                    <a:pt x="33" y="17"/>
                    <a:pt x="33" y="17"/>
                    <a:pt x="33" y="17"/>
                  </a:cubicBezTo>
                  <a:cubicBezTo>
                    <a:pt x="34" y="12"/>
                    <a:pt x="34" y="12"/>
                    <a:pt x="34" y="12"/>
                  </a:cubicBezTo>
                  <a:cubicBezTo>
                    <a:pt x="34" y="12"/>
                    <a:pt x="29" y="10"/>
                    <a:pt x="27" y="11"/>
                  </a:cubicBezTo>
                  <a:cubicBezTo>
                    <a:pt x="24" y="12"/>
                    <a:pt x="23" y="11"/>
                    <a:pt x="23" y="11"/>
                  </a:cubicBezTo>
                  <a:cubicBezTo>
                    <a:pt x="26" y="8"/>
                    <a:pt x="26" y="8"/>
                    <a:pt x="26" y="8"/>
                  </a:cubicBezTo>
                  <a:cubicBezTo>
                    <a:pt x="26" y="8"/>
                    <a:pt x="21" y="6"/>
                    <a:pt x="19" y="7"/>
                  </a:cubicBezTo>
                  <a:cubicBezTo>
                    <a:pt x="18" y="8"/>
                    <a:pt x="35" y="0"/>
                    <a:pt x="28" y="0"/>
                  </a:cubicBezTo>
                  <a:cubicBezTo>
                    <a:pt x="21" y="1"/>
                    <a:pt x="21" y="1"/>
                    <a:pt x="21" y="1"/>
                  </a:cubicBezTo>
                  <a:lnTo>
                    <a:pt x="22" y="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8" name="Freeform 25"/>
            <p:cNvSpPr>
              <a:spLocks/>
            </p:cNvSpPr>
            <p:nvPr/>
          </p:nvSpPr>
          <p:spPr bwMode="auto">
            <a:xfrm>
              <a:off x="5401916" y="4386412"/>
              <a:ext cx="328613" cy="390525"/>
            </a:xfrm>
            <a:custGeom>
              <a:avLst/>
              <a:gdLst>
                <a:gd name="T0" fmla="*/ 3 w 72"/>
                <a:gd name="T1" fmla="*/ 12 h 86"/>
                <a:gd name="T2" fmla="*/ 5 w 72"/>
                <a:gd name="T3" fmla="*/ 16 h 86"/>
                <a:gd name="T4" fmla="*/ 5 w 72"/>
                <a:gd name="T5" fmla="*/ 23 h 86"/>
                <a:gd name="T6" fmla="*/ 6 w 72"/>
                <a:gd name="T7" fmla="*/ 29 h 86"/>
                <a:gd name="T8" fmla="*/ 4 w 72"/>
                <a:gd name="T9" fmla="*/ 33 h 86"/>
                <a:gd name="T10" fmla="*/ 4 w 72"/>
                <a:gd name="T11" fmla="*/ 38 h 86"/>
                <a:gd name="T12" fmla="*/ 7 w 72"/>
                <a:gd name="T13" fmla="*/ 42 h 86"/>
                <a:gd name="T14" fmla="*/ 6 w 72"/>
                <a:gd name="T15" fmla="*/ 47 h 86"/>
                <a:gd name="T16" fmla="*/ 4 w 72"/>
                <a:gd name="T17" fmla="*/ 51 h 86"/>
                <a:gd name="T18" fmla="*/ 5 w 72"/>
                <a:gd name="T19" fmla="*/ 51 h 86"/>
                <a:gd name="T20" fmla="*/ 8 w 72"/>
                <a:gd name="T21" fmla="*/ 58 h 86"/>
                <a:gd name="T22" fmla="*/ 12 w 72"/>
                <a:gd name="T23" fmla="*/ 65 h 86"/>
                <a:gd name="T24" fmla="*/ 14 w 72"/>
                <a:gd name="T25" fmla="*/ 73 h 86"/>
                <a:gd name="T26" fmla="*/ 16 w 72"/>
                <a:gd name="T27" fmla="*/ 79 h 86"/>
                <a:gd name="T28" fmla="*/ 19 w 72"/>
                <a:gd name="T29" fmla="*/ 84 h 86"/>
                <a:gd name="T30" fmla="*/ 22 w 72"/>
                <a:gd name="T31" fmla="*/ 84 h 86"/>
                <a:gd name="T32" fmla="*/ 23 w 72"/>
                <a:gd name="T33" fmla="*/ 82 h 86"/>
                <a:gd name="T34" fmla="*/ 23 w 72"/>
                <a:gd name="T35" fmla="*/ 82 h 86"/>
                <a:gd name="T36" fmla="*/ 23 w 72"/>
                <a:gd name="T37" fmla="*/ 82 h 86"/>
                <a:gd name="T38" fmla="*/ 25 w 72"/>
                <a:gd name="T39" fmla="*/ 80 h 86"/>
                <a:gd name="T40" fmla="*/ 32 w 72"/>
                <a:gd name="T41" fmla="*/ 79 h 86"/>
                <a:gd name="T42" fmla="*/ 37 w 72"/>
                <a:gd name="T43" fmla="*/ 83 h 86"/>
                <a:gd name="T44" fmla="*/ 39 w 72"/>
                <a:gd name="T45" fmla="*/ 80 h 86"/>
                <a:gd name="T46" fmla="*/ 45 w 72"/>
                <a:gd name="T47" fmla="*/ 79 h 86"/>
                <a:gd name="T48" fmla="*/ 46 w 72"/>
                <a:gd name="T49" fmla="*/ 79 h 86"/>
                <a:gd name="T50" fmla="*/ 47 w 72"/>
                <a:gd name="T51" fmla="*/ 76 h 86"/>
                <a:gd name="T52" fmla="*/ 47 w 72"/>
                <a:gd name="T53" fmla="*/ 70 h 86"/>
                <a:gd name="T54" fmla="*/ 48 w 72"/>
                <a:gd name="T55" fmla="*/ 66 h 86"/>
                <a:gd name="T56" fmla="*/ 52 w 72"/>
                <a:gd name="T57" fmla="*/ 63 h 86"/>
                <a:gd name="T58" fmla="*/ 60 w 72"/>
                <a:gd name="T59" fmla="*/ 61 h 86"/>
                <a:gd name="T60" fmla="*/ 67 w 72"/>
                <a:gd name="T61" fmla="*/ 64 h 86"/>
                <a:gd name="T62" fmla="*/ 69 w 72"/>
                <a:gd name="T63" fmla="*/ 66 h 86"/>
                <a:gd name="T64" fmla="*/ 70 w 72"/>
                <a:gd name="T65" fmla="*/ 61 h 86"/>
                <a:gd name="T66" fmla="*/ 71 w 72"/>
                <a:gd name="T67" fmla="*/ 56 h 86"/>
                <a:gd name="T68" fmla="*/ 67 w 72"/>
                <a:gd name="T69" fmla="*/ 49 h 86"/>
                <a:gd name="T70" fmla="*/ 66 w 72"/>
                <a:gd name="T71" fmla="*/ 43 h 86"/>
                <a:gd name="T72" fmla="*/ 57 w 72"/>
                <a:gd name="T73" fmla="*/ 43 h 86"/>
                <a:gd name="T74" fmla="*/ 54 w 72"/>
                <a:gd name="T75" fmla="*/ 36 h 86"/>
                <a:gd name="T76" fmla="*/ 52 w 72"/>
                <a:gd name="T77" fmla="*/ 27 h 86"/>
                <a:gd name="T78" fmla="*/ 43 w 72"/>
                <a:gd name="T79" fmla="*/ 24 h 86"/>
                <a:gd name="T80" fmla="*/ 35 w 72"/>
                <a:gd name="T81" fmla="*/ 19 h 86"/>
                <a:gd name="T82" fmla="*/ 30 w 72"/>
                <a:gd name="T83" fmla="*/ 18 h 86"/>
                <a:gd name="T84" fmla="*/ 26 w 72"/>
                <a:gd name="T85" fmla="*/ 13 h 86"/>
                <a:gd name="T86" fmla="*/ 24 w 72"/>
                <a:gd name="T87" fmla="*/ 3 h 86"/>
                <a:gd name="T88" fmla="*/ 19 w 72"/>
                <a:gd name="T89" fmla="*/ 2 h 86"/>
                <a:gd name="T90" fmla="*/ 13 w 72"/>
                <a:gd name="T91" fmla="*/ 5 h 86"/>
                <a:gd name="T92" fmla="*/ 9 w 72"/>
                <a:gd name="T93" fmla="*/ 8 h 86"/>
                <a:gd name="T94" fmla="*/ 5 w 72"/>
                <a:gd name="T95" fmla="*/ 9 h 86"/>
                <a:gd name="T96" fmla="*/ 0 w 72"/>
                <a:gd name="T97" fmla="*/ 9 h 86"/>
                <a:gd name="T98" fmla="*/ 3 w 72"/>
                <a:gd name="T9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86">
                  <a:moveTo>
                    <a:pt x="3" y="12"/>
                  </a:moveTo>
                  <a:cubicBezTo>
                    <a:pt x="4" y="14"/>
                    <a:pt x="4" y="14"/>
                    <a:pt x="5" y="16"/>
                  </a:cubicBezTo>
                  <a:cubicBezTo>
                    <a:pt x="7" y="19"/>
                    <a:pt x="5" y="20"/>
                    <a:pt x="5" y="23"/>
                  </a:cubicBezTo>
                  <a:cubicBezTo>
                    <a:pt x="5" y="26"/>
                    <a:pt x="6" y="28"/>
                    <a:pt x="6" y="29"/>
                  </a:cubicBezTo>
                  <a:cubicBezTo>
                    <a:pt x="6" y="30"/>
                    <a:pt x="4" y="31"/>
                    <a:pt x="4" y="33"/>
                  </a:cubicBezTo>
                  <a:cubicBezTo>
                    <a:pt x="4" y="35"/>
                    <a:pt x="4" y="37"/>
                    <a:pt x="4" y="38"/>
                  </a:cubicBezTo>
                  <a:cubicBezTo>
                    <a:pt x="4" y="39"/>
                    <a:pt x="6" y="40"/>
                    <a:pt x="7" y="42"/>
                  </a:cubicBezTo>
                  <a:cubicBezTo>
                    <a:pt x="8" y="44"/>
                    <a:pt x="7" y="45"/>
                    <a:pt x="6" y="47"/>
                  </a:cubicBezTo>
                  <a:cubicBezTo>
                    <a:pt x="4" y="49"/>
                    <a:pt x="4" y="50"/>
                    <a:pt x="4" y="51"/>
                  </a:cubicBezTo>
                  <a:cubicBezTo>
                    <a:pt x="5" y="51"/>
                    <a:pt x="5" y="51"/>
                    <a:pt x="5" y="51"/>
                  </a:cubicBezTo>
                  <a:cubicBezTo>
                    <a:pt x="6" y="53"/>
                    <a:pt x="7" y="55"/>
                    <a:pt x="8" y="58"/>
                  </a:cubicBezTo>
                  <a:cubicBezTo>
                    <a:pt x="10" y="61"/>
                    <a:pt x="12" y="62"/>
                    <a:pt x="12" y="65"/>
                  </a:cubicBezTo>
                  <a:cubicBezTo>
                    <a:pt x="12" y="69"/>
                    <a:pt x="13" y="71"/>
                    <a:pt x="14" y="73"/>
                  </a:cubicBezTo>
                  <a:cubicBezTo>
                    <a:pt x="15" y="74"/>
                    <a:pt x="15" y="78"/>
                    <a:pt x="16" y="79"/>
                  </a:cubicBezTo>
                  <a:cubicBezTo>
                    <a:pt x="18" y="80"/>
                    <a:pt x="16" y="83"/>
                    <a:pt x="19" y="84"/>
                  </a:cubicBezTo>
                  <a:cubicBezTo>
                    <a:pt x="21" y="86"/>
                    <a:pt x="22" y="85"/>
                    <a:pt x="22" y="84"/>
                  </a:cubicBezTo>
                  <a:cubicBezTo>
                    <a:pt x="22" y="83"/>
                    <a:pt x="22" y="83"/>
                    <a:pt x="23" y="82"/>
                  </a:cubicBezTo>
                  <a:cubicBezTo>
                    <a:pt x="23" y="82"/>
                    <a:pt x="23" y="82"/>
                    <a:pt x="23" y="82"/>
                  </a:cubicBezTo>
                  <a:cubicBezTo>
                    <a:pt x="23" y="82"/>
                    <a:pt x="23" y="82"/>
                    <a:pt x="23" y="82"/>
                  </a:cubicBezTo>
                  <a:cubicBezTo>
                    <a:pt x="24" y="81"/>
                    <a:pt x="24" y="81"/>
                    <a:pt x="25" y="80"/>
                  </a:cubicBezTo>
                  <a:cubicBezTo>
                    <a:pt x="26" y="79"/>
                    <a:pt x="27" y="79"/>
                    <a:pt x="32" y="79"/>
                  </a:cubicBezTo>
                  <a:cubicBezTo>
                    <a:pt x="36" y="80"/>
                    <a:pt x="36" y="82"/>
                    <a:pt x="37" y="83"/>
                  </a:cubicBezTo>
                  <a:cubicBezTo>
                    <a:pt x="38" y="84"/>
                    <a:pt x="38" y="81"/>
                    <a:pt x="39" y="80"/>
                  </a:cubicBezTo>
                  <a:cubicBezTo>
                    <a:pt x="40" y="78"/>
                    <a:pt x="43" y="79"/>
                    <a:pt x="45" y="79"/>
                  </a:cubicBezTo>
                  <a:cubicBezTo>
                    <a:pt x="46" y="79"/>
                    <a:pt x="46" y="79"/>
                    <a:pt x="46" y="79"/>
                  </a:cubicBezTo>
                  <a:cubicBezTo>
                    <a:pt x="46" y="79"/>
                    <a:pt x="47" y="77"/>
                    <a:pt x="47" y="76"/>
                  </a:cubicBezTo>
                  <a:cubicBezTo>
                    <a:pt x="47" y="75"/>
                    <a:pt x="47" y="72"/>
                    <a:pt x="47" y="70"/>
                  </a:cubicBezTo>
                  <a:cubicBezTo>
                    <a:pt x="48" y="68"/>
                    <a:pt x="48" y="68"/>
                    <a:pt x="48" y="66"/>
                  </a:cubicBezTo>
                  <a:cubicBezTo>
                    <a:pt x="49" y="65"/>
                    <a:pt x="51" y="64"/>
                    <a:pt x="52" y="63"/>
                  </a:cubicBezTo>
                  <a:cubicBezTo>
                    <a:pt x="54" y="62"/>
                    <a:pt x="58" y="62"/>
                    <a:pt x="60" y="61"/>
                  </a:cubicBezTo>
                  <a:cubicBezTo>
                    <a:pt x="63" y="61"/>
                    <a:pt x="65" y="62"/>
                    <a:pt x="67" y="64"/>
                  </a:cubicBezTo>
                  <a:cubicBezTo>
                    <a:pt x="68" y="64"/>
                    <a:pt x="68" y="65"/>
                    <a:pt x="69" y="66"/>
                  </a:cubicBezTo>
                  <a:cubicBezTo>
                    <a:pt x="69" y="65"/>
                    <a:pt x="71" y="63"/>
                    <a:pt x="70" y="61"/>
                  </a:cubicBezTo>
                  <a:cubicBezTo>
                    <a:pt x="70" y="60"/>
                    <a:pt x="71" y="59"/>
                    <a:pt x="71" y="56"/>
                  </a:cubicBezTo>
                  <a:cubicBezTo>
                    <a:pt x="72" y="54"/>
                    <a:pt x="70" y="51"/>
                    <a:pt x="67" y="49"/>
                  </a:cubicBezTo>
                  <a:cubicBezTo>
                    <a:pt x="64" y="48"/>
                    <a:pt x="66" y="45"/>
                    <a:pt x="66" y="43"/>
                  </a:cubicBezTo>
                  <a:cubicBezTo>
                    <a:pt x="66" y="42"/>
                    <a:pt x="60" y="43"/>
                    <a:pt x="57" y="43"/>
                  </a:cubicBezTo>
                  <a:cubicBezTo>
                    <a:pt x="54" y="43"/>
                    <a:pt x="55" y="40"/>
                    <a:pt x="54" y="36"/>
                  </a:cubicBezTo>
                  <a:cubicBezTo>
                    <a:pt x="53" y="31"/>
                    <a:pt x="55" y="31"/>
                    <a:pt x="52" y="27"/>
                  </a:cubicBezTo>
                  <a:cubicBezTo>
                    <a:pt x="50" y="24"/>
                    <a:pt x="46" y="26"/>
                    <a:pt x="43" y="24"/>
                  </a:cubicBezTo>
                  <a:cubicBezTo>
                    <a:pt x="40" y="22"/>
                    <a:pt x="39" y="21"/>
                    <a:pt x="35" y="19"/>
                  </a:cubicBezTo>
                  <a:cubicBezTo>
                    <a:pt x="31" y="18"/>
                    <a:pt x="32" y="19"/>
                    <a:pt x="30" y="18"/>
                  </a:cubicBezTo>
                  <a:cubicBezTo>
                    <a:pt x="28" y="17"/>
                    <a:pt x="28" y="15"/>
                    <a:pt x="26" y="13"/>
                  </a:cubicBezTo>
                  <a:cubicBezTo>
                    <a:pt x="24" y="11"/>
                    <a:pt x="24" y="7"/>
                    <a:pt x="24" y="3"/>
                  </a:cubicBezTo>
                  <a:cubicBezTo>
                    <a:pt x="24" y="0"/>
                    <a:pt x="22" y="1"/>
                    <a:pt x="19" y="2"/>
                  </a:cubicBezTo>
                  <a:cubicBezTo>
                    <a:pt x="16" y="2"/>
                    <a:pt x="15" y="4"/>
                    <a:pt x="13" y="5"/>
                  </a:cubicBezTo>
                  <a:cubicBezTo>
                    <a:pt x="12" y="7"/>
                    <a:pt x="11" y="6"/>
                    <a:pt x="9" y="8"/>
                  </a:cubicBezTo>
                  <a:cubicBezTo>
                    <a:pt x="7" y="10"/>
                    <a:pt x="7" y="10"/>
                    <a:pt x="5" y="9"/>
                  </a:cubicBezTo>
                  <a:cubicBezTo>
                    <a:pt x="4" y="8"/>
                    <a:pt x="1" y="9"/>
                    <a:pt x="0" y="9"/>
                  </a:cubicBezTo>
                  <a:cubicBezTo>
                    <a:pt x="2" y="9"/>
                    <a:pt x="2" y="11"/>
                    <a:pt x="3"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9" name="Freeform 26"/>
            <p:cNvSpPr>
              <a:spLocks/>
            </p:cNvSpPr>
            <p:nvPr/>
          </p:nvSpPr>
          <p:spPr bwMode="auto">
            <a:xfrm>
              <a:off x="5611466" y="4664224"/>
              <a:ext cx="219075" cy="241300"/>
            </a:xfrm>
            <a:custGeom>
              <a:avLst/>
              <a:gdLst>
                <a:gd name="T0" fmla="*/ 14 w 48"/>
                <a:gd name="T1" fmla="*/ 0 h 53"/>
                <a:gd name="T2" fmla="*/ 6 w 48"/>
                <a:gd name="T3" fmla="*/ 2 h 53"/>
                <a:gd name="T4" fmla="*/ 2 w 48"/>
                <a:gd name="T5" fmla="*/ 5 h 53"/>
                <a:gd name="T6" fmla="*/ 1 w 48"/>
                <a:gd name="T7" fmla="*/ 9 h 53"/>
                <a:gd name="T8" fmla="*/ 1 w 48"/>
                <a:gd name="T9" fmla="*/ 15 h 53"/>
                <a:gd name="T10" fmla="*/ 0 w 48"/>
                <a:gd name="T11" fmla="*/ 18 h 53"/>
                <a:gd name="T12" fmla="*/ 1 w 48"/>
                <a:gd name="T13" fmla="*/ 20 h 53"/>
                <a:gd name="T14" fmla="*/ 7 w 48"/>
                <a:gd name="T15" fmla="*/ 26 h 53"/>
                <a:gd name="T16" fmla="*/ 11 w 48"/>
                <a:gd name="T17" fmla="*/ 30 h 53"/>
                <a:gd name="T18" fmla="*/ 19 w 48"/>
                <a:gd name="T19" fmla="*/ 33 h 53"/>
                <a:gd name="T20" fmla="*/ 27 w 48"/>
                <a:gd name="T21" fmla="*/ 37 h 53"/>
                <a:gd name="T22" fmla="*/ 30 w 48"/>
                <a:gd name="T23" fmla="*/ 41 h 53"/>
                <a:gd name="T24" fmla="*/ 27 w 48"/>
                <a:gd name="T25" fmla="*/ 48 h 53"/>
                <a:gd name="T26" fmla="*/ 28 w 48"/>
                <a:gd name="T27" fmla="*/ 51 h 53"/>
                <a:gd name="T28" fmla="*/ 37 w 48"/>
                <a:gd name="T29" fmla="*/ 53 h 53"/>
                <a:gd name="T30" fmla="*/ 45 w 48"/>
                <a:gd name="T31" fmla="*/ 49 h 53"/>
                <a:gd name="T32" fmla="*/ 46 w 48"/>
                <a:gd name="T33" fmla="*/ 41 h 53"/>
                <a:gd name="T34" fmla="*/ 46 w 48"/>
                <a:gd name="T35" fmla="*/ 41 h 53"/>
                <a:gd name="T36" fmla="*/ 46 w 48"/>
                <a:gd name="T37" fmla="*/ 37 h 53"/>
                <a:gd name="T38" fmla="*/ 47 w 48"/>
                <a:gd name="T39" fmla="*/ 34 h 53"/>
                <a:gd name="T40" fmla="*/ 44 w 48"/>
                <a:gd name="T41" fmla="*/ 30 h 53"/>
                <a:gd name="T42" fmla="*/ 40 w 48"/>
                <a:gd name="T43" fmla="*/ 28 h 53"/>
                <a:gd name="T44" fmla="*/ 35 w 48"/>
                <a:gd name="T45" fmla="*/ 19 h 53"/>
                <a:gd name="T46" fmla="*/ 28 w 48"/>
                <a:gd name="T47" fmla="*/ 19 h 53"/>
                <a:gd name="T48" fmla="*/ 25 w 48"/>
                <a:gd name="T49" fmla="*/ 17 h 53"/>
                <a:gd name="T50" fmla="*/ 25 w 48"/>
                <a:gd name="T51" fmla="*/ 9 h 53"/>
                <a:gd name="T52" fmla="*/ 23 w 48"/>
                <a:gd name="T53" fmla="*/ 5 h 53"/>
                <a:gd name="T54" fmla="*/ 23 w 48"/>
                <a:gd name="T55" fmla="*/ 6 h 53"/>
                <a:gd name="T56" fmla="*/ 23 w 48"/>
                <a:gd name="T57" fmla="*/ 5 h 53"/>
                <a:gd name="T58" fmla="*/ 21 w 48"/>
                <a:gd name="T59" fmla="*/ 3 h 53"/>
                <a:gd name="T60" fmla="*/ 14 w 48"/>
                <a:gd name="T6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3">
                  <a:moveTo>
                    <a:pt x="14" y="0"/>
                  </a:moveTo>
                  <a:cubicBezTo>
                    <a:pt x="12" y="1"/>
                    <a:pt x="8" y="1"/>
                    <a:pt x="6" y="2"/>
                  </a:cubicBezTo>
                  <a:cubicBezTo>
                    <a:pt x="5" y="3"/>
                    <a:pt x="3" y="4"/>
                    <a:pt x="2" y="5"/>
                  </a:cubicBezTo>
                  <a:cubicBezTo>
                    <a:pt x="2" y="7"/>
                    <a:pt x="2" y="7"/>
                    <a:pt x="1" y="9"/>
                  </a:cubicBezTo>
                  <a:cubicBezTo>
                    <a:pt x="1" y="11"/>
                    <a:pt x="1" y="14"/>
                    <a:pt x="1" y="15"/>
                  </a:cubicBezTo>
                  <a:cubicBezTo>
                    <a:pt x="1" y="16"/>
                    <a:pt x="0" y="18"/>
                    <a:pt x="0" y="18"/>
                  </a:cubicBezTo>
                  <a:cubicBezTo>
                    <a:pt x="1" y="19"/>
                    <a:pt x="1" y="20"/>
                    <a:pt x="1" y="20"/>
                  </a:cubicBezTo>
                  <a:cubicBezTo>
                    <a:pt x="2" y="21"/>
                    <a:pt x="5" y="24"/>
                    <a:pt x="7" y="26"/>
                  </a:cubicBezTo>
                  <a:cubicBezTo>
                    <a:pt x="9" y="28"/>
                    <a:pt x="9" y="29"/>
                    <a:pt x="11" y="30"/>
                  </a:cubicBezTo>
                  <a:cubicBezTo>
                    <a:pt x="12" y="30"/>
                    <a:pt x="17" y="32"/>
                    <a:pt x="19" y="33"/>
                  </a:cubicBezTo>
                  <a:cubicBezTo>
                    <a:pt x="21" y="34"/>
                    <a:pt x="25" y="36"/>
                    <a:pt x="27" y="37"/>
                  </a:cubicBezTo>
                  <a:cubicBezTo>
                    <a:pt x="30" y="38"/>
                    <a:pt x="30" y="40"/>
                    <a:pt x="30" y="41"/>
                  </a:cubicBezTo>
                  <a:cubicBezTo>
                    <a:pt x="29" y="42"/>
                    <a:pt x="28" y="46"/>
                    <a:pt x="27" y="48"/>
                  </a:cubicBezTo>
                  <a:cubicBezTo>
                    <a:pt x="27" y="49"/>
                    <a:pt x="26" y="51"/>
                    <a:pt x="28" y="51"/>
                  </a:cubicBezTo>
                  <a:cubicBezTo>
                    <a:pt x="29" y="51"/>
                    <a:pt x="35" y="53"/>
                    <a:pt x="37" y="53"/>
                  </a:cubicBezTo>
                  <a:cubicBezTo>
                    <a:pt x="38" y="52"/>
                    <a:pt x="43" y="51"/>
                    <a:pt x="45" y="49"/>
                  </a:cubicBezTo>
                  <a:cubicBezTo>
                    <a:pt x="47" y="47"/>
                    <a:pt x="46" y="41"/>
                    <a:pt x="46" y="41"/>
                  </a:cubicBezTo>
                  <a:cubicBezTo>
                    <a:pt x="46" y="41"/>
                    <a:pt x="46" y="41"/>
                    <a:pt x="46" y="41"/>
                  </a:cubicBezTo>
                  <a:cubicBezTo>
                    <a:pt x="46" y="40"/>
                    <a:pt x="46" y="39"/>
                    <a:pt x="46" y="37"/>
                  </a:cubicBezTo>
                  <a:cubicBezTo>
                    <a:pt x="46" y="35"/>
                    <a:pt x="48" y="36"/>
                    <a:pt x="47" y="34"/>
                  </a:cubicBezTo>
                  <a:cubicBezTo>
                    <a:pt x="47" y="32"/>
                    <a:pt x="46" y="29"/>
                    <a:pt x="44" y="30"/>
                  </a:cubicBezTo>
                  <a:cubicBezTo>
                    <a:pt x="42" y="30"/>
                    <a:pt x="41" y="31"/>
                    <a:pt x="40" y="28"/>
                  </a:cubicBezTo>
                  <a:cubicBezTo>
                    <a:pt x="39" y="26"/>
                    <a:pt x="39" y="19"/>
                    <a:pt x="35" y="19"/>
                  </a:cubicBezTo>
                  <a:cubicBezTo>
                    <a:pt x="32" y="19"/>
                    <a:pt x="31" y="20"/>
                    <a:pt x="28" y="19"/>
                  </a:cubicBezTo>
                  <a:cubicBezTo>
                    <a:pt x="25" y="18"/>
                    <a:pt x="26" y="20"/>
                    <a:pt x="25" y="17"/>
                  </a:cubicBezTo>
                  <a:cubicBezTo>
                    <a:pt x="25" y="13"/>
                    <a:pt x="25" y="11"/>
                    <a:pt x="25" y="9"/>
                  </a:cubicBezTo>
                  <a:cubicBezTo>
                    <a:pt x="24" y="8"/>
                    <a:pt x="24" y="7"/>
                    <a:pt x="23" y="5"/>
                  </a:cubicBezTo>
                  <a:cubicBezTo>
                    <a:pt x="23" y="5"/>
                    <a:pt x="23" y="6"/>
                    <a:pt x="23" y="6"/>
                  </a:cubicBezTo>
                  <a:cubicBezTo>
                    <a:pt x="23" y="6"/>
                    <a:pt x="23" y="5"/>
                    <a:pt x="23" y="5"/>
                  </a:cubicBezTo>
                  <a:cubicBezTo>
                    <a:pt x="22" y="4"/>
                    <a:pt x="22" y="3"/>
                    <a:pt x="21" y="3"/>
                  </a:cubicBezTo>
                  <a:cubicBezTo>
                    <a:pt x="19" y="1"/>
                    <a:pt x="17" y="0"/>
                    <a:pt x="1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0" name="Freeform 27"/>
            <p:cNvSpPr>
              <a:spLocks/>
            </p:cNvSpPr>
            <p:nvPr/>
          </p:nvSpPr>
          <p:spPr bwMode="auto">
            <a:xfrm>
              <a:off x="5770216" y="3948262"/>
              <a:ext cx="82550" cy="100013"/>
            </a:xfrm>
            <a:custGeom>
              <a:avLst/>
              <a:gdLst>
                <a:gd name="T0" fmla="*/ 2 w 18"/>
                <a:gd name="T1" fmla="*/ 6 h 22"/>
                <a:gd name="T2" fmla="*/ 4 w 18"/>
                <a:gd name="T3" fmla="*/ 11 h 22"/>
                <a:gd name="T4" fmla="*/ 4 w 18"/>
                <a:gd name="T5" fmla="*/ 15 h 22"/>
                <a:gd name="T6" fmla="*/ 3 w 18"/>
                <a:gd name="T7" fmla="*/ 19 h 22"/>
                <a:gd name="T8" fmla="*/ 0 w 18"/>
                <a:gd name="T9" fmla="*/ 20 h 22"/>
                <a:gd name="T10" fmla="*/ 1 w 18"/>
                <a:gd name="T11" fmla="*/ 21 h 22"/>
                <a:gd name="T12" fmla="*/ 5 w 18"/>
                <a:gd name="T13" fmla="*/ 22 h 22"/>
                <a:gd name="T14" fmla="*/ 11 w 18"/>
                <a:gd name="T15" fmla="*/ 21 h 22"/>
                <a:gd name="T16" fmla="*/ 14 w 18"/>
                <a:gd name="T17" fmla="*/ 16 h 22"/>
                <a:gd name="T18" fmla="*/ 16 w 18"/>
                <a:gd name="T19" fmla="*/ 12 h 22"/>
                <a:gd name="T20" fmla="*/ 18 w 18"/>
                <a:gd name="T21" fmla="*/ 8 h 22"/>
                <a:gd name="T22" fmla="*/ 18 w 18"/>
                <a:gd name="T23" fmla="*/ 7 h 22"/>
                <a:gd name="T24" fmla="*/ 6 w 18"/>
                <a:gd name="T25" fmla="*/ 0 h 22"/>
                <a:gd name="T26" fmla="*/ 5 w 18"/>
                <a:gd name="T27" fmla="*/ 0 h 22"/>
                <a:gd name="T28" fmla="*/ 3 w 18"/>
                <a:gd name="T29" fmla="*/ 2 h 22"/>
                <a:gd name="T30" fmla="*/ 2 w 18"/>
                <a:gd name="T3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2" y="6"/>
                  </a:moveTo>
                  <a:cubicBezTo>
                    <a:pt x="2" y="8"/>
                    <a:pt x="3" y="10"/>
                    <a:pt x="4" y="11"/>
                  </a:cubicBezTo>
                  <a:cubicBezTo>
                    <a:pt x="5" y="12"/>
                    <a:pt x="5" y="13"/>
                    <a:pt x="4" y="15"/>
                  </a:cubicBezTo>
                  <a:cubicBezTo>
                    <a:pt x="4" y="17"/>
                    <a:pt x="3" y="17"/>
                    <a:pt x="3" y="19"/>
                  </a:cubicBezTo>
                  <a:cubicBezTo>
                    <a:pt x="3" y="20"/>
                    <a:pt x="3" y="21"/>
                    <a:pt x="0" y="20"/>
                  </a:cubicBezTo>
                  <a:cubicBezTo>
                    <a:pt x="0" y="20"/>
                    <a:pt x="1" y="21"/>
                    <a:pt x="1" y="21"/>
                  </a:cubicBezTo>
                  <a:cubicBezTo>
                    <a:pt x="2" y="22"/>
                    <a:pt x="3" y="22"/>
                    <a:pt x="5" y="22"/>
                  </a:cubicBezTo>
                  <a:cubicBezTo>
                    <a:pt x="6" y="21"/>
                    <a:pt x="9" y="22"/>
                    <a:pt x="11" y="21"/>
                  </a:cubicBezTo>
                  <a:cubicBezTo>
                    <a:pt x="13" y="21"/>
                    <a:pt x="13" y="19"/>
                    <a:pt x="14" y="16"/>
                  </a:cubicBezTo>
                  <a:cubicBezTo>
                    <a:pt x="15" y="14"/>
                    <a:pt x="15" y="14"/>
                    <a:pt x="16" y="12"/>
                  </a:cubicBezTo>
                  <a:cubicBezTo>
                    <a:pt x="17" y="10"/>
                    <a:pt x="18" y="8"/>
                    <a:pt x="18" y="8"/>
                  </a:cubicBezTo>
                  <a:cubicBezTo>
                    <a:pt x="18" y="7"/>
                    <a:pt x="18" y="7"/>
                    <a:pt x="18" y="7"/>
                  </a:cubicBezTo>
                  <a:cubicBezTo>
                    <a:pt x="18" y="7"/>
                    <a:pt x="8" y="0"/>
                    <a:pt x="6" y="0"/>
                  </a:cubicBezTo>
                  <a:cubicBezTo>
                    <a:pt x="5" y="0"/>
                    <a:pt x="5" y="0"/>
                    <a:pt x="5" y="0"/>
                  </a:cubicBezTo>
                  <a:cubicBezTo>
                    <a:pt x="5" y="0"/>
                    <a:pt x="5" y="1"/>
                    <a:pt x="3" y="2"/>
                  </a:cubicBezTo>
                  <a:cubicBezTo>
                    <a:pt x="2" y="4"/>
                    <a:pt x="2" y="5"/>
                    <a:pt x="2"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1" name="Freeform 28"/>
            <p:cNvSpPr>
              <a:spLocks/>
            </p:cNvSpPr>
            <p:nvPr/>
          </p:nvSpPr>
          <p:spPr bwMode="auto">
            <a:xfrm>
              <a:off x="5543203" y="5570687"/>
              <a:ext cx="4763"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2" name="Freeform 29"/>
            <p:cNvSpPr>
              <a:spLocks/>
            </p:cNvSpPr>
            <p:nvPr/>
          </p:nvSpPr>
          <p:spPr bwMode="auto">
            <a:xfrm>
              <a:off x="6016278" y="4199087"/>
              <a:ext cx="14288" cy="14288"/>
            </a:xfrm>
            <a:custGeom>
              <a:avLst/>
              <a:gdLst>
                <a:gd name="T0" fmla="*/ 3 w 3"/>
                <a:gd name="T1" fmla="*/ 2 h 3"/>
                <a:gd name="T2" fmla="*/ 3 w 3"/>
                <a:gd name="T3" fmla="*/ 0 h 3"/>
                <a:gd name="T4" fmla="*/ 3 w 3"/>
                <a:gd name="T5" fmla="*/ 2 h 3"/>
              </a:gdLst>
              <a:ahLst/>
              <a:cxnLst>
                <a:cxn ang="0">
                  <a:pos x="T0" y="T1"/>
                </a:cxn>
                <a:cxn ang="0">
                  <a:pos x="T2" y="T3"/>
                </a:cxn>
                <a:cxn ang="0">
                  <a:pos x="T4" y="T5"/>
                </a:cxn>
              </a:cxnLst>
              <a:rect l="0" t="0" r="r" b="b"/>
              <a:pathLst>
                <a:path w="3" h="3">
                  <a:moveTo>
                    <a:pt x="3" y="2"/>
                  </a:moveTo>
                  <a:cubicBezTo>
                    <a:pt x="3" y="2"/>
                    <a:pt x="3" y="1"/>
                    <a:pt x="3" y="0"/>
                  </a:cubicBezTo>
                  <a:cubicBezTo>
                    <a:pt x="0" y="3"/>
                    <a:pt x="3" y="2"/>
                    <a:pt x="3"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3" name="Freeform 30"/>
            <p:cNvSpPr>
              <a:spLocks/>
            </p:cNvSpPr>
            <p:nvPr/>
          </p:nvSpPr>
          <p:spPr bwMode="auto">
            <a:xfrm>
              <a:off x="5689253" y="3935562"/>
              <a:ext cx="104775" cy="122238"/>
            </a:xfrm>
            <a:custGeom>
              <a:avLst/>
              <a:gdLst>
                <a:gd name="T0" fmla="*/ 5 w 23"/>
                <a:gd name="T1" fmla="*/ 4 h 27"/>
                <a:gd name="T2" fmla="*/ 4 w 23"/>
                <a:gd name="T3" fmla="*/ 7 h 27"/>
                <a:gd name="T4" fmla="*/ 1 w 23"/>
                <a:gd name="T5" fmla="*/ 9 h 27"/>
                <a:gd name="T6" fmla="*/ 2 w 23"/>
                <a:gd name="T7" fmla="*/ 16 h 27"/>
                <a:gd name="T8" fmla="*/ 6 w 23"/>
                <a:gd name="T9" fmla="*/ 22 h 27"/>
                <a:gd name="T10" fmla="*/ 6 w 23"/>
                <a:gd name="T11" fmla="*/ 26 h 27"/>
                <a:gd name="T12" fmla="*/ 11 w 23"/>
                <a:gd name="T13" fmla="*/ 26 h 27"/>
                <a:gd name="T14" fmla="*/ 13 w 23"/>
                <a:gd name="T15" fmla="*/ 23 h 27"/>
                <a:gd name="T16" fmla="*/ 18 w 23"/>
                <a:gd name="T17" fmla="*/ 23 h 27"/>
                <a:gd name="T18" fmla="*/ 21 w 23"/>
                <a:gd name="T19" fmla="*/ 22 h 27"/>
                <a:gd name="T20" fmla="*/ 22 w 23"/>
                <a:gd name="T21" fmla="*/ 18 h 27"/>
                <a:gd name="T22" fmla="*/ 22 w 23"/>
                <a:gd name="T23" fmla="*/ 14 h 27"/>
                <a:gd name="T24" fmla="*/ 20 w 23"/>
                <a:gd name="T25" fmla="*/ 9 h 27"/>
                <a:gd name="T26" fmla="*/ 21 w 23"/>
                <a:gd name="T27" fmla="*/ 5 h 27"/>
                <a:gd name="T28" fmla="*/ 23 w 23"/>
                <a:gd name="T29" fmla="*/ 3 h 27"/>
                <a:gd name="T30" fmla="*/ 14 w 23"/>
                <a:gd name="T31" fmla="*/ 1 h 27"/>
                <a:gd name="T32" fmla="*/ 7 w 23"/>
                <a:gd name="T33" fmla="*/ 1 h 27"/>
                <a:gd name="T34" fmla="*/ 7 w 23"/>
                <a:gd name="T35" fmla="*/ 0 h 27"/>
                <a:gd name="T36" fmla="*/ 5 w 23"/>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7">
                  <a:moveTo>
                    <a:pt x="5" y="4"/>
                  </a:moveTo>
                  <a:cubicBezTo>
                    <a:pt x="5" y="6"/>
                    <a:pt x="6" y="7"/>
                    <a:pt x="4" y="7"/>
                  </a:cubicBezTo>
                  <a:cubicBezTo>
                    <a:pt x="2" y="8"/>
                    <a:pt x="1" y="7"/>
                    <a:pt x="1" y="9"/>
                  </a:cubicBezTo>
                  <a:cubicBezTo>
                    <a:pt x="0" y="11"/>
                    <a:pt x="0" y="14"/>
                    <a:pt x="2" y="16"/>
                  </a:cubicBezTo>
                  <a:cubicBezTo>
                    <a:pt x="3" y="17"/>
                    <a:pt x="4" y="19"/>
                    <a:pt x="6" y="22"/>
                  </a:cubicBezTo>
                  <a:cubicBezTo>
                    <a:pt x="7" y="24"/>
                    <a:pt x="8" y="26"/>
                    <a:pt x="6" y="26"/>
                  </a:cubicBezTo>
                  <a:cubicBezTo>
                    <a:pt x="7" y="27"/>
                    <a:pt x="10" y="27"/>
                    <a:pt x="11" y="26"/>
                  </a:cubicBezTo>
                  <a:cubicBezTo>
                    <a:pt x="12" y="25"/>
                    <a:pt x="11" y="24"/>
                    <a:pt x="13" y="23"/>
                  </a:cubicBezTo>
                  <a:cubicBezTo>
                    <a:pt x="14" y="23"/>
                    <a:pt x="17" y="23"/>
                    <a:pt x="18" y="23"/>
                  </a:cubicBezTo>
                  <a:cubicBezTo>
                    <a:pt x="21" y="24"/>
                    <a:pt x="21" y="23"/>
                    <a:pt x="21" y="22"/>
                  </a:cubicBezTo>
                  <a:cubicBezTo>
                    <a:pt x="21" y="20"/>
                    <a:pt x="22" y="20"/>
                    <a:pt x="22" y="18"/>
                  </a:cubicBezTo>
                  <a:cubicBezTo>
                    <a:pt x="23" y="16"/>
                    <a:pt x="23" y="15"/>
                    <a:pt x="22" y="14"/>
                  </a:cubicBezTo>
                  <a:cubicBezTo>
                    <a:pt x="21" y="13"/>
                    <a:pt x="20" y="11"/>
                    <a:pt x="20" y="9"/>
                  </a:cubicBezTo>
                  <a:cubicBezTo>
                    <a:pt x="20" y="8"/>
                    <a:pt x="20" y="7"/>
                    <a:pt x="21" y="5"/>
                  </a:cubicBezTo>
                  <a:cubicBezTo>
                    <a:pt x="23" y="4"/>
                    <a:pt x="23" y="3"/>
                    <a:pt x="23" y="3"/>
                  </a:cubicBezTo>
                  <a:cubicBezTo>
                    <a:pt x="20" y="2"/>
                    <a:pt x="17" y="1"/>
                    <a:pt x="14" y="1"/>
                  </a:cubicBezTo>
                  <a:cubicBezTo>
                    <a:pt x="10" y="1"/>
                    <a:pt x="7" y="1"/>
                    <a:pt x="7" y="1"/>
                  </a:cubicBezTo>
                  <a:cubicBezTo>
                    <a:pt x="7" y="1"/>
                    <a:pt x="7" y="1"/>
                    <a:pt x="7" y="0"/>
                  </a:cubicBezTo>
                  <a:cubicBezTo>
                    <a:pt x="6" y="1"/>
                    <a:pt x="5" y="2"/>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4" name="Freeform 31"/>
            <p:cNvSpPr>
              <a:spLocks/>
            </p:cNvSpPr>
            <p:nvPr/>
          </p:nvSpPr>
          <p:spPr bwMode="auto">
            <a:xfrm>
              <a:off x="5921028" y="4145112"/>
              <a:ext cx="9525" cy="12700"/>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2"/>
                    <a:pt x="0" y="3"/>
                    <a:pt x="0" y="3"/>
                  </a:cubicBezTo>
                  <a:cubicBezTo>
                    <a:pt x="0" y="3"/>
                    <a:pt x="1" y="2"/>
                    <a:pt x="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5" name="Freeform 32"/>
            <p:cNvSpPr>
              <a:spLocks/>
            </p:cNvSpPr>
            <p:nvPr/>
          </p:nvSpPr>
          <p:spPr bwMode="auto">
            <a:xfrm>
              <a:off x="5765453" y="4978549"/>
              <a:ext cx="133350" cy="144463"/>
            </a:xfrm>
            <a:custGeom>
              <a:avLst/>
              <a:gdLst>
                <a:gd name="T0" fmla="*/ 28 w 29"/>
                <a:gd name="T1" fmla="*/ 23 h 32"/>
                <a:gd name="T2" fmla="*/ 27 w 29"/>
                <a:gd name="T3" fmla="*/ 18 h 32"/>
                <a:gd name="T4" fmla="*/ 26 w 29"/>
                <a:gd name="T5" fmla="*/ 15 h 32"/>
                <a:gd name="T6" fmla="*/ 19 w 29"/>
                <a:gd name="T7" fmla="*/ 10 h 32"/>
                <a:gd name="T8" fmla="*/ 14 w 29"/>
                <a:gd name="T9" fmla="*/ 7 h 32"/>
                <a:gd name="T10" fmla="*/ 10 w 29"/>
                <a:gd name="T11" fmla="*/ 5 h 32"/>
                <a:gd name="T12" fmla="*/ 5 w 29"/>
                <a:gd name="T13" fmla="*/ 1 h 32"/>
                <a:gd name="T14" fmla="*/ 1 w 29"/>
                <a:gd name="T15" fmla="*/ 0 h 32"/>
                <a:gd name="T16" fmla="*/ 0 w 29"/>
                <a:gd name="T17" fmla="*/ 5 h 32"/>
                <a:gd name="T18" fmla="*/ 1 w 29"/>
                <a:gd name="T19" fmla="*/ 9 h 32"/>
                <a:gd name="T20" fmla="*/ 1 w 29"/>
                <a:gd name="T21" fmla="*/ 14 h 32"/>
                <a:gd name="T22" fmla="*/ 0 w 29"/>
                <a:gd name="T23" fmla="*/ 20 h 32"/>
                <a:gd name="T24" fmla="*/ 2 w 29"/>
                <a:gd name="T25" fmla="*/ 26 h 32"/>
                <a:gd name="T26" fmla="*/ 8 w 29"/>
                <a:gd name="T27" fmla="*/ 28 h 32"/>
                <a:gd name="T28" fmla="*/ 19 w 29"/>
                <a:gd name="T29" fmla="*/ 30 h 32"/>
                <a:gd name="T30" fmla="*/ 29 w 29"/>
                <a:gd name="T31" fmla="*/ 26 h 32"/>
                <a:gd name="T32" fmla="*/ 29 w 29"/>
                <a:gd name="T33" fmla="*/ 26 h 32"/>
                <a:gd name="T34" fmla="*/ 28 w 29"/>
                <a:gd name="T3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2">
                  <a:moveTo>
                    <a:pt x="28" y="23"/>
                  </a:moveTo>
                  <a:cubicBezTo>
                    <a:pt x="27" y="22"/>
                    <a:pt x="26" y="19"/>
                    <a:pt x="27" y="18"/>
                  </a:cubicBezTo>
                  <a:cubicBezTo>
                    <a:pt x="28" y="17"/>
                    <a:pt x="28" y="17"/>
                    <a:pt x="26" y="15"/>
                  </a:cubicBezTo>
                  <a:cubicBezTo>
                    <a:pt x="25" y="14"/>
                    <a:pt x="21" y="11"/>
                    <a:pt x="19" y="10"/>
                  </a:cubicBezTo>
                  <a:cubicBezTo>
                    <a:pt x="17" y="8"/>
                    <a:pt x="16" y="8"/>
                    <a:pt x="14" y="7"/>
                  </a:cubicBezTo>
                  <a:cubicBezTo>
                    <a:pt x="12" y="6"/>
                    <a:pt x="12" y="7"/>
                    <a:pt x="10" y="5"/>
                  </a:cubicBezTo>
                  <a:cubicBezTo>
                    <a:pt x="8" y="3"/>
                    <a:pt x="7" y="1"/>
                    <a:pt x="5" y="1"/>
                  </a:cubicBezTo>
                  <a:cubicBezTo>
                    <a:pt x="4" y="0"/>
                    <a:pt x="1" y="0"/>
                    <a:pt x="1" y="0"/>
                  </a:cubicBezTo>
                  <a:cubicBezTo>
                    <a:pt x="1" y="2"/>
                    <a:pt x="0" y="3"/>
                    <a:pt x="0" y="5"/>
                  </a:cubicBezTo>
                  <a:cubicBezTo>
                    <a:pt x="0" y="7"/>
                    <a:pt x="0" y="7"/>
                    <a:pt x="1" y="9"/>
                  </a:cubicBezTo>
                  <a:cubicBezTo>
                    <a:pt x="1" y="11"/>
                    <a:pt x="1" y="13"/>
                    <a:pt x="1" y="14"/>
                  </a:cubicBezTo>
                  <a:cubicBezTo>
                    <a:pt x="2" y="16"/>
                    <a:pt x="1" y="18"/>
                    <a:pt x="0" y="20"/>
                  </a:cubicBezTo>
                  <a:cubicBezTo>
                    <a:pt x="0" y="23"/>
                    <a:pt x="1" y="26"/>
                    <a:pt x="2" y="26"/>
                  </a:cubicBezTo>
                  <a:cubicBezTo>
                    <a:pt x="3" y="26"/>
                    <a:pt x="5" y="27"/>
                    <a:pt x="8" y="28"/>
                  </a:cubicBezTo>
                  <a:cubicBezTo>
                    <a:pt x="14" y="28"/>
                    <a:pt x="14" y="32"/>
                    <a:pt x="19" y="30"/>
                  </a:cubicBezTo>
                  <a:cubicBezTo>
                    <a:pt x="24" y="29"/>
                    <a:pt x="27" y="29"/>
                    <a:pt x="29" y="26"/>
                  </a:cubicBezTo>
                  <a:cubicBezTo>
                    <a:pt x="29" y="26"/>
                    <a:pt x="29" y="26"/>
                    <a:pt x="29" y="26"/>
                  </a:cubicBezTo>
                  <a:cubicBezTo>
                    <a:pt x="29" y="25"/>
                    <a:pt x="29" y="24"/>
                    <a:pt x="28" y="2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6" name="Freeform 33"/>
            <p:cNvSpPr>
              <a:spLocks/>
            </p:cNvSpPr>
            <p:nvPr/>
          </p:nvSpPr>
          <p:spPr bwMode="auto">
            <a:xfrm>
              <a:off x="5611466" y="3867299"/>
              <a:ext cx="114300" cy="214313"/>
            </a:xfrm>
            <a:custGeom>
              <a:avLst/>
              <a:gdLst>
                <a:gd name="T0" fmla="*/ 4 w 25"/>
                <a:gd name="T1" fmla="*/ 7 h 47"/>
                <a:gd name="T2" fmla="*/ 4 w 25"/>
                <a:gd name="T3" fmla="*/ 10 h 47"/>
                <a:gd name="T4" fmla="*/ 1 w 25"/>
                <a:gd name="T5" fmla="*/ 11 h 47"/>
                <a:gd name="T6" fmla="*/ 0 w 25"/>
                <a:gd name="T7" fmla="*/ 16 h 47"/>
                <a:gd name="T8" fmla="*/ 2 w 25"/>
                <a:gd name="T9" fmla="*/ 21 h 47"/>
                <a:gd name="T10" fmla="*/ 6 w 25"/>
                <a:gd name="T11" fmla="*/ 23 h 47"/>
                <a:gd name="T12" fmla="*/ 8 w 25"/>
                <a:gd name="T13" fmla="*/ 25 h 47"/>
                <a:gd name="T14" fmla="*/ 8 w 25"/>
                <a:gd name="T15" fmla="*/ 30 h 47"/>
                <a:gd name="T16" fmla="*/ 6 w 25"/>
                <a:gd name="T17" fmla="*/ 36 h 47"/>
                <a:gd name="T18" fmla="*/ 8 w 25"/>
                <a:gd name="T19" fmla="*/ 42 h 47"/>
                <a:gd name="T20" fmla="*/ 12 w 25"/>
                <a:gd name="T21" fmla="*/ 46 h 47"/>
                <a:gd name="T22" fmla="*/ 16 w 25"/>
                <a:gd name="T23" fmla="*/ 44 h 47"/>
                <a:gd name="T24" fmla="*/ 23 w 25"/>
                <a:gd name="T25" fmla="*/ 42 h 47"/>
                <a:gd name="T26" fmla="*/ 23 w 25"/>
                <a:gd name="T27" fmla="*/ 41 h 47"/>
                <a:gd name="T28" fmla="*/ 23 w 25"/>
                <a:gd name="T29" fmla="*/ 41 h 47"/>
                <a:gd name="T30" fmla="*/ 23 w 25"/>
                <a:gd name="T31" fmla="*/ 41 h 47"/>
                <a:gd name="T32" fmla="*/ 23 w 25"/>
                <a:gd name="T33" fmla="*/ 37 h 47"/>
                <a:gd name="T34" fmla="*/ 19 w 25"/>
                <a:gd name="T35" fmla="*/ 31 h 47"/>
                <a:gd name="T36" fmla="*/ 18 w 25"/>
                <a:gd name="T37" fmla="*/ 24 h 47"/>
                <a:gd name="T38" fmla="*/ 21 w 25"/>
                <a:gd name="T39" fmla="*/ 22 h 47"/>
                <a:gd name="T40" fmla="*/ 22 w 25"/>
                <a:gd name="T41" fmla="*/ 19 h 47"/>
                <a:gd name="T42" fmla="*/ 24 w 25"/>
                <a:gd name="T43" fmla="*/ 15 h 47"/>
                <a:gd name="T44" fmla="*/ 17 w 25"/>
                <a:gd name="T45" fmla="*/ 10 h 47"/>
                <a:gd name="T46" fmla="*/ 9 w 25"/>
                <a:gd name="T47" fmla="*/ 1 h 47"/>
                <a:gd name="T48" fmla="*/ 9 w 25"/>
                <a:gd name="T49" fmla="*/ 1 h 47"/>
                <a:gd name="T50" fmla="*/ 4 w 25"/>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7">
                  <a:moveTo>
                    <a:pt x="4" y="7"/>
                  </a:moveTo>
                  <a:cubicBezTo>
                    <a:pt x="5" y="8"/>
                    <a:pt x="5" y="9"/>
                    <a:pt x="4" y="10"/>
                  </a:cubicBezTo>
                  <a:cubicBezTo>
                    <a:pt x="3" y="11"/>
                    <a:pt x="3" y="10"/>
                    <a:pt x="1" y="11"/>
                  </a:cubicBezTo>
                  <a:cubicBezTo>
                    <a:pt x="0" y="13"/>
                    <a:pt x="0" y="13"/>
                    <a:pt x="0" y="16"/>
                  </a:cubicBezTo>
                  <a:cubicBezTo>
                    <a:pt x="0" y="18"/>
                    <a:pt x="1" y="19"/>
                    <a:pt x="2" y="21"/>
                  </a:cubicBezTo>
                  <a:cubicBezTo>
                    <a:pt x="8" y="20"/>
                    <a:pt x="7" y="22"/>
                    <a:pt x="6" y="23"/>
                  </a:cubicBezTo>
                  <a:cubicBezTo>
                    <a:pt x="6" y="24"/>
                    <a:pt x="7" y="25"/>
                    <a:pt x="8" y="25"/>
                  </a:cubicBezTo>
                  <a:cubicBezTo>
                    <a:pt x="9" y="26"/>
                    <a:pt x="9" y="28"/>
                    <a:pt x="8" y="30"/>
                  </a:cubicBezTo>
                  <a:cubicBezTo>
                    <a:pt x="7" y="32"/>
                    <a:pt x="7" y="33"/>
                    <a:pt x="6" y="36"/>
                  </a:cubicBezTo>
                  <a:cubicBezTo>
                    <a:pt x="6" y="38"/>
                    <a:pt x="7" y="39"/>
                    <a:pt x="8" y="42"/>
                  </a:cubicBezTo>
                  <a:cubicBezTo>
                    <a:pt x="9" y="44"/>
                    <a:pt x="10" y="45"/>
                    <a:pt x="12" y="46"/>
                  </a:cubicBezTo>
                  <a:cubicBezTo>
                    <a:pt x="13" y="47"/>
                    <a:pt x="15" y="46"/>
                    <a:pt x="16" y="44"/>
                  </a:cubicBezTo>
                  <a:cubicBezTo>
                    <a:pt x="18" y="43"/>
                    <a:pt x="20" y="42"/>
                    <a:pt x="23" y="42"/>
                  </a:cubicBezTo>
                  <a:cubicBezTo>
                    <a:pt x="23" y="42"/>
                    <a:pt x="23" y="41"/>
                    <a:pt x="23" y="41"/>
                  </a:cubicBezTo>
                  <a:cubicBezTo>
                    <a:pt x="23" y="41"/>
                    <a:pt x="23" y="41"/>
                    <a:pt x="23" y="41"/>
                  </a:cubicBezTo>
                  <a:cubicBezTo>
                    <a:pt x="23" y="41"/>
                    <a:pt x="23" y="41"/>
                    <a:pt x="23" y="41"/>
                  </a:cubicBezTo>
                  <a:cubicBezTo>
                    <a:pt x="25" y="41"/>
                    <a:pt x="24" y="39"/>
                    <a:pt x="23" y="37"/>
                  </a:cubicBezTo>
                  <a:cubicBezTo>
                    <a:pt x="21" y="34"/>
                    <a:pt x="20" y="32"/>
                    <a:pt x="19" y="31"/>
                  </a:cubicBezTo>
                  <a:cubicBezTo>
                    <a:pt x="17" y="29"/>
                    <a:pt x="17" y="26"/>
                    <a:pt x="18" y="24"/>
                  </a:cubicBezTo>
                  <a:cubicBezTo>
                    <a:pt x="18" y="22"/>
                    <a:pt x="19" y="23"/>
                    <a:pt x="21" y="22"/>
                  </a:cubicBezTo>
                  <a:cubicBezTo>
                    <a:pt x="23" y="22"/>
                    <a:pt x="22" y="21"/>
                    <a:pt x="22" y="19"/>
                  </a:cubicBezTo>
                  <a:cubicBezTo>
                    <a:pt x="22" y="17"/>
                    <a:pt x="23" y="16"/>
                    <a:pt x="24" y="15"/>
                  </a:cubicBezTo>
                  <a:cubicBezTo>
                    <a:pt x="22" y="14"/>
                    <a:pt x="19" y="10"/>
                    <a:pt x="17" y="10"/>
                  </a:cubicBezTo>
                  <a:cubicBezTo>
                    <a:pt x="15" y="11"/>
                    <a:pt x="13" y="0"/>
                    <a:pt x="9" y="1"/>
                  </a:cubicBezTo>
                  <a:cubicBezTo>
                    <a:pt x="9" y="1"/>
                    <a:pt x="9" y="1"/>
                    <a:pt x="9" y="1"/>
                  </a:cubicBezTo>
                  <a:cubicBezTo>
                    <a:pt x="5" y="2"/>
                    <a:pt x="3" y="6"/>
                    <a:pt x="4"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7" name="Freeform 34"/>
            <p:cNvSpPr>
              <a:spLocks/>
            </p:cNvSpPr>
            <p:nvPr/>
          </p:nvSpPr>
          <p:spPr bwMode="auto">
            <a:xfrm>
              <a:off x="5462241" y="4740424"/>
              <a:ext cx="385763" cy="947738"/>
            </a:xfrm>
            <a:custGeom>
              <a:avLst/>
              <a:gdLst>
                <a:gd name="T0" fmla="*/ 68 w 85"/>
                <a:gd name="T1" fmla="*/ 61 h 208"/>
                <a:gd name="T2" fmla="*/ 68 w 85"/>
                <a:gd name="T3" fmla="*/ 52 h 208"/>
                <a:gd name="T4" fmla="*/ 71 w 85"/>
                <a:gd name="T5" fmla="*/ 47 h 208"/>
                <a:gd name="T6" fmla="*/ 82 w 85"/>
                <a:gd name="T7" fmla="*/ 36 h 208"/>
                <a:gd name="T8" fmla="*/ 79 w 85"/>
                <a:gd name="T9" fmla="*/ 24 h 208"/>
                <a:gd name="T10" fmla="*/ 79 w 85"/>
                <a:gd name="T11" fmla="*/ 24 h 208"/>
                <a:gd name="T12" fmla="*/ 61 w 85"/>
                <a:gd name="T13" fmla="*/ 34 h 208"/>
                <a:gd name="T14" fmla="*/ 60 w 85"/>
                <a:gd name="T15" fmla="*/ 20 h 208"/>
                <a:gd name="T16" fmla="*/ 40 w 85"/>
                <a:gd name="T17" fmla="*/ 9 h 208"/>
                <a:gd name="T18" fmla="*/ 33 w 85"/>
                <a:gd name="T19" fmla="*/ 2 h 208"/>
                <a:gd name="T20" fmla="*/ 26 w 85"/>
                <a:gd name="T21" fmla="*/ 2 h 208"/>
                <a:gd name="T22" fmla="*/ 12 w 85"/>
                <a:gd name="T23" fmla="*/ 2 h 208"/>
                <a:gd name="T24" fmla="*/ 10 w 85"/>
                <a:gd name="T25" fmla="*/ 10 h 208"/>
                <a:gd name="T26" fmla="*/ 3 w 85"/>
                <a:gd name="T27" fmla="*/ 19 h 208"/>
                <a:gd name="T28" fmla="*/ 4 w 85"/>
                <a:gd name="T29" fmla="*/ 30 h 208"/>
                <a:gd name="T30" fmla="*/ 3 w 85"/>
                <a:gd name="T31" fmla="*/ 36 h 208"/>
                <a:gd name="T32" fmla="*/ 0 w 85"/>
                <a:gd name="T33" fmla="*/ 47 h 208"/>
                <a:gd name="T34" fmla="*/ 1 w 85"/>
                <a:gd name="T35" fmla="*/ 56 h 208"/>
                <a:gd name="T36" fmla="*/ 7 w 85"/>
                <a:gd name="T37" fmla="*/ 72 h 208"/>
                <a:gd name="T38" fmla="*/ 7 w 85"/>
                <a:gd name="T39" fmla="*/ 80 h 208"/>
                <a:gd name="T40" fmla="*/ 9 w 85"/>
                <a:gd name="T41" fmla="*/ 89 h 208"/>
                <a:gd name="T42" fmla="*/ 7 w 85"/>
                <a:gd name="T43" fmla="*/ 100 h 208"/>
                <a:gd name="T44" fmla="*/ 10 w 85"/>
                <a:gd name="T45" fmla="*/ 108 h 208"/>
                <a:gd name="T46" fmla="*/ 10 w 85"/>
                <a:gd name="T47" fmla="*/ 118 h 208"/>
                <a:gd name="T48" fmla="*/ 13 w 85"/>
                <a:gd name="T49" fmla="*/ 130 h 208"/>
                <a:gd name="T50" fmla="*/ 18 w 85"/>
                <a:gd name="T51" fmla="*/ 138 h 208"/>
                <a:gd name="T52" fmla="*/ 23 w 85"/>
                <a:gd name="T53" fmla="*/ 143 h 208"/>
                <a:gd name="T54" fmla="*/ 24 w 85"/>
                <a:gd name="T55" fmla="*/ 153 h 208"/>
                <a:gd name="T56" fmla="*/ 24 w 85"/>
                <a:gd name="T57" fmla="*/ 162 h 208"/>
                <a:gd name="T58" fmla="*/ 26 w 85"/>
                <a:gd name="T59" fmla="*/ 170 h 208"/>
                <a:gd name="T60" fmla="*/ 26 w 85"/>
                <a:gd name="T61" fmla="*/ 177 h 208"/>
                <a:gd name="T62" fmla="*/ 33 w 85"/>
                <a:gd name="T63" fmla="*/ 180 h 208"/>
                <a:gd name="T64" fmla="*/ 38 w 85"/>
                <a:gd name="T65" fmla="*/ 189 h 208"/>
                <a:gd name="T66" fmla="*/ 49 w 85"/>
                <a:gd name="T67" fmla="*/ 189 h 208"/>
                <a:gd name="T68" fmla="*/ 58 w 85"/>
                <a:gd name="T69" fmla="*/ 196 h 208"/>
                <a:gd name="T70" fmla="*/ 65 w 85"/>
                <a:gd name="T71" fmla="*/ 208 h 208"/>
                <a:gd name="T72" fmla="*/ 73 w 85"/>
                <a:gd name="T73" fmla="*/ 208 h 208"/>
                <a:gd name="T74" fmla="*/ 60 w 85"/>
                <a:gd name="T75" fmla="*/ 197 h 208"/>
                <a:gd name="T76" fmla="*/ 52 w 85"/>
                <a:gd name="T77" fmla="*/ 175 h 208"/>
                <a:gd name="T78" fmla="*/ 51 w 85"/>
                <a:gd name="T79" fmla="*/ 158 h 208"/>
                <a:gd name="T80" fmla="*/ 52 w 85"/>
                <a:gd name="T81" fmla="*/ 141 h 208"/>
                <a:gd name="T82" fmla="*/ 48 w 85"/>
                <a:gd name="T83" fmla="*/ 127 h 208"/>
                <a:gd name="T84" fmla="*/ 59 w 85"/>
                <a:gd name="T85" fmla="*/ 115 h 208"/>
                <a:gd name="T86" fmla="*/ 80 w 85"/>
                <a:gd name="T87" fmla="*/ 95 h 208"/>
                <a:gd name="T88" fmla="*/ 68 w 85"/>
                <a:gd name="T89" fmla="*/ 8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208">
                  <a:moveTo>
                    <a:pt x="67" y="72"/>
                  </a:moveTo>
                  <a:cubicBezTo>
                    <a:pt x="68" y="70"/>
                    <a:pt x="69" y="68"/>
                    <a:pt x="68" y="66"/>
                  </a:cubicBezTo>
                  <a:cubicBezTo>
                    <a:pt x="68" y="65"/>
                    <a:pt x="68" y="63"/>
                    <a:pt x="68" y="61"/>
                  </a:cubicBezTo>
                  <a:cubicBezTo>
                    <a:pt x="67" y="59"/>
                    <a:pt x="67" y="59"/>
                    <a:pt x="67" y="57"/>
                  </a:cubicBezTo>
                  <a:cubicBezTo>
                    <a:pt x="67" y="55"/>
                    <a:pt x="68" y="54"/>
                    <a:pt x="68" y="52"/>
                  </a:cubicBezTo>
                  <a:cubicBezTo>
                    <a:pt x="68" y="52"/>
                    <a:pt x="68" y="52"/>
                    <a:pt x="68" y="52"/>
                  </a:cubicBezTo>
                  <a:cubicBezTo>
                    <a:pt x="68" y="52"/>
                    <a:pt x="68" y="52"/>
                    <a:pt x="68" y="52"/>
                  </a:cubicBezTo>
                  <a:cubicBezTo>
                    <a:pt x="68" y="52"/>
                    <a:pt x="68" y="52"/>
                    <a:pt x="68" y="52"/>
                  </a:cubicBezTo>
                  <a:cubicBezTo>
                    <a:pt x="69" y="50"/>
                    <a:pt x="71" y="49"/>
                    <a:pt x="71" y="47"/>
                  </a:cubicBezTo>
                  <a:cubicBezTo>
                    <a:pt x="72" y="45"/>
                    <a:pt x="73" y="45"/>
                    <a:pt x="74" y="43"/>
                  </a:cubicBezTo>
                  <a:cubicBezTo>
                    <a:pt x="75" y="41"/>
                    <a:pt x="78" y="39"/>
                    <a:pt x="79" y="38"/>
                  </a:cubicBezTo>
                  <a:cubicBezTo>
                    <a:pt x="79" y="37"/>
                    <a:pt x="80" y="37"/>
                    <a:pt x="82" y="36"/>
                  </a:cubicBezTo>
                  <a:cubicBezTo>
                    <a:pt x="83" y="35"/>
                    <a:pt x="85" y="32"/>
                    <a:pt x="85" y="29"/>
                  </a:cubicBezTo>
                  <a:cubicBezTo>
                    <a:pt x="85" y="26"/>
                    <a:pt x="84" y="25"/>
                    <a:pt x="84" y="25"/>
                  </a:cubicBezTo>
                  <a:cubicBezTo>
                    <a:pt x="83" y="24"/>
                    <a:pt x="80" y="24"/>
                    <a:pt x="79" y="24"/>
                  </a:cubicBezTo>
                  <a:cubicBezTo>
                    <a:pt x="79" y="24"/>
                    <a:pt x="79" y="24"/>
                    <a:pt x="79" y="24"/>
                  </a:cubicBezTo>
                  <a:cubicBezTo>
                    <a:pt x="79" y="24"/>
                    <a:pt x="79" y="24"/>
                    <a:pt x="79" y="24"/>
                  </a:cubicBezTo>
                  <a:cubicBezTo>
                    <a:pt x="79" y="24"/>
                    <a:pt x="79" y="24"/>
                    <a:pt x="79" y="24"/>
                  </a:cubicBezTo>
                  <a:cubicBezTo>
                    <a:pt x="79" y="24"/>
                    <a:pt x="80" y="30"/>
                    <a:pt x="78" y="32"/>
                  </a:cubicBezTo>
                  <a:cubicBezTo>
                    <a:pt x="76" y="34"/>
                    <a:pt x="71" y="35"/>
                    <a:pt x="70" y="36"/>
                  </a:cubicBezTo>
                  <a:cubicBezTo>
                    <a:pt x="68" y="36"/>
                    <a:pt x="62" y="34"/>
                    <a:pt x="61" y="34"/>
                  </a:cubicBezTo>
                  <a:cubicBezTo>
                    <a:pt x="59" y="34"/>
                    <a:pt x="60" y="32"/>
                    <a:pt x="60" y="31"/>
                  </a:cubicBezTo>
                  <a:cubicBezTo>
                    <a:pt x="61" y="29"/>
                    <a:pt x="62" y="25"/>
                    <a:pt x="63" y="24"/>
                  </a:cubicBezTo>
                  <a:cubicBezTo>
                    <a:pt x="63" y="23"/>
                    <a:pt x="63" y="21"/>
                    <a:pt x="60" y="20"/>
                  </a:cubicBezTo>
                  <a:cubicBezTo>
                    <a:pt x="58" y="19"/>
                    <a:pt x="54" y="17"/>
                    <a:pt x="52" y="16"/>
                  </a:cubicBezTo>
                  <a:cubicBezTo>
                    <a:pt x="50" y="15"/>
                    <a:pt x="45" y="13"/>
                    <a:pt x="44" y="13"/>
                  </a:cubicBezTo>
                  <a:cubicBezTo>
                    <a:pt x="42" y="12"/>
                    <a:pt x="42" y="11"/>
                    <a:pt x="40" y="9"/>
                  </a:cubicBezTo>
                  <a:cubicBezTo>
                    <a:pt x="38" y="7"/>
                    <a:pt x="35" y="4"/>
                    <a:pt x="34" y="3"/>
                  </a:cubicBezTo>
                  <a:cubicBezTo>
                    <a:pt x="34" y="3"/>
                    <a:pt x="34" y="2"/>
                    <a:pt x="33" y="1"/>
                  </a:cubicBezTo>
                  <a:cubicBezTo>
                    <a:pt x="33" y="2"/>
                    <a:pt x="33" y="2"/>
                    <a:pt x="33" y="2"/>
                  </a:cubicBezTo>
                  <a:cubicBezTo>
                    <a:pt x="33" y="2"/>
                    <a:pt x="33" y="2"/>
                    <a:pt x="33" y="1"/>
                  </a:cubicBezTo>
                  <a:cubicBezTo>
                    <a:pt x="33" y="1"/>
                    <a:pt x="33" y="1"/>
                    <a:pt x="32" y="1"/>
                  </a:cubicBezTo>
                  <a:cubicBezTo>
                    <a:pt x="30" y="1"/>
                    <a:pt x="27" y="0"/>
                    <a:pt x="26" y="2"/>
                  </a:cubicBezTo>
                  <a:cubicBezTo>
                    <a:pt x="25" y="3"/>
                    <a:pt x="25" y="6"/>
                    <a:pt x="24" y="5"/>
                  </a:cubicBezTo>
                  <a:cubicBezTo>
                    <a:pt x="23" y="4"/>
                    <a:pt x="23" y="2"/>
                    <a:pt x="19" y="1"/>
                  </a:cubicBezTo>
                  <a:cubicBezTo>
                    <a:pt x="14" y="1"/>
                    <a:pt x="13" y="1"/>
                    <a:pt x="12" y="2"/>
                  </a:cubicBezTo>
                  <a:cubicBezTo>
                    <a:pt x="11" y="3"/>
                    <a:pt x="11" y="3"/>
                    <a:pt x="10" y="4"/>
                  </a:cubicBezTo>
                  <a:cubicBezTo>
                    <a:pt x="10" y="7"/>
                    <a:pt x="10" y="7"/>
                    <a:pt x="10" y="7"/>
                  </a:cubicBezTo>
                  <a:cubicBezTo>
                    <a:pt x="10" y="10"/>
                    <a:pt x="10" y="10"/>
                    <a:pt x="10" y="10"/>
                  </a:cubicBezTo>
                  <a:cubicBezTo>
                    <a:pt x="8" y="13"/>
                    <a:pt x="8" y="13"/>
                    <a:pt x="8" y="13"/>
                  </a:cubicBezTo>
                  <a:cubicBezTo>
                    <a:pt x="4" y="16"/>
                    <a:pt x="4" y="16"/>
                    <a:pt x="4" y="16"/>
                  </a:cubicBezTo>
                  <a:cubicBezTo>
                    <a:pt x="3" y="19"/>
                    <a:pt x="3" y="19"/>
                    <a:pt x="3" y="19"/>
                  </a:cubicBezTo>
                  <a:cubicBezTo>
                    <a:pt x="4" y="23"/>
                    <a:pt x="4" y="23"/>
                    <a:pt x="4" y="23"/>
                  </a:cubicBezTo>
                  <a:cubicBezTo>
                    <a:pt x="5" y="28"/>
                    <a:pt x="5" y="28"/>
                    <a:pt x="5" y="28"/>
                  </a:cubicBezTo>
                  <a:cubicBezTo>
                    <a:pt x="4" y="30"/>
                    <a:pt x="4" y="30"/>
                    <a:pt x="4" y="30"/>
                  </a:cubicBezTo>
                  <a:cubicBezTo>
                    <a:pt x="7" y="32"/>
                    <a:pt x="7" y="32"/>
                    <a:pt x="7" y="32"/>
                  </a:cubicBezTo>
                  <a:cubicBezTo>
                    <a:pt x="6" y="33"/>
                    <a:pt x="6" y="33"/>
                    <a:pt x="6" y="33"/>
                  </a:cubicBezTo>
                  <a:cubicBezTo>
                    <a:pt x="3" y="36"/>
                    <a:pt x="3" y="36"/>
                    <a:pt x="3" y="36"/>
                  </a:cubicBezTo>
                  <a:cubicBezTo>
                    <a:pt x="2" y="40"/>
                    <a:pt x="2" y="40"/>
                    <a:pt x="2" y="40"/>
                  </a:cubicBezTo>
                  <a:cubicBezTo>
                    <a:pt x="1" y="45"/>
                    <a:pt x="1" y="45"/>
                    <a:pt x="1" y="45"/>
                  </a:cubicBezTo>
                  <a:cubicBezTo>
                    <a:pt x="0" y="47"/>
                    <a:pt x="0" y="47"/>
                    <a:pt x="0" y="47"/>
                  </a:cubicBezTo>
                  <a:cubicBezTo>
                    <a:pt x="2" y="50"/>
                    <a:pt x="2" y="50"/>
                    <a:pt x="2" y="50"/>
                  </a:cubicBezTo>
                  <a:cubicBezTo>
                    <a:pt x="2" y="54"/>
                    <a:pt x="2" y="54"/>
                    <a:pt x="2" y="54"/>
                  </a:cubicBezTo>
                  <a:cubicBezTo>
                    <a:pt x="1" y="56"/>
                    <a:pt x="1" y="56"/>
                    <a:pt x="1" y="56"/>
                  </a:cubicBezTo>
                  <a:cubicBezTo>
                    <a:pt x="0" y="60"/>
                    <a:pt x="0" y="60"/>
                    <a:pt x="0" y="60"/>
                  </a:cubicBezTo>
                  <a:cubicBezTo>
                    <a:pt x="1" y="63"/>
                    <a:pt x="1" y="63"/>
                    <a:pt x="1" y="63"/>
                  </a:cubicBezTo>
                  <a:cubicBezTo>
                    <a:pt x="7" y="72"/>
                    <a:pt x="7" y="72"/>
                    <a:pt x="7" y="72"/>
                  </a:cubicBezTo>
                  <a:cubicBezTo>
                    <a:pt x="8" y="75"/>
                    <a:pt x="8" y="75"/>
                    <a:pt x="8" y="75"/>
                  </a:cubicBezTo>
                  <a:cubicBezTo>
                    <a:pt x="8" y="79"/>
                    <a:pt x="8" y="79"/>
                    <a:pt x="8" y="79"/>
                  </a:cubicBezTo>
                  <a:cubicBezTo>
                    <a:pt x="7" y="80"/>
                    <a:pt x="7" y="80"/>
                    <a:pt x="7" y="80"/>
                  </a:cubicBezTo>
                  <a:cubicBezTo>
                    <a:pt x="7" y="84"/>
                    <a:pt x="7" y="84"/>
                    <a:pt x="7" y="84"/>
                  </a:cubicBezTo>
                  <a:cubicBezTo>
                    <a:pt x="7" y="87"/>
                    <a:pt x="7" y="87"/>
                    <a:pt x="7" y="87"/>
                  </a:cubicBezTo>
                  <a:cubicBezTo>
                    <a:pt x="9" y="89"/>
                    <a:pt x="9" y="89"/>
                    <a:pt x="9" y="89"/>
                  </a:cubicBezTo>
                  <a:cubicBezTo>
                    <a:pt x="7" y="92"/>
                    <a:pt x="7" y="92"/>
                    <a:pt x="7" y="92"/>
                  </a:cubicBezTo>
                  <a:cubicBezTo>
                    <a:pt x="6" y="94"/>
                    <a:pt x="6" y="94"/>
                    <a:pt x="6" y="94"/>
                  </a:cubicBezTo>
                  <a:cubicBezTo>
                    <a:pt x="7" y="100"/>
                    <a:pt x="7" y="100"/>
                    <a:pt x="7" y="100"/>
                  </a:cubicBezTo>
                  <a:cubicBezTo>
                    <a:pt x="10" y="103"/>
                    <a:pt x="10" y="103"/>
                    <a:pt x="10" y="103"/>
                  </a:cubicBezTo>
                  <a:cubicBezTo>
                    <a:pt x="11" y="106"/>
                    <a:pt x="11" y="106"/>
                    <a:pt x="11" y="106"/>
                  </a:cubicBezTo>
                  <a:cubicBezTo>
                    <a:pt x="10" y="108"/>
                    <a:pt x="10" y="108"/>
                    <a:pt x="10" y="108"/>
                  </a:cubicBezTo>
                  <a:cubicBezTo>
                    <a:pt x="9" y="110"/>
                    <a:pt x="9" y="110"/>
                    <a:pt x="9" y="110"/>
                  </a:cubicBezTo>
                  <a:cubicBezTo>
                    <a:pt x="9" y="114"/>
                    <a:pt x="9" y="114"/>
                    <a:pt x="9" y="114"/>
                  </a:cubicBezTo>
                  <a:cubicBezTo>
                    <a:pt x="10" y="118"/>
                    <a:pt x="10" y="118"/>
                    <a:pt x="10" y="118"/>
                  </a:cubicBezTo>
                  <a:cubicBezTo>
                    <a:pt x="12" y="125"/>
                    <a:pt x="12" y="125"/>
                    <a:pt x="12" y="125"/>
                  </a:cubicBezTo>
                  <a:cubicBezTo>
                    <a:pt x="14" y="127"/>
                    <a:pt x="14" y="127"/>
                    <a:pt x="14" y="127"/>
                  </a:cubicBezTo>
                  <a:cubicBezTo>
                    <a:pt x="13" y="130"/>
                    <a:pt x="13" y="130"/>
                    <a:pt x="13" y="130"/>
                  </a:cubicBezTo>
                  <a:cubicBezTo>
                    <a:pt x="14" y="133"/>
                    <a:pt x="14" y="133"/>
                    <a:pt x="14" y="133"/>
                  </a:cubicBezTo>
                  <a:cubicBezTo>
                    <a:pt x="17" y="135"/>
                    <a:pt x="17" y="135"/>
                    <a:pt x="17" y="135"/>
                  </a:cubicBezTo>
                  <a:cubicBezTo>
                    <a:pt x="18" y="138"/>
                    <a:pt x="18" y="138"/>
                    <a:pt x="18" y="138"/>
                  </a:cubicBezTo>
                  <a:cubicBezTo>
                    <a:pt x="18" y="141"/>
                    <a:pt x="18" y="141"/>
                    <a:pt x="18" y="141"/>
                  </a:cubicBezTo>
                  <a:cubicBezTo>
                    <a:pt x="21" y="143"/>
                    <a:pt x="21" y="143"/>
                    <a:pt x="21" y="143"/>
                  </a:cubicBezTo>
                  <a:cubicBezTo>
                    <a:pt x="21" y="143"/>
                    <a:pt x="23" y="142"/>
                    <a:pt x="23" y="143"/>
                  </a:cubicBezTo>
                  <a:cubicBezTo>
                    <a:pt x="23" y="143"/>
                    <a:pt x="23" y="146"/>
                    <a:pt x="23" y="146"/>
                  </a:cubicBezTo>
                  <a:cubicBezTo>
                    <a:pt x="23" y="146"/>
                    <a:pt x="23" y="150"/>
                    <a:pt x="23" y="150"/>
                  </a:cubicBezTo>
                  <a:cubicBezTo>
                    <a:pt x="24" y="153"/>
                    <a:pt x="24" y="153"/>
                    <a:pt x="24" y="153"/>
                  </a:cubicBezTo>
                  <a:cubicBezTo>
                    <a:pt x="25" y="155"/>
                    <a:pt x="25" y="155"/>
                    <a:pt x="25" y="155"/>
                  </a:cubicBezTo>
                  <a:cubicBezTo>
                    <a:pt x="25" y="159"/>
                    <a:pt x="25" y="159"/>
                    <a:pt x="25" y="159"/>
                  </a:cubicBezTo>
                  <a:cubicBezTo>
                    <a:pt x="24" y="162"/>
                    <a:pt x="24" y="162"/>
                    <a:pt x="24" y="162"/>
                  </a:cubicBezTo>
                  <a:cubicBezTo>
                    <a:pt x="24" y="164"/>
                    <a:pt x="24" y="164"/>
                    <a:pt x="24" y="164"/>
                  </a:cubicBezTo>
                  <a:cubicBezTo>
                    <a:pt x="26" y="165"/>
                    <a:pt x="26" y="165"/>
                    <a:pt x="26" y="165"/>
                  </a:cubicBezTo>
                  <a:cubicBezTo>
                    <a:pt x="26" y="170"/>
                    <a:pt x="26" y="170"/>
                    <a:pt x="26" y="170"/>
                  </a:cubicBezTo>
                  <a:cubicBezTo>
                    <a:pt x="25" y="172"/>
                    <a:pt x="25" y="172"/>
                    <a:pt x="25" y="172"/>
                  </a:cubicBezTo>
                  <a:cubicBezTo>
                    <a:pt x="24" y="174"/>
                    <a:pt x="24" y="174"/>
                    <a:pt x="24" y="174"/>
                  </a:cubicBezTo>
                  <a:cubicBezTo>
                    <a:pt x="26" y="177"/>
                    <a:pt x="26" y="177"/>
                    <a:pt x="26" y="177"/>
                  </a:cubicBezTo>
                  <a:cubicBezTo>
                    <a:pt x="27" y="179"/>
                    <a:pt x="27" y="179"/>
                    <a:pt x="27" y="179"/>
                  </a:cubicBezTo>
                  <a:cubicBezTo>
                    <a:pt x="29" y="180"/>
                    <a:pt x="29" y="180"/>
                    <a:pt x="29" y="180"/>
                  </a:cubicBezTo>
                  <a:cubicBezTo>
                    <a:pt x="33" y="180"/>
                    <a:pt x="33" y="180"/>
                    <a:pt x="33" y="180"/>
                  </a:cubicBezTo>
                  <a:cubicBezTo>
                    <a:pt x="33" y="180"/>
                    <a:pt x="35" y="184"/>
                    <a:pt x="35" y="184"/>
                  </a:cubicBezTo>
                  <a:cubicBezTo>
                    <a:pt x="35" y="184"/>
                    <a:pt x="36" y="187"/>
                    <a:pt x="36" y="187"/>
                  </a:cubicBezTo>
                  <a:cubicBezTo>
                    <a:pt x="38" y="189"/>
                    <a:pt x="38" y="189"/>
                    <a:pt x="38" y="189"/>
                  </a:cubicBezTo>
                  <a:cubicBezTo>
                    <a:pt x="42" y="189"/>
                    <a:pt x="42" y="189"/>
                    <a:pt x="42" y="189"/>
                  </a:cubicBezTo>
                  <a:cubicBezTo>
                    <a:pt x="42" y="189"/>
                    <a:pt x="45" y="189"/>
                    <a:pt x="46" y="189"/>
                  </a:cubicBezTo>
                  <a:cubicBezTo>
                    <a:pt x="46" y="189"/>
                    <a:pt x="49" y="189"/>
                    <a:pt x="49" y="189"/>
                  </a:cubicBezTo>
                  <a:cubicBezTo>
                    <a:pt x="52" y="190"/>
                    <a:pt x="52" y="190"/>
                    <a:pt x="52" y="190"/>
                  </a:cubicBezTo>
                  <a:cubicBezTo>
                    <a:pt x="55" y="192"/>
                    <a:pt x="55" y="192"/>
                    <a:pt x="55" y="192"/>
                  </a:cubicBezTo>
                  <a:cubicBezTo>
                    <a:pt x="58" y="196"/>
                    <a:pt x="58" y="196"/>
                    <a:pt x="58" y="196"/>
                  </a:cubicBezTo>
                  <a:cubicBezTo>
                    <a:pt x="58" y="196"/>
                    <a:pt x="61" y="201"/>
                    <a:pt x="61" y="202"/>
                  </a:cubicBezTo>
                  <a:cubicBezTo>
                    <a:pt x="61" y="202"/>
                    <a:pt x="63" y="205"/>
                    <a:pt x="63" y="205"/>
                  </a:cubicBezTo>
                  <a:cubicBezTo>
                    <a:pt x="65" y="208"/>
                    <a:pt x="65" y="208"/>
                    <a:pt x="65" y="208"/>
                  </a:cubicBezTo>
                  <a:cubicBezTo>
                    <a:pt x="65" y="208"/>
                    <a:pt x="65" y="208"/>
                    <a:pt x="65" y="208"/>
                  </a:cubicBezTo>
                  <a:cubicBezTo>
                    <a:pt x="65" y="208"/>
                    <a:pt x="68" y="208"/>
                    <a:pt x="68" y="208"/>
                  </a:cubicBezTo>
                  <a:cubicBezTo>
                    <a:pt x="69" y="208"/>
                    <a:pt x="71" y="207"/>
                    <a:pt x="73" y="208"/>
                  </a:cubicBezTo>
                  <a:cubicBezTo>
                    <a:pt x="74" y="208"/>
                    <a:pt x="77" y="208"/>
                    <a:pt x="77" y="208"/>
                  </a:cubicBezTo>
                  <a:cubicBezTo>
                    <a:pt x="82" y="206"/>
                    <a:pt x="82" y="206"/>
                    <a:pt x="82" y="206"/>
                  </a:cubicBezTo>
                  <a:cubicBezTo>
                    <a:pt x="81" y="206"/>
                    <a:pt x="67" y="207"/>
                    <a:pt x="60" y="197"/>
                  </a:cubicBezTo>
                  <a:cubicBezTo>
                    <a:pt x="53" y="188"/>
                    <a:pt x="57" y="191"/>
                    <a:pt x="52" y="187"/>
                  </a:cubicBezTo>
                  <a:cubicBezTo>
                    <a:pt x="47" y="182"/>
                    <a:pt x="44" y="180"/>
                    <a:pt x="48" y="179"/>
                  </a:cubicBezTo>
                  <a:cubicBezTo>
                    <a:pt x="51" y="178"/>
                    <a:pt x="51" y="180"/>
                    <a:pt x="52" y="175"/>
                  </a:cubicBezTo>
                  <a:cubicBezTo>
                    <a:pt x="52" y="170"/>
                    <a:pt x="52" y="169"/>
                    <a:pt x="54" y="169"/>
                  </a:cubicBezTo>
                  <a:cubicBezTo>
                    <a:pt x="56" y="168"/>
                    <a:pt x="57" y="171"/>
                    <a:pt x="57" y="164"/>
                  </a:cubicBezTo>
                  <a:cubicBezTo>
                    <a:pt x="57" y="158"/>
                    <a:pt x="54" y="158"/>
                    <a:pt x="51" y="158"/>
                  </a:cubicBezTo>
                  <a:cubicBezTo>
                    <a:pt x="48" y="158"/>
                    <a:pt x="46" y="158"/>
                    <a:pt x="44" y="154"/>
                  </a:cubicBezTo>
                  <a:cubicBezTo>
                    <a:pt x="43" y="150"/>
                    <a:pt x="44" y="146"/>
                    <a:pt x="48" y="146"/>
                  </a:cubicBezTo>
                  <a:cubicBezTo>
                    <a:pt x="51" y="145"/>
                    <a:pt x="52" y="142"/>
                    <a:pt x="52" y="141"/>
                  </a:cubicBezTo>
                  <a:cubicBezTo>
                    <a:pt x="52" y="139"/>
                    <a:pt x="49" y="139"/>
                    <a:pt x="52" y="136"/>
                  </a:cubicBezTo>
                  <a:cubicBezTo>
                    <a:pt x="56" y="133"/>
                    <a:pt x="59" y="132"/>
                    <a:pt x="56" y="130"/>
                  </a:cubicBezTo>
                  <a:cubicBezTo>
                    <a:pt x="53" y="129"/>
                    <a:pt x="48" y="129"/>
                    <a:pt x="48" y="127"/>
                  </a:cubicBezTo>
                  <a:cubicBezTo>
                    <a:pt x="47" y="125"/>
                    <a:pt x="40" y="120"/>
                    <a:pt x="47" y="120"/>
                  </a:cubicBezTo>
                  <a:cubicBezTo>
                    <a:pt x="53" y="120"/>
                    <a:pt x="56" y="123"/>
                    <a:pt x="58" y="121"/>
                  </a:cubicBezTo>
                  <a:cubicBezTo>
                    <a:pt x="60" y="119"/>
                    <a:pt x="61" y="118"/>
                    <a:pt x="59" y="115"/>
                  </a:cubicBezTo>
                  <a:cubicBezTo>
                    <a:pt x="57" y="112"/>
                    <a:pt x="53" y="108"/>
                    <a:pt x="56" y="108"/>
                  </a:cubicBezTo>
                  <a:cubicBezTo>
                    <a:pt x="58" y="108"/>
                    <a:pt x="72" y="109"/>
                    <a:pt x="76" y="105"/>
                  </a:cubicBezTo>
                  <a:cubicBezTo>
                    <a:pt x="79" y="101"/>
                    <a:pt x="80" y="98"/>
                    <a:pt x="80" y="95"/>
                  </a:cubicBezTo>
                  <a:cubicBezTo>
                    <a:pt x="80" y="92"/>
                    <a:pt x="78" y="93"/>
                    <a:pt x="76" y="89"/>
                  </a:cubicBezTo>
                  <a:cubicBezTo>
                    <a:pt x="74" y="86"/>
                    <a:pt x="81" y="86"/>
                    <a:pt x="76" y="84"/>
                  </a:cubicBezTo>
                  <a:cubicBezTo>
                    <a:pt x="72" y="82"/>
                    <a:pt x="68" y="82"/>
                    <a:pt x="68" y="80"/>
                  </a:cubicBezTo>
                  <a:cubicBezTo>
                    <a:pt x="68" y="79"/>
                    <a:pt x="68" y="78"/>
                    <a:pt x="69" y="78"/>
                  </a:cubicBezTo>
                  <a:cubicBezTo>
                    <a:pt x="68" y="78"/>
                    <a:pt x="67" y="75"/>
                    <a:pt x="67" y="7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8" name="Freeform 35"/>
            <p:cNvSpPr>
              <a:spLocks/>
            </p:cNvSpPr>
            <p:nvPr/>
          </p:nvSpPr>
          <p:spPr bwMode="auto">
            <a:xfrm>
              <a:off x="5289203" y="3957787"/>
              <a:ext cx="995363" cy="1138238"/>
            </a:xfrm>
            <a:custGeom>
              <a:avLst/>
              <a:gdLst>
                <a:gd name="T0" fmla="*/ 206 w 219"/>
                <a:gd name="T1" fmla="*/ 65 h 250"/>
                <a:gd name="T2" fmla="*/ 183 w 219"/>
                <a:gd name="T3" fmla="*/ 51 h 250"/>
                <a:gd name="T4" fmla="*/ 163 w 219"/>
                <a:gd name="T5" fmla="*/ 53 h 250"/>
                <a:gd name="T6" fmla="*/ 164 w 219"/>
                <a:gd name="T7" fmla="*/ 47 h 250"/>
                <a:gd name="T8" fmla="*/ 142 w 219"/>
                <a:gd name="T9" fmla="*/ 39 h 250"/>
                <a:gd name="T10" fmla="*/ 141 w 219"/>
                <a:gd name="T11" fmla="*/ 41 h 250"/>
                <a:gd name="T12" fmla="*/ 131 w 219"/>
                <a:gd name="T13" fmla="*/ 34 h 250"/>
                <a:gd name="T14" fmla="*/ 132 w 219"/>
                <a:gd name="T15" fmla="*/ 22 h 250"/>
                <a:gd name="T16" fmla="*/ 124 w 219"/>
                <a:gd name="T17" fmla="*/ 6 h 250"/>
                <a:gd name="T18" fmla="*/ 117 w 219"/>
                <a:gd name="T19" fmla="*/ 19 h 250"/>
                <a:gd name="T20" fmla="*/ 106 w 219"/>
                <a:gd name="T21" fmla="*/ 18 h 250"/>
                <a:gd name="T22" fmla="*/ 101 w 219"/>
                <a:gd name="T23" fmla="*/ 18 h 250"/>
                <a:gd name="T24" fmla="*/ 94 w 219"/>
                <a:gd name="T25" fmla="*/ 22 h 250"/>
                <a:gd name="T26" fmla="*/ 79 w 219"/>
                <a:gd name="T27" fmla="*/ 22 h 250"/>
                <a:gd name="T28" fmla="*/ 79 w 219"/>
                <a:gd name="T29" fmla="*/ 5 h 250"/>
                <a:gd name="T30" fmla="*/ 74 w 219"/>
                <a:gd name="T31" fmla="*/ 2 h 250"/>
                <a:gd name="T32" fmla="*/ 62 w 219"/>
                <a:gd name="T33" fmla="*/ 10 h 250"/>
                <a:gd name="T34" fmla="*/ 52 w 219"/>
                <a:gd name="T35" fmla="*/ 10 h 250"/>
                <a:gd name="T36" fmla="*/ 55 w 219"/>
                <a:gd name="T37" fmla="*/ 22 h 250"/>
                <a:gd name="T38" fmla="*/ 37 w 219"/>
                <a:gd name="T39" fmla="*/ 20 h 250"/>
                <a:gd name="T40" fmla="*/ 29 w 219"/>
                <a:gd name="T41" fmla="*/ 22 h 250"/>
                <a:gd name="T42" fmla="*/ 24 w 219"/>
                <a:gd name="T43" fmla="*/ 27 h 250"/>
                <a:gd name="T44" fmla="*/ 22 w 219"/>
                <a:gd name="T45" fmla="*/ 36 h 250"/>
                <a:gd name="T46" fmla="*/ 23 w 219"/>
                <a:gd name="T47" fmla="*/ 56 h 250"/>
                <a:gd name="T48" fmla="*/ 14 w 219"/>
                <a:gd name="T49" fmla="*/ 61 h 250"/>
                <a:gd name="T50" fmla="*/ 3 w 219"/>
                <a:gd name="T51" fmla="*/ 76 h 250"/>
                <a:gd name="T52" fmla="*/ 8 w 219"/>
                <a:gd name="T53" fmla="*/ 94 h 250"/>
                <a:gd name="T54" fmla="*/ 20 w 219"/>
                <a:gd name="T55" fmla="*/ 96 h 250"/>
                <a:gd name="T56" fmla="*/ 25 w 219"/>
                <a:gd name="T57" fmla="*/ 103 h 250"/>
                <a:gd name="T58" fmla="*/ 38 w 219"/>
                <a:gd name="T59" fmla="*/ 99 h 250"/>
                <a:gd name="T60" fmla="*/ 51 w 219"/>
                <a:gd name="T61" fmla="*/ 107 h 250"/>
                <a:gd name="T62" fmla="*/ 68 w 219"/>
                <a:gd name="T63" fmla="*/ 118 h 250"/>
                <a:gd name="T64" fmla="*/ 82 w 219"/>
                <a:gd name="T65" fmla="*/ 137 h 250"/>
                <a:gd name="T66" fmla="*/ 96 w 219"/>
                <a:gd name="T67" fmla="*/ 150 h 250"/>
                <a:gd name="T68" fmla="*/ 96 w 219"/>
                <a:gd name="T69" fmla="*/ 164 h 250"/>
                <a:gd name="T70" fmla="*/ 106 w 219"/>
                <a:gd name="T71" fmla="*/ 174 h 250"/>
                <a:gd name="T72" fmla="*/ 118 w 219"/>
                <a:gd name="T73" fmla="*/ 189 h 250"/>
                <a:gd name="T74" fmla="*/ 122 w 219"/>
                <a:gd name="T75" fmla="*/ 197 h 250"/>
                <a:gd name="T76" fmla="*/ 117 w 219"/>
                <a:gd name="T77" fmla="*/ 210 h 250"/>
                <a:gd name="T78" fmla="*/ 106 w 219"/>
                <a:gd name="T79" fmla="*/ 224 h 250"/>
                <a:gd name="T80" fmla="*/ 115 w 219"/>
                <a:gd name="T81" fmla="*/ 229 h 250"/>
                <a:gd name="T82" fmla="*/ 131 w 219"/>
                <a:gd name="T83" fmla="*/ 239 h 250"/>
                <a:gd name="T84" fmla="*/ 134 w 219"/>
                <a:gd name="T85" fmla="*/ 250 h 250"/>
                <a:gd name="T86" fmla="*/ 142 w 219"/>
                <a:gd name="T87" fmla="*/ 231 h 250"/>
                <a:gd name="T88" fmla="*/ 153 w 219"/>
                <a:gd name="T89" fmla="*/ 209 h 250"/>
                <a:gd name="T90" fmla="*/ 173 w 219"/>
                <a:gd name="T91" fmla="*/ 179 h 250"/>
                <a:gd name="T92" fmla="*/ 190 w 219"/>
                <a:gd name="T93" fmla="*/ 173 h 250"/>
                <a:gd name="T94" fmla="*/ 195 w 219"/>
                <a:gd name="T95" fmla="*/ 152 h 250"/>
                <a:gd name="T96" fmla="*/ 201 w 219"/>
                <a:gd name="T97" fmla="*/ 117 h 250"/>
                <a:gd name="T98" fmla="*/ 212 w 219"/>
                <a:gd name="T99" fmla="*/ 9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250">
                  <a:moveTo>
                    <a:pt x="216" y="73"/>
                  </a:moveTo>
                  <a:cubicBezTo>
                    <a:pt x="215" y="69"/>
                    <a:pt x="219" y="66"/>
                    <a:pt x="215" y="66"/>
                  </a:cubicBezTo>
                  <a:cubicBezTo>
                    <a:pt x="211" y="66"/>
                    <a:pt x="212" y="69"/>
                    <a:pt x="206" y="65"/>
                  </a:cubicBezTo>
                  <a:cubicBezTo>
                    <a:pt x="201" y="61"/>
                    <a:pt x="199" y="59"/>
                    <a:pt x="198" y="58"/>
                  </a:cubicBezTo>
                  <a:cubicBezTo>
                    <a:pt x="196" y="56"/>
                    <a:pt x="192" y="51"/>
                    <a:pt x="189" y="51"/>
                  </a:cubicBezTo>
                  <a:cubicBezTo>
                    <a:pt x="187" y="51"/>
                    <a:pt x="186" y="51"/>
                    <a:pt x="183" y="51"/>
                  </a:cubicBezTo>
                  <a:cubicBezTo>
                    <a:pt x="180" y="51"/>
                    <a:pt x="178" y="52"/>
                    <a:pt x="176" y="51"/>
                  </a:cubicBezTo>
                  <a:cubicBezTo>
                    <a:pt x="174" y="50"/>
                    <a:pt x="170" y="46"/>
                    <a:pt x="165" y="51"/>
                  </a:cubicBezTo>
                  <a:cubicBezTo>
                    <a:pt x="164" y="52"/>
                    <a:pt x="164" y="53"/>
                    <a:pt x="163" y="53"/>
                  </a:cubicBezTo>
                  <a:cubicBezTo>
                    <a:pt x="163" y="54"/>
                    <a:pt x="163" y="55"/>
                    <a:pt x="163" y="55"/>
                  </a:cubicBezTo>
                  <a:cubicBezTo>
                    <a:pt x="163" y="55"/>
                    <a:pt x="160" y="56"/>
                    <a:pt x="163" y="53"/>
                  </a:cubicBezTo>
                  <a:cubicBezTo>
                    <a:pt x="163" y="51"/>
                    <a:pt x="164" y="49"/>
                    <a:pt x="164" y="47"/>
                  </a:cubicBezTo>
                  <a:cubicBezTo>
                    <a:pt x="164" y="44"/>
                    <a:pt x="163" y="44"/>
                    <a:pt x="159" y="42"/>
                  </a:cubicBezTo>
                  <a:cubicBezTo>
                    <a:pt x="154" y="40"/>
                    <a:pt x="151" y="38"/>
                    <a:pt x="149" y="37"/>
                  </a:cubicBezTo>
                  <a:cubicBezTo>
                    <a:pt x="146" y="37"/>
                    <a:pt x="144" y="38"/>
                    <a:pt x="142" y="39"/>
                  </a:cubicBezTo>
                  <a:cubicBezTo>
                    <a:pt x="142" y="40"/>
                    <a:pt x="141" y="41"/>
                    <a:pt x="141" y="41"/>
                  </a:cubicBezTo>
                  <a:cubicBezTo>
                    <a:pt x="140" y="43"/>
                    <a:pt x="139" y="44"/>
                    <a:pt x="139" y="44"/>
                  </a:cubicBezTo>
                  <a:cubicBezTo>
                    <a:pt x="139" y="44"/>
                    <a:pt x="140" y="43"/>
                    <a:pt x="141" y="41"/>
                  </a:cubicBezTo>
                  <a:cubicBezTo>
                    <a:pt x="142" y="40"/>
                    <a:pt x="143" y="38"/>
                    <a:pt x="142" y="37"/>
                  </a:cubicBezTo>
                  <a:cubicBezTo>
                    <a:pt x="141" y="34"/>
                    <a:pt x="139" y="34"/>
                    <a:pt x="137" y="34"/>
                  </a:cubicBezTo>
                  <a:cubicBezTo>
                    <a:pt x="135" y="34"/>
                    <a:pt x="131" y="34"/>
                    <a:pt x="131" y="34"/>
                  </a:cubicBezTo>
                  <a:cubicBezTo>
                    <a:pt x="131" y="34"/>
                    <a:pt x="128" y="31"/>
                    <a:pt x="131" y="30"/>
                  </a:cubicBezTo>
                  <a:cubicBezTo>
                    <a:pt x="135" y="28"/>
                    <a:pt x="135" y="28"/>
                    <a:pt x="135" y="25"/>
                  </a:cubicBezTo>
                  <a:cubicBezTo>
                    <a:pt x="135" y="22"/>
                    <a:pt x="136" y="24"/>
                    <a:pt x="132" y="22"/>
                  </a:cubicBezTo>
                  <a:cubicBezTo>
                    <a:pt x="128" y="19"/>
                    <a:pt x="130" y="18"/>
                    <a:pt x="129" y="15"/>
                  </a:cubicBezTo>
                  <a:cubicBezTo>
                    <a:pt x="128" y="12"/>
                    <a:pt x="126" y="7"/>
                    <a:pt x="126" y="7"/>
                  </a:cubicBezTo>
                  <a:cubicBezTo>
                    <a:pt x="124" y="6"/>
                    <a:pt x="124" y="6"/>
                    <a:pt x="124" y="6"/>
                  </a:cubicBezTo>
                  <a:cubicBezTo>
                    <a:pt x="124" y="6"/>
                    <a:pt x="123" y="8"/>
                    <a:pt x="122" y="10"/>
                  </a:cubicBezTo>
                  <a:cubicBezTo>
                    <a:pt x="121" y="12"/>
                    <a:pt x="121" y="12"/>
                    <a:pt x="120" y="14"/>
                  </a:cubicBezTo>
                  <a:cubicBezTo>
                    <a:pt x="119" y="17"/>
                    <a:pt x="119" y="19"/>
                    <a:pt x="117" y="19"/>
                  </a:cubicBezTo>
                  <a:cubicBezTo>
                    <a:pt x="115" y="20"/>
                    <a:pt x="112" y="19"/>
                    <a:pt x="111" y="20"/>
                  </a:cubicBezTo>
                  <a:cubicBezTo>
                    <a:pt x="109" y="20"/>
                    <a:pt x="108" y="20"/>
                    <a:pt x="107" y="19"/>
                  </a:cubicBezTo>
                  <a:cubicBezTo>
                    <a:pt x="107" y="19"/>
                    <a:pt x="106" y="18"/>
                    <a:pt x="106" y="18"/>
                  </a:cubicBezTo>
                  <a:cubicBezTo>
                    <a:pt x="106" y="18"/>
                    <a:pt x="106" y="18"/>
                    <a:pt x="106" y="18"/>
                  </a:cubicBezTo>
                  <a:cubicBezTo>
                    <a:pt x="106" y="18"/>
                    <a:pt x="106" y="18"/>
                    <a:pt x="106" y="18"/>
                  </a:cubicBezTo>
                  <a:cubicBezTo>
                    <a:pt x="105" y="18"/>
                    <a:pt x="102" y="18"/>
                    <a:pt x="101" y="18"/>
                  </a:cubicBezTo>
                  <a:cubicBezTo>
                    <a:pt x="99" y="19"/>
                    <a:pt x="100" y="20"/>
                    <a:pt x="99" y="21"/>
                  </a:cubicBezTo>
                  <a:cubicBezTo>
                    <a:pt x="98" y="22"/>
                    <a:pt x="95" y="22"/>
                    <a:pt x="94" y="21"/>
                  </a:cubicBezTo>
                  <a:cubicBezTo>
                    <a:pt x="94" y="21"/>
                    <a:pt x="94" y="22"/>
                    <a:pt x="94" y="22"/>
                  </a:cubicBezTo>
                  <a:cubicBezTo>
                    <a:pt x="91" y="22"/>
                    <a:pt x="89" y="23"/>
                    <a:pt x="87" y="24"/>
                  </a:cubicBezTo>
                  <a:cubicBezTo>
                    <a:pt x="86" y="26"/>
                    <a:pt x="84" y="27"/>
                    <a:pt x="83" y="26"/>
                  </a:cubicBezTo>
                  <a:cubicBezTo>
                    <a:pt x="81" y="25"/>
                    <a:pt x="80" y="24"/>
                    <a:pt x="79" y="22"/>
                  </a:cubicBezTo>
                  <a:cubicBezTo>
                    <a:pt x="78" y="19"/>
                    <a:pt x="77" y="18"/>
                    <a:pt x="77" y="16"/>
                  </a:cubicBezTo>
                  <a:cubicBezTo>
                    <a:pt x="78" y="13"/>
                    <a:pt x="78" y="12"/>
                    <a:pt x="79" y="10"/>
                  </a:cubicBezTo>
                  <a:cubicBezTo>
                    <a:pt x="80" y="8"/>
                    <a:pt x="80" y="6"/>
                    <a:pt x="79" y="5"/>
                  </a:cubicBezTo>
                  <a:cubicBezTo>
                    <a:pt x="78" y="5"/>
                    <a:pt x="77" y="4"/>
                    <a:pt x="77" y="3"/>
                  </a:cubicBezTo>
                  <a:cubicBezTo>
                    <a:pt x="78" y="2"/>
                    <a:pt x="79" y="0"/>
                    <a:pt x="73" y="1"/>
                  </a:cubicBezTo>
                  <a:cubicBezTo>
                    <a:pt x="74" y="1"/>
                    <a:pt x="74" y="2"/>
                    <a:pt x="74" y="2"/>
                  </a:cubicBezTo>
                  <a:cubicBezTo>
                    <a:pt x="75" y="5"/>
                    <a:pt x="73" y="4"/>
                    <a:pt x="70" y="6"/>
                  </a:cubicBezTo>
                  <a:cubicBezTo>
                    <a:pt x="68" y="8"/>
                    <a:pt x="69" y="7"/>
                    <a:pt x="67" y="7"/>
                  </a:cubicBezTo>
                  <a:cubicBezTo>
                    <a:pt x="64" y="7"/>
                    <a:pt x="62" y="9"/>
                    <a:pt x="62" y="10"/>
                  </a:cubicBezTo>
                  <a:cubicBezTo>
                    <a:pt x="62" y="12"/>
                    <a:pt x="62" y="11"/>
                    <a:pt x="60" y="10"/>
                  </a:cubicBezTo>
                  <a:cubicBezTo>
                    <a:pt x="59" y="9"/>
                    <a:pt x="58" y="9"/>
                    <a:pt x="53" y="7"/>
                  </a:cubicBezTo>
                  <a:cubicBezTo>
                    <a:pt x="49" y="6"/>
                    <a:pt x="51" y="9"/>
                    <a:pt x="52" y="10"/>
                  </a:cubicBezTo>
                  <a:cubicBezTo>
                    <a:pt x="54" y="11"/>
                    <a:pt x="53" y="11"/>
                    <a:pt x="54" y="14"/>
                  </a:cubicBezTo>
                  <a:cubicBezTo>
                    <a:pt x="56" y="17"/>
                    <a:pt x="53" y="17"/>
                    <a:pt x="57" y="18"/>
                  </a:cubicBezTo>
                  <a:cubicBezTo>
                    <a:pt x="60" y="19"/>
                    <a:pt x="57" y="20"/>
                    <a:pt x="55" y="22"/>
                  </a:cubicBezTo>
                  <a:cubicBezTo>
                    <a:pt x="53" y="25"/>
                    <a:pt x="51" y="24"/>
                    <a:pt x="50" y="26"/>
                  </a:cubicBezTo>
                  <a:cubicBezTo>
                    <a:pt x="48" y="28"/>
                    <a:pt x="46" y="29"/>
                    <a:pt x="42" y="29"/>
                  </a:cubicBezTo>
                  <a:cubicBezTo>
                    <a:pt x="38" y="28"/>
                    <a:pt x="37" y="23"/>
                    <a:pt x="37" y="20"/>
                  </a:cubicBezTo>
                  <a:cubicBezTo>
                    <a:pt x="37" y="20"/>
                    <a:pt x="37" y="20"/>
                    <a:pt x="37" y="20"/>
                  </a:cubicBezTo>
                  <a:cubicBezTo>
                    <a:pt x="36" y="20"/>
                    <a:pt x="35" y="21"/>
                    <a:pt x="34" y="21"/>
                  </a:cubicBezTo>
                  <a:cubicBezTo>
                    <a:pt x="32" y="22"/>
                    <a:pt x="32" y="22"/>
                    <a:pt x="29" y="22"/>
                  </a:cubicBezTo>
                  <a:cubicBezTo>
                    <a:pt x="25" y="23"/>
                    <a:pt x="22" y="23"/>
                    <a:pt x="22" y="23"/>
                  </a:cubicBezTo>
                  <a:cubicBezTo>
                    <a:pt x="22" y="23"/>
                    <a:pt x="22" y="24"/>
                    <a:pt x="22" y="25"/>
                  </a:cubicBezTo>
                  <a:cubicBezTo>
                    <a:pt x="22" y="26"/>
                    <a:pt x="21" y="27"/>
                    <a:pt x="24" y="27"/>
                  </a:cubicBezTo>
                  <a:cubicBezTo>
                    <a:pt x="26" y="27"/>
                    <a:pt x="27" y="28"/>
                    <a:pt x="26" y="29"/>
                  </a:cubicBezTo>
                  <a:cubicBezTo>
                    <a:pt x="25" y="30"/>
                    <a:pt x="22" y="29"/>
                    <a:pt x="21" y="30"/>
                  </a:cubicBezTo>
                  <a:cubicBezTo>
                    <a:pt x="20" y="31"/>
                    <a:pt x="19" y="34"/>
                    <a:pt x="22" y="36"/>
                  </a:cubicBezTo>
                  <a:cubicBezTo>
                    <a:pt x="25" y="39"/>
                    <a:pt x="25" y="41"/>
                    <a:pt x="24" y="44"/>
                  </a:cubicBezTo>
                  <a:cubicBezTo>
                    <a:pt x="23" y="48"/>
                    <a:pt x="25" y="48"/>
                    <a:pt x="24" y="50"/>
                  </a:cubicBezTo>
                  <a:cubicBezTo>
                    <a:pt x="23" y="52"/>
                    <a:pt x="22" y="53"/>
                    <a:pt x="23" y="56"/>
                  </a:cubicBezTo>
                  <a:cubicBezTo>
                    <a:pt x="23" y="58"/>
                    <a:pt x="23" y="60"/>
                    <a:pt x="21" y="60"/>
                  </a:cubicBezTo>
                  <a:cubicBezTo>
                    <a:pt x="21" y="60"/>
                    <a:pt x="21" y="60"/>
                    <a:pt x="21" y="60"/>
                  </a:cubicBezTo>
                  <a:cubicBezTo>
                    <a:pt x="19" y="59"/>
                    <a:pt x="16" y="60"/>
                    <a:pt x="14" y="61"/>
                  </a:cubicBezTo>
                  <a:cubicBezTo>
                    <a:pt x="12" y="62"/>
                    <a:pt x="9" y="64"/>
                    <a:pt x="8" y="64"/>
                  </a:cubicBezTo>
                  <a:cubicBezTo>
                    <a:pt x="7" y="65"/>
                    <a:pt x="5" y="67"/>
                    <a:pt x="5" y="69"/>
                  </a:cubicBezTo>
                  <a:cubicBezTo>
                    <a:pt x="6" y="71"/>
                    <a:pt x="5" y="74"/>
                    <a:pt x="3" y="76"/>
                  </a:cubicBezTo>
                  <a:cubicBezTo>
                    <a:pt x="1" y="77"/>
                    <a:pt x="0" y="80"/>
                    <a:pt x="2" y="83"/>
                  </a:cubicBezTo>
                  <a:cubicBezTo>
                    <a:pt x="3" y="86"/>
                    <a:pt x="5" y="89"/>
                    <a:pt x="6" y="90"/>
                  </a:cubicBezTo>
                  <a:cubicBezTo>
                    <a:pt x="7" y="91"/>
                    <a:pt x="6" y="93"/>
                    <a:pt x="8" y="94"/>
                  </a:cubicBezTo>
                  <a:cubicBezTo>
                    <a:pt x="11" y="95"/>
                    <a:pt x="11" y="97"/>
                    <a:pt x="13" y="97"/>
                  </a:cubicBezTo>
                  <a:cubicBezTo>
                    <a:pt x="15" y="98"/>
                    <a:pt x="17" y="95"/>
                    <a:pt x="18" y="95"/>
                  </a:cubicBezTo>
                  <a:cubicBezTo>
                    <a:pt x="18" y="94"/>
                    <a:pt x="19" y="94"/>
                    <a:pt x="20" y="96"/>
                  </a:cubicBezTo>
                  <a:cubicBezTo>
                    <a:pt x="20" y="97"/>
                    <a:pt x="20" y="99"/>
                    <a:pt x="20" y="100"/>
                  </a:cubicBezTo>
                  <a:cubicBezTo>
                    <a:pt x="20" y="102"/>
                    <a:pt x="20" y="103"/>
                    <a:pt x="24" y="103"/>
                  </a:cubicBezTo>
                  <a:cubicBezTo>
                    <a:pt x="25" y="103"/>
                    <a:pt x="25" y="103"/>
                    <a:pt x="25" y="103"/>
                  </a:cubicBezTo>
                  <a:cubicBezTo>
                    <a:pt x="26" y="103"/>
                    <a:pt x="29" y="102"/>
                    <a:pt x="30" y="103"/>
                  </a:cubicBezTo>
                  <a:cubicBezTo>
                    <a:pt x="32" y="104"/>
                    <a:pt x="32" y="104"/>
                    <a:pt x="34" y="102"/>
                  </a:cubicBezTo>
                  <a:cubicBezTo>
                    <a:pt x="36" y="100"/>
                    <a:pt x="37" y="101"/>
                    <a:pt x="38" y="99"/>
                  </a:cubicBezTo>
                  <a:cubicBezTo>
                    <a:pt x="40" y="98"/>
                    <a:pt x="41" y="96"/>
                    <a:pt x="44" y="96"/>
                  </a:cubicBezTo>
                  <a:cubicBezTo>
                    <a:pt x="47" y="95"/>
                    <a:pt x="49" y="94"/>
                    <a:pt x="49" y="97"/>
                  </a:cubicBezTo>
                  <a:cubicBezTo>
                    <a:pt x="49" y="101"/>
                    <a:pt x="49" y="105"/>
                    <a:pt x="51" y="107"/>
                  </a:cubicBezTo>
                  <a:cubicBezTo>
                    <a:pt x="53" y="109"/>
                    <a:pt x="53" y="111"/>
                    <a:pt x="55" y="112"/>
                  </a:cubicBezTo>
                  <a:cubicBezTo>
                    <a:pt x="57" y="113"/>
                    <a:pt x="56" y="112"/>
                    <a:pt x="60" y="113"/>
                  </a:cubicBezTo>
                  <a:cubicBezTo>
                    <a:pt x="64" y="115"/>
                    <a:pt x="65" y="116"/>
                    <a:pt x="68" y="118"/>
                  </a:cubicBezTo>
                  <a:cubicBezTo>
                    <a:pt x="71" y="120"/>
                    <a:pt x="75" y="118"/>
                    <a:pt x="77" y="121"/>
                  </a:cubicBezTo>
                  <a:cubicBezTo>
                    <a:pt x="80" y="125"/>
                    <a:pt x="78" y="125"/>
                    <a:pt x="79" y="130"/>
                  </a:cubicBezTo>
                  <a:cubicBezTo>
                    <a:pt x="80" y="134"/>
                    <a:pt x="79" y="137"/>
                    <a:pt x="82" y="137"/>
                  </a:cubicBezTo>
                  <a:cubicBezTo>
                    <a:pt x="85" y="137"/>
                    <a:pt x="91" y="136"/>
                    <a:pt x="91" y="137"/>
                  </a:cubicBezTo>
                  <a:cubicBezTo>
                    <a:pt x="91" y="139"/>
                    <a:pt x="89" y="142"/>
                    <a:pt x="92" y="143"/>
                  </a:cubicBezTo>
                  <a:cubicBezTo>
                    <a:pt x="95" y="145"/>
                    <a:pt x="97" y="148"/>
                    <a:pt x="96" y="150"/>
                  </a:cubicBezTo>
                  <a:cubicBezTo>
                    <a:pt x="96" y="153"/>
                    <a:pt x="95" y="154"/>
                    <a:pt x="95" y="155"/>
                  </a:cubicBezTo>
                  <a:cubicBezTo>
                    <a:pt x="96" y="157"/>
                    <a:pt x="94" y="159"/>
                    <a:pt x="94" y="160"/>
                  </a:cubicBezTo>
                  <a:cubicBezTo>
                    <a:pt x="95" y="162"/>
                    <a:pt x="95" y="163"/>
                    <a:pt x="96" y="164"/>
                  </a:cubicBezTo>
                  <a:cubicBezTo>
                    <a:pt x="96" y="166"/>
                    <a:pt x="96" y="168"/>
                    <a:pt x="96" y="172"/>
                  </a:cubicBezTo>
                  <a:cubicBezTo>
                    <a:pt x="97" y="175"/>
                    <a:pt x="96" y="173"/>
                    <a:pt x="99" y="174"/>
                  </a:cubicBezTo>
                  <a:cubicBezTo>
                    <a:pt x="102" y="175"/>
                    <a:pt x="103" y="174"/>
                    <a:pt x="106" y="174"/>
                  </a:cubicBezTo>
                  <a:cubicBezTo>
                    <a:pt x="110" y="174"/>
                    <a:pt x="110" y="181"/>
                    <a:pt x="111" y="183"/>
                  </a:cubicBezTo>
                  <a:cubicBezTo>
                    <a:pt x="112" y="186"/>
                    <a:pt x="113" y="185"/>
                    <a:pt x="115" y="185"/>
                  </a:cubicBezTo>
                  <a:cubicBezTo>
                    <a:pt x="117" y="184"/>
                    <a:pt x="118" y="187"/>
                    <a:pt x="118" y="189"/>
                  </a:cubicBezTo>
                  <a:cubicBezTo>
                    <a:pt x="119" y="191"/>
                    <a:pt x="117" y="190"/>
                    <a:pt x="117" y="192"/>
                  </a:cubicBezTo>
                  <a:cubicBezTo>
                    <a:pt x="117" y="194"/>
                    <a:pt x="117" y="195"/>
                    <a:pt x="117" y="196"/>
                  </a:cubicBezTo>
                  <a:cubicBezTo>
                    <a:pt x="118" y="196"/>
                    <a:pt x="121" y="196"/>
                    <a:pt x="122" y="197"/>
                  </a:cubicBezTo>
                  <a:cubicBezTo>
                    <a:pt x="122" y="197"/>
                    <a:pt x="123" y="198"/>
                    <a:pt x="123" y="201"/>
                  </a:cubicBezTo>
                  <a:cubicBezTo>
                    <a:pt x="123" y="204"/>
                    <a:pt x="121" y="207"/>
                    <a:pt x="120" y="208"/>
                  </a:cubicBezTo>
                  <a:cubicBezTo>
                    <a:pt x="118" y="209"/>
                    <a:pt x="117" y="209"/>
                    <a:pt x="117" y="210"/>
                  </a:cubicBezTo>
                  <a:cubicBezTo>
                    <a:pt x="116" y="211"/>
                    <a:pt x="113" y="213"/>
                    <a:pt x="112" y="215"/>
                  </a:cubicBezTo>
                  <a:cubicBezTo>
                    <a:pt x="111" y="217"/>
                    <a:pt x="110" y="217"/>
                    <a:pt x="109" y="219"/>
                  </a:cubicBezTo>
                  <a:cubicBezTo>
                    <a:pt x="109" y="221"/>
                    <a:pt x="107" y="222"/>
                    <a:pt x="106" y="224"/>
                  </a:cubicBezTo>
                  <a:cubicBezTo>
                    <a:pt x="106" y="224"/>
                    <a:pt x="106" y="224"/>
                    <a:pt x="106" y="224"/>
                  </a:cubicBezTo>
                  <a:cubicBezTo>
                    <a:pt x="106" y="224"/>
                    <a:pt x="109" y="224"/>
                    <a:pt x="110" y="225"/>
                  </a:cubicBezTo>
                  <a:cubicBezTo>
                    <a:pt x="112" y="225"/>
                    <a:pt x="113" y="227"/>
                    <a:pt x="115" y="229"/>
                  </a:cubicBezTo>
                  <a:cubicBezTo>
                    <a:pt x="117" y="231"/>
                    <a:pt x="117" y="230"/>
                    <a:pt x="119" y="231"/>
                  </a:cubicBezTo>
                  <a:cubicBezTo>
                    <a:pt x="121" y="232"/>
                    <a:pt x="122" y="232"/>
                    <a:pt x="124" y="234"/>
                  </a:cubicBezTo>
                  <a:cubicBezTo>
                    <a:pt x="126" y="235"/>
                    <a:pt x="130" y="238"/>
                    <a:pt x="131" y="239"/>
                  </a:cubicBezTo>
                  <a:cubicBezTo>
                    <a:pt x="133" y="241"/>
                    <a:pt x="133" y="241"/>
                    <a:pt x="132" y="242"/>
                  </a:cubicBezTo>
                  <a:cubicBezTo>
                    <a:pt x="131" y="243"/>
                    <a:pt x="132" y="246"/>
                    <a:pt x="133" y="247"/>
                  </a:cubicBezTo>
                  <a:cubicBezTo>
                    <a:pt x="134" y="248"/>
                    <a:pt x="134" y="249"/>
                    <a:pt x="134" y="250"/>
                  </a:cubicBezTo>
                  <a:cubicBezTo>
                    <a:pt x="136" y="247"/>
                    <a:pt x="138" y="239"/>
                    <a:pt x="138" y="235"/>
                  </a:cubicBezTo>
                  <a:cubicBezTo>
                    <a:pt x="139" y="231"/>
                    <a:pt x="141" y="227"/>
                    <a:pt x="141" y="227"/>
                  </a:cubicBezTo>
                  <a:cubicBezTo>
                    <a:pt x="141" y="227"/>
                    <a:pt x="143" y="228"/>
                    <a:pt x="142" y="231"/>
                  </a:cubicBezTo>
                  <a:cubicBezTo>
                    <a:pt x="141" y="234"/>
                    <a:pt x="143" y="232"/>
                    <a:pt x="145" y="227"/>
                  </a:cubicBezTo>
                  <a:cubicBezTo>
                    <a:pt x="147" y="221"/>
                    <a:pt x="147" y="220"/>
                    <a:pt x="151" y="217"/>
                  </a:cubicBezTo>
                  <a:cubicBezTo>
                    <a:pt x="155" y="214"/>
                    <a:pt x="155" y="213"/>
                    <a:pt x="153" y="209"/>
                  </a:cubicBezTo>
                  <a:cubicBezTo>
                    <a:pt x="151" y="205"/>
                    <a:pt x="147" y="201"/>
                    <a:pt x="150" y="198"/>
                  </a:cubicBezTo>
                  <a:cubicBezTo>
                    <a:pt x="153" y="195"/>
                    <a:pt x="158" y="189"/>
                    <a:pt x="160" y="187"/>
                  </a:cubicBezTo>
                  <a:cubicBezTo>
                    <a:pt x="162" y="185"/>
                    <a:pt x="169" y="179"/>
                    <a:pt x="173" y="179"/>
                  </a:cubicBezTo>
                  <a:cubicBezTo>
                    <a:pt x="177" y="180"/>
                    <a:pt x="185" y="180"/>
                    <a:pt x="185" y="179"/>
                  </a:cubicBezTo>
                  <a:cubicBezTo>
                    <a:pt x="185" y="178"/>
                    <a:pt x="183" y="175"/>
                    <a:pt x="186" y="175"/>
                  </a:cubicBezTo>
                  <a:cubicBezTo>
                    <a:pt x="190" y="175"/>
                    <a:pt x="190" y="173"/>
                    <a:pt x="190" y="173"/>
                  </a:cubicBezTo>
                  <a:cubicBezTo>
                    <a:pt x="191" y="166"/>
                    <a:pt x="191" y="166"/>
                    <a:pt x="191" y="166"/>
                  </a:cubicBezTo>
                  <a:cubicBezTo>
                    <a:pt x="191" y="166"/>
                    <a:pt x="194" y="161"/>
                    <a:pt x="194" y="159"/>
                  </a:cubicBezTo>
                  <a:cubicBezTo>
                    <a:pt x="194" y="157"/>
                    <a:pt x="195" y="155"/>
                    <a:pt x="195" y="152"/>
                  </a:cubicBezTo>
                  <a:cubicBezTo>
                    <a:pt x="195" y="148"/>
                    <a:pt x="197" y="149"/>
                    <a:pt x="197" y="145"/>
                  </a:cubicBezTo>
                  <a:cubicBezTo>
                    <a:pt x="197" y="141"/>
                    <a:pt x="198" y="124"/>
                    <a:pt x="198" y="118"/>
                  </a:cubicBezTo>
                  <a:cubicBezTo>
                    <a:pt x="198" y="112"/>
                    <a:pt x="200" y="116"/>
                    <a:pt x="201" y="117"/>
                  </a:cubicBezTo>
                  <a:cubicBezTo>
                    <a:pt x="202" y="119"/>
                    <a:pt x="201" y="116"/>
                    <a:pt x="203" y="112"/>
                  </a:cubicBezTo>
                  <a:cubicBezTo>
                    <a:pt x="205" y="108"/>
                    <a:pt x="205" y="107"/>
                    <a:pt x="206" y="105"/>
                  </a:cubicBezTo>
                  <a:cubicBezTo>
                    <a:pt x="207" y="103"/>
                    <a:pt x="209" y="102"/>
                    <a:pt x="212" y="99"/>
                  </a:cubicBezTo>
                  <a:cubicBezTo>
                    <a:pt x="215" y="97"/>
                    <a:pt x="218" y="93"/>
                    <a:pt x="218" y="87"/>
                  </a:cubicBezTo>
                  <a:cubicBezTo>
                    <a:pt x="218" y="80"/>
                    <a:pt x="218" y="77"/>
                    <a:pt x="216" y="7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9" name="Freeform 36"/>
            <p:cNvSpPr>
              <a:spLocks/>
            </p:cNvSpPr>
            <p:nvPr/>
          </p:nvSpPr>
          <p:spPr bwMode="auto">
            <a:xfrm>
              <a:off x="5398741" y="4618187"/>
              <a:ext cx="358775" cy="1069975"/>
            </a:xfrm>
            <a:custGeom>
              <a:avLst/>
              <a:gdLst>
                <a:gd name="T0" fmla="*/ 72 w 79"/>
                <a:gd name="T1" fmla="*/ 223 h 235"/>
                <a:gd name="T2" fmla="*/ 66 w 79"/>
                <a:gd name="T3" fmla="*/ 217 h 235"/>
                <a:gd name="T4" fmla="*/ 60 w 79"/>
                <a:gd name="T5" fmla="*/ 216 h 235"/>
                <a:gd name="T6" fmla="*/ 52 w 79"/>
                <a:gd name="T7" fmla="*/ 216 h 235"/>
                <a:gd name="T8" fmla="*/ 49 w 79"/>
                <a:gd name="T9" fmla="*/ 211 h 235"/>
                <a:gd name="T10" fmla="*/ 43 w 79"/>
                <a:gd name="T11" fmla="*/ 207 h 235"/>
                <a:gd name="T12" fmla="*/ 40 w 79"/>
                <a:gd name="T13" fmla="*/ 204 h 235"/>
                <a:gd name="T14" fmla="*/ 39 w 79"/>
                <a:gd name="T15" fmla="*/ 199 h 235"/>
                <a:gd name="T16" fmla="*/ 40 w 79"/>
                <a:gd name="T17" fmla="*/ 192 h 235"/>
                <a:gd name="T18" fmla="*/ 38 w 79"/>
                <a:gd name="T19" fmla="*/ 189 h 235"/>
                <a:gd name="T20" fmla="*/ 39 w 79"/>
                <a:gd name="T21" fmla="*/ 182 h 235"/>
                <a:gd name="T22" fmla="*/ 37 w 79"/>
                <a:gd name="T23" fmla="*/ 177 h 235"/>
                <a:gd name="T24" fmla="*/ 37 w 79"/>
                <a:gd name="T25" fmla="*/ 170 h 235"/>
                <a:gd name="T26" fmla="*/ 32 w 79"/>
                <a:gd name="T27" fmla="*/ 168 h 235"/>
                <a:gd name="T28" fmla="*/ 31 w 79"/>
                <a:gd name="T29" fmla="*/ 162 h 235"/>
                <a:gd name="T30" fmla="*/ 27 w 79"/>
                <a:gd name="T31" fmla="*/ 157 h 235"/>
                <a:gd name="T32" fmla="*/ 26 w 79"/>
                <a:gd name="T33" fmla="*/ 152 h 235"/>
                <a:gd name="T34" fmla="*/ 23 w 79"/>
                <a:gd name="T35" fmla="*/ 141 h 235"/>
                <a:gd name="T36" fmla="*/ 24 w 79"/>
                <a:gd name="T37" fmla="*/ 135 h 235"/>
                <a:gd name="T38" fmla="*/ 24 w 79"/>
                <a:gd name="T39" fmla="*/ 130 h 235"/>
                <a:gd name="T40" fmla="*/ 20 w 79"/>
                <a:gd name="T41" fmla="*/ 121 h 235"/>
                <a:gd name="T42" fmla="*/ 23 w 79"/>
                <a:gd name="T43" fmla="*/ 116 h 235"/>
                <a:gd name="T44" fmla="*/ 21 w 79"/>
                <a:gd name="T45" fmla="*/ 111 h 235"/>
                <a:gd name="T46" fmla="*/ 22 w 79"/>
                <a:gd name="T47" fmla="*/ 106 h 235"/>
                <a:gd name="T48" fmla="*/ 21 w 79"/>
                <a:gd name="T49" fmla="*/ 99 h 235"/>
                <a:gd name="T50" fmla="*/ 14 w 79"/>
                <a:gd name="T51" fmla="*/ 87 h 235"/>
                <a:gd name="T52" fmla="*/ 16 w 79"/>
                <a:gd name="T53" fmla="*/ 81 h 235"/>
                <a:gd name="T54" fmla="*/ 14 w 79"/>
                <a:gd name="T55" fmla="*/ 74 h 235"/>
                <a:gd name="T56" fmla="*/ 16 w 79"/>
                <a:gd name="T57" fmla="*/ 67 h 235"/>
                <a:gd name="T58" fmla="*/ 20 w 79"/>
                <a:gd name="T59" fmla="*/ 60 h 235"/>
                <a:gd name="T60" fmla="*/ 18 w 79"/>
                <a:gd name="T61" fmla="*/ 57 h 235"/>
                <a:gd name="T62" fmla="*/ 18 w 79"/>
                <a:gd name="T63" fmla="*/ 50 h 235"/>
                <a:gd name="T64" fmla="*/ 18 w 79"/>
                <a:gd name="T65" fmla="*/ 43 h 235"/>
                <a:gd name="T66" fmla="*/ 24 w 79"/>
                <a:gd name="T67" fmla="*/ 37 h 235"/>
                <a:gd name="T68" fmla="*/ 24 w 79"/>
                <a:gd name="T69" fmla="*/ 31 h 235"/>
                <a:gd name="T70" fmla="*/ 20 w 79"/>
                <a:gd name="T71" fmla="*/ 33 h 235"/>
                <a:gd name="T72" fmla="*/ 15 w 79"/>
                <a:gd name="T73" fmla="*/ 22 h 235"/>
                <a:gd name="T74" fmla="*/ 9 w 79"/>
                <a:gd name="T75" fmla="*/ 7 h 235"/>
                <a:gd name="T76" fmla="*/ 5 w 79"/>
                <a:gd name="T77" fmla="*/ 0 h 235"/>
                <a:gd name="T78" fmla="*/ 5 w 79"/>
                <a:gd name="T79" fmla="*/ 0 h 235"/>
                <a:gd name="T80" fmla="*/ 0 w 79"/>
                <a:gd name="T81" fmla="*/ 4 h 235"/>
                <a:gd name="T82" fmla="*/ 5 w 79"/>
                <a:gd name="T83" fmla="*/ 38 h 235"/>
                <a:gd name="T84" fmla="*/ 7 w 79"/>
                <a:gd name="T85" fmla="*/ 81 h 235"/>
                <a:gd name="T86" fmla="*/ 10 w 79"/>
                <a:gd name="T87" fmla="*/ 94 h 235"/>
                <a:gd name="T88" fmla="*/ 10 w 79"/>
                <a:gd name="T89" fmla="*/ 124 h 235"/>
                <a:gd name="T90" fmla="*/ 15 w 79"/>
                <a:gd name="T91" fmla="*/ 138 h 235"/>
                <a:gd name="T92" fmla="*/ 17 w 79"/>
                <a:gd name="T93" fmla="*/ 155 h 235"/>
                <a:gd name="T94" fmla="*/ 20 w 79"/>
                <a:gd name="T95" fmla="*/ 166 h 235"/>
                <a:gd name="T96" fmla="*/ 21 w 79"/>
                <a:gd name="T97" fmla="*/ 154 h 235"/>
                <a:gd name="T98" fmla="*/ 25 w 79"/>
                <a:gd name="T99" fmla="*/ 167 h 235"/>
                <a:gd name="T100" fmla="*/ 23 w 79"/>
                <a:gd name="T101" fmla="*/ 177 h 235"/>
                <a:gd name="T102" fmla="*/ 19 w 79"/>
                <a:gd name="T103" fmla="*/ 184 h 235"/>
                <a:gd name="T104" fmla="*/ 30 w 79"/>
                <a:gd name="T105" fmla="*/ 185 h 235"/>
                <a:gd name="T106" fmla="*/ 23 w 79"/>
                <a:gd name="T107" fmla="*/ 195 h 235"/>
                <a:gd name="T108" fmla="*/ 33 w 79"/>
                <a:gd name="T109" fmla="*/ 209 h 235"/>
                <a:gd name="T110" fmla="*/ 34 w 79"/>
                <a:gd name="T111" fmla="*/ 211 h 235"/>
                <a:gd name="T112" fmla="*/ 41 w 79"/>
                <a:gd name="T113" fmla="*/ 219 h 235"/>
                <a:gd name="T114" fmla="*/ 46 w 79"/>
                <a:gd name="T115" fmla="*/ 225 h 235"/>
                <a:gd name="T116" fmla="*/ 56 w 79"/>
                <a:gd name="T117" fmla="*/ 232 h 235"/>
                <a:gd name="T118" fmla="*/ 71 w 79"/>
                <a:gd name="T119" fmla="*/ 235 h 235"/>
                <a:gd name="T120" fmla="*/ 77 w 79"/>
                <a:gd name="T121" fmla="*/ 23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235">
                  <a:moveTo>
                    <a:pt x="75" y="229"/>
                  </a:moveTo>
                  <a:cubicBezTo>
                    <a:pt x="75" y="228"/>
                    <a:pt x="72" y="223"/>
                    <a:pt x="72" y="223"/>
                  </a:cubicBezTo>
                  <a:cubicBezTo>
                    <a:pt x="69" y="219"/>
                    <a:pt x="69" y="219"/>
                    <a:pt x="69" y="219"/>
                  </a:cubicBezTo>
                  <a:cubicBezTo>
                    <a:pt x="66" y="217"/>
                    <a:pt x="66" y="217"/>
                    <a:pt x="66" y="217"/>
                  </a:cubicBezTo>
                  <a:cubicBezTo>
                    <a:pt x="63" y="216"/>
                    <a:pt x="63" y="216"/>
                    <a:pt x="63" y="216"/>
                  </a:cubicBezTo>
                  <a:cubicBezTo>
                    <a:pt x="63" y="216"/>
                    <a:pt x="60" y="216"/>
                    <a:pt x="60" y="216"/>
                  </a:cubicBezTo>
                  <a:cubicBezTo>
                    <a:pt x="59" y="216"/>
                    <a:pt x="56" y="216"/>
                    <a:pt x="56" y="216"/>
                  </a:cubicBezTo>
                  <a:cubicBezTo>
                    <a:pt x="52" y="216"/>
                    <a:pt x="52" y="216"/>
                    <a:pt x="52" y="216"/>
                  </a:cubicBezTo>
                  <a:cubicBezTo>
                    <a:pt x="50" y="214"/>
                    <a:pt x="50" y="214"/>
                    <a:pt x="50" y="214"/>
                  </a:cubicBezTo>
                  <a:cubicBezTo>
                    <a:pt x="50" y="214"/>
                    <a:pt x="49" y="211"/>
                    <a:pt x="49" y="211"/>
                  </a:cubicBezTo>
                  <a:cubicBezTo>
                    <a:pt x="49" y="211"/>
                    <a:pt x="47" y="207"/>
                    <a:pt x="47" y="207"/>
                  </a:cubicBezTo>
                  <a:cubicBezTo>
                    <a:pt x="43" y="207"/>
                    <a:pt x="43" y="207"/>
                    <a:pt x="43" y="207"/>
                  </a:cubicBezTo>
                  <a:cubicBezTo>
                    <a:pt x="41" y="206"/>
                    <a:pt x="41" y="206"/>
                    <a:pt x="41" y="206"/>
                  </a:cubicBezTo>
                  <a:cubicBezTo>
                    <a:pt x="40" y="204"/>
                    <a:pt x="40" y="204"/>
                    <a:pt x="40" y="204"/>
                  </a:cubicBezTo>
                  <a:cubicBezTo>
                    <a:pt x="38" y="201"/>
                    <a:pt x="38" y="201"/>
                    <a:pt x="38" y="201"/>
                  </a:cubicBezTo>
                  <a:cubicBezTo>
                    <a:pt x="39" y="199"/>
                    <a:pt x="39" y="199"/>
                    <a:pt x="39" y="199"/>
                  </a:cubicBezTo>
                  <a:cubicBezTo>
                    <a:pt x="40" y="197"/>
                    <a:pt x="40" y="197"/>
                    <a:pt x="40" y="197"/>
                  </a:cubicBezTo>
                  <a:cubicBezTo>
                    <a:pt x="40" y="192"/>
                    <a:pt x="40" y="192"/>
                    <a:pt x="40" y="192"/>
                  </a:cubicBezTo>
                  <a:cubicBezTo>
                    <a:pt x="38" y="191"/>
                    <a:pt x="38" y="191"/>
                    <a:pt x="38" y="191"/>
                  </a:cubicBezTo>
                  <a:cubicBezTo>
                    <a:pt x="38" y="189"/>
                    <a:pt x="38" y="189"/>
                    <a:pt x="38" y="189"/>
                  </a:cubicBezTo>
                  <a:cubicBezTo>
                    <a:pt x="39" y="186"/>
                    <a:pt x="39" y="186"/>
                    <a:pt x="39" y="186"/>
                  </a:cubicBezTo>
                  <a:cubicBezTo>
                    <a:pt x="39" y="182"/>
                    <a:pt x="39" y="182"/>
                    <a:pt x="39" y="182"/>
                  </a:cubicBezTo>
                  <a:cubicBezTo>
                    <a:pt x="38" y="180"/>
                    <a:pt x="38" y="180"/>
                    <a:pt x="38" y="180"/>
                  </a:cubicBezTo>
                  <a:cubicBezTo>
                    <a:pt x="37" y="177"/>
                    <a:pt x="37" y="177"/>
                    <a:pt x="37" y="177"/>
                  </a:cubicBezTo>
                  <a:cubicBezTo>
                    <a:pt x="37" y="177"/>
                    <a:pt x="37" y="173"/>
                    <a:pt x="37" y="173"/>
                  </a:cubicBezTo>
                  <a:cubicBezTo>
                    <a:pt x="37" y="173"/>
                    <a:pt x="37" y="170"/>
                    <a:pt x="37" y="170"/>
                  </a:cubicBezTo>
                  <a:cubicBezTo>
                    <a:pt x="37" y="169"/>
                    <a:pt x="35" y="170"/>
                    <a:pt x="35" y="170"/>
                  </a:cubicBezTo>
                  <a:cubicBezTo>
                    <a:pt x="32" y="168"/>
                    <a:pt x="32" y="168"/>
                    <a:pt x="32" y="168"/>
                  </a:cubicBezTo>
                  <a:cubicBezTo>
                    <a:pt x="32" y="165"/>
                    <a:pt x="32" y="165"/>
                    <a:pt x="32" y="165"/>
                  </a:cubicBezTo>
                  <a:cubicBezTo>
                    <a:pt x="31" y="162"/>
                    <a:pt x="31" y="162"/>
                    <a:pt x="31" y="162"/>
                  </a:cubicBezTo>
                  <a:cubicBezTo>
                    <a:pt x="28" y="160"/>
                    <a:pt x="28" y="160"/>
                    <a:pt x="28" y="160"/>
                  </a:cubicBezTo>
                  <a:cubicBezTo>
                    <a:pt x="27" y="157"/>
                    <a:pt x="27" y="157"/>
                    <a:pt x="27" y="157"/>
                  </a:cubicBezTo>
                  <a:cubicBezTo>
                    <a:pt x="28" y="154"/>
                    <a:pt x="28" y="154"/>
                    <a:pt x="28" y="154"/>
                  </a:cubicBezTo>
                  <a:cubicBezTo>
                    <a:pt x="26" y="152"/>
                    <a:pt x="26" y="152"/>
                    <a:pt x="26" y="152"/>
                  </a:cubicBezTo>
                  <a:cubicBezTo>
                    <a:pt x="24" y="145"/>
                    <a:pt x="24" y="145"/>
                    <a:pt x="24" y="145"/>
                  </a:cubicBezTo>
                  <a:cubicBezTo>
                    <a:pt x="23" y="141"/>
                    <a:pt x="23" y="141"/>
                    <a:pt x="23" y="141"/>
                  </a:cubicBezTo>
                  <a:cubicBezTo>
                    <a:pt x="23" y="137"/>
                    <a:pt x="23" y="137"/>
                    <a:pt x="23" y="137"/>
                  </a:cubicBezTo>
                  <a:cubicBezTo>
                    <a:pt x="24" y="135"/>
                    <a:pt x="24" y="135"/>
                    <a:pt x="24" y="135"/>
                  </a:cubicBezTo>
                  <a:cubicBezTo>
                    <a:pt x="25" y="133"/>
                    <a:pt x="25" y="133"/>
                    <a:pt x="25" y="133"/>
                  </a:cubicBezTo>
                  <a:cubicBezTo>
                    <a:pt x="24" y="130"/>
                    <a:pt x="24" y="130"/>
                    <a:pt x="24" y="130"/>
                  </a:cubicBezTo>
                  <a:cubicBezTo>
                    <a:pt x="21" y="127"/>
                    <a:pt x="21" y="127"/>
                    <a:pt x="21" y="127"/>
                  </a:cubicBezTo>
                  <a:cubicBezTo>
                    <a:pt x="20" y="121"/>
                    <a:pt x="20" y="121"/>
                    <a:pt x="20" y="121"/>
                  </a:cubicBezTo>
                  <a:cubicBezTo>
                    <a:pt x="21" y="119"/>
                    <a:pt x="21" y="119"/>
                    <a:pt x="21" y="119"/>
                  </a:cubicBezTo>
                  <a:cubicBezTo>
                    <a:pt x="23" y="116"/>
                    <a:pt x="23" y="116"/>
                    <a:pt x="23" y="116"/>
                  </a:cubicBezTo>
                  <a:cubicBezTo>
                    <a:pt x="21" y="114"/>
                    <a:pt x="21" y="114"/>
                    <a:pt x="21" y="114"/>
                  </a:cubicBezTo>
                  <a:cubicBezTo>
                    <a:pt x="21" y="111"/>
                    <a:pt x="21" y="111"/>
                    <a:pt x="21" y="111"/>
                  </a:cubicBezTo>
                  <a:cubicBezTo>
                    <a:pt x="21" y="107"/>
                    <a:pt x="21" y="107"/>
                    <a:pt x="21" y="107"/>
                  </a:cubicBezTo>
                  <a:cubicBezTo>
                    <a:pt x="22" y="106"/>
                    <a:pt x="22" y="106"/>
                    <a:pt x="22" y="106"/>
                  </a:cubicBezTo>
                  <a:cubicBezTo>
                    <a:pt x="22" y="102"/>
                    <a:pt x="22" y="102"/>
                    <a:pt x="22" y="102"/>
                  </a:cubicBezTo>
                  <a:cubicBezTo>
                    <a:pt x="21" y="99"/>
                    <a:pt x="21" y="99"/>
                    <a:pt x="21" y="99"/>
                  </a:cubicBezTo>
                  <a:cubicBezTo>
                    <a:pt x="15" y="90"/>
                    <a:pt x="15" y="90"/>
                    <a:pt x="15" y="90"/>
                  </a:cubicBezTo>
                  <a:cubicBezTo>
                    <a:pt x="14" y="87"/>
                    <a:pt x="14" y="87"/>
                    <a:pt x="14" y="87"/>
                  </a:cubicBezTo>
                  <a:cubicBezTo>
                    <a:pt x="15" y="83"/>
                    <a:pt x="15" y="83"/>
                    <a:pt x="15" y="83"/>
                  </a:cubicBezTo>
                  <a:cubicBezTo>
                    <a:pt x="16" y="81"/>
                    <a:pt x="16" y="81"/>
                    <a:pt x="16" y="81"/>
                  </a:cubicBezTo>
                  <a:cubicBezTo>
                    <a:pt x="16" y="77"/>
                    <a:pt x="16" y="77"/>
                    <a:pt x="16" y="77"/>
                  </a:cubicBezTo>
                  <a:cubicBezTo>
                    <a:pt x="14" y="74"/>
                    <a:pt x="14" y="74"/>
                    <a:pt x="14" y="74"/>
                  </a:cubicBezTo>
                  <a:cubicBezTo>
                    <a:pt x="15" y="72"/>
                    <a:pt x="15" y="72"/>
                    <a:pt x="15" y="72"/>
                  </a:cubicBezTo>
                  <a:cubicBezTo>
                    <a:pt x="16" y="67"/>
                    <a:pt x="16" y="67"/>
                    <a:pt x="16" y="67"/>
                  </a:cubicBezTo>
                  <a:cubicBezTo>
                    <a:pt x="17" y="63"/>
                    <a:pt x="17" y="63"/>
                    <a:pt x="17" y="63"/>
                  </a:cubicBezTo>
                  <a:cubicBezTo>
                    <a:pt x="20" y="60"/>
                    <a:pt x="20" y="60"/>
                    <a:pt x="20" y="60"/>
                  </a:cubicBezTo>
                  <a:cubicBezTo>
                    <a:pt x="21" y="59"/>
                    <a:pt x="21" y="59"/>
                    <a:pt x="21" y="59"/>
                  </a:cubicBezTo>
                  <a:cubicBezTo>
                    <a:pt x="18" y="57"/>
                    <a:pt x="18" y="57"/>
                    <a:pt x="18" y="57"/>
                  </a:cubicBezTo>
                  <a:cubicBezTo>
                    <a:pt x="19" y="55"/>
                    <a:pt x="19" y="55"/>
                    <a:pt x="19" y="55"/>
                  </a:cubicBezTo>
                  <a:cubicBezTo>
                    <a:pt x="18" y="50"/>
                    <a:pt x="18" y="50"/>
                    <a:pt x="18" y="50"/>
                  </a:cubicBezTo>
                  <a:cubicBezTo>
                    <a:pt x="17" y="46"/>
                    <a:pt x="17" y="46"/>
                    <a:pt x="17" y="46"/>
                  </a:cubicBezTo>
                  <a:cubicBezTo>
                    <a:pt x="18" y="43"/>
                    <a:pt x="18" y="43"/>
                    <a:pt x="18" y="43"/>
                  </a:cubicBezTo>
                  <a:cubicBezTo>
                    <a:pt x="22" y="40"/>
                    <a:pt x="22" y="40"/>
                    <a:pt x="22" y="40"/>
                  </a:cubicBezTo>
                  <a:cubicBezTo>
                    <a:pt x="24" y="37"/>
                    <a:pt x="24" y="37"/>
                    <a:pt x="24" y="37"/>
                  </a:cubicBezTo>
                  <a:cubicBezTo>
                    <a:pt x="24" y="34"/>
                    <a:pt x="24" y="34"/>
                    <a:pt x="24" y="34"/>
                  </a:cubicBezTo>
                  <a:cubicBezTo>
                    <a:pt x="24" y="31"/>
                    <a:pt x="24" y="31"/>
                    <a:pt x="24" y="31"/>
                  </a:cubicBezTo>
                  <a:cubicBezTo>
                    <a:pt x="23" y="32"/>
                    <a:pt x="23" y="32"/>
                    <a:pt x="23" y="33"/>
                  </a:cubicBezTo>
                  <a:cubicBezTo>
                    <a:pt x="23" y="34"/>
                    <a:pt x="22" y="35"/>
                    <a:pt x="20" y="33"/>
                  </a:cubicBezTo>
                  <a:cubicBezTo>
                    <a:pt x="17" y="32"/>
                    <a:pt x="19" y="29"/>
                    <a:pt x="17" y="28"/>
                  </a:cubicBezTo>
                  <a:cubicBezTo>
                    <a:pt x="16" y="27"/>
                    <a:pt x="16" y="23"/>
                    <a:pt x="15" y="22"/>
                  </a:cubicBezTo>
                  <a:cubicBezTo>
                    <a:pt x="14" y="20"/>
                    <a:pt x="13" y="18"/>
                    <a:pt x="13" y="14"/>
                  </a:cubicBezTo>
                  <a:cubicBezTo>
                    <a:pt x="13" y="11"/>
                    <a:pt x="11" y="10"/>
                    <a:pt x="9" y="7"/>
                  </a:cubicBezTo>
                  <a:cubicBezTo>
                    <a:pt x="8" y="4"/>
                    <a:pt x="7" y="2"/>
                    <a:pt x="6" y="0"/>
                  </a:cubicBezTo>
                  <a:cubicBezTo>
                    <a:pt x="6" y="0"/>
                    <a:pt x="6" y="0"/>
                    <a:pt x="5" y="0"/>
                  </a:cubicBezTo>
                  <a:cubicBezTo>
                    <a:pt x="5" y="0"/>
                    <a:pt x="5" y="0"/>
                    <a:pt x="5" y="0"/>
                  </a:cubicBezTo>
                  <a:cubicBezTo>
                    <a:pt x="5" y="0"/>
                    <a:pt x="5" y="0"/>
                    <a:pt x="5" y="0"/>
                  </a:cubicBezTo>
                  <a:cubicBezTo>
                    <a:pt x="5" y="0"/>
                    <a:pt x="5" y="0"/>
                    <a:pt x="4" y="1"/>
                  </a:cubicBezTo>
                  <a:cubicBezTo>
                    <a:pt x="3" y="3"/>
                    <a:pt x="4" y="5"/>
                    <a:pt x="0" y="4"/>
                  </a:cubicBezTo>
                  <a:cubicBezTo>
                    <a:pt x="1" y="5"/>
                    <a:pt x="2" y="7"/>
                    <a:pt x="2" y="6"/>
                  </a:cubicBezTo>
                  <a:cubicBezTo>
                    <a:pt x="3" y="5"/>
                    <a:pt x="5" y="30"/>
                    <a:pt x="5" y="38"/>
                  </a:cubicBezTo>
                  <a:cubicBezTo>
                    <a:pt x="5" y="46"/>
                    <a:pt x="6" y="70"/>
                    <a:pt x="6" y="70"/>
                  </a:cubicBezTo>
                  <a:cubicBezTo>
                    <a:pt x="6" y="70"/>
                    <a:pt x="9" y="82"/>
                    <a:pt x="7" y="81"/>
                  </a:cubicBezTo>
                  <a:cubicBezTo>
                    <a:pt x="5" y="79"/>
                    <a:pt x="8" y="85"/>
                    <a:pt x="9" y="87"/>
                  </a:cubicBezTo>
                  <a:cubicBezTo>
                    <a:pt x="9" y="90"/>
                    <a:pt x="10" y="89"/>
                    <a:pt x="10" y="94"/>
                  </a:cubicBezTo>
                  <a:cubicBezTo>
                    <a:pt x="10" y="99"/>
                    <a:pt x="10" y="107"/>
                    <a:pt x="10" y="109"/>
                  </a:cubicBezTo>
                  <a:cubicBezTo>
                    <a:pt x="10" y="112"/>
                    <a:pt x="10" y="124"/>
                    <a:pt x="10" y="124"/>
                  </a:cubicBezTo>
                  <a:cubicBezTo>
                    <a:pt x="10" y="124"/>
                    <a:pt x="6" y="123"/>
                    <a:pt x="8" y="127"/>
                  </a:cubicBezTo>
                  <a:cubicBezTo>
                    <a:pt x="11" y="132"/>
                    <a:pt x="15" y="134"/>
                    <a:pt x="15" y="138"/>
                  </a:cubicBezTo>
                  <a:cubicBezTo>
                    <a:pt x="15" y="141"/>
                    <a:pt x="11" y="144"/>
                    <a:pt x="14" y="147"/>
                  </a:cubicBezTo>
                  <a:cubicBezTo>
                    <a:pt x="16" y="150"/>
                    <a:pt x="15" y="155"/>
                    <a:pt x="17" y="155"/>
                  </a:cubicBezTo>
                  <a:cubicBezTo>
                    <a:pt x="19" y="155"/>
                    <a:pt x="17" y="157"/>
                    <a:pt x="17" y="161"/>
                  </a:cubicBezTo>
                  <a:cubicBezTo>
                    <a:pt x="18" y="166"/>
                    <a:pt x="19" y="167"/>
                    <a:pt x="20" y="166"/>
                  </a:cubicBezTo>
                  <a:cubicBezTo>
                    <a:pt x="21" y="165"/>
                    <a:pt x="20" y="162"/>
                    <a:pt x="20" y="159"/>
                  </a:cubicBezTo>
                  <a:cubicBezTo>
                    <a:pt x="20" y="156"/>
                    <a:pt x="20" y="153"/>
                    <a:pt x="21" y="154"/>
                  </a:cubicBezTo>
                  <a:cubicBezTo>
                    <a:pt x="23" y="154"/>
                    <a:pt x="24" y="158"/>
                    <a:pt x="24" y="160"/>
                  </a:cubicBezTo>
                  <a:cubicBezTo>
                    <a:pt x="24" y="161"/>
                    <a:pt x="24" y="164"/>
                    <a:pt x="25" y="167"/>
                  </a:cubicBezTo>
                  <a:cubicBezTo>
                    <a:pt x="25" y="171"/>
                    <a:pt x="25" y="174"/>
                    <a:pt x="25" y="174"/>
                  </a:cubicBezTo>
                  <a:cubicBezTo>
                    <a:pt x="23" y="177"/>
                    <a:pt x="23" y="177"/>
                    <a:pt x="23" y="177"/>
                  </a:cubicBezTo>
                  <a:cubicBezTo>
                    <a:pt x="23" y="177"/>
                    <a:pt x="20" y="176"/>
                    <a:pt x="20" y="178"/>
                  </a:cubicBezTo>
                  <a:cubicBezTo>
                    <a:pt x="20" y="180"/>
                    <a:pt x="19" y="184"/>
                    <a:pt x="19" y="184"/>
                  </a:cubicBezTo>
                  <a:cubicBezTo>
                    <a:pt x="19" y="184"/>
                    <a:pt x="24" y="184"/>
                    <a:pt x="26" y="185"/>
                  </a:cubicBezTo>
                  <a:cubicBezTo>
                    <a:pt x="27" y="185"/>
                    <a:pt x="30" y="184"/>
                    <a:pt x="30" y="185"/>
                  </a:cubicBezTo>
                  <a:cubicBezTo>
                    <a:pt x="30" y="186"/>
                    <a:pt x="28" y="190"/>
                    <a:pt x="26" y="190"/>
                  </a:cubicBezTo>
                  <a:cubicBezTo>
                    <a:pt x="25" y="190"/>
                    <a:pt x="23" y="195"/>
                    <a:pt x="23" y="195"/>
                  </a:cubicBezTo>
                  <a:cubicBezTo>
                    <a:pt x="23" y="195"/>
                    <a:pt x="26" y="201"/>
                    <a:pt x="28" y="202"/>
                  </a:cubicBezTo>
                  <a:cubicBezTo>
                    <a:pt x="29" y="203"/>
                    <a:pt x="33" y="207"/>
                    <a:pt x="33" y="209"/>
                  </a:cubicBezTo>
                  <a:cubicBezTo>
                    <a:pt x="33" y="209"/>
                    <a:pt x="33" y="209"/>
                    <a:pt x="33" y="209"/>
                  </a:cubicBezTo>
                  <a:cubicBezTo>
                    <a:pt x="33" y="209"/>
                    <a:pt x="33" y="210"/>
                    <a:pt x="34" y="211"/>
                  </a:cubicBezTo>
                  <a:cubicBezTo>
                    <a:pt x="36" y="216"/>
                    <a:pt x="39" y="218"/>
                    <a:pt x="39" y="218"/>
                  </a:cubicBezTo>
                  <a:cubicBezTo>
                    <a:pt x="39" y="218"/>
                    <a:pt x="40" y="218"/>
                    <a:pt x="41" y="219"/>
                  </a:cubicBezTo>
                  <a:cubicBezTo>
                    <a:pt x="42" y="221"/>
                    <a:pt x="45" y="223"/>
                    <a:pt x="45" y="223"/>
                  </a:cubicBezTo>
                  <a:cubicBezTo>
                    <a:pt x="45" y="223"/>
                    <a:pt x="45" y="225"/>
                    <a:pt x="46" y="225"/>
                  </a:cubicBezTo>
                  <a:cubicBezTo>
                    <a:pt x="47" y="226"/>
                    <a:pt x="49" y="227"/>
                    <a:pt x="49" y="227"/>
                  </a:cubicBezTo>
                  <a:cubicBezTo>
                    <a:pt x="49" y="227"/>
                    <a:pt x="54" y="232"/>
                    <a:pt x="56" y="232"/>
                  </a:cubicBezTo>
                  <a:cubicBezTo>
                    <a:pt x="57" y="232"/>
                    <a:pt x="61" y="232"/>
                    <a:pt x="63" y="233"/>
                  </a:cubicBezTo>
                  <a:cubicBezTo>
                    <a:pt x="65" y="234"/>
                    <a:pt x="69" y="235"/>
                    <a:pt x="71" y="235"/>
                  </a:cubicBezTo>
                  <a:cubicBezTo>
                    <a:pt x="72" y="235"/>
                    <a:pt x="77" y="235"/>
                    <a:pt x="79" y="235"/>
                  </a:cubicBezTo>
                  <a:cubicBezTo>
                    <a:pt x="77" y="232"/>
                    <a:pt x="77" y="232"/>
                    <a:pt x="77" y="232"/>
                  </a:cubicBezTo>
                  <a:cubicBezTo>
                    <a:pt x="77" y="232"/>
                    <a:pt x="75" y="229"/>
                    <a:pt x="75" y="22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0" name="Freeform 37"/>
            <p:cNvSpPr>
              <a:spLocks/>
            </p:cNvSpPr>
            <p:nvPr/>
          </p:nvSpPr>
          <p:spPr bwMode="auto">
            <a:xfrm>
              <a:off x="5306666" y="3779987"/>
              <a:ext cx="346075" cy="309563"/>
            </a:xfrm>
            <a:custGeom>
              <a:avLst/>
              <a:gdLst>
                <a:gd name="T0" fmla="*/ 5 w 76"/>
                <a:gd name="T1" fmla="*/ 4 h 68"/>
                <a:gd name="T2" fmla="*/ 2 w 76"/>
                <a:gd name="T3" fmla="*/ 9 h 68"/>
                <a:gd name="T4" fmla="*/ 1 w 76"/>
                <a:gd name="T5" fmla="*/ 14 h 68"/>
                <a:gd name="T6" fmla="*/ 3 w 76"/>
                <a:gd name="T7" fmla="*/ 16 h 68"/>
                <a:gd name="T8" fmla="*/ 6 w 76"/>
                <a:gd name="T9" fmla="*/ 22 h 68"/>
                <a:gd name="T10" fmla="*/ 7 w 76"/>
                <a:gd name="T11" fmla="*/ 27 h 68"/>
                <a:gd name="T12" fmla="*/ 12 w 76"/>
                <a:gd name="T13" fmla="*/ 28 h 68"/>
                <a:gd name="T14" fmla="*/ 18 w 76"/>
                <a:gd name="T15" fmla="*/ 30 h 68"/>
                <a:gd name="T16" fmla="*/ 23 w 76"/>
                <a:gd name="T17" fmla="*/ 34 h 68"/>
                <a:gd name="T18" fmla="*/ 29 w 76"/>
                <a:gd name="T19" fmla="*/ 33 h 68"/>
                <a:gd name="T20" fmla="*/ 32 w 76"/>
                <a:gd name="T21" fmla="*/ 35 h 68"/>
                <a:gd name="T22" fmla="*/ 29 w 76"/>
                <a:gd name="T23" fmla="*/ 41 h 68"/>
                <a:gd name="T24" fmla="*/ 30 w 76"/>
                <a:gd name="T25" fmla="*/ 47 h 68"/>
                <a:gd name="T26" fmla="*/ 32 w 76"/>
                <a:gd name="T27" fmla="*/ 52 h 68"/>
                <a:gd name="T28" fmla="*/ 30 w 76"/>
                <a:gd name="T29" fmla="*/ 55 h 68"/>
                <a:gd name="T30" fmla="*/ 33 w 76"/>
                <a:gd name="T31" fmla="*/ 59 h 68"/>
                <a:gd name="T32" fmla="*/ 33 w 76"/>
                <a:gd name="T33" fmla="*/ 59 h 68"/>
                <a:gd name="T34" fmla="*/ 33 w 76"/>
                <a:gd name="T35" fmla="*/ 59 h 68"/>
                <a:gd name="T36" fmla="*/ 33 w 76"/>
                <a:gd name="T37" fmla="*/ 59 h 68"/>
                <a:gd name="T38" fmla="*/ 38 w 76"/>
                <a:gd name="T39" fmla="*/ 68 h 68"/>
                <a:gd name="T40" fmla="*/ 46 w 76"/>
                <a:gd name="T41" fmla="*/ 65 h 68"/>
                <a:gd name="T42" fmla="*/ 51 w 76"/>
                <a:gd name="T43" fmla="*/ 61 h 68"/>
                <a:gd name="T44" fmla="*/ 53 w 76"/>
                <a:gd name="T45" fmla="*/ 57 h 68"/>
                <a:gd name="T46" fmla="*/ 50 w 76"/>
                <a:gd name="T47" fmla="*/ 53 h 68"/>
                <a:gd name="T48" fmla="*/ 48 w 76"/>
                <a:gd name="T49" fmla="*/ 49 h 68"/>
                <a:gd name="T50" fmla="*/ 49 w 76"/>
                <a:gd name="T51" fmla="*/ 46 h 68"/>
                <a:gd name="T52" fmla="*/ 56 w 76"/>
                <a:gd name="T53" fmla="*/ 49 h 68"/>
                <a:gd name="T54" fmla="*/ 58 w 76"/>
                <a:gd name="T55" fmla="*/ 49 h 68"/>
                <a:gd name="T56" fmla="*/ 63 w 76"/>
                <a:gd name="T57" fmla="*/ 46 h 68"/>
                <a:gd name="T58" fmla="*/ 66 w 76"/>
                <a:gd name="T59" fmla="*/ 45 h 68"/>
                <a:gd name="T60" fmla="*/ 70 w 76"/>
                <a:gd name="T61" fmla="*/ 41 h 68"/>
                <a:gd name="T62" fmla="*/ 69 w 76"/>
                <a:gd name="T63" fmla="*/ 40 h 68"/>
                <a:gd name="T64" fmla="*/ 69 w 76"/>
                <a:gd name="T65" fmla="*/ 40 h 68"/>
                <a:gd name="T66" fmla="*/ 69 w 76"/>
                <a:gd name="T67" fmla="*/ 40 h 68"/>
                <a:gd name="T68" fmla="*/ 67 w 76"/>
                <a:gd name="T69" fmla="*/ 35 h 68"/>
                <a:gd name="T70" fmla="*/ 68 w 76"/>
                <a:gd name="T71" fmla="*/ 30 h 68"/>
                <a:gd name="T72" fmla="*/ 71 w 76"/>
                <a:gd name="T73" fmla="*/ 29 h 68"/>
                <a:gd name="T74" fmla="*/ 71 w 76"/>
                <a:gd name="T75" fmla="*/ 26 h 68"/>
                <a:gd name="T76" fmla="*/ 76 w 76"/>
                <a:gd name="T77" fmla="*/ 20 h 68"/>
                <a:gd name="T78" fmla="*/ 68 w 76"/>
                <a:gd name="T79" fmla="*/ 18 h 68"/>
                <a:gd name="T80" fmla="*/ 71 w 76"/>
                <a:gd name="T81" fmla="*/ 13 h 68"/>
                <a:gd name="T82" fmla="*/ 66 w 76"/>
                <a:gd name="T83" fmla="*/ 11 h 68"/>
                <a:gd name="T84" fmla="*/ 61 w 76"/>
                <a:gd name="T85" fmla="*/ 7 h 68"/>
                <a:gd name="T86" fmla="*/ 65 w 76"/>
                <a:gd name="T87" fmla="*/ 6 h 68"/>
                <a:gd name="T88" fmla="*/ 52 w 76"/>
                <a:gd name="T89" fmla="*/ 4 h 68"/>
                <a:gd name="T90" fmla="*/ 48 w 76"/>
                <a:gd name="T91" fmla="*/ 8 h 68"/>
                <a:gd name="T92" fmla="*/ 40 w 76"/>
                <a:gd name="T93" fmla="*/ 5 h 68"/>
                <a:gd name="T94" fmla="*/ 32 w 76"/>
                <a:gd name="T95" fmla="*/ 7 h 68"/>
                <a:gd name="T96" fmla="*/ 29 w 76"/>
                <a:gd name="T97" fmla="*/ 4 h 68"/>
                <a:gd name="T98" fmla="*/ 26 w 76"/>
                <a:gd name="T99" fmla="*/ 1 h 68"/>
                <a:gd name="T100" fmla="*/ 18 w 76"/>
                <a:gd name="T101" fmla="*/ 1 h 68"/>
                <a:gd name="T102" fmla="*/ 11 w 76"/>
                <a:gd name="T103" fmla="*/ 8 h 68"/>
                <a:gd name="T104" fmla="*/ 13 w 76"/>
                <a:gd name="T105" fmla="*/ 15 h 68"/>
                <a:gd name="T106" fmla="*/ 7 w 76"/>
                <a:gd name="T107" fmla="*/ 11 h 68"/>
                <a:gd name="T108" fmla="*/ 10 w 76"/>
                <a:gd name="T109" fmla="*/ 2 h 68"/>
                <a:gd name="T110" fmla="*/ 9 w 76"/>
                <a:gd name="T111" fmla="*/ 0 h 68"/>
                <a:gd name="T112" fmla="*/ 5 w 76"/>
                <a:gd name="T11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68">
                  <a:moveTo>
                    <a:pt x="5" y="4"/>
                  </a:moveTo>
                  <a:cubicBezTo>
                    <a:pt x="3" y="6"/>
                    <a:pt x="3" y="7"/>
                    <a:pt x="2" y="9"/>
                  </a:cubicBezTo>
                  <a:cubicBezTo>
                    <a:pt x="1" y="11"/>
                    <a:pt x="1" y="13"/>
                    <a:pt x="1" y="14"/>
                  </a:cubicBezTo>
                  <a:cubicBezTo>
                    <a:pt x="0" y="14"/>
                    <a:pt x="2" y="14"/>
                    <a:pt x="3" y="16"/>
                  </a:cubicBezTo>
                  <a:cubicBezTo>
                    <a:pt x="4" y="18"/>
                    <a:pt x="6" y="20"/>
                    <a:pt x="6" y="22"/>
                  </a:cubicBezTo>
                  <a:cubicBezTo>
                    <a:pt x="5" y="25"/>
                    <a:pt x="4" y="26"/>
                    <a:pt x="7" y="27"/>
                  </a:cubicBezTo>
                  <a:cubicBezTo>
                    <a:pt x="9" y="29"/>
                    <a:pt x="10" y="29"/>
                    <a:pt x="12" y="28"/>
                  </a:cubicBezTo>
                  <a:cubicBezTo>
                    <a:pt x="15" y="28"/>
                    <a:pt x="16" y="27"/>
                    <a:pt x="18" y="30"/>
                  </a:cubicBezTo>
                  <a:cubicBezTo>
                    <a:pt x="20" y="32"/>
                    <a:pt x="20" y="34"/>
                    <a:pt x="23" y="34"/>
                  </a:cubicBezTo>
                  <a:cubicBezTo>
                    <a:pt x="26" y="33"/>
                    <a:pt x="28" y="33"/>
                    <a:pt x="29" y="33"/>
                  </a:cubicBezTo>
                  <a:cubicBezTo>
                    <a:pt x="31" y="33"/>
                    <a:pt x="33" y="32"/>
                    <a:pt x="32" y="35"/>
                  </a:cubicBezTo>
                  <a:cubicBezTo>
                    <a:pt x="31" y="38"/>
                    <a:pt x="29" y="39"/>
                    <a:pt x="29" y="41"/>
                  </a:cubicBezTo>
                  <a:cubicBezTo>
                    <a:pt x="30" y="43"/>
                    <a:pt x="30" y="46"/>
                    <a:pt x="30" y="47"/>
                  </a:cubicBezTo>
                  <a:cubicBezTo>
                    <a:pt x="31" y="48"/>
                    <a:pt x="33" y="50"/>
                    <a:pt x="32" y="52"/>
                  </a:cubicBezTo>
                  <a:cubicBezTo>
                    <a:pt x="31" y="53"/>
                    <a:pt x="28" y="53"/>
                    <a:pt x="30" y="55"/>
                  </a:cubicBezTo>
                  <a:cubicBezTo>
                    <a:pt x="32" y="57"/>
                    <a:pt x="33" y="57"/>
                    <a:pt x="33" y="59"/>
                  </a:cubicBezTo>
                  <a:cubicBezTo>
                    <a:pt x="33" y="59"/>
                    <a:pt x="33" y="59"/>
                    <a:pt x="33" y="59"/>
                  </a:cubicBezTo>
                  <a:cubicBezTo>
                    <a:pt x="33" y="59"/>
                    <a:pt x="33" y="59"/>
                    <a:pt x="33" y="59"/>
                  </a:cubicBezTo>
                  <a:cubicBezTo>
                    <a:pt x="33" y="59"/>
                    <a:pt x="33" y="59"/>
                    <a:pt x="33" y="59"/>
                  </a:cubicBezTo>
                  <a:cubicBezTo>
                    <a:pt x="33" y="62"/>
                    <a:pt x="34" y="67"/>
                    <a:pt x="38" y="68"/>
                  </a:cubicBezTo>
                  <a:cubicBezTo>
                    <a:pt x="42" y="68"/>
                    <a:pt x="44" y="67"/>
                    <a:pt x="46" y="65"/>
                  </a:cubicBezTo>
                  <a:cubicBezTo>
                    <a:pt x="47" y="63"/>
                    <a:pt x="49" y="64"/>
                    <a:pt x="51" y="61"/>
                  </a:cubicBezTo>
                  <a:cubicBezTo>
                    <a:pt x="53" y="59"/>
                    <a:pt x="56" y="58"/>
                    <a:pt x="53" y="57"/>
                  </a:cubicBezTo>
                  <a:cubicBezTo>
                    <a:pt x="49" y="56"/>
                    <a:pt x="52" y="56"/>
                    <a:pt x="50" y="53"/>
                  </a:cubicBezTo>
                  <a:cubicBezTo>
                    <a:pt x="49" y="50"/>
                    <a:pt x="50" y="50"/>
                    <a:pt x="48" y="49"/>
                  </a:cubicBezTo>
                  <a:cubicBezTo>
                    <a:pt x="47" y="48"/>
                    <a:pt x="45" y="45"/>
                    <a:pt x="49" y="46"/>
                  </a:cubicBezTo>
                  <a:cubicBezTo>
                    <a:pt x="54" y="48"/>
                    <a:pt x="55" y="48"/>
                    <a:pt x="56" y="49"/>
                  </a:cubicBezTo>
                  <a:cubicBezTo>
                    <a:pt x="58" y="50"/>
                    <a:pt x="58" y="51"/>
                    <a:pt x="58" y="49"/>
                  </a:cubicBezTo>
                  <a:cubicBezTo>
                    <a:pt x="58" y="48"/>
                    <a:pt x="60" y="46"/>
                    <a:pt x="63" y="46"/>
                  </a:cubicBezTo>
                  <a:cubicBezTo>
                    <a:pt x="65" y="46"/>
                    <a:pt x="64" y="47"/>
                    <a:pt x="66" y="45"/>
                  </a:cubicBezTo>
                  <a:cubicBezTo>
                    <a:pt x="69" y="43"/>
                    <a:pt x="71" y="44"/>
                    <a:pt x="70" y="41"/>
                  </a:cubicBezTo>
                  <a:cubicBezTo>
                    <a:pt x="70" y="41"/>
                    <a:pt x="70" y="40"/>
                    <a:pt x="69" y="40"/>
                  </a:cubicBezTo>
                  <a:cubicBezTo>
                    <a:pt x="69" y="40"/>
                    <a:pt x="69" y="40"/>
                    <a:pt x="69" y="40"/>
                  </a:cubicBezTo>
                  <a:cubicBezTo>
                    <a:pt x="69" y="40"/>
                    <a:pt x="69" y="40"/>
                    <a:pt x="69" y="40"/>
                  </a:cubicBezTo>
                  <a:cubicBezTo>
                    <a:pt x="68" y="38"/>
                    <a:pt x="67" y="37"/>
                    <a:pt x="67" y="35"/>
                  </a:cubicBezTo>
                  <a:cubicBezTo>
                    <a:pt x="67" y="32"/>
                    <a:pt x="67" y="32"/>
                    <a:pt x="68" y="30"/>
                  </a:cubicBezTo>
                  <a:cubicBezTo>
                    <a:pt x="70" y="29"/>
                    <a:pt x="70" y="30"/>
                    <a:pt x="71" y="29"/>
                  </a:cubicBezTo>
                  <a:cubicBezTo>
                    <a:pt x="72" y="28"/>
                    <a:pt x="72" y="27"/>
                    <a:pt x="71" y="26"/>
                  </a:cubicBezTo>
                  <a:cubicBezTo>
                    <a:pt x="70" y="25"/>
                    <a:pt x="72" y="21"/>
                    <a:pt x="76" y="20"/>
                  </a:cubicBezTo>
                  <a:cubicBezTo>
                    <a:pt x="72" y="20"/>
                    <a:pt x="68" y="18"/>
                    <a:pt x="68" y="18"/>
                  </a:cubicBezTo>
                  <a:cubicBezTo>
                    <a:pt x="68" y="18"/>
                    <a:pt x="73" y="15"/>
                    <a:pt x="71" y="13"/>
                  </a:cubicBezTo>
                  <a:cubicBezTo>
                    <a:pt x="70" y="11"/>
                    <a:pt x="69" y="13"/>
                    <a:pt x="66" y="11"/>
                  </a:cubicBezTo>
                  <a:cubicBezTo>
                    <a:pt x="62" y="9"/>
                    <a:pt x="56" y="7"/>
                    <a:pt x="61" y="7"/>
                  </a:cubicBezTo>
                  <a:cubicBezTo>
                    <a:pt x="66" y="7"/>
                    <a:pt x="65" y="6"/>
                    <a:pt x="65" y="6"/>
                  </a:cubicBezTo>
                  <a:cubicBezTo>
                    <a:pt x="52" y="4"/>
                    <a:pt x="52" y="4"/>
                    <a:pt x="52" y="4"/>
                  </a:cubicBezTo>
                  <a:cubicBezTo>
                    <a:pt x="52" y="4"/>
                    <a:pt x="50" y="8"/>
                    <a:pt x="48" y="8"/>
                  </a:cubicBezTo>
                  <a:cubicBezTo>
                    <a:pt x="45" y="9"/>
                    <a:pt x="44" y="5"/>
                    <a:pt x="40" y="5"/>
                  </a:cubicBezTo>
                  <a:cubicBezTo>
                    <a:pt x="36" y="5"/>
                    <a:pt x="36" y="7"/>
                    <a:pt x="32" y="7"/>
                  </a:cubicBezTo>
                  <a:cubicBezTo>
                    <a:pt x="29" y="7"/>
                    <a:pt x="29" y="4"/>
                    <a:pt x="29" y="4"/>
                  </a:cubicBezTo>
                  <a:cubicBezTo>
                    <a:pt x="29" y="4"/>
                    <a:pt x="28" y="1"/>
                    <a:pt x="26" y="1"/>
                  </a:cubicBezTo>
                  <a:cubicBezTo>
                    <a:pt x="24" y="1"/>
                    <a:pt x="19" y="1"/>
                    <a:pt x="18" y="1"/>
                  </a:cubicBezTo>
                  <a:cubicBezTo>
                    <a:pt x="16" y="1"/>
                    <a:pt x="9" y="5"/>
                    <a:pt x="11" y="8"/>
                  </a:cubicBezTo>
                  <a:cubicBezTo>
                    <a:pt x="13" y="12"/>
                    <a:pt x="15" y="15"/>
                    <a:pt x="13" y="15"/>
                  </a:cubicBezTo>
                  <a:cubicBezTo>
                    <a:pt x="10" y="15"/>
                    <a:pt x="7" y="14"/>
                    <a:pt x="7" y="11"/>
                  </a:cubicBezTo>
                  <a:cubicBezTo>
                    <a:pt x="7" y="7"/>
                    <a:pt x="12" y="5"/>
                    <a:pt x="10" y="2"/>
                  </a:cubicBezTo>
                  <a:cubicBezTo>
                    <a:pt x="9" y="1"/>
                    <a:pt x="9" y="0"/>
                    <a:pt x="9" y="0"/>
                  </a:cubicBezTo>
                  <a:cubicBezTo>
                    <a:pt x="8" y="0"/>
                    <a:pt x="6" y="2"/>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1" name="Freeform 38"/>
            <p:cNvSpPr>
              <a:spLocks/>
            </p:cNvSpPr>
            <p:nvPr/>
          </p:nvSpPr>
          <p:spPr bwMode="auto">
            <a:xfrm>
              <a:off x="5106641" y="4072087"/>
              <a:ext cx="146050" cy="185738"/>
            </a:xfrm>
            <a:custGeom>
              <a:avLst/>
              <a:gdLst>
                <a:gd name="T0" fmla="*/ 4 w 32"/>
                <a:gd name="T1" fmla="*/ 34 h 41"/>
                <a:gd name="T2" fmla="*/ 4 w 32"/>
                <a:gd name="T3" fmla="*/ 36 h 41"/>
                <a:gd name="T4" fmla="*/ 8 w 32"/>
                <a:gd name="T5" fmla="*/ 37 h 41"/>
                <a:gd name="T6" fmla="*/ 11 w 32"/>
                <a:gd name="T7" fmla="*/ 40 h 41"/>
                <a:gd name="T8" fmla="*/ 13 w 32"/>
                <a:gd name="T9" fmla="*/ 37 h 41"/>
                <a:gd name="T10" fmla="*/ 15 w 32"/>
                <a:gd name="T11" fmla="*/ 32 h 41"/>
                <a:gd name="T12" fmla="*/ 18 w 32"/>
                <a:gd name="T13" fmla="*/ 27 h 41"/>
                <a:gd name="T14" fmla="*/ 26 w 32"/>
                <a:gd name="T15" fmla="*/ 24 h 41"/>
                <a:gd name="T16" fmla="*/ 31 w 32"/>
                <a:gd name="T17" fmla="*/ 16 h 41"/>
                <a:gd name="T18" fmla="*/ 31 w 32"/>
                <a:gd name="T19" fmla="*/ 9 h 41"/>
                <a:gd name="T20" fmla="*/ 28 w 32"/>
                <a:gd name="T21" fmla="*/ 7 h 41"/>
                <a:gd name="T22" fmla="*/ 24 w 32"/>
                <a:gd name="T23" fmla="*/ 7 h 41"/>
                <a:gd name="T24" fmla="*/ 20 w 32"/>
                <a:gd name="T25" fmla="*/ 6 h 41"/>
                <a:gd name="T26" fmla="*/ 16 w 32"/>
                <a:gd name="T27" fmla="*/ 3 h 41"/>
                <a:gd name="T28" fmla="*/ 11 w 32"/>
                <a:gd name="T29" fmla="*/ 0 h 41"/>
                <a:gd name="T30" fmla="*/ 8 w 32"/>
                <a:gd name="T31" fmla="*/ 3 h 41"/>
                <a:gd name="T32" fmla="*/ 4 w 32"/>
                <a:gd name="T33" fmla="*/ 7 h 41"/>
                <a:gd name="T34" fmla="*/ 2 w 32"/>
                <a:gd name="T35" fmla="*/ 13 h 41"/>
                <a:gd name="T36" fmla="*/ 1 w 32"/>
                <a:gd name="T37" fmla="*/ 19 h 41"/>
                <a:gd name="T38" fmla="*/ 4 w 32"/>
                <a:gd name="T39" fmla="*/ 26 h 41"/>
                <a:gd name="T40" fmla="*/ 5 w 32"/>
                <a:gd name="T41" fmla="*/ 31 h 41"/>
                <a:gd name="T42" fmla="*/ 3 w 32"/>
                <a:gd name="T43" fmla="*/ 32 h 41"/>
                <a:gd name="T44" fmla="*/ 4 w 32"/>
                <a:gd name="T4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1">
                  <a:moveTo>
                    <a:pt x="4" y="34"/>
                  </a:moveTo>
                  <a:cubicBezTo>
                    <a:pt x="3" y="35"/>
                    <a:pt x="2" y="36"/>
                    <a:pt x="4" y="36"/>
                  </a:cubicBezTo>
                  <a:cubicBezTo>
                    <a:pt x="6" y="36"/>
                    <a:pt x="7" y="35"/>
                    <a:pt x="8" y="37"/>
                  </a:cubicBezTo>
                  <a:cubicBezTo>
                    <a:pt x="9" y="39"/>
                    <a:pt x="9" y="41"/>
                    <a:pt x="11" y="40"/>
                  </a:cubicBezTo>
                  <a:cubicBezTo>
                    <a:pt x="12" y="39"/>
                    <a:pt x="12" y="39"/>
                    <a:pt x="13" y="37"/>
                  </a:cubicBezTo>
                  <a:cubicBezTo>
                    <a:pt x="14" y="34"/>
                    <a:pt x="13" y="33"/>
                    <a:pt x="15" y="32"/>
                  </a:cubicBezTo>
                  <a:cubicBezTo>
                    <a:pt x="16" y="30"/>
                    <a:pt x="15" y="28"/>
                    <a:pt x="18" y="27"/>
                  </a:cubicBezTo>
                  <a:cubicBezTo>
                    <a:pt x="21" y="26"/>
                    <a:pt x="24" y="26"/>
                    <a:pt x="26" y="24"/>
                  </a:cubicBezTo>
                  <a:cubicBezTo>
                    <a:pt x="27" y="22"/>
                    <a:pt x="31" y="18"/>
                    <a:pt x="31" y="16"/>
                  </a:cubicBezTo>
                  <a:cubicBezTo>
                    <a:pt x="31" y="13"/>
                    <a:pt x="32" y="11"/>
                    <a:pt x="31" y="9"/>
                  </a:cubicBezTo>
                  <a:cubicBezTo>
                    <a:pt x="29" y="9"/>
                    <a:pt x="30" y="8"/>
                    <a:pt x="28" y="7"/>
                  </a:cubicBezTo>
                  <a:cubicBezTo>
                    <a:pt x="26" y="7"/>
                    <a:pt x="26" y="7"/>
                    <a:pt x="24" y="7"/>
                  </a:cubicBezTo>
                  <a:cubicBezTo>
                    <a:pt x="22" y="8"/>
                    <a:pt x="21" y="7"/>
                    <a:pt x="20" y="6"/>
                  </a:cubicBezTo>
                  <a:cubicBezTo>
                    <a:pt x="19" y="4"/>
                    <a:pt x="18" y="4"/>
                    <a:pt x="16" y="3"/>
                  </a:cubicBezTo>
                  <a:cubicBezTo>
                    <a:pt x="14" y="1"/>
                    <a:pt x="12" y="0"/>
                    <a:pt x="11" y="0"/>
                  </a:cubicBezTo>
                  <a:cubicBezTo>
                    <a:pt x="10" y="1"/>
                    <a:pt x="9" y="3"/>
                    <a:pt x="8" y="3"/>
                  </a:cubicBezTo>
                  <a:cubicBezTo>
                    <a:pt x="6" y="3"/>
                    <a:pt x="3" y="3"/>
                    <a:pt x="4" y="7"/>
                  </a:cubicBezTo>
                  <a:cubicBezTo>
                    <a:pt x="5" y="11"/>
                    <a:pt x="3" y="12"/>
                    <a:pt x="2" y="13"/>
                  </a:cubicBezTo>
                  <a:cubicBezTo>
                    <a:pt x="1" y="14"/>
                    <a:pt x="0" y="14"/>
                    <a:pt x="1" y="19"/>
                  </a:cubicBezTo>
                  <a:cubicBezTo>
                    <a:pt x="1" y="23"/>
                    <a:pt x="1" y="27"/>
                    <a:pt x="4" y="26"/>
                  </a:cubicBezTo>
                  <a:cubicBezTo>
                    <a:pt x="8" y="25"/>
                    <a:pt x="5" y="29"/>
                    <a:pt x="5" y="31"/>
                  </a:cubicBezTo>
                  <a:cubicBezTo>
                    <a:pt x="4" y="32"/>
                    <a:pt x="3" y="32"/>
                    <a:pt x="3" y="32"/>
                  </a:cubicBezTo>
                  <a:cubicBezTo>
                    <a:pt x="3" y="32"/>
                    <a:pt x="4" y="33"/>
                    <a:pt x="4" y="3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2" name="Freeform 39"/>
            <p:cNvSpPr>
              <a:spLocks/>
            </p:cNvSpPr>
            <p:nvPr/>
          </p:nvSpPr>
          <p:spPr bwMode="auto">
            <a:xfrm>
              <a:off x="5093941" y="4113362"/>
              <a:ext cx="344488" cy="527050"/>
            </a:xfrm>
            <a:custGeom>
              <a:avLst/>
              <a:gdLst>
                <a:gd name="T0" fmla="*/ 75 w 76"/>
                <a:gd name="T1" fmla="*/ 102 h 116"/>
                <a:gd name="T2" fmla="*/ 72 w 76"/>
                <a:gd name="T3" fmla="*/ 98 h 116"/>
                <a:gd name="T4" fmla="*/ 72 w 76"/>
                <a:gd name="T5" fmla="*/ 93 h 116"/>
                <a:gd name="T6" fmla="*/ 74 w 76"/>
                <a:gd name="T7" fmla="*/ 89 h 116"/>
                <a:gd name="T8" fmla="*/ 73 w 76"/>
                <a:gd name="T9" fmla="*/ 83 h 116"/>
                <a:gd name="T10" fmla="*/ 73 w 76"/>
                <a:gd name="T11" fmla="*/ 76 h 116"/>
                <a:gd name="T12" fmla="*/ 71 w 76"/>
                <a:gd name="T13" fmla="*/ 72 h 116"/>
                <a:gd name="T14" fmla="*/ 68 w 76"/>
                <a:gd name="T15" fmla="*/ 69 h 116"/>
                <a:gd name="T16" fmla="*/ 68 w 76"/>
                <a:gd name="T17" fmla="*/ 69 h 116"/>
                <a:gd name="T18" fmla="*/ 68 w 76"/>
                <a:gd name="T19" fmla="*/ 69 h 116"/>
                <a:gd name="T20" fmla="*/ 67 w 76"/>
                <a:gd name="T21" fmla="*/ 69 h 116"/>
                <a:gd name="T22" fmla="*/ 63 w 76"/>
                <a:gd name="T23" fmla="*/ 66 h 116"/>
                <a:gd name="T24" fmla="*/ 63 w 76"/>
                <a:gd name="T25" fmla="*/ 62 h 116"/>
                <a:gd name="T26" fmla="*/ 61 w 76"/>
                <a:gd name="T27" fmla="*/ 61 h 116"/>
                <a:gd name="T28" fmla="*/ 56 w 76"/>
                <a:gd name="T29" fmla="*/ 63 h 116"/>
                <a:gd name="T30" fmla="*/ 51 w 76"/>
                <a:gd name="T31" fmla="*/ 60 h 116"/>
                <a:gd name="T32" fmla="*/ 49 w 76"/>
                <a:gd name="T33" fmla="*/ 56 h 116"/>
                <a:gd name="T34" fmla="*/ 45 w 76"/>
                <a:gd name="T35" fmla="*/ 49 h 116"/>
                <a:gd name="T36" fmla="*/ 46 w 76"/>
                <a:gd name="T37" fmla="*/ 42 h 116"/>
                <a:gd name="T38" fmla="*/ 48 w 76"/>
                <a:gd name="T39" fmla="*/ 35 h 116"/>
                <a:gd name="T40" fmla="*/ 51 w 76"/>
                <a:gd name="T41" fmla="*/ 30 h 116"/>
                <a:gd name="T42" fmla="*/ 57 w 76"/>
                <a:gd name="T43" fmla="*/ 27 h 116"/>
                <a:gd name="T44" fmla="*/ 64 w 76"/>
                <a:gd name="T45" fmla="*/ 26 h 116"/>
                <a:gd name="T46" fmla="*/ 64 w 76"/>
                <a:gd name="T47" fmla="*/ 26 h 116"/>
                <a:gd name="T48" fmla="*/ 64 w 76"/>
                <a:gd name="T49" fmla="*/ 26 h 116"/>
                <a:gd name="T50" fmla="*/ 64 w 76"/>
                <a:gd name="T51" fmla="*/ 26 h 116"/>
                <a:gd name="T52" fmla="*/ 63 w 76"/>
                <a:gd name="T53" fmla="*/ 24 h 116"/>
                <a:gd name="T54" fmla="*/ 61 w 76"/>
                <a:gd name="T55" fmla="*/ 21 h 116"/>
                <a:gd name="T56" fmla="*/ 63 w 76"/>
                <a:gd name="T57" fmla="*/ 18 h 116"/>
                <a:gd name="T58" fmla="*/ 59 w 76"/>
                <a:gd name="T59" fmla="*/ 14 h 116"/>
                <a:gd name="T60" fmla="*/ 52 w 76"/>
                <a:gd name="T61" fmla="*/ 15 h 116"/>
                <a:gd name="T62" fmla="*/ 47 w 76"/>
                <a:gd name="T63" fmla="*/ 14 h 116"/>
                <a:gd name="T64" fmla="*/ 45 w 76"/>
                <a:gd name="T65" fmla="*/ 10 h 116"/>
                <a:gd name="T66" fmla="*/ 42 w 76"/>
                <a:gd name="T67" fmla="*/ 6 h 116"/>
                <a:gd name="T68" fmla="*/ 39 w 76"/>
                <a:gd name="T69" fmla="*/ 2 h 116"/>
                <a:gd name="T70" fmla="*/ 34 w 76"/>
                <a:gd name="T71" fmla="*/ 0 h 116"/>
                <a:gd name="T72" fmla="*/ 34 w 76"/>
                <a:gd name="T73" fmla="*/ 0 h 116"/>
                <a:gd name="T74" fmla="*/ 34 w 76"/>
                <a:gd name="T75" fmla="*/ 7 h 116"/>
                <a:gd name="T76" fmla="*/ 29 w 76"/>
                <a:gd name="T77" fmla="*/ 15 h 116"/>
                <a:gd name="T78" fmla="*/ 21 w 76"/>
                <a:gd name="T79" fmla="*/ 18 h 116"/>
                <a:gd name="T80" fmla="*/ 18 w 76"/>
                <a:gd name="T81" fmla="*/ 23 h 116"/>
                <a:gd name="T82" fmla="*/ 16 w 76"/>
                <a:gd name="T83" fmla="*/ 28 h 116"/>
                <a:gd name="T84" fmla="*/ 14 w 76"/>
                <a:gd name="T85" fmla="*/ 31 h 116"/>
                <a:gd name="T86" fmla="*/ 11 w 76"/>
                <a:gd name="T87" fmla="*/ 28 h 116"/>
                <a:gd name="T88" fmla="*/ 7 w 76"/>
                <a:gd name="T89" fmla="*/ 27 h 116"/>
                <a:gd name="T90" fmla="*/ 7 w 76"/>
                <a:gd name="T91" fmla="*/ 25 h 116"/>
                <a:gd name="T92" fmla="*/ 6 w 76"/>
                <a:gd name="T93" fmla="*/ 23 h 116"/>
                <a:gd name="T94" fmla="*/ 3 w 76"/>
                <a:gd name="T95" fmla="*/ 34 h 116"/>
                <a:gd name="T96" fmla="*/ 5 w 76"/>
                <a:gd name="T97" fmla="*/ 41 h 116"/>
                <a:gd name="T98" fmla="*/ 15 w 76"/>
                <a:gd name="T99" fmla="*/ 50 h 116"/>
                <a:gd name="T100" fmla="*/ 21 w 76"/>
                <a:gd name="T101" fmla="*/ 66 h 116"/>
                <a:gd name="T102" fmla="*/ 29 w 76"/>
                <a:gd name="T103" fmla="*/ 80 h 116"/>
                <a:gd name="T104" fmla="*/ 31 w 76"/>
                <a:gd name="T105" fmla="*/ 86 h 116"/>
                <a:gd name="T106" fmla="*/ 37 w 76"/>
                <a:gd name="T107" fmla="*/ 95 h 116"/>
                <a:gd name="T108" fmla="*/ 49 w 76"/>
                <a:gd name="T109" fmla="*/ 103 h 116"/>
                <a:gd name="T110" fmla="*/ 60 w 76"/>
                <a:gd name="T111" fmla="*/ 107 h 116"/>
                <a:gd name="T112" fmla="*/ 66 w 76"/>
                <a:gd name="T113" fmla="*/ 114 h 116"/>
                <a:gd name="T114" fmla="*/ 67 w 76"/>
                <a:gd name="T115" fmla="*/ 115 h 116"/>
                <a:gd name="T116" fmla="*/ 71 w 76"/>
                <a:gd name="T117" fmla="*/ 112 h 116"/>
                <a:gd name="T118" fmla="*/ 72 w 76"/>
                <a:gd name="T119" fmla="*/ 111 h 116"/>
                <a:gd name="T120" fmla="*/ 74 w 76"/>
                <a:gd name="T121" fmla="*/ 107 h 116"/>
                <a:gd name="T122" fmla="*/ 75 w 76"/>
                <a:gd name="T123"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16">
                  <a:moveTo>
                    <a:pt x="75" y="102"/>
                  </a:moveTo>
                  <a:cubicBezTo>
                    <a:pt x="74" y="100"/>
                    <a:pt x="72" y="99"/>
                    <a:pt x="72" y="98"/>
                  </a:cubicBezTo>
                  <a:cubicBezTo>
                    <a:pt x="72" y="97"/>
                    <a:pt x="72" y="95"/>
                    <a:pt x="72" y="93"/>
                  </a:cubicBezTo>
                  <a:cubicBezTo>
                    <a:pt x="72" y="91"/>
                    <a:pt x="74" y="90"/>
                    <a:pt x="74" y="89"/>
                  </a:cubicBezTo>
                  <a:cubicBezTo>
                    <a:pt x="74" y="88"/>
                    <a:pt x="73" y="86"/>
                    <a:pt x="73" y="83"/>
                  </a:cubicBezTo>
                  <a:cubicBezTo>
                    <a:pt x="73" y="80"/>
                    <a:pt x="75" y="79"/>
                    <a:pt x="73" y="76"/>
                  </a:cubicBezTo>
                  <a:cubicBezTo>
                    <a:pt x="72" y="74"/>
                    <a:pt x="72" y="74"/>
                    <a:pt x="71" y="72"/>
                  </a:cubicBezTo>
                  <a:cubicBezTo>
                    <a:pt x="70" y="71"/>
                    <a:pt x="70" y="69"/>
                    <a:pt x="68" y="69"/>
                  </a:cubicBezTo>
                  <a:cubicBezTo>
                    <a:pt x="68" y="69"/>
                    <a:pt x="68" y="69"/>
                    <a:pt x="68" y="69"/>
                  </a:cubicBezTo>
                  <a:cubicBezTo>
                    <a:pt x="68" y="69"/>
                    <a:pt x="68" y="69"/>
                    <a:pt x="68" y="69"/>
                  </a:cubicBezTo>
                  <a:cubicBezTo>
                    <a:pt x="68" y="69"/>
                    <a:pt x="68" y="69"/>
                    <a:pt x="67" y="69"/>
                  </a:cubicBezTo>
                  <a:cubicBezTo>
                    <a:pt x="63" y="69"/>
                    <a:pt x="63" y="68"/>
                    <a:pt x="63" y="66"/>
                  </a:cubicBezTo>
                  <a:cubicBezTo>
                    <a:pt x="63" y="65"/>
                    <a:pt x="63" y="63"/>
                    <a:pt x="63" y="62"/>
                  </a:cubicBezTo>
                  <a:cubicBezTo>
                    <a:pt x="62" y="60"/>
                    <a:pt x="61" y="60"/>
                    <a:pt x="61" y="61"/>
                  </a:cubicBezTo>
                  <a:cubicBezTo>
                    <a:pt x="60" y="61"/>
                    <a:pt x="58" y="64"/>
                    <a:pt x="56" y="63"/>
                  </a:cubicBezTo>
                  <a:cubicBezTo>
                    <a:pt x="54" y="63"/>
                    <a:pt x="54" y="61"/>
                    <a:pt x="51" y="60"/>
                  </a:cubicBezTo>
                  <a:cubicBezTo>
                    <a:pt x="49" y="59"/>
                    <a:pt x="50" y="57"/>
                    <a:pt x="49" y="56"/>
                  </a:cubicBezTo>
                  <a:cubicBezTo>
                    <a:pt x="48" y="55"/>
                    <a:pt x="46" y="52"/>
                    <a:pt x="45" y="49"/>
                  </a:cubicBezTo>
                  <a:cubicBezTo>
                    <a:pt x="43" y="46"/>
                    <a:pt x="44" y="43"/>
                    <a:pt x="46" y="42"/>
                  </a:cubicBezTo>
                  <a:cubicBezTo>
                    <a:pt x="48" y="40"/>
                    <a:pt x="49" y="37"/>
                    <a:pt x="48" y="35"/>
                  </a:cubicBezTo>
                  <a:cubicBezTo>
                    <a:pt x="48" y="33"/>
                    <a:pt x="50" y="31"/>
                    <a:pt x="51" y="30"/>
                  </a:cubicBezTo>
                  <a:cubicBezTo>
                    <a:pt x="52" y="30"/>
                    <a:pt x="55" y="28"/>
                    <a:pt x="57" y="27"/>
                  </a:cubicBezTo>
                  <a:cubicBezTo>
                    <a:pt x="59" y="26"/>
                    <a:pt x="62" y="25"/>
                    <a:pt x="64" y="26"/>
                  </a:cubicBezTo>
                  <a:cubicBezTo>
                    <a:pt x="64" y="26"/>
                    <a:pt x="64" y="26"/>
                    <a:pt x="64" y="26"/>
                  </a:cubicBezTo>
                  <a:cubicBezTo>
                    <a:pt x="64" y="26"/>
                    <a:pt x="64" y="26"/>
                    <a:pt x="64" y="26"/>
                  </a:cubicBezTo>
                  <a:cubicBezTo>
                    <a:pt x="64" y="26"/>
                    <a:pt x="64" y="26"/>
                    <a:pt x="64" y="26"/>
                  </a:cubicBezTo>
                  <a:cubicBezTo>
                    <a:pt x="64" y="25"/>
                    <a:pt x="64" y="24"/>
                    <a:pt x="63" y="24"/>
                  </a:cubicBezTo>
                  <a:cubicBezTo>
                    <a:pt x="62" y="23"/>
                    <a:pt x="61" y="23"/>
                    <a:pt x="61" y="21"/>
                  </a:cubicBezTo>
                  <a:cubicBezTo>
                    <a:pt x="62" y="20"/>
                    <a:pt x="64" y="20"/>
                    <a:pt x="63" y="18"/>
                  </a:cubicBezTo>
                  <a:cubicBezTo>
                    <a:pt x="63" y="15"/>
                    <a:pt x="62" y="15"/>
                    <a:pt x="59" y="14"/>
                  </a:cubicBezTo>
                  <a:cubicBezTo>
                    <a:pt x="56" y="14"/>
                    <a:pt x="53" y="14"/>
                    <a:pt x="52" y="15"/>
                  </a:cubicBezTo>
                  <a:cubicBezTo>
                    <a:pt x="51" y="15"/>
                    <a:pt x="48" y="16"/>
                    <a:pt x="47" y="14"/>
                  </a:cubicBezTo>
                  <a:cubicBezTo>
                    <a:pt x="46" y="12"/>
                    <a:pt x="46" y="12"/>
                    <a:pt x="45" y="10"/>
                  </a:cubicBezTo>
                  <a:cubicBezTo>
                    <a:pt x="43" y="8"/>
                    <a:pt x="44" y="7"/>
                    <a:pt x="42" y="6"/>
                  </a:cubicBezTo>
                  <a:cubicBezTo>
                    <a:pt x="40" y="5"/>
                    <a:pt x="40" y="3"/>
                    <a:pt x="39" y="2"/>
                  </a:cubicBezTo>
                  <a:cubicBezTo>
                    <a:pt x="38" y="1"/>
                    <a:pt x="37" y="0"/>
                    <a:pt x="34" y="0"/>
                  </a:cubicBezTo>
                  <a:cubicBezTo>
                    <a:pt x="34" y="0"/>
                    <a:pt x="34" y="0"/>
                    <a:pt x="34" y="0"/>
                  </a:cubicBezTo>
                  <a:cubicBezTo>
                    <a:pt x="35" y="2"/>
                    <a:pt x="34" y="4"/>
                    <a:pt x="34" y="7"/>
                  </a:cubicBezTo>
                  <a:cubicBezTo>
                    <a:pt x="34" y="9"/>
                    <a:pt x="30" y="13"/>
                    <a:pt x="29" y="15"/>
                  </a:cubicBezTo>
                  <a:cubicBezTo>
                    <a:pt x="27" y="17"/>
                    <a:pt x="24" y="17"/>
                    <a:pt x="21" y="18"/>
                  </a:cubicBezTo>
                  <a:cubicBezTo>
                    <a:pt x="18" y="19"/>
                    <a:pt x="19" y="21"/>
                    <a:pt x="18" y="23"/>
                  </a:cubicBezTo>
                  <a:cubicBezTo>
                    <a:pt x="16" y="24"/>
                    <a:pt x="17" y="25"/>
                    <a:pt x="16" y="28"/>
                  </a:cubicBezTo>
                  <a:cubicBezTo>
                    <a:pt x="15" y="30"/>
                    <a:pt x="15" y="30"/>
                    <a:pt x="14" y="31"/>
                  </a:cubicBezTo>
                  <a:cubicBezTo>
                    <a:pt x="12" y="32"/>
                    <a:pt x="12" y="30"/>
                    <a:pt x="11" y="28"/>
                  </a:cubicBezTo>
                  <a:cubicBezTo>
                    <a:pt x="10" y="26"/>
                    <a:pt x="9" y="27"/>
                    <a:pt x="7" y="27"/>
                  </a:cubicBezTo>
                  <a:cubicBezTo>
                    <a:pt x="5" y="27"/>
                    <a:pt x="6" y="26"/>
                    <a:pt x="7" y="25"/>
                  </a:cubicBezTo>
                  <a:cubicBezTo>
                    <a:pt x="7" y="24"/>
                    <a:pt x="6" y="23"/>
                    <a:pt x="6" y="23"/>
                  </a:cubicBezTo>
                  <a:cubicBezTo>
                    <a:pt x="4" y="24"/>
                    <a:pt x="3" y="27"/>
                    <a:pt x="3" y="34"/>
                  </a:cubicBezTo>
                  <a:cubicBezTo>
                    <a:pt x="3" y="36"/>
                    <a:pt x="0" y="40"/>
                    <a:pt x="5" y="41"/>
                  </a:cubicBezTo>
                  <a:cubicBezTo>
                    <a:pt x="9" y="42"/>
                    <a:pt x="12" y="44"/>
                    <a:pt x="15" y="50"/>
                  </a:cubicBezTo>
                  <a:cubicBezTo>
                    <a:pt x="17" y="55"/>
                    <a:pt x="20" y="61"/>
                    <a:pt x="21" y="66"/>
                  </a:cubicBezTo>
                  <a:cubicBezTo>
                    <a:pt x="22" y="72"/>
                    <a:pt x="27" y="77"/>
                    <a:pt x="29" y="80"/>
                  </a:cubicBezTo>
                  <a:cubicBezTo>
                    <a:pt x="30" y="83"/>
                    <a:pt x="31" y="86"/>
                    <a:pt x="31" y="86"/>
                  </a:cubicBezTo>
                  <a:cubicBezTo>
                    <a:pt x="31" y="86"/>
                    <a:pt x="32" y="91"/>
                    <a:pt x="37" y="95"/>
                  </a:cubicBezTo>
                  <a:cubicBezTo>
                    <a:pt x="43" y="99"/>
                    <a:pt x="46" y="101"/>
                    <a:pt x="49" y="103"/>
                  </a:cubicBezTo>
                  <a:cubicBezTo>
                    <a:pt x="52" y="104"/>
                    <a:pt x="58" y="104"/>
                    <a:pt x="60" y="107"/>
                  </a:cubicBezTo>
                  <a:cubicBezTo>
                    <a:pt x="62" y="110"/>
                    <a:pt x="64" y="114"/>
                    <a:pt x="66" y="114"/>
                  </a:cubicBezTo>
                  <a:cubicBezTo>
                    <a:pt x="66" y="115"/>
                    <a:pt x="66" y="115"/>
                    <a:pt x="67" y="115"/>
                  </a:cubicBezTo>
                  <a:cubicBezTo>
                    <a:pt x="71" y="116"/>
                    <a:pt x="70" y="114"/>
                    <a:pt x="71" y="112"/>
                  </a:cubicBezTo>
                  <a:cubicBezTo>
                    <a:pt x="72" y="111"/>
                    <a:pt x="72" y="111"/>
                    <a:pt x="72" y="111"/>
                  </a:cubicBezTo>
                  <a:cubicBezTo>
                    <a:pt x="72" y="110"/>
                    <a:pt x="72" y="109"/>
                    <a:pt x="74" y="107"/>
                  </a:cubicBezTo>
                  <a:cubicBezTo>
                    <a:pt x="75" y="105"/>
                    <a:pt x="76" y="104"/>
                    <a:pt x="75" y="10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3" name="Freeform 40"/>
            <p:cNvSpPr>
              <a:spLocks/>
            </p:cNvSpPr>
            <p:nvPr/>
          </p:nvSpPr>
          <p:spPr bwMode="auto">
            <a:xfrm>
              <a:off x="5070128" y="3438674"/>
              <a:ext cx="250825" cy="109538"/>
            </a:xfrm>
            <a:custGeom>
              <a:avLst/>
              <a:gdLst>
                <a:gd name="T0" fmla="*/ 36 w 55"/>
                <a:gd name="T1" fmla="*/ 21 h 24"/>
                <a:gd name="T2" fmla="*/ 55 w 55"/>
                <a:gd name="T3" fmla="*/ 21 h 24"/>
                <a:gd name="T4" fmla="*/ 36 w 55"/>
                <a:gd name="T5" fmla="*/ 9 h 24"/>
                <a:gd name="T6" fmla="*/ 21 w 55"/>
                <a:gd name="T7" fmla="*/ 2 h 24"/>
                <a:gd name="T8" fmla="*/ 14 w 55"/>
                <a:gd name="T9" fmla="*/ 0 h 24"/>
                <a:gd name="T10" fmla="*/ 2 w 55"/>
                <a:gd name="T11" fmla="*/ 5 h 24"/>
                <a:gd name="T12" fmla="*/ 0 w 55"/>
                <a:gd name="T13" fmla="*/ 9 h 24"/>
                <a:gd name="T14" fmla="*/ 13 w 55"/>
                <a:gd name="T15" fmla="*/ 5 h 24"/>
                <a:gd name="T16" fmla="*/ 17 w 55"/>
                <a:gd name="T17" fmla="*/ 9 h 24"/>
                <a:gd name="T18" fmla="*/ 26 w 55"/>
                <a:gd name="T19" fmla="*/ 11 h 24"/>
                <a:gd name="T20" fmla="*/ 32 w 55"/>
                <a:gd name="T21" fmla="*/ 11 h 24"/>
                <a:gd name="T22" fmla="*/ 33 w 55"/>
                <a:gd name="T23" fmla="*/ 16 h 24"/>
                <a:gd name="T24" fmla="*/ 37 w 55"/>
                <a:gd name="T25" fmla="*/ 17 h 24"/>
                <a:gd name="T26" fmla="*/ 36 w 55"/>
                <a:gd name="T2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4">
                  <a:moveTo>
                    <a:pt x="36" y="21"/>
                  </a:moveTo>
                  <a:cubicBezTo>
                    <a:pt x="35" y="21"/>
                    <a:pt x="48" y="24"/>
                    <a:pt x="55" y="21"/>
                  </a:cubicBezTo>
                  <a:cubicBezTo>
                    <a:pt x="55" y="21"/>
                    <a:pt x="47" y="15"/>
                    <a:pt x="36" y="9"/>
                  </a:cubicBezTo>
                  <a:cubicBezTo>
                    <a:pt x="25" y="2"/>
                    <a:pt x="24" y="5"/>
                    <a:pt x="21" y="2"/>
                  </a:cubicBezTo>
                  <a:cubicBezTo>
                    <a:pt x="19" y="0"/>
                    <a:pt x="19" y="0"/>
                    <a:pt x="14" y="0"/>
                  </a:cubicBezTo>
                  <a:cubicBezTo>
                    <a:pt x="9" y="0"/>
                    <a:pt x="4" y="3"/>
                    <a:pt x="2" y="5"/>
                  </a:cubicBezTo>
                  <a:cubicBezTo>
                    <a:pt x="0" y="7"/>
                    <a:pt x="0" y="9"/>
                    <a:pt x="0" y="9"/>
                  </a:cubicBezTo>
                  <a:cubicBezTo>
                    <a:pt x="1" y="9"/>
                    <a:pt x="10" y="5"/>
                    <a:pt x="13" y="5"/>
                  </a:cubicBezTo>
                  <a:cubicBezTo>
                    <a:pt x="15" y="5"/>
                    <a:pt x="14" y="9"/>
                    <a:pt x="17" y="9"/>
                  </a:cubicBezTo>
                  <a:cubicBezTo>
                    <a:pt x="20" y="9"/>
                    <a:pt x="24" y="9"/>
                    <a:pt x="26" y="11"/>
                  </a:cubicBezTo>
                  <a:cubicBezTo>
                    <a:pt x="28" y="13"/>
                    <a:pt x="32" y="11"/>
                    <a:pt x="32" y="11"/>
                  </a:cubicBezTo>
                  <a:cubicBezTo>
                    <a:pt x="32" y="11"/>
                    <a:pt x="34" y="15"/>
                    <a:pt x="33" y="16"/>
                  </a:cubicBezTo>
                  <a:cubicBezTo>
                    <a:pt x="32" y="17"/>
                    <a:pt x="37" y="17"/>
                    <a:pt x="37" y="17"/>
                  </a:cubicBezTo>
                  <a:cubicBezTo>
                    <a:pt x="37" y="17"/>
                    <a:pt x="37" y="21"/>
                    <a:pt x="36"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4" name="Freeform 41"/>
            <p:cNvSpPr>
              <a:spLocks/>
            </p:cNvSpPr>
            <p:nvPr/>
          </p:nvSpPr>
          <p:spPr bwMode="auto">
            <a:xfrm>
              <a:off x="5552728" y="29195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5" name="Freeform 42"/>
            <p:cNvSpPr>
              <a:spLocks/>
            </p:cNvSpPr>
            <p:nvPr/>
          </p:nvSpPr>
          <p:spPr bwMode="auto">
            <a:xfrm>
              <a:off x="4874866" y="3694262"/>
              <a:ext cx="82550" cy="36513"/>
            </a:xfrm>
            <a:custGeom>
              <a:avLst/>
              <a:gdLst>
                <a:gd name="T0" fmla="*/ 17 w 18"/>
                <a:gd name="T1" fmla="*/ 4 h 8"/>
                <a:gd name="T2" fmla="*/ 15 w 18"/>
                <a:gd name="T3" fmla="*/ 3 h 8"/>
                <a:gd name="T4" fmla="*/ 13 w 18"/>
                <a:gd name="T5" fmla="*/ 3 h 8"/>
                <a:gd name="T6" fmla="*/ 11 w 18"/>
                <a:gd name="T7" fmla="*/ 2 h 8"/>
                <a:gd name="T8" fmla="*/ 10 w 18"/>
                <a:gd name="T9" fmla="*/ 0 h 8"/>
                <a:gd name="T10" fmla="*/ 7 w 18"/>
                <a:gd name="T11" fmla="*/ 2 h 8"/>
                <a:gd name="T12" fmla="*/ 5 w 18"/>
                <a:gd name="T13" fmla="*/ 4 h 8"/>
                <a:gd name="T14" fmla="*/ 0 w 18"/>
                <a:gd name="T15" fmla="*/ 4 h 8"/>
                <a:gd name="T16" fmla="*/ 6 w 18"/>
                <a:gd name="T17" fmla="*/ 6 h 8"/>
                <a:gd name="T18" fmla="*/ 14 w 18"/>
                <a:gd name="T19" fmla="*/ 8 h 8"/>
                <a:gd name="T20" fmla="*/ 17 w 18"/>
                <a:gd name="T21" fmla="*/ 8 h 8"/>
                <a:gd name="T22" fmla="*/ 18 w 18"/>
                <a:gd name="T23" fmla="*/ 6 h 8"/>
                <a:gd name="T24" fmla="*/ 17 w 1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17" y="4"/>
                  </a:moveTo>
                  <a:cubicBezTo>
                    <a:pt x="17" y="4"/>
                    <a:pt x="16" y="3"/>
                    <a:pt x="15" y="3"/>
                  </a:cubicBezTo>
                  <a:cubicBezTo>
                    <a:pt x="15" y="3"/>
                    <a:pt x="13" y="3"/>
                    <a:pt x="13" y="3"/>
                  </a:cubicBezTo>
                  <a:cubicBezTo>
                    <a:pt x="11" y="2"/>
                    <a:pt x="11" y="2"/>
                    <a:pt x="11" y="2"/>
                  </a:cubicBezTo>
                  <a:cubicBezTo>
                    <a:pt x="10" y="0"/>
                    <a:pt x="10" y="0"/>
                    <a:pt x="10" y="0"/>
                  </a:cubicBezTo>
                  <a:cubicBezTo>
                    <a:pt x="9" y="0"/>
                    <a:pt x="7" y="2"/>
                    <a:pt x="7" y="2"/>
                  </a:cubicBezTo>
                  <a:cubicBezTo>
                    <a:pt x="7" y="2"/>
                    <a:pt x="5" y="4"/>
                    <a:pt x="5" y="4"/>
                  </a:cubicBezTo>
                  <a:cubicBezTo>
                    <a:pt x="5" y="4"/>
                    <a:pt x="2" y="4"/>
                    <a:pt x="0" y="4"/>
                  </a:cubicBezTo>
                  <a:cubicBezTo>
                    <a:pt x="2" y="5"/>
                    <a:pt x="4" y="6"/>
                    <a:pt x="6" y="6"/>
                  </a:cubicBezTo>
                  <a:cubicBezTo>
                    <a:pt x="11" y="6"/>
                    <a:pt x="9" y="8"/>
                    <a:pt x="14" y="8"/>
                  </a:cubicBezTo>
                  <a:cubicBezTo>
                    <a:pt x="16" y="8"/>
                    <a:pt x="16" y="8"/>
                    <a:pt x="17" y="8"/>
                  </a:cubicBezTo>
                  <a:cubicBezTo>
                    <a:pt x="18" y="6"/>
                    <a:pt x="18" y="6"/>
                    <a:pt x="18" y="6"/>
                  </a:cubicBezTo>
                  <a:cubicBezTo>
                    <a:pt x="18" y="6"/>
                    <a:pt x="17" y="4"/>
                    <a:pt x="17"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6" name="Freeform 43"/>
            <p:cNvSpPr>
              <a:spLocks/>
            </p:cNvSpPr>
            <p:nvPr/>
          </p:nvSpPr>
          <p:spPr bwMode="auto">
            <a:xfrm>
              <a:off x="4952653" y="3675212"/>
              <a:ext cx="117475" cy="128588"/>
            </a:xfrm>
            <a:custGeom>
              <a:avLst/>
              <a:gdLst>
                <a:gd name="T0" fmla="*/ 22 w 26"/>
                <a:gd name="T1" fmla="*/ 2 h 28"/>
                <a:gd name="T2" fmla="*/ 18 w 26"/>
                <a:gd name="T3" fmla="*/ 2 h 28"/>
                <a:gd name="T4" fmla="*/ 16 w 26"/>
                <a:gd name="T5" fmla="*/ 4 h 28"/>
                <a:gd name="T6" fmla="*/ 14 w 26"/>
                <a:gd name="T7" fmla="*/ 6 h 28"/>
                <a:gd name="T8" fmla="*/ 13 w 26"/>
                <a:gd name="T9" fmla="*/ 7 h 28"/>
                <a:gd name="T10" fmla="*/ 10 w 26"/>
                <a:gd name="T11" fmla="*/ 8 h 28"/>
                <a:gd name="T12" fmla="*/ 6 w 26"/>
                <a:gd name="T13" fmla="*/ 9 h 28"/>
                <a:gd name="T14" fmla="*/ 5 w 26"/>
                <a:gd name="T15" fmla="*/ 12 h 28"/>
                <a:gd name="T16" fmla="*/ 3 w 26"/>
                <a:gd name="T17" fmla="*/ 14 h 28"/>
                <a:gd name="T18" fmla="*/ 0 w 26"/>
                <a:gd name="T19" fmla="*/ 13 h 28"/>
                <a:gd name="T20" fmla="*/ 2 w 26"/>
                <a:gd name="T21" fmla="*/ 18 h 28"/>
                <a:gd name="T22" fmla="*/ 9 w 26"/>
                <a:gd name="T23" fmla="*/ 24 h 28"/>
                <a:gd name="T24" fmla="*/ 9 w 26"/>
                <a:gd name="T25" fmla="*/ 24 h 28"/>
                <a:gd name="T26" fmla="*/ 10 w 26"/>
                <a:gd name="T27" fmla="*/ 24 h 28"/>
                <a:gd name="T28" fmla="*/ 10 w 26"/>
                <a:gd name="T29" fmla="*/ 19 h 28"/>
                <a:gd name="T30" fmla="*/ 13 w 26"/>
                <a:gd name="T31" fmla="*/ 21 h 28"/>
                <a:gd name="T32" fmla="*/ 17 w 26"/>
                <a:gd name="T33" fmla="*/ 26 h 28"/>
                <a:gd name="T34" fmla="*/ 21 w 26"/>
                <a:gd name="T35" fmla="*/ 26 h 28"/>
                <a:gd name="T36" fmla="*/ 22 w 26"/>
                <a:gd name="T37" fmla="*/ 19 h 28"/>
                <a:gd name="T38" fmla="*/ 24 w 26"/>
                <a:gd name="T39" fmla="*/ 10 h 28"/>
                <a:gd name="T40" fmla="*/ 26 w 26"/>
                <a:gd name="T41" fmla="*/ 5 h 28"/>
                <a:gd name="T42" fmla="*/ 24 w 26"/>
                <a:gd name="T43" fmla="*/ 0 h 28"/>
                <a:gd name="T44" fmla="*/ 22 w 2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22" y="2"/>
                  </a:moveTo>
                  <a:cubicBezTo>
                    <a:pt x="20" y="2"/>
                    <a:pt x="19" y="2"/>
                    <a:pt x="18" y="2"/>
                  </a:cubicBezTo>
                  <a:cubicBezTo>
                    <a:pt x="17" y="3"/>
                    <a:pt x="16" y="3"/>
                    <a:pt x="16" y="4"/>
                  </a:cubicBezTo>
                  <a:cubicBezTo>
                    <a:pt x="16" y="4"/>
                    <a:pt x="15" y="5"/>
                    <a:pt x="14" y="6"/>
                  </a:cubicBezTo>
                  <a:cubicBezTo>
                    <a:pt x="14" y="6"/>
                    <a:pt x="13" y="7"/>
                    <a:pt x="13" y="7"/>
                  </a:cubicBezTo>
                  <a:cubicBezTo>
                    <a:pt x="13" y="8"/>
                    <a:pt x="10" y="8"/>
                    <a:pt x="10" y="8"/>
                  </a:cubicBezTo>
                  <a:cubicBezTo>
                    <a:pt x="9" y="8"/>
                    <a:pt x="6" y="9"/>
                    <a:pt x="6" y="9"/>
                  </a:cubicBezTo>
                  <a:cubicBezTo>
                    <a:pt x="6" y="9"/>
                    <a:pt x="6" y="11"/>
                    <a:pt x="5" y="12"/>
                  </a:cubicBezTo>
                  <a:cubicBezTo>
                    <a:pt x="5" y="12"/>
                    <a:pt x="3" y="14"/>
                    <a:pt x="3" y="14"/>
                  </a:cubicBezTo>
                  <a:cubicBezTo>
                    <a:pt x="2" y="14"/>
                    <a:pt x="1" y="13"/>
                    <a:pt x="0" y="13"/>
                  </a:cubicBezTo>
                  <a:cubicBezTo>
                    <a:pt x="1" y="15"/>
                    <a:pt x="0" y="17"/>
                    <a:pt x="2" y="18"/>
                  </a:cubicBezTo>
                  <a:cubicBezTo>
                    <a:pt x="4" y="20"/>
                    <a:pt x="8" y="23"/>
                    <a:pt x="9" y="24"/>
                  </a:cubicBezTo>
                  <a:cubicBezTo>
                    <a:pt x="9" y="24"/>
                    <a:pt x="9" y="24"/>
                    <a:pt x="9" y="24"/>
                  </a:cubicBezTo>
                  <a:cubicBezTo>
                    <a:pt x="10" y="24"/>
                    <a:pt x="11" y="25"/>
                    <a:pt x="10" y="24"/>
                  </a:cubicBezTo>
                  <a:cubicBezTo>
                    <a:pt x="10" y="23"/>
                    <a:pt x="9" y="19"/>
                    <a:pt x="10" y="19"/>
                  </a:cubicBezTo>
                  <a:cubicBezTo>
                    <a:pt x="11" y="20"/>
                    <a:pt x="11" y="20"/>
                    <a:pt x="13" y="21"/>
                  </a:cubicBezTo>
                  <a:cubicBezTo>
                    <a:pt x="15" y="23"/>
                    <a:pt x="15" y="24"/>
                    <a:pt x="17" y="26"/>
                  </a:cubicBezTo>
                  <a:cubicBezTo>
                    <a:pt x="19" y="27"/>
                    <a:pt x="21" y="28"/>
                    <a:pt x="21" y="26"/>
                  </a:cubicBezTo>
                  <a:cubicBezTo>
                    <a:pt x="21" y="24"/>
                    <a:pt x="21" y="22"/>
                    <a:pt x="22" y="19"/>
                  </a:cubicBezTo>
                  <a:cubicBezTo>
                    <a:pt x="24" y="16"/>
                    <a:pt x="24" y="12"/>
                    <a:pt x="24" y="10"/>
                  </a:cubicBezTo>
                  <a:cubicBezTo>
                    <a:pt x="25" y="8"/>
                    <a:pt x="26" y="5"/>
                    <a:pt x="26" y="5"/>
                  </a:cubicBezTo>
                  <a:cubicBezTo>
                    <a:pt x="26" y="4"/>
                    <a:pt x="25" y="2"/>
                    <a:pt x="24" y="0"/>
                  </a:cubicBezTo>
                  <a:cubicBezTo>
                    <a:pt x="24" y="1"/>
                    <a:pt x="24" y="2"/>
                    <a:pt x="22"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7" name="Freeform 44"/>
            <p:cNvSpPr>
              <a:spLocks/>
            </p:cNvSpPr>
            <p:nvPr/>
          </p:nvSpPr>
          <p:spPr bwMode="auto">
            <a:xfrm>
              <a:off x="3647728" y="2127399"/>
              <a:ext cx="990600" cy="436563"/>
            </a:xfrm>
            <a:custGeom>
              <a:avLst/>
              <a:gdLst>
                <a:gd name="T0" fmla="*/ 167 w 218"/>
                <a:gd name="T1" fmla="*/ 74 h 96"/>
                <a:gd name="T2" fmla="*/ 168 w 218"/>
                <a:gd name="T3" fmla="*/ 70 h 96"/>
                <a:gd name="T4" fmla="*/ 165 w 218"/>
                <a:gd name="T5" fmla="*/ 68 h 96"/>
                <a:gd name="T6" fmla="*/ 164 w 218"/>
                <a:gd name="T7" fmla="*/ 63 h 96"/>
                <a:gd name="T8" fmla="*/ 162 w 218"/>
                <a:gd name="T9" fmla="*/ 60 h 96"/>
                <a:gd name="T10" fmla="*/ 158 w 218"/>
                <a:gd name="T11" fmla="*/ 57 h 96"/>
                <a:gd name="T12" fmla="*/ 213 w 218"/>
                <a:gd name="T13" fmla="*/ 6 h 96"/>
                <a:gd name="T14" fmla="*/ 189 w 218"/>
                <a:gd name="T15" fmla="*/ 3 h 96"/>
                <a:gd name="T16" fmla="*/ 173 w 218"/>
                <a:gd name="T17" fmla="*/ 0 h 96"/>
                <a:gd name="T18" fmla="*/ 151 w 218"/>
                <a:gd name="T19" fmla="*/ 4 h 96"/>
                <a:gd name="T20" fmla="*/ 128 w 218"/>
                <a:gd name="T21" fmla="*/ 8 h 96"/>
                <a:gd name="T22" fmla="*/ 106 w 218"/>
                <a:gd name="T23" fmla="*/ 15 h 96"/>
                <a:gd name="T24" fmla="*/ 111 w 218"/>
                <a:gd name="T25" fmla="*/ 23 h 96"/>
                <a:gd name="T26" fmla="*/ 105 w 218"/>
                <a:gd name="T27" fmla="*/ 26 h 96"/>
                <a:gd name="T28" fmla="*/ 91 w 218"/>
                <a:gd name="T29" fmla="*/ 26 h 96"/>
                <a:gd name="T30" fmla="*/ 81 w 218"/>
                <a:gd name="T31" fmla="*/ 31 h 96"/>
                <a:gd name="T32" fmla="*/ 87 w 218"/>
                <a:gd name="T33" fmla="*/ 35 h 96"/>
                <a:gd name="T34" fmla="*/ 95 w 218"/>
                <a:gd name="T35" fmla="*/ 38 h 96"/>
                <a:gd name="T36" fmla="*/ 81 w 218"/>
                <a:gd name="T37" fmla="*/ 43 h 96"/>
                <a:gd name="T38" fmla="*/ 69 w 218"/>
                <a:gd name="T39" fmla="*/ 47 h 96"/>
                <a:gd name="T40" fmla="*/ 53 w 218"/>
                <a:gd name="T41" fmla="*/ 55 h 96"/>
                <a:gd name="T42" fmla="*/ 51 w 218"/>
                <a:gd name="T43" fmla="*/ 61 h 96"/>
                <a:gd name="T44" fmla="*/ 54 w 218"/>
                <a:gd name="T45" fmla="*/ 66 h 96"/>
                <a:gd name="T46" fmla="*/ 62 w 218"/>
                <a:gd name="T47" fmla="*/ 68 h 96"/>
                <a:gd name="T48" fmla="*/ 70 w 218"/>
                <a:gd name="T49" fmla="*/ 68 h 96"/>
                <a:gd name="T50" fmla="*/ 13 w 218"/>
                <a:gd name="T51" fmla="*/ 94 h 96"/>
                <a:gd name="T52" fmla="*/ 92 w 218"/>
                <a:gd name="T53" fmla="*/ 69 h 96"/>
                <a:gd name="T54" fmla="*/ 113 w 218"/>
                <a:gd name="T55" fmla="*/ 58 h 96"/>
                <a:gd name="T56" fmla="*/ 115 w 218"/>
                <a:gd name="T57" fmla="*/ 63 h 96"/>
                <a:gd name="T58" fmla="*/ 128 w 218"/>
                <a:gd name="T59" fmla="*/ 56 h 96"/>
                <a:gd name="T60" fmla="*/ 140 w 218"/>
                <a:gd name="T61" fmla="*/ 60 h 96"/>
                <a:gd name="T62" fmla="*/ 158 w 218"/>
                <a:gd name="T63" fmla="*/ 64 h 96"/>
                <a:gd name="T64" fmla="*/ 163 w 218"/>
                <a:gd name="T65"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96">
                  <a:moveTo>
                    <a:pt x="164" y="76"/>
                  </a:moveTo>
                  <a:cubicBezTo>
                    <a:pt x="164" y="75"/>
                    <a:pt x="166" y="74"/>
                    <a:pt x="167" y="74"/>
                  </a:cubicBezTo>
                  <a:cubicBezTo>
                    <a:pt x="168" y="73"/>
                    <a:pt x="168" y="73"/>
                    <a:pt x="168" y="72"/>
                  </a:cubicBezTo>
                  <a:cubicBezTo>
                    <a:pt x="168" y="71"/>
                    <a:pt x="168" y="70"/>
                    <a:pt x="168" y="70"/>
                  </a:cubicBezTo>
                  <a:cubicBezTo>
                    <a:pt x="168" y="70"/>
                    <a:pt x="168" y="68"/>
                    <a:pt x="167" y="68"/>
                  </a:cubicBezTo>
                  <a:cubicBezTo>
                    <a:pt x="166" y="68"/>
                    <a:pt x="166" y="68"/>
                    <a:pt x="165" y="68"/>
                  </a:cubicBezTo>
                  <a:cubicBezTo>
                    <a:pt x="163" y="67"/>
                    <a:pt x="164" y="66"/>
                    <a:pt x="164" y="65"/>
                  </a:cubicBezTo>
                  <a:cubicBezTo>
                    <a:pt x="164" y="65"/>
                    <a:pt x="164" y="64"/>
                    <a:pt x="164" y="63"/>
                  </a:cubicBezTo>
                  <a:cubicBezTo>
                    <a:pt x="163" y="61"/>
                    <a:pt x="162" y="62"/>
                    <a:pt x="163" y="62"/>
                  </a:cubicBezTo>
                  <a:cubicBezTo>
                    <a:pt x="165" y="61"/>
                    <a:pt x="163" y="61"/>
                    <a:pt x="162" y="60"/>
                  </a:cubicBezTo>
                  <a:cubicBezTo>
                    <a:pt x="161" y="59"/>
                    <a:pt x="160" y="60"/>
                    <a:pt x="158" y="60"/>
                  </a:cubicBezTo>
                  <a:cubicBezTo>
                    <a:pt x="157" y="60"/>
                    <a:pt x="158" y="57"/>
                    <a:pt x="158" y="57"/>
                  </a:cubicBezTo>
                  <a:cubicBezTo>
                    <a:pt x="218" y="6"/>
                    <a:pt x="218" y="6"/>
                    <a:pt x="218" y="6"/>
                  </a:cubicBezTo>
                  <a:cubicBezTo>
                    <a:pt x="218" y="6"/>
                    <a:pt x="216" y="6"/>
                    <a:pt x="213" y="6"/>
                  </a:cubicBezTo>
                  <a:cubicBezTo>
                    <a:pt x="205" y="6"/>
                    <a:pt x="207" y="6"/>
                    <a:pt x="200" y="6"/>
                  </a:cubicBezTo>
                  <a:cubicBezTo>
                    <a:pt x="194" y="6"/>
                    <a:pt x="193" y="3"/>
                    <a:pt x="189" y="3"/>
                  </a:cubicBezTo>
                  <a:cubicBezTo>
                    <a:pt x="184" y="3"/>
                    <a:pt x="188" y="5"/>
                    <a:pt x="184" y="3"/>
                  </a:cubicBezTo>
                  <a:cubicBezTo>
                    <a:pt x="180" y="1"/>
                    <a:pt x="177" y="0"/>
                    <a:pt x="173" y="0"/>
                  </a:cubicBezTo>
                  <a:cubicBezTo>
                    <a:pt x="169" y="0"/>
                    <a:pt x="165" y="0"/>
                    <a:pt x="161" y="0"/>
                  </a:cubicBezTo>
                  <a:cubicBezTo>
                    <a:pt x="157" y="1"/>
                    <a:pt x="155" y="3"/>
                    <a:pt x="151" y="4"/>
                  </a:cubicBezTo>
                  <a:cubicBezTo>
                    <a:pt x="147" y="4"/>
                    <a:pt x="144" y="4"/>
                    <a:pt x="140" y="6"/>
                  </a:cubicBezTo>
                  <a:cubicBezTo>
                    <a:pt x="136" y="8"/>
                    <a:pt x="132" y="7"/>
                    <a:pt x="128" y="8"/>
                  </a:cubicBezTo>
                  <a:cubicBezTo>
                    <a:pt x="125" y="9"/>
                    <a:pt x="120" y="10"/>
                    <a:pt x="117" y="11"/>
                  </a:cubicBezTo>
                  <a:cubicBezTo>
                    <a:pt x="114" y="11"/>
                    <a:pt x="105" y="15"/>
                    <a:pt x="106" y="15"/>
                  </a:cubicBezTo>
                  <a:cubicBezTo>
                    <a:pt x="107" y="16"/>
                    <a:pt x="109" y="17"/>
                    <a:pt x="109" y="21"/>
                  </a:cubicBezTo>
                  <a:cubicBezTo>
                    <a:pt x="110" y="24"/>
                    <a:pt x="109" y="23"/>
                    <a:pt x="111" y="23"/>
                  </a:cubicBezTo>
                  <a:cubicBezTo>
                    <a:pt x="114" y="23"/>
                    <a:pt x="116" y="25"/>
                    <a:pt x="114" y="25"/>
                  </a:cubicBezTo>
                  <a:cubicBezTo>
                    <a:pt x="112" y="25"/>
                    <a:pt x="108" y="26"/>
                    <a:pt x="105" y="26"/>
                  </a:cubicBezTo>
                  <a:cubicBezTo>
                    <a:pt x="102" y="25"/>
                    <a:pt x="101" y="24"/>
                    <a:pt x="99" y="24"/>
                  </a:cubicBezTo>
                  <a:cubicBezTo>
                    <a:pt x="97" y="25"/>
                    <a:pt x="97" y="26"/>
                    <a:pt x="91" y="26"/>
                  </a:cubicBezTo>
                  <a:cubicBezTo>
                    <a:pt x="85" y="27"/>
                    <a:pt x="81" y="29"/>
                    <a:pt x="80" y="30"/>
                  </a:cubicBezTo>
                  <a:cubicBezTo>
                    <a:pt x="78" y="31"/>
                    <a:pt x="81" y="31"/>
                    <a:pt x="81" y="31"/>
                  </a:cubicBezTo>
                  <a:cubicBezTo>
                    <a:pt x="81" y="31"/>
                    <a:pt x="72" y="35"/>
                    <a:pt x="78" y="35"/>
                  </a:cubicBezTo>
                  <a:cubicBezTo>
                    <a:pt x="84" y="35"/>
                    <a:pt x="80" y="35"/>
                    <a:pt x="87" y="35"/>
                  </a:cubicBezTo>
                  <a:cubicBezTo>
                    <a:pt x="95" y="35"/>
                    <a:pt x="103" y="34"/>
                    <a:pt x="103" y="34"/>
                  </a:cubicBezTo>
                  <a:cubicBezTo>
                    <a:pt x="103" y="34"/>
                    <a:pt x="98" y="36"/>
                    <a:pt x="95" y="38"/>
                  </a:cubicBezTo>
                  <a:cubicBezTo>
                    <a:pt x="93" y="40"/>
                    <a:pt x="92" y="40"/>
                    <a:pt x="89" y="40"/>
                  </a:cubicBezTo>
                  <a:cubicBezTo>
                    <a:pt x="86" y="40"/>
                    <a:pt x="82" y="42"/>
                    <a:pt x="81" y="43"/>
                  </a:cubicBezTo>
                  <a:cubicBezTo>
                    <a:pt x="80" y="44"/>
                    <a:pt x="78" y="43"/>
                    <a:pt x="75" y="43"/>
                  </a:cubicBezTo>
                  <a:cubicBezTo>
                    <a:pt x="72" y="43"/>
                    <a:pt x="70" y="45"/>
                    <a:pt x="69" y="47"/>
                  </a:cubicBezTo>
                  <a:cubicBezTo>
                    <a:pt x="67" y="48"/>
                    <a:pt x="62" y="48"/>
                    <a:pt x="59" y="49"/>
                  </a:cubicBezTo>
                  <a:cubicBezTo>
                    <a:pt x="57" y="50"/>
                    <a:pt x="53" y="54"/>
                    <a:pt x="53" y="55"/>
                  </a:cubicBezTo>
                  <a:cubicBezTo>
                    <a:pt x="54" y="56"/>
                    <a:pt x="59" y="56"/>
                    <a:pt x="59" y="56"/>
                  </a:cubicBezTo>
                  <a:cubicBezTo>
                    <a:pt x="59" y="56"/>
                    <a:pt x="51" y="58"/>
                    <a:pt x="51" y="61"/>
                  </a:cubicBezTo>
                  <a:cubicBezTo>
                    <a:pt x="51" y="64"/>
                    <a:pt x="55" y="64"/>
                    <a:pt x="56" y="63"/>
                  </a:cubicBezTo>
                  <a:cubicBezTo>
                    <a:pt x="56" y="63"/>
                    <a:pt x="56" y="64"/>
                    <a:pt x="54" y="66"/>
                  </a:cubicBezTo>
                  <a:cubicBezTo>
                    <a:pt x="53" y="68"/>
                    <a:pt x="53" y="70"/>
                    <a:pt x="57" y="69"/>
                  </a:cubicBezTo>
                  <a:cubicBezTo>
                    <a:pt x="60" y="69"/>
                    <a:pt x="60" y="67"/>
                    <a:pt x="62" y="68"/>
                  </a:cubicBezTo>
                  <a:cubicBezTo>
                    <a:pt x="64" y="69"/>
                    <a:pt x="65" y="70"/>
                    <a:pt x="67" y="70"/>
                  </a:cubicBezTo>
                  <a:cubicBezTo>
                    <a:pt x="68" y="70"/>
                    <a:pt x="70" y="68"/>
                    <a:pt x="70" y="68"/>
                  </a:cubicBezTo>
                  <a:cubicBezTo>
                    <a:pt x="70" y="68"/>
                    <a:pt x="60" y="81"/>
                    <a:pt x="13" y="91"/>
                  </a:cubicBezTo>
                  <a:cubicBezTo>
                    <a:pt x="13" y="91"/>
                    <a:pt x="0" y="96"/>
                    <a:pt x="13" y="94"/>
                  </a:cubicBezTo>
                  <a:cubicBezTo>
                    <a:pt x="26" y="91"/>
                    <a:pt x="47" y="88"/>
                    <a:pt x="72" y="76"/>
                  </a:cubicBezTo>
                  <a:cubicBezTo>
                    <a:pt x="72" y="76"/>
                    <a:pt x="86" y="72"/>
                    <a:pt x="92" y="69"/>
                  </a:cubicBezTo>
                  <a:cubicBezTo>
                    <a:pt x="98" y="66"/>
                    <a:pt x="92" y="67"/>
                    <a:pt x="98" y="64"/>
                  </a:cubicBezTo>
                  <a:cubicBezTo>
                    <a:pt x="104" y="62"/>
                    <a:pt x="113" y="58"/>
                    <a:pt x="113" y="58"/>
                  </a:cubicBezTo>
                  <a:cubicBezTo>
                    <a:pt x="113" y="58"/>
                    <a:pt x="97" y="67"/>
                    <a:pt x="103" y="66"/>
                  </a:cubicBezTo>
                  <a:cubicBezTo>
                    <a:pt x="109" y="65"/>
                    <a:pt x="106" y="64"/>
                    <a:pt x="115" y="63"/>
                  </a:cubicBezTo>
                  <a:cubicBezTo>
                    <a:pt x="125" y="61"/>
                    <a:pt x="126" y="62"/>
                    <a:pt x="127" y="61"/>
                  </a:cubicBezTo>
                  <a:cubicBezTo>
                    <a:pt x="128" y="59"/>
                    <a:pt x="128" y="56"/>
                    <a:pt x="128" y="56"/>
                  </a:cubicBezTo>
                  <a:cubicBezTo>
                    <a:pt x="128" y="56"/>
                    <a:pt x="133" y="54"/>
                    <a:pt x="135" y="56"/>
                  </a:cubicBezTo>
                  <a:cubicBezTo>
                    <a:pt x="137" y="59"/>
                    <a:pt x="136" y="60"/>
                    <a:pt x="140" y="60"/>
                  </a:cubicBezTo>
                  <a:cubicBezTo>
                    <a:pt x="144" y="60"/>
                    <a:pt x="144" y="58"/>
                    <a:pt x="148" y="61"/>
                  </a:cubicBezTo>
                  <a:cubicBezTo>
                    <a:pt x="153" y="63"/>
                    <a:pt x="156" y="59"/>
                    <a:pt x="158" y="64"/>
                  </a:cubicBezTo>
                  <a:cubicBezTo>
                    <a:pt x="160" y="68"/>
                    <a:pt x="161" y="69"/>
                    <a:pt x="162" y="72"/>
                  </a:cubicBezTo>
                  <a:cubicBezTo>
                    <a:pt x="163" y="74"/>
                    <a:pt x="163" y="75"/>
                    <a:pt x="163" y="77"/>
                  </a:cubicBezTo>
                  <a:cubicBezTo>
                    <a:pt x="164" y="77"/>
                    <a:pt x="164" y="76"/>
                    <a:pt x="164" y="7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8" name="Freeform 45"/>
            <p:cNvSpPr>
              <a:spLocks/>
            </p:cNvSpPr>
            <p:nvPr/>
          </p:nvSpPr>
          <p:spPr bwMode="auto">
            <a:xfrm>
              <a:off x="4920903" y="3648224"/>
              <a:ext cx="141288" cy="90488"/>
            </a:xfrm>
            <a:custGeom>
              <a:avLst/>
              <a:gdLst>
                <a:gd name="T0" fmla="*/ 4 w 31"/>
                <a:gd name="T1" fmla="*/ 4 h 20"/>
                <a:gd name="T2" fmla="*/ 1 w 31"/>
                <a:gd name="T3" fmla="*/ 7 h 20"/>
                <a:gd name="T4" fmla="*/ 0 w 31"/>
                <a:gd name="T5" fmla="*/ 10 h 20"/>
                <a:gd name="T6" fmla="*/ 0 w 31"/>
                <a:gd name="T7" fmla="*/ 10 h 20"/>
                <a:gd name="T8" fmla="*/ 1 w 31"/>
                <a:gd name="T9" fmla="*/ 12 h 20"/>
                <a:gd name="T10" fmla="*/ 3 w 31"/>
                <a:gd name="T11" fmla="*/ 13 h 20"/>
                <a:gd name="T12" fmla="*/ 5 w 31"/>
                <a:gd name="T13" fmla="*/ 13 h 20"/>
                <a:gd name="T14" fmla="*/ 7 w 31"/>
                <a:gd name="T15" fmla="*/ 14 h 20"/>
                <a:gd name="T16" fmla="*/ 8 w 31"/>
                <a:gd name="T17" fmla="*/ 16 h 20"/>
                <a:gd name="T18" fmla="*/ 7 w 31"/>
                <a:gd name="T19" fmla="*/ 18 h 20"/>
                <a:gd name="T20" fmla="*/ 7 w 31"/>
                <a:gd name="T21" fmla="*/ 19 h 20"/>
                <a:gd name="T22" fmla="*/ 10 w 31"/>
                <a:gd name="T23" fmla="*/ 20 h 20"/>
                <a:gd name="T24" fmla="*/ 12 w 31"/>
                <a:gd name="T25" fmla="*/ 18 h 20"/>
                <a:gd name="T26" fmla="*/ 13 w 31"/>
                <a:gd name="T27" fmla="*/ 15 h 20"/>
                <a:gd name="T28" fmla="*/ 17 w 31"/>
                <a:gd name="T29" fmla="*/ 14 h 20"/>
                <a:gd name="T30" fmla="*/ 20 w 31"/>
                <a:gd name="T31" fmla="*/ 13 h 20"/>
                <a:gd name="T32" fmla="*/ 21 w 31"/>
                <a:gd name="T33" fmla="*/ 12 h 20"/>
                <a:gd name="T34" fmla="*/ 23 w 31"/>
                <a:gd name="T35" fmla="*/ 10 h 20"/>
                <a:gd name="T36" fmla="*/ 25 w 31"/>
                <a:gd name="T37" fmla="*/ 8 h 20"/>
                <a:gd name="T38" fmla="*/ 29 w 31"/>
                <a:gd name="T39" fmla="*/ 8 h 20"/>
                <a:gd name="T40" fmla="*/ 31 w 31"/>
                <a:gd name="T41" fmla="*/ 6 h 20"/>
                <a:gd name="T42" fmla="*/ 30 w 31"/>
                <a:gd name="T43" fmla="*/ 3 h 20"/>
                <a:gd name="T44" fmla="*/ 20 w 31"/>
                <a:gd name="T45" fmla="*/ 1 h 20"/>
                <a:gd name="T46" fmla="*/ 9 w 31"/>
                <a:gd name="T47" fmla="*/ 2 h 20"/>
                <a:gd name="T48" fmla="*/ 8 w 31"/>
                <a:gd name="T49" fmla="*/ 1 h 20"/>
                <a:gd name="T50" fmla="*/ 5 w 31"/>
                <a:gd name="T51" fmla="*/ 3 h 20"/>
                <a:gd name="T52" fmla="*/ 4 w 31"/>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0">
                  <a:moveTo>
                    <a:pt x="4" y="4"/>
                  </a:moveTo>
                  <a:cubicBezTo>
                    <a:pt x="3" y="5"/>
                    <a:pt x="1" y="6"/>
                    <a:pt x="1" y="7"/>
                  </a:cubicBezTo>
                  <a:cubicBezTo>
                    <a:pt x="1" y="7"/>
                    <a:pt x="0" y="10"/>
                    <a:pt x="0" y="10"/>
                  </a:cubicBezTo>
                  <a:cubicBezTo>
                    <a:pt x="0" y="10"/>
                    <a:pt x="0" y="10"/>
                    <a:pt x="0" y="10"/>
                  </a:cubicBezTo>
                  <a:cubicBezTo>
                    <a:pt x="1" y="12"/>
                    <a:pt x="1" y="12"/>
                    <a:pt x="1" y="12"/>
                  </a:cubicBezTo>
                  <a:cubicBezTo>
                    <a:pt x="3" y="13"/>
                    <a:pt x="3" y="13"/>
                    <a:pt x="3" y="13"/>
                  </a:cubicBezTo>
                  <a:cubicBezTo>
                    <a:pt x="3" y="13"/>
                    <a:pt x="5" y="13"/>
                    <a:pt x="5" y="13"/>
                  </a:cubicBezTo>
                  <a:cubicBezTo>
                    <a:pt x="6" y="13"/>
                    <a:pt x="7" y="14"/>
                    <a:pt x="7" y="14"/>
                  </a:cubicBezTo>
                  <a:cubicBezTo>
                    <a:pt x="7" y="14"/>
                    <a:pt x="8" y="16"/>
                    <a:pt x="8" y="16"/>
                  </a:cubicBezTo>
                  <a:cubicBezTo>
                    <a:pt x="7" y="18"/>
                    <a:pt x="7" y="18"/>
                    <a:pt x="7" y="18"/>
                  </a:cubicBezTo>
                  <a:cubicBezTo>
                    <a:pt x="7" y="18"/>
                    <a:pt x="7" y="19"/>
                    <a:pt x="7" y="19"/>
                  </a:cubicBezTo>
                  <a:cubicBezTo>
                    <a:pt x="8" y="19"/>
                    <a:pt x="9" y="20"/>
                    <a:pt x="10" y="20"/>
                  </a:cubicBezTo>
                  <a:cubicBezTo>
                    <a:pt x="10" y="20"/>
                    <a:pt x="12" y="18"/>
                    <a:pt x="12" y="18"/>
                  </a:cubicBezTo>
                  <a:cubicBezTo>
                    <a:pt x="13" y="17"/>
                    <a:pt x="13" y="15"/>
                    <a:pt x="13" y="15"/>
                  </a:cubicBezTo>
                  <a:cubicBezTo>
                    <a:pt x="13" y="15"/>
                    <a:pt x="16" y="14"/>
                    <a:pt x="17" y="14"/>
                  </a:cubicBezTo>
                  <a:cubicBezTo>
                    <a:pt x="17" y="14"/>
                    <a:pt x="20" y="14"/>
                    <a:pt x="20" y="13"/>
                  </a:cubicBezTo>
                  <a:cubicBezTo>
                    <a:pt x="20" y="13"/>
                    <a:pt x="21" y="12"/>
                    <a:pt x="21" y="12"/>
                  </a:cubicBezTo>
                  <a:cubicBezTo>
                    <a:pt x="22" y="11"/>
                    <a:pt x="23" y="10"/>
                    <a:pt x="23" y="10"/>
                  </a:cubicBezTo>
                  <a:cubicBezTo>
                    <a:pt x="23" y="9"/>
                    <a:pt x="24" y="9"/>
                    <a:pt x="25" y="8"/>
                  </a:cubicBezTo>
                  <a:cubicBezTo>
                    <a:pt x="26" y="8"/>
                    <a:pt x="27" y="8"/>
                    <a:pt x="29" y="8"/>
                  </a:cubicBezTo>
                  <a:cubicBezTo>
                    <a:pt x="31" y="8"/>
                    <a:pt x="31" y="7"/>
                    <a:pt x="31" y="6"/>
                  </a:cubicBezTo>
                  <a:cubicBezTo>
                    <a:pt x="31" y="4"/>
                    <a:pt x="30" y="3"/>
                    <a:pt x="30" y="3"/>
                  </a:cubicBezTo>
                  <a:cubicBezTo>
                    <a:pt x="30" y="3"/>
                    <a:pt x="28" y="0"/>
                    <a:pt x="20" y="1"/>
                  </a:cubicBezTo>
                  <a:cubicBezTo>
                    <a:pt x="12" y="1"/>
                    <a:pt x="11" y="3"/>
                    <a:pt x="9" y="2"/>
                  </a:cubicBezTo>
                  <a:cubicBezTo>
                    <a:pt x="8" y="1"/>
                    <a:pt x="8" y="1"/>
                    <a:pt x="8" y="1"/>
                  </a:cubicBezTo>
                  <a:cubicBezTo>
                    <a:pt x="7" y="2"/>
                    <a:pt x="6" y="3"/>
                    <a:pt x="5" y="3"/>
                  </a:cubicBezTo>
                  <a:cubicBezTo>
                    <a:pt x="5" y="3"/>
                    <a:pt x="4" y="4"/>
                    <a:pt x="4"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9" name="Freeform 46"/>
            <p:cNvSpPr>
              <a:spLocks/>
            </p:cNvSpPr>
            <p:nvPr/>
          </p:nvSpPr>
          <p:spPr bwMode="auto">
            <a:xfrm>
              <a:off x="4384328" y="2414737"/>
              <a:ext cx="77788" cy="127000"/>
            </a:xfrm>
            <a:custGeom>
              <a:avLst/>
              <a:gdLst>
                <a:gd name="T0" fmla="*/ 11 w 17"/>
                <a:gd name="T1" fmla="*/ 11 h 28"/>
                <a:gd name="T2" fmla="*/ 13 w 17"/>
                <a:gd name="T3" fmla="*/ 9 h 28"/>
                <a:gd name="T4" fmla="*/ 13 w 17"/>
                <a:gd name="T5" fmla="*/ 9 h 28"/>
                <a:gd name="T6" fmla="*/ 12 w 17"/>
                <a:gd name="T7" fmla="*/ 12 h 28"/>
                <a:gd name="T8" fmla="*/ 10 w 17"/>
                <a:gd name="T9" fmla="*/ 14 h 28"/>
                <a:gd name="T10" fmla="*/ 7 w 17"/>
                <a:gd name="T11" fmla="*/ 16 h 28"/>
                <a:gd name="T12" fmla="*/ 4 w 17"/>
                <a:gd name="T13" fmla="*/ 17 h 28"/>
                <a:gd name="T14" fmla="*/ 5 w 17"/>
                <a:gd name="T15" fmla="*/ 18 h 28"/>
                <a:gd name="T16" fmla="*/ 7 w 17"/>
                <a:gd name="T17" fmla="*/ 18 h 28"/>
                <a:gd name="T18" fmla="*/ 5 w 17"/>
                <a:gd name="T19" fmla="*/ 20 h 28"/>
                <a:gd name="T20" fmla="*/ 4 w 17"/>
                <a:gd name="T21" fmla="*/ 22 h 28"/>
                <a:gd name="T22" fmla="*/ 2 w 17"/>
                <a:gd name="T23" fmla="*/ 25 h 28"/>
                <a:gd name="T24" fmla="*/ 2 w 17"/>
                <a:gd name="T25" fmla="*/ 26 h 28"/>
                <a:gd name="T26" fmla="*/ 4 w 17"/>
                <a:gd name="T27" fmla="*/ 25 h 28"/>
                <a:gd name="T28" fmla="*/ 6 w 17"/>
                <a:gd name="T29" fmla="*/ 22 h 28"/>
                <a:gd name="T30" fmla="*/ 6 w 17"/>
                <a:gd name="T31" fmla="*/ 21 h 28"/>
                <a:gd name="T32" fmla="*/ 8 w 17"/>
                <a:gd name="T33" fmla="*/ 19 h 28"/>
                <a:gd name="T34" fmla="*/ 10 w 17"/>
                <a:gd name="T35" fmla="*/ 16 h 28"/>
                <a:gd name="T36" fmla="*/ 12 w 17"/>
                <a:gd name="T37" fmla="*/ 16 h 28"/>
                <a:gd name="T38" fmla="*/ 12 w 17"/>
                <a:gd name="T39" fmla="*/ 18 h 28"/>
                <a:gd name="T40" fmla="*/ 11 w 17"/>
                <a:gd name="T41" fmla="*/ 21 h 28"/>
                <a:gd name="T42" fmla="*/ 10 w 17"/>
                <a:gd name="T43" fmla="*/ 23 h 28"/>
                <a:gd name="T44" fmla="*/ 11 w 17"/>
                <a:gd name="T45" fmla="*/ 23 h 28"/>
                <a:gd name="T46" fmla="*/ 12 w 17"/>
                <a:gd name="T47" fmla="*/ 24 h 28"/>
                <a:gd name="T48" fmla="*/ 10 w 17"/>
                <a:gd name="T49" fmla="*/ 26 h 28"/>
                <a:gd name="T50" fmla="*/ 12 w 17"/>
                <a:gd name="T51" fmla="*/ 28 h 28"/>
                <a:gd name="T52" fmla="*/ 16 w 17"/>
                <a:gd name="T53" fmla="*/ 24 h 28"/>
                <a:gd name="T54" fmla="*/ 16 w 17"/>
                <a:gd name="T55" fmla="*/ 19 h 28"/>
                <a:gd name="T56" fmla="*/ 14 w 17"/>
                <a:gd name="T57" fmla="*/ 18 h 28"/>
                <a:gd name="T58" fmla="*/ 15 w 17"/>
                <a:gd name="T59" fmla="*/ 14 h 28"/>
                <a:gd name="T60" fmla="*/ 16 w 17"/>
                <a:gd name="T61" fmla="*/ 10 h 28"/>
                <a:gd name="T62" fmla="*/ 16 w 17"/>
                <a:gd name="T63" fmla="*/ 6 h 28"/>
                <a:gd name="T64" fmla="*/ 16 w 17"/>
                <a:gd name="T65" fmla="*/ 2 h 28"/>
                <a:gd name="T66" fmla="*/ 15 w 17"/>
                <a:gd name="T67" fmla="*/ 0 h 28"/>
                <a:gd name="T68" fmla="*/ 12 w 17"/>
                <a:gd name="T69" fmla="*/ 1 h 28"/>
                <a:gd name="T70" fmla="*/ 9 w 17"/>
                <a:gd name="T71" fmla="*/ 3 h 28"/>
                <a:gd name="T72" fmla="*/ 8 w 17"/>
                <a:gd name="T73" fmla="*/ 4 h 28"/>
                <a:gd name="T74" fmla="*/ 8 w 17"/>
                <a:gd name="T75" fmla="*/ 6 h 28"/>
                <a:gd name="T76" fmla="*/ 9 w 17"/>
                <a:gd name="T77" fmla="*/ 8 h 28"/>
                <a:gd name="T78" fmla="*/ 11 w 17"/>
                <a:gd name="T79" fmla="*/ 5 h 28"/>
                <a:gd name="T80" fmla="*/ 11 w 17"/>
                <a:gd name="T81" fmla="*/ 7 h 28"/>
                <a:gd name="T82" fmla="*/ 9 w 17"/>
                <a:gd name="T83" fmla="*/ 9 h 28"/>
                <a:gd name="T84" fmla="*/ 8 w 17"/>
                <a:gd name="T85" fmla="*/ 11 h 28"/>
                <a:gd name="T86" fmla="*/ 6 w 17"/>
                <a:gd name="T87" fmla="*/ 14 h 28"/>
                <a:gd name="T88" fmla="*/ 1 w 17"/>
                <a:gd name="T89" fmla="*/ 18 h 28"/>
                <a:gd name="T90" fmla="*/ 0 w 17"/>
                <a:gd name="T91" fmla="*/ 19 h 28"/>
                <a:gd name="T92" fmla="*/ 8 w 17"/>
                <a:gd name="T93" fmla="*/ 13 h 28"/>
                <a:gd name="T94" fmla="*/ 11 w 17"/>
                <a:gd name="T9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8">
                  <a:moveTo>
                    <a:pt x="11" y="11"/>
                  </a:moveTo>
                  <a:cubicBezTo>
                    <a:pt x="12" y="9"/>
                    <a:pt x="12" y="10"/>
                    <a:pt x="13" y="9"/>
                  </a:cubicBezTo>
                  <a:cubicBezTo>
                    <a:pt x="14" y="7"/>
                    <a:pt x="14" y="8"/>
                    <a:pt x="13" y="9"/>
                  </a:cubicBezTo>
                  <a:cubicBezTo>
                    <a:pt x="13" y="11"/>
                    <a:pt x="13" y="10"/>
                    <a:pt x="12" y="12"/>
                  </a:cubicBezTo>
                  <a:cubicBezTo>
                    <a:pt x="12" y="13"/>
                    <a:pt x="11" y="13"/>
                    <a:pt x="10" y="14"/>
                  </a:cubicBezTo>
                  <a:cubicBezTo>
                    <a:pt x="10" y="15"/>
                    <a:pt x="9" y="15"/>
                    <a:pt x="7" y="16"/>
                  </a:cubicBezTo>
                  <a:cubicBezTo>
                    <a:pt x="5" y="16"/>
                    <a:pt x="6" y="16"/>
                    <a:pt x="4" y="17"/>
                  </a:cubicBezTo>
                  <a:cubicBezTo>
                    <a:pt x="2" y="18"/>
                    <a:pt x="3" y="19"/>
                    <a:pt x="5" y="18"/>
                  </a:cubicBezTo>
                  <a:cubicBezTo>
                    <a:pt x="6" y="17"/>
                    <a:pt x="7" y="17"/>
                    <a:pt x="7" y="18"/>
                  </a:cubicBezTo>
                  <a:cubicBezTo>
                    <a:pt x="6" y="19"/>
                    <a:pt x="6" y="19"/>
                    <a:pt x="5" y="20"/>
                  </a:cubicBezTo>
                  <a:cubicBezTo>
                    <a:pt x="3" y="21"/>
                    <a:pt x="4" y="21"/>
                    <a:pt x="4" y="22"/>
                  </a:cubicBezTo>
                  <a:cubicBezTo>
                    <a:pt x="3" y="23"/>
                    <a:pt x="3" y="24"/>
                    <a:pt x="2" y="25"/>
                  </a:cubicBezTo>
                  <a:cubicBezTo>
                    <a:pt x="1" y="27"/>
                    <a:pt x="2" y="26"/>
                    <a:pt x="2" y="26"/>
                  </a:cubicBezTo>
                  <a:cubicBezTo>
                    <a:pt x="3" y="26"/>
                    <a:pt x="4" y="25"/>
                    <a:pt x="4" y="25"/>
                  </a:cubicBezTo>
                  <a:cubicBezTo>
                    <a:pt x="5" y="24"/>
                    <a:pt x="6" y="24"/>
                    <a:pt x="6" y="22"/>
                  </a:cubicBezTo>
                  <a:cubicBezTo>
                    <a:pt x="6" y="21"/>
                    <a:pt x="5" y="21"/>
                    <a:pt x="6" y="21"/>
                  </a:cubicBezTo>
                  <a:cubicBezTo>
                    <a:pt x="7" y="20"/>
                    <a:pt x="7" y="20"/>
                    <a:pt x="8" y="19"/>
                  </a:cubicBezTo>
                  <a:cubicBezTo>
                    <a:pt x="8" y="18"/>
                    <a:pt x="9" y="17"/>
                    <a:pt x="10" y="16"/>
                  </a:cubicBezTo>
                  <a:cubicBezTo>
                    <a:pt x="12" y="15"/>
                    <a:pt x="12" y="15"/>
                    <a:pt x="12" y="16"/>
                  </a:cubicBezTo>
                  <a:cubicBezTo>
                    <a:pt x="13" y="16"/>
                    <a:pt x="12" y="17"/>
                    <a:pt x="12" y="18"/>
                  </a:cubicBezTo>
                  <a:cubicBezTo>
                    <a:pt x="11" y="19"/>
                    <a:pt x="12" y="19"/>
                    <a:pt x="11" y="21"/>
                  </a:cubicBezTo>
                  <a:cubicBezTo>
                    <a:pt x="10" y="22"/>
                    <a:pt x="11" y="22"/>
                    <a:pt x="10" y="23"/>
                  </a:cubicBezTo>
                  <a:cubicBezTo>
                    <a:pt x="10" y="24"/>
                    <a:pt x="10" y="24"/>
                    <a:pt x="11" y="23"/>
                  </a:cubicBezTo>
                  <a:cubicBezTo>
                    <a:pt x="12" y="22"/>
                    <a:pt x="13" y="23"/>
                    <a:pt x="12" y="24"/>
                  </a:cubicBezTo>
                  <a:cubicBezTo>
                    <a:pt x="11" y="25"/>
                    <a:pt x="11" y="25"/>
                    <a:pt x="10" y="26"/>
                  </a:cubicBezTo>
                  <a:cubicBezTo>
                    <a:pt x="9" y="28"/>
                    <a:pt x="11" y="28"/>
                    <a:pt x="12" y="28"/>
                  </a:cubicBezTo>
                  <a:cubicBezTo>
                    <a:pt x="13" y="27"/>
                    <a:pt x="14" y="26"/>
                    <a:pt x="16" y="24"/>
                  </a:cubicBezTo>
                  <a:cubicBezTo>
                    <a:pt x="17" y="21"/>
                    <a:pt x="17" y="20"/>
                    <a:pt x="16" y="19"/>
                  </a:cubicBezTo>
                  <a:cubicBezTo>
                    <a:pt x="16" y="19"/>
                    <a:pt x="15" y="20"/>
                    <a:pt x="14" y="18"/>
                  </a:cubicBezTo>
                  <a:cubicBezTo>
                    <a:pt x="14" y="16"/>
                    <a:pt x="14" y="15"/>
                    <a:pt x="15" y="14"/>
                  </a:cubicBezTo>
                  <a:cubicBezTo>
                    <a:pt x="15" y="13"/>
                    <a:pt x="15" y="11"/>
                    <a:pt x="16" y="10"/>
                  </a:cubicBezTo>
                  <a:cubicBezTo>
                    <a:pt x="16" y="8"/>
                    <a:pt x="16" y="8"/>
                    <a:pt x="16" y="6"/>
                  </a:cubicBezTo>
                  <a:cubicBezTo>
                    <a:pt x="17" y="4"/>
                    <a:pt x="16" y="3"/>
                    <a:pt x="16" y="2"/>
                  </a:cubicBezTo>
                  <a:cubicBezTo>
                    <a:pt x="17" y="0"/>
                    <a:pt x="15" y="0"/>
                    <a:pt x="15" y="0"/>
                  </a:cubicBezTo>
                  <a:cubicBezTo>
                    <a:pt x="14" y="0"/>
                    <a:pt x="12" y="1"/>
                    <a:pt x="12" y="1"/>
                  </a:cubicBezTo>
                  <a:cubicBezTo>
                    <a:pt x="11" y="1"/>
                    <a:pt x="10" y="2"/>
                    <a:pt x="9" y="3"/>
                  </a:cubicBezTo>
                  <a:cubicBezTo>
                    <a:pt x="8" y="3"/>
                    <a:pt x="7" y="4"/>
                    <a:pt x="8" y="4"/>
                  </a:cubicBezTo>
                  <a:cubicBezTo>
                    <a:pt x="8" y="5"/>
                    <a:pt x="8" y="6"/>
                    <a:pt x="8" y="6"/>
                  </a:cubicBezTo>
                  <a:cubicBezTo>
                    <a:pt x="8" y="7"/>
                    <a:pt x="8" y="8"/>
                    <a:pt x="9" y="8"/>
                  </a:cubicBezTo>
                  <a:cubicBezTo>
                    <a:pt x="9" y="7"/>
                    <a:pt x="11" y="6"/>
                    <a:pt x="11" y="5"/>
                  </a:cubicBezTo>
                  <a:cubicBezTo>
                    <a:pt x="12" y="5"/>
                    <a:pt x="12" y="6"/>
                    <a:pt x="11" y="7"/>
                  </a:cubicBezTo>
                  <a:cubicBezTo>
                    <a:pt x="11" y="8"/>
                    <a:pt x="10" y="8"/>
                    <a:pt x="9" y="9"/>
                  </a:cubicBezTo>
                  <a:cubicBezTo>
                    <a:pt x="8" y="10"/>
                    <a:pt x="8" y="10"/>
                    <a:pt x="8" y="11"/>
                  </a:cubicBezTo>
                  <a:cubicBezTo>
                    <a:pt x="7" y="13"/>
                    <a:pt x="8" y="13"/>
                    <a:pt x="6" y="14"/>
                  </a:cubicBezTo>
                  <a:cubicBezTo>
                    <a:pt x="4" y="16"/>
                    <a:pt x="2" y="17"/>
                    <a:pt x="1" y="18"/>
                  </a:cubicBezTo>
                  <a:cubicBezTo>
                    <a:pt x="1" y="18"/>
                    <a:pt x="0" y="18"/>
                    <a:pt x="0" y="19"/>
                  </a:cubicBezTo>
                  <a:cubicBezTo>
                    <a:pt x="2" y="18"/>
                    <a:pt x="8" y="14"/>
                    <a:pt x="8" y="13"/>
                  </a:cubicBezTo>
                  <a:cubicBezTo>
                    <a:pt x="9" y="13"/>
                    <a:pt x="10" y="12"/>
                    <a:pt x="11" y="1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0" name="Freeform 47"/>
            <p:cNvSpPr>
              <a:spLocks/>
            </p:cNvSpPr>
            <p:nvPr/>
          </p:nvSpPr>
          <p:spPr bwMode="auto">
            <a:xfrm>
              <a:off x="4362103" y="2154387"/>
              <a:ext cx="295275" cy="401638"/>
            </a:xfrm>
            <a:custGeom>
              <a:avLst/>
              <a:gdLst>
                <a:gd name="T0" fmla="*/ 23 w 65"/>
                <a:gd name="T1" fmla="*/ 76 h 88"/>
                <a:gd name="T2" fmla="*/ 23 w 65"/>
                <a:gd name="T3" fmla="*/ 69 h 88"/>
                <a:gd name="T4" fmla="*/ 24 w 65"/>
                <a:gd name="T5" fmla="*/ 63 h 88"/>
                <a:gd name="T6" fmla="*/ 24 w 65"/>
                <a:gd name="T7" fmla="*/ 57 h 88"/>
                <a:gd name="T8" fmla="*/ 15 w 65"/>
                <a:gd name="T9" fmla="*/ 57 h 88"/>
                <a:gd name="T10" fmla="*/ 10 w 65"/>
                <a:gd name="T11" fmla="*/ 59 h 88"/>
                <a:gd name="T12" fmla="*/ 10 w 65"/>
                <a:gd name="T13" fmla="*/ 54 h 88"/>
                <a:gd name="T14" fmla="*/ 3 w 65"/>
                <a:gd name="T15" fmla="*/ 51 h 88"/>
                <a:gd name="T16" fmla="*/ 64 w 65"/>
                <a:gd name="T17" fmla="*/ 1 h 88"/>
                <a:gd name="T18" fmla="*/ 1 w 65"/>
                <a:gd name="T19" fmla="*/ 51 h 88"/>
                <a:gd name="T20" fmla="*/ 5 w 65"/>
                <a:gd name="T21" fmla="*/ 54 h 88"/>
                <a:gd name="T22" fmla="*/ 7 w 65"/>
                <a:gd name="T23" fmla="*/ 57 h 88"/>
                <a:gd name="T24" fmla="*/ 8 w 65"/>
                <a:gd name="T25" fmla="*/ 62 h 88"/>
                <a:gd name="T26" fmla="*/ 11 w 65"/>
                <a:gd name="T27" fmla="*/ 64 h 88"/>
                <a:gd name="T28" fmla="*/ 10 w 65"/>
                <a:gd name="T29" fmla="*/ 68 h 88"/>
                <a:gd name="T30" fmla="*/ 6 w 65"/>
                <a:gd name="T31" fmla="*/ 71 h 88"/>
                <a:gd name="T32" fmla="*/ 11 w 65"/>
                <a:gd name="T33" fmla="*/ 71 h 88"/>
                <a:gd name="T34" fmla="*/ 14 w 65"/>
                <a:gd name="T35" fmla="*/ 66 h 88"/>
                <a:gd name="T36" fmla="*/ 16 w 65"/>
                <a:gd name="T37" fmla="*/ 62 h 88"/>
                <a:gd name="T38" fmla="*/ 13 w 65"/>
                <a:gd name="T39" fmla="*/ 63 h 88"/>
                <a:gd name="T40" fmla="*/ 14 w 65"/>
                <a:gd name="T41" fmla="*/ 60 h 88"/>
                <a:gd name="T42" fmla="*/ 20 w 65"/>
                <a:gd name="T43" fmla="*/ 57 h 88"/>
                <a:gd name="T44" fmla="*/ 21 w 65"/>
                <a:gd name="T45" fmla="*/ 63 h 88"/>
                <a:gd name="T46" fmla="*/ 20 w 65"/>
                <a:gd name="T47" fmla="*/ 71 h 88"/>
                <a:gd name="T48" fmla="*/ 21 w 65"/>
                <a:gd name="T49" fmla="*/ 76 h 88"/>
                <a:gd name="T50" fmla="*/ 17 w 65"/>
                <a:gd name="T51" fmla="*/ 85 h 88"/>
                <a:gd name="T52" fmla="*/ 17 w 65"/>
                <a:gd name="T53" fmla="*/ 81 h 88"/>
                <a:gd name="T54" fmla="*/ 15 w 65"/>
                <a:gd name="T55" fmla="*/ 80 h 88"/>
                <a:gd name="T56" fmla="*/ 17 w 65"/>
                <a:gd name="T57" fmla="*/ 75 h 88"/>
                <a:gd name="T58" fmla="*/ 15 w 65"/>
                <a:gd name="T59" fmla="*/ 73 h 88"/>
                <a:gd name="T60" fmla="*/ 11 w 65"/>
                <a:gd name="T61" fmla="*/ 78 h 88"/>
                <a:gd name="T62" fmla="*/ 9 w 65"/>
                <a:gd name="T63" fmla="*/ 82 h 88"/>
                <a:gd name="T64" fmla="*/ 7 w 65"/>
                <a:gd name="T65" fmla="*/ 82 h 88"/>
                <a:gd name="T66" fmla="*/ 10 w 65"/>
                <a:gd name="T67" fmla="*/ 77 h 88"/>
                <a:gd name="T68" fmla="*/ 10 w 65"/>
                <a:gd name="T69" fmla="*/ 75 h 88"/>
                <a:gd name="T70" fmla="*/ 12 w 65"/>
                <a:gd name="T71" fmla="*/ 73 h 88"/>
                <a:gd name="T72" fmla="*/ 17 w 65"/>
                <a:gd name="T73" fmla="*/ 69 h 88"/>
                <a:gd name="T74" fmla="*/ 18 w 65"/>
                <a:gd name="T75" fmla="*/ 66 h 88"/>
                <a:gd name="T76" fmla="*/ 13 w 65"/>
                <a:gd name="T77" fmla="*/ 70 h 88"/>
                <a:gd name="T78" fmla="*/ 5 w 65"/>
                <a:gd name="T79" fmla="*/ 76 h 88"/>
                <a:gd name="T80" fmla="*/ 7 w 65"/>
                <a:gd name="T81" fmla="*/ 85 h 88"/>
                <a:gd name="T82" fmla="*/ 13 w 65"/>
                <a:gd name="T83" fmla="*/ 88 h 88"/>
                <a:gd name="T84" fmla="*/ 24 w 65"/>
                <a:gd name="T8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88">
                  <a:moveTo>
                    <a:pt x="24" y="81"/>
                  </a:moveTo>
                  <a:cubicBezTo>
                    <a:pt x="25" y="79"/>
                    <a:pt x="24" y="77"/>
                    <a:pt x="23" y="76"/>
                  </a:cubicBezTo>
                  <a:cubicBezTo>
                    <a:pt x="22" y="75"/>
                    <a:pt x="21" y="74"/>
                    <a:pt x="21" y="72"/>
                  </a:cubicBezTo>
                  <a:cubicBezTo>
                    <a:pt x="22" y="70"/>
                    <a:pt x="22" y="70"/>
                    <a:pt x="23" y="69"/>
                  </a:cubicBezTo>
                  <a:cubicBezTo>
                    <a:pt x="23" y="68"/>
                    <a:pt x="23" y="66"/>
                    <a:pt x="23" y="65"/>
                  </a:cubicBezTo>
                  <a:cubicBezTo>
                    <a:pt x="23" y="64"/>
                    <a:pt x="25" y="64"/>
                    <a:pt x="24" y="63"/>
                  </a:cubicBezTo>
                  <a:cubicBezTo>
                    <a:pt x="24" y="61"/>
                    <a:pt x="23" y="62"/>
                    <a:pt x="23" y="60"/>
                  </a:cubicBezTo>
                  <a:cubicBezTo>
                    <a:pt x="24" y="58"/>
                    <a:pt x="24" y="58"/>
                    <a:pt x="24" y="57"/>
                  </a:cubicBezTo>
                  <a:cubicBezTo>
                    <a:pt x="24" y="56"/>
                    <a:pt x="22" y="54"/>
                    <a:pt x="20" y="55"/>
                  </a:cubicBezTo>
                  <a:cubicBezTo>
                    <a:pt x="18" y="56"/>
                    <a:pt x="16" y="56"/>
                    <a:pt x="15" y="57"/>
                  </a:cubicBezTo>
                  <a:cubicBezTo>
                    <a:pt x="14" y="58"/>
                    <a:pt x="13" y="58"/>
                    <a:pt x="12" y="59"/>
                  </a:cubicBezTo>
                  <a:cubicBezTo>
                    <a:pt x="11" y="60"/>
                    <a:pt x="10" y="60"/>
                    <a:pt x="10" y="59"/>
                  </a:cubicBezTo>
                  <a:cubicBezTo>
                    <a:pt x="10" y="58"/>
                    <a:pt x="8" y="56"/>
                    <a:pt x="9" y="55"/>
                  </a:cubicBezTo>
                  <a:cubicBezTo>
                    <a:pt x="9" y="54"/>
                    <a:pt x="10" y="54"/>
                    <a:pt x="10" y="54"/>
                  </a:cubicBezTo>
                  <a:cubicBezTo>
                    <a:pt x="10" y="53"/>
                    <a:pt x="10" y="52"/>
                    <a:pt x="8" y="52"/>
                  </a:cubicBezTo>
                  <a:cubicBezTo>
                    <a:pt x="7" y="53"/>
                    <a:pt x="1" y="53"/>
                    <a:pt x="3" y="51"/>
                  </a:cubicBezTo>
                  <a:cubicBezTo>
                    <a:pt x="5" y="50"/>
                    <a:pt x="61" y="4"/>
                    <a:pt x="65" y="1"/>
                  </a:cubicBezTo>
                  <a:cubicBezTo>
                    <a:pt x="65" y="1"/>
                    <a:pt x="64" y="1"/>
                    <a:pt x="64" y="1"/>
                  </a:cubicBezTo>
                  <a:cubicBezTo>
                    <a:pt x="62" y="1"/>
                    <a:pt x="63" y="1"/>
                    <a:pt x="61" y="0"/>
                  </a:cubicBezTo>
                  <a:cubicBezTo>
                    <a:pt x="1" y="51"/>
                    <a:pt x="1" y="51"/>
                    <a:pt x="1" y="51"/>
                  </a:cubicBezTo>
                  <a:cubicBezTo>
                    <a:pt x="1" y="51"/>
                    <a:pt x="0" y="54"/>
                    <a:pt x="1" y="54"/>
                  </a:cubicBezTo>
                  <a:cubicBezTo>
                    <a:pt x="3" y="54"/>
                    <a:pt x="4" y="53"/>
                    <a:pt x="5" y="54"/>
                  </a:cubicBezTo>
                  <a:cubicBezTo>
                    <a:pt x="6" y="55"/>
                    <a:pt x="8" y="55"/>
                    <a:pt x="6" y="56"/>
                  </a:cubicBezTo>
                  <a:cubicBezTo>
                    <a:pt x="5" y="56"/>
                    <a:pt x="6" y="55"/>
                    <a:pt x="7" y="57"/>
                  </a:cubicBezTo>
                  <a:cubicBezTo>
                    <a:pt x="7" y="58"/>
                    <a:pt x="7" y="59"/>
                    <a:pt x="7" y="59"/>
                  </a:cubicBezTo>
                  <a:cubicBezTo>
                    <a:pt x="7" y="60"/>
                    <a:pt x="6" y="61"/>
                    <a:pt x="8" y="62"/>
                  </a:cubicBezTo>
                  <a:cubicBezTo>
                    <a:pt x="9" y="62"/>
                    <a:pt x="9" y="62"/>
                    <a:pt x="10" y="62"/>
                  </a:cubicBezTo>
                  <a:cubicBezTo>
                    <a:pt x="11" y="62"/>
                    <a:pt x="11" y="64"/>
                    <a:pt x="11" y="64"/>
                  </a:cubicBezTo>
                  <a:cubicBezTo>
                    <a:pt x="11" y="64"/>
                    <a:pt x="11" y="65"/>
                    <a:pt x="11" y="66"/>
                  </a:cubicBezTo>
                  <a:cubicBezTo>
                    <a:pt x="11" y="67"/>
                    <a:pt x="11" y="67"/>
                    <a:pt x="10" y="68"/>
                  </a:cubicBezTo>
                  <a:cubicBezTo>
                    <a:pt x="9" y="68"/>
                    <a:pt x="7" y="69"/>
                    <a:pt x="7" y="70"/>
                  </a:cubicBezTo>
                  <a:cubicBezTo>
                    <a:pt x="7" y="70"/>
                    <a:pt x="7" y="71"/>
                    <a:pt x="6" y="71"/>
                  </a:cubicBezTo>
                  <a:cubicBezTo>
                    <a:pt x="6" y="72"/>
                    <a:pt x="6" y="74"/>
                    <a:pt x="6" y="75"/>
                  </a:cubicBezTo>
                  <a:cubicBezTo>
                    <a:pt x="7" y="74"/>
                    <a:pt x="9" y="73"/>
                    <a:pt x="11" y="71"/>
                  </a:cubicBezTo>
                  <a:cubicBezTo>
                    <a:pt x="13" y="70"/>
                    <a:pt x="12" y="70"/>
                    <a:pt x="13" y="68"/>
                  </a:cubicBezTo>
                  <a:cubicBezTo>
                    <a:pt x="13" y="67"/>
                    <a:pt x="13" y="67"/>
                    <a:pt x="14" y="66"/>
                  </a:cubicBezTo>
                  <a:cubicBezTo>
                    <a:pt x="15" y="65"/>
                    <a:pt x="16" y="65"/>
                    <a:pt x="16" y="64"/>
                  </a:cubicBezTo>
                  <a:cubicBezTo>
                    <a:pt x="17" y="63"/>
                    <a:pt x="17" y="62"/>
                    <a:pt x="16" y="62"/>
                  </a:cubicBezTo>
                  <a:cubicBezTo>
                    <a:pt x="16" y="63"/>
                    <a:pt x="14" y="64"/>
                    <a:pt x="14" y="65"/>
                  </a:cubicBezTo>
                  <a:cubicBezTo>
                    <a:pt x="13" y="65"/>
                    <a:pt x="13" y="64"/>
                    <a:pt x="13" y="63"/>
                  </a:cubicBezTo>
                  <a:cubicBezTo>
                    <a:pt x="13" y="63"/>
                    <a:pt x="13" y="62"/>
                    <a:pt x="13" y="61"/>
                  </a:cubicBezTo>
                  <a:cubicBezTo>
                    <a:pt x="12" y="61"/>
                    <a:pt x="13" y="60"/>
                    <a:pt x="14" y="60"/>
                  </a:cubicBezTo>
                  <a:cubicBezTo>
                    <a:pt x="15" y="59"/>
                    <a:pt x="16" y="58"/>
                    <a:pt x="17" y="58"/>
                  </a:cubicBezTo>
                  <a:cubicBezTo>
                    <a:pt x="17" y="58"/>
                    <a:pt x="19" y="57"/>
                    <a:pt x="20" y="57"/>
                  </a:cubicBezTo>
                  <a:cubicBezTo>
                    <a:pt x="20" y="57"/>
                    <a:pt x="22" y="57"/>
                    <a:pt x="21" y="59"/>
                  </a:cubicBezTo>
                  <a:cubicBezTo>
                    <a:pt x="21" y="60"/>
                    <a:pt x="22" y="61"/>
                    <a:pt x="21" y="63"/>
                  </a:cubicBezTo>
                  <a:cubicBezTo>
                    <a:pt x="21" y="65"/>
                    <a:pt x="21" y="65"/>
                    <a:pt x="21" y="67"/>
                  </a:cubicBezTo>
                  <a:cubicBezTo>
                    <a:pt x="20" y="68"/>
                    <a:pt x="20" y="70"/>
                    <a:pt x="20" y="71"/>
                  </a:cubicBezTo>
                  <a:cubicBezTo>
                    <a:pt x="19" y="72"/>
                    <a:pt x="19" y="73"/>
                    <a:pt x="19" y="75"/>
                  </a:cubicBezTo>
                  <a:cubicBezTo>
                    <a:pt x="20" y="77"/>
                    <a:pt x="21" y="76"/>
                    <a:pt x="21" y="76"/>
                  </a:cubicBezTo>
                  <a:cubicBezTo>
                    <a:pt x="22" y="77"/>
                    <a:pt x="22" y="78"/>
                    <a:pt x="21" y="81"/>
                  </a:cubicBezTo>
                  <a:cubicBezTo>
                    <a:pt x="19" y="83"/>
                    <a:pt x="18" y="84"/>
                    <a:pt x="17" y="85"/>
                  </a:cubicBezTo>
                  <a:cubicBezTo>
                    <a:pt x="16" y="85"/>
                    <a:pt x="14" y="85"/>
                    <a:pt x="15" y="83"/>
                  </a:cubicBezTo>
                  <a:cubicBezTo>
                    <a:pt x="16" y="82"/>
                    <a:pt x="16" y="82"/>
                    <a:pt x="17" y="81"/>
                  </a:cubicBezTo>
                  <a:cubicBezTo>
                    <a:pt x="18" y="80"/>
                    <a:pt x="17" y="79"/>
                    <a:pt x="16" y="80"/>
                  </a:cubicBezTo>
                  <a:cubicBezTo>
                    <a:pt x="15" y="81"/>
                    <a:pt x="15" y="81"/>
                    <a:pt x="15" y="80"/>
                  </a:cubicBezTo>
                  <a:cubicBezTo>
                    <a:pt x="16" y="79"/>
                    <a:pt x="15" y="79"/>
                    <a:pt x="16" y="78"/>
                  </a:cubicBezTo>
                  <a:cubicBezTo>
                    <a:pt x="17" y="76"/>
                    <a:pt x="16" y="76"/>
                    <a:pt x="17" y="75"/>
                  </a:cubicBezTo>
                  <a:cubicBezTo>
                    <a:pt x="17" y="74"/>
                    <a:pt x="18" y="73"/>
                    <a:pt x="17" y="73"/>
                  </a:cubicBezTo>
                  <a:cubicBezTo>
                    <a:pt x="17" y="72"/>
                    <a:pt x="17" y="72"/>
                    <a:pt x="15" y="73"/>
                  </a:cubicBezTo>
                  <a:cubicBezTo>
                    <a:pt x="14" y="74"/>
                    <a:pt x="13" y="75"/>
                    <a:pt x="13" y="76"/>
                  </a:cubicBezTo>
                  <a:cubicBezTo>
                    <a:pt x="12" y="77"/>
                    <a:pt x="12" y="77"/>
                    <a:pt x="11" y="78"/>
                  </a:cubicBezTo>
                  <a:cubicBezTo>
                    <a:pt x="10" y="78"/>
                    <a:pt x="11" y="78"/>
                    <a:pt x="11" y="79"/>
                  </a:cubicBezTo>
                  <a:cubicBezTo>
                    <a:pt x="11" y="81"/>
                    <a:pt x="10" y="81"/>
                    <a:pt x="9" y="82"/>
                  </a:cubicBezTo>
                  <a:cubicBezTo>
                    <a:pt x="9" y="82"/>
                    <a:pt x="8" y="83"/>
                    <a:pt x="7" y="83"/>
                  </a:cubicBezTo>
                  <a:cubicBezTo>
                    <a:pt x="7" y="83"/>
                    <a:pt x="6" y="84"/>
                    <a:pt x="7" y="82"/>
                  </a:cubicBezTo>
                  <a:cubicBezTo>
                    <a:pt x="8" y="81"/>
                    <a:pt x="8" y="80"/>
                    <a:pt x="9" y="79"/>
                  </a:cubicBezTo>
                  <a:cubicBezTo>
                    <a:pt x="9" y="78"/>
                    <a:pt x="8" y="78"/>
                    <a:pt x="10" y="77"/>
                  </a:cubicBezTo>
                  <a:cubicBezTo>
                    <a:pt x="11" y="76"/>
                    <a:pt x="11" y="76"/>
                    <a:pt x="12" y="75"/>
                  </a:cubicBezTo>
                  <a:cubicBezTo>
                    <a:pt x="12" y="74"/>
                    <a:pt x="11" y="74"/>
                    <a:pt x="10" y="75"/>
                  </a:cubicBezTo>
                  <a:cubicBezTo>
                    <a:pt x="8" y="76"/>
                    <a:pt x="7" y="75"/>
                    <a:pt x="9" y="74"/>
                  </a:cubicBezTo>
                  <a:cubicBezTo>
                    <a:pt x="11" y="73"/>
                    <a:pt x="10" y="73"/>
                    <a:pt x="12" y="73"/>
                  </a:cubicBezTo>
                  <a:cubicBezTo>
                    <a:pt x="14" y="72"/>
                    <a:pt x="15" y="72"/>
                    <a:pt x="15" y="71"/>
                  </a:cubicBezTo>
                  <a:cubicBezTo>
                    <a:pt x="16" y="70"/>
                    <a:pt x="17" y="70"/>
                    <a:pt x="17" y="69"/>
                  </a:cubicBezTo>
                  <a:cubicBezTo>
                    <a:pt x="18" y="67"/>
                    <a:pt x="18" y="68"/>
                    <a:pt x="18" y="66"/>
                  </a:cubicBezTo>
                  <a:cubicBezTo>
                    <a:pt x="19" y="65"/>
                    <a:pt x="19" y="64"/>
                    <a:pt x="18" y="66"/>
                  </a:cubicBezTo>
                  <a:cubicBezTo>
                    <a:pt x="17" y="67"/>
                    <a:pt x="17" y="66"/>
                    <a:pt x="16" y="68"/>
                  </a:cubicBezTo>
                  <a:cubicBezTo>
                    <a:pt x="15" y="69"/>
                    <a:pt x="14" y="70"/>
                    <a:pt x="13" y="70"/>
                  </a:cubicBezTo>
                  <a:cubicBezTo>
                    <a:pt x="13" y="71"/>
                    <a:pt x="7" y="75"/>
                    <a:pt x="5" y="76"/>
                  </a:cubicBezTo>
                  <a:cubicBezTo>
                    <a:pt x="5" y="76"/>
                    <a:pt x="5" y="76"/>
                    <a:pt x="5" y="76"/>
                  </a:cubicBezTo>
                  <a:cubicBezTo>
                    <a:pt x="4" y="78"/>
                    <a:pt x="2" y="82"/>
                    <a:pt x="3" y="83"/>
                  </a:cubicBezTo>
                  <a:cubicBezTo>
                    <a:pt x="3" y="85"/>
                    <a:pt x="3" y="86"/>
                    <a:pt x="7" y="85"/>
                  </a:cubicBezTo>
                  <a:cubicBezTo>
                    <a:pt x="11" y="84"/>
                    <a:pt x="13" y="79"/>
                    <a:pt x="13" y="83"/>
                  </a:cubicBezTo>
                  <a:cubicBezTo>
                    <a:pt x="13" y="84"/>
                    <a:pt x="13" y="86"/>
                    <a:pt x="13" y="88"/>
                  </a:cubicBezTo>
                  <a:cubicBezTo>
                    <a:pt x="14" y="88"/>
                    <a:pt x="18" y="86"/>
                    <a:pt x="19" y="85"/>
                  </a:cubicBezTo>
                  <a:cubicBezTo>
                    <a:pt x="21" y="83"/>
                    <a:pt x="22" y="83"/>
                    <a:pt x="24" y="8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1" name="Freeform 48"/>
            <p:cNvSpPr>
              <a:spLocks/>
            </p:cNvSpPr>
            <p:nvPr/>
          </p:nvSpPr>
          <p:spPr bwMode="auto">
            <a:xfrm>
              <a:off x="4843116" y="3597424"/>
              <a:ext cx="114300" cy="114300"/>
            </a:xfrm>
            <a:custGeom>
              <a:avLst/>
              <a:gdLst>
                <a:gd name="T0" fmla="*/ 19 w 25"/>
                <a:gd name="T1" fmla="*/ 12 h 25"/>
                <a:gd name="T2" fmla="*/ 18 w 25"/>
                <a:gd name="T3" fmla="*/ 11 h 25"/>
                <a:gd name="T4" fmla="*/ 19 w 25"/>
                <a:gd name="T5" fmla="*/ 8 h 25"/>
                <a:gd name="T6" fmla="*/ 19 w 25"/>
                <a:gd name="T7" fmla="*/ 4 h 25"/>
                <a:gd name="T8" fmla="*/ 19 w 25"/>
                <a:gd name="T9" fmla="*/ 1 h 25"/>
                <a:gd name="T10" fmla="*/ 19 w 25"/>
                <a:gd name="T11" fmla="*/ 1 h 25"/>
                <a:gd name="T12" fmla="*/ 19 w 25"/>
                <a:gd name="T13" fmla="*/ 1 h 25"/>
                <a:gd name="T14" fmla="*/ 19 w 25"/>
                <a:gd name="T15" fmla="*/ 1 h 25"/>
                <a:gd name="T16" fmla="*/ 18 w 25"/>
                <a:gd name="T17" fmla="*/ 0 h 25"/>
                <a:gd name="T18" fmla="*/ 13 w 25"/>
                <a:gd name="T19" fmla="*/ 0 h 25"/>
                <a:gd name="T20" fmla="*/ 10 w 25"/>
                <a:gd name="T21" fmla="*/ 1 h 25"/>
                <a:gd name="T22" fmla="*/ 9 w 25"/>
                <a:gd name="T23" fmla="*/ 3 h 25"/>
                <a:gd name="T24" fmla="*/ 7 w 25"/>
                <a:gd name="T25" fmla="*/ 4 h 25"/>
                <a:gd name="T26" fmla="*/ 8 w 25"/>
                <a:gd name="T27" fmla="*/ 5 h 25"/>
                <a:gd name="T28" fmla="*/ 11 w 25"/>
                <a:gd name="T29" fmla="*/ 8 h 25"/>
                <a:gd name="T30" fmla="*/ 12 w 25"/>
                <a:gd name="T31" fmla="*/ 10 h 25"/>
                <a:gd name="T32" fmla="*/ 10 w 25"/>
                <a:gd name="T33" fmla="*/ 11 h 25"/>
                <a:gd name="T34" fmla="*/ 6 w 25"/>
                <a:gd name="T35" fmla="*/ 11 h 25"/>
                <a:gd name="T36" fmla="*/ 3 w 25"/>
                <a:gd name="T37" fmla="*/ 12 h 25"/>
                <a:gd name="T38" fmla="*/ 1 w 25"/>
                <a:gd name="T39" fmla="*/ 17 h 25"/>
                <a:gd name="T40" fmla="*/ 1 w 25"/>
                <a:gd name="T41" fmla="*/ 19 h 25"/>
                <a:gd name="T42" fmla="*/ 0 w 25"/>
                <a:gd name="T43" fmla="*/ 21 h 25"/>
                <a:gd name="T44" fmla="*/ 7 w 25"/>
                <a:gd name="T45" fmla="*/ 25 h 25"/>
                <a:gd name="T46" fmla="*/ 12 w 25"/>
                <a:gd name="T47" fmla="*/ 25 h 25"/>
                <a:gd name="T48" fmla="*/ 14 w 25"/>
                <a:gd name="T49" fmla="*/ 23 h 25"/>
                <a:gd name="T50" fmla="*/ 17 w 25"/>
                <a:gd name="T51" fmla="*/ 21 h 25"/>
                <a:gd name="T52" fmla="*/ 16 w 25"/>
                <a:gd name="T53" fmla="*/ 21 h 25"/>
                <a:gd name="T54" fmla="*/ 17 w 25"/>
                <a:gd name="T55" fmla="*/ 21 h 25"/>
                <a:gd name="T56" fmla="*/ 17 w 25"/>
                <a:gd name="T57" fmla="*/ 21 h 25"/>
                <a:gd name="T58" fmla="*/ 18 w 25"/>
                <a:gd name="T59" fmla="*/ 18 h 25"/>
                <a:gd name="T60" fmla="*/ 21 w 25"/>
                <a:gd name="T61" fmla="*/ 15 h 25"/>
                <a:gd name="T62" fmla="*/ 22 w 25"/>
                <a:gd name="T63" fmla="*/ 14 h 25"/>
                <a:gd name="T64" fmla="*/ 25 w 25"/>
                <a:gd name="T65" fmla="*/ 12 h 25"/>
                <a:gd name="T66" fmla="*/ 21 w 25"/>
                <a:gd name="T67" fmla="*/ 12 h 25"/>
                <a:gd name="T68" fmla="*/ 19 w 25"/>
                <a:gd name="T6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5">
                  <a:moveTo>
                    <a:pt x="19" y="12"/>
                  </a:moveTo>
                  <a:cubicBezTo>
                    <a:pt x="19" y="12"/>
                    <a:pt x="18" y="11"/>
                    <a:pt x="18" y="11"/>
                  </a:cubicBezTo>
                  <a:cubicBezTo>
                    <a:pt x="19" y="8"/>
                    <a:pt x="19" y="8"/>
                    <a:pt x="19" y="8"/>
                  </a:cubicBezTo>
                  <a:cubicBezTo>
                    <a:pt x="19" y="4"/>
                    <a:pt x="19" y="4"/>
                    <a:pt x="19" y="4"/>
                  </a:cubicBezTo>
                  <a:cubicBezTo>
                    <a:pt x="19" y="1"/>
                    <a:pt x="19" y="1"/>
                    <a:pt x="19" y="1"/>
                  </a:cubicBezTo>
                  <a:cubicBezTo>
                    <a:pt x="19" y="1"/>
                    <a:pt x="19" y="1"/>
                    <a:pt x="19" y="1"/>
                  </a:cubicBezTo>
                  <a:cubicBezTo>
                    <a:pt x="19" y="1"/>
                    <a:pt x="19" y="1"/>
                    <a:pt x="19" y="1"/>
                  </a:cubicBezTo>
                  <a:cubicBezTo>
                    <a:pt x="19" y="1"/>
                    <a:pt x="19" y="1"/>
                    <a:pt x="19" y="1"/>
                  </a:cubicBezTo>
                  <a:cubicBezTo>
                    <a:pt x="19" y="1"/>
                    <a:pt x="18" y="0"/>
                    <a:pt x="18" y="0"/>
                  </a:cubicBezTo>
                  <a:cubicBezTo>
                    <a:pt x="17" y="0"/>
                    <a:pt x="13" y="0"/>
                    <a:pt x="13" y="0"/>
                  </a:cubicBezTo>
                  <a:cubicBezTo>
                    <a:pt x="10" y="1"/>
                    <a:pt x="10" y="1"/>
                    <a:pt x="10" y="1"/>
                  </a:cubicBezTo>
                  <a:cubicBezTo>
                    <a:pt x="9" y="3"/>
                    <a:pt x="9" y="3"/>
                    <a:pt x="9" y="3"/>
                  </a:cubicBezTo>
                  <a:cubicBezTo>
                    <a:pt x="7" y="4"/>
                    <a:pt x="7" y="4"/>
                    <a:pt x="7" y="4"/>
                  </a:cubicBezTo>
                  <a:cubicBezTo>
                    <a:pt x="7" y="4"/>
                    <a:pt x="8" y="5"/>
                    <a:pt x="8" y="5"/>
                  </a:cubicBezTo>
                  <a:cubicBezTo>
                    <a:pt x="9" y="6"/>
                    <a:pt x="10" y="7"/>
                    <a:pt x="11" y="8"/>
                  </a:cubicBezTo>
                  <a:cubicBezTo>
                    <a:pt x="12" y="8"/>
                    <a:pt x="12" y="9"/>
                    <a:pt x="12" y="10"/>
                  </a:cubicBezTo>
                  <a:cubicBezTo>
                    <a:pt x="12" y="10"/>
                    <a:pt x="10" y="11"/>
                    <a:pt x="10" y="11"/>
                  </a:cubicBezTo>
                  <a:cubicBezTo>
                    <a:pt x="10" y="11"/>
                    <a:pt x="7" y="11"/>
                    <a:pt x="6" y="11"/>
                  </a:cubicBezTo>
                  <a:cubicBezTo>
                    <a:pt x="5" y="11"/>
                    <a:pt x="3" y="11"/>
                    <a:pt x="3" y="12"/>
                  </a:cubicBezTo>
                  <a:cubicBezTo>
                    <a:pt x="3" y="14"/>
                    <a:pt x="1" y="16"/>
                    <a:pt x="1" y="17"/>
                  </a:cubicBezTo>
                  <a:cubicBezTo>
                    <a:pt x="1" y="17"/>
                    <a:pt x="1" y="19"/>
                    <a:pt x="1" y="19"/>
                  </a:cubicBezTo>
                  <a:cubicBezTo>
                    <a:pt x="1" y="20"/>
                    <a:pt x="0" y="21"/>
                    <a:pt x="0" y="21"/>
                  </a:cubicBezTo>
                  <a:cubicBezTo>
                    <a:pt x="2" y="22"/>
                    <a:pt x="4" y="24"/>
                    <a:pt x="7" y="25"/>
                  </a:cubicBezTo>
                  <a:cubicBezTo>
                    <a:pt x="9" y="25"/>
                    <a:pt x="12" y="25"/>
                    <a:pt x="12" y="25"/>
                  </a:cubicBezTo>
                  <a:cubicBezTo>
                    <a:pt x="12" y="25"/>
                    <a:pt x="14" y="23"/>
                    <a:pt x="14" y="23"/>
                  </a:cubicBezTo>
                  <a:cubicBezTo>
                    <a:pt x="14" y="23"/>
                    <a:pt x="16" y="21"/>
                    <a:pt x="17" y="21"/>
                  </a:cubicBezTo>
                  <a:cubicBezTo>
                    <a:pt x="16" y="21"/>
                    <a:pt x="16" y="21"/>
                    <a:pt x="16" y="21"/>
                  </a:cubicBezTo>
                  <a:cubicBezTo>
                    <a:pt x="17" y="21"/>
                    <a:pt x="17" y="21"/>
                    <a:pt x="17" y="21"/>
                  </a:cubicBezTo>
                  <a:cubicBezTo>
                    <a:pt x="17" y="21"/>
                    <a:pt x="17" y="21"/>
                    <a:pt x="17" y="21"/>
                  </a:cubicBezTo>
                  <a:cubicBezTo>
                    <a:pt x="17" y="21"/>
                    <a:pt x="18" y="18"/>
                    <a:pt x="18" y="18"/>
                  </a:cubicBezTo>
                  <a:cubicBezTo>
                    <a:pt x="18" y="17"/>
                    <a:pt x="20" y="16"/>
                    <a:pt x="21" y="15"/>
                  </a:cubicBezTo>
                  <a:cubicBezTo>
                    <a:pt x="21" y="15"/>
                    <a:pt x="22" y="14"/>
                    <a:pt x="22" y="14"/>
                  </a:cubicBezTo>
                  <a:cubicBezTo>
                    <a:pt x="23" y="14"/>
                    <a:pt x="24" y="13"/>
                    <a:pt x="25" y="12"/>
                  </a:cubicBezTo>
                  <a:cubicBezTo>
                    <a:pt x="22" y="12"/>
                    <a:pt x="20" y="13"/>
                    <a:pt x="21" y="12"/>
                  </a:cubicBezTo>
                  <a:cubicBezTo>
                    <a:pt x="20" y="12"/>
                    <a:pt x="19" y="12"/>
                    <a:pt x="19"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2" name="Freeform 49"/>
            <p:cNvSpPr>
              <a:spLocks/>
            </p:cNvSpPr>
            <p:nvPr/>
          </p:nvSpPr>
          <p:spPr bwMode="auto">
            <a:xfrm>
              <a:off x="4257328" y="2705249"/>
              <a:ext cx="1408113" cy="706438"/>
            </a:xfrm>
            <a:custGeom>
              <a:avLst/>
              <a:gdLst>
                <a:gd name="T0" fmla="*/ 307 w 310"/>
                <a:gd name="T1" fmla="*/ 18 h 155"/>
                <a:gd name="T2" fmla="*/ 307 w 310"/>
                <a:gd name="T3" fmla="*/ 11 h 155"/>
                <a:gd name="T4" fmla="*/ 291 w 310"/>
                <a:gd name="T5" fmla="*/ 23 h 155"/>
                <a:gd name="T6" fmla="*/ 269 w 310"/>
                <a:gd name="T7" fmla="*/ 26 h 155"/>
                <a:gd name="T8" fmla="*/ 255 w 310"/>
                <a:gd name="T9" fmla="*/ 35 h 155"/>
                <a:gd name="T10" fmla="*/ 246 w 310"/>
                <a:gd name="T11" fmla="*/ 35 h 155"/>
                <a:gd name="T12" fmla="*/ 232 w 310"/>
                <a:gd name="T13" fmla="*/ 44 h 155"/>
                <a:gd name="T14" fmla="*/ 218 w 310"/>
                <a:gd name="T15" fmla="*/ 44 h 155"/>
                <a:gd name="T16" fmla="*/ 227 w 310"/>
                <a:gd name="T17" fmla="*/ 33 h 155"/>
                <a:gd name="T18" fmla="*/ 222 w 310"/>
                <a:gd name="T19" fmla="*/ 31 h 155"/>
                <a:gd name="T20" fmla="*/ 224 w 310"/>
                <a:gd name="T21" fmla="*/ 21 h 155"/>
                <a:gd name="T22" fmla="*/ 215 w 310"/>
                <a:gd name="T23" fmla="*/ 25 h 155"/>
                <a:gd name="T24" fmla="*/ 208 w 310"/>
                <a:gd name="T25" fmla="*/ 36 h 155"/>
                <a:gd name="T26" fmla="*/ 197 w 310"/>
                <a:gd name="T27" fmla="*/ 44 h 155"/>
                <a:gd name="T28" fmla="*/ 206 w 310"/>
                <a:gd name="T29" fmla="*/ 26 h 155"/>
                <a:gd name="T30" fmla="*/ 208 w 310"/>
                <a:gd name="T31" fmla="*/ 22 h 155"/>
                <a:gd name="T32" fmla="*/ 218 w 310"/>
                <a:gd name="T33" fmla="*/ 18 h 155"/>
                <a:gd name="T34" fmla="*/ 226 w 310"/>
                <a:gd name="T35" fmla="*/ 18 h 155"/>
                <a:gd name="T36" fmla="*/ 222 w 310"/>
                <a:gd name="T37" fmla="*/ 15 h 155"/>
                <a:gd name="T38" fmla="*/ 212 w 310"/>
                <a:gd name="T39" fmla="*/ 15 h 155"/>
                <a:gd name="T40" fmla="*/ 206 w 310"/>
                <a:gd name="T41" fmla="*/ 12 h 155"/>
                <a:gd name="T42" fmla="*/ 194 w 310"/>
                <a:gd name="T43" fmla="*/ 14 h 155"/>
                <a:gd name="T44" fmla="*/ 195 w 310"/>
                <a:gd name="T45" fmla="*/ 10 h 155"/>
                <a:gd name="T46" fmla="*/ 196 w 310"/>
                <a:gd name="T47" fmla="*/ 6 h 155"/>
                <a:gd name="T48" fmla="*/ 187 w 310"/>
                <a:gd name="T49" fmla="*/ 4 h 155"/>
                <a:gd name="T50" fmla="*/ 180 w 310"/>
                <a:gd name="T51" fmla="*/ 0 h 155"/>
                <a:gd name="T52" fmla="*/ 46 w 310"/>
                <a:gd name="T53" fmla="*/ 5 h 155"/>
                <a:gd name="T54" fmla="*/ 42 w 310"/>
                <a:gd name="T55" fmla="*/ 10 h 155"/>
                <a:gd name="T56" fmla="*/ 42 w 310"/>
                <a:gd name="T57" fmla="*/ 7 h 155"/>
                <a:gd name="T58" fmla="*/ 36 w 310"/>
                <a:gd name="T59" fmla="*/ 4 h 155"/>
                <a:gd name="T60" fmla="*/ 32 w 310"/>
                <a:gd name="T61" fmla="*/ 10 h 155"/>
                <a:gd name="T62" fmla="*/ 11 w 310"/>
                <a:gd name="T63" fmla="*/ 42 h 155"/>
                <a:gd name="T64" fmla="*/ 6 w 310"/>
                <a:gd name="T65" fmla="*/ 75 h 155"/>
                <a:gd name="T66" fmla="*/ 18 w 310"/>
                <a:gd name="T67" fmla="*/ 102 h 155"/>
                <a:gd name="T68" fmla="*/ 28 w 310"/>
                <a:gd name="T69" fmla="*/ 101 h 155"/>
                <a:gd name="T70" fmla="*/ 45 w 310"/>
                <a:gd name="T71" fmla="*/ 110 h 155"/>
                <a:gd name="T72" fmla="*/ 65 w 310"/>
                <a:gd name="T73" fmla="*/ 108 h 155"/>
                <a:gd name="T74" fmla="*/ 77 w 310"/>
                <a:gd name="T75" fmla="*/ 112 h 155"/>
                <a:gd name="T76" fmla="*/ 83 w 310"/>
                <a:gd name="T77" fmla="*/ 124 h 155"/>
                <a:gd name="T78" fmla="*/ 94 w 310"/>
                <a:gd name="T79" fmla="*/ 120 h 155"/>
                <a:gd name="T80" fmla="*/ 102 w 310"/>
                <a:gd name="T81" fmla="*/ 131 h 155"/>
                <a:gd name="T82" fmla="*/ 106 w 310"/>
                <a:gd name="T83" fmla="*/ 142 h 155"/>
                <a:gd name="T84" fmla="*/ 114 w 310"/>
                <a:gd name="T85" fmla="*/ 138 h 155"/>
                <a:gd name="T86" fmla="*/ 133 w 310"/>
                <a:gd name="T87" fmla="*/ 123 h 155"/>
                <a:gd name="T88" fmla="*/ 157 w 310"/>
                <a:gd name="T89" fmla="*/ 125 h 155"/>
                <a:gd name="T90" fmla="*/ 179 w 310"/>
                <a:gd name="T91" fmla="*/ 117 h 155"/>
                <a:gd name="T92" fmla="*/ 195 w 310"/>
                <a:gd name="T93" fmla="*/ 126 h 155"/>
                <a:gd name="T94" fmla="*/ 205 w 310"/>
                <a:gd name="T95" fmla="*/ 149 h 155"/>
                <a:gd name="T96" fmla="*/ 212 w 310"/>
                <a:gd name="T97" fmla="*/ 106 h 155"/>
                <a:gd name="T98" fmla="*/ 238 w 310"/>
                <a:gd name="T99" fmla="*/ 88 h 155"/>
                <a:gd name="T100" fmla="*/ 244 w 310"/>
                <a:gd name="T101" fmla="*/ 81 h 155"/>
                <a:gd name="T102" fmla="*/ 245 w 310"/>
                <a:gd name="T103" fmla="*/ 76 h 155"/>
                <a:gd name="T104" fmla="*/ 246 w 310"/>
                <a:gd name="T105" fmla="*/ 65 h 155"/>
                <a:gd name="T106" fmla="*/ 254 w 310"/>
                <a:gd name="T107" fmla="*/ 62 h 155"/>
                <a:gd name="T108" fmla="*/ 269 w 310"/>
                <a:gd name="T109" fmla="*/ 50 h 155"/>
                <a:gd name="T110" fmla="*/ 286 w 310"/>
                <a:gd name="T111" fmla="*/ 41 h 155"/>
                <a:gd name="T112" fmla="*/ 307 w 310"/>
                <a:gd name="T113" fmla="*/ 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155">
                  <a:moveTo>
                    <a:pt x="309" y="25"/>
                  </a:moveTo>
                  <a:cubicBezTo>
                    <a:pt x="308" y="23"/>
                    <a:pt x="308" y="22"/>
                    <a:pt x="307" y="21"/>
                  </a:cubicBezTo>
                  <a:cubicBezTo>
                    <a:pt x="307" y="20"/>
                    <a:pt x="307" y="20"/>
                    <a:pt x="307" y="18"/>
                  </a:cubicBezTo>
                  <a:cubicBezTo>
                    <a:pt x="308" y="17"/>
                    <a:pt x="308" y="16"/>
                    <a:pt x="309" y="15"/>
                  </a:cubicBezTo>
                  <a:cubicBezTo>
                    <a:pt x="309" y="14"/>
                    <a:pt x="310" y="14"/>
                    <a:pt x="310" y="12"/>
                  </a:cubicBezTo>
                  <a:cubicBezTo>
                    <a:pt x="310" y="11"/>
                    <a:pt x="309" y="10"/>
                    <a:pt x="307" y="11"/>
                  </a:cubicBezTo>
                  <a:cubicBezTo>
                    <a:pt x="305" y="11"/>
                    <a:pt x="301" y="12"/>
                    <a:pt x="300" y="13"/>
                  </a:cubicBezTo>
                  <a:cubicBezTo>
                    <a:pt x="300" y="14"/>
                    <a:pt x="296" y="18"/>
                    <a:pt x="296" y="19"/>
                  </a:cubicBezTo>
                  <a:cubicBezTo>
                    <a:pt x="295" y="20"/>
                    <a:pt x="292" y="23"/>
                    <a:pt x="291" y="23"/>
                  </a:cubicBezTo>
                  <a:cubicBezTo>
                    <a:pt x="291" y="24"/>
                    <a:pt x="287" y="25"/>
                    <a:pt x="286" y="25"/>
                  </a:cubicBezTo>
                  <a:cubicBezTo>
                    <a:pt x="285" y="26"/>
                    <a:pt x="278" y="25"/>
                    <a:pt x="278" y="25"/>
                  </a:cubicBezTo>
                  <a:cubicBezTo>
                    <a:pt x="277" y="25"/>
                    <a:pt x="269" y="26"/>
                    <a:pt x="269" y="26"/>
                  </a:cubicBezTo>
                  <a:cubicBezTo>
                    <a:pt x="269" y="26"/>
                    <a:pt x="265" y="28"/>
                    <a:pt x="264" y="29"/>
                  </a:cubicBezTo>
                  <a:cubicBezTo>
                    <a:pt x="263" y="30"/>
                    <a:pt x="261" y="31"/>
                    <a:pt x="260" y="32"/>
                  </a:cubicBezTo>
                  <a:cubicBezTo>
                    <a:pt x="259" y="33"/>
                    <a:pt x="257" y="35"/>
                    <a:pt x="255" y="35"/>
                  </a:cubicBezTo>
                  <a:cubicBezTo>
                    <a:pt x="253" y="35"/>
                    <a:pt x="252" y="36"/>
                    <a:pt x="251" y="36"/>
                  </a:cubicBezTo>
                  <a:cubicBezTo>
                    <a:pt x="250" y="35"/>
                    <a:pt x="252" y="34"/>
                    <a:pt x="250" y="34"/>
                  </a:cubicBezTo>
                  <a:cubicBezTo>
                    <a:pt x="248" y="34"/>
                    <a:pt x="246" y="35"/>
                    <a:pt x="246" y="35"/>
                  </a:cubicBezTo>
                  <a:cubicBezTo>
                    <a:pt x="246" y="35"/>
                    <a:pt x="245" y="36"/>
                    <a:pt x="245" y="37"/>
                  </a:cubicBezTo>
                  <a:cubicBezTo>
                    <a:pt x="245" y="38"/>
                    <a:pt x="243" y="40"/>
                    <a:pt x="241" y="40"/>
                  </a:cubicBezTo>
                  <a:cubicBezTo>
                    <a:pt x="240" y="41"/>
                    <a:pt x="234" y="43"/>
                    <a:pt x="232" y="44"/>
                  </a:cubicBezTo>
                  <a:cubicBezTo>
                    <a:pt x="230" y="45"/>
                    <a:pt x="228" y="47"/>
                    <a:pt x="226" y="47"/>
                  </a:cubicBezTo>
                  <a:cubicBezTo>
                    <a:pt x="223" y="48"/>
                    <a:pt x="222" y="48"/>
                    <a:pt x="220" y="46"/>
                  </a:cubicBezTo>
                  <a:cubicBezTo>
                    <a:pt x="218" y="45"/>
                    <a:pt x="217" y="46"/>
                    <a:pt x="218" y="44"/>
                  </a:cubicBezTo>
                  <a:cubicBezTo>
                    <a:pt x="220" y="41"/>
                    <a:pt x="221" y="41"/>
                    <a:pt x="223" y="40"/>
                  </a:cubicBezTo>
                  <a:cubicBezTo>
                    <a:pt x="224" y="38"/>
                    <a:pt x="225" y="38"/>
                    <a:pt x="226" y="37"/>
                  </a:cubicBezTo>
                  <a:cubicBezTo>
                    <a:pt x="227" y="35"/>
                    <a:pt x="227" y="34"/>
                    <a:pt x="227" y="33"/>
                  </a:cubicBezTo>
                  <a:cubicBezTo>
                    <a:pt x="228" y="32"/>
                    <a:pt x="227" y="30"/>
                    <a:pt x="225" y="31"/>
                  </a:cubicBezTo>
                  <a:cubicBezTo>
                    <a:pt x="224" y="32"/>
                    <a:pt x="224" y="33"/>
                    <a:pt x="222" y="33"/>
                  </a:cubicBezTo>
                  <a:cubicBezTo>
                    <a:pt x="220" y="33"/>
                    <a:pt x="220" y="32"/>
                    <a:pt x="222" y="31"/>
                  </a:cubicBezTo>
                  <a:cubicBezTo>
                    <a:pt x="224" y="29"/>
                    <a:pt x="226" y="28"/>
                    <a:pt x="226" y="27"/>
                  </a:cubicBezTo>
                  <a:cubicBezTo>
                    <a:pt x="227" y="26"/>
                    <a:pt x="229" y="24"/>
                    <a:pt x="228" y="23"/>
                  </a:cubicBezTo>
                  <a:cubicBezTo>
                    <a:pt x="226" y="22"/>
                    <a:pt x="225" y="21"/>
                    <a:pt x="224" y="21"/>
                  </a:cubicBezTo>
                  <a:cubicBezTo>
                    <a:pt x="223" y="20"/>
                    <a:pt x="221" y="21"/>
                    <a:pt x="220" y="22"/>
                  </a:cubicBezTo>
                  <a:cubicBezTo>
                    <a:pt x="219" y="23"/>
                    <a:pt x="219" y="24"/>
                    <a:pt x="218" y="25"/>
                  </a:cubicBezTo>
                  <a:cubicBezTo>
                    <a:pt x="217" y="26"/>
                    <a:pt x="216" y="25"/>
                    <a:pt x="215" y="25"/>
                  </a:cubicBezTo>
                  <a:cubicBezTo>
                    <a:pt x="215" y="25"/>
                    <a:pt x="214" y="26"/>
                    <a:pt x="212" y="28"/>
                  </a:cubicBezTo>
                  <a:cubicBezTo>
                    <a:pt x="211" y="29"/>
                    <a:pt x="210" y="29"/>
                    <a:pt x="209" y="32"/>
                  </a:cubicBezTo>
                  <a:cubicBezTo>
                    <a:pt x="208" y="34"/>
                    <a:pt x="208" y="34"/>
                    <a:pt x="208" y="36"/>
                  </a:cubicBezTo>
                  <a:cubicBezTo>
                    <a:pt x="208" y="39"/>
                    <a:pt x="206" y="41"/>
                    <a:pt x="205" y="42"/>
                  </a:cubicBezTo>
                  <a:cubicBezTo>
                    <a:pt x="204" y="44"/>
                    <a:pt x="203" y="45"/>
                    <a:pt x="200" y="46"/>
                  </a:cubicBezTo>
                  <a:cubicBezTo>
                    <a:pt x="197" y="47"/>
                    <a:pt x="197" y="47"/>
                    <a:pt x="197" y="44"/>
                  </a:cubicBezTo>
                  <a:cubicBezTo>
                    <a:pt x="197" y="41"/>
                    <a:pt x="197" y="38"/>
                    <a:pt x="199" y="36"/>
                  </a:cubicBezTo>
                  <a:cubicBezTo>
                    <a:pt x="200" y="33"/>
                    <a:pt x="202" y="31"/>
                    <a:pt x="203" y="30"/>
                  </a:cubicBezTo>
                  <a:cubicBezTo>
                    <a:pt x="205" y="28"/>
                    <a:pt x="206" y="26"/>
                    <a:pt x="206" y="26"/>
                  </a:cubicBezTo>
                  <a:cubicBezTo>
                    <a:pt x="206" y="26"/>
                    <a:pt x="204" y="28"/>
                    <a:pt x="203" y="28"/>
                  </a:cubicBezTo>
                  <a:cubicBezTo>
                    <a:pt x="203" y="27"/>
                    <a:pt x="203" y="26"/>
                    <a:pt x="205" y="25"/>
                  </a:cubicBezTo>
                  <a:cubicBezTo>
                    <a:pt x="206" y="24"/>
                    <a:pt x="206" y="23"/>
                    <a:pt x="208" y="22"/>
                  </a:cubicBezTo>
                  <a:cubicBezTo>
                    <a:pt x="209" y="21"/>
                    <a:pt x="211" y="19"/>
                    <a:pt x="213" y="19"/>
                  </a:cubicBezTo>
                  <a:cubicBezTo>
                    <a:pt x="214" y="19"/>
                    <a:pt x="214" y="19"/>
                    <a:pt x="216" y="19"/>
                  </a:cubicBezTo>
                  <a:cubicBezTo>
                    <a:pt x="217" y="19"/>
                    <a:pt x="218" y="19"/>
                    <a:pt x="218" y="18"/>
                  </a:cubicBezTo>
                  <a:cubicBezTo>
                    <a:pt x="219" y="17"/>
                    <a:pt x="220" y="18"/>
                    <a:pt x="221" y="18"/>
                  </a:cubicBezTo>
                  <a:cubicBezTo>
                    <a:pt x="223" y="18"/>
                    <a:pt x="222" y="18"/>
                    <a:pt x="223" y="18"/>
                  </a:cubicBezTo>
                  <a:cubicBezTo>
                    <a:pt x="224" y="18"/>
                    <a:pt x="225" y="18"/>
                    <a:pt x="226" y="18"/>
                  </a:cubicBezTo>
                  <a:cubicBezTo>
                    <a:pt x="227" y="18"/>
                    <a:pt x="227" y="16"/>
                    <a:pt x="226" y="16"/>
                  </a:cubicBezTo>
                  <a:cubicBezTo>
                    <a:pt x="224" y="16"/>
                    <a:pt x="224" y="16"/>
                    <a:pt x="224" y="15"/>
                  </a:cubicBezTo>
                  <a:cubicBezTo>
                    <a:pt x="224" y="14"/>
                    <a:pt x="223" y="14"/>
                    <a:pt x="222" y="15"/>
                  </a:cubicBezTo>
                  <a:cubicBezTo>
                    <a:pt x="220" y="15"/>
                    <a:pt x="219" y="14"/>
                    <a:pt x="218" y="15"/>
                  </a:cubicBezTo>
                  <a:cubicBezTo>
                    <a:pt x="217" y="17"/>
                    <a:pt x="216" y="15"/>
                    <a:pt x="214" y="15"/>
                  </a:cubicBezTo>
                  <a:cubicBezTo>
                    <a:pt x="213" y="15"/>
                    <a:pt x="212" y="15"/>
                    <a:pt x="212" y="15"/>
                  </a:cubicBezTo>
                  <a:cubicBezTo>
                    <a:pt x="212" y="15"/>
                    <a:pt x="211" y="14"/>
                    <a:pt x="209" y="14"/>
                  </a:cubicBezTo>
                  <a:cubicBezTo>
                    <a:pt x="208" y="14"/>
                    <a:pt x="208" y="12"/>
                    <a:pt x="208" y="12"/>
                  </a:cubicBezTo>
                  <a:cubicBezTo>
                    <a:pt x="207" y="11"/>
                    <a:pt x="207" y="10"/>
                    <a:pt x="206" y="12"/>
                  </a:cubicBezTo>
                  <a:cubicBezTo>
                    <a:pt x="204" y="13"/>
                    <a:pt x="202" y="14"/>
                    <a:pt x="201" y="14"/>
                  </a:cubicBezTo>
                  <a:cubicBezTo>
                    <a:pt x="200" y="14"/>
                    <a:pt x="200" y="14"/>
                    <a:pt x="198" y="15"/>
                  </a:cubicBezTo>
                  <a:cubicBezTo>
                    <a:pt x="196" y="15"/>
                    <a:pt x="195" y="14"/>
                    <a:pt x="194" y="14"/>
                  </a:cubicBezTo>
                  <a:cubicBezTo>
                    <a:pt x="193" y="14"/>
                    <a:pt x="192" y="15"/>
                    <a:pt x="191" y="15"/>
                  </a:cubicBezTo>
                  <a:cubicBezTo>
                    <a:pt x="189" y="15"/>
                    <a:pt x="186" y="15"/>
                    <a:pt x="189" y="13"/>
                  </a:cubicBezTo>
                  <a:cubicBezTo>
                    <a:pt x="192" y="12"/>
                    <a:pt x="193" y="11"/>
                    <a:pt x="195" y="10"/>
                  </a:cubicBezTo>
                  <a:cubicBezTo>
                    <a:pt x="197" y="8"/>
                    <a:pt x="197" y="9"/>
                    <a:pt x="200" y="7"/>
                  </a:cubicBezTo>
                  <a:cubicBezTo>
                    <a:pt x="204" y="6"/>
                    <a:pt x="203" y="6"/>
                    <a:pt x="200" y="6"/>
                  </a:cubicBezTo>
                  <a:cubicBezTo>
                    <a:pt x="197" y="6"/>
                    <a:pt x="197" y="6"/>
                    <a:pt x="196" y="6"/>
                  </a:cubicBezTo>
                  <a:cubicBezTo>
                    <a:pt x="195" y="6"/>
                    <a:pt x="196" y="5"/>
                    <a:pt x="194" y="5"/>
                  </a:cubicBezTo>
                  <a:cubicBezTo>
                    <a:pt x="191" y="5"/>
                    <a:pt x="192" y="4"/>
                    <a:pt x="191" y="4"/>
                  </a:cubicBezTo>
                  <a:cubicBezTo>
                    <a:pt x="189" y="4"/>
                    <a:pt x="187" y="4"/>
                    <a:pt x="187" y="4"/>
                  </a:cubicBezTo>
                  <a:cubicBezTo>
                    <a:pt x="187" y="4"/>
                    <a:pt x="186" y="3"/>
                    <a:pt x="184" y="3"/>
                  </a:cubicBezTo>
                  <a:cubicBezTo>
                    <a:pt x="183" y="3"/>
                    <a:pt x="182" y="2"/>
                    <a:pt x="182" y="2"/>
                  </a:cubicBezTo>
                  <a:cubicBezTo>
                    <a:pt x="182" y="2"/>
                    <a:pt x="182" y="0"/>
                    <a:pt x="180" y="0"/>
                  </a:cubicBezTo>
                  <a:cubicBezTo>
                    <a:pt x="178" y="1"/>
                    <a:pt x="47" y="0"/>
                    <a:pt x="47" y="0"/>
                  </a:cubicBezTo>
                  <a:cubicBezTo>
                    <a:pt x="47" y="0"/>
                    <a:pt x="48" y="2"/>
                    <a:pt x="46" y="3"/>
                  </a:cubicBezTo>
                  <a:cubicBezTo>
                    <a:pt x="45" y="3"/>
                    <a:pt x="46" y="4"/>
                    <a:pt x="46" y="5"/>
                  </a:cubicBezTo>
                  <a:cubicBezTo>
                    <a:pt x="46" y="5"/>
                    <a:pt x="45" y="6"/>
                    <a:pt x="45" y="6"/>
                  </a:cubicBezTo>
                  <a:cubicBezTo>
                    <a:pt x="45" y="7"/>
                    <a:pt x="45" y="7"/>
                    <a:pt x="44" y="8"/>
                  </a:cubicBezTo>
                  <a:cubicBezTo>
                    <a:pt x="43" y="8"/>
                    <a:pt x="43" y="9"/>
                    <a:pt x="42" y="10"/>
                  </a:cubicBezTo>
                  <a:cubicBezTo>
                    <a:pt x="42" y="11"/>
                    <a:pt x="39" y="12"/>
                    <a:pt x="39" y="11"/>
                  </a:cubicBezTo>
                  <a:cubicBezTo>
                    <a:pt x="38" y="10"/>
                    <a:pt x="39" y="9"/>
                    <a:pt x="40" y="9"/>
                  </a:cubicBezTo>
                  <a:cubicBezTo>
                    <a:pt x="41" y="8"/>
                    <a:pt x="42" y="8"/>
                    <a:pt x="42" y="7"/>
                  </a:cubicBezTo>
                  <a:cubicBezTo>
                    <a:pt x="42" y="6"/>
                    <a:pt x="44" y="5"/>
                    <a:pt x="43" y="6"/>
                  </a:cubicBezTo>
                  <a:cubicBezTo>
                    <a:pt x="41" y="6"/>
                    <a:pt x="41" y="6"/>
                    <a:pt x="40" y="5"/>
                  </a:cubicBezTo>
                  <a:cubicBezTo>
                    <a:pt x="39" y="4"/>
                    <a:pt x="37" y="4"/>
                    <a:pt x="36" y="4"/>
                  </a:cubicBezTo>
                  <a:cubicBezTo>
                    <a:pt x="35" y="4"/>
                    <a:pt x="35" y="3"/>
                    <a:pt x="35" y="4"/>
                  </a:cubicBezTo>
                  <a:cubicBezTo>
                    <a:pt x="34" y="4"/>
                    <a:pt x="34" y="4"/>
                    <a:pt x="33" y="5"/>
                  </a:cubicBezTo>
                  <a:cubicBezTo>
                    <a:pt x="33" y="6"/>
                    <a:pt x="32" y="9"/>
                    <a:pt x="32" y="10"/>
                  </a:cubicBezTo>
                  <a:cubicBezTo>
                    <a:pt x="31" y="12"/>
                    <a:pt x="33" y="13"/>
                    <a:pt x="28" y="18"/>
                  </a:cubicBezTo>
                  <a:cubicBezTo>
                    <a:pt x="22" y="23"/>
                    <a:pt x="25" y="26"/>
                    <a:pt x="20" y="31"/>
                  </a:cubicBezTo>
                  <a:cubicBezTo>
                    <a:pt x="15" y="35"/>
                    <a:pt x="11" y="39"/>
                    <a:pt x="11" y="42"/>
                  </a:cubicBezTo>
                  <a:cubicBezTo>
                    <a:pt x="11" y="44"/>
                    <a:pt x="8" y="48"/>
                    <a:pt x="7" y="49"/>
                  </a:cubicBezTo>
                  <a:cubicBezTo>
                    <a:pt x="6" y="50"/>
                    <a:pt x="0" y="56"/>
                    <a:pt x="2" y="62"/>
                  </a:cubicBezTo>
                  <a:cubicBezTo>
                    <a:pt x="3" y="68"/>
                    <a:pt x="5" y="68"/>
                    <a:pt x="6" y="75"/>
                  </a:cubicBezTo>
                  <a:cubicBezTo>
                    <a:pt x="7" y="82"/>
                    <a:pt x="5" y="84"/>
                    <a:pt x="5" y="87"/>
                  </a:cubicBezTo>
                  <a:cubicBezTo>
                    <a:pt x="5" y="89"/>
                    <a:pt x="6" y="91"/>
                    <a:pt x="12" y="93"/>
                  </a:cubicBezTo>
                  <a:cubicBezTo>
                    <a:pt x="17" y="96"/>
                    <a:pt x="17" y="99"/>
                    <a:pt x="18" y="102"/>
                  </a:cubicBezTo>
                  <a:cubicBezTo>
                    <a:pt x="18" y="103"/>
                    <a:pt x="18" y="103"/>
                    <a:pt x="18" y="103"/>
                  </a:cubicBezTo>
                  <a:cubicBezTo>
                    <a:pt x="19" y="103"/>
                    <a:pt x="21" y="103"/>
                    <a:pt x="23" y="103"/>
                  </a:cubicBezTo>
                  <a:cubicBezTo>
                    <a:pt x="25" y="103"/>
                    <a:pt x="25" y="102"/>
                    <a:pt x="28" y="101"/>
                  </a:cubicBezTo>
                  <a:cubicBezTo>
                    <a:pt x="30" y="101"/>
                    <a:pt x="32" y="103"/>
                    <a:pt x="33" y="104"/>
                  </a:cubicBezTo>
                  <a:cubicBezTo>
                    <a:pt x="33" y="104"/>
                    <a:pt x="36" y="105"/>
                    <a:pt x="39" y="106"/>
                  </a:cubicBezTo>
                  <a:cubicBezTo>
                    <a:pt x="41" y="108"/>
                    <a:pt x="44" y="108"/>
                    <a:pt x="45" y="110"/>
                  </a:cubicBezTo>
                  <a:cubicBezTo>
                    <a:pt x="47" y="111"/>
                    <a:pt x="49" y="110"/>
                    <a:pt x="52" y="111"/>
                  </a:cubicBezTo>
                  <a:cubicBezTo>
                    <a:pt x="56" y="111"/>
                    <a:pt x="61" y="111"/>
                    <a:pt x="62" y="111"/>
                  </a:cubicBezTo>
                  <a:cubicBezTo>
                    <a:pt x="62" y="111"/>
                    <a:pt x="64" y="109"/>
                    <a:pt x="65" y="108"/>
                  </a:cubicBezTo>
                  <a:cubicBezTo>
                    <a:pt x="66" y="107"/>
                    <a:pt x="68" y="107"/>
                    <a:pt x="71" y="107"/>
                  </a:cubicBezTo>
                  <a:cubicBezTo>
                    <a:pt x="74" y="107"/>
                    <a:pt x="73" y="107"/>
                    <a:pt x="74" y="108"/>
                  </a:cubicBezTo>
                  <a:cubicBezTo>
                    <a:pt x="76" y="109"/>
                    <a:pt x="76" y="111"/>
                    <a:pt x="77" y="112"/>
                  </a:cubicBezTo>
                  <a:cubicBezTo>
                    <a:pt x="79" y="113"/>
                    <a:pt x="79" y="114"/>
                    <a:pt x="79" y="116"/>
                  </a:cubicBezTo>
                  <a:cubicBezTo>
                    <a:pt x="80" y="118"/>
                    <a:pt x="79" y="118"/>
                    <a:pt x="80" y="119"/>
                  </a:cubicBezTo>
                  <a:cubicBezTo>
                    <a:pt x="80" y="121"/>
                    <a:pt x="82" y="122"/>
                    <a:pt x="83" y="124"/>
                  </a:cubicBezTo>
                  <a:cubicBezTo>
                    <a:pt x="84" y="125"/>
                    <a:pt x="84" y="124"/>
                    <a:pt x="87" y="125"/>
                  </a:cubicBezTo>
                  <a:cubicBezTo>
                    <a:pt x="89" y="126"/>
                    <a:pt x="88" y="124"/>
                    <a:pt x="89" y="122"/>
                  </a:cubicBezTo>
                  <a:cubicBezTo>
                    <a:pt x="90" y="120"/>
                    <a:pt x="91" y="120"/>
                    <a:pt x="94" y="120"/>
                  </a:cubicBezTo>
                  <a:cubicBezTo>
                    <a:pt x="96" y="120"/>
                    <a:pt x="96" y="121"/>
                    <a:pt x="98" y="121"/>
                  </a:cubicBezTo>
                  <a:cubicBezTo>
                    <a:pt x="99" y="122"/>
                    <a:pt x="100" y="124"/>
                    <a:pt x="100" y="126"/>
                  </a:cubicBezTo>
                  <a:cubicBezTo>
                    <a:pt x="101" y="128"/>
                    <a:pt x="101" y="130"/>
                    <a:pt x="102" y="131"/>
                  </a:cubicBezTo>
                  <a:cubicBezTo>
                    <a:pt x="102" y="132"/>
                    <a:pt x="103" y="134"/>
                    <a:pt x="104" y="135"/>
                  </a:cubicBezTo>
                  <a:cubicBezTo>
                    <a:pt x="104" y="137"/>
                    <a:pt x="103" y="139"/>
                    <a:pt x="103" y="140"/>
                  </a:cubicBezTo>
                  <a:cubicBezTo>
                    <a:pt x="104" y="142"/>
                    <a:pt x="105" y="142"/>
                    <a:pt x="106" y="142"/>
                  </a:cubicBezTo>
                  <a:cubicBezTo>
                    <a:pt x="108" y="143"/>
                    <a:pt x="109" y="143"/>
                    <a:pt x="110" y="144"/>
                  </a:cubicBezTo>
                  <a:cubicBezTo>
                    <a:pt x="111" y="144"/>
                    <a:pt x="112" y="144"/>
                    <a:pt x="113" y="145"/>
                  </a:cubicBezTo>
                  <a:cubicBezTo>
                    <a:pt x="113" y="143"/>
                    <a:pt x="114" y="140"/>
                    <a:pt x="114" y="138"/>
                  </a:cubicBezTo>
                  <a:cubicBezTo>
                    <a:pt x="114" y="135"/>
                    <a:pt x="114" y="132"/>
                    <a:pt x="120" y="131"/>
                  </a:cubicBezTo>
                  <a:cubicBezTo>
                    <a:pt x="126" y="129"/>
                    <a:pt x="124" y="131"/>
                    <a:pt x="127" y="127"/>
                  </a:cubicBezTo>
                  <a:cubicBezTo>
                    <a:pt x="130" y="123"/>
                    <a:pt x="124" y="123"/>
                    <a:pt x="133" y="123"/>
                  </a:cubicBezTo>
                  <a:cubicBezTo>
                    <a:pt x="142" y="123"/>
                    <a:pt x="141" y="123"/>
                    <a:pt x="144" y="123"/>
                  </a:cubicBezTo>
                  <a:cubicBezTo>
                    <a:pt x="147" y="123"/>
                    <a:pt x="149" y="121"/>
                    <a:pt x="151" y="123"/>
                  </a:cubicBezTo>
                  <a:cubicBezTo>
                    <a:pt x="153" y="125"/>
                    <a:pt x="154" y="127"/>
                    <a:pt x="157" y="125"/>
                  </a:cubicBezTo>
                  <a:cubicBezTo>
                    <a:pt x="160" y="122"/>
                    <a:pt x="160" y="119"/>
                    <a:pt x="160" y="119"/>
                  </a:cubicBezTo>
                  <a:cubicBezTo>
                    <a:pt x="160" y="119"/>
                    <a:pt x="157" y="115"/>
                    <a:pt x="167" y="117"/>
                  </a:cubicBezTo>
                  <a:cubicBezTo>
                    <a:pt x="177" y="120"/>
                    <a:pt x="177" y="113"/>
                    <a:pt x="179" y="117"/>
                  </a:cubicBezTo>
                  <a:cubicBezTo>
                    <a:pt x="181" y="121"/>
                    <a:pt x="182" y="124"/>
                    <a:pt x="185" y="122"/>
                  </a:cubicBezTo>
                  <a:cubicBezTo>
                    <a:pt x="187" y="120"/>
                    <a:pt x="187" y="116"/>
                    <a:pt x="189" y="120"/>
                  </a:cubicBezTo>
                  <a:cubicBezTo>
                    <a:pt x="192" y="123"/>
                    <a:pt x="196" y="124"/>
                    <a:pt x="195" y="126"/>
                  </a:cubicBezTo>
                  <a:cubicBezTo>
                    <a:pt x="194" y="129"/>
                    <a:pt x="195" y="129"/>
                    <a:pt x="195" y="133"/>
                  </a:cubicBezTo>
                  <a:cubicBezTo>
                    <a:pt x="195" y="137"/>
                    <a:pt x="195" y="141"/>
                    <a:pt x="197" y="145"/>
                  </a:cubicBezTo>
                  <a:cubicBezTo>
                    <a:pt x="200" y="149"/>
                    <a:pt x="201" y="155"/>
                    <a:pt x="205" y="149"/>
                  </a:cubicBezTo>
                  <a:cubicBezTo>
                    <a:pt x="208" y="143"/>
                    <a:pt x="208" y="147"/>
                    <a:pt x="208" y="138"/>
                  </a:cubicBezTo>
                  <a:cubicBezTo>
                    <a:pt x="208" y="129"/>
                    <a:pt x="207" y="122"/>
                    <a:pt x="207" y="121"/>
                  </a:cubicBezTo>
                  <a:cubicBezTo>
                    <a:pt x="207" y="120"/>
                    <a:pt x="203" y="112"/>
                    <a:pt x="212" y="106"/>
                  </a:cubicBezTo>
                  <a:cubicBezTo>
                    <a:pt x="221" y="100"/>
                    <a:pt x="222" y="98"/>
                    <a:pt x="227" y="96"/>
                  </a:cubicBezTo>
                  <a:cubicBezTo>
                    <a:pt x="232" y="94"/>
                    <a:pt x="231" y="95"/>
                    <a:pt x="234" y="92"/>
                  </a:cubicBezTo>
                  <a:cubicBezTo>
                    <a:pt x="237" y="89"/>
                    <a:pt x="236" y="88"/>
                    <a:pt x="238" y="88"/>
                  </a:cubicBezTo>
                  <a:cubicBezTo>
                    <a:pt x="240" y="88"/>
                    <a:pt x="239" y="86"/>
                    <a:pt x="241" y="86"/>
                  </a:cubicBezTo>
                  <a:cubicBezTo>
                    <a:pt x="242" y="86"/>
                    <a:pt x="244" y="85"/>
                    <a:pt x="244" y="85"/>
                  </a:cubicBezTo>
                  <a:cubicBezTo>
                    <a:pt x="244" y="81"/>
                    <a:pt x="244" y="81"/>
                    <a:pt x="244" y="81"/>
                  </a:cubicBezTo>
                  <a:cubicBezTo>
                    <a:pt x="241" y="81"/>
                    <a:pt x="241" y="81"/>
                    <a:pt x="241" y="81"/>
                  </a:cubicBezTo>
                  <a:cubicBezTo>
                    <a:pt x="245" y="79"/>
                    <a:pt x="245" y="79"/>
                    <a:pt x="245" y="79"/>
                  </a:cubicBezTo>
                  <a:cubicBezTo>
                    <a:pt x="245" y="76"/>
                    <a:pt x="245" y="76"/>
                    <a:pt x="245" y="76"/>
                  </a:cubicBezTo>
                  <a:cubicBezTo>
                    <a:pt x="245" y="76"/>
                    <a:pt x="240" y="75"/>
                    <a:pt x="241" y="75"/>
                  </a:cubicBezTo>
                  <a:cubicBezTo>
                    <a:pt x="243" y="75"/>
                    <a:pt x="246" y="74"/>
                    <a:pt x="246" y="72"/>
                  </a:cubicBezTo>
                  <a:cubicBezTo>
                    <a:pt x="246" y="70"/>
                    <a:pt x="246" y="65"/>
                    <a:pt x="246" y="65"/>
                  </a:cubicBezTo>
                  <a:cubicBezTo>
                    <a:pt x="246" y="65"/>
                    <a:pt x="247" y="54"/>
                    <a:pt x="248" y="63"/>
                  </a:cubicBezTo>
                  <a:cubicBezTo>
                    <a:pt x="248" y="72"/>
                    <a:pt x="246" y="75"/>
                    <a:pt x="250" y="70"/>
                  </a:cubicBezTo>
                  <a:cubicBezTo>
                    <a:pt x="255" y="65"/>
                    <a:pt x="254" y="62"/>
                    <a:pt x="254" y="62"/>
                  </a:cubicBezTo>
                  <a:cubicBezTo>
                    <a:pt x="257" y="63"/>
                    <a:pt x="257" y="63"/>
                    <a:pt x="257" y="63"/>
                  </a:cubicBezTo>
                  <a:cubicBezTo>
                    <a:pt x="257" y="63"/>
                    <a:pt x="263" y="57"/>
                    <a:pt x="263" y="53"/>
                  </a:cubicBezTo>
                  <a:cubicBezTo>
                    <a:pt x="264" y="50"/>
                    <a:pt x="263" y="51"/>
                    <a:pt x="269" y="50"/>
                  </a:cubicBezTo>
                  <a:cubicBezTo>
                    <a:pt x="274" y="49"/>
                    <a:pt x="277" y="47"/>
                    <a:pt x="279" y="47"/>
                  </a:cubicBezTo>
                  <a:cubicBezTo>
                    <a:pt x="281" y="47"/>
                    <a:pt x="284" y="47"/>
                    <a:pt x="285" y="47"/>
                  </a:cubicBezTo>
                  <a:cubicBezTo>
                    <a:pt x="284" y="47"/>
                    <a:pt x="283" y="46"/>
                    <a:pt x="286" y="41"/>
                  </a:cubicBezTo>
                  <a:cubicBezTo>
                    <a:pt x="290" y="34"/>
                    <a:pt x="291" y="32"/>
                    <a:pt x="295" y="31"/>
                  </a:cubicBezTo>
                  <a:cubicBezTo>
                    <a:pt x="299" y="31"/>
                    <a:pt x="300" y="28"/>
                    <a:pt x="304" y="28"/>
                  </a:cubicBezTo>
                  <a:cubicBezTo>
                    <a:pt x="305" y="28"/>
                    <a:pt x="306" y="28"/>
                    <a:pt x="307" y="28"/>
                  </a:cubicBezTo>
                  <a:cubicBezTo>
                    <a:pt x="307" y="27"/>
                    <a:pt x="307" y="27"/>
                    <a:pt x="307" y="27"/>
                  </a:cubicBezTo>
                  <a:cubicBezTo>
                    <a:pt x="308" y="26"/>
                    <a:pt x="310" y="26"/>
                    <a:pt x="309"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3" name="Freeform 50"/>
            <p:cNvSpPr>
              <a:spLocks/>
            </p:cNvSpPr>
            <p:nvPr/>
          </p:nvSpPr>
          <p:spPr bwMode="auto">
            <a:xfrm>
              <a:off x="4357341" y="2646512"/>
              <a:ext cx="1317625" cy="277813"/>
            </a:xfrm>
            <a:custGeom>
              <a:avLst/>
              <a:gdLst>
                <a:gd name="T0" fmla="*/ 288 w 290"/>
                <a:gd name="T1" fmla="*/ 28 h 61"/>
                <a:gd name="T2" fmla="*/ 280 w 290"/>
                <a:gd name="T3" fmla="*/ 22 h 61"/>
                <a:gd name="T4" fmla="*/ 270 w 290"/>
                <a:gd name="T5" fmla="*/ 34 h 61"/>
                <a:gd name="T6" fmla="*/ 255 w 290"/>
                <a:gd name="T7" fmla="*/ 37 h 61"/>
                <a:gd name="T8" fmla="*/ 236 w 290"/>
                <a:gd name="T9" fmla="*/ 43 h 61"/>
                <a:gd name="T10" fmla="*/ 221 w 290"/>
                <a:gd name="T11" fmla="*/ 46 h 61"/>
                <a:gd name="T12" fmla="*/ 220 w 290"/>
                <a:gd name="T13" fmla="*/ 50 h 61"/>
                <a:gd name="T14" fmla="*/ 205 w 290"/>
                <a:gd name="T15" fmla="*/ 55 h 61"/>
                <a:gd name="T16" fmla="*/ 204 w 290"/>
                <a:gd name="T17" fmla="*/ 52 h 61"/>
                <a:gd name="T18" fmla="*/ 212 w 290"/>
                <a:gd name="T19" fmla="*/ 43 h 61"/>
                <a:gd name="T20" fmla="*/ 217 w 290"/>
                <a:gd name="T21" fmla="*/ 37 h 61"/>
                <a:gd name="T22" fmla="*/ 221 w 290"/>
                <a:gd name="T23" fmla="*/ 40 h 61"/>
                <a:gd name="T24" fmla="*/ 216 w 290"/>
                <a:gd name="T25" fmla="*/ 31 h 61"/>
                <a:gd name="T26" fmla="*/ 206 w 290"/>
                <a:gd name="T27" fmla="*/ 28 h 61"/>
                <a:gd name="T28" fmla="*/ 206 w 290"/>
                <a:gd name="T29" fmla="*/ 21 h 61"/>
                <a:gd name="T30" fmla="*/ 197 w 290"/>
                <a:gd name="T31" fmla="*/ 14 h 61"/>
                <a:gd name="T32" fmla="*/ 187 w 290"/>
                <a:gd name="T33" fmla="*/ 16 h 61"/>
                <a:gd name="T34" fmla="*/ 177 w 290"/>
                <a:gd name="T35" fmla="*/ 17 h 61"/>
                <a:gd name="T36" fmla="*/ 166 w 290"/>
                <a:gd name="T37" fmla="*/ 14 h 61"/>
                <a:gd name="T38" fmla="*/ 162 w 290"/>
                <a:gd name="T39" fmla="*/ 10 h 61"/>
                <a:gd name="T40" fmla="*/ 25 w 290"/>
                <a:gd name="T41" fmla="*/ 12 h 61"/>
                <a:gd name="T42" fmla="*/ 21 w 290"/>
                <a:gd name="T43" fmla="*/ 7 h 61"/>
                <a:gd name="T44" fmla="*/ 11 w 290"/>
                <a:gd name="T45" fmla="*/ 0 h 61"/>
                <a:gd name="T46" fmla="*/ 10 w 290"/>
                <a:gd name="T47" fmla="*/ 13 h 61"/>
                <a:gd name="T48" fmla="*/ 13 w 290"/>
                <a:gd name="T49" fmla="*/ 17 h 61"/>
                <a:gd name="T50" fmla="*/ 21 w 290"/>
                <a:gd name="T51" fmla="*/ 19 h 61"/>
                <a:gd name="T52" fmla="*/ 17 w 290"/>
                <a:gd name="T53" fmla="*/ 24 h 61"/>
                <a:gd name="T54" fmla="*/ 23 w 290"/>
                <a:gd name="T55" fmla="*/ 19 h 61"/>
                <a:gd name="T56" fmla="*/ 25 w 290"/>
                <a:gd name="T57" fmla="*/ 13 h 61"/>
                <a:gd name="T58" fmla="*/ 162 w 290"/>
                <a:gd name="T59" fmla="*/ 16 h 61"/>
                <a:gd name="T60" fmla="*/ 172 w 290"/>
                <a:gd name="T61" fmla="*/ 18 h 61"/>
                <a:gd name="T62" fmla="*/ 178 w 290"/>
                <a:gd name="T63" fmla="*/ 20 h 61"/>
                <a:gd name="T64" fmla="*/ 169 w 290"/>
                <a:gd name="T65" fmla="*/ 28 h 61"/>
                <a:gd name="T66" fmla="*/ 179 w 290"/>
                <a:gd name="T67" fmla="*/ 27 h 61"/>
                <a:gd name="T68" fmla="*/ 187 w 290"/>
                <a:gd name="T69" fmla="*/ 27 h 61"/>
                <a:gd name="T70" fmla="*/ 196 w 290"/>
                <a:gd name="T71" fmla="*/ 28 h 61"/>
                <a:gd name="T72" fmla="*/ 204 w 290"/>
                <a:gd name="T73" fmla="*/ 29 h 61"/>
                <a:gd name="T74" fmla="*/ 199 w 290"/>
                <a:gd name="T75" fmla="*/ 31 h 61"/>
                <a:gd name="T76" fmla="*/ 191 w 290"/>
                <a:gd name="T77" fmla="*/ 32 h 61"/>
                <a:gd name="T78" fmla="*/ 181 w 290"/>
                <a:gd name="T79" fmla="*/ 41 h 61"/>
                <a:gd name="T80" fmla="*/ 177 w 290"/>
                <a:gd name="T81" fmla="*/ 49 h 61"/>
                <a:gd name="T82" fmla="*/ 183 w 290"/>
                <a:gd name="T83" fmla="*/ 55 h 61"/>
                <a:gd name="T84" fmla="*/ 190 w 290"/>
                <a:gd name="T85" fmla="*/ 41 h 61"/>
                <a:gd name="T86" fmla="*/ 198 w 290"/>
                <a:gd name="T87" fmla="*/ 35 h 61"/>
                <a:gd name="T88" fmla="*/ 204 w 290"/>
                <a:gd name="T89" fmla="*/ 40 h 61"/>
                <a:gd name="T90" fmla="*/ 203 w 290"/>
                <a:gd name="T91" fmla="*/ 44 h 61"/>
                <a:gd name="T92" fmla="*/ 201 w 290"/>
                <a:gd name="T93" fmla="*/ 53 h 61"/>
                <a:gd name="T94" fmla="*/ 204 w 290"/>
                <a:gd name="T95" fmla="*/ 60 h 61"/>
                <a:gd name="T96" fmla="*/ 223 w 290"/>
                <a:gd name="T97" fmla="*/ 50 h 61"/>
                <a:gd name="T98" fmla="*/ 229 w 290"/>
                <a:gd name="T99" fmla="*/ 49 h 61"/>
                <a:gd name="T100" fmla="*/ 242 w 290"/>
                <a:gd name="T101" fmla="*/ 42 h 61"/>
                <a:gd name="T102" fmla="*/ 264 w 290"/>
                <a:gd name="T103" fmla="*/ 38 h 61"/>
                <a:gd name="T104" fmla="*/ 278 w 290"/>
                <a:gd name="T105" fmla="*/ 26 h 61"/>
                <a:gd name="T106" fmla="*/ 287 w 290"/>
                <a:gd name="T107" fmla="*/ 28 h 61"/>
                <a:gd name="T108" fmla="*/ 287 w 290"/>
                <a:gd name="T109" fmla="*/ 38 h 61"/>
                <a:gd name="T110" fmla="*/ 288 w 290"/>
                <a:gd name="T111"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61">
                  <a:moveTo>
                    <a:pt x="288" y="36"/>
                  </a:moveTo>
                  <a:cubicBezTo>
                    <a:pt x="287" y="35"/>
                    <a:pt x="287" y="33"/>
                    <a:pt x="287" y="31"/>
                  </a:cubicBezTo>
                  <a:cubicBezTo>
                    <a:pt x="287" y="30"/>
                    <a:pt x="288" y="30"/>
                    <a:pt x="288" y="28"/>
                  </a:cubicBezTo>
                  <a:cubicBezTo>
                    <a:pt x="289" y="27"/>
                    <a:pt x="289" y="26"/>
                    <a:pt x="289" y="24"/>
                  </a:cubicBezTo>
                  <a:cubicBezTo>
                    <a:pt x="289" y="22"/>
                    <a:pt x="288" y="22"/>
                    <a:pt x="285" y="22"/>
                  </a:cubicBezTo>
                  <a:cubicBezTo>
                    <a:pt x="282" y="22"/>
                    <a:pt x="281" y="22"/>
                    <a:pt x="280" y="22"/>
                  </a:cubicBezTo>
                  <a:cubicBezTo>
                    <a:pt x="279" y="24"/>
                    <a:pt x="277" y="25"/>
                    <a:pt x="276" y="26"/>
                  </a:cubicBezTo>
                  <a:cubicBezTo>
                    <a:pt x="275" y="27"/>
                    <a:pt x="275" y="27"/>
                    <a:pt x="275" y="27"/>
                  </a:cubicBezTo>
                  <a:cubicBezTo>
                    <a:pt x="275" y="27"/>
                    <a:pt x="271" y="33"/>
                    <a:pt x="270" y="34"/>
                  </a:cubicBezTo>
                  <a:cubicBezTo>
                    <a:pt x="268" y="34"/>
                    <a:pt x="268" y="36"/>
                    <a:pt x="266" y="36"/>
                  </a:cubicBezTo>
                  <a:cubicBezTo>
                    <a:pt x="264" y="36"/>
                    <a:pt x="264" y="37"/>
                    <a:pt x="264" y="37"/>
                  </a:cubicBezTo>
                  <a:cubicBezTo>
                    <a:pt x="264" y="37"/>
                    <a:pt x="258" y="37"/>
                    <a:pt x="255" y="37"/>
                  </a:cubicBezTo>
                  <a:cubicBezTo>
                    <a:pt x="253" y="37"/>
                    <a:pt x="251" y="37"/>
                    <a:pt x="248" y="37"/>
                  </a:cubicBezTo>
                  <a:cubicBezTo>
                    <a:pt x="245" y="37"/>
                    <a:pt x="244" y="39"/>
                    <a:pt x="242" y="40"/>
                  </a:cubicBezTo>
                  <a:cubicBezTo>
                    <a:pt x="240" y="41"/>
                    <a:pt x="237" y="42"/>
                    <a:pt x="236" y="43"/>
                  </a:cubicBezTo>
                  <a:cubicBezTo>
                    <a:pt x="234" y="44"/>
                    <a:pt x="234" y="44"/>
                    <a:pt x="230" y="44"/>
                  </a:cubicBezTo>
                  <a:cubicBezTo>
                    <a:pt x="226" y="44"/>
                    <a:pt x="227" y="44"/>
                    <a:pt x="225" y="44"/>
                  </a:cubicBezTo>
                  <a:cubicBezTo>
                    <a:pt x="222" y="44"/>
                    <a:pt x="223" y="46"/>
                    <a:pt x="221" y="46"/>
                  </a:cubicBezTo>
                  <a:cubicBezTo>
                    <a:pt x="219" y="47"/>
                    <a:pt x="218" y="48"/>
                    <a:pt x="220" y="48"/>
                  </a:cubicBezTo>
                  <a:cubicBezTo>
                    <a:pt x="222" y="48"/>
                    <a:pt x="221" y="48"/>
                    <a:pt x="222" y="49"/>
                  </a:cubicBezTo>
                  <a:cubicBezTo>
                    <a:pt x="222" y="50"/>
                    <a:pt x="221" y="50"/>
                    <a:pt x="220" y="50"/>
                  </a:cubicBezTo>
                  <a:cubicBezTo>
                    <a:pt x="218" y="51"/>
                    <a:pt x="218" y="51"/>
                    <a:pt x="215" y="51"/>
                  </a:cubicBezTo>
                  <a:cubicBezTo>
                    <a:pt x="212" y="52"/>
                    <a:pt x="213" y="53"/>
                    <a:pt x="210" y="53"/>
                  </a:cubicBezTo>
                  <a:cubicBezTo>
                    <a:pt x="208" y="53"/>
                    <a:pt x="207" y="54"/>
                    <a:pt x="205" y="55"/>
                  </a:cubicBezTo>
                  <a:cubicBezTo>
                    <a:pt x="203" y="57"/>
                    <a:pt x="202" y="57"/>
                    <a:pt x="200" y="56"/>
                  </a:cubicBezTo>
                  <a:cubicBezTo>
                    <a:pt x="197" y="56"/>
                    <a:pt x="200" y="55"/>
                    <a:pt x="201" y="55"/>
                  </a:cubicBezTo>
                  <a:cubicBezTo>
                    <a:pt x="201" y="54"/>
                    <a:pt x="203" y="53"/>
                    <a:pt x="204" y="52"/>
                  </a:cubicBezTo>
                  <a:cubicBezTo>
                    <a:pt x="205" y="51"/>
                    <a:pt x="206" y="50"/>
                    <a:pt x="207" y="49"/>
                  </a:cubicBezTo>
                  <a:cubicBezTo>
                    <a:pt x="207" y="48"/>
                    <a:pt x="209" y="47"/>
                    <a:pt x="210" y="46"/>
                  </a:cubicBezTo>
                  <a:cubicBezTo>
                    <a:pt x="210" y="45"/>
                    <a:pt x="211" y="44"/>
                    <a:pt x="212" y="43"/>
                  </a:cubicBezTo>
                  <a:cubicBezTo>
                    <a:pt x="213" y="42"/>
                    <a:pt x="213" y="42"/>
                    <a:pt x="214" y="41"/>
                  </a:cubicBezTo>
                  <a:cubicBezTo>
                    <a:pt x="214" y="40"/>
                    <a:pt x="215" y="39"/>
                    <a:pt x="215" y="37"/>
                  </a:cubicBezTo>
                  <a:cubicBezTo>
                    <a:pt x="215" y="35"/>
                    <a:pt x="216" y="36"/>
                    <a:pt x="217" y="37"/>
                  </a:cubicBezTo>
                  <a:cubicBezTo>
                    <a:pt x="217" y="38"/>
                    <a:pt x="217" y="38"/>
                    <a:pt x="218" y="39"/>
                  </a:cubicBezTo>
                  <a:cubicBezTo>
                    <a:pt x="218" y="40"/>
                    <a:pt x="219" y="39"/>
                    <a:pt x="219" y="39"/>
                  </a:cubicBezTo>
                  <a:cubicBezTo>
                    <a:pt x="219" y="39"/>
                    <a:pt x="220" y="41"/>
                    <a:pt x="221" y="40"/>
                  </a:cubicBezTo>
                  <a:cubicBezTo>
                    <a:pt x="223" y="40"/>
                    <a:pt x="223" y="37"/>
                    <a:pt x="223" y="35"/>
                  </a:cubicBezTo>
                  <a:cubicBezTo>
                    <a:pt x="223" y="33"/>
                    <a:pt x="221" y="33"/>
                    <a:pt x="220" y="32"/>
                  </a:cubicBezTo>
                  <a:cubicBezTo>
                    <a:pt x="219" y="31"/>
                    <a:pt x="218" y="32"/>
                    <a:pt x="216" y="31"/>
                  </a:cubicBezTo>
                  <a:cubicBezTo>
                    <a:pt x="215" y="30"/>
                    <a:pt x="216" y="31"/>
                    <a:pt x="214" y="30"/>
                  </a:cubicBezTo>
                  <a:cubicBezTo>
                    <a:pt x="212" y="29"/>
                    <a:pt x="210" y="30"/>
                    <a:pt x="208" y="30"/>
                  </a:cubicBezTo>
                  <a:cubicBezTo>
                    <a:pt x="206" y="29"/>
                    <a:pt x="208" y="29"/>
                    <a:pt x="206" y="28"/>
                  </a:cubicBezTo>
                  <a:cubicBezTo>
                    <a:pt x="205" y="27"/>
                    <a:pt x="206" y="27"/>
                    <a:pt x="205" y="26"/>
                  </a:cubicBezTo>
                  <a:cubicBezTo>
                    <a:pt x="204" y="26"/>
                    <a:pt x="205" y="25"/>
                    <a:pt x="205" y="25"/>
                  </a:cubicBezTo>
                  <a:cubicBezTo>
                    <a:pt x="206" y="24"/>
                    <a:pt x="206" y="22"/>
                    <a:pt x="206" y="21"/>
                  </a:cubicBezTo>
                  <a:cubicBezTo>
                    <a:pt x="206" y="19"/>
                    <a:pt x="205" y="21"/>
                    <a:pt x="202" y="20"/>
                  </a:cubicBezTo>
                  <a:cubicBezTo>
                    <a:pt x="199" y="19"/>
                    <a:pt x="202" y="17"/>
                    <a:pt x="201" y="15"/>
                  </a:cubicBezTo>
                  <a:cubicBezTo>
                    <a:pt x="201" y="13"/>
                    <a:pt x="200" y="15"/>
                    <a:pt x="197" y="14"/>
                  </a:cubicBezTo>
                  <a:cubicBezTo>
                    <a:pt x="194" y="12"/>
                    <a:pt x="195" y="13"/>
                    <a:pt x="194" y="14"/>
                  </a:cubicBezTo>
                  <a:cubicBezTo>
                    <a:pt x="192" y="14"/>
                    <a:pt x="193" y="15"/>
                    <a:pt x="191" y="15"/>
                  </a:cubicBezTo>
                  <a:cubicBezTo>
                    <a:pt x="189" y="15"/>
                    <a:pt x="188" y="16"/>
                    <a:pt x="187" y="16"/>
                  </a:cubicBezTo>
                  <a:cubicBezTo>
                    <a:pt x="186" y="17"/>
                    <a:pt x="186" y="17"/>
                    <a:pt x="184" y="18"/>
                  </a:cubicBezTo>
                  <a:cubicBezTo>
                    <a:pt x="182" y="19"/>
                    <a:pt x="183" y="19"/>
                    <a:pt x="181" y="18"/>
                  </a:cubicBezTo>
                  <a:cubicBezTo>
                    <a:pt x="179" y="17"/>
                    <a:pt x="178" y="17"/>
                    <a:pt x="177" y="17"/>
                  </a:cubicBezTo>
                  <a:cubicBezTo>
                    <a:pt x="175" y="18"/>
                    <a:pt x="175" y="18"/>
                    <a:pt x="173" y="17"/>
                  </a:cubicBezTo>
                  <a:cubicBezTo>
                    <a:pt x="170" y="16"/>
                    <a:pt x="171" y="16"/>
                    <a:pt x="171" y="15"/>
                  </a:cubicBezTo>
                  <a:cubicBezTo>
                    <a:pt x="170" y="14"/>
                    <a:pt x="169" y="14"/>
                    <a:pt x="166" y="14"/>
                  </a:cubicBezTo>
                  <a:cubicBezTo>
                    <a:pt x="164" y="14"/>
                    <a:pt x="165" y="15"/>
                    <a:pt x="163" y="14"/>
                  </a:cubicBezTo>
                  <a:cubicBezTo>
                    <a:pt x="161" y="13"/>
                    <a:pt x="163" y="12"/>
                    <a:pt x="163" y="11"/>
                  </a:cubicBezTo>
                  <a:cubicBezTo>
                    <a:pt x="164" y="10"/>
                    <a:pt x="163" y="10"/>
                    <a:pt x="162" y="10"/>
                  </a:cubicBezTo>
                  <a:cubicBezTo>
                    <a:pt x="161" y="9"/>
                    <a:pt x="161" y="11"/>
                    <a:pt x="160" y="11"/>
                  </a:cubicBezTo>
                  <a:cubicBezTo>
                    <a:pt x="160" y="11"/>
                    <a:pt x="159" y="12"/>
                    <a:pt x="159" y="12"/>
                  </a:cubicBezTo>
                  <a:cubicBezTo>
                    <a:pt x="25" y="12"/>
                    <a:pt x="25" y="12"/>
                    <a:pt x="25" y="12"/>
                  </a:cubicBezTo>
                  <a:cubicBezTo>
                    <a:pt x="25" y="12"/>
                    <a:pt x="25" y="12"/>
                    <a:pt x="25" y="11"/>
                  </a:cubicBezTo>
                  <a:cubicBezTo>
                    <a:pt x="25" y="9"/>
                    <a:pt x="24" y="10"/>
                    <a:pt x="24" y="10"/>
                  </a:cubicBezTo>
                  <a:cubicBezTo>
                    <a:pt x="23" y="9"/>
                    <a:pt x="22" y="9"/>
                    <a:pt x="21" y="7"/>
                  </a:cubicBezTo>
                  <a:cubicBezTo>
                    <a:pt x="20" y="5"/>
                    <a:pt x="19" y="5"/>
                    <a:pt x="19" y="4"/>
                  </a:cubicBezTo>
                  <a:cubicBezTo>
                    <a:pt x="18" y="2"/>
                    <a:pt x="16" y="3"/>
                    <a:pt x="14" y="1"/>
                  </a:cubicBezTo>
                  <a:cubicBezTo>
                    <a:pt x="13" y="0"/>
                    <a:pt x="12" y="0"/>
                    <a:pt x="11" y="0"/>
                  </a:cubicBezTo>
                  <a:cubicBezTo>
                    <a:pt x="11" y="1"/>
                    <a:pt x="10" y="2"/>
                    <a:pt x="10" y="2"/>
                  </a:cubicBezTo>
                  <a:cubicBezTo>
                    <a:pt x="10" y="2"/>
                    <a:pt x="0" y="0"/>
                    <a:pt x="5" y="5"/>
                  </a:cubicBezTo>
                  <a:cubicBezTo>
                    <a:pt x="10" y="10"/>
                    <a:pt x="10" y="13"/>
                    <a:pt x="10" y="13"/>
                  </a:cubicBezTo>
                  <a:cubicBezTo>
                    <a:pt x="11" y="17"/>
                    <a:pt x="11" y="17"/>
                    <a:pt x="11" y="17"/>
                  </a:cubicBezTo>
                  <a:cubicBezTo>
                    <a:pt x="11" y="17"/>
                    <a:pt x="11" y="17"/>
                    <a:pt x="11" y="18"/>
                  </a:cubicBezTo>
                  <a:cubicBezTo>
                    <a:pt x="12" y="17"/>
                    <a:pt x="12" y="17"/>
                    <a:pt x="13" y="17"/>
                  </a:cubicBezTo>
                  <a:cubicBezTo>
                    <a:pt x="13" y="16"/>
                    <a:pt x="13" y="17"/>
                    <a:pt x="14" y="17"/>
                  </a:cubicBezTo>
                  <a:cubicBezTo>
                    <a:pt x="15" y="17"/>
                    <a:pt x="17" y="17"/>
                    <a:pt x="18" y="18"/>
                  </a:cubicBezTo>
                  <a:cubicBezTo>
                    <a:pt x="19" y="19"/>
                    <a:pt x="19" y="19"/>
                    <a:pt x="21" y="19"/>
                  </a:cubicBezTo>
                  <a:cubicBezTo>
                    <a:pt x="22" y="18"/>
                    <a:pt x="20" y="19"/>
                    <a:pt x="20" y="20"/>
                  </a:cubicBezTo>
                  <a:cubicBezTo>
                    <a:pt x="20" y="21"/>
                    <a:pt x="19" y="21"/>
                    <a:pt x="18" y="22"/>
                  </a:cubicBezTo>
                  <a:cubicBezTo>
                    <a:pt x="17" y="22"/>
                    <a:pt x="16" y="23"/>
                    <a:pt x="17" y="24"/>
                  </a:cubicBezTo>
                  <a:cubicBezTo>
                    <a:pt x="17" y="25"/>
                    <a:pt x="20" y="24"/>
                    <a:pt x="20" y="23"/>
                  </a:cubicBezTo>
                  <a:cubicBezTo>
                    <a:pt x="21" y="22"/>
                    <a:pt x="21" y="21"/>
                    <a:pt x="22" y="21"/>
                  </a:cubicBezTo>
                  <a:cubicBezTo>
                    <a:pt x="23" y="20"/>
                    <a:pt x="23" y="20"/>
                    <a:pt x="23" y="19"/>
                  </a:cubicBezTo>
                  <a:cubicBezTo>
                    <a:pt x="23" y="19"/>
                    <a:pt x="24" y="18"/>
                    <a:pt x="24" y="18"/>
                  </a:cubicBezTo>
                  <a:cubicBezTo>
                    <a:pt x="24" y="17"/>
                    <a:pt x="23" y="16"/>
                    <a:pt x="24" y="16"/>
                  </a:cubicBezTo>
                  <a:cubicBezTo>
                    <a:pt x="26" y="15"/>
                    <a:pt x="25" y="13"/>
                    <a:pt x="25" y="13"/>
                  </a:cubicBezTo>
                  <a:cubicBezTo>
                    <a:pt x="25" y="13"/>
                    <a:pt x="156" y="14"/>
                    <a:pt x="158" y="13"/>
                  </a:cubicBezTo>
                  <a:cubicBezTo>
                    <a:pt x="160" y="13"/>
                    <a:pt x="160" y="15"/>
                    <a:pt x="160" y="15"/>
                  </a:cubicBezTo>
                  <a:cubicBezTo>
                    <a:pt x="160" y="15"/>
                    <a:pt x="161" y="16"/>
                    <a:pt x="162" y="16"/>
                  </a:cubicBezTo>
                  <a:cubicBezTo>
                    <a:pt x="164" y="16"/>
                    <a:pt x="165" y="17"/>
                    <a:pt x="165" y="17"/>
                  </a:cubicBezTo>
                  <a:cubicBezTo>
                    <a:pt x="165" y="17"/>
                    <a:pt x="167" y="17"/>
                    <a:pt x="169" y="17"/>
                  </a:cubicBezTo>
                  <a:cubicBezTo>
                    <a:pt x="170" y="17"/>
                    <a:pt x="169" y="18"/>
                    <a:pt x="172" y="18"/>
                  </a:cubicBezTo>
                  <a:cubicBezTo>
                    <a:pt x="174" y="18"/>
                    <a:pt x="173" y="19"/>
                    <a:pt x="174" y="19"/>
                  </a:cubicBezTo>
                  <a:cubicBezTo>
                    <a:pt x="175" y="19"/>
                    <a:pt x="175" y="19"/>
                    <a:pt x="178" y="19"/>
                  </a:cubicBezTo>
                  <a:cubicBezTo>
                    <a:pt x="181" y="19"/>
                    <a:pt x="182" y="19"/>
                    <a:pt x="178" y="20"/>
                  </a:cubicBezTo>
                  <a:cubicBezTo>
                    <a:pt x="175" y="22"/>
                    <a:pt x="175" y="21"/>
                    <a:pt x="173" y="23"/>
                  </a:cubicBezTo>
                  <a:cubicBezTo>
                    <a:pt x="171" y="24"/>
                    <a:pt x="170" y="25"/>
                    <a:pt x="167" y="26"/>
                  </a:cubicBezTo>
                  <a:cubicBezTo>
                    <a:pt x="164" y="28"/>
                    <a:pt x="167" y="28"/>
                    <a:pt x="169" y="28"/>
                  </a:cubicBezTo>
                  <a:cubicBezTo>
                    <a:pt x="170" y="28"/>
                    <a:pt x="171" y="27"/>
                    <a:pt x="172" y="27"/>
                  </a:cubicBezTo>
                  <a:cubicBezTo>
                    <a:pt x="173" y="27"/>
                    <a:pt x="174" y="28"/>
                    <a:pt x="176" y="28"/>
                  </a:cubicBezTo>
                  <a:cubicBezTo>
                    <a:pt x="178" y="27"/>
                    <a:pt x="178" y="27"/>
                    <a:pt x="179" y="27"/>
                  </a:cubicBezTo>
                  <a:cubicBezTo>
                    <a:pt x="180" y="27"/>
                    <a:pt x="182" y="26"/>
                    <a:pt x="184" y="25"/>
                  </a:cubicBezTo>
                  <a:cubicBezTo>
                    <a:pt x="185" y="23"/>
                    <a:pt x="185" y="24"/>
                    <a:pt x="186" y="25"/>
                  </a:cubicBezTo>
                  <a:cubicBezTo>
                    <a:pt x="186" y="25"/>
                    <a:pt x="186" y="27"/>
                    <a:pt x="187" y="27"/>
                  </a:cubicBezTo>
                  <a:cubicBezTo>
                    <a:pt x="189" y="27"/>
                    <a:pt x="190" y="28"/>
                    <a:pt x="190" y="28"/>
                  </a:cubicBezTo>
                  <a:cubicBezTo>
                    <a:pt x="190" y="28"/>
                    <a:pt x="191" y="28"/>
                    <a:pt x="192" y="28"/>
                  </a:cubicBezTo>
                  <a:cubicBezTo>
                    <a:pt x="194" y="28"/>
                    <a:pt x="195" y="30"/>
                    <a:pt x="196" y="28"/>
                  </a:cubicBezTo>
                  <a:cubicBezTo>
                    <a:pt x="197" y="27"/>
                    <a:pt x="198" y="28"/>
                    <a:pt x="200" y="28"/>
                  </a:cubicBezTo>
                  <a:cubicBezTo>
                    <a:pt x="201" y="27"/>
                    <a:pt x="202" y="27"/>
                    <a:pt x="202" y="28"/>
                  </a:cubicBezTo>
                  <a:cubicBezTo>
                    <a:pt x="202" y="29"/>
                    <a:pt x="202" y="29"/>
                    <a:pt x="204" y="29"/>
                  </a:cubicBezTo>
                  <a:cubicBezTo>
                    <a:pt x="205" y="29"/>
                    <a:pt x="205" y="31"/>
                    <a:pt x="204" y="31"/>
                  </a:cubicBezTo>
                  <a:cubicBezTo>
                    <a:pt x="203" y="31"/>
                    <a:pt x="202" y="31"/>
                    <a:pt x="201" y="31"/>
                  </a:cubicBezTo>
                  <a:cubicBezTo>
                    <a:pt x="200" y="31"/>
                    <a:pt x="201" y="31"/>
                    <a:pt x="199" y="31"/>
                  </a:cubicBezTo>
                  <a:cubicBezTo>
                    <a:pt x="198" y="31"/>
                    <a:pt x="197" y="30"/>
                    <a:pt x="196" y="31"/>
                  </a:cubicBezTo>
                  <a:cubicBezTo>
                    <a:pt x="196" y="32"/>
                    <a:pt x="195" y="32"/>
                    <a:pt x="194" y="32"/>
                  </a:cubicBezTo>
                  <a:cubicBezTo>
                    <a:pt x="192" y="32"/>
                    <a:pt x="192" y="32"/>
                    <a:pt x="191" y="32"/>
                  </a:cubicBezTo>
                  <a:cubicBezTo>
                    <a:pt x="189" y="32"/>
                    <a:pt x="187" y="34"/>
                    <a:pt x="186" y="35"/>
                  </a:cubicBezTo>
                  <a:cubicBezTo>
                    <a:pt x="184" y="36"/>
                    <a:pt x="184" y="37"/>
                    <a:pt x="183" y="38"/>
                  </a:cubicBezTo>
                  <a:cubicBezTo>
                    <a:pt x="181" y="39"/>
                    <a:pt x="181" y="40"/>
                    <a:pt x="181" y="41"/>
                  </a:cubicBezTo>
                  <a:cubicBezTo>
                    <a:pt x="182" y="41"/>
                    <a:pt x="184" y="39"/>
                    <a:pt x="184" y="39"/>
                  </a:cubicBezTo>
                  <a:cubicBezTo>
                    <a:pt x="184" y="39"/>
                    <a:pt x="183" y="41"/>
                    <a:pt x="181" y="43"/>
                  </a:cubicBezTo>
                  <a:cubicBezTo>
                    <a:pt x="180" y="44"/>
                    <a:pt x="178" y="46"/>
                    <a:pt x="177" y="49"/>
                  </a:cubicBezTo>
                  <a:cubicBezTo>
                    <a:pt x="175" y="51"/>
                    <a:pt x="175" y="54"/>
                    <a:pt x="175" y="57"/>
                  </a:cubicBezTo>
                  <a:cubicBezTo>
                    <a:pt x="175" y="60"/>
                    <a:pt x="175" y="60"/>
                    <a:pt x="178" y="59"/>
                  </a:cubicBezTo>
                  <a:cubicBezTo>
                    <a:pt x="181" y="58"/>
                    <a:pt x="182" y="57"/>
                    <a:pt x="183" y="55"/>
                  </a:cubicBezTo>
                  <a:cubicBezTo>
                    <a:pt x="184" y="54"/>
                    <a:pt x="186" y="52"/>
                    <a:pt x="186" y="49"/>
                  </a:cubicBezTo>
                  <a:cubicBezTo>
                    <a:pt x="186" y="47"/>
                    <a:pt x="186" y="47"/>
                    <a:pt x="187" y="45"/>
                  </a:cubicBezTo>
                  <a:cubicBezTo>
                    <a:pt x="188" y="42"/>
                    <a:pt x="189" y="42"/>
                    <a:pt x="190" y="41"/>
                  </a:cubicBezTo>
                  <a:cubicBezTo>
                    <a:pt x="192" y="39"/>
                    <a:pt x="193" y="38"/>
                    <a:pt x="193" y="38"/>
                  </a:cubicBezTo>
                  <a:cubicBezTo>
                    <a:pt x="194" y="38"/>
                    <a:pt x="195" y="39"/>
                    <a:pt x="196" y="38"/>
                  </a:cubicBezTo>
                  <a:cubicBezTo>
                    <a:pt x="197" y="37"/>
                    <a:pt x="197" y="36"/>
                    <a:pt x="198" y="35"/>
                  </a:cubicBezTo>
                  <a:cubicBezTo>
                    <a:pt x="199" y="34"/>
                    <a:pt x="201" y="33"/>
                    <a:pt x="202" y="34"/>
                  </a:cubicBezTo>
                  <a:cubicBezTo>
                    <a:pt x="203" y="34"/>
                    <a:pt x="204" y="35"/>
                    <a:pt x="206" y="36"/>
                  </a:cubicBezTo>
                  <a:cubicBezTo>
                    <a:pt x="207" y="37"/>
                    <a:pt x="205" y="39"/>
                    <a:pt x="204" y="40"/>
                  </a:cubicBezTo>
                  <a:cubicBezTo>
                    <a:pt x="204" y="41"/>
                    <a:pt x="202" y="42"/>
                    <a:pt x="200" y="44"/>
                  </a:cubicBezTo>
                  <a:cubicBezTo>
                    <a:pt x="198" y="45"/>
                    <a:pt x="198" y="46"/>
                    <a:pt x="200" y="46"/>
                  </a:cubicBezTo>
                  <a:cubicBezTo>
                    <a:pt x="202" y="46"/>
                    <a:pt x="202" y="45"/>
                    <a:pt x="203" y="44"/>
                  </a:cubicBezTo>
                  <a:cubicBezTo>
                    <a:pt x="205" y="43"/>
                    <a:pt x="206" y="45"/>
                    <a:pt x="205" y="46"/>
                  </a:cubicBezTo>
                  <a:cubicBezTo>
                    <a:pt x="205" y="47"/>
                    <a:pt x="205" y="48"/>
                    <a:pt x="204" y="50"/>
                  </a:cubicBezTo>
                  <a:cubicBezTo>
                    <a:pt x="203" y="51"/>
                    <a:pt x="202" y="51"/>
                    <a:pt x="201" y="53"/>
                  </a:cubicBezTo>
                  <a:cubicBezTo>
                    <a:pt x="199" y="54"/>
                    <a:pt x="198" y="54"/>
                    <a:pt x="196" y="57"/>
                  </a:cubicBezTo>
                  <a:cubicBezTo>
                    <a:pt x="195" y="59"/>
                    <a:pt x="196" y="58"/>
                    <a:pt x="198" y="59"/>
                  </a:cubicBezTo>
                  <a:cubicBezTo>
                    <a:pt x="200" y="61"/>
                    <a:pt x="201" y="61"/>
                    <a:pt x="204" y="60"/>
                  </a:cubicBezTo>
                  <a:cubicBezTo>
                    <a:pt x="206" y="60"/>
                    <a:pt x="208" y="58"/>
                    <a:pt x="210" y="57"/>
                  </a:cubicBezTo>
                  <a:cubicBezTo>
                    <a:pt x="212" y="56"/>
                    <a:pt x="218" y="54"/>
                    <a:pt x="219" y="53"/>
                  </a:cubicBezTo>
                  <a:cubicBezTo>
                    <a:pt x="221" y="53"/>
                    <a:pt x="223" y="51"/>
                    <a:pt x="223" y="50"/>
                  </a:cubicBezTo>
                  <a:cubicBezTo>
                    <a:pt x="223" y="49"/>
                    <a:pt x="224" y="48"/>
                    <a:pt x="224" y="48"/>
                  </a:cubicBezTo>
                  <a:cubicBezTo>
                    <a:pt x="224" y="48"/>
                    <a:pt x="226" y="47"/>
                    <a:pt x="228" y="47"/>
                  </a:cubicBezTo>
                  <a:cubicBezTo>
                    <a:pt x="230" y="47"/>
                    <a:pt x="228" y="48"/>
                    <a:pt x="229" y="49"/>
                  </a:cubicBezTo>
                  <a:cubicBezTo>
                    <a:pt x="230" y="49"/>
                    <a:pt x="231" y="48"/>
                    <a:pt x="233" y="48"/>
                  </a:cubicBezTo>
                  <a:cubicBezTo>
                    <a:pt x="235" y="48"/>
                    <a:pt x="237" y="46"/>
                    <a:pt x="238" y="45"/>
                  </a:cubicBezTo>
                  <a:cubicBezTo>
                    <a:pt x="239" y="44"/>
                    <a:pt x="241" y="43"/>
                    <a:pt x="242" y="42"/>
                  </a:cubicBezTo>
                  <a:cubicBezTo>
                    <a:pt x="243" y="41"/>
                    <a:pt x="247" y="39"/>
                    <a:pt x="247" y="39"/>
                  </a:cubicBezTo>
                  <a:cubicBezTo>
                    <a:pt x="247" y="39"/>
                    <a:pt x="255" y="38"/>
                    <a:pt x="256" y="38"/>
                  </a:cubicBezTo>
                  <a:cubicBezTo>
                    <a:pt x="256" y="38"/>
                    <a:pt x="263" y="39"/>
                    <a:pt x="264" y="38"/>
                  </a:cubicBezTo>
                  <a:cubicBezTo>
                    <a:pt x="265" y="38"/>
                    <a:pt x="269" y="37"/>
                    <a:pt x="269" y="36"/>
                  </a:cubicBezTo>
                  <a:cubicBezTo>
                    <a:pt x="270" y="36"/>
                    <a:pt x="273" y="33"/>
                    <a:pt x="274" y="32"/>
                  </a:cubicBezTo>
                  <a:cubicBezTo>
                    <a:pt x="274" y="31"/>
                    <a:pt x="278" y="27"/>
                    <a:pt x="278" y="26"/>
                  </a:cubicBezTo>
                  <a:cubicBezTo>
                    <a:pt x="279" y="25"/>
                    <a:pt x="283" y="24"/>
                    <a:pt x="285" y="24"/>
                  </a:cubicBezTo>
                  <a:cubicBezTo>
                    <a:pt x="287" y="23"/>
                    <a:pt x="288" y="24"/>
                    <a:pt x="288" y="25"/>
                  </a:cubicBezTo>
                  <a:cubicBezTo>
                    <a:pt x="288" y="27"/>
                    <a:pt x="287" y="27"/>
                    <a:pt x="287" y="28"/>
                  </a:cubicBezTo>
                  <a:cubicBezTo>
                    <a:pt x="286" y="29"/>
                    <a:pt x="286" y="30"/>
                    <a:pt x="285" y="31"/>
                  </a:cubicBezTo>
                  <a:cubicBezTo>
                    <a:pt x="285" y="33"/>
                    <a:pt x="285" y="33"/>
                    <a:pt x="285" y="34"/>
                  </a:cubicBezTo>
                  <a:cubicBezTo>
                    <a:pt x="286" y="35"/>
                    <a:pt x="286" y="36"/>
                    <a:pt x="287" y="38"/>
                  </a:cubicBezTo>
                  <a:cubicBezTo>
                    <a:pt x="288" y="39"/>
                    <a:pt x="286" y="39"/>
                    <a:pt x="285" y="40"/>
                  </a:cubicBezTo>
                  <a:cubicBezTo>
                    <a:pt x="285" y="40"/>
                    <a:pt x="285" y="40"/>
                    <a:pt x="285" y="41"/>
                  </a:cubicBezTo>
                  <a:cubicBezTo>
                    <a:pt x="287" y="41"/>
                    <a:pt x="288" y="41"/>
                    <a:pt x="288" y="39"/>
                  </a:cubicBezTo>
                  <a:cubicBezTo>
                    <a:pt x="288" y="39"/>
                    <a:pt x="289" y="38"/>
                    <a:pt x="290" y="37"/>
                  </a:cubicBezTo>
                  <a:cubicBezTo>
                    <a:pt x="289" y="37"/>
                    <a:pt x="288" y="36"/>
                    <a:pt x="288"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4" name="Freeform 51"/>
            <p:cNvSpPr>
              <a:spLocks noEditPoints="1"/>
            </p:cNvSpPr>
            <p:nvPr/>
          </p:nvSpPr>
          <p:spPr bwMode="auto">
            <a:xfrm>
              <a:off x="4366866" y="2141687"/>
              <a:ext cx="1631950" cy="763588"/>
            </a:xfrm>
            <a:custGeom>
              <a:avLst/>
              <a:gdLst>
                <a:gd name="T0" fmla="*/ 348 w 359"/>
                <a:gd name="T1" fmla="*/ 92 h 168"/>
                <a:gd name="T2" fmla="*/ 340 w 359"/>
                <a:gd name="T3" fmla="*/ 55 h 168"/>
                <a:gd name="T4" fmla="*/ 319 w 359"/>
                <a:gd name="T5" fmla="*/ 55 h 168"/>
                <a:gd name="T6" fmla="*/ 281 w 359"/>
                <a:gd name="T7" fmla="*/ 55 h 168"/>
                <a:gd name="T8" fmla="*/ 246 w 359"/>
                <a:gd name="T9" fmla="*/ 106 h 168"/>
                <a:gd name="T10" fmla="*/ 242 w 359"/>
                <a:gd name="T11" fmla="*/ 86 h 168"/>
                <a:gd name="T12" fmla="*/ 198 w 359"/>
                <a:gd name="T13" fmla="*/ 65 h 168"/>
                <a:gd name="T14" fmla="*/ 261 w 359"/>
                <a:gd name="T15" fmla="*/ 30 h 168"/>
                <a:gd name="T16" fmla="*/ 269 w 359"/>
                <a:gd name="T17" fmla="*/ 22 h 168"/>
                <a:gd name="T18" fmla="*/ 300 w 359"/>
                <a:gd name="T19" fmla="*/ 9 h 168"/>
                <a:gd name="T20" fmla="*/ 269 w 359"/>
                <a:gd name="T21" fmla="*/ 17 h 168"/>
                <a:gd name="T22" fmla="*/ 250 w 359"/>
                <a:gd name="T23" fmla="*/ 8 h 168"/>
                <a:gd name="T24" fmla="*/ 219 w 359"/>
                <a:gd name="T25" fmla="*/ 14 h 168"/>
                <a:gd name="T26" fmla="*/ 181 w 359"/>
                <a:gd name="T27" fmla="*/ 20 h 168"/>
                <a:gd name="T28" fmla="*/ 148 w 359"/>
                <a:gd name="T29" fmla="*/ 8 h 168"/>
                <a:gd name="T30" fmla="*/ 122 w 359"/>
                <a:gd name="T31" fmla="*/ 6 h 168"/>
                <a:gd name="T32" fmla="*/ 86 w 359"/>
                <a:gd name="T33" fmla="*/ 8 h 168"/>
                <a:gd name="T34" fmla="*/ 9 w 359"/>
                <a:gd name="T35" fmla="*/ 57 h 168"/>
                <a:gd name="T36" fmla="*/ 23 w 359"/>
                <a:gd name="T37" fmla="*/ 60 h 168"/>
                <a:gd name="T38" fmla="*/ 22 w 359"/>
                <a:gd name="T39" fmla="*/ 79 h 168"/>
                <a:gd name="T40" fmla="*/ 9 w 359"/>
                <a:gd name="T41" fmla="*/ 111 h 168"/>
                <a:gd name="T42" fmla="*/ 23 w 359"/>
                <a:gd name="T43" fmla="*/ 123 h 168"/>
                <a:gd name="T44" fmla="*/ 164 w 359"/>
                <a:gd name="T45" fmla="*/ 125 h 168"/>
                <a:gd name="T46" fmla="*/ 185 w 359"/>
                <a:gd name="T47" fmla="*/ 127 h 168"/>
                <a:gd name="T48" fmla="*/ 204 w 359"/>
                <a:gd name="T49" fmla="*/ 132 h 168"/>
                <a:gd name="T50" fmla="*/ 214 w 359"/>
                <a:gd name="T51" fmla="*/ 142 h 168"/>
                <a:gd name="T52" fmla="*/ 215 w 359"/>
                <a:gd name="T53" fmla="*/ 148 h 168"/>
                <a:gd name="T54" fmla="*/ 202 w 359"/>
                <a:gd name="T55" fmla="*/ 163 h 168"/>
                <a:gd name="T56" fmla="*/ 218 w 359"/>
                <a:gd name="T57" fmla="*/ 161 h 168"/>
                <a:gd name="T58" fmla="*/ 234 w 359"/>
                <a:gd name="T59" fmla="*/ 154 h 168"/>
                <a:gd name="T60" fmla="*/ 268 w 359"/>
                <a:gd name="T61" fmla="*/ 145 h 168"/>
                <a:gd name="T62" fmla="*/ 282 w 359"/>
                <a:gd name="T63" fmla="*/ 127 h 168"/>
                <a:gd name="T64" fmla="*/ 323 w 359"/>
                <a:gd name="T65" fmla="*/ 116 h 168"/>
                <a:gd name="T66" fmla="*/ 113 w 359"/>
                <a:gd name="T67" fmla="*/ 23 h 168"/>
                <a:gd name="T68" fmla="*/ 104 w 359"/>
                <a:gd name="T69" fmla="*/ 24 h 168"/>
                <a:gd name="T70" fmla="*/ 124 w 359"/>
                <a:gd name="T71" fmla="*/ 19 h 168"/>
                <a:gd name="T72" fmla="*/ 126 w 359"/>
                <a:gd name="T73" fmla="*/ 21 h 168"/>
                <a:gd name="T74" fmla="*/ 134 w 359"/>
                <a:gd name="T75" fmla="*/ 21 h 168"/>
                <a:gd name="T76" fmla="*/ 135 w 359"/>
                <a:gd name="T77" fmla="*/ 23 h 168"/>
                <a:gd name="T78" fmla="*/ 124 w 359"/>
                <a:gd name="T79" fmla="*/ 25 h 168"/>
                <a:gd name="T80" fmla="*/ 115 w 359"/>
                <a:gd name="T81" fmla="*/ 29 h 168"/>
                <a:gd name="T82" fmla="*/ 107 w 359"/>
                <a:gd name="T83" fmla="*/ 28 h 168"/>
                <a:gd name="T84" fmla="*/ 114 w 359"/>
                <a:gd name="T85" fmla="*/ 25 h 168"/>
                <a:gd name="T86" fmla="*/ 150 w 359"/>
                <a:gd name="T87" fmla="*/ 44 h 168"/>
                <a:gd name="T88" fmla="*/ 140 w 359"/>
                <a:gd name="T89" fmla="*/ 47 h 168"/>
                <a:gd name="T90" fmla="*/ 127 w 359"/>
                <a:gd name="T91" fmla="*/ 51 h 168"/>
                <a:gd name="T92" fmla="*/ 110 w 359"/>
                <a:gd name="T93" fmla="*/ 52 h 168"/>
                <a:gd name="T94" fmla="*/ 119 w 359"/>
                <a:gd name="T95" fmla="*/ 48 h 168"/>
                <a:gd name="T96" fmla="*/ 125 w 359"/>
                <a:gd name="T97" fmla="*/ 42 h 168"/>
                <a:gd name="T98" fmla="*/ 131 w 359"/>
                <a:gd name="T99" fmla="*/ 45 h 168"/>
                <a:gd name="T100" fmla="*/ 142 w 359"/>
                <a:gd name="T101" fmla="*/ 44 h 168"/>
                <a:gd name="T102" fmla="*/ 153 w 359"/>
                <a:gd name="T103" fmla="*/ 41 h 168"/>
                <a:gd name="T104" fmla="*/ 163 w 359"/>
                <a:gd name="T105" fmla="*/ 98 h 168"/>
                <a:gd name="T106" fmla="*/ 156 w 359"/>
                <a:gd name="T107" fmla="*/ 115 h 168"/>
                <a:gd name="T108" fmla="*/ 159 w 359"/>
                <a:gd name="T109" fmla="*/ 108 h 168"/>
                <a:gd name="T110" fmla="*/ 156 w 359"/>
                <a:gd name="T111" fmla="*/ 105 h 168"/>
                <a:gd name="T112" fmla="*/ 156 w 359"/>
                <a:gd name="T113" fmla="*/ 100 h 168"/>
                <a:gd name="T114" fmla="*/ 159 w 359"/>
                <a:gd name="T115"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168">
                  <a:moveTo>
                    <a:pt x="359" y="98"/>
                  </a:moveTo>
                  <a:cubicBezTo>
                    <a:pt x="358" y="97"/>
                    <a:pt x="355" y="99"/>
                    <a:pt x="355" y="95"/>
                  </a:cubicBezTo>
                  <a:cubicBezTo>
                    <a:pt x="355" y="92"/>
                    <a:pt x="352" y="93"/>
                    <a:pt x="349" y="95"/>
                  </a:cubicBezTo>
                  <a:cubicBezTo>
                    <a:pt x="346" y="96"/>
                    <a:pt x="344" y="98"/>
                    <a:pt x="341" y="98"/>
                  </a:cubicBezTo>
                  <a:cubicBezTo>
                    <a:pt x="339" y="98"/>
                    <a:pt x="335" y="95"/>
                    <a:pt x="340" y="95"/>
                  </a:cubicBezTo>
                  <a:cubicBezTo>
                    <a:pt x="344" y="94"/>
                    <a:pt x="345" y="93"/>
                    <a:pt x="348" y="92"/>
                  </a:cubicBezTo>
                  <a:cubicBezTo>
                    <a:pt x="352" y="92"/>
                    <a:pt x="351" y="91"/>
                    <a:pt x="353" y="91"/>
                  </a:cubicBezTo>
                  <a:cubicBezTo>
                    <a:pt x="356" y="90"/>
                    <a:pt x="356" y="90"/>
                    <a:pt x="352" y="89"/>
                  </a:cubicBezTo>
                  <a:cubicBezTo>
                    <a:pt x="348" y="88"/>
                    <a:pt x="349" y="89"/>
                    <a:pt x="345" y="87"/>
                  </a:cubicBezTo>
                  <a:cubicBezTo>
                    <a:pt x="342" y="84"/>
                    <a:pt x="338" y="83"/>
                    <a:pt x="339" y="81"/>
                  </a:cubicBezTo>
                  <a:cubicBezTo>
                    <a:pt x="340" y="78"/>
                    <a:pt x="341" y="81"/>
                    <a:pt x="342" y="77"/>
                  </a:cubicBezTo>
                  <a:cubicBezTo>
                    <a:pt x="344" y="72"/>
                    <a:pt x="340" y="55"/>
                    <a:pt x="340" y="55"/>
                  </a:cubicBezTo>
                  <a:cubicBezTo>
                    <a:pt x="340" y="55"/>
                    <a:pt x="336" y="61"/>
                    <a:pt x="331" y="63"/>
                  </a:cubicBezTo>
                  <a:cubicBezTo>
                    <a:pt x="326" y="66"/>
                    <a:pt x="322" y="67"/>
                    <a:pt x="321" y="68"/>
                  </a:cubicBezTo>
                  <a:cubicBezTo>
                    <a:pt x="320" y="70"/>
                    <a:pt x="318" y="71"/>
                    <a:pt x="318" y="68"/>
                  </a:cubicBezTo>
                  <a:cubicBezTo>
                    <a:pt x="317" y="65"/>
                    <a:pt x="316" y="65"/>
                    <a:pt x="315" y="65"/>
                  </a:cubicBezTo>
                  <a:cubicBezTo>
                    <a:pt x="314" y="64"/>
                    <a:pt x="306" y="64"/>
                    <a:pt x="315" y="60"/>
                  </a:cubicBezTo>
                  <a:cubicBezTo>
                    <a:pt x="323" y="56"/>
                    <a:pt x="319" y="57"/>
                    <a:pt x="319" y="55"/>
                  </a:cubicBezTo>
                  <a:cubicBezTo>
                    <a:pt x="319" y="52"/>
                    <a:pt x="317" y="52"/>
                    <a:pt x="315" y="52"/>
                  </a:cubicBezTo>
                  <a:cubicBezTo>
                    <a:pt x="312" y="52"/>
                    <a:pt x="311" y="50"/>
                    <a:pt x="311" y="48"/>
                  </a:cubicBezTo>
                  <a:cubicBezTo>
                    <a:pt x="311" y="45"/>
                    <a:pt x="308" y="44"/>
                    <a:pt x="304" y="44"/>
                  </a:cubicBezTo>
                  <a:cubicBezTo>
                    <a:pt x="299" y="45"/>
                    <a:pt x="296" y="47"/>
                    <a:pt x="294" y="45"/>
                  </a:cubicBezTo>
                  <a:cubicBezTo>
                    <a:pt x="292" y="44"/>
                    <a:pt x="286" y="41"/>
                    <a:pt x="285" y="47"/>
                  </a:cubicBezTo>
                  <a:cubicBezTo>
                    <a:pt x="284" y="53"/>
                    <a:pt x="281" y="53"/>
                    <a:pt x="281" y="55"/>
                  </a:cubicBezTo>
                  <a:cubicBezTo>
                    <a:pt x="281" y="58"/>
                    <a:pt x="281" y="60"/>
                    <a:pt x="278" y="60"/>
                  </a:cubicBezTo>
                  <a:cubicBezTo>
                    <a:pt x="276" y="60"/>
                    <a:pt x="268" y="64"/>
                    <a:pt x="272" y="68"/>
                  </a:cubicBezTo>
                  <a:cubicBezTo>
                    <a:pt x="275" y="72"/>
                    <a:pt x="276" y="72"/>
                    <a:pt x="275" y="75"/>
                  </a:cubicBezTo>
                  <a:cubicBezTo>
                    <a:pt x="273" y="78"/>
                    <a:pt x="270" y="86"/>
                    <a:pt x="251" y="90"/>
                  </a:cubicBezTo>
                  <a:cubicBezTo>
                    <a:pt x="251" y="90"/>
                    <a:pt x="249" y="97"/>
                    <a:pt x="249" y="100"/>
                  </a:cubicBezTo>
                  <a:cubicBezTo>
                    <a:pt x="250" y="104"/>
                    <a:pt x="249" y="104"/>
                    <a:pt x="246" y="106"/>
                  </a:cubicBezTo>
                  <a:cubicBezTo>
                    <a:pt x="243" y="107"/>
                    <a:pt x="244" y="109"/>
                    <a:pt x="241" y="109"/>
                  </a:cubicBezTo>
                  <a:cubicBezTo>
                    <a:pt x="237" y="109"/>
                    <a:pt x="236" y="111"/>
                    <a:pt x="236" y="108"/>
                  </a:cubicBezTo>
                  <a:cubicBezTo>
                    <a:pt x="235" y="104"/>
                    <a:pt x="234" y="107"/>
                    <a:pt x="234" y="103"/>
                  </a:cubicBezTo>
                  <a:cubicBezTo>
                    <a:pt x="235" y="99"/>
                    <a:pt x="233" y="100"/>
                    <a:pt x="237" y="97"/>
                  </a:cubicBezTo>
                  <a:cubicBezTo>
                    <a:pt x="241" y="94"/>
                    <a:pt x="237" y="95"/>
                    <a:pt x="240" y="92"/>
                  </a:cubicBezTo>
                  <a:cubicBezTo>
                    <a:pt x="243" y="88"/>
                    <a:pt x="244" y="86"/>
                    <a:pt x="242" y="86"/>
                  </a:cubicBezTo>
                  <a:cubicBezTo>
                    <a:pt x="241" y="86"/>
                    <a:pt x="229" y="86"/>
                    <a:pt x="229" y="86"/>
                  </a:cubicBezTo>
                  <a:cubicBezTo>
                    <a:pt x="229" y="86"/>
                    <a:pt x="228" y="82"/>
                    <a:pt x="223" y="82"/>
                  </a:cubicBezTo>
                  <a:cubicBezTo>
                    <a:pt x="219" y="82"/>
                    <a:pt x="216" y="75"/>
                    <a:pt x="211" y="75"/>
                  </a:cubicBezTo>
                  <a:cubicBezTo>
                    <a:pt x="205" y="75"/>
                    <a:pt x="200" y="76"/>
                    <a:pt x="200" y="76"/>
                  </a:cubicBezTo>
                  <a:cubicBezTo>
                    <a:pt x="200" y="76"/>
                    <a:pt x="205" y="71"/>
                    <a:pt x="205" y="68"/>
                  </a:cubicBezTo>
                  <a:cubicBezTo>
                    <a:pt x="205" y="64"/>
                    <a:pt x="198" y="65"/>
                    <a:pt x="198" y="65"/>
                  </a:cubicBezTo>
                  <a:cubicBezTo>
                    <a:pt x="198" y="65"/>
                    <a:pt x="215" y="43"/>
                    <a:pt x="231" y="43"/>
                  </a:cubicBezTo>
                  <a:cubicBezTo>
                    <a:pt x="233" y="43"/>
                    <a:pt x="239" y="39"/>
                    <a:pt x="234" y="38"/>
                  </a:cubicBezTo>
                  <a:cubicBezTo>
                    <a:pt x="228" y="38"/>
                    <a:pt x="238" y="37"/>
                    <a:pt x="241" y="36"/>
                  </a:cubicBezTo>
                  <a:cubicBezTo>
                    <a:pt x="244" y="36"/>
                    <a:pt x="243" y="36"/>
                    <a:pt x="247" y="36"/>
                  </a:cubicBezTo>
                  <a:cubicBezTo>
                    <a:pt x="251" y="36"/>
                    <a:pt x="245" y="37"/>
                    <a:pt x="252" y="34"/>
                  </a:cubicBezTo>
                  <a:cubicBezTo>
                    <a:pt x="260" y="32"/>
                    <a:pt x="261" y="31"/>
                    <a:pt x="261" y="30"/>
                  </a:cubicBezTo>
                  <a:cubicBezTo>
                    <a:pt x="261" y="29"/>
                    <a:pt x="256" y="30"/>
                    <a:pt x="254" y="28"/>
                  </a:cubicBezTo>
                  <a:cubicBezTo>
                    <a:pt x="251" y="27"/>
                    <a:pt x="250" y="26"/>
                    <a:pt x="250" y="26"/>
                  </a:cubicBezTo>
                  <a:cubicBezTo>
                    <a:pt x="250" y="26"/>
                    <a:pt x="254" y="26"/>
                    <a:pt x="256" y="26"/>
                  </a:cubicBezTo>
                  <a:cubicBezTo>
                    <a:pt x="258" y="26"/>
                    <a:pt x="261" y="27"/>
                    <a:pt x="262" y="26"/>
                  </a:cubicBezTo>
                  <a:cubicBezTo>
                    <a:pt x="264" y="26"/>
                    <a:pt x="264" y="27"/>
                    <a:pt x="265" y="25"/>
                  </a:cubicBezTo>
                  <a:cubicBezTo>
                    <a:pt x="266" y="22"/>
                    <a:pt x="266" y="22"/>
                    <a:pt x="269" y="22"/>
                  </a:cubicBezTo>
                  <a:cubicBezTo>
                    <a:pt x="272" y="22"/>
                    <a:pt x="272" y="20"/>
                    <a:pt x="275" y="22"/>
                  </a:cubicBezTo>
                  <a:cubicBezTo>
                    <a:pt x="278" y="23"/>
                    <a:pt x="275" y="21"/>
                    <a:pt x="280" y="22"/>
                  </a:cubicBezTo>
                  <a:cubicBezTo>
                    <a:pt x="284" y="22"/>
                    <a:pt x="280" y="22"/>
                    <a:pt x="286" y="20"/>
                  </a:cubicBezTo>
                  <a:cubicBezTo>
                    <a:pt x="293" y="18"/>
                    <a:pt x="296" y="19"/>
                    <a:pt x="295" y="16"/>
                  </a:cubicBezTo>
                  <a:cubicBezTo>
                    <a:pt x="295" y="14"/>
                    <a:pt x="288" y="14"/>
                    <a:pt x="294" y="12"/>
                  </a:cubicBezTo>
                  <a:cubicBezTo>
                    <a:pt x="299" y="9"/>
                    <a:pt x="301" y="11"/>
                    <a:pt x="300" y="9"/>
                  </a:cubicBezTo>
                  <a:cubicBezTo>
                    <a:pt x="300" y="7"/>
                    <a:pt x="295" y="5"/>
                    <a:pt x="294" y="5"/>
                  </a:cubicBezTo>
                  <a:cubicBezTo>
                    <a:pt x="293" y="5"/>
                    <a:pt x="291" y="3"/>
                    <a:pt x="288" y="5"/>
                  </a:cubicBezTo>
                  <a:cubicBezTo>
                    <a:pt x="285" y="6"/>
                    <a:pt x="284" y="9"/>
                    <a:pt x="283" y="11"/>
                  </a:cubicBezTo>
                  <a:cubicBezTo>
                    <a:pt x="281" y="12"/>
                    <a:pt x="280" y="11"/>
                    <a:pt x="277" y="13"/>
                  </a:cubicBezTo>
                  <a:cubicBezTo>
                    <a:pt x="275" y="15"/>
                    <a:pt x="273" y="14"/>
                    <a:pt x="271" y="16"/>
                  </a:cubicBezTo>
                  <a:cubicBezTo>
                    <a:pt x="269" y="17"/>
                    <a:pt x="270" y="17"/>
                    <a:pt x="269" y="17"/>
                  </a:cubicBezTo>
                  <a:cubicBezTo>
                    <a:pt x="267" y="16"/>
                    <a:pt x="265" y="14"/>
                    <a:pt x="268" y="13"/>
                  </a:cubicBezTo>
                  <a:cubicBezTo>
                    <a:pt x="272" y="13"/>
                    <a:pt x="276" y="13"/>
                    <a:pt x="273" y="10"/>
                  </a:cubicBezTo>
                  <a:cubicBezTo>
                    <a:pt x="271" y="6"/>
                    <a:pt x="268" y="5"/>
                    <a:pt x="266" y="7"/>
                  </a:cubicBezTo>
                  <a:cubicBezTo>
                    <a:pt x="263" y="9"/>
                    <a:pt x="261" y="11"/>
                    <a:pt x="261" y="10"/>
                  </a:cubicBezTo>
                  <a:cubicBezTo>
                    <a:pt x="260" y="9"/>
                    <a:pt x="261" y="2"/>
                    <a:pt x="259" y="4"/>
                  </a:cubicBezTo>
                  <a:cubicBezTo>
                    <a:pt x="258" y="6"/>
                    <a:pt x="253" y="6"/>
                    <a:pt x="250" y="8"/>
                  </a:cubicBezTo>
                  <a:cubicBezTo>
                    <a:pt x="248" y="9"/>
                    <a:pt x="244" y="9"/>
                    <a:pt x="242" y="11"/>
                  </a:cubicBezTo>
                  <a:cubicBezTo>
                    <a:pt x="240" y="12"/>
                    <a:pt x="238" y="14"/>
                    <a:pt x="236" y="15"/>
                  </a:cubicBezTo>
                  <a:cubicBezTo>
                    <a:pt x="234" y="16"/>
                    <a:pt x="235" y="19"/>
                    <a:pt x="234" y="19"/>
                  </a:cubicBezTo>
                  <a:cubicBezTo>
                    <a:pt x="233" y="19"/>
                    <a:pt x="231" y="21"/>
                    <a:pt x="231" y="18"/>
                  </a:cubicBezTo>
                  <a:cubicBezTo>
                    <a:pt x="231" y="15"/>
                    <a:pt x="230" y="14"/>
                    <a:pt x="227" y="14"/>
                  </a:cubicBezTo>
                  <a:cubicBezTo>
                    <a:pt x="224" y="14"/>
                    <a:pt x="220" y="14"/>
                    <a:pt x="219" y="14"/>
                  </a:cubicBezTo>
                  <a:cubicBezTo>
                    <a:pt x="218" y="14"/>
                    <a:pt x="217" y="14"/>
                    <a:pt x="214" y="14"/>
                  </a:cubicBezTo>
                  <a:cubicBezTo>
                    <a:pt x="210" y="15"/>
                    <a:pt x="206" y="16"/>
                    <a:pt x="206" y="16"/>
                  </a:cubicBezTo>
                  <a:cubicBezTo>
                    <a:pt x="206" y="16"/>
                    <a:pt x="204" y="11"/>
                    <a:pt x="199" y="11"/>
                  </a:cubicBezTo>
                  <a:cubicBezTo>
                    <a:pt x="194" y="11"/>
                    <a:pt x="191" y="11"/>
                    <a:pt x="189" y="12"/>
                  </a:cubicBezTo>
                  <a:cubicBezTo>
                    <a:pt x="186" y="14"/>
                    <a:pt x="184" y="15"/>
                    <a:pt x="183" y="17"/>
                  </a:cubicBezTo>
                  <a:cubicBezTo>
                    <a:pt x="183" y="19"/>
                    <a:pt x="182" y="21"/>
                    <a:pt x="181" y="20"/>
                  </a:cubicBezTo>
                  <a:cubicBezTo>
                    <a:pt x="180" y="19"/>
                    <a:pt x="180" y="18"/>
                    <a:pt x="179" y="16"/>
                  </a:cubicBezTo>
                  <a:cubicBezTo>
                    <a:pt x="178" y="14"/>
                    <a:pt x="179" y="14"/>
                    <a:pt x="174" y="14"/>
                  </a:cubicBezTo>
                  <a:cubicBezTo>
                    <a:pt x="170" y="14"/>
                    <a:pt x="156" y="16"/>
                    <a:pt x="156" y="16"/>
                  </a:cubicBezTo>
                  <a:cubicBezTo>
                    <a:pt x="156" y="16"/>
                    <a:pt x="155" y="14"/>
                    <a:pt x="160" y="13"/>
                  </a:cubicBezTo>
                  <a:cubicBezTo>
                    <a:pt x="165" y="12"/>
                    <a:pt x="168" y="8"/>
                    <a:pt x="160" y="8"/>
                  </a:cubicBezTo>
                  <a:cubicBezTo>
                    <a:pt x="151" y="8"/>
                    <a:pt x="150" y="10"/>
                    <a:pt x="148" y="8"/>
                  </a:cubicBezTo>
                  <a:cubicBezTo>
                    <a:pt x="146" y="6"/>
                    <a:pt x="144" y="6"/>
                    <a:pt x="141" y="5"/>
                  </a:cubicBezTo>
                  <a:cubicBezTo>
                    <a:pt x="138" y="4"/>
                    <a:pt x="137" y="3"/>
                    <a:pt x="135" y="4"/>
                  </a:cubicBezTo>
                  <a:cubicBezTo>
                    <a:pt x="133" y="4"/>
                    <a:pt x="134" y="6"/>
                    <a:pt x="131" y="6"/>
                  </a:cubicBezTo>
                  <a:cubicBezTo>
                    <a:pt x="127" y="6"/>
                    <a:pt x="131" y="3"/>
                    <a:pt x="131" y="3"/>
                  </a:cubicBezTo>
                  <a:cubicBezTo>
                    <a:pt x="131" y="3"/>
                    <a:pt x="128" y="2"/>
                    <a:pt x="126" y="3"/>
                  </a:cubicBezTo>
                  <a:cubicBezTo>
                    <a:pt x="125" y="5"/>
                    <a:pt x="124" y="7"/>
                    <a:pt x="122" y="6"/>
                  </a:cubicBezTo>
                  <a:cubicBezTo>
                    <a:pt x="119" y="5"/>
                    <a:pt x="122" y="4"/>
                    <a:pt x="122" y="3"/>
                  </a:cubicBezTo>
                  <a:cubicBezTo>
                    <a:pt x="123" y="2"/>
                    <a:pt x="120" y="0"/>
                    <a:pt x="117" y="2"/>
                  </a:cubicBezTo>
                  <a:cubicBezTo>
                    <a:pt x="114" y="5"/>
                    <a:pt x="112" y="5"/>
                    <a:pt x="109" y="6"/>
                  </a:cubicBezTo>
                  <a:cubicBezTo>
                    <a:pt x="107" y="6"/>
                    <a:pt x="103" y="3"/>
                    <a:pt x="101" y="3"/>
                  </a:cubicBezTo>
                  <a:cubicBezTo>
                    <a:pt x="98" y="4"/>
                    <a:pt x="97" y="7"/>
                    <a:pt x="94" y="7"/>
                  </a:cubicBezTo>
                  <a:cubicBezTo>
                    <a:pt x="92" y="8"/>
                    <a:pt x="88" y="8"/>
                    <a:pt x="86" y="8"/>
                  </a:cubicBezTo>
                  <a:cubicBezTo>
                    <a:pt x="83" y="8"/>
                    <a:pt x="79" y="8"/>
                    <a:pt x="77" y="8"/>
                  </a:cubicBezTo>
                  <a:cubicBezTo>
                    <a:pt x="75" y="8"/>
                    <a:pt x="70" y="9"/>
                    <a:pt x="70" y="7"/>
                  </a:cubicBezTo>
                  <a:cubicBezTo>
                    <a:pt x="69" y="6"/>
                    <a:pt x="66" y="4"/>
                    <a:pt x="64" y="4"/>
                  </a:cubicBezTo>
                  <a:cubicBezTo>
                    <a:pt x="60" y="7"/>
                    <a:pt x="4" y="53"/>
                    <a:pt x="2" y="54"/>
                  </a:cubicBezTo>
                  <a:cubicBezTo>
                    <a:pt x="0" y="56"/>
                    <a:pt x="6" y="56"/>
                    <a:pt x="7" y="55"/>
                  </a:cubicBezTo>
                  <a:cubicBezTo>
                    <a:pt x="9" y="55"/>
                    <a:pt x="9" y="56"/>
                    <a:pt x="9" y="57"/>
                  </a:cubicBezTo>
                  <a:cubicBezTo>
                    <a:pt x="9" y="57"/>
                    <a:pt x="8" y="57"/>
                    <a:pt x="8" y="58"/>
                  </a:cubicBezTo>
                  <a:cubicBezTo>
                    <a:pt x="7" y="59"/>
                    <a:pt x="9" y="61"/>
                    <a:pt x="9" y="62"/>
                  </a:cubicBezTo>
                  <a:cubicBezTo>
                    <a:pt x="9" y="63"/>
                    <a:pt x="10" y="63"/>
                    <a:pt x="11" y="62"/>
                  </a:cubicBezTo>
                  <a:cubicBezTo>
                    <a:pt x="12" y="61"/>
                    <a:pt x="13" y="61"/>
                    <a:pt x="14" y="60"/>
                  </a:cubicBezTo>
                  <a:cubicBezTo>
                    <a:pt x="15" y="59"/>
                    <a:pt x="17" y="59"/>
                    <a:pt x="19" y="58"/>
                  </a:cubicBezTo>
                  <a:cubicBezTo>
                    <a:pt x="21" y="57"/>
                    <a:pt x="23" y="59"/>
                    <a:pt x="23" y="60"/>
                  </a:cubicBezTo>
                  <a:cubicBezTo>
                    <a:pt x="23" y="61"/>
                    <a:pt x="23" y="61"/>
                    <a:pt x="22" y="63"/>
                  </a:cubicBezTo>
                  <a:cubicBezTo>
                    <a:pt x="22" y="65"/>
                    <a:pt x="23" y="64"/>
                    <a:pt x="23" y="66"/>
                  </a:cubicBezTo>
                  <a:cubicBezTo>
                    <a:pt x="24" y="67"/>
                    <a:pt x="22" y="67"/>
                    <a:pt x="22" y="68"/>
                  </a:cubicBezTo>
                  <a:cubicBezTo>
                    <a:pt x="22" y="69"/>
                    <a:pt x="22" y="71"/>
                    <a:pt x="22" y="72"/>
                  </a:cubicBezTo>
                  <a:cubicBezTo>
                    <a:pt x="21" y="73"/>
                    <a:pt x="21" y="73"/>
                    <a:pt x="20" y="75"/>
                  </a:cubicBezTo>
                  <a:cubicBezTo>
                    <a:pt x="20" y="77"/>
                    <a:pt x="21" y="78"/>
                    <a:pt x="22" y="79"/>
                  </a:cubicBezTo>
                  <a:cubicBezTo>
                    <a:pt x="23" y="80"/>
                    <a:pt x="24" y="82"/>
                    <a:pt x="23" y="84"/>
                  </a:cubicBezTo>
                  <a:cubicBezTo>
                    <a:pt x="21" y="86"/>
                    <a:pt x="20" y="86"/>
                    <a:pt x="18" y="88"/>
                  </a:cubicBezTo>
                  <a:cubicBezTo>
                    <a:pt x="17" y="89"/>
                    <a:pt x="13" y="91"/>
                    <a:pt x="12" y="91"/>
                  </a:cubicBezTo>
                  <a:cubicBezTo>
                    <a:pt x="12" y="96"/>
                    <a:pt x="11" y="103"/>
                    <a:pt x="11" y="103"/>
                  </a:cubicBezTo>
                  <a:cubicBezTo>
                    <a:pt x="11" y="103"/>
                    <a:pt x="11" y="107"/>
                    <a:pt x="11" y="108"/>
                  </a:cubicBezTo>
                  <a:cubicBezTo>
                    <a:pt x="11" y="108"/>
                    <a:pt x="10" y="110"/>
                    <a:pt x="9" y="111"/>
                  </a:cubicBezTo>
                  <a:cubicBezTo>
                    <a:pt x="10" y="111"/>
                    <a:pt x="11" y="111"/>
                    <a:pt x="12" y="112"/>
                  </a:cubicBezTo>
                  <a:cubicBezTo>
                    <a:pt x="14" y="114"/>
                    <a:pt x="16" y="113"/>
                    <a:pt x="17" y="115"/>
                  </a:cubicBezTo>
                  <a:cubicBezTo>
                    <a:pt x="17" y="116"/>
                    <a:pt x="18" y="116"/>
                    <a:pt x="19" y="118"/>
                  </a:cubicBezTo>
                  <a:cubicBezTo>
                    <a:pt x="20" y="120"/>
                    <a:pt x="21" y="120"/>
                    <a:pt x="22" y="121"/>
                  </a:cubicBezTo>
                  <a:cubicBezTo>
                    <a:pt x="22" y="121"/>
                    <a:pt x="23" y="120"/>
                    <a:pt x="23" y="122"/>
                  </a:cubicBezTo>
                  <a:cubicBezTo>
                    <a:pt x="23" y="123"/>
                    <a:pt x="23" y="123"/>
                    <a:pt x="23" y="123"/>
                  </a:cubicBezTo>
                  <a:cubicBezTo>
                    <a:pt x="157" y="123"/>
                    <a:pt x="157" y="123"/>
                    <a:pt x="157" y="123"/>
                  </a:cubicBezTo>
                  <a:cubicBezTo>
                    <a:pt x="157" y="123"/>
                    <a:pt x="158" y="122"/>
                    <a:pt x="158" y="122"/>
                  </a:cubicBezTo>
                  <a:cubicBezTo>
                    <a:pt x="159" y="122"/>
                    <a:pt x="159" y="120"/>
                    <a:pt x="160" y="121"/>
                  </a:cubicBezTo>
                  <a:cubicBezTo>
                    <a:pt x="161" y="121"/>
                    <a:pt x="162" y="121"/>
                    <a:pt x="161" y="122"/>
                  </a:cubicBezTo>
                  <a:cubicBezTo>
                    <a:pt x="161" y="123"/>
                    <a:pt x="159" y="124"/>
                    <a:pt x="161" y="125"/>
                  </a:cubicBezTo>
                  <a:cubicBezTo>
                    <a:pt x="163" y="126"/>
                    <a:pt x="162" y="125"/>
                    <a:pt x="164" y="125"/>
                  </a:cubicBezTo>
                  <a:cubicBezTo>
                    <a:pt x="167" y="125"/>
                    <a:pt x="168" y="125"/>
                    <a:pt x="169" y="126"/>
                  </a:cubicBezTo>
                  <a:cubicBezTo>
                    <a:pt x="169" y="127"/>
                    <a:pt x="168" y="127"/>
                    <a:pt x="171" y="128"/>
                  </a:cubicBezTo>
                  <a:cubicBezTo>
                    <a:pt x="173" y="129"/>
                    <a:pt x="173" y="129"/>
                    <a:pt x="175" y="128"/>
                  </a:cubicBezTo>
                  <a:cubicBezTo>
                    <a:pt x="176" y="128"/>
                    <a:pt x="177" y="128"/>
                    <a:pt x="179" y="129"/>
                  </a:cubicBezTo>
                  <a:cubicBezTo>
                    <a:pt x="181" y="130"/>
                    <a:pt x="180" y="130"/>
                    <a:pt x="182" y="129"/>
                  </a:cubicBezTo>
                  <a:cubicBezTo>
                    <a:pt x="184" y="128"/>
                    <a:pt x="184" y="128"/>
                    <a:pt x="185" y="127"/>
                  </a:cubicBezTo>
                  <a:cubicBezTo>
                    <a:pt x="186" y="127"/>
                    <a:pt x="187" y="126"/>
                    <a:pt x="189" y="126"/>
                  </a:cubicBezTo>
                  <a:cubicBezTo>
                    <a:pt x="191" y="126"/>
                    <a:pt x="190" y="125"/>
                    <a:pt x="192" y="125"/>
                  </a:cubicBezTo>
                  <a:cubicBezTo>
                    <a:pt x="193" y="124"/>
                    <a:pt x="192" y="123"/>
                    <a:pt x="195" y="125"/>
                  </a:cubicBezTo>
                  <a:cubicBezTo>
                    <a:pt x="198" y="126"/>
                    <a:pt x="199" y="124"/>
                    <a:pt x="199" y="126"/>
                  </a:cubicBezTo>
                  <a:cubicBezTo>
                    <a:pt x="200" y="128"/>
                    <a:pt x="197" y="130"/>
                    <a:pt x="200" y="131"/>
                  </a:cubicBezTo>
                  <a:cubicBezTo>
                    <a:pt x="203" y="132"/>
                    <a:pt x="204" y="130"/>
                    <a:pt x="204" y="132"/>
                  </a:cubicBezTo>
                  <a:cubicBezTo>
                    <a:pt x="204" y="133"/>
                    <a:pt x="204" y="135"/>
                    <a:pt x="203" y="136"/>
                  </a:cubicBezTo>
                  <a:cubicBezTo>
                    <a:pt x="203" y="136"/>
                    <a:pt x="202" y="137"/>
                    <a:pt x="203" y="137"/>
                  </a:cubicBezTo>
                  <a:cubicBezTo>
                    <a:pt x="204" y="138"/>
                    <a:pt x="203" y="138"/>
                    <a:pt x="204" y="139"/>
                  </a:cubicBezTo>
                  <a:cubicBezTo>
                    <a:pt x="206" y="140"/>
                    <a:pt x="204" y="140"/>
                    <a:pt x="206" y="141"/>
                  </a:cubicBezTo>
                  <a:cubicBezTo>
                    <a:pt x="208" y="141"/>
                    <a:pt x="210" y="140"/>
                    <a:pt x="212" y="141"/>
                  </a:cubicBezTo>
                  <a:cubicBezTo>
                    <a:pt x="214" y="142"/>
                    <a:pt x="213" y="141"/>
                    <a:pt x="214" y="142"/>
                  </a:cubicBezTo>
                  <a:cubicBezTo>
                    <a:pt x="216" y="143"/>
                    <a:pt x="217" y="142"/>
                    <a:pt x="218" y="143"/>
                  </a:cubicBezTo>
                  <a:cubicBezTo>
                    <a:pt x="219" y="144"/>
                    <a:pt x="221" y="144"/>
                    <a:pt x="221" y="146"/>
                  </a:cubicBezTo>
                  <a:cubicBezTo>
                    <a:pt x="221" y="148"/>
                    <a:pt x="221" y="151"/>
                    <a:pt x="219" y="151"/>
                  </a:cubicBezTo>
                  <a:cubicBezTo>
                    <a:pt x="218" y="152"/>
                    <a:pt x="217" y="150"/>
                    <a:pt x="217" y="150"/>
                  </a:cubicBezTo>
                  <a:cubicBezTo>
                    <a:pt x="217" y="150"/>
                    <a:pt x="216" y="151"/>
                    <a:pt x="216" y="150"/>
                  </a:cubicBezTo>
                  <a:cubicBezTo>
                    <a:pt x="215" y="149"/>
                    <a:pt x="215" y="149"/>
                    <a:pt x="215" y="148"/>
                  </a:cubicBezTo>
                  <a:cubicBezTo>
                    <a:pt x="214" y="147"/>
                    <a:pt x="213" y="146"/>
                    <a:pt x="213" y="148"/>
                  </a:cubicBezTo>
                  <a:cubicBezTo>
                    <a:pt x="213" y="150"/>
                    <a:pt x="212" y="151"/>
                    <a:pt x="212" y="152"/>
                  </a:cubicBezTo>
                  <a:cubicBezTo>
                    <a:pt x="211" y="153"/>
                    <a:pt x="211" y="153"/>
                    <a:pt x="210" y="154"/>
                  </a:cubicBezTo>
                  <a:cubicBezTo>
                    <a:pt x="209" y="155"/>
                    <a:pt x="208" y="156"/>
                    <a:pt x="208" y="157"/>
                  </a:cubicBezTo>
                  <a:cubicBezTo>
                    <a:pt x="207" y="158"/>
                    <a:pt x="205" y="159"/>
                    <a:pt x="205" y="160"/>
                  </a:cubicBezTo>
                  <a:cubicBezTo>
                    <a:pt x="204" y="161"/>
                    <a:pt x="203" y="162"/>
                    <a:pt x="202" y="163"/>
                  </a:cubicBezTo>
                  <a:cubicBezTo>
                    <a:pt x="201" y="164"/>
                    <a:pt x="199" y="165"/>
                    <a:pt x="199" y="166"/>
                  </a:cubicBezTo>
                  <a:cubicBezTo>
                    <a:pt x="198" y="166"/>
                    <a:pt x="195" y="167"/>
                    <a:pt x="198" y="167"/>
                  </a:cubicBezTo>
                  <a:cubicBezTo>
                    <a:pt x="200" y="168"/>
                    <a:pt x="201" y="168"/>
                    <a:pt x="203" y="166"/>
                  </a:cubicBezTo>
                  <a:cubicBezTo>
                    <a:pt x="205" y="165"/>
                    <a:pt x="206" y="164"/>
                    <a:pt x="208" y="164"/>
                  </a:cubicBezTo>
                  <a:cubicBezTo>
                    <a:pt x="211" y="164"/>
                    <a:pt x="210" y="163"/>
                    <a:pt x="213" y="162"/>
                  </a:cubicBezTo>
                  <a:cubicBezTo>
                    <a:pt x="216" y="162"/>
                    <a:pt x="216" y="162"/>
                    <a:pt x="218" y="161"/>
                  </a:cubicBezTo>
                  <a:cubicBezTo>
                    <a:pt x="219" y="161"/>
                    <a:pt x="220" y="161"/>
                    <a:pt x="220" y="160"/>
                  </a:cubicBezTo>
                  <a:cubicBezTo>
                    <a:pt x="219" y="159"/>
                    <a:pt x="220" y="159"/>
                    <a:pt x="218" y="159"/>
                  </a:cubicBezTo>
                  <a:cubicBezTo>
                    <a:pt x="216" y="159"/>
                    <a:pt x="217" y="158"/>
                    <a:pt x="219" y="157"/>
                  </a:cubicBezTo>
                  <a:cubicBezTo>
                    <a:pt x="221" y="157"/>
                    <a:pt x="220" y="155"/>
                    <a:pt x="223" y="155"/>
                  </a:cubicBezTo>
                  <a:cubicBezTo>
                    <a:pt x="225" y="155"/>
                    <a:pt x="224" y="155"/>
                    <a:pt x="228" y="155"/>
                  </a:cubicBezTo>
                  <a:cubicBezTo>
                    <a:pt x="232" y="155"/>
                    <a:pt x="232" y="155"/>
                    <a:pt x="234" y="154"/>
                  </a:cubicBezTo>
                  <a:cubicBezTo>
                    <a:pt x="235" y="153"/>
                    <a:pt x="238" y="152"/>
                    <a:pt x="240" y="151"/>
                  </a:cubicBezTo>
                  <a:cubicBezTo>
                    <a:pt x="242" y="150"/>
                    <a:pt x="243" y="148"/>
                    <a:pt x="246" y="148"/>
                  </a:cubicBezTo>
                  <a:cubicBezTo>
                    <a:pt x="249" y="148"/>
                    <a:pt x="251" y="148"/>
                    <a:pt x="253" y="148"/>
                  </a:cubicBezTo>
                  <a:cubicBezTo>
                    <a:pt x="256" y="148"/>
                    <a:pt x="262" y="148"/>
                    <a:pt x="262" y="148"/>
                  </a:cubicBezTo>
                  <a:cubicBezTo>
                    <a:pt x="262" y="148"/>
                    <a:pt x="262" y="147"/>
                    <a:pt x="264" y="147"/>
                  </a:cubicBezTo>
                  <a:cubicBezTo>
                    <a:pt x="266" y="147"/>
                    <a:pt x="266" y="145"/>
                    <a:pt x="268" y="145"/>
                  </a:cubicBezTo>
                  <a:cubicBezTo>
                    <a:pt x="269" y="144"/>
                    <a:pt x="273" y="138"/>
                    <a:pt x="273" y="138"/>
                  </a:cubicBezTo>
                  <a:cubicBezTo>
                    <a:pt x="274" y="137"/>
                    <a:pt x="274" y="137"/>
                    <a:pt x="274" y="137"/>
                  </a:cubicBezTo>
                  <a:cubicBezTo>
                    <a:pt x="273" y="137"/>
                    <a:pt x="273" y="137"/>
                    <a:pt x="273" y="137"/>
                  </a:cubicBezTo>
                  <a:cubicBezTo>
                    <a:pt x="271" y="137"/>
                    <a:pt x="270" y="135"/>
                    <a:pt x="270" y="135"/>
                  </a:cubicBezTo>
                  <a:cubicBezTo>
                    <a:pt x="270" y="135"/>
                    <a:pt x="272" y="134"/>
                    <a:pt x="275" y="132"/>
                  </a:cubicBezTo>
                  <a:cubicBezTo>
                    <a:pt x="278" y="131"/>
                    <a:pt x="279" y="128"/>
                    <a:pt x="282" y="127"/>
                  </a:cubicBezTo>
                  <a:cubicBezTo>
                    <a:pt x="286" y="126"/>
                    <a:pt x="286" y="125"/>
                    <a:pt x="287" y="124"/>
                  </a:cubicBezTo>
                  <a:cubicBezTo>
                    <a:pt x="289" y="123"/>
                    <a:pt x="292" y="122"/>
                    <a:pt x="292" y="122"/>
                  </a:cubicBezTo>
                  <a:cubicBezTo>
                    <a:pt x="292" y="122"/>
                    <a:pt x="295" y="121"/>
                    <a:pt x="296" y="120"/>
                  </a:cubicBezTo>
                  <a:cubicBezTo>
                    <a:pt x="297" y="120"/>
                    <a:pt x="297" y="117"/>
                    <a:pt x="299" y="117"/>
                  </a:cubicBezTo>
                  <a:cubicBezTo>
                    <a:pt x="301" y="117"/>
                    <a:pt x="309" y="116"/>
                    <a:pt x="312" y="117"/>
                  </a:cubicBezTo>
                  <a:cubicBezTo>
                    <a:pt x="316" y="117"/>
                    <a:pt x="322" y="116"/>
                    <a:pt x="323" y="116"/>
                  </a:cubicBezTo>
                  <a:cubicBezTo>
                    <a:pt x="325" y="116"/>
                    <a:pt x="330" y="116"/>
                    <a:pt x="331" y="116"/>
                  </a:cubicBezTo>
                  <a:cubicBezTo>
                    <a:pt x="332" y="116"/>
                    <a:pt x="333" y="116"/>
                    <a:pt x="337" y="113"/>
                  </a:cubicBezTo>
                  <a:cubicBezTo>
                    <a:pt x="340" y="111"/>
                    <a:pt x="340" y="110"/>
                    <a:pt x="347" y="109"/>
                  </a:cubicBezTo>
                  <a:cubicBezTo>
                    <a:pt x="355" y="109"/>
                    <a:pt x="357" y="109"/>
                    <a:pt x="358" y="105"/>
                  </a:cubicBezTo>
                  <a:cubicBezTo>
                    <a:pt x="359" y="102"/>
                    <a:pt x="359" y="100"/>
                    <a:pt x="359" y="98"/>
                  </a:cubicBezTo>
                  <a:close/>
                  <a:moveTo>
                    <a:pt x="113" y="23"/>
                  </a:moveTo>
                  <a:cubicBezTo>
                    <a:pt x="113" y="24"/>
                    <a:pt x="113" y="24"/>
                    <a:pt x="113" y="24"/>
                  </a:cubicBezTo>
                  <a:cubicBezTo>
                    <a:pt x="111" y="24"/>
                    <a:pt x="111" y="24"/>
                    <a:pt x="111" y="24"/>
                  </a:cubicBezTo>
                  <a:cubicBezTo>
                    <a:pt x="111" y="23"/>
                    <a:pt x="111" y="23"/>
                    <a:pt x="111" y="23"/>
                  </a:cubicBezTo>
                  <a:cubicBezTo>
                    <a:pt x="107" y="23"/>
                    <a:pt x="107" y="23"/>
                    <a:pt x="107" y="23"/>
                  </a:cubicBezTo>
                  <a:cubicBezTo>
                    <a:pt x="106" y="24"/>
                    <a:pt x="106" y="24"/>
                    <a:pt x="106" y="24"/>
                  </a:cubicBezTo>
                  <a:cubicBezTo>
                    <a:pt x="104" y="24"/>
                    <a:pt x="104" y="24"/>
                    <a:pt x="104" y="24"/>
                  </a:cubicBezTo>
                  <a:cubicBezTo>
                    <a:pt x="105" y="22"/>
                    <a:pt x="105" y="22"/>
                    <a:pt x="105" y="22"/>
                  </a:cubicBezTo>
                  <a:cubicBezTo>
                    <a:pt x="113" y="22"/>
                    <a:pt x="113" y="22"/>
                    <a:pt x="113" y="22"/>
                  </a:cubicBezTo>
                  <a:cubicBezTo>
                    <a:pt x="113" y="21"/>
                    <a:pt x="113" y="21"/>
                    <a:pt x="113" y="21"/>
                  </a:cubicBezTo>
                  <a:cubicBezTo>
                    <a:pt x="119" y="20"/>
                    <a:pt x="119" y="20"/>
                    <a:pt x="119" y="20"/>
                  </a:cubicBezTo>
                  <a:cubicBezTo>
                    <a:pt x="119" y="19"/>
                    <a:pt x="119" y="19"/>
                    <a:pt x="119" y="19"/>
                  </a:cubicBezTo>
                  <a:cubicBezTo>
                    <a:pt x="124" y="19"/>
                    <a:pt x="124" y="19"/>
                    <a:pt x="124" y="19"/>
                  </a:cubicBezTo>
                  <a:cubicBezTo>
                    <a:pt x="125" y="18"/>
                    <a:pt x="125" y="18"/>
                    <a:pt x="125" y="18"/>
                  </a:cubicBezTo>
                  <a:cubicBezTo>
                    <a:pt x="134" y="18"/>
                    <a:pt x="134" y="18"/>
                    <a:pt x="134" y="18"/>
                  </a:cubicBezTo>
                  <a:cubicBezTo>
                    <a:pt x="134" y="20"/>
                    <a:pt x="134" y="20"/>
                    <a:pt x="134" y="20"/>
                  </a:cubicBezTo>
                  <a:cubicBezTo>
                    <a:pt x="131" y="20"/>
                    <a:pt x="131" y="20"/>
                    <a:pt x="131" y="20"/>
                  </a:cubicBezTo>
                  <a:cubicBezTo>
                    <a:pt x="130" y="21"/>
                    <a:pt x="130" y="21"/>
                    <a:pt x="130" y="21"/>
                  </a:cubicBezTo>
                  <a:cubicBezTo>
                    <a:pt x="126" y="21"/>
                    <a:pt x="126" y="21"/>
                    <a:pt x="126" y="21"/>
                  </a:cubicBezTo>
                  <a:cubicBezTo>
                    <a:pt x="126" y="22"/>
                    <a:pt x="126" y="22"/>
                    <a:pt x="126" y="22"/>
                  </a:cubicBezTo>
                  <a:cubicBezTo>
                    <a:pt x="129" y="22"/>
                    <a:pt x="129" y="22"/>
                    <a:pt x="129" y="22"/>
                  </a:cubicBezTo>
                  <a:cubicBezTo>
                    <a:pt x="130" y="23"/>
                    <a:pt x="130" y="23"/>
                    <a:pt x="130" y="23"/>
                  </a:cubicBezTo>
                  <a:cubicBezTo>
                    <a:pt x="132" y="23"/>
                    <a:pt x="132" y="23"/>
                    <a:pt x="132" y="23"/>
                  </a:cubicBezTo>
                  <a:cubicBezTo>
                    <a:pt x="132" y="22"/>
                    <a:pt x="132" y="22"/>
                    <a:pt x="132" y="22"/>
                  </a:cubicBezTo>
                  <a:cubicBezTo>
                    <a:pt x="134" y="21"/>
                    <a:pt x="134" y="21"/>
                    <a:pt x="134" y="21"/>
                  </a:cubicBezTo>
                  <a:cubicBezTo>
                    <a:pt x="135" y="20"/>
                    <a:pt x="135" y="20"/>
                    <a:pt x="135" y="20"/>
                  </a:cubicBezTo>
                  <a:cubicBezTo>
                    <a:pt x="139" y="20"/>
                    <a:pt x="139" y="20"/>
                    <a:pt x="139" y="20"/>
                  </a:cubicBezTo>
                  <a:cubicBezTo>
                    <a:pt x="138" y="22"/>
                    <a:pt x="138" y="22"/>
                    <a:pt x="138" y="22"/>
                  </a:cubicBezTo>
                  <a:cubicBezTo>
                    <a:pt x="138" y="22"/>
                    <a:pt x="138" y="22"/>
                    <a:pt x="138" y="22"/>
                  </a:cubicBezTo>
                  <a:cubicBezTo>
                    <a:pt x="137" y="23"/>
                    <a:pt x="137" y="23"/>
                    <a:pt x="137" y="23"/>
                  </a:cubicBezTo>
                  <a:cubicBezTo>
                    <a:pt x="135" y="23"/>
                    <a:pt x="135" y="23"/>
                    <a:pt x="135" y="23"/>
                  </a:cubicBezTo>
                  <a:cubicBezTo>
                    <a:pt x="135" y="24"/>
                    <a:pt x="135" y="24"/>
                    <a:pt x="135" y="24"/>
                  </a:cubicBezTo>
                  <a:cubicBezTo>
                    <a:pt x="133" y="24"/>
                    <a:pt x="133" y="24"/>
                    <a:pt x="133" y="24"/>
                  </a:cubicBezTo>
                  <a:cubicBezTo>
                    <a:pt x="133" y="26"/>
                    <a:pt x="133" y="26"/>
                    <a:pt x="133" y="26"/>
                  </a:cubicBezTo>
                  <a:cubicBezTo>
                    <a:pt x="128" y="26"/>
                    <a:pt x="128" y="26"/>
                    <a:pt x="128" y="26"/>
                  </a:cubicBezTo>
                  <a:cubicBezTo>
                    <a:pt x="128" y="25"/>
                    <a:pt x="128" y="25"/>
                    <a:pt x="128" y="25"/>
                  </a:cubicBezTo>
                  <a:cubicBezTo>
                    <a:pt x="124" y="25"/>
                    <a:pt x="124" y="25"/>
                    <a:pt x="124" y="25"/>
                  </a:cubicBezTo>
                  <a:cubicBezTo>
                    <a:pt x="123" y="27"/>
                    <a:pt x="123" y="27"/>
                    <a:pt x="123" y="27"/>
                  </a:cubicBezTo>
                  <a:cubicBezTo>
                    <a:pt x="121" y="28"/>
                    <a:pt x="121" y="28"/>
                    <a:pt x="121" y="28"/>
                  </a:cubicBezTo>
                  <a:cubicBezTo>
                    <a:pt x="121" y="28"/>
                    <a:pt x="121" y="28"/>
                    <a:pt x="121" y="28"/>
                  </a:cubicBezTo>
                  <a:cubicBezTo>
                    <a:pt x="119" y="28"/>
                    <a:pt x="119" y="28"/>
                    <a:pt x="119" y="28"/>
                  </a:cubicBezTo>
                  <a:cubicBezTo>
                    <a:pt x="118" y="30"/>
                    <a:pt x="118" y="30"/>
                    <a:pt x="118" y="30"/>
                  </a:cubicBezTo>
                  <a:cubicBezTo>
                    <a:pt x="115" y="29"/>
                    <a:pt x="115" y="29"/>
                    <a:pt x="115" y="29"/>
                  </a:cubicBezTo>
                  <a:cubicBezTo>
                    <a:pt x="115" y="31"/>
                    <a:pt x="115" y="31"/>
                    <a:pt x="115" y="31"/>
                  </a:cubicBezTo>
                  <a:cubicBezTo>
                    <a:pt x="113" y="31"/>
                    <a:pt x="113" y="31"/>
                    <a:pt x="113" y="31"/>
                  </a:cubicBezTo>
                  <a:cubicBezTo>
                    <a:pt x="112" y="30"/>
                    <a:pt x="112" y="30"/>
                    <a:pt x="112" y="30"/>
                  </a:cubicBezTo>
                  <a:cubicBezTo>
                    <a:pt x="106" y="30"/>
                    <a:pt x="106" y="30"/>
                    <a:pt x="106" y="30"/>
                  </a:cubicBezTo>
                  <a:cubicBezTo>
                    <a:pt x="106" y="28"/>
                    <a:pt x="106" y="28"/>
                    <a:pt x="106" y="28"/>
                  </a:cubicBezTo>
                  <a:cubicBezTo>
                    <a:pt x="107" y="28"/>
                    <a:pt x="107" y="28"/>
                    <a:pt x="107" y="28"/>
                  </a:cubicBezTo>
                  <a:cubicBezTo>
                    <a:pt x="107" y="27"/>
                    <a:pt x="107" y="27"/>
                    <a:pt x="107" y="27"/>
                  </a:cubicBezTo>
                  <a:cubicBezTo>
                    <a:pt x="110" y="27"/>
                    <a:pt x="110" y="27"/>
                    <a:pt x="110" y="27"/>
                  </a:cubicBezTo>
                  <a:cubicBezTo>
                    <a:pt x="110" y="26"/>
                    <a:pt x="110" y="26"/>
                    <a:pt x="110" y="26"/>
                  </a:cubicBezTo>
                  <a:cubicBezTo>
                    <a:pt x="110" y="26"/>
                    <a:pt x="112" y="26"/>
                    <a:pt x="112" y="26"/>
                  </a:cubicBezTo>
                  <a:cubicBezTo>
                    <a:pt x="112" y="26"/>
                    <a:pt x="112" y="25"/>
                    <a:pt x="112" y="25"/>
                  </a:cubicBezTo>
                  <a:cubicBezTo>
                    <a:pt x="114" y="25"/>
                    <a:pt x="114" y="25"/>
                    <a:pt x="114" y="25"/>
                  </a:cubicBezTo>
                  <a:cubicBezTo>
                    <a:pt x="114" y="24"/>
                    <a:pt x="114" y="24"/>
                    <a:pt x="114" y="24"/>
                  </a:cubicBezTo>
                  <a:cubicBezTo>
                    <a:pt x="119" y="24"/>
                    <a:pt x="119" y="24"/>
                    <a:pt x="119" y="24"/>
                  </a:cubicBezTo>
                  <a:cubicBezTo>
                    <a:pt x="120" y="23"/>
                    <a:pt x="120" y="23"/>
                    <a:pt x="120" y="23"/>
                  </a:cubicBezTo>
                  <a:lnTo>
                    <a:pt x="113" y="23"/>
                  </a:lnTo>
                  <a:close/>
                  <a:moveTo>
                    <a:pt x="151" y="43"/>
                  </a:moveTo>
                  <a:cubicBezTo>
                    <a:pt x="150" y="44"/>
                    <a:pt x="150" y="44"/>
                    <a:pt x="150" y="44"/>
                  </a:cubicBezTo>
                  <a:cubicBezTo>
                    <a:pt x="148" y="44"/>
                    <a:pt x="148" y="44"/>
                    <a:pt x="148" y="44"/>
                  </a:cubicBezTo>
                  <a:cubicBezTo>
                    <a:pt x="147" y="45"/>
                    <a:pt x="147" y="45"/>
                    <a:pt x="147" y="45"/>
                  </a:cubicBezTo>
                  <a:cubicBezTo>
                    <a:pt x="142" y="45"/>
                    <a:pt x="142" y="45"/>
                    <a:pt x="142" y="45"/>
                  </a:cubicBezTo>
                  <a:cubicBezTo>
                    <a:pt x="142" y="46"/>
                    <a:pt x="142" y="46"/>
                    <a:pt x="142" y="46"/>
                  </a:cubicBezTo>
                  <a:cubicBezTo>
                    <a:pt x="140" y="46"/>
                    <a:pt x="140" y="46"/>
                    <a:pt x="140" y="46"/>
                  </a:cubicBezTo>
                  <a:cubicBezTo>
                    <a:pt x="140" y="47"/>
                    <a:pt x="140" y="47"/>
                    <a:pt x="140" y="47"/>
                  </a:cubicBezTo>
                  <a:cubicBezTo>
                    <a:pt x="138" y="47"/>
                    <a:pt x="138" y="47"/>
                    <a:pt x="138" y="47"/>
                  </a:cubicBezTo>
                  <a:cubicBezTo>
                    <a:pt x="137" y="48"/>
                    <a:pt x="137" y="48"/>
                    <a:pt x="137" y="48"/>
                  </a:cubicBezTo>
                  <a:cubicBezTo>
                    <a:pt x="135" y="48"/>
                    <a:pt x="135" y="48"/>
                    <a:pt x="135" y="48"/>
                  </a:cubicBezTo>
                  <a:cubicBezTo>
                    <a:pt x="134" y="49"/>
                    <a:pt x="134" y="49"/>
                    <a:pt x="134" y="49"/>
                  </a:cubicBezTo>
                  <a:cubicBezTo>
                    <a:pt x="127" y="49"/>
                    <a:pt x="127" y="49"/>
                    <a:pt x="127" y="49"/>
                  </a:cubicBezTo>
                  <a:cubicBezTo>
                    <a:pt x="127" y="51"/>
                    <a:pt x="127" y="51"/>
                    <a:pt x="127" y="51"/>
                  </a:cubicBezTo>
                  <a:cubicBezTo>
                    <a:pt x="126" y="50"/>
                    <a:pt x="126" y="50"/>
                    <a:pt x="126" y="50"/>
                  </a:cubicBezTo>
                  <a:cubicBezTo>
                    <a:pt x="125" y="53"/>
                    <a:pt x="125" y="53"/>
                    <a:pt x="125" y="53"/>
                  </a:cubicBezTo>
                  <a:cubicBezTo>
                    <a:pt x="120" y="53"/>
                    <a:pt x="120" y="53"/>
                    <a:pt x="120" y="53"/>
                  </a:cubicBezTo>
                  <a:cubicBezTo>
                    <a:pt x="113" y="53"/>
                    <a:pt x="113" y="53"/>
                    <a:pt x="113" y="53"/>
                  </a:cubicBezTo>
                  <a:cubicBezTo>
                    <a:pt x="110" y="53"/>
                    <a:pt x="110" y="53"/>
                    <a:pt x="110" y="53"/>
                  </a:cubicBezTo>
                  <a:cubicBezTo>
                    <a:pt x="110" y="52"/>
                    <a:pt x="110" y="52"/>
                    <a:pt x="110" y="52"/>
                  </a:cubicBezTo>
                  <a:cubicBezTo>
                    <a:pt x="112" y="52"/>
                    <a:pt x="112" y="52"/>
                    <a:pt x="112" y="52"/>
                  </a:cubicBezTo>
                  <a:cubicBezTo>
                    <a:pt x="112" y="51"/>
                    <a:pt x="112" y="51"/>
                    <a:pt x="112" y="51"/>
                  </a:cubicBezTo>
                  <a:cubicBezTo>
                    <a:pt x="117" y="51"/>
                    <a:pt x="117" y="51"/>
                    <a:pt x="117" y="51"/>
                  </a:cubicBezTo>
                  <a:cubicBezTo>
                    <a:pt x="117" y="50"/>
                    <a:pt x="117" y="50"/>
                    <a:pt x="117" y="50"/>
                  </a:cubicBezTo>
                  <a:cubicBezTo>
                    <a:pt x="119" y="49"/>
                    <a:pt x="119" y="49"/>
                    <a:pt x="119" y="49"/>
                  </a:cubicBezTo>
                  <a:cubicBezTo>
                    <a:pt x="119" y="48"/>
                    <a:pt x="119" y="48"/>
                    <a:pt x="119" y="48"/>
                  </a:cubicBezTo>
                  <a:cubicBezTo>
                    <a:pt x="123" y="48"/>
                    <a:pt x="123" y="48"/>
                    <a:pt x="123" y="48"/>
                  </a:cubicBezTo>
                  <a:cubicBezTo>
                    <a:pt x="125" y="47"/>
                    <a:pt x="125" y="47"/>
                    <a:pt x="125" y="47"/>
                  </a:cubicBezTo>
                  <a:cubicBezTo>
                    <a:pt x="125" y="46"/>
                    <a:pt x="125" y="46"/>
                    <a:pt x="125" y="46"/>
                  </a:cubicBezTo>
                  <a:cubicBezTo>
                    <a:pt x="125" y="45"/>
                    <a:pt x="125" y="45"/>
                    <a:pt x="125" y="45"/>
                  </a:cubicBezTo>
                  <a:cubicBezTo>
                    <a:pt x="125" y="45"/>
                    <a:pt x="124" y="44"/>
                    <a:pt x="124" y="43"/>
                  </a:cubicBezTo>
                  <a:cubicBezTo>
                    <a:pt x="122" y="42"/>
                    <a:pt x="125" y="42"/>
                    <a:pt x="125" y="42"/>
                  </a:cubicBezTo>
                  <a:cubicBezTo>
                    <a:pt x="126" y="43"/>
                    <a:pt x="126" y="43"/>
                    <a:pt x="126" y="43"/>
                  </a:cubicBezTo>
                  <a:cubicBezTo>
                    <a:pt x="126" y="44"/>
                    <a:pt x="126" y="44"/>
                    <a:pt x="126" y="44"/>
                  </a:cubicBezTo>
                  <a:cubicBezTo>
                    <a:pt x="127" y="44"/>
                    <a:pt x="127" y="44"/>
                    <a:pt x="127" y="44"/>
                  </a:cubicBezTo>
                  <a:cubicBezTo>
                    <a:pt x="130" y="44"/>
                    <a:pt x="130" y="44"/>
                    <a:pt x="130" y="44"/>
                  </a:cubicBezTo>
                  <a:cubicBezTo>
                    <a:pt x="130" y="45"/>
                    <a:pt x="130" y="45"/>
                    <a:pt x="130" y="45"/>
                  </a:cubicBezTo>
                  <a:cubicBezTo>
                    <a:pt x="131" y="45"/>
                    <a:pt x="131" y="45"/>
                    <a:pt x="131" y="45"/>
                  </a:cubicBezTo>
                  <a:cubicBezTo>
                    <a:pt x="131" y="46"/>
                    <a:pt x="131" y="46"/>
                    <a:pt x="131" y="46"/>
                  </a:cubicBezTo>
                  <a:cubicBezTo>
                    <a:pt x="136" y="46"/>
                    <a:pt x="136" y="46"/>
                    <a:pt x="136" y="46"/>
                  </a:cubicBezTo>
                  <a:cubicBezTo>
                    <a:pt x="136" y="45"/>
                    <a:pt x="136" y="45"/>
                    <a:pt x="136" y="45"/>
                  </a:cubicBezTo>
                  <a:cubicBezTo>
                    <a:pt x="139" y="45"/>
                    <a:pt x="139" y="45"/>
                    <a:pt x="139" y="45"/>
                  </a:cubicBezTo>
                  <a:cubicBezTo>
                    <a:pt x="140" y="44"/>
                    <a:pt x="140" y="44"/>
                    <a:pt x="140" y="44"/>
                  </a:cubicBezTo>
                  <a:cubicBezTo>
                    <a:pt x="142" y="44"/>
                    <a:pt x="142" y="44"/>
                    <a:pt x="142" y="44"/>
                  </a:cubicBezTo>
                  <a:cubicBezTo>
                    <a:pt x="142" y="43"/>
                    <a:pt x="142" y="43"/>
                    <a:pt x="142" y="43"/>
                  </a:cubicBezTo>
                  <a:cubicBezTo>
                    <a:pt x="144" y="43"/>
                    <a:pt x="144" y="43"/>
                    <a:pt x="144" y="43"/>
                  </a:cubicBezTo>
                  <a:cubicBezTo>
                    <a:pt x="144" y="42"/>
                    <a:pt x="144" y="42"/>
                    <a:pt x="144" y="42"/>
                  </a:cubicBezTo>
                  <a:cubicBezTo>
                    <a:pt x="148" y="41"/>
                    <a:pt x="148" y="41"/>
                    <a:pt x="148" y="41"/>
                  </a:cubicBezTo>
                  <a:cubicBezTo>
                    <a:pt x="147" y="41"/>
                    <a:pt x="147" y="41"/>
                    <a:pt x="147" y="41"/>
                  </a:cubicBezTo>
                  <a:cubicBezTo>
                    <a:pt x="153" y="41"/>
                    <a:pt x="153" y="41"/>
                    <a:pt x="153" y="41"/>
                  </a:cubicBezTo>
                  <a:cubicBezTo>
                    <a:pt x="153" y="41"/>
                    <a:pt x="153" y="41"/>
                    <a:pt x="153" y="41"/>
                  </a:cubicBezTo>
                  <a:cubicBezTo>
                    <a:pt x="154" y="41"/>
                    <a:pt x="154" y="41"/>
                    <a:pt x="154" y="41"/>
                  </a:cubicBezTo>
                  <a:cubicBezTo>
                    <a:pt x="154" y="42"/>
                    <a:pt x="154" y="42"/>
                    <a:pt x="154" y="42"/>
                  </a:cubicBezTo>
                  <a:cubicBezTo>
                    <a:pt x="153" y="43"/>
                    <a:pt x="153" y="43"/>
                    <a:pt x="153" y="43"/>
                  </a:cubicBezTo>
                  <a:lnTo>
                    <a:pt x="151" y="43"/>
                  </a:lnTo>
                  <a:close/>
                  <a:moveTo>
                    <a:pt x="163" y="98"/>
                  </a:moveTo>
                  <a:cubicBezTo>
                    <a:pt x="162" y="100"/>
                    <a:pt x="162" y="100"/>
                    <a:pt x="162" y="100"/>
                  </a:cubicBezTo>
                  <a:cubicBezTo>
                    <a:pt x="161" y="102"/>
                    <a:pt x="161" y="102"/>
                    <a:pt x="161" y="102"/>
                  </a:cubicBezTo>
                  <a:cubicBezTo>
                    <a:pt x="160" y="107"/>
                    <a:pt x="160" y="107"/>
                    <a:pt x="160" y="107"/>
                  </a:cubicBezTo>
                  <a:cubicBezTo>
                    <a:pt x="160" y="111"/>
                    <a:pt x="160" y="111"/>
                    <a:pt x="160" y="111"/>
                  </a:cubicBezTo>
                  <a:cubicBezTo>
                    <a:pt x="158" y="113"/>
                    <a:pt x="158" y="113"/>
                    <a:pt x="158" y="113"/>
                  </a:cubicBezTo>
                  <a:cubicBezTo>
                    <a:pt x="156" y="115"/>
                    <a:pt x="156" y="115"/>
                    <a:pt x="156" y="115"/>
                  </a:cubicBezTo>
                  <a:cubicBezTo>
                    <a:pt x="154" y="115"/>
                    <a:pt x="154" y="115"/>
                    <a:pt x="154" y="115"/>
                  </a:cubicBezTo>
                  <a:cubicBezTo>
                    <a:pt x="154" y="113"/>
                    <a:pt x="154" y="113"/>
                    <a:pt x="154" y="113"/>
                  </a:cubicBezTo>
                  <a:cubicBezTo>
                    <a:pt x="155" y="112"/>
                    <a:pt x="155" y="112"/>
                    <a:pt x="155" y="112"/>
                  </a:cubicBezTo>
                  <a:cubicBezTo>
                    <a:pt x="157" y="110"/>
                    <a:pt x="157" y="110"/>
                    <a:pt x="157" y="110"/>
                  </a:cubicBezTo>
                  <a:cubicBezTo>
                    <a:pt x="158" y="109"/>
                    <a:pt x="158" y="109"/>
                    <a:pt x="158" y="109"/>
                  </a:cubicBezTo>
                  <a:cubicBezTo>
                    <a:pt x="159" y="108"/>
                    <a:pt x="159" y="108"/>
                    <a:pt x="159" y="108"/>
                  </a:cubicBezTo>
                  <a:cubicBezTo>
                    <a:pt x="158" y="108"/>
                    <a:pt x="158" y="108"/>
                    <a:pt x="158" y="108"/>
                  </a:cubicBezTo>
                  <a:cubicBezTo>
                    <a:pt x="157" y="109"/>
                    <a:pt x="157" y="109"/>
                    <a:pt x="157" y="109"/>
                  </a:cubicBezTo>
                  <a:cubicBezTo>
                    <a:pt x="157" y="107"/>
                    <a:pt x="157" y="107"/>
                    <a:pt x="157" y="107"/>
                  </a:cubicBezTo>
                  <a:cubicBezTo>
                    <a:pt x="158" y="106"/>
                    <a:pt x="158" y="106"/>
                    <a:pt x="158" y="106"/>
                  </a:cubicBezTo>
                  <a:cubicBezTo>
                    <a:pt x="157" y="105"/>
                    <a:pt x="157" y="105"/>
                    <a:pt x="157" y="105"/>
                  </a:cubicBezTo>
                  <a:cubicBezTo>
                    <a:pt x="156" y="105"/>
                    <a:pt x="156" y="105"/>
                    <a:pt x="156" y="105"/>
                  </a:cubicBezTo>
                  <a:cubicBezTo>
                    <a:pt x="156" y="106"/>
                    <a:pt x="156" y="106"/>
                    <a:pt x="156" y="106"/>
                  </a:cubicBezTo>
                  <a:cubicBezTo>
                    <a:pt x="156" y="106"/>
                    <a:pt x="155" y="104"/>
                    <a:pt x="155" y="104"/>
                  </a:cubicBezTo>
                  <a:cubicBezTo>
                    <a:pt x="155" y="104"/>
                    <a:pt x="155" y="102"/>
                    <a:pt x="155" y="102"/>
                  </a:cubicBezTo>
                  <a:cubicBezTo>
                    <a:pt x="154" y="101"/>
                    <a:pt x="154" y="101"/>
                    <a:pt x="154" y="101"/>
                  </a:cubicBezTo>
                  <a:cubicBezTo>
                    <a:pt x="154" y="100"/>
                    <a:pt x="154" y="100"/>
                    <a:pt x="154" y="100"/>
                  </a:cubicBezTo>
                  <a:cubicBezTo>
                    <a:pt x="156" y="100"/>
                    <a:pt x="156" y="100"/>
                    <a:pt x="156" y="100"/>
                  </a:cubicBezTo>
                  <a:cubicBezTo>
                    <a:pt x="156" y="99"/>
                    <a:pt x="156" y="99"/>
                    <a:pt x="156" y="99"/>
                  </a:cubicBezTo>
                  <a:cubicBezTo>
                    <a:pt x="154" y="99"/>
                    <a:pt x="154" y="99"/>
                    <a:pt x="154" y="99"/>
                  </a:cubicBezTo>
                  <a:cubicBezTo>
                    <a:pt x="154" y="98"/>
                    <a:pt x="154" y="98"/>
                    <a:pt x="154" y="98"/>
                  </a:cubicBezTo>
                  <a:cubicBezTo>
                    <a:pt x="155" y="96"/>
                    <a:pt x="155" y="96"/>
                    <a:pt x="155" y="96"/>
                  </a:cubicBezTo>
                  <a:cubicBezTo>
                    <a:pt x="157" y="94"/>
                    <a:pt x="157" y="94"/>
                    <a:pt x="157" y="94"/>
                  </a:cubicBezTo>
                  <a:cubicBezTo>
                    <a:pt x="157" y="94"/>
                    <a:pt x="159" y="93"/>
                    <a:pt x="159" y="93"/>
                  </a:cubicBezTo>
                  <a:cubicBezTo>
                    <a:pt x="160" y="93"/>
                    <a:pt x="162" y="94"/>
                    <a:pt x="162" y="94"/>
                  </a:cubicBezTo>
                  <a:cubicBezTo>
                    <a:pt x="163" y="94"/>
                    <a:pt x="163" y="94"/>
                    <a:pt x="163" y="94"/>
                  </a:cubicBezTo>
                  <a:lnTo>
                    <a:pt x="163" y="9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5" name="Freeform 52"/>
            <p:cNvSpPr>
              <a:spLocks/>
            </p:cNvSpPr>
            <p:nvPr/>
          </p:nvSpPr>
          <p:spPr bwMode="auto">
            <a:xfrm>
              <a:off x="5630516" y="2692549"/>
              <a:ext cx="217488" cy="180975"/>
            </a:xfrm>
            <a:custGeom>
              <a:avLst/>
              <a:gdLst>
                <a:gd name="T0" fmla="*/ 5 w 48"/>
                <a:gd name="T1" fmla="*/ 12 h 40"/>
                <a:gd name="T2" fmla="*/ 9 w 48"/>
                <a:gd name="T3" fmla="*/ 14 h 40"/>
                <a:gd name="T4" fmla="*/ 8 w 48"/>
                <a:gd name="T5" fmla="*/ 18 h 40"/>
                <a:gd name="T6" fmla="*/ 7 w 48"/>
                <a:gd name="T7" fmla="*/ 21 h 40"/>
                <a:gd name="T8" fmla="*/ 8 w 48"/>
                <a:gd name="T9" fmla="*/ 26 h 40"/>
                <a:gd name="T10" fmla="*/ 10 w 48"/>
                <a:gd name="T11" fmla="*/ 27 h 40"/>
                <a:gd name="T12" fmla="*/ 13 w 48"/>
                <a:gd name="T13" fmla="*/ 26 h 40"/>
                <a:gd name="T14" fmla="*/ 20 w 48"/>
                <a:gd name="T15" fmla="*/ 24 h 40"/>
                <a:gd name="T16" fmla="*/ 10 w 48"/>
                <a:gd name="T17" fmla="*/ 29 h 40"/>
                <a:gd name="T18" fmla="*/ 13 w 48"/>
                <a:gd name="T19" fmla="*/ 36 h 40"/>
                <a:gd name="T20" fmla="*/ 20 w 48"/>
                <a:gd name="T21" fmla="*/ 32 h 40"/>
                <a:gd name="T22" fmla="*/ 29 w 48"/>
                <a:gd name="T23" fmla="*/ 30 h 40"/>
                <a:gd name="T24" fmla="*/ 38 w 48"/>
                <a:gd name="T25" fmla="*/ 27 h 40"/>
                <a:gd name="T26" fmla="*/ 45 w 48"/>
                <a:gd name="T27" fmla="*/ 23 h 40"/>
                <a:gd name="T28" fmla="*/ 44 w 48"/>
                <a:gd name="T29" fmla="*/ 19 h 40"/>
                <a:gd name="T30" fmla="*/ 44 w 48"/>
                <a:gd name="T31" fmla="*/ 15 h 40"/>
                <a:gd name="T32" fmla="*/ 39 w 48"/>
                <a:gd name="T33" fmla="*/ 19 h 40"/>
                <a:gd name="T34" fmla="*/ 35 w 48"/>
                <a:gd name="T35" fmla="*/ 21 h 40"/>
                <a:gd name="T36" fmla="*/ 30 w 48"/>
                <a:gd name="T37" fmla="*/ 21 h 40"/>
                <a:gd name="T38" fmla="*/ 23 w 48"/>
                <a:gd name="T39" fmla="*/ 18 h 40"/>
                <a:gd name="T40" fmla="*/ 25 w 48"/>
                <a:gd name="T41" fmla="*/ 12 h 40"/>
                <a:gd name="T42" fmla="*/ 29 w 48"/>
                <a:gd name="T43" fmla="*/ 9 h 40"/>
                <a:gd name="T44" fmla="*/ 31 w 48"/>
                <a:gd name="T45" fmla="*/ 2 h 40"/>
                <a:gd name="T46" fmla="*/ 19 w 48"/>
                <a:gd name="T47" fmla="*/ 2 h 40"/>
                <a:gd name="T48" fmla="*/ 8 w 48"/>
                <a:gd name="T49" fmla="*/ 7 h 40"/>
                <a:gd name="T50" fmla="*/ 0 w 48"/>
                <a:gd name="T51" fmla="*/ 12 h 40"/>
                <a:gd name="T52" fmla="*/ 5 w 48"/>
                <a:gd name="T5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0">
                  <a:moveTo>
                    <a:pt x="5" y="12"/>
                  </a:moveTo>
                  <a:cubicBezTo>
                    <a:pt x="8" y="12"/>
                    <a:pt x="9" y="12"/>
                    <a:pt x="9" y="14"/>
                  </a:cubicBezTo>
                  <a:cubicBezTo>
                    <a:pt x="9" y="16"/>
                    <a:pt x="9" y="17"/>
                    <a:pt x="8" y="18"/>
                  </a:cubicBezTo>
                  <a:cubicBezTo>
                    <a:pt x="8" y="20"/>
                    <a:pt x="7" y="20"/>
                    <a:pt x="7" y="21"/>
                  </a:cubicBezTo>
                  <a:cubicBezTo>
                    <a:pt x="7" y="23"/>
                    <a:pt x="7" y="25"/>
                    <a:pt x="8" y="26"/>
                  </a:cubicBezTo>
                  <a:cubicBezTo>
                    <a:pt x="8" y="26"/>
                    <a:pt x="9" y="27"/>
                    <a:pt x="10" y="27"/>
                  </a:cubicBezTo>
                  <a:cubicBezTo>
                    <a:pt x="11" y="27"/>
                    <a:pt x="12" y="26"/>
                    <a:pt x="13" y="26"/>
                  </a:cubicBezTo>
                  <a:cubicBezTo>
                    <a:pt x="16" y="26"/>
                    <a:pt x="18" y="24"/>
                    <a:pt x="20" y="24"/>
                  </a:cubicBezTo>
                  <a:cubicBezTo>
                    <a:pt x="22" y="23"/>
                    <a:pt x="13" y="25"/>
                    <a:pt x="10" y="29"/>
                  </a:cubicBezTo>
                  <a:cubicBezTo>
                    <a:pt x="7" y="34"/>
                    <a:pt x="9" y="40"/>
                    <a:pt x="13" y="36"/>
                  </a:cubicBezTo>
                  <a:cubicBezTo>
                    <a:pt x="17" y="32"/>
                    <a:pt x="16" y="32"/>
                    <a:pt x="20" y="32"/>
                  </a:cubicBezTo>
                  <a:cubicBezTo>
                    <a:pt x="24" y="32"/>
                    <a:pt x="27" y="30"/>
                    <a:pt x="29" y="30"/>
                  </a:cubicBezTo>
                  <a:cubicBezTo>
                    <a:pt x="31" y="30"/>
                    <a:pt x="37" y="27"/>
                    <a:pt x="38" y="27"/>
                  </a:cubicBezTo>
                  <a:cubicBezTo>
                    <a:pt x="39" y="27"/>
                    <a:pt x="42" y="26"/>
                    <a:pt x="45" y="23"/>
                  </a:cubicBezTo>
                  <a:cubicBezTo>
                    <a:pt x="48" y="21"/>
                    <a:pt x="47" y="19"/>
                    <a:pt x="44" y="19"/>
                  </a:cubicBezTo>
                  <a:cubicBezTo>
                    <a:pt x="41" y="20"/>
                    <a:pt x="45" y="15"/>
                    <a:pt x="44" y="15"/>
                  </a:cubicBezTo>
                  <a:cubicBezTo>
                    <a:pt x="43" y="15"/>
                    <a:pt x="39" y="17"/>
                    <a:pt x="39" y="19"/>
                  </a:cubicBezTo>
                  <a:cubicBezTo>
                    <a:pt x="39" y="21"/>
                    <a:pt x="36" y="21"/>
                    <a:pt x="35" y="21"/>
                  </a:cubicBezTo>
                  <a:cubicBezTo>
                    <a:pt x="34" y="21"/>
                    <a:pt x="32" y="22"/>
                    <a:pt x="30" y="21"/>
                  </a:cubicBezTo>
                  <a:cubicBezTo>
                    <a:pt x="27" y="21"/>
                    <a:pt x="23" y="20"/>
                    <a:pt x="23" y="18"/>
                  </a:cubicBezTo>
                  <a:cubicBezTo>
                    <a:pt x="24" y="16"/>
                    <a:pt x="24" y="13"/>
                    <a:pt x="25" y="12"/>
                  </a:cubicBezTo>
                  <a:cubicBezTo>
                    <a:pt x="27" y="10"/>
                    <a:pt x="27" y="11"/>
                    <a:pt x="29" y="9"/>
                  </a:cubicBezTo>
                  <a:cubicBezTo>
                    <a:pt x="31" y="7"/>
                    <a:pt x="36" y="2"/>
                    <a:pt x="31" y="2"/>
                  </a:cubicBezTo>
                  <a:cubicBezTo>
                    <a:pt x="25" y="2"/>
                    <a:pt x="24" y="0"/>
                    <a:pt x="19" y="2"/>
                  </a:cubicBezTo>
                  <a:cubicBezTo>
                    <a:pt x="14" y="4"/>
                    <a:pt x="10" y="7"/>
                    <a:pt x="8" y="7"/>
                  </a:cubicBezTo>
                  <a:cubicBezTo>
                    <a:pt x="7" y="7"/>
                    <a:pt x="3" y="9"/>
                    <a:pt x="0" y="12"/>
                  </a:cubicBezTo>
                  <a:cubicBezTo>
                    <a:pt x="1" y="12"/>
                    <a:pt x="2" y="12"/>
                    <a:pt x="5"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6" name="Freeform 53"/>
            <p:cNvSpPr>
              <a:spLocks/>
            </p:cNvSpPr>
            <p:nvPr/>
          </p:nvSpPr>
          <p:spPr bwMode="auto">
            <a:xfrm>
              <a:off x="4925666" y="3575199"/>
              <a:ext cx="58738" cy="77788"/>
            </a:xfrm>
            <a:custGeom>
              <a:avLst/>
              <a:gdLst>
                <a:gd name="T0" fmla="*/ 6 w 13"/>
                <a:gd name="T1" fmla="*/ 2 h 17"/>
                <a:gd name="T2" fmla="*/ 2 w 13"/>
                <a:gd name="T3" fmla="*/ 5 h 17"/>
                <a:gd name="T4" fmla="*/ 1 w 13"/>
                <a:gd name="T5" fmla="*/ 6 h 17"/>
                <a:gd name="T6" fmla="*/ 1 w 13"/>
                <a:gd name="T7" fmla="*/ 6 h 17"/>
                <a:gd name="T8" fmla="*/ 1 w 13"/>
                <a:gd name="T9" fmla="*/ 9 h 17"/>
                <a:gd name="T10" fmla="*/ 1 w 13"/>
                <a:gd name="T11" fmla="*/ 13 h 17"/>
                <a:gd name="T12" fmla="*/ 0 w 13"/>
                <a:gd name="T13" fmla="*/ 16 h 17"/>
                <a:gd name="T14" fmla="*/ 1 w 13"/>
                <a:gd name="T15" fmla="*/ 17 h 17"/>
                <a:gd name="T16" fmla="*/ 3 w 13"/>
                <a:gd name="T17" fmla="*/ 17 h 17"/>
                <a:gd name="T18" fmla="*/ 3 w 13"/>
                <a:gd name="T19" fmla="*/ 16 h 17"/>
                <a:gd name="T20" fmla="*/ 8 w 13"/>
                <a:gd name="T21" fmla="*/ 11 h 17"/>
                <a:gd name="T22" fmla="*/ 11 w 13"/>
                <a:gd name="T23" fmla="*/ 3 h 17"/>
                <a:gd name="T24" fmla="*/ 13 w 13"/>
                <a:gd name="T25" fmla="*/ 0 h 17"/>
                <a:gd name="T26" fmla="*/ 10 w 13"/>
                <a:gd name="T27" fmla="*/ 0 h 17"/>
                <a:gd name="T28" fmla="*/ 6 w 13"/>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6" y="2"/>
                  </a:moveTo>
                  <a:cubicBezTo>
                    <a:pt x="5" y="2"/>
                    <a:pt x="2" y="4"/>
                    <a:pt x="2" y="5"/>
                  </a:cubicBezTo>
                  <a:cubicBezTo>
                    <a:pt x="2" y="5"/>
                    <a:pt x="2" y="6"/>
                    <a:pt x="1" y="6"/>
                  </a:cubicBezTo>
                  <a:cubicBezTo>
                    <a:pt x="1" y="6"/>
                    <a:pt x="1" y="6"/>
                    <a:pt x="1" y="6"/>
                  </a:cubicBezTo>
                  <a:cubicBezTo>
                    <a:pt x="1" y="9"/>
                    <a:pt x="1" y="9"/>
                    <a:pt x="1" y="9"/>
                  </a:cubicBezTo>
                  <a:cubicBezTo>
                    <a:pt x="1" y="13"/>
                    <a:pt x="1" y="13"/>
                    <a:pt x="1" y="13"/>
                  </a:cubicBezTo>
                  <a:cubicBezTo>
                    <a:pt x="0" y="16"/>
                    <a:pt x="0" y="16"/>
                    <a:pt x="0" y="16"/>
                  </a:cubicBezTo>
                  <a:cubicBezTo>
                    <a:pt x="0" y="16"/>
                    <a:pt x="1" y="17"/>
                    <a:pt x="1" y="17"/>
                  </a:cubicBezTo>
                  <a:cubicBezTo>
                    <a:pt x="1" y="17"/>
                    <a:pt x="2" y="17"/>
                    <a:pt x="3" y="17"/>
                  </a:cubicBezTo>
                  <a:cubicBezTo>
                    <a:pt x="3" y="17"/>
                    <a:pt x="3" y="16"/>
                    <a:pt x="3" y="16"/>
                  </a:cubicBezTo>
                  <a:cubicBezTo>
                    <a:pt x="7" y="13"/>
                    <a:pt x="5" y="15"/>
                    <a:pt x="8" y="11"/>
                  </a:cubicBezTo>
                  <a:cubicBezTo>
                    <a:pt x="10" y="7"/>
                    <a:pt x="8" y="8"/>
                    <a:pt x="11" y="3"/>
                  </a:cubicBezTo>
                  <a:cubicBezTo>
                    <a:pt x="12" y="1"/>
                    <a:pt x="13" y="0"/>
                    <a:pt x="13" y="0"/>
                  </a:cubicBezTo>
                  <a:cubicBezTo>
                    <a:pt x="13" y="0"/>
                    <a:pt x="11" y="0"/>
                    <a:pt x="10" y="0"/>
                  </a:cubicBezTo>
                  <a:cubicBezTo>
                    <a:pt x="9" y="0"/>
                    <a:pt x="8" y="1"/>
                    <a:pt x="6"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7" name="Freeform 54"/>
            <p:cNvSpPr>
              <a:spLocks/>
            </p:cNvSpPr>
            <p:nvPr/>
          </p:nvSpPr>
          <p:spPr bwMode="auto">
            <a:xfrm>
              <a:off x="4338291" y="3165624"/>
              <a:ext cx="687388" cy="528638"/>
            </a:xfrm>
            <a:custGeom>
              <a:avLst/>
              <a:gdLst>
                <a:gd name="T0" fmla="*/ 85 w 151"/>
                <a:gd name="T1" fmla="*/ 39 h 116"/>
                <a:gd name="T2" fmla="*/ 84 w 151"/>
                <a:gd name="T3" fmla="*/ 30 h 116"/>
                <a:gd name="T4" fmla="*/ 80 w 151"/>
                <a:gd name="T5" fmla="*/ 20 h 116"/>
                <a:gd name="T6" fmla="*/ 71 w 151"/>
                <a:gd name="T7" fmla="*/ 21 h 116"/>
                <a:gd name="T8" fmla="*/ 65 w 151"/>
                <a:gd name="T9" fmla="*/ 23 h 116"/>
                <a:gd name="T10" fmla="*/ 61 w 151"/>
                <a:gd name="T11" fmla="*/ 15 h 116"/>
                <a:gd name="T12" fmla="*/ 56 w 151"/>
                <a:gd name="T13" fmla="*/ 7 h 116"/>
                <a:gd name="T14" fmla="*/ 47 w 151"/>
                <a:gd name="T15" fmla="*/ 7 h 116"/>
                <a:gd name="T16" fmla="*/ 34 w 151"/>
                <a:gd name="T17" fmla="*/ 10 h 116"/>
                <a:gd name="T18" fmla="*/ 21 w 151"/>
                <a:gd name="T19" fmla="*/ 5 h 116"/>
                <a:gd name="T20" fmla="*/ 10 w 151"/>
                <a:gd name="T21" fmla="*/ 0 h 116"/>
                <a:gd name="T22" fmla="*/ 0 w 151"/>
                <a:gd name="T23" fmla="*/ 2 h 116"/>
                <a:gd name="T24" fmla="*/ 4 w 151"/>
                <a:gd name="T25" fmla="*/ 22 h 116"/>
                <a:gd name="T26" fmla="*/ 4 w 151"/>
                <a:gd name="T27" fmla="*/ 32 h 116"/>
                <a:gd name="T28" fmla="*/ 12 w 151"/>
                <a:gd name="T29" fmla="*/ 41 h 116"/>
                <a:gd name="T30" fmla="*/ 12 w 151"/>
                <a:gd name="T31" fmla="*/ 51 h 116"/>
                <a:gd name="T32" fmla="*/ 25 w 151"/>
                <a:gd name="T33" fmla="*/ 63 h 116"/>
                <a:gd name="T34" fmla="*/ 19 w 151"/>
                <a:gd name="T35" fmla="*/ 41 h 116"/>
                <a:gd name="T36" fmla="*/ 12 w 151"/>
                <a:gd name="T37" fmla="*/ 21 h 116"/>
                <a:gd name="T38" fmla="*/ 16 w 151"/>
                <a:gd name="T39" fmla="*/ 9 h 116"/>
                <a:gd name="T40" fmla="*/ 20 w 151"/>
                <a:gd name="T41" fmla="*/ 30 h 116"/>
                <a:gd name="T42" fmla="*/ 29 w 151"/>
                <a:gd name="T43" fmla="*/ 41 h 116"/>
                <a:gd name="T44" fmla="*/ 35 w 151"/>
                <a:gd name="T45" fmla="*/ 51 h 116"/>
                <a:gd name="T46" fmla="*/ 44 w 151"/>
                <a:gd name="T47" fmla="*/ 75 h 116"/>
                <a:gd name="T48" fmla="*/ 54 w 151"/>
                <a:gd name="T49" fmla="*/ 93 h 116"/>
                <a:gd name="T50" fmla="*/ 75 w 151"/>
                <a:gd name="T51" fmla="*/ 103 h 116"/>
                <a:gd name="T52" fmla="*/ 93 w 151"/>
                <a:gd name="T53" fmla="*/ 109 h 116"/>
                <a:gd name="T54" fmla="*/ 109 w 151"/>
                <a:gd name="T55" fmla="*/ 115 h 116"/>
                <a:gd name="T56" fmla="*/ 112 w 151"/>
                <a:gd name="T57" fmla="*/ 114 h 116"/>
                <a:gd name="T58" fmla="*/ 114 w 151"/>
                <a:gd name="T59" fmla="*/ 107 h 116"/>
                <a:gd name="T60" fmla="*/ 121 w 151"/>
                <a:gd name="T61" fmla="*/ 106 h 116"/>
                <a:gd name="T62" fmla="*/ 122 w 151"/>
                <a:gd name="T63" fmla="*/ 103 h 116"/>
                <a:gd name="T64" fmla="*/ 118 w 151"/>
                <a:gd name="T65" fmla="*/ 99 h 116"/>
                <a:gd name="T66" fmla="*/ 121 w 151"/>
                <a:gd name="T67" fmla="*/ 96 h 116"/>
                <a:gd name="T68" fmla="*/ 129 w 151"/>
                <a:gd name="T69" fmla="*/ 95 h 116"/>
                <a:gd name="T70" fmla="*/ 131 w 151"/>
                <a:gd name="T71" fmla="*/ 95 h 116"/>
                <a:gd name="T72" fmla="*/ 139 w 151"/>
                <a:gd name="T73" fmla="*/ 90 h 116"/>
                <a:gd name="T74" fmla="*/ 143 w 151"/>
                <a:gd name="T75" fmla="*/ 86 h 116"/>
                <a:gd name="T76" fmla="*/ 144 w 151"/>
                <a:gd name="T77" fmla="*/ 71 h 116"/>
                <a:gd name="T78" fmla="*/ 122 w 151"/>
                <a:gd name="T79" fmla="*/ 86 h 116"/>
                <a:gd name="T80" fmla="*/ 116 w 151"/>
                <a:gd name="T81" fmla="*/ 91 h 116"/>
                <a:gd name="T82" fmla="*/ 99 w 151"/>
                <a:gd name="T83" fmla="*/ 89 h 116"/>
                <a:gd name="T84" fmla="*/ 89 w 151"/>
                <a:gd name="T85" fmla="*/ 74 h 116"/>
                <a:gd name="T86" fmla="*/ 95 w 151"/>
                <a:gd name="T87" fmla="*/ 46 h 116"/>
                <a:gd name="T88" fmla="*/ 92 w 151"/>
                <a:gd name="T89"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16">
                  <a:moveTo>
                    <a:pt x="88" y="41"/>
                  </a:moveTo>
                  <a:cubicBezTo>
                    <a:pt x="87" y="41"/>
                    <a:pt x="86" y="41"/>
                    <a:pt x="85" y="39"/>
                  </a:cubicBezTo>
                  <a:cubicBezTo>
                    <a:pt x="85" y="38"/>
                    <a:pt x="86" y="36"/>
                    <a:pt x="86" y="34"/>
                  </a:cubicBezTo>
                  <a:cubicBezTo>
                    <a:pt x="85" y="33"/>
                    <a:pt x="84" y="31"/>
                    <a:pt x="84" y="30"/>
                  </a:cubicBezTo>
                  <a:cubicBezTo>
                    <a:pt x="83" y="29"/>
                    <a:pt x="83" y="27"/>
                    <a:pt x="82" y="25"/>
                  </a:cubicBezTo>
                  <a:cubicBezTo>
                    <a:pt x="82" y="23"/>
                    <a:pt x="81" y="21"/>
                    <a:pt x="80" y="20"/>
                  </a:cubicBezTo>
                  <a:cubicBezTo>
                    <a:pt x="78" y="20"/>
                    <a:pt x="78" y="19"/>
                    <a:pt x="76" y="19"/>
                  </a:cubicBezTo>
                  <a:cubicBezTo>
                    <a:pt x="73" y="19"/>
                    <a:pt x="72" y="19"/>
                    <a:pt x="71" y="21"/>
                  </a:cubicBezTo>
                  <a:cubicBezTo>
                    <a:pt x="70" y="23"/>
                    <a:pt x="71" y="25"/>
                    <a:pt x="69" y="24"/>
                  </a:cubicBezTo>
                  <a:cubicBezTo>
                    <a:pt x="66" y="23"/>
                    <a:pt x="66" y="24"/>
                    <a:pt x="65" y="23"/>
                  </a:cubicBezTo>
                  <a:cubicBezTo>
                    <a:pt x="64" y="21"/>
                    <a:pt x="62" y="20"/>
                    <a:pt x="62" y="18"/>
                  </a:cubicBezTo>
                  <a:cubicBezTo>
                    <a:pt x="61" y="17"/>
                    <a:pt x="62" y="17"/>
                    <a:pt x="61" y="15"/>
                  </a:cubicBezTo>
                  <a:cubicBezTo>
                    <a:pt x="61" y="13"/>
                    <a:pt x="61" y="12"/>
                    <a:pt x="59" y="11"/>
                  </a:cubicBezTo>
                  <a:cubicBezTo>
                    <a:pt x="58" y="10"/>
                    <a:pt x="58" y="8"/>
                    <a:pt x="56" y="7"/>
                  </a:cubicBezTo>
                  <a:cubicBezTo>
                    <a:pt x="55" y="6"/>
                    <a:pt x="56" y="6"/>
                    <a:pt x="53" y="6"/>
                  </a:cubicBezTo>
                  <a:cubicBezTo>
                    <a:pt x="50" y="6"/>
                    <a:pt x="48" y="6"/>
                    <a:pt x="47" y="7"/>
                  </a:cubicBezTo>
                  <a:cubicBezTo>
                    <a:pt x="46" y="8"/>
                    <a:pt x="44" y="10"/>
                    <a:pt x="44" y="10"/>
                  </a:cubicBezTo>
                  <a:cubicBezTo>
                    <a:pt x="43" y="10"/>
                    <a:pt x="38" y="10"/>
                    <a:pt x="34" y="10"/>
                  </a:cubicBezTo>
                  <a:cubicBezTo>
                    <a:pt x="31" y="9"/>
                    <a:pt x="29" y="10"/>
                    <a:pt x="27" y="9"/>
                  </a:cubicBezTo>
                  <a:cubicBezTo>
                    <a:pt x="26" y="7"/>
                    <a:pt x="23" y="7"/>
                    <a:pt x="21" y="5"/>
                  </a:cubicBezTo>
                  <a:cubicBezTo>
                    <a:pt x="18" y="4"/>
                    <a:pt x="15" y="3"/>
                    <a:pt x="15" y="3"/>
                  </a:cubicBezTo>
                  <a:cubicBezTo>
                    <a:pt x="14" y="2"/>
                    <a:pt x="12" y="0"/>
                    <a:pt x="10" y="0"/>
                  </a:cubicBezTo>
                  <a:cubicBezTo>
                    <a:pt x="7" y="1"/>
                    <a:pt x="7" y="2"/>
                    <a:pt x="5" y="2"/>
                  </a:cubicBezTo>
                  <a:cubicBezTo>
                    <a:pt x="3" y="2"/>
                    <a:pt x="1" y="2"/>
                    <a:pt x="0" y="2"/>
                  </a:cubicBezTo>
                  <a:cubicBezTo>
                    <a:pt x="1" y="7"/>
                    <a:pt x="1" y="16"/>
                    <a:pt x="1" y="16"/>
                  </a:cubicBezTo>
                  <a:cubicBezTo>
                    <a:pt x="1" y="16"/>
                    <a:pt x="1" y="19"/>
                    <a:pt x="4" y="22"/>
                  </a:cubicBezTo>
                  <a:cubicBezTo>
                    <a:pt x="6" y="25"/>
                    <a:pt x="8" y="25"/>
                    <a:pt x="7" y="28"/>
                  </a:cubicBezTo>
                  <a:cubicBezTo>
                    <a:pt x="7" y="31"/>
                    <a:pt x="6" y="32"/>
                    <a:pt x="4" y="32"/>
                  </a:cubicBezTo>
                  <a:cubicBezTo>
                    <a:pt x="1" y="32"/>
                    <a:pt x="2" y="33"/>
                    <a:pt x="5" y="36"/>
                  </a:cubicBezTo>
                  <a:cubicBezTo>
                    <a:pt x="8" y="39"/>
                    <a:pt x="11" y="37"/>
                    <a:pt x="12" y="41"/>
                  </a:cubicBezTo>
                  <a:cubicBezTo>
                    <a:pt x="13" y="44"/>
                    <a:pt x="13" y="44"/>
                    <a:pt x="13" y="46"/>
                  </a:cubicBezTo>
                  <a:cubicBezTo>
                    <a:pt x="13" y="47"/>
                    <a:pt x="12" y="51"/>
                    <a:pt x="12" y="51"/>
                  </a:cubicBezTo>
                  <a:cubicBezTo>
                    <a:pt x="20" y="58"/>
                    <a:pt x="20" y="58"/>
                    <a:pt x="20" y="58"/>
                  </a:cubicBezTo>
                  <a:cubicBezTo>
                    <a:pt x="20" y="58"/>
                    <a:pt x="23" y="68"/>
                    <a:pt x="25" y="63"/>
                  </a:cubicBezTo>
                  <a:cubicBezTo>
                    <a:pt x="26" y="58"/>
                    <a:pt x="25" y="56"/>
                    <a:pt x="22" y="54"/>
                  </a:cubicBezTo>
                  <a:cubicBezTo>
                    <a:pt x="19" y="52"/>
                    <a:pt x="20" y="46"/>
                    <a:pt x="19" y="41"/>
                  </a:cubicBezTo>
                  <a:cubicBezTo>
                    <a:pt x="19" y="36"/>
                    <a:pt x="15" y="35"/>
                    <a:pt x="15" y="30"/>
                  </a:cubicBezTo>
                  <a:cubicBezTo>
                    <a:pt x="14" y="26"/>
                    <a:pt x="13" y="23"/>
                    <a:pt x="12" y="21"/>
                  </a:cubicBezTo>
                  <a:cubicBezTo>
                    <a:pt x="11" y="20"/>
                    <a:pt x="8" y="19"/>
                    <a:pt x="10" y="15"/>
                  </a:cubicBezTo>
                  <a:cubicBezTo>
                    <a:pt x="13" y="11"/>
                    <a:pt x="12" y="7"/>
                    <a:pt x="16" y="9"/>
                  </a:cubicBezTo>
                  <a:cubicBezTo>
                    <a:pt x="20" y="11"/>
                    <a:pt x="19" y="14"/>
                    <a:pt x="19" y="19"/>
                  </a:cubicBezTo>
                  <a:cubicBezTo>
                    <a:pt x="19" y="23"/>
                    <a:pt x="18" y="28"/>
                    <a:pt x="20" y="30"/>
                  </a:cubicBezTo>
                  <a:cubicBezTo>
                    <a:pt x="22" y="32"/>
                    <a:pt x="25" y="31"/>
                    <a:pt x="25" y="33"/>
                  </a:cubicBezTo>
                  <a:cubicBezTo>
                    <a:pt x="25" y="36"/>
                    <a:pt x="28" y="39"/>
                    <a:pt x="29" y="41"/>
                  </a:cubicBezTo>
                  <a:cubicBezTo>
                    <a:pt x="31" y="42"/>
                    <a:pt x="29" y="41"/>
                    <a:pt x="30" y="45"/>
                  </a:cubicBezTo>
                  <a:cubicBezTo>
                    <a:pt x="31" y="48"/>
                    <a:pt x="33" y="46"/>
                    <a:pt x="35" y="51"/>
                  </a:cubicBezTo>
                  <a:cubicBezTo>
                    <a:pt x="37" y="55"/>
                    <a:pt x="45" y="60"/>
                    <a:pt x="45" y="66"/>
                  </a:cubicBezTo>
                  <a:cubicBezTo>
                    <a:pt x="45" y="72"/>
                    <a:pt x="46" y="73"/>
                    <a:pt x="44" y="75"/>
                  </a:cubicBezTo>
                  <a:cubicBezTo>
                    <a:pt x="42" y="78"/>
                    <a:pt x="40" y="80"/>
                    <a:pt x="42" y="82"/>
                  </a:cubicBezTo>
                  <a:cubicBezTo>
                    <a:pt x="45" y="85"/>
                    <a:pt x="52" y="93"/>
                    <a:pt x="54" y="93"/>
                  </a:cubicBezTo>
                  <a:cubicBezTo>
                    <a:pt x="57" y="93"/>
                    <a:pt x="62" y="94"/>
                    <a:pt x="62" y="94"/>
                  </a:cubicBezTo>
                  <a:cubicBezTo>
                    <a:pt x="62" y="94"/>
                    <a:pt x="71" y="101"/>
                    <a:pt x="75" y="103"/>
                  </a:cubicBezTo>
                  <a:cubicBezTo>
                    <a:pt x="79" y="105"/>
                    <a:pt x="77" y="105"/>
                    <a:pt x="82" y="107"/>
                  </a:cubicBezTo>
                  <a:cubicBezTo>
                    <a:pt x="86" y="108"/>
                    <a:pt x="92" y="112"/>
                    <a:pt x="93" y="109"/>
                  </a:cubicBezTo>
                  <a:cubicBezTo>
                    <a:pt x="94" y="107"/>
                    <a:pt x="97" y="104"/>
                    <a:pt x="100" y="105"/>
                  </a:cubicBezTo>
                  <a:cubicBezTo>
                    <a:pt x="103" y="106"/>
                    <a:pt x="108" y="114"/>
                    <a:pt x="109" y="115"/>
                  </a:cubicBezTo>
                  <a:cubicBezTo>
                    <a:pt x="110" y="115"/>
                    <a:pt x="110" y="116"/>
                    <a:pt x="111" y="116"/>
                  </a:cubicBezTo>
                  <a:cubicBezTo>
                    <a:pt x="111" y="116"/>
                    <a:pt x="112" y="115"/>
                    <a:pt x="112" y="114"/>
                  </a:cubicBezTo>
                  <a:cubicBezTo>
                    <a:pt x="112" y="114"/>
                    <a:pt x="112" y="112"/>
                    <a:pt x="112" y="112"/>
                  </a:cubicBezTo>
                  <a:cubicBezTo>
                    <a:pt x="112" y="111"/>
                    <a:pt x="114" y="109"/>
                    <a:pt x="114" y="107"/>
                  </a:cubicBezTo>
                  <a:cubicBezTo>
                    <a:pt x="114" y="106"/>
                    <a:pt x="116" y="106"/>
                    <a:pt x="117" y="106"/>
                  </a:cubicBezTo>
                  <a:cubicBezTo>
                    <a:pt x="118" y="106"/>
                    <a:pt x="121" y="106"/>
                    <a:pt x="121" y="106"/>
                  </a:cubicBezTo>
                  <a:cubicBezTo>
                    <a:pt x="121" y="106"/>
                    <a:pt x="123" y="105"/>
                    <a:pt x="123" y="105"/>
                  </a:cubicBezTo>
                  <a:cubicBezTo>
                    <a:pt x="123" y="104"/>
                    <a:pt x="123" y="103"/>
                    <a:pt x="122" y="103"/>
                  </a:cubicBezTo>
                  <a:cubicBezTo>
                    <a:pt x="121" y="102"/>
                    <a:pt x="120" y="101"/>
                    <a:pt x="119" y="100"/>
                  </a:cubicBezTo>
                  <a:cubicBezTo>
                    <a:pt x="119" y="100"/>
                    <a:pt x="118" y="99"/>
                    <a:pt x="118" y="99"/>
                  </a:cubicBezTo>
                  <a:cubicBezTo>
                    <a:pt x="120" y="98"/>
                    <a:pt x="120" y="98"/>
                    <a:pt x="120" y="98"/>
                  </a:cubicBezTo>
                  <a:cubicBezTo>
                    <a:pt x="121" y="96"/>
                    <a:pt x="121" y="96"/>
                    <a:pt x="121" y="96"/>
                  </a:cubicBezTo>
                  <a:cubicBezTo>
                    <a:pt x="124" y="95"/>
                    <a:pt x="124" y="95"/>
                    <a:pt x="124" y="95"/>
                  </a:cubicBezTo>
                  <a:cubicBezTo>
                    <a:pt x="124" y="95"/>
                    <a:pt x="128" y="95"/>
                    <a:pt x="129" y="95"/>
                  </a:cubicBezTo>
                  <a:cubicBezTo>
                    <a:pt x="129" y="95"/>
                    <a:pt x="130" y="96"/>
                    <a:pt x="130" y="96"/>
                  </a:cubicBezTo>
                  <a:cubicBezTo>
                    <a:pt x="131" y="96"/>
                    <a:pt x="131" y="95"/>
                    <a:pt x="131" y="95"/>
                  </a:cubicBezTo>
                  <a:cubicBezTo>
                    <a:pt x="131" y="94"/>
                    <a:pt x="134" y="92"/>
                    <a:pt x="135" y="92"/>
                  </a:cubicBezTo>
                  <a:cubicBezTo>
                    <a:pt x="137" y="91"/>
                    <a:pt x="138" y="90"/>
                    <a:pt x="139" y="90"/>
                  </a:cubicBezTo>
                  <a:cubicBezTo>
                    <a:pt x="140" y="90"/>
                    <a:pt x="142" y="90"/>
                    <a:pt x="142" y="90"/>
                  </a:cubicBezTo>
                  <a:cubicBezTo>
                    <a:pt x="143" y="89"/>
                    <a:pt x="143" y="88"/>
                    <a:pt x="143" y="86"/>
                  </a:cubicBezTo>
                  <a:cubicBezTo>
                    <a:pt x="143" y="81"/>
                    <a:pt x="143" y="80"/>
                    <a:pt x="145" y="78"/>
                  </a:cubicBezTo>
                  <a:cubicBezTo>
                    <a:pt x="147" y="75"/>
                    <a:pt x="151" y="71"/>
                    <a:pt x="144" y="71"/>
                  </a:cubicBezTo>
                  <a:cubicBezTo>
                    <a:pt x="137" y="71"/>
                    <a:pt x="126" y="71"/>
                    <a:pt x="126" y="76"/>
                  </a:cubicBezTo>
                  <a:cubicBezTo>
                    <a:pt x="126" y="81"/>
                    <a:pt x="125" y="84"/>
                    <a:pt x="122" y="86"/>
                  </a:cubicBezTo>
                  <a:cubicBezTo>
                    <a:pt x="120" y="88"/>
                    <a:pt x="118" y="89"/>
                    <a:pt x="119" y="90"/>
                  </a:cubicBezTo>
                  <a:cubicBezTo>
                    <a:pt x="120" y="91"/>
                    <a:pt x="119" y="94"/>
                    <a:pt x="116" y="91"/>
                  </a:cubicBezTo>
                  <a:cubicBezTo>
                    <a:pt x="113" y="88"/>
                    <a:pt x="110" y="93"/>
                    <a:pt x="105" y="93"/>
                  </a:cubicBezTo>
                  <a:cubicBezTo>
                    <a:pt x="99" y="93"/>
                    <a:pt x="103" y="89"/>
                    <a:pt x="99" y="89"/>
                  </a:cubicBezTo>
                  <a:cubicBezTo>
                    <a:pt x="95" y="89"/>
                    <a:pt x="96" y="89"/>
                    <a:pt x="94" y="86"/>
                  </a:cubicBezTo>
                  <a:cubicBezTo>
                    <a:pt x="92" y="82"/>
                    <a:pt x="89" y="80"/>
                    <a:pt x="89" y="74"/>
                  </a:cubicBezTo>
                  <a:cubicBezTo>
                    <a:pt x="89" y="68"/>
                    <a:pt x="91" y="59"/>
                    <a:pt x="92" y="53"/>
                  </a:cubicBezTo>
                  <a:cubicBezTo>
                    <a:pt x="92" y="48"/>
                    <a:pt x="94" y="48"/>
                    <a:pt x="95" y="46"/>
                  </a:cubicBezTo>
                  <a:cubicBezTo>
                    <a:pt x="95" y="45"/>
                    <a:pt x="95" y="44"/>
                    <a:pt x="95" y="44"/>
                  </a:cubicBezTo>
                  <a:cubicBezTo>
                    <a:pt x="94" y="43"/>
                    <a:pt x="93" y="43"/>
                    <a:pt x="92" y="43"/>
                  </a:cubicBezTo>
                  <a:cubicBezTo>
                    <a:pt x="91" y="42"/>
                    <a:pt x="90" y="42"/>
                    <a:pt x="88" y="4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8" name="Freeform 55"/>
            <p:cNvSpPr>
              <a:spLocks/>
            </p:cNvSpPr>
            <p:nvPr/>
          </p:nvSpPr>
          <p:spPr bwMode="auto">
            <a:xfrm>
              <a:off x="4866928" y="2327424"/>
              <a:ext cx="200025" cy="55563"/>
            </a:xfrm>
            <a:custGeom>
              <a:avLst/>
              <a:gdLst>
                <a:gd name="T0" fmla="*/ 44 w 44"/>
                <a:gd name="T1" fmla="*/ 0 h 12"/>
                <a:gd name="T2" fmla="*/ 43 w 44"/>
                <a:gd name="T3" fmla="*/ 0 h 12"/>
                <a:gd name="T4" fmla="*/ 43 w 44"/>
                <a:gd name="T5" fmla="*/ 0 h 12"/>
                <a:gd name="T6" fmla="*/ 37 w 44"/>
                <a:gd name="T7" fmla="*/ 0 h 12"/>
                <a:gd name="T8" fmla="*/ 38 w 44"/>
                <a:gd name="T9" fmla="*/ 0 h 12"/>
                <a:gd name="T10" fmla="*/ 34 w 44"/>
                <a:gd name="T11" fmla="*/ 1 h 12"/>
                <a:gd name="T12" fmla="*/ 34 w 44"/>
                <a:gd name="T13" fmla="*/ 2 h 12"/>
                <a:gd name="T14" fmla="*/ 32 w 44"/>
                <a:gd name="T15" fmla="*/ 2 h 12"/>
                <a:gd name="T16" fmla="*/ 32 w 44"/>
                <a:gd name="T17" fmla="*/ 3 h 12"/>
                <a:gd name="T18" fmla="*/ 30 w 44"/>
                <a:gd name="T19" fmla="*/ 3 h 12"/>
                <a:gd name="T20" fmla="*/ 29 w 44"/>
                <a:gd name="T21" fmla="*/ 4 h 12"/>
                <a:gd name="T22" fmla="*/ 26 w 44"/>
                <a:gd name="T23" fmla="*/ 4 h 12"/>
                <a:gd name="T24" fmla="*/ 26 w 44"/>
                <a:gd name="T25" fmla="*/ 5 h 12"/>
                <a:gd name="T26" fmla="*/ 21 w 44"/>
                <a:gd name="T27" fmla="*/ 5 h 12"/>
                <a:gd name="T28" fmla="*/ 21 w 44"/>
                <a:gd name="T29" fmla="*/ 4 h 12"/>
                <a:gd name="T30" fmla="*/ 20 w 44"/>
                <a:gd name="T31" fmla="*/ 4 h 12"/>
                <a:gd name="T32" fmla="*/ 20 w 44"/>
                <a:gd name="T33" fmla="*/ 3 h 12"/>
                <a:gd name="T34" fmla="*/ 17 w 44"/>
                <a:gd name="T35" fmla="*/ 3 h 12"/>
                <a:gd name="T36" fmla="*/ 16 w 44"/>
                <a:gd name="T37" fmla="*/ 3 h 12"/>
                <a:gd name="T38" fmla="*/ 16 w 44"/>
                <a:gd name="T39" fmla="*/ 2 h 12"/>
                <a:gd name="T40" fmla="*/ 15 w 44"/>
                <a:gd name="T41" fmla="*/ 1 h 12"/>
                <a:gd name="T42" fmla="*/ 14 w 44"/>
                <a:gd name="T43" fmla="*/ 2 h 12"/>
                <a:gd name="T44" fmla="*/ 15 w 44"/>
                <a:gd name="T45" fmla="*/ 4 h 12"/>
                <a:gd name="T46" fmla="*/ 15 w 44"/>
                <a:gd name="T47" fmla="*/ 5 h 12"/>
                <a:gd name="T48" fmla="*/ 15 w 44"/>
                <a:gd name="T49" fmla="*/ 6 h 12"/>
                <a:gd name="T50" fmla="*/ 13 w 44"/>
                <a:gd name="T51" fmla="*/ 7 h 12"/>
                <a:gd name="T52" fmla="*/ 9 w 44"/>
                <a:gd name="T53" fmla="*/ 7 h 12"/>
                <a:gd name="T54" fmla="*/ 9 w 44"/>
                <a:gd name="T55" fmla="*/ 8 h 12"/>
                <a:gd name="T56" fmla="*/ 7 w 44"/>
                <a:gd name="T57" fmla="*/ 9 h 12"/>
                <a:gd name="T58" fmla="*/ 7 w 44"/>
                <a:gd name="T59" fmla="*/ 10 h 12"/>
                <a:gd name="T60" fmla="*/ 2 w 44"/>
                <a:gd name="T61" fmla="*/ 10 h 12"/>
                <a:gd name="T62" fmla="*/ 2 w 44"/>
                <a:gd name="T63" fmla="*/ 11 h 12"/>
                <a:gd name="T64" fmla="*/ 0 w 44"/>
                <a:gd name="T65" fmla="*/ 11 h 12"/>
                <a:gd name="T66" fmla="*/ 0 w 44"/>
                <a:gd name="T67" fmla="*/ 12 h 12"/>
                <a:gd name="T68" fmla="*/ 3 w 44"/>
                <a:gd name="T69" fmla="*/ 12 h 12"/>
                <a:gd name="T70" fmla="*/ 10 w 44"/>
                <a:gd name="T71" fmla="*/ 12 h 12"/>
                <a:gd name="T72" fmla="*/ 15 w 44"/>
                <a:gd name="T73" fmla="*/ 12 h 12"/>
                <a:gd name="T74" fmla="*/ 16 w 44"/>
                <a:gd name="T75" fmla="*/ 9 h 12"/>
                <a:gd name="T76" fmla="*/ 17 w 44"/>
                <a:gd name="T77" fmla="*/ 10 h 12"/>
                <a:gd name="T78" fmla="*/ 17 w 44"/>
                <a:gd name="T79" fmla="*/ 8 h 12"/>
                <a:gd name="T80" fmla="*/ 24 w 44"/>
                <a:gd name="T81" fmla="*/ 8 h 12"/>
                <a:gd name="T82" fmla="*/ 25 w 44"/>
                <a:gd name="T83" fmla="*/ 7 h 12"/>
                <a:gd name="T84" fmla="*/ 27 w 44"/>
                <a:gd name="T85" fmla="*/ 7 h 12"/>
                <a:gd name="T86" fmla="*/ 28 w 44"/>
                <a:gd name="T87" fmla="*/ 6 h 12"/>
                <a:gd name="T88" fmla="*/ 30 w 44"/>
                <a:gd name="T89" fmla="*/ 6 h 12"/>
                <a:gd name="T90" fmla="*/ 30 w 44"/>
                <a:gd name="T91" fmla="*/ 5 h 12"/>
                <a:gd name="T92" fmla="*/ 32 w 44"/>
                <a:gd name="T93" fmla="*/ 5 h 12"/>
                <a:gd name="T94" fmla="*/ 32 w 44"/>
                <a:gd name="T95" fmla="*/ 4 h 12"/>
                <a:gd name="T96" fmla="*/ 37 w 44"/>
                <a:gd name="T97" fmla="*/ 4 h 12"/>
                <a:gd name="T98" fmla="*/ 38 w 44"/>
                <a:gd name="T99" fmla="*/ 3 h 12"/>
                <a:gd name="T100" fmla="*/ 40 w 44"/>
                <a:gd name="T101" fmla="*/ 3 h 12"/>
                <a:gd name="T102" fmla="*/ 41 w 44"/>
                <a:gd name="T103" fmla="*/ 2 h 12"/>
                <a:gd name="T104" fmla="*/ 43 w 44"/>
                <a:gd name="T105" fmla="*/ 2 h 12"/>
                <a:gd name="T106" fmla="*/ 44 w 44"/>
                <a:gd name="T107" fmla="*/ 1 h 12"/>
                <a:gd name="T108" fmla="*/ 44 w 44"/>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12">
                  <a:moveTo>
                    <a:pt x="44" y="0"/>
                  </a:moveTo>
                  <a:cubicBezTo>
                    <a:pt x="43" y="0"/>
                    <a:pt x="43" y="0"/>
                    <a:pt x="43" y="0"/>
                  </a:cubicBezTo>
                  <a:cubicBezTo>
                    <a:pt x="43" y="0"/>
                    <a:pt x="43" y="0"/>
                    <a:pt x="43" y="0"/>
                  </a:cubicBezTo>
                  <a:cubicBezTo>
                    <a:pt x="37" y="0"/>
                    <a:pt x="37" y="0"/>
                    <a:pt x="37" y="0"/>
                  </a:cubicBezTo>
                  <a:cubicBezTo>
                    <a:pt x="38" y="0"/>
                    <a:pt x="38" y="0"/>
                    <a:pt x="38" y="0"/>
                  </a:cubicBezTo>
                  <a:cubicBezTo>
                    <a:pt x="34" y="1"/>
                    <a:pt x="34" y="1"/>
                    <a:pt x="34" y="1"/>
                  </a:cubicBezTo>
                  <a:cubicBezTo>
                    <a:pt x="34" y="2"/>
                    <a:pt x="34" y="2"/>
                    <a:pt x="34" y="2"/>
                  </a:cubicBezTo>
                  <a:cubicBezTo>
                    <a:pt x="32" y="2"/>
                    <a:pt x="32" y="2"/>
                    <a:pt x="32" y="2"/>
                  </a:cubicBezTo>
                  <a:cubicBezTo>
                    <a:pt x="32" y="3"/>
                    <a:pt x="32" y="3"/>
                    <a:pt x="32" y="3"/>
                  </a:cubicBezTo>
                  <a:cubicBezTo>
                    <a:pt x="30" y="3"/>
                    <a:pt x="30" y="3"/>
                    <a:pt x="30" y="3"/>
                  </a:cubicBezTo>
                  <a:cubicBezTo>
                    <a:pt x="29" y="4"/>
                    <a:pt x="29" y="4"/>
                    <a:pt x="29" y="4"/>
                  </a:cubicBezTo>
                  <a:cubicBezTo>
                    <a:pt x="26" y="4"/>
                    <a:pt x="26" y="4"/>
                    <a:pt x="26" y="4"/>
                  </a:cubicBezTo>
                  <a:cubicBezTo>
                    <a:pt x="26" y="5"/>
                    <a:pt x="26" y="5"/>
                    <a:pt x="26" y="5"/>
                  </a:cubicBezTo>
                  <a:cubicBezTo>
                    <a:pt x="21" y="5"/>
                    <a:pt x="21" y="5"/>
                    <a:pt x="21" y="5"/>
                  </a:cubicBezTo>
                  <a:cubicBezTo>
                    <a:pt x="21" y="4"/>
                    <a:pt x="21" y="4"/>
                    <a:pt x="21" y="4"/>
                  </a:cubicBezTo>
                  <a:cubicBezTo>
                    <a:pt x="20" y="4"/>
                    <a:pt x="20" y="4"/>
                    <a:pt x="20" y="4"/>
                  </a:cubicBezTo>
                  <a:cubicBezTo>
                    <a:pt x="20" y="3"/>
                    <a:pt x="20" y="3"/>
                    <a:pt x="20" y="3"/>
                  </a:cubicBezTo>
                  <a:cubicBezTo>
                    <a:pt x="17" y="3"/>
                    <a:pt x="17" y="3"/>
                    <a:pt x="17" y="3"/>
                  </a:cubicBezTo>
                  <a:cubicBezTo>
                    <a:pt x="16" y="3"/>
                    <a:pt x="16" y="3"/>
                    <a:pt x="16" y="3"/>
                  </a:cubicBezTo>
                  <a:cubicBezTo>
                    <a:pt x="16" y="2"/>
                    <a:pt x="16" y="2"/>
                    <a:pt x="16" y="2"/>
                  </a:cubicBezTo>
                  <a:cubicBezTo>
                    <a:pt x="15" y="1"/>
                    <a:pt x="15" y="1"/>
                    <a:pt x="15" y="1"/>
                  </a:cubicBezTo>
                  <a:cubicBezTo>
                    <a:pt x="15" y="1"/>
                    <a:pt x="12" y="1"/>
                    <a:pt x="14" y="2"/>
                  </a:cubicBezTo>
                  <a:cubicBezTo>
                    <a:pt x="14" y="3"/>
                    <a:pt x="15" y="4"/>
                    <a:pt x="15" y="4"/>
                  </a:cubicBezTo>
                  <a:cubicBezTo>
                    <a:pt x="15" y="5"/>
                    <a:pt x="15" y="5"/>
                    <a:pt x="15" y="5"/>
                  </a:cubicBezTo>
                  <a:cubicBezTo>
                    <a:pt x="15" y="6"/>
                    <a:pt x="15" y="6"/>
                    <a:pt x="15" y="6"/>
                  </a:cubicBezTo>
                  <a:cubicBezTo>
                    <a:pt x="13" y="7"/>
                    <a:pt x="13" y="7"/>
                    <a:pt x="13" y="7"/>
                  </a:cubicBezTo>
                  <a:cubicBezTo>
                    <a:pt x="9" y="7"/>
                    <a:pt x="9" y="7"/>
                    <a:pt x="9" y="7"/>
                  </a:cubicBezTo>
                  <a:cubicBezTo>
                    <a:pt x="9" y="8"/>
                    <a:pt x="9" y="8"/>
                    <a:pt x="9" y="8"/>
                  </a:cubicBezTo>
                  <a:cubicBezTo>
                    <a:pt x="7" y="9"/>
                    <a:pt x="7" y="9"/>
                    <a:pt x="7" y="9"/>
                  </a:cubicBezTo>
                  <a:cubicBezTo>
                    <a:pt x="7" y="10"/>
                    <a:pt x="7" y="10"/>
                    <a:pt x="7" y="10"/>
                  </a:cubicBezTo>
                  <a:cubicBezTo>
                    <a:pt x="2" y="10"/>
                    <a:pt x="2" y="10"/>
                    <a:pt x="2" y="10"/>
                  </a:cubicBezTo>
                  <a:cubicBezTo>
                    <a:pt x="2" y="11"/>
                    <a:pt x="2" y="11"/>
                    <a:pt x="2" y="11"/>
                  </a:cubicBezTo>
                  <a:cubicBezTo>
                    <a:pt x="0" y="11"/>
                    <a:pt x="0" y="11"/>
                    <a:pt x="0" y="11"/>
                  </a:cubicBezTo>
                  <a:cubicBezTo>
                    <a:pt x="0" y="12"/>
                    <a:pt x="0" y="12"/>
                    <a:pt x="0" y="12"/>
                  </a:cubicBezTo>
                  <a:cubicBezTo>
                    <a:pt x="3" y="12"/>
                    <a:pt x="3" y="12"/>
                    <a:pt x="3" y="12"/>
                  </a:cubicBezTo>
                  <a:cubicBezTo>
                    <a:pt x="10" y="12"/>
                    <a:pt x="10" y="12"/>
                    <a:pt x="10" y="12"/>
                  </a:cubicBezTo>
                  <a:cubicBezTo>
                    <a:pt x="15" y="12"/>
                    <a:pt x="15" y="12"/>
                    <a:pt x="15" y="12"/>
                  </a:cubicBezTo>
                  <a:cubicBezTo>
                    <a:pt x="16" y="9"/>
                    <a:pt x="16" y="9"/>
                    <a:pt x="16" y="9"/>
                  </a:cubicBezTo>
                  <a:cubicBezTo>
                    <a:pt x="17" y="10"/>
                    <a:pt x="17" y="10"/>
                    <a:pt x="17" y="10"/>
                  </a:cubicBezTo>
                  <a:cubicBezTo>
                    <a:pt x="17" y="8"/>
                    <a:pt x="17" y="8"/>
                    <a:pt x="17" y="8"/>
                  </a:cubicBezTo>
                  <a:cubicBezTo>
                    <a:pt x="24" y="8"/>
                    <a:pt x="24" y="8"/>
                    <a:pt x="24" y="8"/>
                  </a:cubicBezTo>
                  <a:cubicBezTo>
                    <a:pt x="25" y="7"/>
                    <a:pt x="25" y="7"/>
                    <a:pt x="25" y="7"/>
                  </a:cubicBezTo>
                  <a:cubicBezTo>
                    <a:pt x="27" y="7"/>
                    <a:pt x="27" y="7"/>
                    <a:pt x="27" y="7"/>
                  </a:cubicBezTo>
                  <a:cubicBezTo>
                    <a:pt x="28" y="6"/>
                    <a:pt x="28" y="6"/>
                    <a:pt x="28" y="6"/>
                  </a:cubicBezTo>
                  <a:cubicBezTo>
                    <a:pt x="30" y="6"/>
                    <a:pt x="30" y="6"/>
                    <a:pt x="30" y="6"/>
                  </a:cubicBezTo>
                  <a:cubicBezTo>
                    <a:pt x="30" y="5"/>
                    <a:pt x="30" y="5"/>
                    <a:pt x="30" y="5"/>
                  </a:cubicBezTo>
                  <a:cubicBezTo>
                    <a:pt x="32" y="5"/>
                    <a:pt x="32" y="5"/>
                    <a:pt x="32" y="5"/>
                  </a:cubicBezTo>
                  <a:cubicBezTo>
                    <a:pt x="32" y="4"/>
                    <a:pt x="32" y="4"/>
                    <a:pt x="32" y="4"/>
                  </a:cubicBezTo>
                  <a:cubicBezTo>
                    <a:pt x="37" y="4"/>
                    <a:pt x="37" y="4"/>
                    <a:pt x="37" y="4"/>
                  </a:cubicBezTo>
                  <a:cubicBezTo>
                    <a:pt x="38" y="3"/>
                    <a:pt x="38" y="3"/>
                    <a:pt x="38" y="3"/>
                  </a:cubicBezTo>
                  <a:cubicBezTo>
                    <a:pt x="40" y="3"/>
                    <a:pt x="40" y="3"/>
                    <a:pt x="40" y="3"/>
                  </a:cubicBezTo>
                  <a:cubicBezTo>
                    <a:pt x="41" y="2"/>
                    <a:pt x="41" y="2"/>
                    <a:pt x="41" y="2"/>
                  </a:cubicBezTo>
                  <a:cubicBezTo>
                    <a:pt x="43" y="2"/>
                    <a:pt x="43" y="2"/>
                    <a:pt x="43" y="2"/>
                  </a:cubicBezTo>
                  <a:cubicBezTo>
                    <a:pt x="44" y="1"/>
                    <a:pt x="44" y="1"/>
                    <a:pt x="44" y="1"/>
                  </a:cubicBezTo>
                  <a:lnTo>
                    <a:pt x="44"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9" name="Freeform 56"/>
            <p:cNvSpPr>
              <a:spLocks/>
            </p:cNvSpPr>
            <p:nvPr/>
          </p:nvSpPr>
          <p:spPr bwMode="auto">
            <a:xfrm>
              <a:off x="4838353" y="2222649"/>
              <a:ext cx="160338" cy="60325"/>
            </a:xfrm>
            <a:custGeom>
              <a:avLst/>
              <a:gdLst>
                <a:gd name="T0" fmla="*/ 10 w 35"/>
                <a:gd name="T1" fmla="*/ 6 h 13"/>
                <a:gd name="T2" fmla="*/ 10 w 35"/>
                <a:gd name="T3" fmla="*/ 7 h 13"/>
                <a:gd name="T4" fmla="*/ 8 w 35"/>
                <a:gd name="T5" fmla="*/ 7 h 13"/>
                <a:gd name="T6" fmla="*/ 8 w 35"/>
                <a:gd name="T7" fmla="*/ 8 h 13"/>
                <a:gd name="T8" fmla="*/ 6 w 35"/>
                <a:gd name="T9" fmla="*/ 8 h 13"/>
                <a:gd name="T10" fmla="*/ 6 w 35"/>
                <a:gd name="T11" fmla="*/ 9 h 13"/>
                <a:gd name="T12" fmla="*/ 3 w 35"/>
                <a:gd name="T13" fmla="*/ 9 h 13"/>
                <a:gd name="T14" fmla="*/ 3 w 35"/>
                <a:gd name="T15" fmla="*/ 10 h 13"/>
                <a:gd name="T16" fmla="*/ 2 w 35"/>
                <a:gd name="T17" fmla="*/ 10 h 13"/>
                <a:gd name="T18" fmla="*/ 2 w 35"/>
                <a:gd name="T19" fmla="*/ 12 h 13"/>
                <a:gd name="T20" fmla="*/ 8 w 35"/>
                <a:gd name="T21" fmla="*/ 12 h 13"/>
                <a:gd name="T22" fmla="*/ 9 w 35"/>
                <a:gd name="T23" fmla="*/ 13 h 13"/>
                <a:gd name="T24" fmla="*/ 11 w 35"/>
                <a:gd name="T25" fmla="*/ 13 h 13"/>
                <a:gd name="T26" fmla="*/ 11 w 35"/>
                <a:gd name="T27" fmla="*/ 11 h 13"/>
                <a:gd name="T28" fmla="*/ 14 w 35"/>
                <a:gd name="T29" fmla="*/ 12 h 13"/>
                <a:gd name="T30" fmla="*/ 15 w 35"/>
                <a:gd name="T31" fmla="*/ 10 h 13"/>
                <a:gd name="T32" fmla="*/ 17 w 35"/>
                <a:gd name="T33" fmla="*/ 10 h 13"/>
                <a:gd name="T34" fmla="*/ 17 w 35"/>
                <a:gd name="T35" fmla="*/ 10 h 13"/>
                <a:gd name="T36" fmla="*/ 19 w 35"/>
                <a:gd name="T37" fmla="*/ 9 h 13"/>
                <a:gd name="T38" fmla="*/ 20 w 35"/>
                <a:gd name="T39" fmla="*/ 7 h 13"/>
                <a:gd name="T40" fmla="*/ 24 w 35"/>
                <a:gd name="T41" fmla="*/ 7 h 13"/>
                <a:gd name="T42" fmla="*/ 24 w 35"/>
                <a:gd name="T43" fmla="*/ 8 h 13"/>
                <a:gd name="T44" fmla="*/ 29 w 35"/>
                <a:gd name="T45" fmla="*/ 8 h 13"/>
                <a:gd name="T46" fmla="*/ 29 w 35"/>
                <a:gd name="T47" fmla="*/ 6 h 13"/>
                <a:gd name="T48" fmla="*/ 31 w 35"/>
                <a:gd name="T49" fmla="*/ 6 h 13"/>
                <a:gd name="T50" fmla="*/ 31 w 35"/>
                <a:gd name="T51" fmla="*/ 5 h 13"/>
                <a:gd name="T52" fmla="*/ 33 w 35"/>
                <a:gd name="T53" fmla="*/ 5 h 13"/>
                <a:gd name="T54" fmla="*/ 34 w 35"/>
                <a:gd name="T55" fmla="*/ 4 h 13"/>
                <a:gd name="T56" fmla="*/ 34 w 35"/>
                <a:gd name="T57" fmla="*/ 4 h 13"/>
                <a:gd name="T58" fmla="*/ 35 w 35"/>
                <a:gd name="T59" fmla="*/ 2 h 13"/>
                <a:gd name="T60" fmla="*/ 31 w 35"/>
                <a:gd name="T61" fmla="*/ 2 h 13"/>
                <a:gd name="T62" fmla="*/ 30 w 35"/>
                <a:gd name="T63" fmla="*/ 3 h 13"/>
                <a:gd name="T64" fmla="*/ 28 w 35"/>
                <a:gd name="T65" fmla="*/ 4 h 13"/>
                <a:gd name="T66" fmla="*/ 28 w 35"/>
                <a:gd name="T67" fmla="*/ 5 h 13"/>
                <a:gd name="T68" fmla="*/ 26 w 35"/>
                <a:gd name="T69" fmla="*/ 5 h 13"/>
                <a:gd name="T70" fmla="*/ 25 w 35"/>
                <a:gd name="T71" fmla="*/ 4 h 13"/>
                <a:gd name="T72" fmla="*/ 22 w 35"/>
                <a:gd name="T73" fmla="*/ 4 h 13"/>
                <a:gd name="T74" fmla="*/ 22 w 35"/>
                <a:gd name="T75" fmla="*/ 3 h 13"/>
                <a:gd name="T76" fmla="*/ 26 w 35"/>
                <a:gd name="T77" fmla="*/ 3 h 13"/>
                <a:gd name="T78" fmla="*/ 27 w 35"/>
                <a:gd name="T79" fmla="*/ 2 h 13"/>
                <a:gd name="T80" fmla="*/ 30 w 35"/>
                <a:gd name="T81" fmla="*/ 2 h 13"/>
                <a:gd name="T82" fmla="*/ 30 w 35"/>
                <a:gd name="T83" fmla="*/ 0 h 13"/>
                <a:gd name="T84" fmla="*/ 21 w 35"/>
                <a:gd name="T85" fmla="*/ 0 h 13"/>
                <a:gd name="T86" fmla="*/ 20 w 35"/>
                <a:gd name="T87" fmla="*/ 1 h 13"/>
                <a:gd name="T88" fmla="*/ 15 w 35"/>
                <a:gd name="T89" fmla="*/ 1 h 13"/>
                <a:gd name="T90" fmla="*/ 15 w 35"/>
                <a:gd name="T91" fmla="*/ 2 h 13"/>
                <a:gd name="T92" fmla="*/ 9 w 35"/>
                <a:gd name="T93" fmla="*/ 3 h 13"/>
                <a:gd name="T94" fmla="*/ 9 w 35"/>
                <a:gd name="T95" fmla="*/ 4 h 13"/>
                <a:gd name="T96" fmla="*/ 1 w 35"/>
                <a:gd name="T97" fmla="*/ 4 h 13"/>
                <a:gd name="T98" fmla="*/ 0 w 35"/>
                <a:gd name="T99" fmla="*/ 6 h 13"/>
                <a:gd name="T100" fmla="*/ 2 w 35"/>
                <a:gd name="T101" fmla="*/ 6 h 13"/>
                <a:gd name="T102" fmla="*/ 3 w 35"/>
                <a:gd name="T103" fmla="*/ 5 h 13"/>
                <a:gd name="T104" fmla="*/ 7 w 35"/>
                <a:gd name="T105" fmla="*/ 5 h 13"/>
                <a:gd name="T106" fmla="*/ 7 w 35"/>
                <a:gd name="T107" fmla="*/ 6 h 13"/>
                <a:gd name="T108" fmla="*/ 9 w 35"/>
                <a:gd name="T109" fmla="*/ 6 h 13"/>
                <a:gd name="T110" fmla="*/ 9 w 35"/>
                <a:gd name="T111" fmla="*/ 5 h 13"/>
                <a:gd name="T112" fmla="*/ 16 w 35"/>
                <a:gd name="T113" fmla="*/ 5 h 13"/>
                <a:gd name="T114" fmla="*/ 15 w 35"/>
                <a:gd name="T115" fmla="*/ 6 h 13"/>
                <a:gd name="T116" fmla="*/ 10 w 35"/>
                <a:gd name="T1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3">
                  <a:moveTo>
                    <a:pt x="10" y="6"/>
                  </a:moveTo>
                  <a:cubicBezTo>
                    <a:pt x="10" y="7"/>
                    <a:pt x="10" y="7"/>
                    <a:pt x="10" y="7"/>
                  </a:cubicBezTo>
                  <a:cubicBezTo>
                    <a:pt x="8" y="7"/>
                    <a:pt x="8" y="7"/>
                    <a:pt x="8" y="7"/>
                  </a:cubicBezTo>
                  <a:cubicBezTo>
                    <a:pt x="8" y="7"/>
                    <a:pt x="8" y="8"/>
                    <a:pt x="8" y="8"/>
                  </a:cubicBezTo>
                  <a:cubicBezTo>
                    <a:pt x="8" y="8"/>
                    <a:pt x="6" y="8"/>
                    <a:pt x="6" y="8"/>
                  </a:cubicBezTo>
                  <a:cubicBezTo>
                    <a:pt x="6" y="9"/>
                    <a:pt x="6" y="9"/>
                    <a:pt x="6" y="9"/>
                  </a:cubicBezTo>
                  <a:cubicBezTo>
                    <a:pt x="3" y="9"/>
                    <a:pt x="3" y="9"/>
                    <a:pt x="3" y="9"/>
                  </a:cubicBezTo>
                  <a:cubicBezTo>
                    <a:pt x="3" y="10"/>
                    <a:pt x="3" y="10"/>
                    <a:pt x="3" y="10"/>
                  </a:cubicBezTo>
                  <a:cubicBezTo>
                    <a:pt x="2" y="10"/>
                    <a:pt x="2" y="10"/>
                    <a:pt x="2" y="10"/>
                  </a:cubicBezTo>
                  <a:cubicBezTo>
                    <a:pt x="2" y="12"/>
                    <a:pt x="2" y="12"/>
                    <a:pt x="2" y="12"/>
                  </a:cubicBezTo>
                  <a:cubicBezTo>
                    <a:pt x="8" y="12"/>
                    <a:pt x="8" y="12"/>
                    <a:pt x="8" y="12"/>
                  </a:cubicBezTo>
                  <a:cubicBezTo>
                    <a:pt x="9" y="13"/>
                    <a:pt x="9" y="13"/>
                    <a:pt x="9" y="13"/>
                  </a:cubicBezTo>
                  <a:cubicBezTo>
                    <a:pt x="11" y="13"/>
                    <a:pt x="11" y="13"/>
                    <a:pt x="11" y="13"/>
                  </a:cubicBezTo>
                  <a:cubicBezTo>
                    <a:pt x="11" y="11"/>
                    <a:pt x="11" y="11"/>
                    <a:pt x="11" y="11"/>
                  </a:cubicBezTo>
                  <a:cubicBezTo>
                    <a:pt x="14" y="12"/>
                    <a:pt x="14" y="12"/>
                    <a:pt x="14" y="12"/>
                  </a:cubicBezTo>
                  <a:cubicBezTo>
                    <a:pt x="15" y="10"/>
                    <a:pt x="15" y="10"/>
                    <a:pt x="15" y="10"/>
                  </a:cubicBezTo>
                  <a:cubicBezTo>
                    <a:pt x="17" y="10"/>
                    <a:pt x="17" y="10"/>
                    <a:pt x="17" y="10"/>
                  </a:cubicBezTo>
                  <a:cubicBezTo>
                    <a:pt x="17" y="10"/>
                    <a:pt x="17" y="10"/>
                    <a:pt x="17" y="10"/>
                  </a:cubicBezTo>
                  <a:cubicBezTo>
                    <a:pt x="19" y="9"/>
                    <a:pt x="19" y="9"/>
                    <a:pt x="19" y="9"/>
                  </a:cubicBezTo>
                  <a:cubicBezTo>
                    <a:pt x="20" y="7"/>
                    <a:pt x="20" y="7"/>
                    <a:pt x="20" y="7"/>
                  </a:cubicBezTo>
                  <a:cubicBezTo>
                    <a:pt x="24" y="7"/>
                    <a:pt x="24" y="7"/>
                    <a:pt x="24" y="7"/>
                  </a:cubicBezTo>
                  <a:cubicBezTo>
                    <a:pt x="24" y="8"/>
                    <a:pt x="24" y="8"/>
                    <a:pt x="24" y="8"/>
                  </a:cubicBezTo>
                  <a:cubicBezTo>
                    <a:pt x="29" y="8"/>
                    <a:pt x="29" y="8"/>
                    <a:pt x="29" y="8"/>
                  </a:cubicBezTo>
                  <a:cubicBezTo>
                    <a:pt x="29" y="6"/>
                    <a:pt x="29" y="6"/>
                    <a:pt x="29" y="6"/>
                  </a:cubicBezTo>
                  <a:cubicBezTo>
                    <a:pt x="31" y="6"/>
                    <a:pt x="31" y="6"/>
                    <a:pt x="31" y="6"/>
                  </a:cubicBezTo>
                  <a:cubicBezTo>
                    <a:pt x="31" y="5"/>
                    <a:pt x="31" y="5"/>
                    <a:pt x="31" y="5"/>
                  </a:cubicBezTo>
                  <a:cubicBezTo>
                    <a:pt x="33" y="5"/>
                    <a:pt x="33" y="5"/>
                    <a:pt x="33" y="5"/>
                  </a:cubicBezTo>
                  <a:cubicBezTo>
                    <a:pt x="34" y="4"/>
                    <a:pt x="34" y="4"/>
                    <a:pt x="34" y="4"/>
                  </a:cubicBezTo>
                  <a:cubicBezTo>
                    <a:pt x="34" y="4"/>
                    <a:pt x="34" y="4"/>
                    <a:pt x="34" y="4"/>
                  </a:cubicBezTo>
                  <a:cubicBezTo>
                    <a:pt x="35" y="2"/>
                    <a:pt x="35" y="2"/>
                    <a:pt x="35" y="2"/>
                  </a:cubicBezTo>
                  <a:cubicBezTo>
                    <a:pt x="31" y="2"/>
                    <a:pt x="31" y="2"/>
                    <a:pt x="31" y="2"/>
                  </a:cubicBezTo>
                  <a:cubicBezTo>
                    <a:pt x="30" y="3"/>
                    <a:pt x="30" y="3"/>
                    <a:pt x="30" y="3"/>
                  </a:cubicBezTo>
                  <a:cubicBezTo>
                    <a:pt x="28" y="4"/>
                    <a:pt x="28" y="4"/>
                    <a:pt x="28" y="4"/>
                  </a:cubicBezTo>
                  <a:cubicBezTo>
                    <a:pt x="28" y="5"/>
                    <a:pt x="28" y="5"/>
                    <a:pt x="28" y="5"/>
                  </a:cubicBezTo>
                  <a:cubicBezTo>
                    <a:pt x="26" y="5"/>
                    <a:pt x="26" y="5"/>
                    <a:pt x="26" y="5"/>
                  </a:cubicBezTo>
                  <a:cubicBezTo>
                    <a:pt x="25" y="4"/>
                    <a:pt x="25" y="4"/>
                    <a:pt x="25" y="4"/>
                  </a:cubicBezTo>
                  <a:cubicBezTo>
                    <a:pt x="22" y="4"/>
                    <a:pt x="22" y="4"/>
                    <a:pt x="22" y="4"/>
                  </a:cubicBezTo>
                  <a:cubicBezTo>
                    <a:pt x="22" y="3"/>
                    <a:pt x="22" y="3"/>
                    <a:pt x="22" y="3"/>
                  </a:cubicBezTo>
                  <a:cubicBezTo>
                    <a:pt x="26" y="3"/>
                    <a:pt x="26" y="3"/>
                    <a:pt x="26" y="3"/>
                  </a:cubicBezTo>
                  <a:cubicBezTo>
                    <a:pt x="27" y="2"/>
                    <a:pt x="27" y="2"/>
                    <a:pt x="27" y="2"/>
                  </a:cubicBezTo>
                  <a:cubicBezTo>
                    <a:pt x="30" y="2"/>
                    <a:pt x="30" y="2"/>
                    <a:pt x="30" y="2"/>
                  </a:cubicBezTo>
                  <a:cubicBezTo>
                    <a:pt x="30" y="0"/>
                    <a:pt x="30" y="0"/>
                    <a:pt x="30" y="0"/>
                  </a:cubicBezTo>
                  <a:cubicBezTo>
                    <a:pt x="21" y="0"/>
                    <a:pt x="21" y="0"/>
                    <a:pt x="21" y="0"/>
                  </a:cubicBezTo>
                  <a:cubicBezTo>
                    <a:pt x="20" y="1"/>
                    <a:pt x="20" y="1"/>
                    <a:pt x="20" y="1"/>
                  </a:cubicBezTo>
                  <a:cubicBezTo>
                    <a:pt x="15" y="1"/>
                    <a:pt x="15" y="1"/>
                    <a:pt x="15" y="1"/>
                  </a:cubicBezTo>
                  <a:cubicBezTo>
                    <a:pt x="15" y="2"/>
                    <a:pt x="15" y="2"/>
                    <a:pt x="15" y="2"/>
                  </a:cubicBezTo>
                  <a:cubicBezTo>
                    <a:pt x="9" y="3"/>
                    <a:pt x="9" y="3"/>
                    <a:pt x="9" y="3"/>
                  </a:cubicBezTo>
                  <a:cubicBezTo>
                    <a:pt x="9" y="4"/>
                    <a:pt x="9" y="4"/>
                    <a:pt x="9" y="4"/>
                  </a:cubicBezTo>
                  <a:cubicBezTo>
                    <a:pt x="1" y="4"/>
                    <a:pt x="1" y="4"/>
                    <a:pt x="1" y="4"/>
                  </a:cubicBezTo>
                  <a:cubicBezTo>
                    <a:pt x="0" y="6"/>
                    <a:pt x="0" y="6"/>
                    <a:pt x="0" y="6"/>
                  </a:cubicBezTo>
                  <a:cubicBezTo>
                    <a:pt x="2" y="6"/>
                    <a:pt x="2" y="6"/>
                    <a:pt x="2" y="6"/>
                  </a:cubicBezTo>
                  <a:cubicBezTo>
                    <a:pt x="3" y="5"/>
                    <a:pt x="3" y="5"/>
                    <a:pt x="3" y="5"/>
                  </a:cubicBezTo>
                  <a:cubicBezTo>
                    <a:pt x="7" y="5"/>
                    <a:pt x="7" y="5"/>
                    <a:pt x="7" y="5"/>
                  </a:cubicBezTo>
                  <a:cubicBezTo>
                    <a:pt x="7" y="6"/>
                    <a:pt x="7" y="6"/>
                    <a:pt x="7" y="6"/>
                  </a:cubicBezTo>
                  <a:cubicBezTo>
                    <a:pt x="9" y="6"/>
                    <a:pt x="9" y="6"/>
                    <a:pt x="9" y="6"/>
                  </a:cubicBezTo>
                  <a:cubicBezTo>
                    <a:pt x="9" y="5"/>
                    <a:pt x="9" y="5"/>
                    <a:pt x="9" y="5"/>
                  </a:cubicBezTo>
                  <a:cubicBezTo>
                    <a:pt x="16" y="5"/>
                    <a:pt x="16" y="5"/>
                    <a:pt x="16" y="5"/>
                  </a:cubicBezTo>
                  <a:cubicBezTo>
                    <a:pt x="15" y="6"/>
                    <a:pt x="15" y="6"/>
                    <a:pt x="15" y="6"/>
                  </a:cubicBezTo>
                  <a:lnTo>
                    <a:pt x="10"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0" name="Freeform 57"/>
            <p:cNvSpPr>
              <a:spLocks/>
            </p:cNvSpPr>
            <p:nvPr/>
          </p:nvSpPr>
          <p:spPr bwMode="auto">
            <a:xfrm>
              <a:off x="5066953" y="2563962"/>
              <a:ext cx="39688" cy="100013"/>
            </a:xfrm>
            <a:custGeom>
              <a:avLst/>
              <a:gdLst>
                <a:gd name="T0" fmla="*/ 5 w 9"/>
                <a:gd name="T1" fmla="*/ 0 h 22"/>
                <a:gd name="T2" fmla="*/ 3 w 9"/>
                <a:gd name="T3" fmla="*/ 1 h 22"/>
                <a:gd name="T4" fmla="*/ 1 w 9"/>
                <a:gd name="T5" fmla="*/ 3 h 22"/>
                <a:gd name="T6" fmla="*/ 0 w 9"/>
                <a:gd name="T7" fmla="*/ 5 h 22"/>
                <a:gd name="T8" fmla="*/ 0 w 9"/>
                <a:gd name="T9" fmla="*/ 6 h 22"/>
                <a:gd name="T10" fmla="*/ 2 w 9"/>
                <a:gd name="T11" fmla="*/ 6 h 22"/>
                <a:gd name="T12" fmla="*/ 2 w 9"/>
                <a:gd name="T13" fmla="*/ 7 h 22"/>
                <a:gd name="T14" fmla="*/ 0 w 9"/>
                <a:gd name="T15" fmla="*/ 7 h 22"/>
                <a:gd name="T16" fmla="*/ 0 w 9"/>
                <a:gd name="T17" fmla="*/ 8 h 22"/>
                <a:gd name="T18" fmla="*/ 1 w 9"/>
                <a:gd name="T19" fmla="*/ 9 h 22"/>
                <a:gd name="T20" fmla="*/ 1 w 9"/>
                <a:gd name="T21" fmla="*/ 11 h 22"/>
                <a:gd name="T22" fmla="*/ 2 w 9"/>
                <a:gd name="T23" fmla="*/ 13 h 22"/>
                <a:gd name="T24" fmla="*/ 2 w 9"/>
                <a:gd name="T25" fmla="*/ 12 h 22"/>
                <a:gd name="T26" fmla="*/ 3 w 9"/>
                <a:gd name="T27" fmla="*/ 12 h 22"/>
                <a:gd name="T28" fmla="*/ 4 w 9"/>
                <a:gd name="T29" fmla="*/ 13 h 22"/>
                <a:gd name="T30" fmla="*/ 3 w 9"/>
                <a:gd name="T31" fmla="*/ 14 h 22"/>
                <a:gd name="T32" fmla="*/ 3 w 9"/>
                <a:gd name="T33" fmla="*/ 16 h 22"/>
                <a:gd name="T34" fmla="*/ 4 w 9"/>
                <a:gd name="T35" fmla="*/ 15 h 22"/>
                <a:gd name="T36" fmla="*/ 5 w 9"/>
                <a:gd name="T37" fmla="*/ 15 h 22"/>
                <a:gd name="T38" fmla="*/ 4 w 9"/>
                <a:gd name="T39" fmla="*/ 16 h 22"/>
                <a:gd name="T40" fmla="*/ 3 w 9"/>
                <a:gd name="T41" fmla="*/ 17 h 22"/>
                <a:gd name="T42" fmla="*/ 1 w 9"/>
                <a:gd name="T43" fmla="*/ 19 h 22"/>
                <a:gd name="T44" fmla="*/ 0 w 9"/>
                <a:gd name="T45" fmla="*/ 20 h 22"/>
                <a:gd name="T46" fmla="*/ 0 w 9"/>
                <a:gd name="T47" fmla="*/ 22 h 22"/>
                <a:gd name="T48" fmla="*/ 2 w 9"/>
                <a:gd name="T49" fmla="*/ 22 h 22"/>
                <a:gd name="T50" fmla="*/ 4 w 9"/>
                <a:gd name="T51" fmla="*/ 20 h 22"/>
                <a:gd name="T52" fmla="*/ 6 w 9"/>
                <a:gd name="T53" fmla="*/ 18 h 22"/>
                <a:gd name="T54" fmla="*/ 6 w 9"/>
                <a:gd name="T55" fmla="*/ 14 h 22"/>
                <a:gd name="T56" fmla="*/ 7 w 9"/>
                <a:gd name="T57" fmla="*/ 9 h 22"/>
                <a:gd name="T58" fmla="*/ 8 w 9"/>
                <a:gd name="T59" fmla="*/ 7 h 22"/>
                <a:gd name="T60" fmla="*/ 9 w 9"/>
                <a:gd name="T61" fmla="*/ 5 h 22"/>
                <a:gd name="T62" fmla="*/ 9 w 9"/>
                <a:gd name="T63" fmla="*/ 1 h 22"/>
                <a:gd name="T64" fmla="*/ 8 w 9"/>
                <a:gd name="T65" fmla="*/ 1 h 22"/>
                <a:gd name="T66" fmla="*/ 5 w 9"/>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2">
                  <a:moveTo>
                    <a:pt x="5" y="0"/>
                  </a:moveTo>
                  <a:cubicBezTo>
                    <a:pt x="5" y="0"/>
                    <a:pt x="3" y="1"/>
                    <a:pt x="3" y="1"/>
                  </a:cubicBezTo>
                  <a:cubicBezTo>
                    <a:pt x="1" y="3"/>
                    <a:pt x="1" y="3"/>
                    <a:pt x="1" y="3"/>
                  </a:cubicBezTo>
                  <a:cubicBezTo>
                    <a:pt x="0" y="5"/>
                    <a:pt x="0" y="5"/>
                    <a:pt x="0" y="5"/>
                  </a:cubicBezTo>
                  <a:cubicBezTo>
                    <a:pt x="0" y="6"/>
                    <a:pt x="0" y="6"/>
                    <a:pt x="0" y="6"/>
                  </a:cubicBezTo>
                  <a:cubicBezTo>
                    <a:pt x="2" y="6"/>
                    <a:pt x="2" y="6"/>
                    <a:pt x="2" y="6"/>
                  </a:cubicBezTo>
                  <a:cubicBezTo>
                    <a:pt x="2" y="7"/>
                    <a:pt x="2" y="7"/>
                    <a:pt x="2" y="7"/>
                  </a:cubicBezTo>
                  <a:cubicBezTo>
                    <a:pt x="0" y="7"/>
                    <a:pt x="0" y="7"/>
                    <a:pt x="0" y="7"/>
                  </a:cubicBezTo>
                  <a:cubicBezTo>
                    <a:pt x="0" y="8"/>
                    <a:pt x="0" y="8"/>
                    <a:pt x="0" y="8"/>
                  </a:cubicBezTo>
                  <a:cubicBezTo>
                    <a:pt x="1" y="9"/>
                    <a:pt x="1" y="9"/>
                    <a:pt x="1" y="9"/>
                  </a:cubicBezTo>
                  <a:cubicBezTo>
                    <a:pt x="1" y="9"/>
                    <a:pt x="1" y="11"/>
                    <a:pt x="1" y="11"/>
                  </a:cubicBezTo>
                  <a:cubicBezTo>
                    <a:pt x="1" y="11"/>
                    <a:pt x="2" y="13"/>
                    <a:pt x="2" y="13"/>
                  </a:cubicBezTo>
                  <a:cubicBezTo>
                    <a:pt x="2" y="12"/>
                    <a:pt x="2" y="12"/>
                    <a:pt x="2" y="12"/>
                  </a:cubicBezTo>
                  <a:cubicBezTo>
                    <a:pt x="3" y="12"/>
                    <a:pt x="3" y="12"/>
                    <a:pt x="3" y="12"/>
                  </a:cubicBezTo>
                  <a:cubicBezTo>
                    <a:pt x="4" y="13"/>
                    <a:pt x="4" y="13"/>
                    <a:pt x="4" y="13"/>
                  </a:cubicBezTo>
                  <a:cubicBezTo>
                    <a:pt x="3" y="14"/>
                    <a:pt x="3" y="14"/>
                    <a:pt x="3" y="14"/>
                  </a:cubicBezTo>
                  <a:cubicBezTo>
                    <a:pt x="3" y="16"/>
                    <a:pt x="3" y="16"/>
                    <a:pt x="3" y="16"/>
                  </a:cubicBezTo>
                  <a:cubicBezTo>
                    <a:pt x="4" y="15"/>
                    <a:pt x="4" y="15"/>
                    <a:pt x="4" y="15"/>
                  </a:cubicBezTo>
                  <a:cubicBezTo>
                    <a:pt x="5" y="15"/>
                    <a:pt x="5" y="15"/>
                    <a:pt x="5" y="15"/>
                  </a:cubicBezTo>
                  <a:cubicBezTo>
                    <a:pt x="4" y="16"/>
                    <a:pt x="4" y="16"/>
                    <a:pt x="4" y="16"/>
                  </a:cubicBezTo>
                  <a:cubicBezTo>
                    <a:pt x="3" y="17"/>
                    <a:pt x="3" y="17"/>
                    <a:pt x="3" y="17"/>
                  </a:cubicBezTo>
                  <a:cubicBezTo>
                    <a:pt x="1" y="19"/>
                    <a:pt x="1" y="19"/>
                    <a:pt x="1" y="19"/>
                  </a:cubicBezTo>
                  <a:cubicBezTo>
                    <a:pt x="0" y="20"/>
                    <a:pt x="0" y="20"/>
                    <a:pt x="0" y="20"/>
                  </a:cubicBezTo>
                  <a:cubicBezTo>
                    <a:pt x="0" y="22"/>
                    <a:pt x="0" y="22"/>
                    <a:pt x="0" y="22"/>
                  </a:cubicBezTo>
                  <a:cubicBezTo>
                    <a:pt x="2" y="22"/>
                    <a:pt x="2" y="22"/>
                    <a:pt x="2" y="22"/>
                  </a:cubicBezTo>
                  <a:cubicBezTo>
                    <a:pt x="4" y="20"/>
                    <a:pt x="4" y="20"/>
                    <a:pt x="4" y="20"/>
                  </a:cubicBezTo>
                  <a:cubicBezTo>
                    <a:pt x="6" y="18"/>
                    <a:pt x="6" y="18"/>
                    <a:pt x="6" y="18"/>
                  </a:cubicBezTo>
                  <a:cubicBezTo>
                    <a:pt x="6" y="14"/>
                    <a:pt x="6" y="14"/>
                    <a:pt x="6" y="14"/>
                  </a:cubicBezTo>
                  <a:cubicBezTo>
                    <a:pt x="7" y="9"/>
                    <a:pt x="7" y="9"/>
                    <a:pt x="7" y="9"/>
                  </a:cubicBezTo>
                  <a:cubicBezTo>
                    <a:pt x="8" y="7"/>
                    <a:pt x="8" y="7"/>
                    <a:pt x="8" y="7"/>
                  </a:cubicBezTo>
                  <a:cubicBezTo>
                    <a:pt x="9" y="5"/>
                    <a:pt x="9" y="5"/>
                    <a:pt x="9" y="5"/>
                  </a:cubicBezTo>
                  <a:cubicBezTo>
                    <a:pt x="9" y="1"/>
                    <a:pt x="9" y="1"/>
                    <a:pt x="9" y="1"/>
                  </a:cubicBezTo>
                  <a:cubicBezTo>
                    <a:pt x="8" y="1"/>
                    <a:pt x="8" y="1"/>
                    <a:pt x="8" y="1"/>
                  </a:cubicBezTo>
                  <a:cubicBezTo>
                    <a:pt x="8" y="1"/>
                    <a:pt x="6" y="0"/>
                    <a:pt x="5"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1" name="Freeform 58"/>
            <p:cNvSpPr>
              <a:spLocks/>
            </p:cNvSpPr>
            <p:nvPr/>
          </p:nvSpPr>
          <p:spPr bwMode="auto">
            <a:xfrm>
              <a:off x="9870728" y="3533924"/>
              <a:ext cx="68263" cy="63500"/>
            </a:xfrm>
            <a:custGeom>
              <a:avLst/>
              <a:gdLst>
                <a:gd name="T0" fmla="*/ 1 w 15"/>
                <a:gd name="T1" fmla="*/ 7 h 14"/>
                <a:gd name="T2" fmla="*/ 9 w 15"/>
                <a:gd name="T3" fmla="*/ 11 h 14"/>
                <a:gd name="T4" fmla="*/ 15 w 15"/>
                <a:gd name="T5" fmla="*/ 3 h 14"/>
                <a:gd name="T6" fmla="*/ 10 w 15"/>
                <a:gd name="T7" fmla="*/ 0 h 14"/>
                <a:gd name="T8" fmla="*/ 1 w 15"/>
                <a:gd name="T9" fmla="*/ 7 h 14"/>
              </a:gdLst>
              <a:ahLst/>
              <a:cxnLst>
                <a:cxn ang="0">
                  <a:pos x="T0" y="T1"/>
                </a:cxn>
                <a:cxn ang="0">
                  <a:pos x="T2" y="T3"/>
                </a:cxn>
                <a:cxn ang="0">
                  <a:pos x="T4" y="T5"/>
                </a:cxn>
                <a:cxn ang="0">
                  <a:pos x="T6" y="T7"/>
                </a:cxn>
                <a:cxn ang="0">
                  <a:pos x="T8" y="T9"/>
                </a:cxn>
              </a:cxnLst>
              <a:rect l="0" t="0" r="r" b="b"/>
              <a:pathLst>
                <a:path w="15" h="14">
                  <a:moveTo>
                    <a:pt x="1" y="7"/>
                  </a:moveTo>
                  <a:cubicBezTo>
                    <a:pt x="2" y="12"/>
                    <a:pt x="5" y="14"/>
                    <a:pt x="9" y="11"/>
                  </a:cubicBezTo>
                  <a:cubicBezTo>
                    <a:pt x="14" y="8"/>
                    <a:pt x="15" y="3"/>
                    <a:pt x="15" y="3"/>
                  </a:cubicBezTo>
                  <a:cubicBezTo>
                    <a:pt x="10" y="0"/>
                    <a:pt x="10" y="0"/>
                    <a:pt x="10" y="0"/>
                  </a:cubicBezTo>
                  <a:cubicBezTo>
                    <a:pt x="10" y="0"/>
                    <a:pt x="0" y="1"/>
                    <a:pt x="1"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2" name="Freeform 59"/>
            <p:cNvSpPr>
              <a:spLocks/>
            </p:cNvSpPr>
            <p:nvPr/>
          </p:nvSpPr>
          <p:spPr bwMode="auto">
            <a:xfrm>
              <a:off x="10139016" y="3360887"/>
              <a:ext cx="46038" cy="119063"/>
            </a:xfrm>
            <a:custGeom>
              <a:avLst/>
              <a:gdLst>
                <a:gd name="T0" fmla="*/ 9 w 10"/>
                <a:gd name="T1" fmla="*/ 8 h 26"/>
                <a:gd name="T2" fmla="*/ 0 w 10"/>
                <a:gd name="T3" fmla="*/ 18 h 26"/>
                <a:gd name="T4" fmla="*/ 6 w 10"/>
                <a:gd name="T5" fmla="*/ 26 h 26"/>
                <a:gd name="T6" fmla="*/ 10 w 10"/>
                <a:gd name="T7" fmla="*/ 18 h 26"/>
                <a:gd name="T8" fmla="*/ 9 w 10"/>
                <a:gd name="T9" fmla="*/ 8 h 26"/>
              </a:gdLst>
              <a:ahLst/>
              <a:cxnLst>
                <a:cxn ang="0">
                  <a:pos x="T0" y="T1"/>
                </a:cxn>
                <a:cxn ang="0">
                  <a:pos x="T2" y="T3"/>
                </a:cxn>
                <a:cxn ang="0">
                  <a:pos x="T4" y="T5"/>
                </a:cxn>
                <a:cxn ang="0">
                  <a:pos x="T6" y="T7"/>
                </a:cxn>
                <a:cxn ang="0">
                  <a:pos x="T8" y="T9"/>
                </a:cxn>
              </a:cxnLst>
              <a:rect l="0" t="0" r="r" b="b"/>
              <a:pathLst>
                <a:path w="10" h="26">
                  <a:moveTo>
                    <a:pt x="9" y="8"/>
                  </a:moveTo>
                  <a:cubicBezTo>
                    <a:pt x="7" y="0"/>
                    <a:pt x="0" y="12"/>
                    <a:pt x="0" y="18"/>
                  </a:cubicBezTo>
                  <a:cubicBezTo>
                    <a:pt x="0" y="24"/>
                    <a:pt x="6" y="26"/>
                    <a:pt x="6" y="26"/>
                  </a:cubicBezTo>
                  <a:cubicBezTo>
                    <a:pt x="6" y="26"/>
                    <a:pt x="10" y="19"/>
                    <a:pt x="10" y="18"/>
                  </a:cubicBezTo>
                  <a:cubicBezTo>
                    <a:pt x="10" y="17"/>
                    <a:pt x="10" y="9"/>
                    <a:pt x="9"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3" name="Freeform 60"/>
            <p:cNvSpPr>
              <a:spLocks/>
            </p:cNvSpPr>
            <p:nvPr/>
          </p:nvSpPr>
          <p:spPr bwMode="auto">
            <a:xfrm>
              <a:off x="10166003" y="3557737"/>
              <a:ext cx="127000" cy="195263"/>
            </a:xfrm>
            <a:custGeom>
              <a:avLst/>
              <a:gdLst>
                <a:gd name="T0" fmla="*/ 13 w 28"/>
                <a:gd name="T1" fmla="*/ 35 h 43"/>
                <a:gd name="T2" fmla="*/ 15 w 28"/>
                <a:gd name="T3" fmla="*/ 35 h 43"/>
                <a:gd name="T4" fmla="*/ 18 w 28"/>
                <a:gd name="T5" fmla="*/ 37 h 43"/>
                <a:gd name="T6" fmla="*/ 21 w 28"/>
                <a:gd name="T7" fmla="*/ 38 h 43"/>
                <a:gd name="T8" fmla="*/ 25 w 28"/>
                <a:gd name="T9" fmla="*/ 40 h 43"/>
                <a:gd name="T10" fmla="*/ 26 w 28"/>
                <a:gd name="T11" fmla="*/ 43 h 43"/>
                <a:gd name="T12" fmla="*/ 28 w 28"/>
                <a:gd name="T13" fmla="*/ 41 h 43"/>
                <a:gd name="T14" fmla="*/ 24 w 28"/>
                <a:gd name="T15" fmla="*/ 35 h 43"/>
                <a:gd name="T16" fmla="*/ 21 w 28"/>
                <a:gd name="T17" fmla="*/ 31 h 43"/>
                <a:gd name="T18" fmla="*/ 17 w 28"/>
                <a:gd name="T19" fmla="*/ 32 h 43"/>
                <a:gd name="T20" fmla="*/ 15 w 28"/>
                <a:gd name="T21" fmla="*/ 33 h 43"/>
                <a:gd name="T22" fmla="*/ 13 w 28"/>
                <a:gd name="T23" fmla="*/ 28 h 43"/>
                <a:gd name="T24" fmla="*/ 10 w 28"/>
                <a:gd name="T25" fmla="*/ 25 h 43"/>
                <a:gd name="T26" fmla="*/ 11 w 28"/>
                <a:gd name="T27" fmla="*/ 21 h 43"/>
                <a:gd name="T28" fmla="*/ 14 w 28"/>
                <a:gd name="T29" fmla="*/ 19 h 43"/>
                <a:gd name="T30" fmla="*/ 15 w 28"/>
                <a:gd name="T31" fmla="*/ 14 h 43"/>
                <a:gd name="T32" fmla="*/ 13 w 28"/>
                <a:gd name="T33" fmla="*/ 10 h 43"/>
                <a:gd name="T34" fmla="*/ 11 w 28"/>
                <a:gd name="T35" fmla="*/ 4 h 43"/>
                <a:gd name="T36" fmla="*/ 7 w 28"/>
                <a:gd name="T37" fmla="*/ 5 h 43"/>
                <a:gd name="T38" fmla="*/ 3 w 28"/>
                <a:gd name="T39" fmla="*/ 3 h 43"/>
                <a:gd name="T40" fmla="*/ 3 w 28"/>
                <a:gd name="T41" fmla="*/ 8 h 43"/>
                <a:gd name="T42" fmla="*/ 4 w 28"/>
                <a:gd name="T43" fmla="*/ 17 h 43"/>
                <a:gd name="T44" fmla="*/ 5 w 28"/>
                <a:gd name="T45" fmla="*/ 19 h 43"/>
                <a:gd name="T46" fmla="*/ 0 w 28"/>
                <a:gd name="T47" fmla="*/ 19 h 43"/>
                <a:gd name="T48" fmla="*/ 4 w 28"/>
                <a:gd name="T49" fmla="*/ 27 h 43"/>
                <a:gd name="T50" fmla="*/ 8 w 28"/>
                <a:gd name="T51" fmla="*/ 28 h 43"/>
                <a:gd name="T52" fmla="*/ 10 w 28"/>
                <a:gd name="T53" fmla="*/ 31 h 43"/>
                <a:gd name="T54" fmla="*/ 9 w 28"/>
                <a:gd name="T55" fmla="*/ 35 h 43"/>
                <a:gd name="T56" fmla="*/ 13 w 28"/>
                <a:gd name="T5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3">
                  <a:moveTo>
                    <a:pt x="13" y="35"/>
                  </a:moveTo>
                  <a:cubicBezTo>
                    <a:pt x="13" y="35"/>
                    <a:pt x="14" y="35"/>
                    <a:pt x="15" y="35"/>
                  </a:cubicBezTo>
                  <a:cubicBezTo>
                    <a:pt x="16" y="35"/>
                    <a:pt x="18" y="37"/>
                    <a:pt x="18" y="37"/>
                  </a:cubicBezTo>
                  <a:cubicBezTo>
                    <a:pt x="18" y="37"/>
                    <a:pt x="19" y="36"/>
                    <a:pt x="21" y="38"/>
                  </a:cubicBezTo>
                  <a:cubicBezTo>
                    <a:pt x="23" y="39"/>
                    <a:pt x="24" y="38"/>
                    <a:pt x="25" y="40"/>
                  </a:cubicBezTo>
                  <a:cubicBezTo>
                    <a:pt x="25" y="42"/>
                    <a:pt x="26" y="43"/>
                    <a:pt x="26" y="43"/>
                  </a:cubicBezTo>
                  <a:cubicBezTo>
                    <a:pt x="28" y="41"/>
                    <a:pt x="28" y="41"/>
                    <a:pt x="28" y="41"/>
                  </a:cubicBezTo>
                  <a:cubicBezTo>
                    <a:pt x="28" y="41"/>
                    <a:pt x="25" y="36"/>
                    <a:pt x="24" y="35"/>
                  </a:cubicBezTo>
                  <a:cubicBezTo>
                    <a:pt x="23" y="35"/>
                    <a:pt x="22" y="32"/>
                    <a:pt x="21" y="31"/>
                  </a:cubicBezTo>
                  <a:cubicBezTo>
                    <a:pt x="20" y="31"/>
                    <a:pt x="17" y="31"/>
                    <a:pt x="17" y="32"/>
                  </a:cubicBezTo>
                  <a:cubicBezTo>
                    <a:pt x="17" y="33"/>
                    <a:pt x="16" y="35"/>
                    <a:pt x="15" y="33"/>
                  </a:cubicBezTo>
                  <a:cubicBezTo>
                    <a:pt x="14" y="30"/>
                    <a:pt x="14" y="30"/>
                    <a:pt x="13" y="28"/>
                  </a:cubicBezTo>
                  <a:cubicBezTo>
                    <a:pt x="11" y="26"/>
                    <a:pt x="10" y="26"/>
                    <a:pt x="10" y="25"/>
                  </a:cubicBezTo>
                  <a:cubicBezTo>
                    <a:pt x="11" y="23"/>
                    <a:pt x="10" y="21"/>
                    <a:pt x="11" y="21"/>
                  </a:cubicBezTo>
                  <a:cubicBezTo>
                    <a:pt x="13" y="21"/>
                    <a:pt x="11" y="21"/>
                    <a:pt x="14" y="19"/>
                  </a:cubicBezTo>
                  <a:cubicBezTo>
                    <a:pt x="17" y="17"/>
                    <a:pt x="16" y="16"/>
                    <a:pt x="15" y="14"/>
                  </a:cubicBezTo>
                  <a:cubicBezTo>
                    <a:pt x="14" y="12"/>
                    <a:pt x="13" y="11"/>
                    <a:pt x="13" y="10"/>
                  </a:cubicBezTo>
                  <a:cubicBezTo>
                    <a:pt x="13" y="8"/>
                    <a:pt x="13" y="4"/>
                    <a:pt x="11" y="4"/>
                  </a:cubicBezTo>
                  <a:cubicBezTo>
                    <a:pt x="10" y="4"/>
                    <a:pt x="9" y="5"/>
                    <a:pt x="7" y="5"/>
                  </a:cubicBezTo>
                  <a:cubicBezTo>
                    <a:pt x="5" y="5"/>
                    <a:pt x="3" y="0"/>
                    <a:pt x="3" y="3"/>
                  </a:cubicBezTo>
                  <a:cubicBezTo>
                    <a:pt x="3" y="6"/>
                    <a:pt x="3" y="8"/>
                    <a:pt x="3" y="8"/>
                  </a:cubicBezTo>
                  <a:cubicBezTo>
                    <a:pt x="3" y="8"/>
                    <a:pt x="3" y="16"/>
                    <a:pt x="4" y="17"/>
                  </a:cubicBezTo>
                  <a:cubicBezTo>
                    <a:pt x="5" y="17"/>
                    <a:pt x="5" y="19"/>
                    <a:pt x="5" y="19"/>
                  </a:cubicBezTo>
                  <a:cubicBezTo>
                    <a:pt x="0" y="19"/>
                    <a:pt x="0" y="19"/>
                    <a:pt x="0" y="19"/>
                  </a:cubicBezTo>
                  <a:cubicBezTo>
                    <a:pt x="0" y="19"/>
                    <a:pt x="3" y="26"/>
                    <a:pt x="4" y="27"/>
                  </a:cubicBezTo>
                  <a:cubicBezTo>
                    <a:pt x="5" y="28"/>
                    <a:pt x="6" y="28"/>
                    <a:pt x="8" y="28"/>
                  </a:cubicBezTo>
                  <a:cubicBezTo>
                    <a:pt x="9" y="28"/>
                    <a:pt x="10" y="29"/>
                    <a:pt x="10" y="31"/>
                  </a:cubicBezTo>
                  <a:cubicBezTo>
                    <a:pt x="10" y="33"/>
                    <a:pt x="9" y="35"/>
                    <a:pt x="9" y="35"/>
                  </a:cubicBezTo>
                  <a:lnTo>
                    <a:pt x="13" y="3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4" name="Freeform 61"/>
            <p:cNvSpPr>
              <a:spLocks/>
            </p:cNvSpPr>
            <p:nvPr/>
          </p:nvSpPr>
          <p:spPr bwMode="auto">
            <a:xfrm>
              <a:off x="10253316" y="3826024"/>
              <a:ext cx="122238" cy="122238"/>
            </a:xfrm>
            <a:custGeom>
              <a:avLst/>
              <a:gdLst>
                <a:gd name="T0" fmla="*/ 23 w 27"/>
                <a:gd name="T1" fmla="*/ 6 h 27"/>
                <a:gd name="T2" fmla="*/ 19 w 27"/>
                <a:gd name="T3" fmla="*/ 4 h 27"/>
                <a:gd name="T4" fmla="*/ 17 w 27"/>
                <a:gd name="T5" fmla="*/ 7 h 27"/>
                <a:gd name="T6" fmla="*/ 12 w 27"/>
                <a:gd name="T7" fmla="*/ 10 h 27"/>
                <a:gd name="T8" fmla="*/ 10 w 27"/>
                <a:gd name="T9" fmla="*/ 11 h 27"/>
                <a:gd name="T10" fmla="*/ 9 w 27"/>
                <a:gd name="T11" fmla="*/ 8 h 27"/>
                <a:gd name="T12" fmla="*/ 6 w 27"/>
                <a:gd name="T13" fmla="*/ 10 h 27"/>
                <a:gd name="T14" fmla="*/ 2 w 27"/>
                <a:gd name="T15" fmla="*/ 12 h 27"/>
                <a:gd name="T16" fmla="*/ 0 w 27"/>
                <a:gd name="T17" fmla="*/ 18 h 27"/>
                <a:gd name="T18" fmla="*/ 3 w 27"/>
                <a:gd name="T19" fmla="*/ 14 h 27"/>
                <a:gd name="T20" fmla="*/ 9 w 27"/>
                <a:gd name="T21" fmla="*/ 14 h 27"/>
                <a:gd name="T22" fmla="*/ 12 w 27"/>
                <a:gd name="T23" fmla="*/ 16 h 27"/>
                <a:gd name="T24" fmla="*/ 18 w 27"/>
                <a:gd name="T25" fmla="*/ 26 h 27"/>
                <a:gd name="T26" fmla="*/ 22 w 27"/>
                <a:gd name="T27" fmla="*/ 23 h 27"/>
                <a:gd name="T28" fmla="*/ 20 w 27"/>
                <a:gd name="T29" fmla="*/ 17 h 27"/>
                <a:gd name="T30" fmla="*/ 25 w 27"/>
                <a:gd name="T31" fmla="*/ 15 h 27"/>
                <a:gd name="T32" fmla="*/ 23 w 27"/>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6"/>
                  </a:moveTo>
                  <a:cubicBezTo>
                    <a:pt x="22" y="2"/>
                    <a:pt x="19" y="0"/>
                    <a:pt x="19" y="4"/>
                  </a:cubicBezTo>
                  <a:cubicBezTo>
                    <a:pt x="19" y="7"/>
                    <a:pt x="20" y="8"/>
                    <a:pt x="17" y="7"/>
                  </a:cubicBezTo>
                  <a:cubicBezTo>
                    <a:pt x="14" y="5"/>
                    <a:pt x="12" y="9"/>
                    <a:pt x="12" y="10"/>
                  </a:cubicBezTo>
                  <a:cubicBezTo>
                    <a:pt x="13" y="11"/>
                    <a:pt x="11" y="12"/>
                    <a:pt x="10" y="11"/>
                  </a:cubicBezTo>
                  <a:cubicBezTo>
                    <a:pt x="9" y="10"/>
                    <a:pt x="10" y="7"/>
                    <a:pt x="9" y="8"/>
                  </a:cubicBezTo>
                  <a:cubicBezTo>
                    <a:pt x="8" y="8"/>
                    <a:pt x="6" y="10"/>
                    <a:pt x="6" y="10"/>
                  </a:cubicBezTo>
                  <a:cubicBezTo>
                    <a:pt x="6" y="10"/>
                    <a:pt x="2" y="10"/>
                    <a:pt x="2" y="12"/>
                  </a:cubicBezTo>
                  <a:cubicBezTo>
                    <a:pt x="2" y="13"/>
                    <a:pt x="0" y="17"/>
                    <a:pt x="0" y="18"/>
                  </a:cubicBezTo>
                  <a:cubicBezTo>
                    <a:pt x="0" y="19"/>
                    <a:pt x="3" y="14"/>
                    <a:pt x="3" y="14"/>
                  </a:cubicBezTo>
                  <a:cubicBezTo>
                    <a:pt x="9" y="14"/>
                    <a:pt x="9" y="14"/>
                    <a:pt x="9" y="14"/>
                  </a:cubicBezTo>
                  <a:cubicBezTo>
                    <a:pt x="9" y="14"/>
                    <a:pt x="13" y="10"/>
                    <a:pt x="12" y="16"/>
                  </a:cubicBezTo>
                  <a:cubicBezTo>
                    <a:pt x="12" y="22"/>
                    <a:pt x="15" y="26"/>
                    <a:pt x="18" y="26"/>
                  </a:cubicBezTo>
                  <a:cubicBezTo>
                    <a:pt x="21" y="26"/>
                    <a:pt x="25" y="27"/>
                    <a:pt x="22" y="23"/>
                  </a:cubicBezTo>
                  <a:cubicBezTo>
                    <a:pt x="19" y="19"/>
                    <a:pt x="18" y="15"/>
                    <a:pt x="20" y="17"/>
                  </a:cubicBezTo>
                  <a:cubicBezTo>
                    <a:pt x="23" y="19"/>
                    <a:pt x="27" y="21"/>
                    <a:pt x="25" y="15"/>
                  </a:cubicBezTo>
                  <a:cubicBezTo>
                    <a:pt x="23" y="9"/>
                    <a:pt x="25" y="10"/>
                    <a:pt x="23"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5" name="Freeform 62"/>
            <p:cNvSpPr>
              <a:spLocks/>
            </p:cNvSpPr>
            <p:nvPr/>
          </p:nvSpPr>
          <p:spPr bwMode="auto">
            <a:xfrm>
              <a:off x="10293003" y="2919562"/>
              <a:ext cx="246063" cy="309563"/>
            </a:xfrm>
            <a:custGeom>
              <a:avLst/>
              <a:gdLst>
                <a:gd name="T0" fmla="*/ 50 w 54"/>
                <a:gd name="T1" fmla="*/ 38 h 68"/>
                <a:gd name="T2" fmla="*/ 54 w 54"/>
                <a:gd name="T3" fmla="*/ 36 h 68"/>
                <a:gd name="T4" fmla="*/ 52 w 54"/>
                <a:gd name="T5" fmla="*/ 30 h 68"/>
                <a:gd name="T6" fmla="*/ 47 w 54"/>
                <a:gd name="T7" fmla="*/ 20 h 68"/>
                <a:gd name="T8" fmla="*/ 50 w 54"/>
                <a:gd name="T9" fmla="*/ 16 h 68"/>
                <a:gd name="T10" fmla="*/ 40 w 54"/>
                <a:gd name="T11" fmla="*/ 3 h 68"/>
                <a:gd name="T12" fmla="*/ 34 w 54"/>
                <a:gd name="T13" fmla="*/ 7 h 68"/>
                <a:gd name="T14" fmla="*/ 38 w 54"/>
                <a:gd name="T15" fmla="*/ 20 h 68"/>
                <a:gd name="T16" fmla="*/ 35 w 54"/>
                <a:gd name="T17" fmla="*/ 28 h 68"/>
                <a:gd name="T18" fmla="*/ 28 w 54"/>
                <a:gd name="T19" fmla="*/ 33 h 68"/>
                <a:gd name="T20" fmla="*/ 25 w 54"/>
                <a:gd name="T21" fmla="*/ 37 h 68"/>
                <a:gd name="T22" fmla="*/ 15 w 54"/>
                <a:gd name="T23" fmla="*/ 37 h 68"/>
                <a:gd name="T24" fmla="*/ 2 w 54"/>
                <a:gd name="T25" fmla="*/ 48 h 68"/>
                <a:gd name="T26" fmla="*/ 4 w 54"/>
                <a:gd name="T27" fmla="*/ 55 h 68"/>
                <a:gd name="T28" fmla="*/ 8 w 54"/>
                <a:gd name="T29" fmla="*/ 61 h 68"/>
                <a:gd name="T30" fmla="*/ 12 w 54"/>
                <a:gd name="T31" fmla="*/ 65 h 68"/>
                <a:gd name="T32" fmla="*/ 16 w 54"/>
                <a:gd name="T33" fmla="*/ 59 h 68"/>
                <a:gd name="T34" fmla="*/ 16 w 54"/>
                <a:gd name="T35" fmla="*/ 53 h 68"/>
                <a:gd name="T36" fmla="*/ 20 w 54"/>
                <a:gd name="T37" fmla="*/ 54 h 68"/>
                <a:gd name="T38" fmla="*/ 23 w 54"/>
                <a:gd name="T39" fmla="*/ 50 h 68"/>
                <a:gd name="T40" fmla="*/ 27 w 54"/>
                <a:gd name="T41" fmla="*/ 48 h 68"/>
                <a:gd name="T42" fmla="*/ 30 w 54"/>
                <a:gd name="T43" fmla="*/ 48 h 68"/>
                <a:gd name="T44" fmla="*/ 35 w 54"/>
                <a:gd name="T45" fmla="*/ 47 h 68"/>
                <a:gd name="T46" fmla="*/ 38 w 54"/>
                <a:gd name="T47" fmla="*/ 42 h 68"/>
                <a:gd name="T48" fmla="*/ 44 w 54"/>
                <a:gd name="T49" fmla="*/ 42 h 68"/>
                <a:gd name="T50" fmla="*/ 50 w 54"/>
                <a:gd name="T51"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8">
                  <a:moveTo>
                    <a:pt x="50" y="38"/>
                  </a:moveTo>
                  <a:cubicBezTo>
                    <a:pt x="54" y="39"/>
                    <a:pt x="54" y="42"/>
                    <a:pt x="54" y="36"/>
                  </a:cubicBezTo>
                  <a:cubicBezTo>
                    <a:pt x="53" y="30"/>
                    <a:pt x="53" y="35"/>
                    <a:pt x="52" y="30"/>
                  </a:cubicBezTo>
                  <a:cubicBezTo>
                    <a:pt x="52" y="25"/>
                    <a:pt x="47" y="21"/>
                    <a:pt x="47" y="20"/>
                  </a:cubicBezTo>
                  <a:cubicBezTo>
                    <a:pt x="47" y="20"/>
                    <a:pt x="50" y="20"/>
                    <a:pt x="50" y="16"/>
                  </a:cubicBezTo>
                  <a:cubicBezTo>
                    <a:pt x="50" y="11"/>
                    <a:pt x="44" y="6"/>
                    <a:pt x="40" y="3"/>
                  </a:cubicBezTo>
                  <a:cubicBezTo>
                    <a:pt x="36" y="0"/>
                    <a:pt x="30" y="3"/>
                    <a:pt x="34" y="7"/>
                  </a:cubicBezTo>
                  <a:cubicBezTo>
                    <a:pt x="35" y="7"/>
                    <a:pt x="39" y="15"/>
                    <a:pt x="38" y="20"/>
                  </a:cubicBezTo>
                  <a:cubicBezTo>
                    <a:pt x="37" y="26"/>
                    <a:pt x="37" y="28"/>
                    <a:pt x="35" y="28"/>
                  </a:cubicBezTo>
                  <a:cubicBezTo>
                    <a:pt x="32" y="28"/>
                    <a:pt x="28" y="27"/>
                    <a:pt x="28" y="33"/>
                  </a:cubicBezTo>
                  <a:cubicBezTo>
                    <a:pt x="28" y="39"/>
                    <a:pt x="29" y="39"/>
                    <a:pt x="25" y="37"/>
                  </a:cubicBezTo>
                  <a:cubicBezTo>
                    <a:pt x="22" y="36"/>
                    <a:pt x="21" y="36"/>
                    <a:pt x="15" y="37"/>
                  </a:cubicBezTo>
                  <a:cubicBezTo>
                    <a:pt x="9" y="37"/>
                    <a:pt x="4" y="45"/>
                    <a:pt x="2" y="48"/>
                  </a:cubicBezTo>
                  <a:cubicBezTo>
                    <a:pt x="0" y="51"/>
                    <a:pt x="1" y="54"/>
                    <a:pt x="4" y="55"/>
                  </a:cubicBezTo>
                  <a:cubicBezTo>
                    <a:pt x="7" y="56"/>
                    <a:pt x="8" y="57"/>
                    <a:pt x="8" y="61"/>
                  </a:cubicBezTo>
                  <a:cubicBezTo>
                    <a:pt x="8" y="65"/>
                    <a:pt x="9" y="68"/>
                    <a:pt x="12" y="65"/>
                  </a:cubicBezTo>
                  <a:cubicBezTo>
                    <a:pt x="15" y="63"/>
                    <a:pt x="16" y="62"/>
                    <a:pt x="16" y="59"/>
                  </a:cubicBezTo>
                  <a:cubicBezTo>
                    <a:pt x="16" y="55"/>
                    <a:pt x="14" y="50"/>
                    <a:pt x="16" y="53"/>
                  </a:cubicBezTo>
                  <a:cubicBezTo>
                    <a:pt x="19" y="55"/>
                    <a:pt x="20" y="56"/>
                    <a:pt x="20" y="54"/>
                  </a:cubicBezTo>
                  <a:cubicBezTo>
                    <a:pt x="21" y="52"/>
                    <a:pt x="22" y="48"/>
                    <a:pt x="23" y="50"/>
                  </a:cubicBezTo>
                  <a:cubicBezTo>
                    <a:pt x="25" y="53"/>
                    <a:pt x="26" y="50"/>
                    <a:pt x="27" y="48"/>
                  </a:cubicBezTo>
                  <a:cubicBezTo>
                    <a:pt x="27" y="46"/>
                    <a:pt x="28" y="47"/>
                    <a:pt x="30" y="48"/>
                  </a:cubicBezTo>
                  <a:cubicBezTo>
                    <a:pt x="32" y="49"/>
                    <a:pt x="36" y="52"/>
                    <a:pt x="35" y="47"/>
                  </a:cubicBezTo>
                  <a:cubicBezTo>
                    <a:pt x="34" y="43"/>
                    <a:pt x="35" y="40"/>
                    <a:pt x="38" y="42"/>
                  </a:cubicBezTo>
                  <a:cubicBezTo>
                    <a:pt x="42" y="45"/>
                    <a:pt x="40" y="43"/>
                    <a:pt x="44" y="42"/>
                  </a:cubicBezTo>
                  <a:cubicBezTo>
                    <a:pt x="47" y="40"/>
                    <a:pt x="47" y="37"/>
                    <a:pt x="50" y="3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6" name="Freeform 63"/>
            <p:cNvSpPr>
              <a:spLocks/>
            </p:cNvSpPr>
            <p:nvPr/>
          </p:nvSpPr>
          <p:spPr bwMode="auto">
            <a:xfrm>
              <a:off x="10402541" y="2805262"/>
              <a:ext cx="141288" cy="114300"/>
            </a:xfrm>
            <a:custGeom>
              <a:avLst/>
              <a:gdLst>
                <a:gd name="T0" fmla="*/ 28 w 31"/>
                <a:gd name="T1" fmla="*/ 15 h 25"/>
                <a:gd name="T2" fmla="*/ 26 w 31"/>
                <a:gd name="T3" fmla="*/ 11 h 25"/>
                <a:gd name="T4" fmla="*/ 17 w 31"/>
                <a:gd name="T5" fmla="*/ 8 h 25"/>
                <a:gd name="T6" fmla="*/ 2 w 31"/>
                <a:gd name="T7" fmla="*/ 0 h 25"/>
                <a:gd name="T8" fmla="*/ 2 w 31"/>
                <a:gd name="T9" fmla="*/ 4 h 25"/>
                <a:gd name="T10" fmla="*/ 7 w 31"/>
                <a:gd name="T11" fmla="*/ 11 h 25"/>
                <a:gd name="T12" fmla="*/ 5 w 31"/>
                <a:gd name="T13" fmla="*/ 14 h 25"/>
                <a:gd name="T14" fmla="*/ 3 w 31"/>
                <a:gd name="T15" fmla="*/ 20 h 25"/>
                <a:gd name="T16" fmla="*/ 9 w 31"/>
                <a:gd name="T17" fmla="*/ 23 h 25"/>
                <a:gd name="T18" fmla="*/ 6 w 31"/>
                <a:gd name="T19" fmla="*/ 18 h 25"/>
                <a:gd name="T20" fmla="*/ 12 w 31"/>
                <a:gd name="T21" fmla="*/ 19 h 25"/>
                <a:gd name="T22" fmla="*/ 19 w 31"/>
                <a:gd name="T23" fmla="*/ 22 h 25"/>
                <a:gd name="T24" fmla="*/ 22 w 31"/>
                <a:gd name="T25" fmla="*/ 17 h 25"/>
                <a:gd name="T26" fmla="*/ 28 w 31"/>
                <a:gd name="T2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5">
                  <a:moveTo>
                    <a:pt x="28" y="15"/>
                  </a:moveTo>
                  <a:cubicBezTo>
                    <a:pt x="31" y="15"/>
                    <a:pt x="27" y="13"/>
                    <a:pt x="26" y="11"/>
                  </a:cubicBezTo>
                  <a:cubicBezTo>
                    <a:pt x="25" y="9"/>
                    <a:pt x="23" y="9"/>
                    <a:pt x="17" y="8"/>
                  </a:cubicBezTo>
                  <a:cubicBezTo>
                    <a:pt x="11" y="7"/>
                    <a:pt x="2" y="0"/>
                    <a:pt x="2" y="0"/>
                  </a:cubicBezTo>
                  <a:cubicBezTo>
                    <a:pt x="2" y="0"/>
                    <a:pt x="0" y="1"/>
                    <a:pt x="2" y="4"/>
                  </a:cubicBezTo>
                  <a:cubicBezTo>
                    <a:pt x="4" y="7"/>
                    <a:pt x="2" y="5"/>
                    <a:pt x="7" y="11"/>
                  </a:cubicBezTo>
                  <a:cubicBezTo>
                    <a:pt x="11" y="17"/>
                    <a:pt x="7" y="14"/>
                    <a:pt x="5" y="14"/>
                  </a:cubicBezTo>
                  <a:cubicBezTo>
                    <a:pt x="3" y="14"/>
                    <a:pt x="3" y="15"/>
                    <a:pt x="3" y="20"/>
                  </a:cubicBezTo>
                  <a:cubicBezTo>
                    <a:pt x="3" y="25"/>
                    <a:pt x="9" y="23"/>
                    <a:pt x="9" y="23"/>
                  </a:cubicBezTo>
                  <a:cubicBezTo>
                    <a:pt x="9" y="23"/>
                    <a:pt x="6" y="20"/>
                    <a:pt x="6" y="18"/>
                  </a:cubicBezTo>
                  <a:cubicBezTo>
                    <a:pt x="6" y="17"/>
                    <a:pt x="7" y="21"/>
                    <a:pt x="12" y="19"/>
                  </a:cubicBezTo>
                  <a:cubicBezTo>
                    <a:pt x="16" y="18"/>
                    <a:pt x="15" y="20"/>
                    <a:pt x="19" y="22"/>
                  </a:cubicBezTo>
                  <a:cubicBezTo>
                    <a:pt x="23" y="24"/>
                    <a:pt x="22" y="21"/>
                    <a:pt x="22" y="17"/>
                  </a:cubicBezTo>
                  <a:cubicBezTo>
                    <a:pt x="22" y="13"/>
                    <a:pt x="24" y="15"/>
                    <a:pt x="28"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7" name="Freeform 64"/>
            <p:cNvSpPr>
              <a:spLocks/>
            </p:cNvSpPr>
            <p:nvPr/>
          </p:nvSpPr>
          <p:spPr bwMode="auto">
            <a:xfrm>
              <a:off x="10253316" y="2559199"/>
              <a:ext cx="185738" cy="250825"/>
            </a:xfrm>
            <a:custGeom>
              <a:avLst/>
              <a:gdLst>
                <a:gd name="T0" fmla="*/ 37 w 41"/>
                <a:gd name="T1" fmla="*/ 45 h 55"/>
                <a:gd name="T2" fmla="*/ 25 w 41"/>
                <a:gd name="T3" fmla="*/ 30 h 55"/>
                <a:gd name="T4" fmla="*/ 32 w 41"/>
                <a:gd name="T5" fmla="*/ 34 h 55"/>
                <a:gd name="T6" fmla="*/ 33 w 41"/>
                <a:gd name="T7" fmla="*/ 33 h 55"/>
                <a:gd name="T8" fmla="*/ 24 w 41"/>
                <a:gd name="T9" fmla="*/ 24 h 55"/>
                <a:gd name="T10" fmla="*/ 17 w 41"/>
                <a:gd name="T11" fmla="*/ 18 h 55"/>
                <a:gd name="T12" fmla="*/ 11 w 41"/>
                <a:gd name="T13" fmla="*/ 11 h 55"/>
                <a:gd name="T14" fmla="*/ 5 w 41"/>
                <a:gd name="T15" fmla="*/ 4 h 55"/>
                <a:gd name="T16" fmla="*/ 1 w 41"/>
                <a:gd name="T17" fmla="*/ 4 h 55"/>
                <a:gd name="T18" fmla="*/ 2 w 41"/>
                <a:gd name="T19" fmla="*/ 9 h 55"/>
                <a:gd name="T20" fmla="*/ 9 w 41"/>
                <a:gd name="T21" fmla="*/ 17 h 55"/>
                <a:gd name="T22" fmla="*/ 13 w 41"/>
                <a:gd name="T23" fmla="*/ 23 h 55"/>
                <a:gd name="T24" fmla="*/ 17 w 41"/>
                <a:gd name="T25" fmla="*/ 30 h 55"/>
                <a:gd name="T26" fmla="*/ 24 w 41"/>
                <a:gd name="T27" fmla="*/ 38 h 55"/>
                <a:gd name="T28" fmla="*/ 28 w 41"/>
                <a:gd name="T29" fmla="*/ 47 h 55"/>
                <a:gd name="T30" fmla="*/ 33 w 41"/>
                <a:gd name="T31" fmla="*/ 52 h 55"/>
                <a:gd name="T32" fmla="*/ 32 w 41"/>
                <a:gd name="T33" fmla="*/ 47 h 55"/>
                <a:gd name="T34" fmla="*/ 37 w 41"/>
                <a:gd name="T35" fmla="*/ 47 h 55"/>
                <a:gd name="T36" fmla="*/ 37 w 41"/>
                <a:gd name="T37"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37" y="45"/>
                  </a:moveTo>
                  <a:cubicBezTo>
                    <a:pt x="29" y="41"/>
                    <a:pt x="24" y="32"/>
                    <a:pt x="25" y="30"/>
                  </a:cubicBezTo>
                  <a:cubicBezTo>
                    <a:pt x="27" y="29"/>
                    <a:pt x="31" y="34"/>
                    <a:pt x="32" y="34"/>
                  </a:cubicBezTo>
                  <a:cubicBezTo>
                    <a:pt x="32" y="34"/>
                    <a:pt x="34" y="35"/>
                    <a:pt x="33" y="33"/>
                  </a:cubicBezTo>
                  <a:cubicBezTo>
                    <a:pt x="33" y="32"/>
                    <a:pt x="26" y="26"/>
                    <a:pt x="24" y="24"/>
                  </a:cubicBezTo>
                  <a:cubicBezTo>
                    <a:pt x="22" y="22"/>
                    <a:pt x="20" y="23"/>
                    <a:pt x="17" y="18"/>
                  </a:cubicBezTo>
                  <a:cubicBezTo>
                    <a:pt x="13" y="13"/>
                    <a:pt x="13" y="15"/>
                    <a:pt x="11" y="11"/>
                  </a:cubicBezTo>
                  <a:cubicBezTo>
                    <a:pt x="9" y="6"/>
                    <a:pt x="7" y="8"/>
                    <a:pt x="5" y="4"/>
                  </a:cubicBezTo>
                  <a:cubicBezTo>
                    <a:pt x="2" y="0"/>
                    <a:pt x="1" y="4"/>
                    <a:pt x="1" y="4"/>
                  </a:cubicBezTo>
                  <a:cubicBezTo>
                    <a:pt x="1" y="4"/>
                    <a:pt x="0" y="4"/>
                    <a:pt x="2" y="9"/>
                  </a:cubicBezTo>
                  <a:cubicBezTo>
                    <a:pt x="5" y="14"/>
                    <a:pt x="6" y="16"/>
                    <a:pt x="9" y="17"/>
                  </a:cubicBezTo>
                  <a:cubicBezTo>
                    <a:pt x="13" y="19"/>
                    <a:pt x="11" y="19"/>
                    <a:pt x="13" y="23"/>
                  </a:cubicBezTo>
                  <a:cubicBezTo>
                    <a:pt x="15" y="27"/>
                    <a:pt x="15" y="26"/>
                    <a:pt x="17" y="30"/>
                  </a:cubicBezTo>
                  <a:cubicBezTo>
                    <a:pt x="19" y="33"/>
                    <a:pt x="20" y="34"/>
                    <a:pt x="24" y="38"/>
                  </a:cubicBezTo>
                  <a:cubicBezTo>
                    <a:pt x="28" y="41"/>
                    <a:pt x="26" y="44"/>
                    <a:pt x="28" y="47"/>
                  </a:cubicBezTo>
                  <a:cubicBezTo>
                    <a:pt x="30" y="49"/>
                    <a:pt x="31" y="50"/>
                    <a:pt x="33" y="52"/>
                  </a:cubicBezTo>
                  <a:cubicBezTo>
                    <a:pt x="34" y="55"/>
                    <a:pt x="32" y="47"/>
                    <a:pt x="32" y="47"/>
                  </a:cubicBezTo>
                  <a:cubicBezTo>
                    <a:pt x="32" y="47"/>
                    <a:pt x="32" y="47"/>
                    <a:pt x="37" y="47"/>
                  </a:cubicBezTo>
                  <a:cubicBezTo>
                    <a:pt x="41" y="47"/>
                    <a:pt x="37" y="45"/>
                    <a:pt x="37" y="4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8" name="Freeform 65"/>
            <p:cNvSpPr>
              <a:spLocks/>
            </p:cNvSpPr>
            <p:nvPr/>
          </p:nvSpPr>
          <p:spPr bwMode="auto">
            <a:xfrm>
              <a:off x="10416828" y="2113112"/>
              <a:ext cx="163513" cy="19050"/>
            </a:xfrm>
            <a:custGeom>
              <a:avLst/>
              <a:gdLst>
                <a:gd name="T0" fmla="*/ 11 w 36"/>
                <a:gd name="T1" fmla="*/ 4 h 4"/>
                <a:gd name="T2" fmla="*/ 12 w 36"/>
                <a:gd name="T3" fmla="*/ 0 h 4"/>
                <a:gd name="T4" fmla="*/ 11 w 36"/>
                <a:gd name="T5" fmla="*/ 4 h 4"/>
              </a:gdLst>
              <a:ahLst/>
              <a:cxnLst>
                <a:cxn ang="0">
                  <a:pos x="T0" y="T1"/>
                </a:cxn>
                <a:cxn ang="0">
                  <a:pos x="T2" y="T3"/>
                </a:cxn>
                <a:cxn ang="0">
                  <a:pos x="T4" y="T5"/>
                </a:cxn>
              </a:cxnLst>
              <a:rect l="0" t="0" r="r" b="b"/>
              <a:pathLst>
                <a:path w="36" h="4">
                  <a:moveTo>
                    <a:pt x="11" y="4"/>
                  </a:moveTo>
                  <a:cubicBezTo>
                    <a:pt x="21" y="4"/>
                    <a:pt x="36" y="3"/>
                    <a:pt x="12" y="0"/>
                  </a:cubicBezTo>
                  <a:cubicBezTo>
                    <a:pt x="12" y="0"/>
                    <a:pt x="0" y="4"/>
                    <a:pt x="11"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9" name="Freeform 66"/>
            <p:cNvSpPr>
              <a:spLocks/>
            </p:cNvSpPr>
            <p:nvPr/>
          </p:nvSpPr>
          <p:spPr bwMode="auto">
            <a:xfrm>
              <a:off x="9556403" y="2000399"/>
              <a:ext cx="165100" cy="44450"/>
            </a:xfrm>
            <a:custGeom>
              <a:avLst/>
              <a:gdLst>
                <a:gd name="T0" fmla="*/ 4 w 36"/>
                <a:gd name="T1" fmla="*/ 7 h 10"/>
                <a:gd name="T2" fmla="*/ 17 w 36"/>
                <a:gd name="T3" fmla="*/ 10 h 10"/>
                <a:gd name="T4" fmla="*/ 32 w 36"/>
                <a:gd name="T5" fmla="*/ 8 h 10"/>
                <a:gd name="T6" fmla="*/ 30 w 36"/>
                <a:gd name="T7" fmla="*/ 4 h 10"/>
                <a:gd name="T8" fmla="*/ 17 w 36"/>
                <a:gd name="T9" fmla="*/ 3 h 10"/>
                <a:gd name="T10" fmla="*/ 15 w 36"/>
                <a:gd name="T11" fmla="*/ 5 h 10"/>
                <a:gd name="T12" fmla="*/ 9 w 36"/>
                <a:gd name="T13" fmla="*/ 3 h 10"/>
                <a:gd name="T14" fmla="*/ 4 w 36"/>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4" y="7"/>
                  </a:moveTo>
                  <a:cubicBezTo>
                    <a:pt x="8" y="9"/>
                    <a:pt x="14" y="10"/>
                    <a:pt x="17" y="10"/>
                  </a:cubicBezTo>
                  <a:cubicBezTo>
                    <a:pt x="21" y="10"/>
                    <a:pt x="32" y="8"/>
                    <a:pt x="32" y="8"/>
                  </a:cubicBezTo>
                  <a:cubicBezTo>
                    <a:pt x="36" y="5"/>
                    <a:pt x="31" y="4"/>
                    <a:pt x="30" y="4"/>
                  </a:cubicBezTo>
                  <a:cubicBezTo>
                    <a:pt x="29" y="4"/>
                    <a:pt x="23" y="3"/>
                    <a:pt x="17" y="3"/>
                  </a:cubicBezTo>
                  <a:cubicBezTo>
                    <a:pt x="12" y="3"/>
                    <a:pt x="16" y="4"/>
                    <a:pt x="15" y="5"/>
                  </a:cubicBezTo>
                  <a:cubicBezTo>
                    <a:pt x="14" y="5"/>
                    <a:pt x="13" y="6"/>
                    <a:pt x="9" y="3"/>
                  </a:cubicBezTo>
                  <a:cubicBezTo>
                    <a:pt x="6" y="0"/>
                    <a:pt x="0" y="4"/>
                    <a:pt x="4"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0" name="Freeform 67"/>
            <p:cNvSpPr>
              <a:spLocks/>
            </p:cNvSpPr>
            <p:nvPr/>
          </p:nvSpPr>
          <p:spPr bwMode="auto">
            <a:xfrm>
              <a:off x="8702328" y="1895624"/>
              <a:ext cx="158750" cy="68263"/>
            </a:xfrm>
            <a:custGeom>
              <a:avLst/>
              <a:gdLst>
                <a:gd name="T0" fmla="*/ 6 w 35"/>
                <a:gd name="T1" fmla="*/ 9 h 15"/>
                <a:gd name="T2" fmla="*/ 18 w 35"/>
                <a:gd name="T3" fmla="*/ 12 h 15"/>
                <a:gd name="T4" fmla="*/ 33 w 35"/>
                <a:gd name="T5" fmla="*/ 15 h 15"/>
                <a:gd name="T6" fmla="*/ 31 w 35"/>
                <a:gd name="T7" fmla="*/ 8 h 15"/>
                <a:gd name="T8" fmla="*/ 22 w 35"/>
                <a:gd name="T9" fmla="*/ 7 h 15"/>
                <a:gd name="T10" fmla="*/ 14 w 35"/>
                <a:gd name="T11" fmla="*/ 3 h 15"/>
                <a:gd name="T12" fmla="*/ 6 w 35"/>
                <a:gd name="T13" fmla="*/ 3 h 15"/>
                <a:gd name="T14" fmla="*/ 1 w 35"/>
                <a:gd name="T15" fmla="*/ 7 h 15"/>
                <a:gd name="T16" fmla="*/ 6 w 35"/>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5">
                  <a:moveTo>
                    <a:pt x="6" y="9"/>
                  </a:moveTo>
                  <a:cubicBezTo>
                    <a:pt x="9" y="10"/>
                    <a:pt x="9" y="10"/>
                    <a:pt x="18" y="12"/>
                  </a:cubicBezTo>
                  <a:cubicBezTo>
                    <a:pt x="27" y="15"/>
                    <a:pt x="32" y="14"/>
                    <a:pt x="33" y="15"/>
                  </a:cubicBezTo>
                  <a:cubicBezTo>
                    <a:pt x="35" y="15"/>
                    <a:pt x="33" y="10"/>
                    <a:pt x="31" y="8"/>
                  </a:cubicBezTo>
                  <a:cubicBezTo>
                    <a:pt x="28" y="6"/>
                    <a:pt x="27" y="7"/>
                    <a:pt x="22" y="7"/>
                  </a:cubicBezTo>
                  <a:cubicBezTo>
                    <a:pt x="17" y="6"/>
                    <a:pt x="20" y="7"/>
                    <a:pt x="14" y="3"/>
                  </a:cubicBezTo>
                  <a:cubicBezTo>
                    <a:pt x="9" y="0"/>
                    <a:pt x="11" y="3"/>
                    <a:pt x="6" y="3"/>
                  </a:cubicBezTo>
                  <a:cubicBezTo>
                    <a:pt x="2" y="3"/>
                    <a:pt x="1" y="6"/>
                    <a:pt x="1" y="7"/>
                  </a:cubicBezTo>
                  <a:cubicBezTo>
                    <a:pt x="0" y="9"/>
                    <a:pt x="3" y="9"/>
                    <a:pt x="6"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1" name="Freeform 68"/>
            <p:cNvSpPr>
              <a:spLocks/>
            </p:cNvSpPr>
            <p:nvPr/>
          </p:nvSpPr>
          <p:spPr bwMode="auto">
            <a:xfrm>
              <a:off x="8870603" y="1944837"/>
              <a:ext cx="146050" cy="26988"/>
            </a:xfrm>
            <a:custGeom>
              <a:avLst/>
              <a:gdLst>
                <a:gd name="T0" fmla="*/ 9 w 32"/>
                <a:gd name="T1" fmla="*/ 5 h 6"/>
                <a:gd name="T2" fmla="*/ 18 w 32"/>
                <a:gd name="T3" fmla="*/ 5 h 6"/>
                <a:gd name="T4" fmla="*/ 18 w 32"/>
                <a:gd name="T5" fmla="*/ 2 h 6"/>
                <a:gd name="T6" fmla="*/ 0 w 32"/>
                <a:gd name="T7" fmla="*/ 0 h 6"/>
                <a:gd name="T8" fmla="*/ 3 w 32"/>
                <a:gd name="T9" fmla="*/ 5 h 6"/>
                <a:gd name="T10" fmla="*/ 9 w 32"/>
                <a:gd name="T11" fmla="*/ 5 h 6"/>
              </a:gdLst>
              <a:ahLst/>
              <a:cxnLst>
                <a:cxn ang="0">
                  <a:pos x="T0" y="T1"/>
                </a:cxn>
                <a:cxn ang="0">
                  <a:pos x="T2" y="T3"/>
                </a:cxn>
                <a:cxn ang="0">
                  <a:pos x="T4" y="T5"/>
                </a:cxn>
                <a:cxn ang="0">
                  <a:pos x="T6" y="T7"/>
                </a:cxn>
                <a:cxn ang="0">
                  <a:pos x="T8" y="T9"/>
                </a:cxn>
                <a:cxn ang="0">
                  <a:pos x="T10" y="T11"/>
                </a:cxn>
              </a:cxnLst>
              <a:rect l="0" t="0" r="r" b="b"/>
              <a:pathLst>
                <a:path w="32" h="6">
                  <a:moveTo>
                    <a:pt x="9" y="5"/>
                  </a:moveTo>
                  <a:cubicBezTo>
                    <a:pt x="12" y="5"/>
                    <a:pt x="16" y="5"/>
                    <a:pt x="18" y="5"/>
                  </a:cubicBezTo>
                  <a:cubicBezTo>
                    <a:pt x="20" y="5"/>
                    <a:pt x="32" y="2"/>
                    <a:pt x="18" y="2"/>
                  </a:cubicBezTo>
                  <a:cubicBezTo>
                    <a:pt x="4" y="2"/>
                    <a:pt x="0" y="0"/>
                    <a:pt x="0" y="0"/>
                  </a:cubicBezTo>
                  <a:cubicBezTo>
                    <a:pt x="0" y="1"/>
                    <a:pt x="3" y="5"/>
                    <a:pt x="3" y="5"/>
                  </a:cubicBezTo>
                  <a:cubicBezTo>
                    <a:pt x="3" y="5"/>
                    <a:pt x="5" y="6"/>
                    <a:pt x="9"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2" name="Freeform 69"/>
            <p:cNvSpPr>
              <a:spLocks/>
            </p:cNvSpPr>
            <p:nvPr/>
          </p:nvSpPr>
          <p:spPr bwMode="auto">
            <a:xfrm>
              <a:off x="8148291" y="2000399"/>
              <a:ext cx="236538" cy="141288"/>
            </a:xfrm>
            <a:custGeom>
              <a:avLst/>
              <a:gdLst>
                <a:gd name="T0" fmla="*/ 11 w 52"/>
                <a:gd name="T1" fmla="*/ 27 h 31"/>
                <a:gd name="T2" fmla="*/ 18 w 52"/>
                <a:gd name="T3" fmla="*/ 31 h 31"/>
                <a:gd name="T4" fmla="*/ 27 w 52"/>
                <a:gd name="T5" fmla="*/ 29 h 31"/>
                <a:gd name="T6" fmla="*/ 18 w 52"/>
                <a:gd name="T7" fmla="*/ 17 h 31"/>
                <a:gd name="T8" fmla="*/ 52 w 52"/>
                <a:gd name="T9" fmla="*/ 2 h 31"/>
                <a:gd name="T10" fmla="*/ 47 w 52"/>
                <a:gd name="T11" fmla="*/ 0 h 31"/>
                <a:gd name="T12" fmla="*/ 41 w 52"/>
                <a:gd name="T13" fmla="*/ 2 h 31"/>
                <a:gd name="T14" fmla="*/ 37 w 52"/>
                <a:gd name="T15" fmla="*/ 3 h 31"/>
                <a:gd name="T16" fmla="*/ 25 w 52"/>
                <a:gd name="T17" fmla="*/ 4 h 31"/>
                <a:gd name="T18" fmla="*/ 21 w 52"/>
                <a:gd name="T19" fmla="*/ 7 h 31"/>
                <a:gd name="T20" fmla="*/ 14 w 52"/>
                <a:gd name="T21" fmla="*/ 8 h 31"/>
                <a:gd name="T22" fmla="*/ 11 w 52"/>
                <a:gd name="T23" fmla="*/ 12 h 31"/>
                <a:gd name="T24" fmla="*/ 9 w 52"/>
                <a:gd name="T25" fmla="*/ 14 h 31"/>
                <a:gd name="T26" fmla="*/ 7 w 52"/>
                <a:gd name="T27" fmla="*/ 18 h 31"/>
                <a:gd name="T28" fmla="*/ 5 w 52"/>
                <a:gd name="T29" fmla="*/ 23 h 31"/>
                <a:gd name="T30" fmla="*/ 0 w 52"/>
                <a:gd name="T31" fmla="*/ 26 h 31"/>
                <a:gd name="T32" fmla="*/ 11 w 52"/>
                <a:gd name="T3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1">
                  <a:moveTo>
                    <a:pt x="11" y="27"/>
                  </a:moveTo>
                  <a:cubicBezTo>
                    <a:pt x="14" y="29"/>
                    <a:pt x="17" y="31"/>
                    <a:pt x="18" y="31"/>
                  </a:cubicBezTo>
                  <a:cubicBezTo>
                    <a:pt x="19" y="31"/>
                    <a:pt x="27" y="29"/>
                    <a:pt x="27" y="29"/>
                  </a:cubicBezTo>
                  <a:cubicBezTo>
                    <a:pt x="23" y="28"/>
                    <a:pt x="11" y="26"/>
                    <a:pt x="18" y="17"/>
                  </a:cubicBezTo>
                  <a:cubicBezTo>
                    <a:pt x="25" y="9"/>
                    <a:pt x="52" y="2"/>
                    <a:pt x="52" y="2"/>
                  </a:cubicBezTo>
                  <a:cubicBezTo>
                    <a:pt x="50" y="0"/>
                    <a:pt x="49" y="0"/>
                    <a:pt x="47" y="0"/>
                  </a:cubicBezTo>
                  <a:cubicBezTo>
                    <a:pt x="46" y="0"/>
                    <a:pt x="43" y="2"/>
                    <a:pt x="41" y="2"/>
                  </a:cubicBezTo>
                  <a:cubicBezTo>
                    <a:pt x="39" y="2"/>
                    <a:pt x="39" y="3"/>
                    <a:pt x="37" y="3"/>
                  </a:cubicBezTo>
                  <a:cubicBezTo>
                    <a:pt x="36" y="3"/>
                    <a:pt x="28" y="4"/>
                    <a:pt x="25" y="4"/>
                  </a:cubicBezTo>
                  <a:cubicBezTo>
                    <a:pt x="22" y="4"/>
                    <a:pt x="23" y="7"/>
                    <a:pt x="21" y="7"/>
                  </a:cubicBezTo>
                  <a:cubicBezTo>
                    <a:pt x="20" y="7"/>
                    <a:pt x="16" y="8"/>
                    <a:pt x="14" y="8"/>
                  </a:cubicBezTo>
                  <a:cubicBezTo>
                    <a:pt x="12" y="8"/>
                    <a:pt x="14" y="12"/>
                    <a:pt x="11" y="12"/>
                  </a:cubicBezTo>
                  <a:cubicBezTo>
                    <a:pt x="8" y="12"/>
                    <a:pt x="9" y="14"/>
                    <a:pt x="9" y="14"/>
                  </a:cubicBezTo>
                  <a:cubicBezTo>
                    <a:pt x="8" y="14"/>
                    <a:pt x="8" y="15"/>
                    <a:pt x="7" y="18"/>
                  </a:cubicBezTo>
                  <a:cubicBezTo>
                    <a:pt x="6" y="21"/>
                    <a:pt x="7" y="22"/>
                    <a:pt x="5" y="23"/>
                  </a:cubicBezTo>
                  <a:cubicBezTo>
                    <a:pt x="3" y="24"/>
                    <a:pt x="0" y="24"/>
                    <a:pt x="0" y="26"/>
                  </a:cubicBezTo>
                  <a:cubicBezTo>
                    <a:pt x="0" y="28"/>
                    <a:pt x="9" y="25"/>
                    <a:pt x="11" y="2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3" name="Freeform 70"/>
            <p:cNvSpPr>
              <a:spLocks/>
            </p:cNvSpPr>
            <p:nvPr/>
          </p:nvSpPr>
          <p:spPr bwMode="auto">
            <a:xfrm>
              <a:off x="7370416" y="2924324"/>
              <a:ext cx="46038" cy="73025"/>
            </a:xfrm>
            <a:custGeom>
              <a:avLst/>
              <a:gdLst>
                <a:gd name="T0" fmla="*/ 0 w 10"/>
                <a:gd name="T1" fmla="*/ 4 h 16"/>
                <a:gd name="T2" fmla="*/ 2 w 10"/>
                <a:gd name="T3" fmla="*/ 7 h 16"/>
                <a:gd name="T4" fmla="*/ 2 w 10"/>
                <a:gd name="T5" fmla="*/ 16 h 16"/>
                <a:gd name="T6" fmla="*/ 4 w 10"/>
                <a:gd name="T7" fmla="*/ 16 h 16"/>
                <a:gd name="T8" fmla="*/ 5 w 10"/>
                <a:gd name="T9" fmla="*/ 13 h 16"/>
                <a:gd name="T10" fmla="*/ 8 w 10"/>
                <a:gd name="T11" fmla="*/ 13 h 16"/>
                <a:gd name="T12" fmla="*/ 9 w 10"/>
                <a:gd name="T13" fmla="*/ 3 h 16"/>
                <a:gd name="T14" fmla="*/ 7 w 10"/>
                <a:gd name="T15" fmla="*/ 1 h 16"/>
                <a:gd name="T16" fmla="*/ 5 w 10"/>
                <a:gd name="T17" fmla="*/ 1 h 16"/>
                <a:gd name="T18" fmla="*/ 2 w 10"/>
                <a:gd name="T19" fmla="*/ 2 h 16"/>
                <a:gd name="T20" fmla="*/ 0 w 10"/>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4"/>
                  </a:moveTo>
                  <a:cubicBezTo>
                    <a:pt x="2" y="7"/>
                    <a:pt x="2" y="7"/>
                    <a:pt x="2" y="7"/>
                  </a:cubicBezTo>
                  <a:cubicBezTo>
                    <a:pt x="2" y="16"/>
                    <a:pt x="2" y="16"/>
                    <a:pt x="2" y="16"/>
                  </a:cubicBezTo>
                  <a:cubicBezTo>
                    <a:pt x="4" y="16"/>
                    <a:pt x="4" y="16"/>
                    <a:pt x="4" y="16"/>
                  </a:cubicBezTo>
                  <a:cubicBezTo>
                    <a:pt x="5" y="13"/>
                    <a:pt x="5" y="13"/>
                    <a:pt x="5" y="13"/>
                  </a:cubicBezTo>
                  <a:cubicBezTo>
                    <a:pt x="8" y="13"/>
                    <a:pt x="8" y="13"/>
                    <a:pt x="8" y="13"/>
                  </a:cubicBezTo>
                  <a:cubicBezTo>
                    <a:pt x="8" y="13"/>
                    <a:pt x="10" y="4"/>
                    <a:pt x="9" y="3"/>
                  </a:cubicBezTo>
                  <a:cubicBezTo>
                    <a:pt x="9" y="3"/>
                    <a:pt x="8" y="2"/>
                    <a:pt x="7" y="1"/>
                  </a:cubicBezTo>
                  <a:cubicBezTo>
                    <a:pt x="7" y="0"/>
                    <a:pt x="5" y="1"/>
                    <a:pt x="5" y="1"/>
                  </a:cubicBezTo>
                  <a:cubicBezTo>
                    <a:pt x="2" y="2"/>
                    <a:pt x="2" y="2"/>
                    <a:pt x="2" y="2"/>
                  </a:cubicBezTo>
                  <a:lnTo>
                    <a:pt x="0"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4" name="Freeform 71"/>
            <p:cNvSpPr>
              <a:spLocks/>
            </p:cNvSpPr>
            <p:nvPr/>
          </p:nvSpPr>
          <p:spPr bwMode="auto">
            <a:xfrm>
              <a:off x="7379941" y="2883049"/>
              <a:ext cx="26988" cy="36513"/>
            </a:xfrm>
            <a:custGeom>
              <a:avLst/>
              <a:gdLst>
                <a:gd name="T0" fmla="*/ 6 w 6"/>
                <a:gd name="T1" fmla="*/ 4 h 8"/>
                <a:gd name="T2" fmla="*/ 1 w 6"/>
                <a:gd name="T3" fmla="*/ 2 h 8"/>
                <a:gd name="T4" fmla="*/ 2 w 6"/>
                <a:gd name="T5" fmla="*/ 8 h 8"/>
                <a:gd name="T6" fmla="*/ 6 w 6"/>
                <a:gd name="T7" fmla="*/ 4 h 8"/>
              </a:gdLst>
              <a:ahLst/>
              <a:cxnLst>
                <a:cxn ang="0">
                  <a:pos x="T0" y="T1"/>
                </a:cxn>
                <a:cxn ang="0">
                  <a:pos x="T2" y="T3"/>
                </a:cxn>
                <a:cxn ang="0">
                  <a:pos x="T4" y="T5"/>
                </a:cxn>
                <a:cxn ang="0">
                  <a:pos x="T6" y="T7"/>
                </a:cxn>
              </a:cxnLst>
              <a:rect l="0" t="0" r="r" b="b"/>
              <a:pathLst>
                <a:path w="6" h="8">
                  <a:moveTo>
                    <a:pt x="6" y="4"/>
                  </a:moveTo>
                  <a:cubicBezTo>
                    <a:pt x="6" y="1"/>
                    <a:pt x="1" y="0"/>
                    <a:pt x="1" y="2"/>
                  </a:cubicBezTo>
                  <a:cubicBezTo>
                    <a:pt x="1" y="2"/>
                    <a:pt x="0" y="8"/>
                    <a:pt x="2" y="8"/>
                  </a:cubicBezTo>
                  <a:cubicBezTo>
                    <a:pt x="5" y="8"/>
                    <a:pt x="6" y="6"/>
                    <a:pt x="6"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5" name="Freeform 72"/>
            <p:cNvSpPr>
              <a:spLocks/>
            </p:cNvSpPr>
            <p:nvPr/>
          </p:nvSpPr>
          <p:spPr bwMode="auto">
            <a:xfrm>
              <a:off x="9165878" y="3816499"/>
              <a:ext cx="82550" cy="131763"/>
            </a:xfrm>
            <a:custGeom>
              <a:avLst/>
              <a:gdLst>
                <a:gd name="T0" fmla="*/ 5 w 18"/>
                <a:gd name="T1" fmla="*/ 4 h 29"/>
                <a:gd name="T2" fmla="*/ 8 w 18"/>
                <a:gd name="T3" fmla="*/ 28 h 29"/>
                <a:gd name="T4" fmla="*/ 14 w 18"/>
                <a:gd name="T5" fmla="*/ 15 h 29"/>
                <a:gd name="T6" fmla="*/ 5 w 18"/>
                <a:gd name="T7" fmla="*/ 4 h 29"/>
              </a:gdLst>
              <a:ahLst/>
              <a:cxnLst>
                <a:cxn ang="0">
                  <a:pos x="T0" y="T1"/>
                </a:cxn>
                <a:cxn ang="0">
                  <a:pos x="T2" y="T3"/>
                </a:cxn>
                <a:cxn ang="0">
                  <a:pos x="T4" y="T5"/>
                </a:cxn>
                <a:cxn ang="0">
                  <a:pos x="T6" y="T7"/>
                </a:cxn>
              </a:cxnLst>
              <a:rect l="0" t="0" r="r" b="b"/>
              <a:pathLst>
                <a:path w="18" h="29">
                  <a:moveTo>
                    <a:pt x="5" y="4"/>
                  </a:moveTo>
                  <a:cubicBezTo>
                    <a:pt x="5" y="5"/>
                    <a:pt x="0" y="29"/>
                    <a:pt x="8" y="28"/>
                  </a:cubicBezTo>
                  <a:cubicBezTo>
                    <a:pt x="16" y="26"/>
                    <a:pt x="18" y="20"/>
                    <a:pt x="14" y="15"/>
                  </a:cubicBezTo>
                  <a:cubicBezTo>
                    <a:pt x="10" y="11"/>
                    <a:pt x="6" y="0"/>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6" name="Freeform 73"/>
            <p:cNvSpPr>
              <a:spLocks/>
            </p:cNvSpPr>
            <p:nvPr/>
          </p:nvSpPr>
          <p:spPr bwMode="auto">
            <a:xfrm>
              <a:off x="9834216" y="4281637"/>
              <a:ext cx="268288" cy="80963"/>
            </a:xfrm>
            <a:custGeom>
              <a:avLst/>
              <a:gdLst>
                <a:gd name="T0" fmla="*/ 57 w 59"/>
                <a:gd name="T1" fmla="*/ 16 h 18"/>
                <a:gd name="T2" fmla="*/ 49 w 59"/>
                <a:gd name="T3" fmla="*/ 13 h 18"/>
                <a:gd name="T4" fmla="*/ 40 w 59"/>
                <a:gd name="T5" fmla="*/ 12 h 18"/>
                <a:gd name="T6" fmla="*/ 42 w 59"/>
                <a:gd name="T7" fmla="*/ 9 h 18"/>
                <a:gd name="T8" fmla="*/ 48 w 59"/>
                <a:gd name="T9" fmla="*/ 8 h 18"/>
                <a:gd name="T10" fmla="*/ 44 w 59"/>
                <a:gd name="T11" fmla="*/ 5 h 18"/>
                <a:gd name="T12" fmla="*/ 36 w 59"/>
                <a:gd name="T13" fmla="*/ 6 h 18"/>
                <a:gd name="T14" fmla="*/ 29 w 59"/>
                <a:gd name="T15" fmla="*/ 5 h 18"/>
                <a:gd name="T16" fmla="*/ 19 w 59"/>
                <a:gd name="T17" fmla="*/ 6 h 18"/>
                <a:gd name="T18" fmla="*/ 9 w 59"/>
                <a:gd name="T19" fmla="*/ 1 h 18"/>
                <a:gd name="T20" fmla="*/ 5 w 59"/>
                <a:gd name="T21" fmla="*/ 7 h 18"/>
                <a:gd name="T22" fmla="*/ 14 w 59"/>
                <a:gd name="T23" fmla="*/ 10 h 18"/>
                <a:gd name="T24" fmla="*/ 23 w 59"/>
                <a:gd name="T25" fmla="*/ 13 h 18"/>
                <a:gd name="T26" fmla="*/ 35 w 59"/>
                <a:gd name="T27" fmla="*/ 16 h 18"/>
                <a:gd name="T28" fmla="*/ 46 w 59"/>
                <a:gd name="T29" fmla="*/ 18 h 18"/>
                <a:gd name="T30" fmla="*/ 53 w 59"/>
                <a:gd name="T31" fmla="*/ 18 h 18"/>
                <a:gd name="T32" fmla="*/ 57 w 59"/>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8">
                  <a:moveTo>
                    <a:pt x="57" y="16"/>
                  </a:moveTo>
                  <a:cubicBezTo>
                    <a:pt x="54" y="15"/>
                    <a:pt x="49" y="13"/>
                    <a:pt x="49" y="13"/>
                  </a:cubicBezTo>
                  <a:cubicBezTo>
                    <a:pt x="40" y="12"/>
                    <a:pt x="40" y="12"/>
                    <a:pt x="40" y="12"/>
                  </a:cubicBezTo>
                  <a:cubicBezTo>
                    <a:pt x="40" y="12"/>
                    <a:pt x="40" y="9"/>
                    <a:pt x="42" y="9"/>
                  </a:cubicBezTo>
                  <a:cubicBezTo>
                    <a:pt x="43" y="9"/>
                    <a:pt x="48" y="8"/>
                    <a:pt x="48" y="8"/>
                  </a:cubicBezTo>
                  <a:cubicBezTo>
                    <a:pt x="48" y="8"/>
                    <a:pt x="49" y="5"/>
                    <a:pt x="44" y="5"/>
                  </a:cubicBezTo>
                  <a:cubicBezTo>
                    <a:pt x="39" y="5"/>
                    <a:pt x="40" y="7"/>
                    <a:pt x="36" y="6"/>
                  </a:cubicBezTo>
                  <a:cubicBezTo>
                    <a:pt x="33" y="5"/>
                    <a:pt x="29" y="5"/>
                    <a:pt x="29" y="5"/>
                  </a:cubicBezTo>
                  <a:cubicBezTo>
                    <a:pt x="29" y="5"/>
                    <a:pt x="23" y="9"/>
                    <a:pt x="19" y="6"/>
                  </a:cubicBezTo>
                  <a:cubicBezTo>
                    <a:pt x="14" y="3"/>
                    <a:pt x="17" y="1"/>
                    <a:pt x="9" y="1"/>
                  </a:cubicBezTo>
                  <a:cubicBezTo>
                    <a:pt x="2" y="0"/>
                    <a:pt x="0" y="4"/>
                    <a:pt x="5" y="7"/>
                  </a:cubicBezTo>
                  <a:cubicBezTo>
                    <a:pt x="9" y="10"/>
                    <a:pt x="11" y="10"/>
                    <a:pt x="14" y="10"/>
                  </a:cubicBezTo>
                  <a:cubicBezTo>
                    <a:pt x="17" y="11"/>
                    <a:pt x="20" y="11"/>
                    <a:pt x="23" y="13"/>
                  </a:cubicBezTo>
                  <a:cubicBezTo>
                    <a:pt x="27" y="15"/>
                    <a:pt x="30" y="13"/>
                    <a:pt x="35" y="16"/>
                  </a:cubicBezTo>
                  <a:cubicBezTo>
                    <a:pt x="40" y="18"/>
                    <a:pt x="43" y="17"/>
                    <a:pt x="46" y="18"/>
                  </a:cubicBezTo>
                  <a:cubicBezTo>
                    <a:pt x="49" y="18"/>
                    <a:pt x="52" y="18"/>
                    <a:pt x="53" y="18"/>
                  </a:cubicBezTo>
                  <a:cubicBezTo>
                    <a:pt x="54" y="18"/>
                    <a:pt x="59" y="18"/>
                    <a:pt x="57" y="1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7" name="Freeform 74"/>
            <p:cNvSpPr>
              <a:spLocks/>
            </p:cNvSpPr>
            <p:nvPr/>
          </p:nvSpPr>
          <p:spPr bwMode="auto">
            <a:xfrm>
              <a:off x="10175528" y="4057799"/>
              <a:ext cx="177800" cy="223838"/>
            </a:xfrm>
            <a:custGeom>
              <a:avLst/>
              <a:gdLst>
                <a:gd name="T0" fmla="*/ 36 w 39"/>
                <a:gd name="T1" fmla="*/ 1 h 49"/>
                <a:gd name="T2" fmla="*/ 26 w 39"/>
                <a:gd name="T3" fmla="*/ 5 h 49"/>
                <a:gd name="T4" fmla="*/ 14 w 39"/>
                <a:gd name="T5" fmla="*/ 4 h 49"/>
                <a:gd name="T6" fmla="*/ 6 w 39"/>
                <a:gd name="T7" fmla="*/ 13 h 49"/>
                <a:gd name="T8" fmla="*/ 2 w 39"/>
                <a:gd name="T9" fmla="*/ 25 h 49"/>
                <a:gd name="T10" fmla="*/ 0 w 39"/>
                <a:gd name="T11" fmla="*/ 29 h 49"/>
                <a:gd name="T12" fmla="*/ 0 w 39"/>
                <a:gd name="T13" fmla="*/ 34 h 49"/>
                <a:gd name="T14" fmla="*/ 4 w 39"/>
                <a:gd name="T15" fmla="*/ 35 h 49"/>
                <a:gd name="T16" fmla="*/ 4 w 39"/>
                <a:gd name="T17" fmla="*/ 42 h 49"/>
                <a:gd name="T18" fmla="*/ 4 w 39"/>
                <a:gd name="T19" fmla="*/ 48 h 49"/>
                <a:gd name="T20" fmla="*/ 8 w 39"/>
                <a:gd name="T21" fmla="*/ 49 h 49"/>
                <a:gd name="T22" fmla="*/ 9 w 39"/>
                <a:gd name="T23" fmla="*/ 31 h 49"/>
                <a:gd name="T24" fmla="*/ 13 w 39"/>
                <a:gd name="T25" fmla="*/ 29 h 49"/>
                <a:gd name="T26" fmla="*/ 13 w 39"/>
                <a:gd name="T27" fmla="*/ 32 h 49"/>
                <a:gd name="T28" fmla="*/ 13 w 39"/>
                <a:gd name="T29" fmla="*/ 36 h 49"/>
                <a:gd name="T30" fmla="*/ 15 w 39"/>
                <a:gd name="T31" fmla="*/ 41 h 49"/>
                <a:gd name="T32" fmla="*/ 18 w 39"/>
                <a:gd name="T33" fmla="*/ 44 h 49"/>
                <a:gd name="T34" fmla="*/ 21 w 39"/>
                <a:gd name="T35" fmla="*/ 40 h 49"/>
                <a:gd name="T36" fmla="*/ 25 w 39"/>
                <a:gd name="T37" fmla="*/ 39 h 49"/>
                <a:gd name="T38" fmla="*/ 21 w 39"/>
                <a:gd name="T39" fmla="*/ 36 h 49"/>
                <a:gd name="T40" fmla="*/ 18 w 39"/>
                <a:gd name="T41" fmla="*/ 25 h 49"/>
                <a:gd name="T42" fmla="*/ 20 w 39"/>
                <a:gd name="T43" fmla="*/ 21 h 49"/>
                <a:gd name="T44" fmla="*/ 26 w 39"/>
                <a:gd name="T45" fmla="*/ 16 h 49"/>
                <a:gd name="T46" fmla="*/ 12 w 39"/>
                <a:gd name="T47" fmla="*/ 20 h 49"/>
                <a:gd name="T48" fmla="*/ 12 w 39"/>
                <a:gd name="T49" fmla="*/ 20 h 49"/>
                <a:gd name="T50" fmla="*/ 12 w 39"/>
                <a:gd name="T51" fmla="*/ 20 h 49"/>
                <a:gd name="T52" fmla="*/ 10 w 39"/>
                <a:gd name="T53" fmla="*/ 17 h 49"/>
                <a:gd name="T54" fmla="*/ 9 w 39"/>
                <a:gd name="T55" fmla="*/ 12 h 49"/>
                <a:gd name="T56" fmla="*/ 14 w 39"/>
                <a:gd name="T57" fmla="*/ 10 h 49"/>
                <a:gd name="T58" fmla="*/ 29 w 39"/>
                <a:gd name="T59" fmla="*/ 10 h 49"/>
                <a:gd name="T60" fmla="*/ 35 w 39"/>
                <a:gd name="T61" fmla="*/ 6 h 49"/>
                <a:gd name="T62" fmla="*/ 36 w 39"/>
                <a:gd name="T6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9">
                  <a:moveTo>
                    <a:pt x="36" y="1"/>
                  </a:moveTo>
                  <a:cubicBezTo>
                    <a:pt x="34" y="3"/>
                    <a:pt x="32" y="5"/>
                    <a:pt x="26" y="5"/>
                  </a:cubicBezTo>
                  <a:cubicBezTo>
                    <a:pt x="20" y="5"/>
                    <a:pt x="20" y="5"/>
                    <a:pt x="14" y="4"/>
                  </a:cubicBezTo>
                  <a:cubicBezTo>
                    <a:pt x="7" y="4"/>
                    <a:pt x="6" y="13"/>
                    <a:pt x="6" y="13"/>
                  </a:cubicBezTo>
                  <a:cubicBezTo>
                    <a:pt x="6" y="13"/>
                    <a:pt x="3" y="19"/>
                    <a:pt x="2" y="25"/>
                  </a:cubicBezTo>
                  <a:cubicBezTo>
                    <a:pt x="1" y="31"/>
                    <a:pt x="0" y="29"/>
                    <a:pt x="0" y="29"/>
                  </a:cubicBezTo>
                  <a:cubicBezTo>
                    <a:pt x="0" y="34"/>
                    <a:pt x="0" y="34"/>
                    <a:pt x="0" y="34"/>
                  </a:cubicBezTo>
                  <a:cubicBezTo>
                    <a:pt x="4" y="35"/>
                    <a:pt x="4" y="35"/>
                    <a:pt x="4" y="35"/>
                  </a:cubicBezTo>
                  <a:cubicBezTo>
                    <a:pt x="4" y="42"/>
                    <a:pt x="4" y="42"/>
                    <a:pt x="4" y="42"/>
                  </a:cubicBezTo>
                  <a:cubicBezTo>
                    <a:pt x="4" y="48"/>
                    <a:pt x="4" y="48"/>
                    <a:pt x="4" y="48"/>
                  </a:cubicBezTo>
                  <a:cubicBezTo>
                    <a:pt x="8" y="49"/>
                    <a:pt x="8" y="49"/>
                    <a:pt x="8" y="49"/>
                  </a:cubicBezTo>
                  <a:cubicBezTo>
                    <a:pt x="8" y="49"/>
                    <a:pt x="9" y="33"/>
                    <a:pt x="9" y="31"/>
                  </a:cubicBezTo>
                  <a:cubicBezTo>
                    <a:pt x="8" y="27"/>
                    <a:pt x="12" y="29"/>
                    <a:pt x="13" y="29"/>
                  </a:cubicBezTo>
                  <a:cubicBezTo>
                    <a:pt x="14" y="29"/>
                    <a:pt x="13" y="31"/>
                    <a:pt x="13" y="32"/>
                  </a:cubicBezTo>
                  <a:cubicBezTo>
                    <a:pt x="12" y="33"/>
                    <a:pt x="12" y="34"/>
                    <a:pt x="13" y="36"/>
                  </a:cubicBezTo>
                  <a:cubicBezTo>
                    <a:pt x="13" y="38"/>
                    <a:pt x="15" y="38"/>
                    <a:pt x="15" y="41"/>
                  </a:cubicBezTo>
                  <a:cubicBezTo>
                    <a:pt x="15" y="43"/>
                    <a:pt x="17" y="45"/>
                    <a:pt x="18" y="44"/>
                  </a:cubicBezTo>
                  <a:cubicBezTo>
                    <a:pt x="18" y="43"/>
                    <a:pt x="20" y="41"/>
                    <a:pt x="21" y="40"/>
                  </a:cubicBezTo>
                  <a:cubicBezTo>
                    <a:pt x="22" y="40"/>
                    <a:pt x="25" y="39"/>
                    <a:pt x="25" y="39"/>
                  </a:cubicBezTo>
                  <a:cubicBezTo>
                    <a:pt x="25" y="39"/>
                    <a:pt x="22" y="38"/>
                    <a:pt x="21" y="36"/>
                  </a:cubicBezTo>
                  <a:cubicBezTo>
                    <a:pt x="20" y="33"/>
                    <a:pt x="18" y="26"/>
                    <a:pt x="18" y="25"/>
                  </a:cubicBezTo>
                  <a:cubicBezTo>
                    <a:pt x="18" y="24"/>
                    <a:pt x="18" y="22"/>
                    <a:pt x="20" y="21"/>
                  </a:cubicBezTo>
                  <a:cubicBezTo>
                    <a:pt x="22" y="20"/>
                    <a:pt x="26" y="16"/>
                    <a:pt x="26" y="16"/>
                  </a:cubicBezTo>
                  <a:cubicBezTo>
                    <a:pt x="26" y="16"/>
                    <a:pt x="14" y="19"/>
                    <a:pt x="12" y="20"/>
                  </a:cubicBezTo>
                  <a:cubicBezTo>
                    <a:pt x="12" y="20"/>
                    <a:pt x="11" y="20"/>
                    <a:pt x="12" y="20"/>
                  </a:cubicBezTo>
                  <a:cubicBezTo>
                    <a:pt x="12" y="20"/>
                    <a:pt x="12" y="20"/>
                    <a:pt x="12" y="20"/>
                  </a:cubicBezTo>
                  <a:cubicBezTo>
                    <a:pt x="13" y="19"/>
                    <a:pt x="13" y="18"/>
                    <a:pt x="10" y="17"/>
                  </a:cubicBezTo>
                  <a:cubicBezTo>
                    <a:pt x="5" y="15"/>
                    <a:pt x="10" y="15"/>
                    <a:pt x="9" y="12"/>
                  </a:cubicBezTo>
                  <a:cubicBezTo>
                    <a:pt x="8" y="9"/>
                    <a:pt x="11" y="10"/>
                    <a:pt x="14" y="10"/>
                  </a:cubicBezTo>
                  <a:cubicBezTo>
                    <a:pt x="16" y="10"/>
                    <a:pt x="22" y="10"/>
                    <a:pt x="29" y="10"/>
                  </a:cubicBezTo>
                  <a:cubicBezTo>
                    <a:pt x="37" y="10"/>
                    <a:pt x="32" y="10"/>
                    <a:pt x="35" y="6"/>
                  </a:cubicBezTo>
                  <a:cubicBezTo>
                    <a:pt x="39" y="3"/>
                    <a:pt x="37" y="0"/>
                    <a:pt x="36"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8" name="Freeform 75"/>
            <p:cNvSpPr>
              <a:spLocks/>
            </p:cNvSpPr>
            <p:nvPr/>
          </p:nvSpPr>
          <p:spPr bwMode="auto">
            <a:xfrm>
              <a:off x="10224741" y="4149874"/>
              <a:ext cx="47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9" name="Freeform 76"/>
            <p:cNvSpPr>
              <a:spLocks/>
            </p:cNvSpPr>
            <p:nvPr/>
          </p:nvSpPr>
          <p:spPr bwMode="auto">
            <a:xfrm>
              <a:off x="7897466" y="4140349"/>
              <a:ext cx="50800" cy="53975"/>
            </a:xfrm>
            <a:custGeom>
              <a:avLst/>
              <a:gdLst>
                <a:gd name="T0" fmla="*/ 7 w 11"/>
                <a:gd name="T1" fmla="*/ 0 h 12"/>
                <a:gd name="T2" fmla="*/ 6 w 11"/>
                <a:gd name="T3" fmla="*/ 2 h 12"/>
                <a:gd name="T4" fmla="*/ 4 w 11"/>
                <a:gd name="T5" fmla="*/ 2 h 12"/>
                <a:gd name="T6" fmla="*/ 4 w 11"/>
                <a:gd name="T7" fmla="*/ 2 h 12"/>
                <a:gd name="T8" fmla="*/ 2 w 11"/>
                <a:gd name="T9" fmla="*/ 4 h 12"/>
                <a:gd name="T10" fmla="*/ 1 w 11"/>
                <a:gd name="T11" fmla="*/ 5 h 12"/>
                <a:gd name="T12" fmla="*/ 1 w 11"/>
                <a:gd name="T13" fmla="*/ 7 h 12"/>
                <a:gd name="T14" fmla="*/ 0 w 11"/>
                <a:gd name="T15" fmla="*/ 9 h 12"/>
                <a:gd name="T16" fmla="*/ 0 w 11"/>
                <a:gd name="T17" fmla="*/ 11 h 12"/>
                <a:gd name="T18" fmla="*/ 0 w 11"/>
                <a:gd name="T19" fmla="*/ 12 h 12"/>
                <a:gd name="T20" fmla="*/ 4 w 11"/>
                <a:gd name="T21" fmla="*/ 11 h 12"/>
                <a:gd name="T22" fmla="*/ 5 w 11"/>
                <a:gd name="T23" fmla="*/ 10 h 12"/>
                <a:gd name="T24" fmla="*/ 6 w 11"/>
                <a:gd name="T25" fmla="*/ 9 h 12"/>
                <a:gd name="T26" fmla="*/ 8 w 11"/>
                <a:gd name="T27" fmla="*/ 9 h 12"/>
                <a:gd name="T28" fmla="*/ 9 w 11"/>
                <a:gd name="T29" fmla="*/ 8 h 12"/>
                <a:gd name="T30" fmla="*/ 11 w 11"/>
                <a:gd name="T31" fmla="*/ 5 h 12"/>
                <a:gd name="T32" fmla="*/ 9 w 11"/>
                <a:gd name="T33" fmla="*/ 4 h 12"/>
                <a:gd name="T34" fmla="*/ 9 w 11"/>
                <a:gd name="T35" fmla="*/ 2 h 12"/>
                <a:gd name="T36" fmla="*/ 8 w 11"/>
                <a:gd name="T37" fmla="*/ 0 h 12"/>
                <a:gd name="T38" fmla="*/ 7 w 11"/>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7" y="0"/>
                  </a:moveTo>
                  <a:cubicBezTo>
                    <a:pt x="7" y="0"/>
                    <a:pt x="6" y="2"/>
                    <a:pt x="6" y="2"/>
                  </a:cubicBezTo>
                  <a:cubicBezTo>
                    <a:pt x="6" y="2"/>
                    <a:pt x="4" y="2"/>
                    <a:pt x="4" y="2"/>
                  </a:cubicBezTo>
                  <a:cubicBezTo>
                    <a:pt x="4" y="2"/>
                    <a:pt x="4" y="2"/>
                    <a:pt x="4" y="2"/>
                  </a:cubicBezTo>
                  <a:cubicBezTo>
                    <a:pt x="2" y="4"/>
                    <a:pt x="2" y="4"/>
                    <a:pt x="2" y="4"/>
                  </a:cubicBezTo>
                  <a:cubicBezTo>
                    <a:pt x="1" y="5"/>
                    <a:pt x="1" y="5"/>
                    <a:pt x="1" y="5"/>
                  </a:cubicBezTo>
                  <a:cubicBezTo>
                    <a:pt x="1" y="7"/>
                    <a:pt x="1" y="7"/>
                    <a:pt x="1" y="7"/>
                  </a:cubicBezTo>
                  <a:cubicBezTo>
                    <a:pt x="0" y="9"/>
                    <a:pt x="0" y="9"/>
                    <a:pt x="0" y="9"/>
                  </a:cubicBezTo>
                  <a:cubicBezTo>
                    <a:pt x="0" y="11"/>
                    <a:pt x="0" y="11"/>
                    <a:pt x="0" y="11"/>
                  </a:cubicBezTo>
                  <a:cubicBezTo>
                    <a:pt x="0" y="12"/>
                    <a:pt x="0" y="12"/>
                    <a:pt x="0" y="12"/>
                  </a:cubicBezTo>
                  <a:cubicBezTo>
                    <a:pt x="4" y="11"/>
                    <a:pt x="4" y="11"/>
                    <a:pt x="4" y="11"/>
                  </a:cubicBezTo>
                  <a:cubicBezTo>
                    <a:pt x="5" y="10"/>
                    <a:pt x="5" y="10"/>
                    <a:pt x="5" y="10"/>
                  </a:cubicBezTo>
                  <a:cubicBezTo>
                    <a:pt x="6" y="9"/>
                    <a:pt x="6" y="9"/>
                    <a:pt x="6" y="9"/>
                  </a:cubicBezTo>
                  <a:cubicBezTo>
                    <a:pt x="8" y="9"/>
                    <a:pt x="8" y="9"/>
                    <a:pt x="8" y="9"/>
                  </a:cubicBezTo>
                  <a:cubicBezTo>
                    <a:pt x="9" y="8"/>
                    <a:pt x="9" y="8"/>
                    <a:pt x="9" y="8"/>
                  </a:cubicBezTo>
                  <a:cubicBezTo>
                    <a:pt x="11" y="5"/>
                    <a:pt x="11" y="5"/>
                    <a:pt x="11" y="5"/>
                  </a:cubicBezTo>
                  <a:cubicBezTo>
                    <a:pt x="9" y="4"/>
                    <a:pt x="9" y="4"/>
                    <a:pt x="9" y="4"/>
                  </a:cubicBezTo>
                  <a:cubicBezTo>
                    <a:pt x="9" y="2"/>
                    <a:pt x="9" y="2"/>
                    <a:pt x="9" y="2"/>
                  </a:cubicBezTo>
                  <a:cubicBezTo>
                    <a:pt x="8" y="0"/>
                    <a:pt x="8" y="0"/>
                    <a:pt x="8" y="0"/>
                  </a:cubicBezTo>
                  <a:cubicBezTo>
                    <a:pt x="7" y="0"/>
                    <a:pt x="7" y="0"/>
                    <a:pt x="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0" name="Freeform 77"/>
            <p:cNvSpPr>
              <a:spLocks/>
            </p:cNvSpPr>
            <p:nvPr/>
          </p:nvSpPr>
          <p:spPr bwMode="auto">
            <a:xfrm>
              <a:off x="7716491" y="3438674"/>
              <a:ext cx="412750" cy="569913"/>
            </a:xfrm>
            <a:custGeom>
              <a:avLst/>
              <a:gdLst>
                <a:gd name="T0" fmla="*/ 69 w 91"/>
                <a:gd name="T1" fmla="*/ 6 h 125"/>
                <a:gd name="T2" fmla="*/ 65 w 91"/>
                <a:gd name="T3" fmla="*/ 9 h 125"/>
                <a:gd name="T4" fmla="*/ 16 w 91"/>
                <a:gd name="T5" fmla="*/ 9 h 125"/>
                <a:gd name="T6" fmla="*/ 16 w 91"/>
                <a:gd name="T7" fmla="*/ 9 h 125"/>
                <a:gd name="T8" fmla="*/ 11 w 91"/>
                <a:gd name="T9" fmla="*/ 25 h 125"/>
                <a:gd name="T10" fmla="*/ 11 w 91"/>
                <a:gd name="T11" fmla="*/ 33 h 125"/>
                <a:gd name="T12" fmla="*/ 6 w 91"/>
                <a:gd name="T13" fmla="*/ 49 h 125"/>
                <a:gd name="T14" fmla="*/ 4 w 91"/>
                <a:gd name="T15" fmla="*/ 55 h 125"/>
                <a:gd name="T16" fmla="*/ 2 w 91"/>
                <a:gd name="T17" fmla="*/ 60 h 125"/>
                <a:gd name="T18" fmla="*/ 2 w 91"/>
                <a:gd name="T19" fmla="*/ 63 h 125"/>
                <a:gd name="T20" fmla="*/ 0 w 91"/>
                <a:gd name="T21" fmla="*/ 67 h 125"/>
                <a:gd name="T22" fmla="*/ 4 w 91"/>
                <a:gd name="T23" fmla="*/ 72 h 125"/>
                <a:gd name="T24" fmla="*/ 6 w 91"/>
                <a:gd name="T25" fmla="*/ 75 h 125"/>
                <a:gd name="T26" fmla="*/ 6 w 91"/>
                <a:gd name="T27" fmla="*/ 79 h 125"/>
                <a:gd name="T28" fmla="*/ 10 w 91"/>
                <a:gd name="T29" fmla="*/ 91 h 125"/>
                <a:gd name="T30" fmla="*/ 22 w 91"/>
                <a:gd name="T31" fmla="*/ 102 h 125"/>
                <a:gd name="T32" fmla="*/ 29 w 91"/>
                <a:gd name="T33" fmla="*/ 112 h 125"/>
                <a:gd name="T34" fmla="*/ 31 w 91"/>
                <a:gd name="T35" fmla="*/ 115 h 125"/>
                <a:gd name="T36" fmla="*/ 41 w 91"/>
                <a:gd name="T37" fmla="*/ 119 h 125"/>
                <a:gd name="T38" fmla="*/ 50 w 91"/>
                <a:gd name="T39" fmla="*/ 125 h 125"/>
                <a:gd name="T40" fmla="*/ 50 w 91"/>
                <a:gd name="T41" fmla="*/ 125 h 125"/>
                <a:gd name="T42" fmla="*/ 59 w 91"/>
                <a:gd name="T43" fmla="*/ 124 h 125"/>
                <a:gd name="T44" fmla="*/ 68 w 91"/>
                <a:gd name="T45" fmla="*/ 121 h 125"/>
                <a:gd name="T46" fmla="*/ 70 w 91"/>
                <a:gd name="T47" fmla="*/ 119 h 125"/>
                <a:gd name="T48" fmla="*/ 78 w 91"/>
                <a:gd name="T49" fmla="*/ 113 h 125"/>
                <a:gd name="T50" fmla="*/ 73 w 91"/>
                <a:gd name="T51" fmla="*/ 110 h 125"/>
                <a:gd name="T52" fmla="*/ 68 w 91"/>
                <a:gd name="T53" fmla="*/ 101 h 125"/>
                <a:gd name="T54" fmla="*/ 62 w 91"/>
                <a:gd name="T55" fmla="*/ 97 h 125"/>
                <a:gd name="T56" fmla="*/ 64 w 91"/>
                <a:gd name="T57" fmla="*/ 94 h 125"/>
                <a:gd name="T58" fmla="*/ 67 w 91"/>
                <a:gd name="T59" fmla="*/ 86 h 125"/>
                <a:gd name="T60" fmla="*/ 69 w 91"/>
                <a:gd name="T61" fmla="*/ 82 h 125"/>
                <a:gd name="T62" fmla="*/ 72 w 91"/>
                <a:gd name="T63" fmla="*/ 78 h 125"/>
                <a:gd name="T64" fmla="*/ 75 w 91"/>
                <a:gd name="T65" fmla="*/ 72 h 125"/>
                <a:gd name="T66" fmla="*/ 79 w 91"/>
                <a:gd name="T67" fmla="*/ 67 h 125"/>
                <a:gd name="T68" fmla="*/ 81 w 91"/>
                <a:gd name="T69" fmla="*/ 57 h 125"/>
                <a:gd name="T70" fmla="*/ 81 w 91"/>
                <a:gd name="T71" fmla="*/ 56 h 125"/>
                <a:gd name="T72" fmla="*/ 81 w 91"/>
                <a:gd name="T73" fmla="*/ 51 h 125"/>
                <a:gd name="T74" fmla="*/ 83 w 91"/>
                <a:gd name="T75" fmla="*/ 41 h 125"/>
                <a:gd name="T76" fmla="*/ 87 w 91"/>
                <a:gd name="T77" fmla="*/ 38 h 125"/>
                <a:gd name="T78" fmla="*/ 91 w 91"/>
                <a:gd name="T79" fmla="*/ 35 h 125"/>
                <a:gd name="T80" fmla="*/ 83 w 91"/>
                <a:gd name="T81" fmla="*/ 26 h 125"/>
                <a:gd name="T82" fmla="*/ 74 w 91"/>
                <a:gd name="T83" fmla="*/ 3 h 125"/>
                <a:gd name="T84" fmla="*/ 71 w 91"/>
                <a:gd name="T85"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25">
                  <a:moveTo>
                    <a:pt x="71" y="3"/>
                  </a:moveTo>
                  <a:cubicBezTo>
                    <a:pt x="70" y="4"/>
                    <a:pt x="70" y="4"/>
                    <a:pt x="70" y="4"/>
                  </a:cubicBezTo>
                  <a:cubicBezTo>
                    <a:pt x="70" y="4"/>
                    <a:pt x="69" y="5"/>
                    <a:pt x="69" y="6"/>
                  </a:cubicBezTo>
                  <a:cubicBezTo>
                    <a:pt x="69" y="6"/>
                    <a:pt x="68" y="7"/>
                    <a:pt x="68" y="7"/>
                  </a:cubicBezTo>
                  <a:cubicBezTo>
                    <a:pt x="67" y="7"/>
                    <a:pt x="67" y="7"/>
                    <a:pt x="67" y="7"/>
                  </a:cubicBezTo>
                  <a:cubicBezTo>
                    <a:pt x="65" y="9"/>
                    <a:pt x="65" y="9"/>
                    <a:pt x="65" y="9"/>
                  </a:cubicBezTo>
                  <a:cubicBezTo>
                    <a:pt x="65" y="9"/>
                    <a:pt x="63" y="10"/>
                    <a:pt x="63" y="10"/>
                  </a:cubicBezTo>
                  <a:cubicBezTo>
                    <a:pt x="62" y="10"/>
                    <a:pt x="61" y="9"/>
                    <a:pt x="61" y="9"/>
                  </a:cubicBezTo>
                  <a:cubicBezTo>
                    <a:pt x="16" y="9"/>
                    <a:pt x="16" y="9"/>
                    <a:pt x="16" y="9"/>
                  </a:cubicBezTo>
                  <a:cubicBezTo>
                    <a:pt x="16" y="9"/>
                    <a:pt x="16" y="9"/>
                    <a:pt x="16" y="9"/>
                  </a:cubicBezTo>
                  <a:cubicBezTo>
                    <a:pt x="16" y="9"/>
                    <a:pt x="16" y="9"/>
                    <a:pt x="16" y="9"/>
                  </a:cubicBezTo>
                  <a:cubicBezTo>
                    <a:pt x="16" y="9"/>
                    <a:pt x="16" y="9"/>
                    <a:pt x="16" y="9"/>
                  </a:cubicBezTo>
                  <a:cubicBezTo>
                    <a:pt x="16" y="21"/>
                    <a:pt x="16" y="21"/>
                    <a:pt x="16" y="21"/>
                  </a:cubicBezTo>
                  <a:cubicBezTo>
                    <a:pt x="11" y="21"/>
                    <a:pt x="11" y="21"/>
                    <a:pt x="11" y="21"/>
                  </a:cubicBezTo>
                  <a:cubicBezTo>
                    <a:pt x="11" y="25"/>
                    <a:pt x="11" y="25"/>
                    <a:pt x="11" y="25"/>
                  </a:cubicBezTo>
                  <a:cubicBezTo>
                    <a:pt x="11" y="25"/>
                    <a:pt x="11" y="25"/>
                    <a:pt x="11" y="25"/>
                  </a:cubicBezTo>
                  <a:cubicBezTo>
                    <a:pt x="11" y="25"/>
                    <a:pt x="11" y="25"/>
                    <a:pt x="11" y="25"/>
                  </a:cubicBezTo>
                  <a:cubicBezTo>
                    <a:pt x="11" y="33"/>
                    <a:pt x="11" y="33"/>
                    <a:pt x="11" y="33"/>
                  </a:cubicBezTo>
                  <a:cubicBezTo>
                    <a:pt x="12" y="34"/>
                    <a:pt x="12" y="34"/>
                    <a:pt x="12" y="34"/>
                  </a:cubicBezTo>
                  <a:cubicBezTo>
                    <a:pt x="12" y="49"/>
                    <a:pt x="12" y="49"/>
                    <a:pt x="12" y="49"/>
                  </a:cubicBezTo>
                  <a:cubicBezTo>
                    <a:pt x="6" y="49"/>
                    <a:pt x="6" y="49"/>
                    <a:pt x="6" y="49"/>
                  </a:cubicBezTo>
                  <a:cubicBezTo>
                    <a:pt x="5" y="52"/>
                    <a:pt x="5" y="52"/>
                    <a:pt x="5" y="52"/>
                  </a:cubicBezTo>
                  <a:cubicBezTo>
                    <a:pt x="4" y="53"/>
                    <a:pt x="4" y="53"/>
                    <a:pt x="4" y="53"/>
                  </a:cubicBezTo>
                  <a:cubicBezTo>
                    <a:pt x="4" y="55"/>
                    <a:pt x="4" y="55"/>
                    <a:pt x="4" y="55"/>
                  </a:cubicBezTo>
                  <a:cubicBezTo>
                    <a:pt x="3" y="55"/>
                    <a:pt x="3" y="55"/>
                    <a:pt x="3" y="55"/>
                  </a:cubicBezTo>
                  <a:cubicBezTo>
                    <a:pt x="3" y="58"/>
                    <a:pt x="3" y="58"/>
                    <a:pt x="3" y="58"/>
                  </a:cubicBezTo>
                  <a:cubicBezTo>
                    <a:pt x="2" y="60"/>
                    <a:pt x="2" y="60"/>
                    <a:pt x="2" y="60"/>
                  </a:cubicBezTo>
                  <a:cubicBezTo>
                    <a:pt x="1" y="60"/>
                    <a:pt x="1" y="60"/>
                    <a:pt x="1" y="60"/>
                  </a:cubicBezTo>
                  <a:cubicBezTo>
                    <a:pt x="1" y="62"/>
                    <a:pt x="1" y="62"/>
                    <a:pt x="1" y="62"/>
                  </a:cubicBezTo>
                  <a:cubicBezTo>
                    <a:pt x="2" y="63"/>
                    <a:pt x="2" y="63"/>
                    <a:pt x="2" y="63"/>
                  </a:cubicBezTo>
                  <a:cubicBezTo>
                    <a:pt x="1" y="65"/>
                    <a:pt x="1" y="65"/>
                    <a:pt x="1" y="65"/>
                  </a:cubicBezTo>
                  <a:cubicBezTo>
                    <a:pt x="0" y="66"/>
                    <a:pt x="0" y="66"/>
                    <a:pt x="0" y="66"/>
                  </a:cubicBezTo>
                  <a:cubicBezTo>
                    <a:pt x="0" y="67"/>
                    <a:pt x="0" y="67"/>
                    <a:pt x="0" y="67"/>
                  </a:cubicBezTo>
                  <a:cubicBezTo>
                    <a:pt x="3" y="67"/>
                    <a:pt x="3" y="67"/>
                    <a:pt x="3" y="67"/>
                  </a:cubicBezTo>
                  <a:cubicBezTo>
                    <a:pt x="3" y="70"/>
                    <a:pt x="3" y="70"/>
                    <a:pt x="3" y="70"/>
                  </a:cubicBezTo>
                  <a:cubicBezTo>
                    <a:pt x="4" y="72"/>
                    <a:pt x="4" y="72"/>
                    <a:pt x="4" y="72"/>
                  </a:cubicBezTo>
                  <a:cubicBezTo>
                    <a:pt x="5" y="72"/>
                    <a:pt x="5" y="72"/>
                    <a:pt x="5" y="72"/>
                  </a:cubicBezTo>
                  <a:cubicBezTo>
                    <a:pt x="5" y="75"/>
                    <a:pt x="5" y="75"/>
                    <a:pt x="5" y="75"/>
                  </a:cubicBezTo>
                  <a:cubicBezTo>
                    <a:pt x="6" y="75"/>
                    <a:pt x="6" y="75"/>
                    <a:pt x="6" y="75"/>
                  </a:cubicBezTo>
                  <a:cubicBezTo>
                    <a:pt x="6" y="76"/>
                    <a:pt x="6" y="76"/>
                    <a:pt x="6" y="76"/>
                  </a:cubicBezTo>
                  <a:cubicBezTo>
                    <a:pt x="6" y="76"/>
                    <a:pt x="6" y="76"/>
                    <a:pt x="6" y="76"/>
                  </a:cubicBezTo>
                  <a:cubicBezTo>
                    <a:pt x="6" y="79"/>
                    <a:pt x="6" y="79"/>
                    <a:pt x="6" y="79"/>
                  </a:cubicBezTo>
                  <a:cubicBezTo>
                    <a:pt x="7" y="79"/>
                    <a:pt x="7" y="80"/>
                    <a:pt x="8" y="81"/>
                  </a:cubicBezTo>
                  <a:cubicBezTo>
                    <a:pt x="9" y="83"/>
                    <a:pt x="9" y="84"/>
                    <a:pt x="10" y="85"/>
                  </a:cubicBezTo>
                  <a:cubicBezTo>
                    <a:pt x="11" y="87"/>
                    <a:pt x="9" y="89"/>
                    <a:pt x="10" y="91"/>
                  </a:cubicBezTo>
                  <a:cubicBezTo>
                    <a:pt x="11" y="94"/>
                    <a:pt x="12" y="93"/>
                    <a:pt x="12" y="94"/>
                  </a:cubicBezTo>
                  <a:cubicBezTo>
                    <a:pt x="13" y="96"/>
                    <a:pt x="15" y="95"/>
                    <a:pt x="17" y="96"/>
                  </a:cubicBezTo>
                  <a:cubicBezTo>
                    <a:pt x="19" y="98"/>
                    <a:pt x="19" y="101"/>
                    <a:pt x="22" y="102"/>
                  </a:cubicBezTo>
                  <a:cubicBezTo>
                    <a:pt x="24" y="104"/>
                    <a:pt x="24" y="104"/>
                    <a:pt x="25" y="105"/>
                  </a:cubicBezTo>
                  <a:cubicBezTo>
                    <a:pt x="26" y="106"/>
                    <a:pt x="25" y="107"/>
                    <a:pt x="25" y="108"/>
                  </a:cubicBezTo>
                  <a:cubicBezTo>
                    <a:pt x="26" y="110"/>
                    <a:pt x="29" y="111"/>
                    <a:pt x="29" y="112"/>
                  </a:cubicBezTo>
                  <a:cubicBezTo>
                    <a:pt x="30" y="113"/>
                    <a:pt x="30" y="114"/>
                    <a:pt x="31" y="115"/>
                  </a:cubicBezTo>
                  <a:cubicBezTo>
                    <a:pt x="31" y="114"/>
                    <a:pt x="31" y="114"/>
                    <a:pt x="31" y="114"/>
                  </a:cubicBezTo>
                  <a:cubicBezTo>
                    <a:pt x="31" y="114"/>
                    <a:pt x="31" y="114"/>
                    <a:pt x="31" y="115"/>
                  </a:cubicBezTo>
                  <a:cubicBezTo>
                    <a:pt x="31" y="116"/>
                    <a:pt x="32" y="116"/>
                    <a:pt x="32" y="117"/>
                  </a:cubicBezTo>
                  <a:cubicBezTo>
                    <a:pt x="34" y="119"/>
                    <a:pt x="35" y="120"/>
                    <a:pt x="37" y="119"/>
                  </a:cubicBezTo>
                  <a:cubicBezTo>
                    <a:pt x="39" y="119"/>
                    <a:pt x="40" y="119"/>
                    <a:pt x="41" y="119"/>
                  </a:cubicBezTo>
                  <a:cubicBezTo>
                    <a:pt x="42" y="118"/>
                    <a:pt x="44" y="119"/>
                    <a:pt x="45" y="120"/>
                  </a:cubicBezTo>
                  <a:cubicBezTo>
                    <a:pt x="46" y="121"/>
                    <a:pt x="46" y="121"/>
                    <a:pt x="47" y="122"/>
                  </a:cubicBezTo>
                  <a:cubicBezTo>
                    <a:pt x="48" y="123"/>
                    <a:pt x="49" y="125"/>
                    <a:pt x="50" y="125"/>
                  </a:cubicBezTo>
                  <a:cubicBezTo>
                    <a:pt x="50" y="125"/>
                    <a:pt x="50" y="125"/>
                    <a:pt x="50" y="125"/>
                  </a:cubicBezTo>
                  <a:cubicBezTo>
                    <a:pt x="50" y="125"/>
                    <a:pt x="50" y="125"/>
                    <a:pt x="50" y="125"/>
                  </a:cubicBezTo>
                  <a:cubicBezTo>
                    <a:pt x="50" y="125"/>
                    <a:pt x="50" y="125"/>
                    <a:pt x="50" y="125"/>
                  </a:cubicBezTo>
                  <a:cubicBezTo>
                    <a:pt x="51" y="124"/>
                    <a:pt x="52" y="124"/>
                    <a:pt x="53" y="124"/>
                  </a:cubicBezTo>
                  <a:cubicBezTo>
                    <a:pt x="54" y="123"/>
                    <a:pt x="56" y="125"/>
                    <a:pt x="57" y="125"/>
                  </a:cubicBezTo>
                  <a:cubicBezTo>
                    <a:pt x="57" y="125"/>
                    <a:pt x="58" y="124"/>
                    <a:pt x="59" y="124"/>
                  </a:cubicBezTo>
                  <a:cubicBezTo>
                    <a:pt x="60" y="123"/>
                    <a:pt x="64" y="124"/>
                    <a:pt x="65" y="124"/>
                  </a:cubicBezTo>
                  <a:cubicBezTo>
                    <a:pt x="67" y="124"/>
                    <a:pt x="67" y="122"/>
                    <a:pt x="68" y="122"/>
                  </a:cubicBezTo>
                  <a:cubicBezTo>
                    <a:pt x="68" y="121"/>
                    <a:pt x="68" y="121"/>
                    <a:pt x="68" y="121"/>
                  </a:cubicBezTo>
                  <a:cubicBezTo>
                    <a:pt x="68" y="121"/>
                    <a:pt x="68" y="121"/>
                    <a:pt x="68" y="121"/>
                  </a:cubicBezTo>
                  <a:cubicBezTo>
                    <a:pt x="68" y="121"/>
                    <a:pt x="68" y="121"/>
                    <a:pt x="68" y="121"/>
                  </a:cubicBezTo>
                  <a:cubicBezTo>
                    <a:pt x="68" y="120"/>
                    <a:pt x="69" y="120"/>
                    <a:pt x="70" y="119"/>
                  </a:cubicBezTo>
                  <a:cubicBezTo>
                    <a:pt x="72" y="118"/>
                    <a:pt x="76" y="118"/>
                    <a:pt x="78" y="119"/>
                  </a:cubicBezTo>
                  <a:cubicBezTo>
                    <a:pt x="78" y="119"/>
                    <a:pt x="78" y="119"/>
                    <a:pt x="78" y="119"/>
                  </a:cubicBezTo>
                  <a:cubicBezTo>
                    <a:pt x="78" y="113"/>
                    <a:pt x="78" y="113"/>
                    <a:pt x="78" y="113"/>
                  </a:cubicBezTo>
                  <a:cubicBezTo>
                    <a:pt x="75" y="113"/>
                    <a:pt x="75" y="113"/>
                    <a:pt x="75" y="113"/>
                  </a:cubicBezTo>
                  <a:cubicBezTo>
                    <a:pt x="74" y="112"/>
                    <a:pt x="74" y="112"/>
                    <a:pt x="74" y="112"/>
                  </a:cubicBezTo>
                  <a:cubicBezTo>
                    <a:pt x="73" y="110"/>
                    <a:pt x="73" y="110"/>
                    <a:pt x="73" y="110"/>
                  </a:cubicBezTo>
                  <a:cubicBezTo>
                    <a:pt x="72" y="106"/>
                    <a:pt x="72" y="106"/>
                    <a:pt x="72" y="106"/>
                  </a:cubicBezTo>
                  <a:cubicBezTo>
                    <a:pt x="70" y="104"/>
                    <a:pt x="70" y="104"/>
                    <a:pt x="70" y="104"/>
                  </a:cubicBezTo>
                  <a:cubicBezTo>
                    <a:pt x="70" y="104"/>
                    <a:pt x="68" y="102"/>
                    <a:pt x="68" y="101"/>
                  </a:cubicBezTo>
                  <a:cubicBezTo>
                    <a:pt x="68" y="101"/>
                    <a:pt x="65" y="99"/>
                    <a:pt x="65" y="99"/>
                  </a:cubicBezTo>
                  <a:cubicBezTo>
                    <a:pt x="65" y="99"/>
                    <a:pt x="63" y="99"/>
                    <a:pt x="63" y="99"/>
                  </a:cubicBezTo>
                  <a:cubicBezTo>
                    <a:pt x="62" y="97"/>
                    <a:pt x="62" y="97"/>
                    <a:pt x="62" y="97"/>
                  </a:cubicBezTo>
                  <a:cubicBezTo>
                    <a:pt x="63" y="96"/>
                    <a:pt x="63" y="96"/>
                    <a:pt x="63" y="96"/>
                  </a:cubicBezTo>
                  <a:cubicBezTo>
                    <a:pt x="63" y="94"/>
                    <a:pt x="63" y="94"/>
                    <a:pt x="63" y="94"/>
                  </a:cubicBezTo>
                  <a:cubicBezTo>
                    <a:pt x="64" y="94"/>
                    <a:pt x="64" y="94"/>
                    <a:pt x="64" y="94"/>
                  </a:cubicBezTo>
                  <a:cubicBezTo>
                    <a:pt x="65" y="95"/>
                    <a:pt x="65" y="95"/>
                    <a:pt x="65" y="95"/>
                  </a:cubicBezTo>
                  <a:cubicBezTo>
                    <a:pt x="67" y="95"/>
                    <a:pt x="67" y="95"/>
                    <a:pt x="67" y="95"/>
                  </a:cubicBezTo>
                  <a:cubicBezTo>
                    <a:pt x="67" y="86"/>
                    <a:pt x="67" y="86"/>
                    <a:pt x="67" y="86"/>
                  </a:cubicBezTo>
                  <a:cubicBezTo>
                    <a:pt x="68" y="86"/>
                    <a:pt x="68" y="86"/>
                    <a:pt x="68" y="86"/>
                  </a:cubicBezTo>
                  <a:cubicBezTo>
                    <a:pt x="68" y="82"/>
                    <a:pt x="68" y="82"/>
                    <a:pt x="68" y="82"/>
                  </a:cubicBezTo>
                  <a:cubicBezTo>
                    <a:pt x="69" y="82"/>
                    <a:pt x="69" y="82"/>
                    <a:pt x="69" y="82"/>
                  </a:cubicBezTo>
                  <a:cubicBezTo>
                    <a:pt x="70" y="79"/>
                    <a:pt x="70" y="79"/>
                    <a:pt x="70" y="79"/>
                  </a:cubicBezTo>
                  <a:cubicBezTo>
                    <a:pt x="72" y="79"/>
                    <a:pt x="72" y="79"/>
                    <a:pt x="72" y="79"/>
                  </a:cubicBezTo>
                  <a:cubicBezTo>
                    <a:pt x="72" y="78"/>
                    <a:pt x="72" y="78"/>
                    <a:pt x="72" y="78"/>
                  </a:cubicBezTo>
                  <a:cubicBezTo>
                    <a:pt x="73" y="78"/>
                    <a:pt x="73" y="78"/>
                    <a:pt x="73" y="78"/>
                  </a:cubicBezTo>
                  <a:cubicBezTo>
                    <a:pt x="73" y="73"/>
                    <a:pt x="73" y="73"/>
                    <a:pt x="73" y="73"/>
                  </a:cubicBezTo>
                  <a:cubicBezTo>
                    <a:pt x="75" y="72"/>
                    <a:pt x="75" y="72"/>
                    <a:pt x="75" y="72"/>
                  </a:cubicBezTo>
                  <a:cubicBezTo>
                    <a:pt x="75" y="72"/>
                    <a:pt x="76" y="70"/>
                    <a:pt x="76" y="70"/>
                  </a:cubicBezTo>
                  <a:cubicBezTo>
                    <a:pt x="76" y="70"/>
                    <a:pt x="77" y="68"/>
                    <a:pt x="77" y="68"/>
                  </a:cubicBezTo>
                  <a:cubicBezTo>
                    <a:pt x="77" y="68"/>
                    <a:pt x="79" y="67"/>
                    <a:pt x="79" y="67"/>
                  </a:cubicBezTo>
                  <a:cubicBezTo>
                    <a:pt x="79" y="66"/>
                    <a:pt x="80" y="63"/>
                    <a:pt x="80" y="63"/>
                  </a:cubicBezTo>
                  <a:cubicBezTo>
                    <a:pt x="81" y="61"/>
                    <a:pt x="81" y="61"/>
                    <a:pt x="81" y="61"/>
                  </a:cubicBezTo>
                  <a:cubicBezTo>
                    <a:pt x="81" y="57"/>
                    <a:pt x="81" y="57"/>
                    <a:pt x="81" y="57"/>
                  </a:cubicBezTo>
                  <a:cubicBezTo>
                    <a:pt x="81" y="57"/>
                    <a:pt x="81" y="57"/>
                    <a:pt x="81" y="57"/>
                  </a:cubicBezTo>
                  <a:cubicBezTo>
                    <a:pt x="81" y="57"/>
                    <a:pt x="81" y="57"/>
                    <a:pt x="81" y="57"/>
                  </a:cubicBezTo>
                  <a:cubicBezTo>
                    <a:pt x="81" y="56"/>
                    <a:pt x="81" y="56"/>
                    <a:pt x="81" y="56"/>
                  </a:cubicBezTo>
                  <a:cubicBezTo>
                    <a:pt x="80" y="54"/>
                    <a:pt x="80" y="54"/>
                    <a:pt x="80" y="54"/>
                  </a:cubicBezTo>
                  <a:cubicBezTo>
                    <a:pt x="80" y="52"/>
                    <a:pt x="80" y="52"/>
                    <a:pt x="80" y="52"/>
                  </a:cubicBezTo>
                  <a:cubicBezTo>
                    <a:pt x="81" y="51"/>
                    <a:pt x="81" y="51"/>
                    <a:pt x="81" y="51"/>
                  </a:cubicBezTo>
                  <a:cubicBezTo>
                    <a:pt x="82" y="47"/>
                    <a:pt x="82" y="47"/>
                    <a:pt x="82" y="47"/>
                  </a:cubicBezTo>
                  <a:cubicBezTo>
                    <a:pt x="82" y="47"/>
                    <a:pt x="82" y="44"/>
                    <a:pt x="82" y="43"/>
                  </a:cubicBezTo>
                  <a:cubicBezTo>
                    <a:pt x="82" y="43"/>
                    <a:pt x="83" y="41"/>
                    <a:pt x="83" y="41"/>
                  </a:cubicBezTo>
                  <a:cubicBezTo>
                    <a:pt x="83" y="41"/>
                    <a:pt x="85" y="40"/>
                    <a:pt x="85" y="40"/>
                  </a:cubicBezTo>
                  <a:cubicBezTo>
                    <a:pt x="85" y="40"/>
                    <a:pt x="85" y="38"/>
                    <a:pt x="85" y="38"/>
                  </a:cubicBezTo>
                  <a:cubicBezTo>
                    <a:pt x="87" y="38"/>
                    <a:pt x="87" y="38"/>
                    <a:pt x="87" y="38"/>
                  </a:cubicBezTo>
                  <a:cubicBezTo>
                    <a:pt x="88" y="37"/>
                    <a:pt x="88" y="37"/>
                    <a:pt x="88" y="37"/>
                  </a:cubicBezTo>
                  <a:cubicBezTo>
                    <a:pt x="90" y="36"/>
                    <a:pt x="90" y="36"/>
                    <a:pt x="90" y="36"/>
                  </a:cubicBezTo>
                  <a:cubicBezTo>
                    <a:pt x="91" y="35"/>
                    <a:pt x="91" y="35"/>
                    <a:pt x="91" y="35"/>
                  </a:cubicBezTo>
                  <a:cubicBezTo>
                    <a:pt x="91" y="33"/>
                    <a:pt x="91" y="33"/>
                    <a:pt x="91" y="33"/>
                  </a:cubicBezTo>
                  <a:cubicBezTo>
                    <a:pt x="90" y="33"/>
                    <a:pt x="89" y="32"/>
                    <a:pt x="87" y="30"/>
                  </a:cubicBezTo>
                  <a:cubicBezTo>
                    <a:pt x="83" y="26"/>
                    <a:pt x="84" y="27"/>
                    <a:pt x="83" y="26"/>
                  </a:cubicBezTo>
                  <a:cubicBezTo>
                    <a:pt x="82" y="25"/>
                    <a:pt x="83" y="20"/>
                    <a:pt x="83" y="19"/>
                  </a:cubicBezTo>
                  <a:cubicBezTo>
                    <a:pt x="83" y="18"/>
                    <a:pt x="79" y="9"/>
                    <a:pt x="77" y="5"/>
                  </a:cubicBezTo>
                  <a:cubicBezTo>
                    <a:pt x="76" y="1"/>
                    <a:pt x="73" y="4"/>
                    <a:pt x="74" y="3"/>
                  </a:cubicBezTo>
                  <a:cubicBezTo>
                    <a:pt x="75" y="2"/>
                    <a:pt x="74" y="1"/>
                    <a:pt x="74" y="0"/>
                  </a:cubicBezTo>
                  <a:cubicBezTo>
                    <a:pt x="72" y="3"/>
                    <a:pt x="72" y="3"/>
                    <a:pt x="72" y="3"/>
                  </a:cubicBezTo>
                  <a:lnTo>
                    <a:pt x="71"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1" name="Freeform 78"/>
            <p:cNvSpPr>
              <a:spLocks/>
            </p:cNvSpPr>
            <p:nvPr/>
          </p:nvSpPr>
          <p:spPr bwMode="auto">
            <a:xfrm>
              <a:off x="7997478" y="3684737"/>
              <a:ext cx="377825" cy="323850"/>
            </a:xfrm>
            <a:custGeom>
              <a:avLst/>
              <a:gdLst>
                <a:gd name="T0" fmla="*/ 26 w 83"/>
                <a:gd name="T1" fmla="*/ 69 h 71"/>
                <a:gd name="T2" fmla="*/ 37 w 83"/>
                <a:gd name="T3" fmla="*/ 71 h 71"/>
                <a:gd name="T4" fmla="*/ 42 w 83"/>
                <a:gd name="T5" fmla="*/ 67 h 71"/>
                <a:gd name="T6" fmla="*/ 46 w 83"/>
                <a:gd name="T7" fmla="*/ 68 h 71"/>
                <a:gd name="T8" fmla="*/ 50 w 83"/>
                <a:gd name="T9" fmla="*/ 68 h 71"/>
                <a:gd name="T10" fmla="*/ 55 w 83"/>
                <a:gd name="T11" fmla="*/ 67 h 71"/>
                <a:gd name="T12" fmla="*/ 59 w 83"/>
                <a:gd name="T13" fmla="*/ 63 h 71"/>
                <a:gd name="T14" fmla="*/ 69 w 83"/>
                <a:gd name="T15" fmla="*/ 60 h 71"/>
                <a:gd name="T16" fmla="*/ 78 w 83"/>
                <a:gd name="T17" fmla="*/ 50 h 71"/>
                <a:gd name="T18" fmla="*/ 83 w 83"/>
                <a:gd name="T19" fmla="*/ 43 h 71"/>
                <a:gd name="T20" fmla="*/ 72 w 83"/>
                <a:gd name="T21" fmla="*/ 41 h 71"/>
                <a:gd name="T22" fmla="*/ 62 w 83"/>
                <a:gd name="T23" fmla="*/ 37 h 71"/>
                <a:gd name="T24" fmla="*/ 55 w 83"/>
                <a:gd name="T25" fmla="*/ 30 h 71"/>
                <a:gd name="T26" fmla="*/ 54 w 83"/>
                <a:gd name="T27" fmla="*/ 25 h 71"/>
                <a:gd name="T28" fmla="*/ 55 w 83"/>
                <a:gd name="T29" fmla="*/ 23 h 71"/>
                <a:gd name="T30" fmla="*/ 55 w 83"/>
                <a:gd name="T31" fmla="*/ 23 h 71"/>
                <a:gd name="T32" fmla="*/ 49 w 83"/>
                <a:gd name="T33" fmla="*/ 24 h 71"/>
                <a:gd name="T34" fmla="*/ 50 w 83"/>
                <a:gd name="T35" fmla="*/ 18 h 71"/>
                <a:gd name="T36" fmla="*/ 52 w 83"/>
                <a:gd name="T37" fmla="*/ 14 h 71"/>
                <a:gd name="T38" fmla="*/ 42 w 83"/>
                <a:gd name="T39" fmla="*/ 3 h 71"/>
                <a:gd name="T40" fmla="*/ 30 w 83"/>
                <a:gd name="T41" fmla="*/ 2 h 71"/>
                <a:gd name="T42" fmla="*/ 25 w 83"/>
                <a:gd name="T43" fmla="*/ 0 h 71"/>
                <a:gd name="T44" fmla="*/ 19 w 83"/>
                <a:gd name="T45" fmla="*/ 3 h 71"/>
                <a:gd name="T46" fmla="*/ 18 w 83"/>
                <a:gd name="T47" fmla="*/ 9 h 71"/>
                <a:gd name="T48" fmla="*/ 15 w 83"/>
                <a:gd name="T49" fmla="*/ 14 h 71"/>
                <a:gd name="T50" fmla="*/ 13 w 83"/>
                <a:gd name="T51" fmla="*/ 18 h 71"/>
                <a:gd name="T52" fmla="*/ 11 w 83"/>
                <a:gd name="T53" fmla="*/ 24 h 71"/>
                <a:gd name="T54" fmla="*/ 10 w 83"/>
                <a:gd name="T55" fmla="*/ 25 h 71"/>
                <a:gd name="T56" fmla="*/ 7 w 83"/>
                <a:gd name="T57" fmla="*/ 28 h 71"/>
                <a:gd name="T58" fmla="*/ 6 w 83"/>
                <a:gd name="T59" fmla="*/ 32 h 71"/>
                <a:gd name="T60" fmla="*/ 5 w 83"/>
                <a:gd name="T61" fmla="*/ 41 h 71"/>
                <a:gd name="T62" fmla="*/ 2 w 83"/>
                <a:gd name="T63" fmla="*/ 40 h 71"/>
                <a:gd name="T64" fmla="*/ 1 w 83"/>
                <a:gd name="T65" fmla="*/ 42 h 71"/>
                <a:gd name="T66" fmla="*/ 1 w 83"/>
                <a:gd name="T67" fmla="*/ 45 h 71"/>
                <a:gd name="T68" fmla="*/ 6 w 83"/>
                <a:gd name="T69" fmla="*/ 47 h 71"/>
                <a:gd name="T70" fmla="*/ 10 w 83"/>
                <a:gd name="T71" fmla="*/ 52 h 71"/>
                <a:gd name="T72" fmla="*/ 12 w 83"/>
                <a:gd name="T73" fmla="*/ 58 h 71"/>
                <a:gd name="T74" fmla="*/ 16 w 83"/>
                <a:gd name="T75" fmla="*/ 59 h 71"/>
                <a:gd name="T76" fmla="*/ 21 w 83"/>
                <a:gd name="T77"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1">
                  <a:moveTo>
                    <a:pt x="25" y="68"/>
                  </a:moveTo>
                  <a:cubicBezTo>
                    <a:pt x="27" y="69"/>
                    <a:pt x="26" y="69"/>
                    <a:pt x="26" y="69"/>
                  </a:cubicBezTo>
                  <a:cubicBezTo>
                    <a:pt x="26" y="69"/>
                    <a:pt x="31" y="71"/>
                    <a:pt x="32" y="71"/>
                  </a:cubicBezTo>
                  <a:cubicBezTo>
                    <a:pt x="33" y="71"/>
                    <a:pt x="37" y="71"/>
                    <a:pt x="37" y="71"/>
                  </a:cubicBezTo>
                  <a:cubicBezTo>
                    <a:pt x="37" y="71"/>
                    <a:pt x="39" y="69"/>
                    <a:pt x="39" y="69"/>
                  </a:cubicBezTo>
                  <a:cubicBezTo>
                    <a:pt x="39" y="69"/>
                    <a:pt x="42" y="67"/>
                    <a:pt x="42" y="67"/>
                  </a:cubicBezTo>
                  <a:cubicBezTo>
                    <a:pt x="44" y="67"/>
                    <a:pt x="44" y="67"/>
                    <a:pt x="44" y="67"/>
                  </a:cubicBezTo>
                  <a:cubicBezTo>
                    <a:pt x="46" y="68"/>
                    <a:pt x="46" y="68"/>
                    <a:pt x="46" y="68"/>
                  </a:cubicBezTo>
                  <a:cubicBezTo>
                    <a:pt x="48" y="68"/>
                    <a:pt x="48" y="68"/>
                    <a:pt x="48" y="68"/>
                  </a:cubicBezTo>
                  <a:cubicBezTo>
                    <a:pt x="50" y="68"/>
                    <a:pt x="50" y="68"/>
                    <a:pt x="50" y="68"/>
                  </a:cubicBezTo>
                  <a:cubicBezTo>
                    <a:pt x="50" y="68"/>
                    <a:pt x="52" y="67"/>
                    <a:pt x="53" y="67"/>
                  </a:cubicBezTo>
                  <a:cubicBezTo>
                    <a:pt x="53" y="67"/>
                    <a:pt x="55" y="67"/>
                    <a:pt x="55" y="67"/>
                  </a:cubicBezTo>
                  <a:cubicBezTo>
                    <a:pt x="57" y="64"/>
                    <a:pt x="57" y="64"/>
                    <a:pt x="57" y="64"/>
                  </a:cubicBezTo>
                  <a:cubicBezTo>
                    <a:pt x="57" y="64"/>
                    <a:pt x="59" y="63"/>
                    <a:pt x="59" y="63"/>
                  </a:cubicBezTo>
                  <a:cubicBezTo>
                    <a:pt x="60" y="63"/>
                    <a:pt x="64" y="63"/>
                    <a:pt x="65" y="63"/>
                  </a:cubicBezTo>
                  <a:cubicBezTo>
                    <a:pt x="66" y="63"/>
                    <a:pt x="69" y="60"/>
                    <a:pt x="69" y="60"/>
                  </a:cubicBezTo>
                  <a:cubicBezTo>
                    <a:pt x="74" y="54"/>
                    <a:pt x="74" y="54"/>
                    <a:pt x="74" y="54"/>
                  </a:cubicBezTo>
                  <a:cubicBezTo>
                    <a:pt x="78" y="50"/>
                    <a:pt x="78" y="50"/>
                    <a:pt x="78" y="50"/>
                  </a:cubicBezTo>
                  <a:cubicBezTo>
                    <a:pt x="82" y="45"/>
                    <a:pt x="82" y="45"/>
                    <a:pt x="82" y="45"/>
                  </a:cubicBezTo>
                  <a:cubicBezTo>
                    <a:pt x="83" y="43"/>
                    <a:pt x="83" y="43"/>
                    <a:pt x="83" y="43"/>
                  </a:cubicBezTo>
                  <a:cubicBezTo>
                    <a:pt x="80" y="43"/>
                    <a:pt x="80" y="43"/>
                    <a:pt x="80" y="43"/>
                  </a:cubicBezTo>
                  <a:cubicBezTo>
                    <a:pt x="72" y="41"/>
                    <a:pt x="72" y="41"/>
                    <a:pt x="72" y="41"/>
                  </a:cubicBezTo>
                  <a:cubicBezTo>
                    <a:pt x="68" y="39"/>
                    <a:pt x="68" y="39"/>
                    <a:pt x="68" y="39"/>
                  </a:cubicBezTo>
                  <a:cubicBezTo>
                    <a:pt x="68" y="39"/>
                    <a:pt x="63" y="37"/>
                    <a:pt x="62" y="37"/>
                  </a:cubicBezTo>
                  <a:cubicBezTo>
                    <a:pt x="62" y="37"/>
                    <a:pt x="58" y="34"/>
                    <a:pt x="58" y="34"/>
                  </a:cubicBezTo>
                  <a:cubicBezTo>
                    <a:pt x="55" y="30"/>
                    <a:pt x="55" y="30"/>
                    <a:pt x="55" y="30"/>
                  </a:cubicBezTo>
                  <a:cubicBezTo>
                    <a:pt x="54" y="27"/>
                    <a:pt x="54" y="27"/>
                    <a:pt x="54" y="27"/>
                  </a:cubicBezTo>
                  <a:cubicBezTo>
                    <a:pt x="54" y="25"/>
                    <a:pt x="54" y="25"/>
                    <a:pt x="54" y="25"/>
                  </a:cubicBezTo>
                  <a:cubicBezTo>
                    <a:pt x="55" y="23"/>
                    <a:pt x="55" y="23"/>
                    <a:pt x="55" y="23"/>
                  </a:cubicBezTo>
                  <a:cubicBezTo>
                    <a:pt x="55" y="23"/>
                    <a:pt x="55" y="23"/>
                    <a:pt x="55" y="23"/>
                  </a:cubicBezTo>
                  <a:cubicBezTo>
                    <a:pt x="55" y="24"/>
                    <a:pt x="55" y="24"/>
                    <a:pt x="55" y="24"/>
                  </a:cubicBezTo>
                  <a:cubicBezTo>
                    <a:pt x="55" y="23"/>
                    <a:pt x="55" y="23"/>
                    <a:pt x="55" y="23"/>
                  </a:cubicBezTo>
                  <a:cubicBezTo>
                    <a:pt x="55" y="24"/>
                    <a:pt x="52" y="24"/>
                    <a:pt x="52" y="24"/>
                  </a:cubicBezTo>
                  <a:cubicBezTo>
                    <a:pt x="52" y="24"/>
                    <a:pt x="49" y="24"/>
                    <a:pt x="49" y="24"/>
                  </a:cubicBezTo>
                  <a:cubicBezTo>
                    <a:pt x="49" y="20"/>
                    <a:pt x="49" y="20"/>
                    <a:pt x="49" y="20"/>
                  </a:cubicBezTo>
                  <a:cubicBezTo>
                    <a:pt x="50" y="18"/>
                    <a:pt x="50" y="18"/>
                    <a:pt x="50" y="18"/>
                  </a:cubicBezTo>
                  <a:cubicBezTo>
                    <a:pt x="51" y="16"/>
                    <a:pt x="51" y="16"/>
                    <a:pt x="51" y="16"/>
                  </a:cubicBezTo>
                  <a:cubicBezTo>
                    <a:pt x="52" y="14"/>
                    <a:pt x="52" y="14"/>
                    <a:pt x="52" y="14"/>
                  </a:cubicBezTo>
                  <a:cubicBezTo>
                    <a:pt x="46" y="8"/>
                    <a:pt x="46" y="8"/>
                    <a:pt x="46" y="8"/>
                  </a:cubicBezTo>
                  <a:cubicBezTo>
                    <a:pt x="42" y="3"/>
                    <a:pt x="42" y="3"/>
                    <a:pt x="42" y="3"/>
                  </a:cubicBezTo>
                  <a:cubicBezTo>
                    <a:pt x="40" y="2"/>
                    <a:pt x="40" y="2"/>
                    <a:pt x="40" y="2"/>
                  </a:cubicBezTo>
                  <a:cubicBezTo>
                    <a:pt x="30" y="2"/>
                    <a:pt x="30" y="2"/>
                    <a:pt x="30" y="2"/>
                  </a:cubicBezTo>
                  <a:cubicBezTo>
                    <a:pt x="29" y="0"/>
                    <a:pt x="29" y="0"/>
                    <a:pt x="29" y="0"/>
                  </a:cubicBezTo>
                  <a:cubicBezTo>
                    <a:pt x="25" y="0"/>
                    <a:pt x="25" y="0"/>
                    <a:pt x="25" y="0"/>
                  </a:cubicBezTo>
                  <a:cubicBezTo>
                    <a:pt x="25" y="4"/>
                    <a:pt x="25" y="4"/>
                    <a:pt x="25" y="4"/>
                  </a:cubicBezTo>
                  <a:cubicBezTo>
                    <a:pt x="19" y="3"/>
                    <a:pt x="19" y="3"/>
                    <a:pt x="19" y="3"/>
                  </a:cubicBezTo>
                  <a:cubicBezTo>
                    <a:pt x="19" y="7"/>
                    <a:pt x="19" y="7"/>
                    <a:pt x="19" y="7"/>
                  </a:cubicBezTo>
                  <a:cubicBezTo>
                    <a:pt x="18" y="9"/>
                    <a:pt x="18" y="9"/>
                    <a:pt x="18" y="9"/>
                  </a:cubicBezTo>
                  <a:cubicBezTo>
                    <a:pt x="18" y="9"/>
                    <a:pt x="17" y="12"/>
                    <a:pt x="17" y="13"/>
                  </a:cubicBezTo>
                  <a:cubicBezTo>
                    <a:pt x="17" y="13"/>
                    <a:pt x="15" y="14"/>
                    <a:pt x="15" y="14"/>
                  </a:cubicBezTo>
                  <a:cubicBezTo>
                    <a:pt x="15" y="14"/>
                    <a:pt x="14" y="16"/>
                    <a:pt x="14" y="16"/>
                  </a:cubicBezTo>
                  <a:cubicBezTo>
                    <a:pt x="14" y="16"/>
                    <a:pt x="13" y="18"/>
                    <a:pt x="13" y="18"/>
                  </a:cubicBezTo>
                  <a:cubicBezTo>
                    <a:pt x="11" y="19"/>
                    <a:pt x="11" y="19"/>
                    <a:pt x="11" y="19"/>
                  </a:cubicBezTo>
                  <a:cubicBezTo>
                    <a:pt x="11" y="24"/>
                    <a:pt x="11" y="24"/>
                    <a:pt x="11" y="24"/>
                  </a:cubicBezTo>
                  <a:cubicBezTo>
                    <a:pt x="10" y="24"/>
                    <a:pt x="10" y="24"/>
                    <a:pt x="10" y="24"/>
                  </a:cubicBezTo>
                  <a:cubicBezTo>
                    <a:pt x="10" y="25"/>
                    <a:pt x="10" y="25"/>
                    <a:pt x="10" y="25"/>
                  </a:cubicBezTo>
                  <a:cubicBezTo>
                    <a:pt x="8" y="25"/>
                    <a:pt x="8" y="25"/>
                    <a:pt x="8" y="25"/>
                  </a:cubicBezTo>
                  <a:cubicBezTo>
                    <a:pt x="7" y="28"/>
                    <a:pt x="7" y="28"/>
                    <a:pt x="7" y="28"/>
                  </a:cubicBezTo>
                  <a:cubicBezTo>
                    <a:pt x="6" y="28"/>
                    <a:pt x="6" y="28"/>
                    <a:pt x="6" y="28"/>
                  </a:cubicBezTo>
                  <a:cubicBezTo>
                    <a:pt x="6" y="32"/>
                    <a:pt x="6" y="32"/>
                    <a:pt x="6" y="32"/>
                  </a:cubicBezTo>
                  <a:cubicBezTo>
                    <a:pt x="5" y="32"/>
                    <a:pt x="5" y="32"/>
                    <a:pt x="5" y="32"/>
                  </a:cubicBezTo>
                  <a:cubicBezTo>
                    <a:pt x="5" y="41"/>
                    <a:pt x="5" y="41"/>
                    <a:pt x="5" y="41"/>
                  </a:cubicBezTo>
                  <a:cubicBezTo>
                    <a:pt x="3" y="41"/>
                    <a:pt x="3" y="41"/>
                    <a:pt x="3" y="41"/>
                  </a:cubicBezTo>
                  <a:cubicBezTo>
                    <a:pt x="2" y="40"/>
                    <a:pt x="2" y="40"/>
                    <a:pt x="2" y="40"/>
                  </a:cubicBezTo>
                  <a:cubicBezTo>
                    <a:pt x="1" y="40"/>
                    <a:pt x="1" y="40"/>
                    <a:pt x="1" y="40"/>
                  </a:cubicBezTo>
                  <a:cubicBezTo>
                    <a:pt x="1" y="42"/>
                    <a:pt x="1" y="42"/>
                    <a:pt x="1" y="42"/>
                  </a:cubicBezTo>
                  <a:cubicBezTo>
                    <a:pt x="0" y="43"/>
                    <a:pt x="0" y="43"/>
                    <a:pt x="0" y="43"/>
                  </a:cubicBezTo>
                  <a:cubicBezTo>
                    <a:pt x="1" y="45"/>
                    <a:pt x="1" y="45"/>
                    <a:pt x="1" y="45"/>
                  </a:cubicBezTo>
                  <a:cubicBezTo>
                    <a:pt x="1" y="45"/>
                    <a:pt x="3" y="45"/>
                    <a:pt x="3" y="45"/>
                  </a:cubicBezTo>
                  <a:cubicBezTo>
                    <a:pt x="3" y="45"/>
                    <a:pt x="6" y="47"/>
                    <a:pt x="6" y="47"/>
                  </a:cubicBezTo>
                  <a:cubicBezTo>
                    <a:pt x="6" y="48"/>
                    <a:pt x="8" y="50"/>
                    <a:pt x="8" y="50"/>
                  </a:cubicBezTo>
                  <a:cubicBezTo>
                    <a:pt x="10" y="52"/>
                    <a:pt x="10" y="52"/>
                    <a:pt x="10" y="52"/>
                  </a:cubicBezTo>
                  <a:cubicBezTo>
                    <a:pt x="11" y="56"/>
                    <a:pt x="11" y="56"/>
                    <a:pt x="11" y="56"/>
                  </a:cubicBezTo>
                  <a:cubicBezTo>
                    <a:pt x="12" y="58"/>
                    <a:pt x="12" y="58"/>
                    <a:pt x="12" y="58"/>
                  </a:cubicBezTo>
                  <a:cubicBezTo>
                    <a:pt x="13" y="59"/>
                    <a:pt x="13" y="59"/>
                    <a:pt x="13" y="59"/>
                  </a:cubicBezTo>
                  <a:cubicBezTo>
                    <a:pt x="16" y="59"/>
                    <a:pt x="16" y="59"/>
                    <a:pt x="16" y="59"/>
                  </a:cubicBezTo>
                  <a:cubicBezTo>
                    <a:pt x="16" y="65"/>
                    <a:pt x="16" y="65"/>
                    <a:pt x="16" y="65"/>
                  </a:cubicBezTo>
                  <a:cubicBezTo>
                    <a:pt x="18" y="65"/>
                    <a:pt x="20" y="65"/>
                    <a:pt x="21" y="66"/>
                  </a:cubicBezTo>
                  <a:cubicBezTo>
                    <a:pt x="23" y="66"/>
                    <a:pt x="24" y="67"/>
                    <a:pt x="25" y="6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2" name="Freeform 79"/>
            <p:cNvSpPr>
              <a:spLocks/>
            </p:cNvSpPr>
            <p:nvPr/>
          </p:nvSpPr>
          <p:spPr bwMode="auto">
            <a:xfrm>
              <a:off x="7911753" y="3989537"/>
              <a:ext cx="141288" cy="160338"/>
            </a:xfrm>
            <a:custGeom>
              <a:avLst/>
              <a:gdLst>
                <a:gd name="T0" fmla="*/ 7 w 31"/>
                <a:gd name="T1" fmla="*/ 9 h 35"/>
                <a:gd name="T2" fmla="*/ 8 w 31"/>
                <a:gd name="T3" fmla="*/ 12 h 35"/>
                <a:gd name="T4" fmla="*/ 10 w 31"/>
                <a:gd name="T5" fmla="*/ 13 h 35"/>
                <a:gd name="T6" fmla="*/ 8 w 31"/>
                <a:gd name="T7" fmla="*/ 16 h 35"/>
                <a:gd name="T8" fmla="*/ 3 w 31"/>
                <a:gd name="T9" fmla="*/ 21 h 35"/>
                <a:gd name="T10" fmla="*/ 2 w 31"/>
                <a:gd name="T11" fmla="*/ 24 h 35"/>
                <a:gd name="T12" fmla="*/ 1 w 31"/>
                <a:gd name="T13" fmla="*/ 26 h 35"/>
                <a:gd name="T14" fmla="*/ 0 w 31"/>
                <a:gd name="T15" fmla="*/ 29 h 35"/>
                <a:gd name="T16" fmla="*/ 1 w 31"/>
                <a:gd name="T17" fmla="*/ 32 h 35"/>
                <a:gd name="T18" fmla="*/ 1 w 31"/>
                <a:gd name="T19" fmla="*/ 35 h 35"/>
                <a:gd name="T20" fmla="*/ 3 w 31"/>
                <a:gd name="T21" fmla="*/ 35 h 35"/>
                <a:gd name="T22" fmla="*/ 4 w 31"/>
                <a:gd name="T23" fmla="*/ 33 h 35"/>
                <a:gd name="T24" fmla="*/ 5 w 31"/>
                <a:gd name="T25" fmla="*/ 33 h 35"/>
                <a:gd name="T26" fmla="*/ 11 w 31"/>
                <a:gd name="T27" fmla="*/ 33 h 35"/>
                <a:gd name="T28" fmla="*/ 11 w 31"/>
                <a:gd name="T29" fmla="*/ 32 h 35"/>
                <a:gd name="T30" fmla="*/ 11 w 31"/>
                <a:gd name="T31" fmla="*/ 32 h 35"/>
                <a:gd name="T32" fmla="*/ 12 w 31"/>
                <a:gd name="T33" fmla="*/ 32 h 35"/>
                <a:gd name="T34" fmla="*/ 12 w 31"/>
                <a:gd name="T35" fmla="*/ 32 h 35"/>
                <a:gd name="T36" fmla="*/ 12 w 31"/>
                <a:gd name="T37" fmla="*/ 32 h 35"/>
                <a:gd name="T38" fmla="*/ 12 w 31"/>
                <a:gd name="T39" fmla="*/ 32 h 35"/>
                <a:gd name="T40" fmla="*/ 12 w 31"/>
                <a:gd name="T41" fmla="*/ 32 h 35"/>
                <a:gd name="T42" fmla="*/ 12 w 31"/>
                <a:gd name="T43" fmla="*/ 31 h 35"/>
                <a:gd name="T44" fmla="*/ 12 w 31"/>
                <a:gd name="T45" fmla="*/ 31 h 35"/>
                <a:gd name="T46" fmla="*/ 12 w 31"/>
                <a:gd name="T47" fmla="*/ 31 h 35"/>
                <a:gd name="T48" fmla="*/ 12 w 31"/>
                <a:gd name="T49" fmla="*/ 31 h 35"/>
                <a:gd name="T50" fmla="*/ 13 w 31"/>
                <a:gd name="T51" fmla="*/ 31 h 35"/>
                <a:gd name="T52" fmla="*/ 13 w 31"/>
                <a:gd name="T53" fmla="*/ 31 h 35"/>
                <a:gd name="T54" fmla="*/ 13 w 31"/>
                <a:gd name="T55" fmla="*/ 30 h 35"/>
                <a:gd name="T56" fmla="*/ 13 w 31"/>
                <a:gd name="T57" fmla="*/ 30 h 35"/>
                <a:gd name="T58" fmla="*/ 14 w 31"/>
                <a:gd name="T59" fmla="*/ 29 h 35"/>
                <a:gd name="T60" fmla="*/ 14 w 31"/>
                <a:gd name="T61" fmla="*/ 27 h 35"/>
                <a:gd name="T62" fmla="*/ 16 w 31"/>
                <a:gd name="T63" fmla="*/ 27 h 35"/>
                <a:gd name="T64" fmla="*/ 17 w 31"/>
                <a:gd name="T65" fmla="*/ 25 h 35"/>
                <a:gd name="T66" fmla="*/ 20 w 31"/>
                <a:gd name="T67" fmla="*/ 26 h 35"/>
                <a:gd name="T68" fmla="*/ 20 w 31"/>
                <a:gd name="T69" fmla="*/ 23 h 35"/>
                <a:gd name="T70" fmla="*/ 22 w 31"/>
                <a:gd name="T71" fmla="*/ 24 h 35"/>
                <a:gd name="T72" fmla="*/ 22 w 31"/>
                <a:gd name="T73" fmla="*/ 25 h 35"/>
                <a:gd name="T74" fmla="*/ 26 w 31"/>
                <a:gd name="T75" fmla="*/ 25 h 35"/>
                <a:gd name="T76" fmla="*/ 27 w 31"/>
                <a:gd name="T77" fmla="*/ 23 h 35"/>
                <a:gd name="T78" fmla="*/ 28 w 31"/>
                <a:gd name="T79" fmla="*/ 20 h 35"/>
                <a:gd name="T80" fmla="*/ 31 w 31"/>
                <a:gd name="T81" fmla="*/ 15 h 35"/>
                <a:gd name="T82" fmla="*/ 31 w 31"/>
                <a:gd name="T83" fmla="*/ 11 h 35"/>
                <a:gd name="T84" fmla="*/ 30 w 31"/>
                <a:gd name="T85" fmla="*/ 9 h 35"/>
                <a:gd name="T86" fmla="*/ 28 w 31"/>
                <a:gd name="T87" fmla="*/ 6 h 35"/>
                <a:gd name="T88" fmla="*/ 26 w 31"/>
                <a:gd name="T89" fmla="*/ 3 h 35"/>
                <a:gd name="T90" fmla="*/ 25 w 31"/>
                <a:gd name="T91" fmla="*/ 0 h 35"/>
                <a:gd name="T92" fmla="*/ 25 w 31"/>
                <a:gd name="T93" fmla="*/ 1 h 35"/>
                <a:gd name="T94" fmla="*/ 22 w 31"/>
                <a:gd name="T95" fmla="*/ 3 h 35"/>
                <a:gd name="T96" fmla="*/ 16 w 31"/>
                <a:gd name="T97" fmla="*/ 3 h 35"/>
                <a:gd name="T98" fmla="*/ 14 w 31"/>
                <a:gd name="T99" fmla="*/ 4 h 35"/>
                <a:gd name="T100" fmla="*/ 10 w 31"/>
                <a:gd name="T101" fmla="*/ 3 h 35"/>
                <a:gd name="T102" fmla="*/ 7 w 31"/>
                <a:gd name="T103" fmla="*/ 4 h 35"/>
                <a:gd name="T104" fmla="*/ 7 w 31"/>
                <a:gd name="T105" fmla="*/ 6 h 35"/>
                <a:gd name="T106" fmla="*/ 7 w 31"/>
                <a:gd name="T107"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35">
                  <a:moveTo>
                    <a:pt x="7" y="9"/>
                  </a:moveTo>
                  <a:cubicBezTo>
                    <a:pt x="8" y="12"/>
                    <a:pt x="8" y="12"/>
                    <a:pt x="8" y="12"/>
                  </a:cubicBezTo>
                  <a:cubicBezTo>
                    <a:pt x="10" y="13"/>
                    <a:pt x="10" y="13"/>
                    <a:pt x="10" y="13"/>
                  </a:cubicBezTo>
                  <a:cubicBezTo>
                    <a:pt x="8" y="16"/>
                    <a:pt x="8" y="16"/>
                    <a:pt x="8" y="16"/>
                  </a:cubicBezTo>
                  <a:cubicBezTo>
                    <a:pt x="3" y="21"/>
                    <a:pt x="3" y="21"/>
                    <a:pt x="3" y="21"/>
                  </a:cubicBezTo>
                  <a:cubicBezTo>
                    <a:pt x="2" y="24"/>
                    <a:pt x="2" y="24"/>
                    <a:pt x="2" y="24"/>
                  </a:cubicBezTo>
                  <a:cubicBezTo>
                    <a:pt x="1" y="26"/>
                    <a:pt x="1" y="26"/>
                    <a:pt x="1" y="26"/>
                  </a:cubicBezTo>
                  <a:cubicBezTo>
                    <a:pt x="0" y="29"/>
                    <a:pt x="0" y="29"/>
                    <a:pt x="0" y="29"/>
                  </a:cubicBezTo>
                  <a:cubicBezTo>
                    <a:pt x="1" y="32"/>
                    <a:pt x="1" y="32"/>
                    <a:pt x="1" y="32"/>
                  </a:cubicBezTo>
                  <a:cubicBezTo>
                    <a:pt x="1" y="35"/>
                    <a:pt x="1" y="35"/>
                    <a:pt x="1" y="35"/>
                  </a:cubicBezTo>
                  <a:cubicBezTo>
                    <a:pt x="1" y="35"/>
                    <a:pt x="3" y="35"/>
                    <a:pt x="3" y="35"/>
                  </a:cubicBezTo>
                  <a:cubicBezTo>
                    <a:pt x="3" y="35"/>
                    <a:pt x="4" y="33"/>
                    <a:pt x="4" y="33"/>
                  </a:cubicBezTo>
                  <a:cubicBezTo>
                    <a:pt x="4" y="33"/>
                    <a:pt x="4" y="33"/>
                    <a:pt x="5" y="33"/>
                  </a:cubicBezTo>
                  <a:cubicBezTo>
                    <a:pt x="6" y="33"/>
                    <a:pt x="10" y="33"/>
                    <a:pt x="11" y="33"/>
                  </a:cubicBezTo>
                  <a:cubicBezTo>
                    <a:pt x="11" y="33"/>
                    <a:pt x="11" y="33"/>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3" y="31"/>
                    <a:pt x="13" y="31"/>
                  </a:cubicBezTo>
                  <a:cubicBezTo>
                    <a:pt x="13" y="31"/>
                    <a:pt x="13" y="31"/>
                    <a:pt x="13" y="31"/>
                  </a:cubicBezTo>
                  <a:cubicBezTo>
                    <a:pt x="13" y="30"/>
                    <a:pt x="13" y="30"/>
                    <a:pt x="13" y="30"/>
                  </a:cubicBezTo>
                  <a:cubicBezTo>
                    <a:pt x="13" y="30"/>
                    <a:pt x="13" y="30"/>
                    <a:pt x="13" y="30"/>
                  </a:cubicBezTo>
                  <a:cubicBezTo>
                    <a:pt x="14" y="29"/>
                    <a:pt x="14" y="29"/>
                    <a:pt x="14" y="29"/>
                  </a:cubicBezTo>
                  <a:cubicBezTo>
                    <a:pt x="14" y="29"/>
                    <a:pt x="14" y="27"/>
                    <a:pt x="14" y="27"/>
                  </a:cubicBezTo>
                  <a:cubicBezTo>
                    <a:pt x="14" y="27"/>
                    <a:pt x="16" y="27"/>
                    <a:pt x="16" y="27"/>
                  </a:cubicBezTo>
                  <a:cubicBezTo>
                    <a:pt x="17" y="25"/>
                    <a:pt x="17" y="25"/>
                    <a:pt x="17" y="25"/>
                  </a:cubicBezTo>
                  <a:cubicBezTo>
                    <a:pt x="20" y="26"/>
                    <a:pt x="20" y="26"/>
                    <a:pt x="20" y="26"/>
                  </a:cubicBezTo>
                  <a:cubicBezTo>
                    <a:pt x="20" y="23"/>
                    <a:pt x="20" y="23"/>
                    <a:pt x="20" y="23"/>
                  </a:cubicBezTo>
                  <a:cubicBezTo>
                    <a:pt x="22" y="24"/>
                    <a:pt x="22" y="24"/>
                    <a:pt x="22" y="24"/>
                  </a:cubicBezTo>
                  <a:cubicBezTo>
                    <a:pt x="22" y="24"/>
                    <a:pt x="22" y="25"/>
                    <a:pt x="22" y="25"/>
                  </a:cubicBezTo>
                  <a:cubicBezTo>
                    <a:pt x="23" y="25"/>
                    <a:pt x="26" y="25"/>
                    <a:pt x="26" y="25"/>
                  </a:cubicBezTo>
                  <a:cubicBezTo>
                    <a:pt x="27" y="23"/>
                    <a:pt x="27" y="23"/>
                    <a:pt x="27" y="23"/>
                  </a:cubicBezTo>
                  <a:cubicBezTo>
                    <a:pt x="27" y="23"/>
                    <a:pt x="28" y="20"/>
                    <a:pt x="28" y="20"/>
                  </a:cubicBezTo>
                  <a:cubicBezTo>
                    <a:pt x="29" y="19"/>
                    <a:pt x="31" y="15"/>
                    <a:pt x="31" y="15"/>
                  </a:cubicBezTo>
                  <a:cubicBezTo>
                    <a:pt x="31" y="11"/>
                    <a:pt x="31" y="11"/>
                    <a:pt x="31" y="11"/>
                  </a:cubicBezTo>
                  <a:cubicBezTo>
                    <a:pt x="30" y="9"/>
                    <a:pt x="30" y="9"/>
                    <a:pt x="30" y="9"/>
                  </a:cubicBezTo>
                  <a:cubicBezTo>
                    <a:pt x="28" y="6"/>
                    <a:pt x="28" y="6"/>
                    <a:pt x="28" y="6"/>
                  </a:cubicBezTo>
                  <a:cubicBezTo>
                    <a:pt x="26" y="3"/>
                    <a:pt x="26" y="3"/>
                    <a:pt x="26" y="3"/>
                  </a:cubicBezTo>
                  <a:cubicBezTo>
                    <a:pt x="25" y="0"/>
                    <a:pt x="25" y="0"/>
                    <a:pt x="25" y="0"/>
                  </a:cubicBezTo>
                  <a:cubicBezTo>
                    <a:pt x="25" y="0"/>
                    <a:pt x="25" y="0"/>
                    <a:pt x="25" y="1"/>
                  </a:cubicBezTo>
                  <a:cubicBezTo>
                    <a:pt x="24" y="1"/>
                    <a:pt x="24" y="3"/>
                    <a:pt x="22" y="3"/>
                  </a:cubicBezTo>
                  <a:cubicBezTo>
                    <a:pt x="21" y="3"/>
                    <a:pt x="17" y="2"/>
                    <a:pt x="16" y="3"/>
                  </a:cubicBezTo>
                  <a:cubicBezTo>
                    <a:pt x="15" y="3"/>
                    <a:pt x="14" y="4"/>
                    <a:pt x="14" y="4"/>
                  </a:cubicBezTo>
                  <a:cubicBezTo>
                    <a:pt x="13" y="4"/>
                    <a:pt x="11" y="2"/>
                    <a:pt x="10" y="3"/>
                  </a:cubicBezTo>
                  <a:cubicBezTo>
                    <a:pt x="9" y="3"/>
                    <a:pt x="8" y="3"/>
                    <a:pt x="7" y="4"/>
                  </a:cubicBezTo>
                  <a:cubicBezTo>
                    <a:pt x="7" y="6"/>
                    <a:pt x="7" y="6"/>
                    <a:pt x="7" y="6"/>
                  </a:cubicBezTo>
                  <a:lnTo>
                    <a:pt x="7" y="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3" name="Freeform 80"/>
            <p:cNvSpPr>
              <a:spLocks/>
            </p:cNvSpPr>
            <p:nvPr/>
          </p:nvSpPr>
          <p:spPr bwMode="auto">
            <a:xfrm>
              <a:off x="8080028" y="3589487"/>
              <a:ext cx="177800" cy="204788"/>
            </a:xfrm>
            <a:custGeom>
              <a:avLst/>
              <a:gdLst>
                <a:gd name="T0" fmla="*/ 10 w 39"/>
                <a:gd name="T1" fmla="*/ 3 h 45"/>
                <a:gd name="T2" fmla="*/ 8 w 39"/>
                <a:gd name="T3" fmla="*/ 4 h 45"/>
                <a:gd name="T4" fmla="*/ 7 w 39"/>
                <a:gd name="T5" fmla="*/ 5 h 45"/>
                <a:gd name="T6" fmla="*/ 5 w 39"/>
                <a:gd name="T7" fmla="*/ 5 h 45"/>
                <a:gd name="T8" fmla="*/ 5 w 39"/>
                <a:gd name="T9" fmla="*/ 7 h 45"/>
                <a:gd name="T10" fmla="*/ 3 w 39"/>
                <a:gd name="T11" fmla="*/ 8 h 45"/>
                <a:gd name="T12" fmla="*/ 2 w 39"/>
                <a:gd name="T13" fmla="*/ 10 h 45"/>
                <a:gd name="T14" fmla="*/ 2 w 39"/>
                <a:gd name="T15" fmla="*/ 14 h 45"/>
                <a:gd name="T16" fmla="*/ 1 w 39"/>
                <a:gd name="T17" fmla="*/ 18 h 45"/>
                <a:gd name="T18" fmla="*/ 0 w 39"/>
                <a:gd name="T19" fmla="*/ 19 h 45"/>
                <a:gd name="T20" fmla="*/ 0 w 39"/>
                <a:gd name="T21" fmla="*/ 21 h 45"/>
                <a:gd name="T22" fmla="*/ 1 w 39"/>
                <a:gd name="T23" fmla="*/ 23 h 45"/>
                <a:gd name="T24" fmla="*/ 1 w 39"/>
                <a:gd name="T25" fmla="*/ 24 h 45"/>
                <a:gd name="T26" fmla="*/ 7 w 39"/>
                <a:gd name="T27" fmla="*/ 25 h 45"/>
                <a:gd name="T28" fmla="*/ 7 w 39"/>
                <a:gd name="T29" fmla="*/ 21 h 45"/>
                <a:gd name="T30" fmla="*/ 11 w 39"/>
                <a:gd name="T31" fmla="*/ 21 h 45"/>
                <a:gd name="T32" fmla="*/ 12 w 39"/>
                <a:gd name="T33" fmla="*/ 23 h 45"/>
                <a:gd name="T34" fmla="*/ 22 w 39"/>
                <a:gd name="T35" fmla="*/ 23 h 45"/>
                <a:gd name="T36" fmla="*/ 24 w 39"/>
                <a:gd name="T37" fmla="*/ 24 h 45"/>
                <a:gd name="T38" fmla="*/ 28 w 39"/>
                <a:gd name="T39" fmla="*/ 29 h 45"/>
                <a:gd name="T40" fmla="*/ 34 w 39"/>
                <a:gd name="T41" fmla="*/ 35 h 45"/>
                <a:gd name="T42" fmla="*/ 33 w 39"/>
                <a:gd name="T43" fmla="*/ 37 h 45"/>
                <a:gd name="T44" fmla="*/ 32 w 39"/>
                <a:gd name="T45" fmla="*/ 39 h 45"/>
                <a:gd name="T46" fmla="*/ 31 w 39"/>
                <a:gd name="T47" fmla="*/ 41 h 45"/>
                <a:gd name="T48" fmla="*/ 31 w 39"/>
                <a:gd name="T49" fmla="*/ 45 h 45"/>
                <a:gd name="T50" fmla="*/ 34 w 39"/>
                <a:gd name="T51" fmla="*/ 45 h 45"/>
                <a:gd name="T52" fmla="*/ 37 w 39"/>
                <a:gd name="T53" fmla="*/ 44 h 45"/>
                <a:gd name="T54" fmla="*/ 39 w 39"/>
                <a:gd name="T55" fmla="*/ 44 h 45"/>
                <a:gd name="T56" fmla="*/ 39 w 39"/>
                <a:gd name="T57" fmla="*/ 43 h 45"/>
                <a:gd name="T58" fmla="*/ 39 w 39"/>
                <a:gd name="T59" fmla="*/ 38 h 45"/>
                <a:gd name="T60" fmla="*/ 35 w 39"/>
                <a:gd name="T61" fmla="*/ 33 h 45"/>
                <a:gd name="T62" fmla="*/ 31 w 39"/>
                <a:gd name="T63" fmla="*/ 27 h 45"/>
                <a:gd name="T64" fmla="*/ 21 w 39"/>
                <a:gd name="T65" fmla="*/ 20 h 45"/>
                <a:gd name="T66" fmla="*/ 16 w 39"/>
                <a:gd name="T67" fmla="*/ 11 h 45"/>
                <a:gd name="T68" fmla="*/ 13 w 39"/>
                <a:gd name="T69" fmla="*/ 4 h 45"/>
                <a:gd name="T70" fmla="*/ 11 w 39"/>
                <a:gd name="T71" fmla="*/ 0 h 45"/>
                <a:gd name="T72" fmla="*/ 11 w 39"/>
                <a:gd name="T73" fmla="*/ 2 h 45"/>
                <a:gd name="T74" fmla="*/ 10 w 39"/>
                <a:gd name="T7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5">
                  <a:moveTo>
                    <a:pt x="10" y="3"/>
                  </a:moveTo>
                  <a:cubicBezTo>
                    <a:pt x="8" y="4"/>
                    <a:pt x="8" y="4"/>
                    <a:pt x="8" y="4"/>
                  </a:cubicBezTo>
                  <a:cubicBezTo>
                    <a:pt x="7" y="5"/>
                    <a:pt x="7" y="5"/>
                    <a:pt x="7" y="5"/>
                  </a:cubicBezTo>
                  <a:cubicBezTo>
                    <a:pt x="5" y="5"/>
                    <a:pt x="5" y="5"/>
                    <a:pt x="5" y="5"/>
                  </a:cubicBezTo>
                  <a:cubicBezTo>
                    <a:pt x="5" y="5"/>
                    <a:pt x="5" y="7"/>
                    <a:pt x="5" y="7"/>
                  </a:cubicBezTo>
                  <a:cubicBezTo>
                    <a:pt x="5" y="7"/>
                    <a:pt x="3" y="8"/>
                    <a:pt x="3" y="8"/>
                  </a:cubicBezTo>
                  <a:cubicBezTo>
                    <a:pt x="3" y="8"/>
                    <a:pt x="2" y="10"/>
                    <a:pt x="2" y="10"/>
                  </a:cubicBezTo>
                  <a:cubicBezTo>
                    <a:pt x="2" y="11"/>
                    <a:pt x="2" y="14"/>
                    <a:pt x="2" y="14"/>
                  </a:cubicBezTo>
                  <a:cubicBezTo>
                    <a:pt x="1" y="18"/>
                    <a:pt x="1" y="18"/>
                    <a:pt x="1" y="18"/>
                  </a:cubicBezTo>
                  <a:cubicBezTo>
                    <a:pt x="0" y="19"/>
                    <a:pt x="0" y="19"/>
                    <a:pt x="0" y="19"/>
                  </a:cubicBezTo>
                  <a:cubicBezTo>
                    <a:pt x="0" y="21"/>
                    <a:pt x="0" y="21"/>
                    <a:pt x="0" y="21"/>
                  </a:cubicBezTo>
                  <a:cubicBezTo>
                    <a:pt x="1" y="23"/>
                    <a:pt x="1" y="23"/>
                    <a:pt x="1" y="23"/>
                  </a:cubicBezTo>
                  <a:cubicBezTo>
                    <a:pt x="1" y="24"/>
                    <a:pt x="1" y="24"/>
                    <a:pt x="1" y="24"/>
                  </a:cubicBezTo>
                  <a:cubicBezTo>
                    <a:pt x="7" y="25"/>
                    <a:pt x="7" y="25"/>
                    <a:pt x="7" y="25"/>
                  </a:cubicBezTo>
                  <a:cubicBezTo>
                    <a:pt x="7" y="21"/>
                    <a:pt x="7" y="21"/>
                    <a:pt x="7" y="21"/>
                  </a:cubicBezTo>
                  <a:cubicBezTo>
                    <a:pt x="11" y="21"/>
                    <a:pt x="11" y="21"/>
                    <a:pt x="11" y="21"/>
                  </a:cubicBezTo>
                  <a:cubicBezTo>
                    <a:pt x="12" y="23"/>
                    <a:pt x="12" y="23"/>
                    <a:pt x="12" y="23"/>
                  </a:cubicBezTo>
                  <a:cubicBezTo>
                    <a:pt x="22" y="23"/>
                    <a:pt x="22" y="23"/>
                    <a:pt x="22" y="23"/>
                  </a:cubicBezTo>
                  <a:cubicBezTo>
                    <a:pt x="24" y="24"/>
                    <a:pt x="24" y="24"/>
                    <a:pt x="24" y="24"/>
                  </a:cubicBezTo>
                  <a:cubicBezTo>
                    <a:pt x="28" y="29"/>
                    <a:pt x="28" y="29"/>
                    <a:pt x="28" y="29"/>
                  </a:cubicBezTo>
                  <a:cubicBezTo>
                    <a:pt x="34" y="35"/>
                    <a:pt x="34" y="35"/>
                    <a:pt x="34" y="35"/>
                  </a:cubicBezTo>
                  <a:cubicBezTo>
                    <a:pt x="33" y="37"/>
                    <a:pt x="33" y="37"/>
                    <a:pt x="33" y="37"/>
                  </a:cubicBezTo>
                  <a:cubicBezTo>
                    <a:pt x="32" y="39"/>
                    <a:pt x="32" y="39"/>
                    <a:pt x="32" y="39"/>
                  </a:cubicBezTo>
                  <a:cubicBezTo>
                    <a:pt x="31" y="41"/>
                    <a:pt x="31" y="41"/>
                    <a:pt x="31" y="41"/>
                  </a:cubicBezTo>
                  <a:cubicBezTo>
                    <a:pt x="31" y="45"/>
                    <a:pt x="31" y="45"/>
                    <a:pt x="31" y="45"/>
                  </a:cubicBezTo>
                  <a:cubicBezTo>
                    <a:pt x="31" y="45"/>
                    <a:pt x="34" y="45"/>
                    <a:pt x="34" y="45"/>
                  </a:cubicBezTo>
                  <a:cubicBezTo>
                    <a:pt x="34" y="45"/>
                    <a:pt x="37" y="45"/>
                    <a:pt x="37" y="44"/>
                  </a:cubicBezTo>
                  <a:cubicBezTo>
                    <a:pt x="39" y="44"/>
                    <a:pt x="39" y="44"/>
                    <a:pt x="39" y="44"/>
                  </a:cubicBezTo>
                  <a:cubicBezTo>
                    <a:pt x="39" y="44"/>
                    <a:pt x="39" y="43"/>
                    <a:pt x="39" y="43"/>
                  </a:cubicBezTo>
                  <a:cubicBezTo>
                    <a:pt x="39" y="42"/>
                    <a:pt x="39" y="40"/>
                    <a:pt x="39" y="38"/>
                  </a:cubicBezTo>
                  <a:cubicBezTo>
                    <a:pt x="39" y="36"/>
                    <a:pt x="37" y="34"/>
                    <a:pt x="35" y="33"/>
                  </a:cubicBezTo>
                  <a:cubicBezTo>
                    <a:pt x="34" y="31"/>
                    <a:pt x="34" y="30"/>
                    <a:pt x="31" y="27"/>
                  </a:cubicBezTo>
                  <a:cubicBezTo>
                    <a:pt x="28" y="24"/>
                    <a:pt x="25" y="20"/>
                    <a:pt x="21" y="20"/>
                  </a:cubicBezTo>
                  <a:cubicBezTo>
                    <a:pt x="17" y="19"/>
                    <a:pt x="21" y="18"/>
                    <a:pt x="16" y="11"/>
                  </a:cubicBezTo>
                  <a:cubicBezTo>
                    <a:pt x="11" y="4"/>
                    <a:pt x="14" y="8"/>
                    <a:pt x="13" y="4"/>
                  </a:cubicBezTo>
                  <a:cubicBezTo>
                    <a:pt x="13" y="2"/>
                    <a:pt x="12" y="1"/>
                    <a:pt x="11" y="0"/>
                  </a:cubicBezTo>
                  <a:cubicBezTo>
                    <a:pt x="11" y="2"/>
                    <a:pt x="11" y="2"/>
                    <a:pt x="11" y="2"/>
                  </a:cubicBezTo>
                  <a:lnTo>
                    <a:pt x="10"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4" name="Freeform 81"/>
            <p:cNvSpPr>
              <a:spLocks/>
            </p:cNvSpPr>
            <p:nvPr/>
          </p:nvSpPr>
          <p:spPr bwMode="auto">
            <a:xfrm>
              <a:off x="6738591" y="3329137"/>
              <a:ext cx="309563" cy="355600"/>
            </a:xfrm>
            <a:custGeom>
              <a:avLst/>
              <a:gdLst>
                <a:gd name="T0" fmla="*/ 10 w 68"/>
                <a:gd name="T1" fmla="*/ 67 h 78"/>
                <a:gd name="T2" fmla="*/ 13 w 68"/>
                <a:gd name="T3" fmla="*/ 66 h 78"/>
                <a:gd name="T4" fmla="*/ 17 w 68"/>
                <a:gd name="T5" fmla="*/ 68 h 78"/>
                <a:gd name="T6" fmla="*/ 21 w 68"/>
                <a:gd name="T7" fmla="*/ 72 h 78"/>
                <a:gd name="T8" fmla="*/ 24 w 68"/>
                <a:gd name="T9" fmla="*/ 77 h 78"/>
                <a:gd name="T10" fmla="*/ 25 w 68"/>
                <a:gd name="T11" fmla="*/ 78 h 78"/>
                <a:gd name="T12" fmla="*/ 26 w 68"/>
                <a:gd name="T13" fmla="*/ 78 h 78"/>
                <a:gd name="T14" fmla="*/ 26 w 68"/>
                <a:gd name="T15" fmla="*/ 78 h 78"/>
                <a:gd name="T16" fmla="*/ 26 w 68"/>
                <a:gd name="T17" fmla="*/ 78 h 78"/>
                <a:gd name="T18" fmla="*/ 28 w 68"/>
                <a:gd name="T19" fmla="*/ 78 h 78"/>
                <a:gd name="T20" fmla="*/ 29 w 68"/>
                <a:gd name="T21" fmla="*/ 74 h 78"/>
                <a:gd name="T22" fmla="*/ 30 w 68"/>
                <a:gd name="T23" fmla="*/ 73 h 78"/>
                <a:gd name="T24" fmla="*/ 33 w 68"/>
                <a:gd name="T25" fmla="*/ 75 h 78"/>
                <a:gd name="T26" fmla="*/ 34 w 68"/>
                <a:gd name="T27" fmla="*/ 76 h 78"/>
                <a:gd name="T28" fmla="*/ 35 w 68"/>
                <a:gd name="T29" fmla="*/ 74 h 78"/>
                <a:gd name="T30" fmla="*/ 38 w 68"/>
                <a:gd name="T31" fmla="*/ 74 h 78"/>
                <a:gd name="T32" fmla="*/ 38 w 68"/>
                <a:gd name="T33" fmla="*/ 75 h 78"/>
                <a:gd name="T34" fmla="*/ 40 w 68"/>
                <a:gd name="T35" fmla="*/ 75 h 78"/>
                <a:gd name="T36" fmla="*/ 40 w 68"/>
                <a:gd name="T37" fmla="*/ 74 h 78"/>
                <a:gd name="T38" fmla="*/ 63 w 68"/>
                <a:gd name="T39" fmla="*/ 74 h 78"/>
                <a:gd name="T40" fmla="*/ 64 w 68"/>
                <a:gd name="T41" fmla="*/ 72 h 78"/>
                <a:gd name="T42" fmla="*/ 64 w 68"/>
                <a:gd name="T43" fmla="*/ 68 h 78"/>
                <a:gd name="T44" fmla="*/ 63 w 68"/>
                <a:gd name="T45" fmla="*/ 67 h 78"/>
                <a:gd name="T46" fmla="*/ 62 w 68"/>
                <a:gd name="T47" fmla="*/ 64 h 78"/>
                <a:gd name="T48" fmla="*/ 62 w 68"/>
                <a:gd name="T49" fmla="*/ 49 h 78"/>
                <a:gd name="T50" fmla="*/ 61 w 68"/>
                <a:gd name="T51" fmla="*/ 36 h 78"/>
                <a:gd name="T52" fmla="*/ 60 w 68"/>
                <a:gd name="T53" fmla="*/ 21 h 78"/>
                <a:gd name="T54" fmla="*/ 59 w 68"/>
                <a:gd name="T55" fmla="*/ 13 h 78"/>
                <a:gd name="T56" fmla="*/ 68 w 68"/>
                <a:gd name="T57" fmla="*/ 13 h 78"/>
                <a:gd name="T58" fmla="*/ 64 w 68"/>
                <a:gd name="T59" fmla="*/ 11 h 78"/>
                <a:gd name="T60" fmla="*/ 56 w 68"/>
                <a:gd name="T61" fmla="*/ 5 h 78"/>
                <a:gd name="T62" fmla="*/ 50 w 68"/>
                <a:gd name="T63" fmla="*/ 1 h 78"/>
                <a:gd name="T64" fmla="*/ 48 w 68"/>
                <a:gd name="T65" fmla="*/ 0 h 78"/>
                <a:gd name="T66" fmla="*/ 48 w 68"/>
                <a:gd name="T67" fmla="*/ 8 h 78"/>
                <a:gd name="T68" fmla="*/ 30 w 68"/>
                <a:gd name="T69" fmla="*/ 8 h 78"/>
                <a:gd name="T70" fmla="*/ 30 w 68"/>
                <a:gd name="T71" fmla="*/ 14 h 78"/>
                <a:gd name="T72" fmla="*/ 29 w 68"/>
                <a:gd name="T73" fmla="*/ 14 h 78"/>
                <a:gd name="T74" fmla="*/ 29 w 68"/>
                <a:gd name="T75" fmla="*/ 24 h 78"/>
                <a:gd name="T76" fmla="*/ 26 w 68"/>
                <a:gd name="T77" fmla="*/ 24 h 78"/>
                <a:gd name="T78" fmla="*/ 26 w 68"/>
                <a:gd name="T79" fmla="*/ 25 h 78"/>
                <a:gd name="T80" fmla="*/ 24 w 68"/>
                <a:gd name="T81" fmla="*/ 25 h 78"/>
                <a:gd name="T82" fmla="*/ 24 w 68"/>
                <a:gd name="T83" fmla="*/ 27 h 78"/>
                <a:gd name="T84" fmla="*/ 22 w 68"/>
                <a:gd name="T85" fmla="*/ 27 h 78"/>
                <a:gd name="T86" fmla="*/ 22 w 68"/>
                <a:gd name="T87" fmla="*/ 36 h 78"/>
                <a:gd name="T88" fmla="*/ 1 w 68"/>
                <a:gd name="T89" fmla="*/ 36 h 78"/>
                <a:gd name="T90" fmla="*/ 2 w 68"/>
                <a:gd name="T91" fmla="*/ 40 h 78"/>
                <a:gd name="T92" fmla="*/ 4 w 68"/>
                <a:gd name="T93" fmla="*/ 43 h 78"/>
                <a:gd name="T94" fmla="*/ 4 w 68"/>
                <a:gd name="T95" fmla="*/ 51 h 78"/>
                <a:gd name="T96" fmla="*/ 5 w 68"/>
                <a:gd name="T97" fmla="*/ 56 h 78"/>
                <a:gd name="T98" fmla="*/ 4 w 68"/>
                <a:gd name="T99" fmla="*/ 64 h 78"/>
                <a:gd name="T100" fmla="*/ 4 w 68"/>
                <a:gd name="T101" fmla="*/ 67 h 78"/>
                <a:gd name="T102" fmla="*/ 7 w 68"/>
                <a:gd name="T103" fmla="*/ 67 h 78"/>
                <a:gd name="T104" fmla="*/ 10 w 68"/>
                <a:gd name="T105"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8">
                  <a:moveTo>
                    <a:pt x="10" y="67"/>
                  </a:moveTo>
                  <a:cubicBezTo>
                    <a:pt x="13" y="66"/>
                    <a:pt x="13" y="66"/>
                    <a:pt x="13" y="66"/>
                  </a:cubicBezTo>
                  <a:cubicBezTo>
                    <a:pt x="17" y="68"/>
                    <a:pt x="17" y="68"/>
                    <a:pt x="17" y="68"/>
                  </a:cubicBezTo>
                  <a:cubicBezTo>
                    <a:pt x="21" y="72"/>
                    <a:pt x="21" y="72"/>
                    <a:pt x="21" y="72"/>
                  </a:cubicBezTo>
                  <a:cubicBezTo>
                    <a:pt x="24" y="77"/>
                    <a:pt x="24" y="77"/>
                    <a:pt x="24" y="77"/>
                  </a:cubicBezTo>
                  <a:cubicBezTo>
                    <a:pt x="25" y="78"/>
                    <a:pt x="25" y="78"/>
                    <a:pt x="25" y="78"/>
                  </a:cubicBezTo>
                  <a:cubicBezTo>
                    <a:pt x="26" y="78"/>
                    <a:pt x="26" y="78"/>
                    <a:pt x="26" y="78"/>
                  </a:cubicBezTo>
                  <a:cubicBezTo>
                    <a:pt x="26" y="78"/>
                    <a:pt x="26" y="78"/>
                    <a:pt x="26" y="78"/>
                  </a:cubicBezTo>
                  <a:cubicBezTo>
                    <a:pt x="26" y="78"/>
                    <a:pt x="26" y="78"/>
                    <a:pt x="26" y="78"/>
                  </a:cubicBezTo>
                  <a:cubicBezTo>
                    <a:pt x="28" y="78"/>
                    <a:pt x="28" y="78"/>
                    <a:pt x="28" y="78"/>
                  </a:cubicBezTo>
                  <a:cubicBezTo>
                    <a:pt x="29" y="74"/>
                    <a:pt x="29" y="74"/>
                    <a:pt x="29" y="74"/>
                  </a:cubicBezTo>
                  <a:cubicBezTo>
                    <a:pt x="30" y="73"/>
                    <a:pt x="30" y="73"/>
                    <a:pt x="30" y="73"/>
                  </a:cubicBezTo>
                  <a:cubicBezTo>
                    <a:pt x="33" y="75"/>
                    <a:pt x="33" y="75"/>
                    <a:pt x="33" y="75"/>
                  </a:cubicBezTo>
                  <a:cubicBezTo>
                    <a:pt x="34" y="76"/>
                    <a:pt x="34" y="76"/>
                    <a:pt x="34" y="76"/>
                  </a:cubicBezTo>
                  <a:cubicBezTo>
                    <a:pt x="35" y="74"/>
                    <a:pt x="35" y="74"/>
                    <a:pt x="35" y="74"/>
                  </a:cubicBezTo>
                  <a:cubicBezTo>
                    <a:pt x="38" y="74"/>
                    <a:pt x="38" y="74"/>
                    <a:pt x="38" y="74"/>
                  </a:cubicBezTo>
                  <a:cubicBezTo>
                    <a:pt x="38" y="75"/>
                    <a:pt x="38" y="75"/>
                    <a:pt x="38" y="75"/>
                  </a:cubicBezTo>
                  <a:cubicBezTo>
                    <a:pt x="40" y="75"/>
                    <a:pt x="40" y="75"/>
                    <a:pt x="40" y="75"/>
                  </a:cubicBezTo>
                  <a:cubicBezTo>
                    <a:pt x="40" y="74"/>
                    <a:pt x="40" y="74"/>
                    <a:pt x="40" y="74"/>
                  </a:cubicBezTo>
                  <a:cubicBezTo>
                    <a:pt x="63" y="74"/>
                    <a:pt x="63" y="74"/>
                    <a:pt x="63" y="74"/>
                  </a:cubicBezTo>
                  <a:cubicBezTo>
                    <a:pt x="64" y="72"/>
                    <a:pt x="64" y="72"/>
                    <a:pt x="64" y="72"/>
                  </a:cubicBezTo>
                  <a:cubicBezTo>
                    <a:pt x="64" y="68"/>
                    <a:pt x="64" y="68"/>
                    <a:pt x="64" y="68"/>
                  </a:cubicBezTo>
                  <a:cubicBezTo>
                    <a:pt x="63" y="67"/>
                    <a:pt x="63" y="67"/>
                    <a:pt x="63" y="67"/>
                  </a:cubicBezTo>
                  <a:cubicBezTo>
                    <a:pt x="62" y="64"/>
                    <a:pt x="62" y="64"/>
                    <a:pt x="62" y="64"/>
                  </a:cubicBezTo>
                  <a:cubicBezTo>
                    <a:pt x="62" y="49"/>
                    <a:pt x="62" y="49"/>
                    <a:pt x="62" y="49"/>
                  </a:cubicBezTo>
                  <a:cubicBezTo>
                    <a:pt x="61" y="36"/>
                    <a:pt x="61" y="36"/>
                    <a:pt x="61" y="36"/>
                  </a:cubicBezTo>
                  <a:cubicBezTo>
                    <a:pt x="60" y="21"/>
                    <a:pt x="60" y="21"/>
                    <a:pt x="60" y="21"/>
                  </a:cubicBezTo>
                  <a:cubicBezTo>
                    <a:pt x="59" y="13"/>
                    <a:pt x="59" y="13"/>
                    <a:pt x="59" y="13"/>
                  </a:cubicBezTo>
                  <a:cubicBezTo>
                    <a:pt x="68" y="13"/>
                    <a:pt x="68" y="13"/>
                    <a:pt x="68" y="13"/>
                  </a:cubicBezTo>
                  <a:cubicBezTo>
                    <a:pt x="64" y="11"/>
                    <a:pt x="64" y="11"/>
                    <a:pt x="64" y="11"/>
                  </a:cubicBezTo>
                  <a:cubicBezTo>
                    <a:pt x="56" y="5"/>
                    <a:pt x="56" y="5"/>
                    <a:pt x="56" y="5"/>
                  </a:cubicBezTo>
                  <a:cubicBezTo>
                    <a:pt x="50" y="1"/>
                    <a:pt x="50" y="1"/>
                    <a:pt x="50" y="1"/>
                  </a:cubicBezTo>
                  <a:cubicBezTo>
                    <a:pt x="48" y="0"/>
                    <a:pt x="48" y="0"/>
                    <a:pt x="48" y="0"/>
                  </a:cubicBezTo>
                  <a:cubicBezTo>
                    <a:pt x="48" y="8"/>
                    <a:pt x="48" y="8"/>
                    <a:pt x="48" y="8"/>
                  </a:cubicBezTo>
                  <a:cubicBezTo>
                    <a:pt x="30" y="8"/>
                    <a:pt x="30" y="8"/>
                    <a:pt x="30" y="8"/>
                  </a:cubicBezTo>
                  <a:cubicBezTo>
                    <a:pt x="30" y="14"/>
                    <a:pt x="30" y="14"/>
                    <a:pt x="30" y="14"/>
                  </a:cubicBezTo>
                  <a:cubicBezTo>
                    <a:pt x="29" y="14"/>
                    <a:pt x="29" y="14"/>
                    <a:pt x="29" y="14"/>
                  </a:cubicBezTo>
                  <a:cubicBezTo>
                    <a:pt x="29" y="24"/>
                    <a:pt x="29" y="24"/>
                    <a:pt x="29" y="24"/>
                  </a:cubicBezTo>
                  <a:cubicBezTo>
                    <a:pt x="26" y="24"/>
                    <a:pt x="26" y="24"/>
                    <a:pt x="26" y="24"/>
                  </a:cubicBezTo>
                  <a:cubicBezTo>
                    <a:pt x="26" y="25"/>
                    <a:pt x="26" y="25"/>
                    <a:pt x="26" y="25"/>
                  </a:cubicBezTo>
                  <a:cubicBezTo>
                    <a:pt x="24" y="25"/>
                    <a:pt x="24" y="25"/>
                    <a:pt x="24" y="25"/>
                  </a:cubicBezTo>
                  <a:cubicBezTo>
                    <a:pt x="24" y="27"/>
                    <a:pt x="24" y="27"/>
                    <a:pt x="24" y="27"/>
                  </a:cubicBezTo>
                  <a:cubicBezTo>
                    <a:pt x="22" y="27"/>
                    <a:pt x="22" y="27"/>
                    <a:pt x="22" y="27"/>
                  </a:cubicBezTo>
                  <a:cubicBezTo>
                    <a:pt x="22" y="36"/>
                    <a:pt x="22" y="36"/>
                    <a:pt x="22" y="36"/>
                  </a:cubicBezTo>
                  <a:cubicBezTo>
                    <a:pt x="1" y="36"/>
                    <a:pt x="1" y="36"/>
                    <a:pt x="1" y="36"/>
                  </a:cubicBezTo>
                  <a:cubicBezTo>
                    <a:pt x="0" y="39"/>
                    <a:pt x="1" y="39"/>
                    <a:pt x="2" y="40"/>
                  </a:cubicBezTo>
                  <a:cubicBezTo>
                    <a:pt x="3" y="42"/>
                    <a:pt x="2" y="42"/>
                    <a:pt x="4" y="43"/>
                  </a:cubicBezTo>
                  <a:cubicBezTo>
                    <a:pt x="6" y="43"/>
                    <a:pt x="4" y="47"/>
                    <a:pt x="4" y="51"/>
                  </a:cubicBezTo>
                  <a:cubicBezTo>
                    <a:pt x="4" y="54"/>
                    <a:pt x="5" y="53"/>
                    <a:pt x="5" y="56"/>
                  </a:cubicBezTo>
                  <a:cubicBezTo>
                    <a:pt x="5" y="59"/>
                    <a:pt x="4" y="60"/>
                    <a:pt x="4" y="64"/>
                  </a:cubicBezTo>
                  <a:cubicBezTo>
                    <a:pt x="4" y="66"/>
                    <a:pt x="4" y="66"/>
                    <a:pt x="4" y="67"/>
                  </a:cubicBezTo>
                  <a:cubicBezTo>
                    <a:pt x="7" y="67"/>
                    <a:pt x="7" y="67"/>
                    <a:pt x="7" y="67"/>
                  </a:cubicBezTo>
                  <a:lnTo>
                    <a:pt x="10" y="6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5" name="Freeform 82"/>
            <p:cNvSpPr>
              <a:spLocks/>
            </p:cNvSpPr>
            <p:nvPr/>
          </p:nvSpPr>
          <p:spPr bwMode="auto">
            <a:xfrm>
              <a:off x="6743353" y="3316437"/>
              <a:ext cx="214313" cy="177800"/>
            </a:xfrm>
            <a:custGeom>
              <a:avLst/>
              <a:gdLst>
                <a:gd name="T0" fmla="*/ 21 w 47"/>
                <a:gd name="T1" fmla="*/ 30 h 39"/>
                <a:gd name="T2" fmla="*/ 23 w 47"/>
                <a:gd name="T3" fmla="*/ 30 h 39"/>
                <a:gd name="T4" fmla="*/ 23 w 47"/>
                <a:gd name="T5" fmla="*/ 28 h 39"/>
                <a:gd name="T6" fmla="*/ 25 w 47"/>
                <a:gd name="T7" fmla="*/ 28 h 39"/>
                <a:gd name="T8" fmla="*/ 25 w 47"/>
                <a:gd name="T9" fmla="*/ 27 h 39"/>
                <a:gd name="T10" fmla="*/ 28 w 47"/>
                <a:gd name="T11" fmla="*/ 27 h 39"/>
                <a:gd name="T12" fmla="*/ 28 w 47"/>
                <a:gd name="T13" fmla="*/ 17 h 39"/>
                <a:gd name="T14" fmla="*/ 29 w 47"/>
                <a:gd name="T15" fmla="*/ 17 h 39"/>
                <a:gd name="T16" fmla="*/ 29 w 47"/>
                <a:gd name="T17" fmla="*/ 11 h 39"/>
                <a:gd name="T18" fmla="*/ 47 w 47"/>
                <a:gd name="T19" fmla="*/ 11 h 39"/>
                <a:gd name="T20" fmla="*/ 47 w 47"/>
                <a:gd name="T21" fmla="*/ 3 h 39"/>
                <a:gd name="T22" fmla="*/ 47 w 47"/>
                <a:gd name="T23" fmla="*/ 3 h 39"/>
                <a:gd name="T24" fmla="*/ 47 w 47"/>
                <a:gd name="T25" fmla="*/ 0 h 39"/>
                <a:gd name="T26" fmla="*/ 43 w 47"/>
                <a:gd name="T27" fmla="*/ 0 h 39"/>
                <a:gd name="T28" fmla="*/ 37 w 47"/>
                <a:gd name="T29" fmla="*/ 0 h 39"/>
                <a:gd name="T30" fmla="*/ 28 w 47"/>
                <a:gd name="T31" fmla="*/ 0 h 39"/>
                <a:gd name="T32" fmla="*/ 23 w 47"/>
                <a:gd name="T33" fmla="*/ 0 h 39"/>
                <a:gd name="T34" fmla="*/ 18 w 47"/>
                <a:gd name="T35" fmla="*/ 8 h 39"/>
                <a:gd name="T36" fmla="*/ 11 w 47"/>
                <a:gd name="T37" fmla="*/ 18 h 39"/>
                <a:gd name="T38" fmla="*/ 8 w 47"/>
                <a:gd name="T39" fmla="*/ 22 h 39"/>
                <a:gd name="T40" fmla="*/ 6 w 47"/>
                <a:gd name="T41" fmla="*/ 28 h 39"/>
                <a:gd name="T42" fmla="*/ 1 w 47"/>
                <a:gd name="T43" fmla="*/ 35 h 39"/>
                <a:gd name="T44" fmla="*/ 0 w 47"/>
                <a:gd name="T45" fmla="*/ 39 h 39"/>
                <a:gd name="T46" fmla="*/ 21 w 47"/>
                <a:gd name="T47" fmla="*/ 39 h 39"/>
                <a:gd name="T48" fmla="*/ 21 w 47"/>
                <a:gd name="T4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21" y="30"/>
                  </a:moveTo>
                  <a:cubicBezTo>
                    <a:pt x="23" y="30"/>
                    <a:pt x="23" y="30"/>
                    <a:pt x="23" y="30"/>
                  </a:cubicBezTo>
                  <a:cubicBezTo>
                    <a:pt x="23" y="28"/>
                    <a:pt x="23" y="28"/>
                    <a:pt x="23" y="28"/>
                  </a:cubicBezTo>
                  <a:cubicBezTo>
                    <a:pt x="25" y="28"/>
                    <a:pt x="25" y="28"/>
                    <a:pt x="25" y="28"/>
                  </a:cubicBezTo>
                  <a:cubicBezTo>
                    <a:pt x="25" y="27"/>
                    <a:pt x="25" y="27"/>
                    <a:pt x="25" y="27"/>
                  </a:cubicBezTo>
                  <a:cubicBezTo>
                    <a:pt x="28" y="27"/>
                    <a:pt x="28" y="27"/>
                    <a:pt x="28" y="27"/>
                  </a:cubicBezTo>
                  <a:cubicBezTo>
                    <a:pt x="28" y="17"/>
                    <a:pt x="28" y="17"/>
                    <a:pt x="28" y="17"/>
                  </a:cubicBezTo>
                  <a:cubicBezTo>
                    <a:pt x="29" y="17"/>
                    <a:pt x="29" y="17"/>
                    <a:pt x="29" y="17"/>
                  </a:cubicBezTo>
                  <a:cubicBezTo>
                    <a:pt x="29" y="11"/>
                    <a:pt x="29" y="11"/>
                    <a:pt x="29" y="11"/>
                  </a:cubicBezTo>
                  <a:cubicBezTo>
                    <a:pt x="47" y="11"/>
                    <a:pt x="47" y="11"/>
                    <a:pt x="47" y="11"/>
                  </a:cubicBezTo>
                  <a:cubicBezTo>
                    <a:pt x="47" y="3"/>
                    <a:pt x="47" y="3"/>
                    <a:pt x="47" y="3"/>
                  </a:cubicBezTo>
                  <a:cubicBezTo>
                    <a:pt x="47" y="3"/>
                    <a:pt x="47" y="3"/>
                    <a:pt x="47" y="3"/>
                  </a:cubicBezTo>
                  <a:cubicBezTo>
                    <a:pt x="47" y="0"/>
                    <a:pt x="47" y="0"/>
                    <a:pt x="47" y="0"/>
                  </a:cubicBezTo>
                  <a:cubicBezTo>
                    <a:pt x="47" y="0"/>
                    <a:pt x="43" y="0"/>
                    <a:pt x="43" y="0"/>
                  </a:cubicBezTo>
                  <a:cubicBezTo>
                    <a:pt x="43" y="0"/>
                    <a:pt x="37" y="0"/>
                    <a:pt x="37" y="0"/>
                  </a:cubicBezTo>
                  <a:cubicBezTo>
                    <a:pt x="28" y="0"/>
                    <a:pt x="28" y="0"/>
                    <a:pt x="28" y="0"/>
                  </a:cubicBezTo>
                  <a:cubicBezTo>
                    <a:pt x="23" y="0"/>
                    <a:pt x="23" y="0"/>
                    <a:pt x="23" y="0"/>
                  </a:cubicBezTo>
                  <a:cubicBezTo>
                    <a:pt x="22" y="0"/>
                    <a:pt x="23" y="4"/>
                    <a:pt x="18" y="8"/>
                  </a:cubicBezTo>
                  <a:cubicBezTo>
                    <a:pt x="12" y="11"/>
                    <a:pt x="12" y="17"/>
                    <a:pt x="11" y="18"/>
                  </a:cubicBezTo>
                  <a:cubicBezTo>
                    <a:pt x="10" y="20"/>
                    <a:pt x="10" y="20"/>
                    <a:pt x="8" y="22"/>
                  </a:cubicBezTo>
                  <a:cubicBezTo>
                    <a:pt x="7" y="24"/>
                    <a:pt x="6" y="28"/>
                    <a:pt x="6" y="28"/>
                  </a:cubicBezTo>
                  <a:cubicBezTo>
                    <a:pt x="6" y="28"/>
                    <a:pt x="3" y="32"/>
                    <a:pt x="1" y="35"/>
                  </a:cubicBezTo>
                  <a:cubicBezTo>
                    <a:pt x="0" y="38"/>
                    <a:pt x="0" y="36"/>
                    <a:pt x="0" y="39"/>
                  </a:cubicBezTo>
                  <a:cubicBezTo>
                    <a:pt x="21" y="39"/>
                    <a:pt x="21" y="39"/>
                    <a:pt x="21" y="39"/>
                  </a:cubicBezTo>
                  <a:lnTo>
                    <a:pt x="21" y="3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6" name="Freeform 83"/>
            <p:cNvSpPr>
              <a:spLocks/>
            </p:cNvSpPr>
            <p:nvPr/>
          </p:nvSpPr>
          <p:spPr bwMode="auto">
            <a:xfrm>
              <a:off x="7770466" y="3197374"/>
              <a:ext cx="282575" cy="287338"/>
            </a:xfrm>
            <a:custGeom>
              <a:avLst/>
              <a:gdLst>
                <a:gd name="T0" fmla="*/ 51 w 62"/>
                <a:gd name="T1" fmla="*/ 5 h 63"/>
                <a:gd name="T2" fmla="*/ 46 w 62"/>
                <a:gd name="T3" fmla="*/ 5 h 63"/>
                <a:gd name="T4" fmla="*/ 41 w 62"/>
                <a:gd name="T5" fmla="*/ 4 h 63"/>
                <a:gd name="T6" fmla="*/ 34 w 62"/>
                <a:gd name="T7" fmla="*/ 2 h 63"/>
                <a:gd name="T8" fmla="*/ 25 w 62"/>
                <a:gd name="T9" fmla="*/ 6 h 63"/>
                <a:gd name="T10" fmla="*/ 14 w 62"/>
                <a:gd name="T11" fmla="*/ 2 h 63"/>
                <a:gd name="T12" fmla="*/ 5 w 62"/>
                <a:gd name="T13" fmla="*/ 2 h 63"/>
                <a:gd name="T14" fmla="*/ 2 w 62"/>
                <a:gd name="T15" fmla="*/ 0 h 63"/>
                <a:gd name="T16" fmla="*/ 2 w 62"/>
                <a:gd name="T17" fmla="*/ 1 h 63"/>
                <a:gd name="T18" fmla="*/ 1 w 62"/>
                <a:gd name="T19" fmla="*/ 2 h 63"/>
                <a:gd name="T20" fmla="*/ 1 w 62"/>
                <a:gd name="T21" fmla="*/ 4 h 63"/>
                <a:gd name="T22" fmla="*/ 2 w 62"/>
                <a:gd name="T23" fmla="*/ 4 h 63"/>
                <a:gd name="T24" fmla="*/ 2 w 62"/>
                <a:gd name="T25" fmla="*/ 8 h 63"/>
                <a:gd name="T26" fmla="*/ 1 w 62"/>
                <a:gd name="T27" fmla="*/ 8 h 63"/>
                <a:gd name="T28" fmla="*/ 0 w 62"/>
                <a:gd name="T29" fmla="*/ 12 h 63"/>
                <a:gd name="T30" fmla="*/ 2 w 62"/>
                <a:gd name="T31" fmla="*/ 12 h 63"/>
                <a:gd name="T32" fmla="*/ 2 w 62"/>
                <a:gd name="T33" fmla="*/ 19 h 63"/>
                <a:gd name="T34" fmla="*/ 4 w 62"/>
                <a:gd name="T35" fmla="*/ 20 h 63"/>
                <a:gd name="T36" fmla="*/ 3 w 62"/>
                <a:gd name="T37" fmla="*/ 40 h 63"/>
                <a:gd name="T38" fmla="*/ 5 w 62"/>
                <a:gd name="T39" fmla="*/ 41 h 63"/>
                <a:gd name="T40" fmla="*/ 4 w 62"/>
                <a:gd name="T41" fmla="*/ 50 h 63"/>
                <a:gd name="T42" fmla="*/ 3 w 62"/>
                <a:gd name="T43" fmla="*/ 50 h 63"/>
                <a:gd name="T44" fmla="*/ 3 w 62"/>
                <a:gd name="T45" fmla="*/ 55 h 63"/>
                <a:gd name="T46" fmla="*/ 4 w 62"/>
                <a:gd name="T47" fmla="*/ 55 h 63"/>
                <a:gd name="T48" fmla="*/ 4 w 62"/>
                <a:gd name="T49" fmla="*/ 62 h 63"/>
                <a:gd name="T50" fmla="*/ 49 w 62"/>
                <a:gd name="T51" fmla="*/ 62 h 63"/>
                <a:gd name="T52" fmla="*/ 51 w 62"/>
                <a:gd name="T53" fmla="*/ 63 h 63"/>
                <a:gd name="T54" fmla="*/ 53 w 62"/>
                <a:gd name="T55" fmla="*/ 62 h 63"/>
                <a:gd name="T56" fmla="*/ 55 w 62"/>
                <a:gd name="T57" fmla="*/ 60 h 63"/>
                <a:gd name="T58" fmla="*/ 56 w 62"/>
                <a:gd name="T59" fmla="*/ 60 h 63"/>
                <a:gd name="T60" fmla="*/ 57 w 62"/>
                <a:gd name="T61" fmla="*/ 59 h 63"/>
                <a:gd name="T62" fmla="*/ 58 w 62"/>
                <a:gd name="T63" fmla="*/ 57 h 63"/>
                <a:gd name="T64" fmla="*/ 59 w 62"/>
                <a:gd name="T65" fmla="*/ 56 h 63"/>
                <a:gd name="T66" fmla="*/ 60 w 62"/>
                <a:gd name="T67" fmla="*/ 56 h 63"/>
                <a:gd name="T68" fmla="*/ 62 w 62"/>
                <a:gd name="T69" fmla="*/ 53 h 63"/>
                <a:gd name="T70" fmla="*/ 60 w 62"/>
                <a:gd name="T71" fmla="*/ 47 h 63"/>
                <a:gd name="T72" fmla="*/ 53 w 62"/>
                <a:gd name="T73" fmla="*/ 33 h 63"/>
                <a:gd name="T74" fmla="*/ 51 w 62"/>
                <a:gd name="T75" fmla="*/ 27 h 63"/>
                <a:gd name="T76" fmla="*/ 45 w 62"/>
                <a:gd name="T77" fmla="*/ 17 h 63"/>
                <a:gd name="T78" fmla="*/ 44 w 62"/>
                <a:gd name="T79" fmla="*/ 13 h 63"/>
                <a:gd name="T80" fmla="*/ 48 w 62"/>
                <a:gd name="T81" fmla="*/ 20 h 63"/>
                <a:gd name="T82" fmla="*/ 53 w 62"/>
                <a:gd name="T83" fmla="*/ 26 h 63"/>
                <a:gd name="T84" fmla="*/ 55 w 62"/>
                <a:gd name="T85" fmla="*/ 21 h 63"/>
                <a:gd name="T86" fmla="*/ 54 w 62"/>
                <a:gd name="T87" fmla="*/ 15 h 63"/>
                <a:gd name="T88" fmla="*/ 54 w 62"/>
                <a:gd name="T89" fmla="*/ 15 h 63"/>
                <a:gd name="T90" fmla="*/ 54 w 62"/>
                <a:gd name="T91" fmla="*/ 15 h 63"/>
                <a:gd name="T92" fmla="*/ 51 w 62"/>
                <a:gd name="T93"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3">
                  <a:moveTo>
                    <a:pt x="51" y="5"/>
                  </a:moveTo>
                  <a:cubicBezTo>
                    <a:pt x="50" y="5"/>
                    <a:pt x="49" y="5"/>
                    <a:pt x="46" y="5"/>
                  </a:cubicBezTo>
                  <a:cubicBezTo>
                    <a:pt x="43" y="5"/>
                    <a:pt x="44" y="4"/>
                    <a:pt x="41" y="4"/>
                  </a:cubicBezTo>
                  <a:cubicBezTo>
                    <a:pt x="38" y="4"/>
                    <a:pt x="39" y="2"/>
                    <a:pt x="34" y="2"/>
                  </a:cubicBezTo>
                  <a:cubicBezTo>
                    <a:pt x="29" y="2"/>
                    <a:pt x="29" y="5"/>
                    <a:pt x="25" y="6"/>
                  </a:cubicBezTo>
                  <a:cubicBezTo>
                    <a:pt x="22" y="8"/>
                    <a:pt x="15" y="2"/>
                    <a:pt x="14" y="2"/>
                  </a:cubicBezTo>
                  <a:cubicBezTo>
                    <a:pt x="12" y="1"/>
                    <a:pt x="6" y="2"/>
                    <a:pt x="5" y="2"/>
                  </a:cubicBezTo>
                  <a:cubicBezTo>
                    <a:pt x="4" y="2"/>
                    <a:pt x="3" y="1"/>
                    <a:pt x="2" y="0"/>
                  </a:cubicBezTo>
                  <a:cubicBezTo>
                    <a:pt x="2" y="1"/>
                    <a:pt x="2" y="1"/>
                    <a:pt x="2" y="1"/>
                  </a:cubicBezTo>
                  <a:cubicBezTo>
                    <a:pt x="1" y="2"/>
                    <a:pt x="1" y="2"/>
                    <a:pt x="1" y="2"/>
                  </a:cubicBezTo>
                  <a:cubicBezTo>
                    <a:pt x="1" y="4"/>
                    <a:pt x="1" y="4"/>
                    <a:pt x="1" y="4"/>
                  </a:cubicBezTo>
                  <a:cubicBezTo>
                    <a:pt x="2" y="4"/>
                    <a:pt x="2" y="4"/>
                    <a:pt x="2" y="4"/>
                  </a:cubicBezTo>
                  <a:cubicBezTo>
                    <a:pt x="2" y="8"/>
                    <a:pt x="2" y="8"/>
                    <a:pt x="2" y="8"/>
                  </a:cubicBezTo>
                  <a:cubicBezTo>
                    <a:pt x="1" y="8"/>
                    <a:pt x="1" y="8"/>
                    <a:pt x="1" y="8"/>
                  </a:cubicBezTo>
                  <a:cubicBezTo>
                    <a:pt x="0" y="12"/>
                    <a:pt x="0" y="12"/>
                    <a:pt x="0" y="12"/>
                  </a:cubicBezTo>
                  <a:cubicBezTo>
                    <a:pt x="2" y="12"/>
                    <a:pt x="2" y="12"/>
                    <a:pt x="2" y="12"/>
                  </a:cubicBezTo>
                  <a:cubicBezTo>
                    <a:pt x="2" y="19"/>
                    <a:pt x="2" y="19"/>
                    <a:pt x="2" y="19"/>
                  </a:cubicBezTo>
                  <a:cubicBezTo>
                    <a:pt x="4" y="20"/>
                    <a:pt x="4" y="20"/>
                    <a:pt x="4" y="20"/>
                  </a:cubicBezTo>
                  <a:cubicBezTo>
                    <a:pt x="3" y="40"/>
                    <a:pt x="3" y="40"/>
                    <a:pt x="3" y="40"/>
                  </a:cubicBezTo>
                  <a:cubicBezTo>
                    <a:pt x="5" y="41"/>
                    <a:pt x="5" y="41"/>
                    <a:pt x="5" y="41"/>
                  </a:cubicBezTo>
                  <a:cubicBezTo>
                    <a:pt x="4" y="50"/>
                    <a:pt x="4" y="50"/>
                    <a:pt x="4" y="50"/>
                  </a:cubicBezTo>
                  <a:cubicBezTo>
                    <a:pt x="3" y="50"/>
                    <a:pt x="3" y="50"/>
                    <a:pt x="3" y="50"/>
                  </a:cubicBezTo>
                  <a:cubicBezTo>
                    <a:pt x="3" y="55"/>
                    <a:pt x="3" y="55"/>
                    <a:pt x="3" y="55"/>
                  </a:cubicBezTo>
                  <a:cubicBezTo>
                    <a:pt x="4" y="55"/>
                    <a:pt x="4" y="55"/>
                    <a:pt x="4" y="55"/>
                  </a:cubicBezTo>
                  <a:cubicBezTo>
                    <a:pt x="4" y="62"/>
                    <a:pt x="4" y="62"/>
                    <a:pt x="4" y="62"/>
                  </a:cubicBezTo>
                  <a:cubicBezTo>
                    <a:pt x="49" y="62"/>
                    <a:pt x="49" y="62"/>
                    <a:pt x="49" y="62"/>
                  </a:cubicBezTo>
                  <a:cubicBezTo>
                    <a:pt x="49" y="62"/>
                    <a:pt x="50" y="63"/>
                    <a:pt x="51" y="63"/>
                  </a:cubicBezTo>
                  <a:cubicBezTo>
                    <a:pt x="51" y="63"/>
                    <a:pt x="53" y="62"/>
                    <a:pt x="53" y="62"/>
                  </a:cubicBezTo>
                  <a:cubicBezTo>
                    <a:pt x="55" y="60"/>
                    <a:pt x="55" y="60"/>
                    <a:pt x="55" y="60"/>
                  </a:cubicBezTo>
                  <a:cubicBezTo>
                    <a:pt x="56" y="60"/>
                    <a:pt x="56" y="60"/>
                    <a:pt x="56" y="60"/>
                  </a:cubicBezTo>
                  <a:cubicBezTo>
                    <a:pt x="56" y="60"/>
                    <a:pt x="57" y="59"/>
                    <a:pt x="57" y="59"/>
                  </a:cubicBezTo>
                  <a:cubicBezTo>
                    <a:pt x="57" y="58"/>
                    <a:pt x="58" y="57"/>
                    <a:pt x="58" y="57"/>
                  </a:cubicBezTo>
                  <a:cubicBezTo>
                    <a:pt x="59" y="56"/>
                    <a:pt x="59" y="56"/>
                    <a:pt x="59" y="56"/>
                  </a:cubicBezTo>
                  <a:cubicBezTo>
                    <a:pt x="60" y="56"/>
                    <a:pt x="60" y="56"/>
                    <a:pt x="60" y="56"/>
                  </a:cubicBezTo>
                  <a:cubicBezTo>
                    <a:pt x="62" y="53"/>
                    <a:pt x="62" y="53"/>
                    <a:pt x="62" y="53"/>
                  </a:cubicBezTo>
                  <a:cubicBezTo>
                    <a:pt x="61" y="52"/>
                    <a:pt x="60" y="50"/>
                    <a:pt x="60" y="47"/>
                  </a:cubicBezTo>
                  <a:cubicBezTo>
                    <a:pt x="59" y="41"/>
                    <a:pt x="56" y="37"/>
                    <a:pt x="53" y="33"/>
                  </a:cubicBezTo>
                  <a:cubicBezTo>
                    <a:pt x="50" y="29"/>
                    <a:pt x="51" y="30"/>
                    <a:pt x="51" y="27"/>
                  </a:cubicBezTo>
                  <a:cubicBezTo>
                    <a:pt x="51" y="24"/>
                    <a:pt x="45" y="19"/>
                    <a:pt x="45" y="17"/>
                  </a:cubicBezTo>
                  <a:cubicBezTo>
                    <a:pt x="45" y="15"/>
                    <a:pt x="43" y="12"/>
                    <a:pt x="44" y="13"/>
                  </a:cubicBezTo>
                  <a:cubicBezTo>
                    <a:pt x="44" y="14"/>
                    <a:pt x="47" y="19"/>
                    <a:pt x="48" y="20"/>
                  </a:cubicBezTo>
                  <a:cubicBezTo>
                    <a:pt x="49" y="22"/>
                    <a:pt x="48" y="22"/>
                    <a:pt x="53" y="26"/>
                  </a:cubicBezTo>
                  <a:cubicBezTo>
                    <a:pt x="58" y="30"/>
                    <a:pt x="54" y="25"/>
                    <a:pt x="55" y="21"/>
                  </a:cubicBezTo>
                  <a:cubicBezTo>
                    <a:pt x="55" y="20"/>
                    <a:pt x="55" y="18"/>
                    <a:pt x="54" y="15"/>
                  </a:cubicBezTo>
                  <a:cubicBezTo>
                    <a:pt x="54" y="15"/>
                    <a:pt x="54" y="15"/>
                    <a:pt x="54" y="15"/>
                  </a:cubicBezTo>
                  <a:cubicBezTo>
                    <a:pt x="54" y="15"/>
                    <a:pt x="54" y="15"/>
                    <a:pt x="54" y="15"/>
                  </a:cubicBezTo>
                  <a:cubicBezTo>
                    <a:pt x="53" y="11"/>
                    <a:pt x="52" y="5"/>
                    <a:pt x="51"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7" name="Freeform 84"/>
            <p:cNvSpPr>
              <a:spLocks/>
            </p:cNvSpPr>
            <p:nvPr/>
          </p:nvSpPr>
          <p:spPr bwMode="auto">
            <a:xfrm>
              <a:off x="7402166" y="3156099"/>
              <a:ext cx="392113" cy="396875"/>
            </a:xfrm>
            <a:custGeom>
              <a:avLst/>
              <a:gdLst>
                <a:gd name="T0" fmla="*/ 6 w 86"/>
                <a:gd name="T1" fmla="*/ 8 h 87"/>
                <a:gd name="T2" fmla="*/ 5 w 86"/>
                <a:gd name="T3" fmla="*/ 14 h 87"/>
                <a:gd name="T4" fmla="*/ 0 w 86"/>
                <a:gd name="T5" fmla="*/ 18 h 87"/>
                <a:gd name="T6" fmla="*/ 2 w 86"/>
                <a:gd name="T7" fmla="*/ 24 h 87"/>
                <a:gd name="T8" fmla="*/ 2 w 86"/>
                <a:gd name="T9" fmla="*/ 30 h 87"/>
                <a:gd name="T10" fmla="*/ 3 w 86"/>
                <a:gd name="T11" fmla="*/ 38 h 87"/>
                <a:gd name="T12" fmla="*/ 0 w 86"/>
                <a:gd name="T13" fmla="*/ 44 h 87"/>
                <a:gd name="T14" fmla="*/ 3 w 86"/>
                <a:gd name="T15" fmla="*/ 48 h 87"/>
                <a:gd name="T16" fmla="*/ 5 w 86"/>
                <a:gd name="T17" fmla="*/ 54 h 87"/>
                <a:gd name="T18" fmla="*/ 12 w 86"/>
                <a:gd name="T19" fmla="*/ 56 h 87"/>
                <a:gd name="T20" fmla="*/ 13 w 86"/>
                <a:gd name="T21" fmla="*/ 61 h 87"/>
                <a:gd name="T22" fmla="*/ 17 w 86"/>
                <a:gd name="T23" fmla="*/ 62 h 87"/>
                <a:gd name="T24" fmla="*/ 23 w 86"/>
                <a:gd name="T25" fmla="*/ 63 h 87"/>
                <a:gd name="T26" fmla="*/ 28 w 86"/>
                <a:gd name="T27" fmla="*/ 66 h 87"/>
                <a:gd name="T28" fmla="*/ 31 w 86"/>
                <a:gd name="T29" fmla="*/ 65 h 87"/>
                <a:gd name="T30" fmla="*/ 31 w 86"/>
                <a:gd name="T31" fmla="*/ 65 h 87"/>
                <a:gd name="T32" fmla="*/ 35 w 86"/>
                <a:gd name="T33" fmla="*/ 62 h 87"/>
                <a:gd name="T34" fmla="*/ 44 w 86"/>
                <a:gd name="T35" fmla="*/ 66 h 87"/>
                <a:gd name="T36" fmla="*/ 55 w 86"/>
                <a:gd name="T37" fmla="*/ 72 h 87"/>
                <a:gd name="T38" fmla="*/ 69 w 86"/>
                <a:gd name="T39" fmla="*/ 80 h 87"/>
                <a:gd name="T40" fmla="*/ 80 w 86"/>
                <a:gd name="T41" fmla="*/ 87 h 87"/>
                <a:gd name="T42" fmla="*/ 85 w 86"/>
                <a:gd name="T43" fmla="*/ 83 h 87"/>
                <a:gd name="T44" fmla="*/ 85 w 86"/>
                <a:gd name="T45" fmla="*/ 71 h 87"/>
                <a:gd name="T46" fmla="*/ 84 w 86"/>
                <a:gd name="T47" fmla="*/ 64 h 87"/>
                <a:gd name="T48" fmla="*/ 85 w 86"/>
                <a:gd name="T49" fmla="*/ 59 h 87"/>
                <a:gd name="T50" fmla="*/ 84 w 86"/>
                <a:gd name="T51" fmla="*/ 49 h 87"/>
                <a:gd name="T52" fmla="*/ 83 w 86"/>
                <a:gd name="T53" fmla="*/ 28 h 87"/>
                <a:gd name="T54" fmla="*/ 81 w 86"/>
                <a:gd name="T55" fmla="*/ 21 h 87"/>
                <a:gd name="T56" fmla="*/ 83 w 86"/>
                <a:gd name="T57" fmla="*/ 17 h 87"/>
                <a:gd name="T58" fmla="*/ 82 w 86"/>
                <a:gd name="T59" fmla="*/ 13 h 87"/>
                <a:gd name="T60" fmla="*/ 83 w 86"/>
                <a:gd name="T61" fmla="*/ 10 h 87"/>
                <a:gd name="T62" fmla="*/ 81 w 86"/>
                <a:gd name="T63" fmla="*/ 9 h 87"/>
                <a:gd name="T64" fmla="*/ 70 w 86"/>
                <a:gd name="T65" fmla="*/ 3 h 87"/>
                <a:gd name="T66" fmla="*/ 57 w 86"/>
                <a:gd name="T67" fmla="*/ 7 h 87"/>
                <a:gd name="T68" fmla="*/ 54 w 86"/>
                <a:gd name="T69" fmla="*/ 18 h 87"/>
                <a:gd name="T70" fmla="*/ 43 w 86"/>
                <a:gd name="T71" fmla="*/ 13 h 87"/>
                <a:gd name="T72" fmla="*/ 32 w 86"/>
                <a:gd name="T73" fmla="*/ 8 h 87"/>
                <a:gd name="T74" fmla="*/ 21 w 86"/>
                <a:gd name="T75" fmla="*/ 3 h 87"/>
                <a:gd name="T76" fmla="*/ 11 w 86"/>
                <a:gd name="T77" fmla="*/ 1 h 87"/>
                <a:gd name="T78" fmla="*/ 9 w 86"/>
                <a:gd name="T7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87">
                  <a:moveTo>
                    <a:pt x="9" y="6"/>
                  </a:moveTo>
                  <a:cubicBezTo>
                    <a:pt x="9" y="6"/>
                    <a:pt x="6" y="8"/>
                    <a:pt x="6" y="8"/>
                  </a:cubicBezTo>
                  <a:cubicBezTo>
                    <a:pt x="4" y="10"/>
                    <a:pt x="4" y="10"/>
                    <a:pt x="4" y="10"/>
                  </a:cubicBezTo>
                  <a:cubicBezTo>
                    <a:pt x="5" y="14"/>
                    <a:pt x="5" y="14"/>
                    <a:pt x="5" y="14"/>
                  </a:cubicBezTo>
                  <a:cubicBezTo>
                    <a:pt x="3" y="17"/>
                    <a:pt x="3" y="17"/>
                    <a:pt x="3" y="17"/>
                  </a:cubicBezTo>
                  <a:cubicBezTo>
                    <a:pt x="0" y="18"/>
                    <a:pt x="0" y="18"/>
                    <a:pt x="0" y="18"/>
                  </a:cubicBezTo>
                  <a:cubicBezTo>
                    <a:pt x="0" y="20"/>
                    <a:pt x="0" y="20"/>
                    <a:pt x="0" y="20"/>
                  </a:cubicBezTo>
                  <a:cubicBezTo>
                    <a:pt x="2" y="24"/>
                    <a:pt x="2" y="24"/>
                    <a:pt x="2" y="24"/>
                  </a:cubicBezTo>
                  <a:cubicBezTo>
                    <a:pt x="3" y="26"/>
                    <a:pt x="3" y="26"/>
                    <a:pt x="3" y="26"/>
                  </a:cubicBezTo>
                  <a:cubicBezTo>
                    <a:pt x="2" y="30"/>
                    <a:pt x="2" y="30"/>
                    <a:pt x="2" y="30"/>
                  </a:cubicBezTo>
                  <a:cubicBezTo>
                    <a:pt x="3" y="33"/>
                    <a:pt x="3" y="33"/>
                    <a:pt x="3" y="33"/>
                  </a:cubicBezTo>
                  <a:cubicBezTo>
                    <a:pt x="3" y="38"/>
                    <a:pt x="3" y="38"/>
                    <a:pt x="3" y="38"/>
                  </a:cubicBezTo>
                  <a:cubicBezTo>
                    <a:pt x="3" y="38"/>
                    <a:pt x="2" y="41"/>
                    <a:pt x="2" y="41"/>
                  </a:cubicBezTo>
                  <a:cubicBezTo>
                    <a:pt x="1" y="41"/>
                    <a:pt x="0" y="44"/>
                    <a:pt x="0" y="44"/>
                  </a:cubicBezTo>
                  <a:cubicBezTo>
                    <a:pt x="1" y="46"/>
                    <a:pt x="1" y="46"/>
                    <a:pt x="1" y="46"/>
                  </a:cubicBezTo>
                  <a:cubicBezTo>
                    <a:pt x="3" y="48"/>
                    <a:pt x="3" y="48"/>
                    <a:pt x="3" y="48"/>
                  </a:cubicBezTo>
                  <a:cubicBezTo>
                    <a:pt x="4" y="50"/>
                    <a:pt x="4" y="50"/>
                    <a:pt x="4" y="50"/>
                  </a:cubicBezTo>
                  <a:cubicBezTo>
                    <a:pt x="5" y="54"/>
                    <a:pt x="5" y="54"/>
                    <a:pt x="5" y="54"/>
                  </a:cubicBezTo>
                  <a:cubicBezTo>
                    <a:pt x="9" y="55"/>
                    <a:pt x="9" y="55"/>
                    <a:pt x="9" y="55"/>
                  </a:cubicBezTo>
                  <a:cubicBezTo>
                    <a:pt x="12" y="56"/>
                    <a:pt x="12" y="56"/>
                    <a:pt x="12" y="56"/>
                  </a:cubicBezTo>
                  <a:cubicBezTo>
                    <a:pt x="14" y="60"/>
                    <a:pt x="14" y="60"/>
                    <a:pt x="14" y="60"/>
                  </a:cubicBezTo>
                  <a:cubicBezTo>
                    <a:pt x="13" y="61"/>
                    <a:pt x="13" y="61"/>
                    <a:pt x="13" y="61"/>
                  </a:cubicBezTo>
                  <a:cubicBezTo>
                    <a:pt x="16" y="61"/>
                    <a:pt x="16" y="61"/>
                    <a:pt x="16" y="61"/>
                  </a:cubicBezTo>
                  <a:cubicBezTo>
                    <a:pt x="17" y="62"/>
                    <a:pt x="17" y="62"/>
                    <a:pt x="17" y="62"/>
                  </a:cubicBezTo>
                  <a:cubicBezTo>
                    <a:pt x="17" y="62"/>
                    <a:pt x="20" y="63"/>
                    <a:pt x="21" y="63"/>
                  </a:cubicBezTo>
                  <a:cubicBezTo>
                    <a:pt x="21" y="63"/>
                    <a:pt x="23" y="63"/>
                    <a:pt x="23" y="63"/>
                  </a:cubicBezTo>
                  <a:cubicBezTo>
                    <a:pt x="23" y="64"/>
                    <a:pt x="25" y="67"/>
                    <a:pt x="25" y="67"/>
                  </a:cubicBezTo>
                  <a:cubicBezTo>
                    <a:pt x="28" y="66"/>
                    <a:pt x="28" y="66"/>
                    <a:pt x="28" y="66"/>
                  </a:cubicBezTo>
                  <a:cubicBezTo>
                    <a:pt x="30" y="65"/>
                    <a:pt x="30" y="65"/>
                    <a:pt x="30" y="65"/>
                  </a:cubicBezTo>
                  <a:cubicBezTo>
                    <a:pt x="31" y="65"/>
                    <a:pt x="31" y="65"/>
                    <a:pt x="31" y="65"/>
                  </a:cubicBezTo>
                  <a:cubicBezTo>
                    <a:pt x="31" y="65"/>
                    <a:pt x="31" y="65"/>
                    <a:pt x="31" y="65"/>
                  </a:cubicBezTo>
                  <a:cubicBezTo>
                    <a:pt x="31" y="65"/>
                    <a:pt x="31" y="65"/>
                    <a:pt x="31" y="65"/>
                  </a:cubicBezTo>
                  <a:cubicBezTo>
                    <a:pt x="32" y="64"/>
                    <a:pt x="32" y="64"/>
                    <a:pt x="32" y="64"/>
                  </a:cubicBezTo>
                  <a:cubicBezTo>
                    <a:pt x="35" y="62"/>
                    <a:pt x="35" y="62"/>
                    <a:pt x="35" y="62"/>
                  </a:cubicBezTo>
                  <a:cubicBezTo>
                    <a:pt x="38" y="62"/>
                    <a:pt x="38" y="62"/>
                    <a:pt x="38" y="62"/>
                  </a:cubicBezTo>
                  <a:cubicBezTo>
                    <a:pt x="44" y="66"/>
                    <a:pt x="44" y="66"/>
                    <a:pt x="44" y="66"/>
                  </a:cubicBezTo>
                  <a:cubicBezTo>
                    <a:pt x="49" y="69"/>
                    <a:pt x="49" y="69"/>
                    <a:pt x="49" y="69"/>
                  </a:cubicBezTo>
                  <a:cubicBezTo>
                    <a:pt x="49" y="69"/>
                    <a:pt x="54" y="71"/>
                    <a:pt x="55" y="72"/>
                  </a:cubicBezTo>
                  <a:cubicBezTo>
                    <a:pt x="57" y="73"/>
                    <a:pt x="61" y="75"/>
                    <a:pt x="62" y="76"/>
                  </a:cubicBezTo>
                  <a:cubicBezTo>
                    <a:pt x="63" y="77"/>
                    <a:pt x="68" y="79"/>
                    <a:pt x="69" y="80"/>
                  </a:cubicBezTo>
                  <a:cubicBezTo>
                    <a:pt x="70" y="81"/>
                    <a:pt x="76" y="84"/>
                    <a:pt x="76" y="85"/>
                  </a:cubicBezTo>
                  <a:cubicBezTo>
                    <a:pt x="77" y="85"/>
                    <a:pt x="79" y="86"/>
                    <a:pt x="80" y="87"/>
                  </a:cubicBezTo>
                  <a:cubicBezTo>
                    <a:pt x="80" y="83"/>
                    <a:pt x="80" y="83"/>
                    <a:pt x="80" y="83"/>
                  </a:cubicBezTo>
                  <a:cubicBezTo>
                    <a:pt x="85" y="83"/>
                    <a:pt x="85" y="83"/>
                    <a:pt x="85" y="83"/>
                  </a:cubicBezTo>
                  <a:cubicBezTo>
                    <a:pt x="85" y="71"/>
                    <a:pt x="85" y="71"/>
                    <a:pt x="85" y="71"/>
                  </a:cubicBezTo>
                  <a:cubicBezTo>
                    <a:pt x="85" y="71"/>
                    <a:pt x="85" y="71"/>
                    <a:pt x="85" y="71"/>
                  </a:cubicBezTo>
                  <a:cubicBezTo>
                    <a:pt x="85" y="64"/>
                    <a:pt x="85" y="64"/>
                    <a:pt x="85" y="64"/>
                  </a:cubicBezTo>
                  <a:cubicBezTo>
                    <a:pt x="84" y="64"/>
                    <a:pt x="84" y="64"/>
                    <a:pt x="84" y="64"/>
                  </a:cubicBezTo>
                  <a:cubicBezTo>
                    <a:pt x="84" y="59"/>
                    <a:pt x="84" y="59"/>
                    <a:pt x="84" y="59"/>
                  </a:cubicBezTo>
                  <a:cubicBezTo>
                    <a:pt x="85" y="59"/>
                    <a:pt x="85" y="59"/>
                    <a:pt x="85" y="59"/>
                  </a:cubicBezTo>
                  <a:cubicBezTo>
                    <a:pt x="86" y="50"/>
                    <a:pt x="86" y="50"/>
                    <a:pt x="86" y="50"/>
                  </a:cubicBezTo>
                  <a:cubicBezTo>
                    <a:pt x="84" y="49"/>
                    <a:pt x="84" y="49"/>
                    <a:pt x="84" y="49"/>
                  </a:cubicBezTo>
                  <a:cubicBezTo>
                    <a:pt x="85" y="29"/>
                    <a:pt x="85" y="29"/>
                    <a:pt x="85" y="29"/>
                  </a:cubicBezTo>
                  <a:cubicBezTo>
                    <a:pt x="83" y="28"/>
                    <a:pt x="83" y="28"/>
                    <a:pt x="83" y="28"/>
                  </a:cubicBezTo>
                  <a:cubicBezTo>
                    <a:pt x="83" y="21"/>
                    <a:pt x="83" y="21"/>
                    <a:pt x="83" y="21"/>
                  </a:cubicBezTo>
                  <a:cubicBezTo>
                    <a:pt x="81" y="21"/>
                    <a:pt x="81" y="21"/>
                    <a:pt x="81" y="21"/>
                  </a:cubicBezTo>
                  <a:cubicBezTo>
                    <a:pt x="82" y="17"/>
                    <a:pt x="82" y="17"/>
                    <a:pt x="82" y="17"/>
                  </a:cubicBezTo>
                  <a:cubicBezTo>
                    <a:pt x="83" y="17"/>
                    <a:pt x="83" y="17"/>
                    <a:pt x="83" y="17"/>
                  </a:cubicBezTo>
                  <a:cubicBezTo>
                    <a:pt x="83" y="13"/>
                    <a:pt x="83" y="13"/>
                    <a:pt x="83" y="13"/>
                  </a:cubicBezTo>
                  <a:cubicBezTo>
                    <a:pt x="82" y="13"/>
                    <a:pt x="82" y="13"/>
                    <a:pt x="82" y="13"/>
                  </a:cubicBezTo>
                  <a:cubicBezTo>
                    <a:pt x="82" y="11"/>
                    <a:pt x="82" y="11"/>
                    <a:pt x="82" y="11"/>
                  </a:cubicBezTo>
                  <a:cubicBezTo>
                    <a:pt x="83" y="10"/>
                    <a:pt x="83" y="10"/>
                    <a:pt x="83" y="10"/>
                  </a:cubicBezTo>
                  <a:cubicBezTo>
                    <a:pt x="83" y="9"/>
                    <a:pt x="83" y="9"/>
                    <a:pt x="83" y="9"/>
                  </a:cubicBezTo>
                  <a:cubicBezTo>
                    <a:pt x="82" y="9"/>
                    <a:pt x="82" y="9"/>
                    <a:pt x="81" y="9"/>
                  </a:cubicBezTo>
                  <a:cubicBezTo>
                    <a:pt x="79" y="9"/>
                    <a:pt x="74" y="6"/>
                    <a:pt x="74" y="6"/>
                  </a:cubicBezTo>
                  <a:cubicBezTo>
                    <a:pt x="74" y="6"/>
                    <a:pt x="72" y="5"/>
                    <a:pt x="70" y="3"/>
                  </a:cubicBezTo>
                  <a:cubicBezTo>
                    <a:pt x="68" y="0"/>
                    <a:pt x="65" y="2"/>
                    <a:pt x="62" y="2"/>
                  </a:cubicBezTo>
                  <a:cubicBezTo>
                    <a:pt x="60" y="2"/>
                    <a:pt x="59" y="6"/>
                    <a:pt x="57" y="7"/>
                  </a:cubicBezTo>
                  <a:cubicBezTo>
                    <a:pt x="55" y="8"/>
                    <a:pt x="57" y="13"/>
                    <a:pt x="57" y="15"/>
                  </a:cubicBezTo>
                  <a:cubicBezTo>
                    <a:pt x="57" y="18"/>
                    <a:pt x="56" y="16"/>
                    <a:pt x="54" y="18"/>
                  </a:cubicBezTo>
                  <a:cubicBezTo>
                    <a:pt x="52" y="19"/>
                    <a:pt x="48" y="18"/>
                    <a:pt x="45" y="16"/>
                  </a:cubicBezTo>
                  <a:cubicBezTo>
                    <a:pt x="43" y="14"/>
                    <a:pt x="45" y="15"/>
                    <a:pt x="43" y="13"/>
                  </a:cubicBezTo>
                  <a:cubicBezTo>
                    <a:pt x="41" y="11"/>
                    <a:pt x="36" y="12"/>
                    <a:pt x="35" y="12"/>
                  </a:cubicBezTo>
                  <a:cubicBezTo>
                    <a:pt x="33" y="12"/>
                    <a:pt x="32" y="12"/>
                    <a:pt x="32" y="8"/>
                  </a:cubicBezTo>
                  <a:cubicBezTo>
                    <a:pt x="32" y="5"/>
                    <a:pt x="29" y="4"/>
                    <a:pt x="29" y="4"/>
                  </a:cubicBezTo>
                  <a:cubicBezTo>
                    <a:pt x="29" y="4"/>
                    <a:pt x="23" y="3"/>
                    <a:pt x="21" y="3"/>
                  </a:cubicBezTo>
                  <a:cubicBezTo>
                    <a:pt x="18" y="3"/>
                    <a:pt x="16" y="3"/>
                    <a:pt x="14" y="3"/>
                  </a:cubicBezTo>
                  <a:cubicBezTo>
                    <a:pt x="13" y="3"/>
                    <a:pt x="12" y="2"/>
                    <a:pt x="11" y="1"/>
                  </a:cubicBezTo>
                  <a:cubicBezTo>
                    <a:pt x="11" y="5"/>
                    <a:pt x="11" y="5"/>
                    <a:pt x="11" y="5"/>
                  </a:cubicBezTo>
                  <a:cubicBezTo>
                    <a:pt x="11" y="5"/>
                    <a:pt x="9" y="6"/>
                    <a:pt x="9"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8" name="Freeform 85"/>
            <p:cNvSpPr>
              <a:spLocks/>
            </p:cNvSpPr>
            <p:nvPr/>
          </p:nvSpPr>
          <p:spPr bwMode="auto">
            <a:xfrm>
              <a:off x="7711728" y="4349899"/>
              <a:ext cx="300038" cy="282575"/>
            </a:xfrm>
            <a:custGeom>
              <a:avLst/>
              <a:gdLst>
                <a:gd name="T0" fmla="*/ 43 w 66"/>
                <a:gd name="T1" fmla="*/ 1 h 62"/>
                <a:gd name="T2" fmla="*/ 40 w 66"/>
                <a:gd name="T3" fmla="*/ 4 h 62"/>
                <a:gd name="T4" fmla="*/ 38 w 66"/>
                <a:gd name="T5" fmla="*/ 5 h 62"/>
                <a:gd name="T6" fmla="*/ 40 w 66"/>
                <a:gd name="T7" fmla="*/ 9 h 62"/>
                <a:gd name="T8" fmla="*/ 38 w 66"/>
                <a:gd name="T9" fmla="*/ 16 h 62"/>
                <a:gd name="T10" fmla="*/ 37 w 66"/>
                <a:gd name="T11" fmla="*/ 17 h 62"/>
                <a:gd name="T12" fmla="*/ 38 w 66"/>
                <a:gd name="T13" fmla="*/ 22 h 62"/>
                <a:gd name="T14" fmla="*/ 39 w 66"/>
                <a:gd name="T15" fmla="*/ 23 h 62"/>
                <a:gd name="T16" fmla="*/ 41 w 66"/>
                <a:gd name="T17" fmla="*/ 24 h 62"/>
                <a:gd name="T18" fmla="*/ 42 w 66"/>
                <a:gd name="T19" fmla="*/ 26 h 62"/>
                <a:gd name="T20" fmla="*/ 43 w 66"/>
                <a:gd name="T21" fmla="*/ 24 h 62"/>
                <a:gd name="T22" fmla="*/ 45 w 66"/>
                <a:gd name="T23" fmla="*/ 32 h 62"/>
                <a:gd name="T24" fmla="*/ 41 w 66"/>
                <a:gd name="T25" fmla="*/ 31 h 62"/>
                <a:gd name="T26" fmla="*/ 40 w 66"/>
                <a:gd name="T27" fmla="*/ 29 h 62"/>
                <a:gd name="T28" fmla="*/ 37 w 66"/>
                <a:gd name="T29" fmla="*/ 27 h 62"/>
                <a:gd name="T30" fmla="*/ 36 w 66"/>
                <a:gd name="T31" fmla="*/ 26 h 62"/>
                <a:gd name="T32" fmla="*/ 33 w 66"/>
                <a:gd name="T33" fmla="*/ 23 h 62"/>
                <a:gd name="T34" fmla="*/ 30 w 66"/>
                <a:gd name="T35" fmla="*/ 21 h 62"/>
                <a:gd name="T36" fmla="*/ 29 w 66"/>
                <a:gd name="T37" fmla="*/ 24 h 62"/>
                <a:gd name="T38" fmla="*/ 25 w 66"/>
                <a:gd name="T39" fmla="*/ 22 h 62"/>
                <a:gd name="T40" fmla="*/ 21 w 66"/>
                <a:gd name="T41" fmla="*/ 21 h 62"/>
                <a:gd name="T42" fmla="*/ 20 w 66"/>
                <a:gd name="T43" fmla="*/ 18 h 62"/>
                <a:gd name="T44" fmla="*/ 17 w 66"/>
                <a:gd name="T45" fmla="*/ 20 h 62"/>
                <a:gd name="T46" fmla="*/ 15 w 66"/>
                <a:gd name="T47" fmla="*/ 17 h 62"/>
                <a:gd name="T48" fmla="*/ 13 w 66"/>
                <a:gd name="T49" fmla="*/ 17 h 62"/>
                <a:gd name="T50" fmla="*/ 13 w 66"/>
                <a:gd name="T51" fmla="*/ 24 h 62"/>
                <a:gd name="T52" fmla="*/ 11 w 66"/>
                <a:gd name="T53" fmla="*/ 30 h 62"/>
                <a:gd name="T54" fmla="*/ 0 w 66"/>
                <a:gd name="T55" fmla="*/ 40 h 62"/>
                <a:gd name="T56" fmla="*/ 2 w 66"/>
                <a:gd name="T57" fmla="*/ 51 h 62"/>
                <a:gd name="T58" fmla="*/ 6 w 66"/>
                <a:gd name="T59" fmla="*/ 56 h 62"/>
                <a:gd name="T60" fmla="*/ 9 w 66"/>
                <a:gd name="T61" fmla="*/ 58 h 62"/>
                <a:gd name="T62" fmla="*/ 18 w 66"/>
                <a:gd name="T63" fmla="*/ 58 h 62"/>
                <a:gd name="T64" fmla="*/ 22 w 66"/>
                <a:gd name="T65" fmla="*/ 60 h 62"/>
                <a:gd name="T66" fmla="*/ 29 w 66"/>
                <a:gd name="T67" fmla="*/ 61 h 62"/>
                <a:gd name="T68" fmla="*/ 33 w 66"/>
                <a:gd name="T69" fmla="*/ 56 h 62"/>
                <a:gd name="T70" fmla="*/ 38 w 66"/>
                <a:gd name="T71" fmla="*/ 53 h 62"/>
                <a:gd name="T72" fmla="*/ 40 w 66"/>
                <a:gd name="T73" fmla="*/ 48 h 62"/>
                <a:gd name="T74" fmla="*/ 42 w 66"/>
                <a:gd name="T75" fmla="*/ 46 h 62"/>
                <a:gd name="T76" fmla="*/ 47 w 66"/>
                <a:gd name="T77" fmla="*/ 46 h 62"/>
                <a:gd name="T78" fmla="*/ 48 w 66"/>
                <a:gd name="T79" fmla="*/ 46 h 62"/>
                <a:gd name="T80" fmla="*/ 47 w 66"/>
                <a:gd name="T81" fmla="*/ 44 h 62"/>
                <a:gd name="T82" fmla="*/ 50 w 66"/>
                <a:gd name="T83" fmla="*/ 42 h 62"/>
                <a:gd name="T84" fmla="*/ 53 w 66"/>
                <a:gd name="T85" fmla="*/ 40 h 62"/>
                <a:gd name="T86" fmla="*/ 56 w 66"/>
                <a:gd name="T87" fmla="*/ 40 h 62"/>
                <a:gd name="T88" fmla="*/ 60 w 66"/>
                <a:gd name="T89" fmla="*/ 38 h 62"/>
                <a:gd name="T90" fmla="*/ 63 w 66"/>
                <a:gd name="T91" fmla="*/ 36 h 62"/>
                <a:gd name="T92" fmla="*/ 62 w 66"/>
                <a:gd name="T93" fmla="*/ 35 h 62"/>
                <a:gd name="T94" fmla="*/ 61 w 66"/>
                <a:gd name="T95" fmla="*/ 33 h 62"/>
                <a:gd name="T96" fmla="*/ 62 w 66"/>
                <a:gd name="T97" fmla="*/ 29 h 62"/>
                <a:gd name="T98" fmla="*/ 65 w 66"/>
                <a:gd name="T99" fmla="*/ 26 h 62"/>
                <a:gd name="T100" fmla="*/ 66 w 66"/>
                <a:gd name="T101" fmla="*/ 15 h 62"/>
                <a:gd name="T102" fmla="*/ 66 w 66"/>
                <a:gd name="T103" fmla="*/ 12 h 62"/>
                <a:gd name="T104" fmla="*/ 64 w 66"/>
                <a:gd name="T105" fmla="*/ 9 h 62"/>
                <a:gd name="T106" fmla="*/ 62 w 66"/>
                <a:gd name="T107" fmla="*/ 8 h 62"/>
                <a:gd name="T108" fmla="*/ 53 w 66"/>
                <a:gd name="T109" fmla="*/ 2 h 62"/>
                <a:gd name="T110" fmla="*/ 51 w 66"/>
                <a:gd name="T111" fmla="*/ 1 h 62"/>
                <a:gd name="T112" fmla="*/ 49 w 6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62">
                  <a:moveTo>
                    <a:pt x="43" y="0"/>
                  </a:moveTo>
                  <a:cubicBezTo>
                    <a:pt x="43" y="1"/>
                    <a:pt x="43" y="1"/>
                    <a:pt x="43" y="1"/>
                  </a:cubicBezTo>
                  <a:cubicBezTo>
                    <a:pt x="40" y="1"/>
                    <a:pt x="40" y="1"/>
                    <a:pt x="40" y="1"/>
                  </a:cubicBezTo>
                  <a:cubicBezTo>
                    <a:pt x="40" y="4"/>
                    <a:pt x="40" y="4"/>
                    <a:pt x="40" y="4"/>
                  </a:cubicBezTo>
                  <a:cubicBezTo>
                    <a:pt x="39" y="5"/>
                    <a:pt x="39" y="5"/>
                    <a:pt x="39" y="5"/>
                  </a:cubicBezTo>
                  <a:cubicBezTo>
                    <a:pt x="38" y="5"/>
                    <a:pt x="38" y="5"/>
                    <a:pt x="38" y="5"/>
                  </a:cubicBezTo>
                  <a:cubicBezTo>
                    <a:pt x="38" y="9"/>
                    <a:pt x="38" y="9"/>
                    <a:pt x="38" y="9"/>
                  </a:cubicBezTo>
                  <a:cubicBezTo>
                    <a:pt x="40" y="9"/>
                    <a:pt x="40" y="9"/>
                    <a:pt x="40" y="9"/>
                  </a:cubicBezTo>
                  <a:cubicBezTo>
                    <a:pt x="39" y="15"/>
                    <a:pt x="39" y="15"/>
                    <a:pt x="39" y="15"/>
                  </a:cubicBezTo>
                  <a:cubicBezTo>
                    <a:pt x="38" y="16"/>
                    <a:pt x="38" y="16"/>
                    <a:pt x="38" y="16"/>
                  </a:cubicBezTo>
                  <a:cubicBezTo>
                    <a:pt x="38" y="17"/>
                    <a:pt x="38" y="17"/>
                    <a:pt x="38" y="17"/>
                  </a:cubicBezTo>
                  <a:cubicBezTo>
                    <a:pt x="37" y="17"/>
                    <a:pt x="37" y="17"/>
                    <a:pt x="37" y="17"/>
                  </a:cubicBezTo>
                  <a:cubicBezTo>
                    <a:pt x="37" y="22"/>
                    <a:pt x="37" y="22"/>
                    <a:pt x="37" y="22"/>
                  </a:cubicBezTo>
                  <a:cubicBezTo>
                    <a:pt x="38" y="22"/>
                    <a:pt x="38" y="22"/>
                    <a:pt x="38" y="22"/>
                  </a:cubicBezTo>
                  <a:cubicBezTo>
                    <a:pt x="38" y="23"/>
                    <a:pt x="38" y="23"/>
                    <a:pt x="38" y="23"/>
                  </a:cubicBezTo>
                  <a:cubicBezTo>
                    <a:pt x="39" y="23"/>
                    <a:pt x="39" y="23"/>
                    <a:pt x="39" y="23"/>
                  </a:cubicBezTo>
                  <a:cubicBezTo>
                    <a:pt x="39" y="24"/>
                    <a:pt x="39" y="24"/>
                    <a:pt x="39" y="24"/>
                  </a:cubicBezTo>
                  <a:cubicBezTo>
                    <a:pt x="41" y="24"/>
                    <a:pt x="41" y="24"/>
                    <a:pt x="41" y="24"/>
                  </a:cubicBezTo>
                  <a:cubicBezTo>
                    <a:pt x="41" y="25"/>
                    <a:pt x="41" y="25"/>
                    <a:pt x="41" y="25"/>
                  </a:cubicBezTo>
                  <a:cubicBezTo>
                    <a:pt x="42" y="26"/>
                    <a:pt x="42" y="26"/>
                    <a:pt x="42" y="26"/>
                  </a:cubicBezTo>
                  <a:cubicBezTo>
                    <a:pt x="43" y="26"/>
                    <a:pt x="43" y="26"/>
                    <a:pt x="43" y="26"/>
                  </a:cubicBezTo>
                  <a:cubicBezTo>
                    <a:pt x="43" y="24"/>
                    <a:pt x="43" y="24"/>
                    <a:pt x="43" y="24"/>
                  </a:cubicBezTo>
                  <a:cubicBezTo>
                    <a:pt x="45" y="25"/>
                    <a:pt x="45" y="25"/>
                    <a:pt x="45" y="25"/>
                  </a:cubicBezTo>
                  <a:cubicBezTo>
                    <a:pt x="45" y="32"/>
                    <a:pt x="45" y="32"/>
                    <a:pt x="45" y="32"/>
                  </a:cubicBezTo>
                  <a:cubicBezTo>
                    <a:pt x="40" y="32"/>
                    <a:pt x="40" y="32"/>
                    <a:pt x="40" y="32"/>
                  </a:cubicBezTo>
                  <a:cubicBezTo>
                    <a:pt x="41" y="31"/>
                    <a:pt x="41" y="31"/>
                    <a:pt x="41" y="31"/>
                  </a:cubicBezTo>
                  <a:cubicBezTo>
                    <a:pt x="39" y="31"/>
                    <a:pt x="39" y="31"/>
                    <a:pt x="39" y="31"/>
                  </a:cubicBezTo>
                  <a:cubicBezTo>
                    <a:pt x="40" y="29"/>
                    <a:pt x="40" y="29"/>
                    <a:pt x="40" y="29"/>
                  </a:cubicBezTo>
                  <a:cubicBezTo>
                    <a:pt x="38" y="29"/>
                    <a:pt x="38" y="29"/>
                    <a:pt x="38" y="29"/>
                  </a:cubicBezTo>
                  <a:cubicBezTo>
                    <a:pt x="37" y="27"/>
                    <a:pt x="37" y="27"/>
                    <a:pt x="37" y="27"/>
                  </a:cubicBezTo>
                  <a:cubicBezTo>
                    <a:pt x="36" y="27"/>
                    <a:pt x="36" y="27"/>
                    <a:pt x="36" y="27"/>
                  </a:cubicBezTo>
                  <a:cubicBezTo>
                    <a:pt x="36" y="26"/>
                    <a:pt x="36" y="26"/>
                    <a:pt x="36" y="26"/>
                  </a:cubicBezTo>
                  <a:cubicBezTo>
                    <a:pt x="32" y="25"/>
                    <a:pt x="32" y="25"/>
                    <a:pt x="32" y="25"/>
                  </a:cubicBezTo>
                  <a:cubicBezTo>
                    <a:pt x="33" y="23"/>
                    <a:pt x="33" y="23"/>
                    <a:pt x="33" y="23"/>
                  </a:cubicBezTo>
                  <a:cubicBezTo>
                    <a:pt x="31" y="23"/>
                    <a:pt x="31" y="23"/>
                    <a:pt x="31" y="23"/>
                  </a:cubicBezTo>
                  <a:cubicBezTo>
                    <a:pt x="30" y="21"/>
                    <a:pt x="30" y="21"/>
                    <a:pt x="30" y="21"/>
                  </a:cubicBezTo>
                  <a:cubicBezTo>
                    <a:pt x="29" y="22"/>
                    <a:pt x="29" y="22"/>
                    <a:pt x="29" y="22"/>
                  </a:cubicBezTo>
                  <a:cubicBezTo>
                    <a:pt x="29" y="24"/>
                    <a:pt x="29" y="24"/>
                    <a:pt x="29" y="24"/>
                  </a:cubicBezTo>
                  <a:cubicBezTo>
                    <a:pt x="25" y="24"/>
                    <a:pt x="25" y="24"/>
                    <a:pt x="25" y="24"/>
                  </a:cubicBezTo>
                  <a:cubicBezTo>
                    <a:pt x="25" y="22"/>
                    <a:pt x="25" y="22"/>
                    <a:pt x="25" y="22"/>
                  </a:cubicBezTo>
                  <a:cubicBezTo>
                    <a:pt x="22" y="22"/>
                    <a:pt x="22" y="22"/>
                    <a:pt x="22" y="22"/>
                  </a:cubicBezTo>
                  <a:cubicBezTo>
                    <a:pt x="21" y="21"/>
                    <a:pt x="21" y="21"/>
                    <a:pt x="21" y="21"/>
                  </a:cubicBezTo>
                  <a:cubicBezTo>
                    <a:pt x="20" y="20"/>
                    <a:pt x="20" y="20"/>
                    <a:pt x="20" y="20"/>
                  </a:cubicBezTo>
                  <a:cubicBezTo>
                    <a:pt x="20" y="18"/>
                    <a:pt x="20" y="18"/>
                    <a:pt x="20" y="18"/>
                  </a:cubicBezTo>
                  <a:cubicBezTo>
                    <a:pt x="18" y="19"/>
                    <a:pt x="18" y="19"/>
                    <a:pt x="18" y="19"/>
                  </a:cubicBezTo>
                  <a:cubicBezTo>
                    <a:pt x="17" y="20"/>
                    <a:pt x="17" y="20"/>
                    <a:pt x="17" y="20"/>
                  </a:cubicBezTo>
                  <a:cubicBezTo>
                    <a:pt x="15" y="20"/>
                    <a:pt x="15" y="20"/>
                    <a:pt x="15" y="20"/>
                  </a:cubicBezTo>
                  <a:cubicBezTo>
                    <a:pt x="15" y="17"/>
                    <a:pt x="15" y="17"/>
                    <a:pt x="15" y="17"/>
                  </a:cubicBezTo>
                  <a:cubicBezTo>
                    <a:pt x="13" y="17"/>
                    <a:pt x="13" y="17"/>
                    <a:pt x="13" y="17"/>
                  </a:cubicBezTo>
                  <a:cubicBezTo>
                    <a:pt x="13" y="17"/>
                    <a:pt x="13" y="17"/>
                    <a:pt x="13" y="17"/>
                  </a:cubicBezTo>
                  <a:cubicBezTo>
                    <a:pt x="13" y="20"/>
                    <a:pt x="13" y="20"/>
                    <a:pt x="13" y="20"/>
                  </a:cubicBezTo>
                  <a:cubicBezTo>
                    <a:pt x="13" y="24"/>
                    <a:pt x="13" y="24"/>
                    <a:pt x="13" y="24"/>
                  </a:cubicBezTo>
                  <a:cubicBezTo>
                    <a:pt x="12" y="29"/>
                    <a:pt x="12" y="29"/>
                    <a:pt x="12" y="29"/>
                  </a:cubicBezTo>
                  <a:cubicBezTo>
                    <a:pt x="11" y="30"/>
                    <a:pt x="11" y="30"/>
                    <a:pt x="11" y="30"/>
                  </a:cubicBezTo>
                  <a:cubicBezTo>
                    <a:pt x="2" y="30"/>
                    <a:pt x="2" y="30"/>
                    <a:pt x="2" y="30"/>
                  </a:cubicBezTo>
                  <a:cubicBezTo>
                    <a:pt x="0" y="40"/>
                    <a:pt x="0" y="40"/>
                    <a:pt x="0" y="40"/>
                  </a:cubicBezTo>
                  <a:cubicBezTo>
                    <a:pt x="1" y="49"/>
                    <a:pt x="1" y="49"/>
                    <a:pt x="1" y="49"/>
                  </a:cubicBezTo>
                  <a:cubicBezTo>
                    <a:pt x="2" y="51"/>
                    <a:pt x="2" y="51"/>
                    <a:pt x="2" y="51"/>
                  </a:cubicBezTo>
                  <a:cubicBezTo>
                    <a:pt x="4" y="54"/>
                    <a:pt x="4" y="54"/>
                    <a:pt x="4" y="54"/>
                  </a:cubicBezTo>
                  <a:cubicBezTo>
                    <a:pt x="4" y="54"/>
                    <a:pt x="6" y="56"/>
                    <a:pt x="6" y="56"/>
                  </a:cubicBezTo>
                  <a:cubicBezTo>
                    <a:pt x="6" y="56"/>
                    <a:pt x="8" y="58"/>
                    <a:pt x="8" y="58"/>
                  </a:cubicBezTo>
                  <a:cubicBezTo>
                    <a:pt x="9" y="58"/>
                    <a:pt x="9" y="58"/>
                    <a:pt x="9" y="58"/>
                  </a:cubicBezTo>
                  <a:cubicBezTo>
                    <a:pt x="9" y="58"/>
                    <a:pt x="9" y="58"/>
                    <a:pt x="9" y="58"/>
                  </a:cubicBezTo>
                  <a:cubicBezTo>
                    <a:pt x="18" y="58"/>
                    <a:pt x="18" y="58"/>
                    <a:pt x="18" y="58"/>
                  </a:cubicBezTo>
                  <a:cubicBezTo>
                    <a:pt x="18" y="60"/>
                    <a:pt x="18" y="60"/>
                    <a:pt x="18" y="60"/>
                  </a:cubicBezTo>
                  <a:cubicBezTo>
                    <a:pt x="22" y="60"/>
                    <a:pt x="22" y="60"/>
                    <a:pt x="22" y="60"/>
                  </a:cubicBezTo>
                  <a:cubicBezTo>
                    <a:pt x="23" y="62"/>
                    <a:pt x="23" y="62"/>
                    <a:pt x="23" y="62"/>
                  </a:cubicBezTo>
                  <a:cubicBezTo>
                    <a:pt x="29" y="61"/>
                    <a:pt x="29" y="61"/>
                    <a:pt x="29" y="61"/>
                  </a:cubicBezTo>
                  <a:cubicBezTo>
                    <a:pt x="30" y="60"/>
                    <a:pt x="30" y="60"/>
                    <a:pt x="30" y="60"/>
                  </a:cubicBezTo>
                  <a:cubicBezTo>
                    <a:pt x="33" y="56"/>
                    <a:pt x="33" y="56"/>
                    <a:pt x="33" y="56"/>
                  </a:cubicBezTo>
                  <a:cubicBezTo>
                    <a:pt x="35" y="54"/>
                    <a:pt x="35" y="54"/>
                    <a:pt x="35" y="54"/>
                  </a:cubicBezTo>
                  <a:cubicBezTo>
                    <a:pt x="38" y="53"/>
                    <a:pt x="38" y="53"/>
                    <a:pt x="38" y="53"/>
                  </a:cubicBezTo>
                  <a:cubicBezTo>
                    <a:pt x="39" y="52"/>
                    <a:pt x="39" y="52"/>
                    <a:pt x="39" y="52"/>
                  </a:cubicBezTo>
                  <a:cubicBezTo>
                    <a:pt x="40" y="48"/>
                    <a:pt x="40" y="48"/>
                    <a:pt x="40" y="48"/>
                  </a:cubicBezTo>
                  <a:cubicBezTo>
                    <a:pt x="41" y="48"/>
                    <a:pt x="41" y="48"/>
                    <a:pt x="41" y="48"/>
                  </a:cubicBezTo>
                  <a:cubicBezTo>
                    <a:pt x="42" y="46"/>
                    <a:pt x="42" y="46"/>
                    <a:pt x="42" y="46"/>
                  </a:cubicBezTo>
                  <a:cubicBezTo>
                    <a:pt x="47" y="46"/>
                    <a:pt x="47" y="46"/>
                    <a:pt x="47" y="46"/>
                  </a:cubicBezTo>
                  <a:cubicBezTo>
                    <a:pt x="47" y="46"/>
                    <a:pt x="47" y="46"/>
                    <a:pt x="47" y="46"/>
                  </a:cubicBezTo>
                  <a:cubicBezTo>
                    <a:pt x="47" y="46"/>
                    <a:pt x="47" y="46"/>
                    <a:pt x="47" y="46"/>
                  </a:cubicBezTo>
                  <a:cubicBezTo>
                    <a:pt x="48" y="46"/>
                    <a:pt x="48" y="46"/>
                    <a:pt x="48" y="46"/>
                  </a:cubicBezTo>
                  <a:cubicBezTo>
                    <a:pt x="48" y="45"/>
                    <a:pt x="48" y="45"/>
                    <a:pt x="48" y="45"/>
                  </a:cubicBezTo>
                  <a:cubicBezTo>
                    <a:pt x="47" y="44"/>
                    <a:pt x="47" y="44"/>
                    <a:pt x="47" y="44"/>
                  </a:cubicBezTo>
                  <a:cubicBezTo>
                    <a:pt x="47" y="42"/>
                    <a:pt x="47" y="42"/>
                    <a:pt x="47" y="42"/>
                  </a:cubicBezTo>
                  <a:cubicBezTo>
                    <a:pt x="50" y="42"/>
                    <a:pt x="50" y="42"/>
                    <a:pt x="50" y="42"/>
                  </a:cubicBezTo>
                  <a:cubicBezTo>
                    <a:pt x="51" y="40"/>
                    <a:pt x="51" y="40"/>
                    <a:pt x="51" y="40"/>
                  </a:cubicBezTo>
                  <a:cubicBezTo>
                    <a:pt x="53" y="40"/>
                    <a:pt x="53" y="40"/>
                    <a:pt x="53" y="40"/>
                  </a:cubicBezTo>
                  <a:cubicBezTo>
                    <a:pt x="54" y="39"/>
                    <a:pt x="54" y="39"/>
                    <a:pt x="54" y="39"/>
                  </a:cubicBezTo>
                  <a:cubicBezTo>
                    <a:pt x="56" y="40"/>
                    <a:pt x="56" y="40"/>
                    <a:pt x="56" y="40"/>
                  </a:cubicBezTo>
                  <a:cubicBezTo>
                    <a:pt x="56" y="40"/>
                    <a:pt x="56" y="38"/>
                    <a:pt x="56" y="38"/>
                  </a:cubicBezTo>
                  <a:cubicBezTo>
                    <a:pt x="57" y="38"/>
                    <a:pt x="60" y="38"/>
                    <a:pt x="60" y="38"/>
                  </a:cubicBezTo>
                  <a:cubicBezTo>
                    <a:pt x="60" y="37"/>
                    <a:pt x="60" y="37"/>
                    <a:pt x="60" y="37"/>
                  </a:cubicBezTo>
                  <a:cubicBezTo>
                    <a:pt x="63" y="36"/>
                    <a:pt x="63" y="36"/>
                    <a:pt x="63" y="36"/>
                  </a:cubicBezTo>
                  <a:cubicBezTo>
                    <a:pt x="62" y="36"/>
                    <a:pt x="62" y="36"/>
                    <a:pt x="62" y="36"/>
                  </a:cubicBezTo>
                  <a:cubicBezTo>
                    <a:pt x="62" y="35"/>
                    <a:pt x="62" y="35"/>
                    <a:pt x="62" y="35"/>
                  </a:cubicBezTo>
                  <a:cubicBezTo>
                    <a:pt x="60" y="34"/>
                    <a:pt x="60" y="34"/>
                    <a:pt x="60" y="34"/>
                  </a:cubicBezTo>
                  <a:cubicBezTo>
                    <a:pt x="60" y="34"/>
                    <a:pt x="61" y="33"/>
                    <a:pt x="61" y="33"/>
                  </a:cubicBezTo>
                  <a:cubicBezTo>
                    <a:pt x="61" y="33"/>
                    <a:pt x="62" y="33"/>
                    <a:pt x="62" y="33"/>
                  </a:cubicBezTo>
                  <a:cubicBezTo>
                    <a:pt x="62" y="29"/>
                    <a:pt x="62" y="29"/>
                    <a:pt x="62" y="29"/>
                  </a:cubicBezTo>
                  <a:cubicBezTo>
                    <a:pt x="63" y="27"/>
                    <a:pt x="63" y="27"/>
                    <a:pt x="63" y="27"/>
                  </a:cubicBezTo>
                  <a:cubicBezTo>
                    <a:pt x="65" y="26"/>
                    <a:pt x="65" y="26"/>
                    <a:pt x="65" y="26"/>
                  </a:cubicBezTo>
                  <a:cubicBezTo>
                    <a:pt x="65" y="17"/>
                    <a:pt x="65" y="17"/>
                    <a:pt x="65" y="17"/>
                  </a:cubicBezTo>
                  <a:cubicBezTo>
                    <a:pt x="66" y="15"/>
                    <a:pt x="66" y="15"/>
                    <a:pt x="66" y="15"/>
                  </a:cubicBezTo>
                  <a:cubicBezTo>
                    <a:pt x="66" y="13"/>
                    <a:pt x="66" y="13"/>
                    <a:pt x="66" y="13"/>
                  </a:cubicBezTo>
                  <a:cubicBezTo>
                    <a:pt x="66" y="12"/>
                    <a:pt x="66" y="12"/>
                    <a:pt x="66" y="12"/>
                  </a:cubicBezTo>
                  <a:cubicBezTo>
                    <a:pt x="64" y="11"/>
                    <a:pt x="64" y="11"/>
                    <a:pt x="64" y="11"/>
                  </a:cubicBezTo>
                  <a:cubicBezTo>
                    <a:pt x="64" y="9"/>
                    <a:pt x="64" y="9"/>
                    <a:pt x="64" y="9"/>
                  </a:cubicBezTo>
                  <a:cubicBezTo>
                    <a:pt x="63" y="8"/>
                    <a:pt x="63" y="8"/>
                    <a:pt x="63" y="8"/>
                  </a:cubicBezTo>
                  <a:cubicBezTo>
                    <a:pt x="62" y="8"/>
                    <a:pt x="62" y="8"/>
                    <a:pt x="62" y="8"/>
                  </a:cubicBezTo>
                  <a:cubicBezTo>
                    <a:pt x="58" y="5"/>
                    <a:pt x="58" y="5"/>
                    <a:pt x="58" y="5"/>
                  </a:cubicBezTo>
                  <a:cubicBezTo>
                    <a:pt x="53" y="2"/>
                    <a:pt x="53" y="2"/>
                    <a:pt x="53" y="2"/>
                  </a:cubicBezTo>
                  <a:cubicBezTo>
                    <a:pt x="51" y="1"/>
                    <a:pt x="51" y="1"/>
                    <a:pt x="51" y="1"/>
                  </a:cubicBezTo>
                  <a:cubicBezTo>
                    <a:pt x="51" y="1"/>
                    <a:pt x="51" y="1"/>
                    <a:pt x="51" y="1"/>
                  </a:cubicBezTo>
                  <a:cubicBezTo>
                    <a:pt x="51" y="1"/>
                    <a:pt x="51" y="1"/>
                    <a:pt x="51" y="1"/>
                  </a:cubicBezTo>
                  <a:cubicBezTo>
                    <a:pt x="49" y="0"/>
                    <a:pt x="49" y="0"/>
                    <a:pt x="49" y="0"/>
                  </a:cubicBezTo>
                  <a:lnTo>
                    <a:pt x="43"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9" name="Freeform 86"/>
            <p:cNvSpPr>
              <a:spLocks/>
            </p:cNvSpPr>
            <p:nvPr/>
          </p:nvSpPr>
          <p:spPr bwMode="auto">
            <a:xfrm>
              <a:off x="7984778" y="4381649"/>
              <a:ext cx="80963" cy="222250"/>
            </a:xfrm>
            <a:custGeom>
              <a:avLst/>
              <a:gdLst>
                <a:gd name="T0" fmla="*/ 4 w 18"/>
                <a:gd name="T1" fmla="*/ 4 h 49"/>
                <a:gd name="T2" fmla="*/ 6 w 18"/>
                <a:gd name="T3" fmla="*/ 5 h 49"/>
                <a:gd name="T4" fmla="*/ 6 w 18"/>
                <a:gd name="T5" fmla="*/ 6 h 49"/>
                <a:gd name="T6" fmla="*/ 6 w 18"/>
                <a:gd name="T7" fmla="*/ 8 h 49"/>
                <a:gd name="T8" fmla="*/ 5 w 18"/>
                <a:gd name="T9" fmla="*/ 10 h 49"/>
                <a:gd name="T10" fmla="*/ 5 w 18"/>
                <a:gd name="T11" fmla="*/ 19 h 49"/>
                <a:gd name="T12" fmla="*/ 3 w 18"/>
                <a:gd name="T13" fmla="*/ 20 h 49"/>
                <a:gd name="T14" fmla="*/ 2 w 18"/>
                <a:gd name="T15" fmla="*/ 22 h 49"/>
                <a:gd name="T16" fmla="*/ 2 w 18"/>
                <a:gd name="T17" fmla="*/ 26 h 49"/>
                <a:gd name="T18" fmla="*/ 1 w 18"/>
                <a:gd name="T19" fmla="*/ 26 h 49"/>
                <a:gd name="T20" fmla="*/ 0 w 18"/>
                <a:gd name="T21" fmla="*/ 27 h 49"/>
                <a:gd name="T22" fmla="*/ 2 w 18"/>
                <a:gd name="T23" fmla="*/ 28 h 49"/>
                <a:gd name="T24" fmla="*/ 2 w 18"/>
                <a:gd name="T25" fmla="*/ 29 h 49"/>
                <a:gd name="T26" fmla="*/ 3 w 18"/>
                <a:gd name="T27" fmla="*/ 29 h 49"/>
                <a:gd name="T28" fmla="*/ 5 w 18"/>
                <a:gd name="T29" fmla="*/ 29 h 49"/>
                <a:gd name="T30" fmla="*/ 3 w 18"/>
                <a:gd name="T31" fmla="*/ 29 h 49"/>
                <a:gd name="T32" fmla="*/ 5 w 18"/>
                <a:gd name="T33" fmla="*/ 30 h 49"/>
                <a:gd name="T34" fmla="*/ 5 w 18"/>
                <a:gd name="T35" fmla="*/ 31 h 49"/>
                <a:gd name="T36" fmla="*/ 5 w 18"/>
                <a:gd name="T37" fmla="*/ 32 h 49"/>
                <a:gd name="T38" fmla="*/ 6 w 18"/>
                <a:gd name="T39" fmla="*/ 33 h 49"/>
                <a:gd name="T40" fmla="*/ 9 w 18"/>
                <a:gd name="T41" fmla="*/ 32 h 49"/>
                <a:gd name="T42" fmla="*/ 11 w 18"/>
                <a:gd name="T43" fmla="*/ 32 h 49"/>
                <a:gd name="T44" fmla="*/ 11 w 18"/>
                <a:gd name="T45" fmla="*/ 35 h 49"/>
                <a:gd name="T46" fmla="*/ 10 w 18"/>
                <a:gd name="T47" fmla="*/ 39 h 49"/>
                <a:gd name="T48" fmla="*/ 9 w 18"/>
                <a:gd name="T49" fmla="*/ 41 h 49"/>
                <a:gd name="T50" fmla="*/ 11 w 18"/>
                <a:gd name="T51" fmla="*/ 44 h 49"/>
                <a:gd name="T52" fmla="*/ 12 w 18"/>
                <a:gd name="T53" fmla="*/ 47 h 49"/>
                <a:gd name="T54" fmla="*/ 13 w 18"/>
                <a:gd name="T55" fmla="*/ 49 h 49"/>
                <a:gd name="T56" fmla="*/ 14 w 18"/>
                <a:gd name="T57" fmla="*/ 49 h 49"/>
                <a:gd name="T58" fmla="*/ 15 w 18"/>
                <a:gd name="T59" fmla="*/ 43 h 49"/>
                <a:gd name="T60" fmla="*/ 15 w 18"/>
                <a:gd name="T61" fmla="*/ 43 h 49"/>
                <a:gd name="T62" fmla="*/ 16 w 18"/>
                <a:gd name="T63" fmla="*/ 42 h 49"/>
                <a:gd name="T64" fmla="*/ 18 w 18"/>
                <a:gd name="T65" fmla="*/ 42 h 49"/>
                <a:gd name="T66" fmla="*/ 18 w 18"/>
                <a:gd name="T67" fmla="*/ 32 h 49"/>
                <a:gd name="T68" fmla="*/ 17 w 18"/>
                <a:gd name="T69" fmla="*/ 31 h 49"/>
                <a:gd name="T70" fmla="*/ 17 w 18"/>
                <a:gd name="T71" fmla="*/ 30 h 49"/>
                <a:gd name="T72" fmla="*/ 16 w 18"/>
                <a:gd name="T73" fmla="*/ 29 h 49"/>
                <a:gd name="T74" fmla="*/ 13 w 18"/>
                <a:gd name="T75" fmla="*/ 26 h 49"/>
                <a:gd name="T76" fmla="*/ 13 w 18"/>
                <a:gd name="T77" fmla="*/ 24 h 49"/>
                <a:gd name="T78" fmla="*/ 12 w 18"/>
                <a:gd name="T79" fmla="*/ 20 h 49"/>
                <a:gd name="T80" fmla="*/ 12 w 18"/>
                <a:gd name="T81" fmla="*/ 16 h 49"/>
                <a:gd name="T82" fmla="*/ 13 w 18"/>
                <a:gd name="T83" fmla="*/ 16 h 49"/>
                <a:gd name="T84" fmla="*/ 14 w 18"/>
                <a:gd name="T85" fmla="*/ 14 h 49"/>
                <a:gd name="T86" fmla="*/ 14 w 18"/>
                <a:gd name="T87" fmla="*/ 14 h 49"/>
                <a:gd name="T88" fmla="*/ 14 w 18"/>
                <a:gd name="T89" fmla="*/ 14 h 49"/>
                <a:gd name="T90" fmla="*/ 14 w 18"/>
                <a:gd name="T91" fmla="*/ 12 h 49"/>
                <a:gd name="T92" fmla="*/ 12 w 18"/>
                <a:gd name="T93" fmla="*/ 11 h 49"/>
                <a:gd name="T94" fmla="*/ 12 w 18"/>
                <a:gd name="T95" fmla="*/ 5 h 49"/>
                <a:gd name="T96" fmla="*/ 11 w 18"/>
                <a:gd name="T97" fmla="*/ 3 h 49"/>
                <a:gd name="T98" fmla="*/ 10 w 18"/>
                <a:gd name="T99" fmla="*/ 1 h 49"/>
                <a:gd name="T100" fmla="*/ 9 w 18"/>
                <a:gd name="T101" fmla="*/ 0 h 49"/>
                <a:gd name="T102" fmla="*/ 8 w 18"/>
                <a:gd name="T103" fmla="*/ 2 h 49"/>
                <a:gd name="T104" fmla="*/ 6 w 18"/>
                <a:gd name="T105" fmla="*/ 2 h 49"/>
                <a:gd name="T106" fmla="*/ 5 w 18"/>
                <a:gd name="T107" fmla="*/ 1 h 49"/>
                <a:gd name="T108" fmla="*/ 3 w 18"/>
                <a:gd name="T109" fmla="*/ 1 h 49"/>
                <a:gd name="T110" fmla="*/ 4 w 18"/>
                <a:gd name="T111" fmla="*/ 2 h 49"/>
                <a:gd name="T112" fmla="*/ 4 w 18"/>
                <a:gd name="T11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49">
                  <a:moveTo>
                    <a:pt x="4" y="4"/>
                  </a:moveTo>
                  <a:cubicBezTo>
                    <a:pt x="6" y="5"/>
                    <a:pt x="6" y="5"/>
                    <a:pt x="6" y="5"/>
                  </a:cubicBezTo>
                  <a:cubicBezTo>
                    <a:pt x="6" y="6"/>
                    <a:pt x="6" y="6"/>
                    <a:pt x="6" y="6"/>
                  </a:cubicBezTo>
                  <a:cubicBezTo>
                    <a:pt x="6" y="8"/>
                    <a:pt x="6" y="8"/>
                    <a:pt x="6" y="8"/>
                  </a:cubicBezTo>
                  <a:cubicBezTo>
                    <a:pt x="5" y="10"/>
                    <a:pt x="5" y="10"/>
                    <a:pt x="5" y="10"/>
                  </a:cubicBezTo>
                  <a:cubicBezTo>
                    <a:pt x="5" y="19"/>
                    <a:pt x="5" y="19"/>
                    <a:pt x="5" y="19"/>
                  </a:cubicBezTo>
                  <a:cubicBezTo>
                    <a:pt x="3" y="20"/>
                    <a:pt x="3" y="20"/>
                    <a:pt x="3" y="20"/>
                  </a:cubicBezTo>
                  <a:cubicBezTo>
                    <a:pt x="2" y="22"/>
                    <a:pt x="2" y="22"/>
                    <a:pt x="2" y="22"/>
                  </a:cubicBezTo>
                  <a:cubicBezTo>
                    <a:pt x="2" y="26"/>
                    <a:pt x="2" y="26"/>
                    <a:pt x="2" y="26"/>
                  </a:cubicBezTo>
                  <a:cubicBezTo>
                    <a:pt x="2" y="26"/>
                    <a:pt x="1" y="26"/>
                    <a:pt x="1" y="26"/>
                  </a:cubicBezTo>
                  <a:cubicBezTo>
                    <a:pt x="1" y="26"/>
                    <a:pt x="0" y="27"/>
                    <a:pt x="0" y="27"/>
                  </a:cubicBezTo>
                  <a:cubicBezTo>
                    <a:pt x="2" y="28"/>
                    <a:pt x="2" y="28"/>
                    <a:pt x="2" y="28"/>
                  </a:cubicBezTo>
                  <a:cubicBezTo>
                    <a:pt x="2" y="29"/>
                    <a:pt x="2" y="29"/>
                    <a:pt x="2" y="29"/>
                  </a:cubicBezTo>
                  <a:cubicBezTo>
                    <a:pt x="3" y="29"/>
                    <a:pt x="3" y="29"/>
                    <a:pt x="3" y="29"/>
                  </a:cubicBezTo>
                  <a:cubicBezTo>
                    <a:pt x="5" y="29"/>
                    <a:pt x="5" y="29"/>
                    <a:pt x="5" y="29"/>
                  </a:cubicBezTo>
                  <a:cubicBezTo>
                    <a:pt x="3" y="29"/>
                    <a:pt x="3" y="29"/>
                    <a:pt x="3" y="29"/>
                  </a:cubicBezTo>
                  <a:cubicBezTo>
                    <a:pt x="5" y="30"/>
                    <a:pt x="5" y="30"/>
                    <a:pt x="5" y="30"/>
                  </a:cubicBezTo>
                  <a:cubicBezTo>
                    <a:pt x="5" y="31"/>
                    <a:pt x="5" y="31"/>
                    <a:pt x="5" y="31"/>
                  </a:cubicBezTo>
                  <a:cubicBezTo>
                    <a:pt x="5" y="32"/>
                    <a:pt x="5" y="32"/>
                    <a:pt x="5" y="32"/>
                  </a:cubicBezTo>
                  <a:cubicBezTo>
                    <a:pt x="6" y="33"/>
                    <a:pt x="6" y="33"/>
                    <a:pt x="6" y="33"/>
                  </a:cubicBezTo>
                  <a:cubicBezTo>
                    <a:pt x="9" y="32"/>
                    <a:pt x="9" y="32"/>
                    <a:pt x="9" y="32"/>
                  </a:cubicBezTo>
                  <a:cubicBezTo>
                    <a:pt x="11" y="32"/>
                    <a:pt x="11" y="32"/>
                    <a:pt x="11" y="32"/>
                  </a:cubicBezTo>
                  <a:cubicBezTo>
                    <a:pt x="11" y="35"/>
                    <a:pt x="11" y="35"/>
                    <a:pt x="11" y="35"/>
                  </a:cubicBezTo>
                  <a:cubicBezTo>
                    <a:pt x="10" y="39"/>
                    <a:pt x="10" y="39"/>
                    <a:pt x="10" y="39"/>
                  </a:cubicBezTo>
                  <a:cubicBezTo>
                    <a:pt x="9" y="41"/>
                    <a:pt x="9" y="41"/>
                    <a:pt x="9" y="41"/>
                  </a:cubicBezTo>
                  <a:cubicBezTo>
                    <a:pt x="11" y="44"/>
                    <a:pt x="11" y="44"/>
                    <a:pt x="11" y="44"/>
                  </a:cubicBezTo>
                  <a:cubicBezTo>
                    <a:pt x="12" y="47"/>
                    <a:pt x="12" y="47"/>
                    <a:pt x="12" y="47"/>
                  </a:cubicBezTo>
                  <a:cubicBezTo>
                    <a:pt x="13" y="49"/>
                    <a:pt x="13" y="49"/>
                    <a:pt x="13" y="49"/>
                  </a:cubicBezTo>
                  <a:cubicBezTo>
                    <a:pt x="14" y="49"/>
                    <a:pt x="14" y="49"/>
                    <a:pt x="14" y="49"/>
                  </a:cubicBezTo>
                  <a:cubicBezTo>
                    <a:pt x="15" y="43"/>
                    <a:pt x="15" y="43"/>
                    <a:pt x="15" y="43"/>
                  </a:cubicBezTo>
                  <a:cubicBezTo>
                    <a:pt x="15" y="43"/>
                    <a:pt x="15" y="43"/>
                    <a:pt x="15" y="43"/>
                  </a:cubicBezTo>
                  <a:cubicBezTo>
                    <a:pt x="16" y="42"/>
                    <a:pt x="16" y="42"/>
                    <a:pt x="16" y="42"/>
                  </a:cubicBezTo>
                  <a:cubicBezTo>
                    <a:pt x="18" y="42"/>
                    <a:pt x="18" y="42"/>
                    <a:pt x="18" y="42"/>
                  </a:cubicBezTo>
                  <a:cubicBezTo>
                    <a:pt x="18" y="32"/>
                    <a:pt x="18" y="32"/>
                    <a:pt x="18" y="32"/>
                  </a:cubicBezTo>
                  <a:cubicBezTo>
                    <a:pt x="17" y="31"/>
                    <a:pt x="17" y="31"/>
                    <a:pt x="17" y="31"/>
                  </a:cubicBezTo>
                  <a:cubicBezTo>
                    <a:pt x="17" y="30"/>
                    <a:pt x="17" y="30"/>
                    <a:pt x="17" y="30"/>
                  </a:cubicBezTo>
                  <a:cubicBezTo>
                    <a:pt x="16" y="29"/>
                    <a:pt x="16" y="29"/>
                    <a:pt x="16" y="29"/>
                  </a:cubicBezTo>
                  <a:cubicBezTo>
                    <a:pt x="13" y="26"/>
                    <a:pt x="13" y="26"/>
                    <a:pt x="13" y="26"/>
                  </a:cubicBezTo>
                  <a:cubicBezTo>
                    <a:pt x="13" y="24"/>
                    <a:pt x="13" y="24"/>
                    <a:pt x="13" y="24"/>
                  </a:cubicBezTo>
                  <a:cubicBezTo>
                    <a:pt x="12" y="20"/>
                    <a:pt x="12" y="20"/>
                    <a:pt x="12" y="20"/>
                  </a:cubicBezTo>
                  <a:cubicBezTo>
                    <a:pt x="12" y="16"/>
                    <a:pt x="12" y="16"/>
                    <a:pt x="12" y="16"/>
                  </a:cubicBezTo>
                  <a:cubicBezTo>
                    <a:pt x="13" y="16"/>
                    <a:pt x="13" y="16"/>
                    <a:pt x="13" y="16"/>
                  </a:cubicBezTo>
                  <a:cubicBezTo>
                    <a:pt x="14" y="14"/>
                    <a:pt x="14" y="14"/>
                    <a:pt x="14" y="14"/>
                  </a:cubicBezTo>
                  <a:cubicBezTo>
                    <a:pt x="14" y="14"/>
                    <a:pt x="14" y="14"/>
                    <a:pt x="14" y="14"/>
                  </a:cubicBezTo>
                  <a:cubicBezTo>
                    <a:pt x="14" y="14"/>
                    <a:pt x="14" y="14"/>
                    <a:pt x="14" y="14"/>
                  </a:cubicBezTo>
                  <a:cubicBezTo>
                    <a:pt x="14" y="12"/>
                    <a:pt x="14" y="12"/>
                    <a:pt x="14" y="12"/>
                  </a:cubicBezTo>
                  <a:cubicBezTo>
                    <a:pt x="12" y="11"/>
                    <a:pt x="12" y="11"/>
                    <a:pt x="12" y="11"/>
                  </a:cubicBezTo>
                  <a:cubicBezTo>
                    <a:pt x="12" y="5"/>
                    <a:pt x="12" y="5"/>
                    <a:pt x="12" y="5"/>
                  </a:cubicBezTo>
                  <a:cubicBezTo>
                    <a:pt x="11" y="3"/>
                    <a:pt x="11" y="3"/>
                    <a:pt x="11" y="3"/>
                  </a:cubicBezTo>
                  <a:cubicBezTo>
                    <a:pt x="10" y="1"/>
                    <a:pt x="10" y="1"/>
                    <a:pt x="10" y="1"/>
                  </a:cubicBezTo>
                  <a:cubicBezTo>
                    <a:pt x="9" y="0"/>
                    <a:pt x="9" y="0"/>
                    <a:pt x="9" y="0"/>
                  </a:cubicBezTo>
                  <a:cubicBezTo>
                    <a:pt x="8" y="2"/>
                    <a:pt x="8" y="2"/>
                    <a:pt x="8" y="2"/>
                  </a:cubicBezTo>
                  <a:cubicBezTo>
                    <a:pt x="6" y="2"/>
                    <a:pt x="6" y="2"/>
                    <a:pt x="6" y="2"/>
                  </a:cubicBezTo>
                  <a:cubicBezTo>
                    <a:pt x="6" y="2"/>
                    <a:pt x="6" y="1"/>
                    <a:pt x="5" y="1"/>
                  </a:cubicBezTo>
                  <a:cubicBezTo>
                    <a:pt x="5" y="1"/>
                    <a:pt x="4" y="1"/>
                    <a:pt x="3" y="1"/>
                  </a:cubicBezTo>
                  <a:cubicBezTo>
                    <a:pt x="4" y="2"/>
                    <a:pt x="4" y="2"/>
                    <a:pt x="4" y="2"/>
                  </a:cubicBezTo>
                  <a:lnTo>
                    <a:pt x="4"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0" name="Freeform 87"/>
            <p:cNvSpPr>
              <a:spLocks/>
            </p:cNvSpPr>
            <p:nvPr/>
          </p:nvSpPr>
          <p:spPr bwMode="auto">
            <a:xfrm>
              <a:off x="6857653" y="3389462"/>
              <a:ext cx="417513" cy="427038"/>
            </a:xfrm>
            <a:custGeom>
              <a:avLst/>
              <a:gdLst>
                <a:gd name="T0" fmla="*/ 39 w 92"/>
                <a:gd name="T1" fmla="*/ 82 h 94"/>
                <a:gd name="T2" fmla="*/ 42 w 92"/>
                <a:gd name="T3" fmla="*/ 78 h 94"/>
                <a:gd name="T4" fmla="*/ 43 w 92"/>
                <a:gd name="T5" fmla="*/ 74 h 94"/>
                <a:gd name="T6" fmla="*/ 48 w 92"/>
                <a:gd name="T7" fmla="*/ 75 h 94"/>
                <a:gd name="T8" fmla="*/ 49 w 92"/>
                <a:gd name="T9" fmla="*/ 72 h 94"/>
                <a:gd name="T10" fmla="*/ 52 w 92"/>
                <a:gd name="T11" fmla="*/ 68 h 94"/>
                <a:gd name="T12" fmla="*/ 58 w 92"/>
                <a:gd name="T13" fmla="*/ 66 h 94"/>
                <a:gd name="T14" fmla="*/ 62 w 92"/>
                <a:gd name="T15" fmla="*/ 64 h 94"/>
                <a:gd name="T16" fmla="*/ 65 w 92"/>
                <a:gd name="T17" fmla="*/ 63 h 94"/>
                <a:gd name="T18" fmla="*/ 74 w 92"/>
                <a:gd name="T19" fmla="*/ 63 h 94"/>
                <a:gd name="T20" fmla="*/ 86 w 92"/>
                <a:gd name="T21" fmla="*/ 62 h 94"/>
                <a:gd name="T22" fmla="*/ 88 w 92"/>
                <a:gd name="T23" fmla="*/ 60 h 94"/>
                <a:gd name="T24" fmla="*/ 90 w 92"/>
                <a:gd name="T25" fmla="*/ 57 h 94"/>
                <a:gd name="T26" fmla="*/ 91 w 92"/>
                <a:gd name="T27" fmla="*/ 50 h 94"/>
                <a:gd name="T28" fmla="*/ 92 w 92"/>
                <a:gd name="T29" fmla="*/ 37 h 94"/>
                <a:gd name="T30" fmla="*/ 91 w 92"/>
                <a:gd name="T31" fmla="*/ 39 h 94"/>
                <a:gd name="T32" fmla="*/ 86 w 92"/>
                <a:gd name="T33" fmla="*/ 35 h 94"/>
                <a:gd name="T34" fmla="*/ 85 w 92"/>
                <a:gd name="T35" fmla="*/ 32 h 94"/>
                <a:gd name="T36" fmla="*/ 82 w 92"/>
                <a:gd name="T37" fmla="*/ 31 h 94"/>
                <a:gd name="T38" fmla="*/ 76 w 92"/>
                <a:gd name="T39" fmla="*/ 28 h 94"/>
                <a:gd name="T40" fmla="*/ 42 w 92"/>
                <a:gd name="T41" fmla="*/ 0 h 94"/>
                <a:gd name="T42" fmla="*/ 34 w 92"/>
                <a:gd name="T43" fmla="*/ 8 h 94"/>
                <a:gd name="T44" fmla="*/ 36 w 92"/>
                <a:gd name="T45" fmla="*/ 36 h 94"/>
                <a:gd name="T46" fmla="*/ 37 w 92"/>
                <a:gd name="T47" fmla="*/ 54 h 94"/>
                <a:gd name="T48" fmla="*/ 38 w 92"/>
                <a:gd name="T49" fmla="*/ 59 h 94"/>
                <a:gd name="T50" fmla="*/ 14 w 92"/>
                <a:gd name="T51" fmla="*/ 61 h 94"/>
                <a:gd name="T52" fmla="*/ 12 w 92"/>
                <a:gd name="T53" fmla="*/ 62 h 94"/>
                <a:gd name="T54" fmla="*/ 9 w 92"/>
                <a:gd name="T55" fmla="*/ 61 h 94"/>
                <a:gd name="T56" fmla="*/ 7 w 92"/>
                <a:gd name="T57" fmla="*/ 62 h 94"/>
                <a:gd name="T58" fmla="*/ 3 w 92"/>
                <a:gd name="T59" fmla="*/ 61 h 94"/>
                <a:gd name="T60" fmla="*/ 0 w 92"/>
                <a:gd name="T61" fmla="*/ 65 h 94"/>
                <a:gd name="T62" fmla="*/ 1 w 92"/>
                <a:gd name="T63" fmla="*/ 71 h 94"/>
                <a:gd name="T64" fmla="*/ 2 w 92"/>
                <a:gd name="T65" fmla="*/ 74 h 94"/>
                <a:gd name="T66" fmla="*/ 3 w 92"/>
                <a:gd name="T67" fmla="*/ 75 h 94"/>
                <a:gd name="T68" fmla="*/ 4 w 92"/>
                <a:gd name="T69" fmla="*/ 80 h 94"/>
                <a:gd name="T70" fmla="*/ 4 w 92"/>
                <a:gd name="T71" fmla="*/ 80 h 94"/>
                <a:gd name="T72" fmla="*/ 5 w 92"/>
                <a:gd name="T73" fmla="*/ 82 h 94"/>
                <a:gd name="T74" fmla="*/ 6 w 92"/>
                <a:gd name="T75" fmla="*/ 81 h 94"/>
                <a:gd name="T76" fmla="*/ 8 w 92"/>
                <a:gd name="T77" fmla="*/ 83 h 94"/>
                <a:gd name="T78" fmla="*/ 10 w 92"/>
                <a:gd name="T79" fmla="*/ 81 h 94"/>
                <a:gd name="T80" fmla="*/ 13 w 92"/>
                <a:gd name="T81" fmla="*/ 83 h 94"/>
                <a:gd name="T82" fmla="*/ 15 w 92"/>
                <a:gd name="T83" fmla="*/ 81 h 94"/>
                <a:gd name="T84" fmla="*/ 16 w 92"/>
                <a:gd name="T85" fmla="*/ 80 h 94"/>
                <a:gd name="T86" fmla="*/ 17 w 92"/>
                <a:gd name="T87" fmla="*/ 83 h 94"/>
                <a:gd name="T88" fmla="*/ 20 w 92"/>
                <a:gd name="T89" fmla="*/ 85 h 94"/>
                <a:gd name="T90" fmla="*/ 19 w 92"/>
                <a:gd name="T91" fmla="*/ 88 h 94"/>
                <a:gd name="T92" fmla="*/ 22 w 92"/>
                <a:gd name="T93" fmla="*/ 89 h 94"/>
                <a:gd name="T94" fmla="*/ 23 w 92"/>
                <a:gd name="T95" fmla="*/ 93 h 94"/>
                <a:gd name="T96" fmla="*/ 24 w 92"/>
                <a:gd name="T97" fmla="*/ 92 h 94"/>
                <a:gd name="T98" fmla="*/ 26 w 92"/>
                <a:gd name="T99" fmla="*/ 93 h 94"/>
                <a:gd name="T100" fmla="*/ 30 w 92"/>
                <a:gd name="T101" fmla="*/ 94 h 94"/>
                <a:gd name="T102" fmla="*/ 33 w 92"/>
                <a:gd name="T103" fmla="*/ 90 h 94"/>
                <a:gd name="T104" fmla="*/ 37 w 92"/>
                <a:gd name="T105" fmla="*/ 93 h 94"/>
                <a:gd name="T106" fmla="*/ 36 w 92"/>
                <a:gd name="T107" fmla="*/ 93 h 94"/>
                <a:gd name="T108" fmla="*/ 37 w 92"/>
                <a:gd name="T10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94">
                  <a:moveTo>
                    <a:pt x="38" y="87"/>
                  </a:moveTo>
                  <a:cubicBezTo>
                    <a:pt x="39" y="82"/>
                    <a:pt x="39" y="82"/>
                    <a:pt x="39" y="82"/>
                  </a:cubicBezTo>
                  <a:cubicBezTo>
                    <a:pt x="42" y="82"/>
                    <a:pt x="42" y="82"/>
                    <a:pt x="42" y="82"/>
                  </a:cubicBezTo>
                  <a:cubicBezTo>
                    <a:pt x="42" y="78"/>
                    <a:pt x="42" y="78"/>
                    <a:pt x="42" y="78"/>
                  </a:cubicBezTo>
                  <a:cubicBezTo>
                    <a:pt x="43" y="77"/>
                    <a:pt x="43" y="77"/>
                    <a:pt x="43" y="77"/>
                  </a:cubicBezTo>
                  <a:cubicBezTo>
                    <a:pt x="43" y="74"/>
                    <a:pt x="43" y="74"/>
                    <a:pt x="43" y="74"/>
                  </a:cubicBezTo>
                  <a:cubicBezTo>
                    <a:pt x="47" y="73"/>
                    <a:pt x="47" y="73"/>
                    <a:pt x="47" y="73"/>
                  </a:cubicBezTo>
                  <a:cubicBezTo>
                    <a:pt x="48" y="75"/>
                    <a:pt x="48" y="75"/>
                    <a:pt x="48" y="75"/>
                  </a:cubicBezTo>
                  <a:cubicBezTo>
                    <a:pt x="48" y="75"/>
                    <a:pt x="48" y="75"/>
                    <a:pt x="48" y="75"/>
                  </a:cubicBezTo>
                  <a:cubicBezTo>
                    <a:pt x="49" y="72"/>
                    <a:pt x="49" y="72"/>
                    <a:pt x="49" y="72"/>
                  </a:cubicBezTo>
                  <a:cubicBezTo>
                    <a:pt x="52" y="71"/>
                    <a:pt x="52" y="71"/>
                    <a:pt x="52" y="71"/>
                  </a:cubicBezTo>
                  <a:cubicBezTo>
                    <a:pt x="52" y="68"/>
                    <a:pt x="52" y="68"/>
                    <a:pt x="52" y="68"/>
                  </a:cubicBezTo>
                  <a:cubicBezTo>
                    <a:pt x="52" y="68"/>
                    <a:pt x="57" y="68"/>
                    <a:pt x="57" y="68"/>
                  </a:cubicBezTo>
                  <a:cubicBezTo>
                    <a:pt x="57" y="68"/>
                    <a:pt x="58" y="66"/>
                    <a:pt x="58" y="66"/>
                  </a:cubicBezTo>
                  <a:cubicBezTo>
                    <a:pt x="58" y="66"/>
                    <a:pt x="60" y="66"/>
                    <a:pt x="60" y="66"/>
                  </a:cubicBezTo>
                  <a:cubicBezTo>
                    <a:pt x="60" y="66"/>
                    <a:pt x="62" y="64"/>
                    <a:pt x="62" y="64"/>
                  </a:cubicBezTo>
                  <a:cubicBezTo>
                    <a:pt x="65" y="62"/>
                    <a:pt x="65" y="62"/>
                    <a:pt x="65" y="62"/>
                  </a:cubicBezTo>
                  <a:cubicBezTo>
                    <a:pt x="65" y="63"/>
                    <a:pt x="65" y="63"/>
                    <a:pt x="65" y="63"/>
                  </a:cubicBezTo>
                  <a:cubicBezTo>
                    <a:pt x="69" y="64"/>
                    <a:pt x="69" y="64"/>
                    <a:pt x="69" y="64"/>
                  </a:cubicBezTo>
                  <a:cubicBezTo>
                    <a:pt x="74" y="63"/>
                    <a:pt x="74" y="63"/>
                    <a:pt x="74" y="63"/>
                  </a:cubicBezTo>
                  <a:cubicBezTo>
                    <a:pt x="74" y="62"/>
                    <a:pt x="74" y="62"/>
                    <a:pt x="74" y="62"/>
                  </a:cubicBezTo>
                  <a:cubicBezTo>
                    <a:pt x="86" y="62"/>
                    <a:pt x="86" y="62"/>
                    <a:pt x="86" y="62"/>
                  </a:cubicBezTo>
                  <a:cubicBezTo>
                    <a:pt x="88" y="61"/>
                    <a:pt x="88" y="61"/>
                    <a:pt x="88" y="61"/>
                  </a:cubicBezTo>
                  <a:cubicBezTo>
                    <a:pt x="88" y="60"/>
                    <a:pt x="88" y="60"/>
                    <a:pt x="88" y="60"/>
                  </a:cubicBezTo>
                  <a:cubicBezTo>
                    <a:pt x="90" y="59"/>
                    <a:pt x="90" y="59"/>
                    <a:pt x="90" y="59"/>
                  </a:cubicBezTo>
                  <a:cubicBezTo>
                    <a:pt x="90" y="57"/>
                    <a:pt x="90" y="57"/>
                    <a:pt x="90" y="57"/>
                  </a:cubicBezTo>
                  <a:cubicBezTo>
                    <a:pt x="91" y="56"/>
                    <a:pt x="91" y="56"/>
                    <a:pt x="91" y="56"/>
                  </a:cubicBezTo>
                  <a:cubicBezTo>
                    <a:pt x="91" y="50"/>
                    <a:pt x="91" y="50"/>
                    <a:pt x="91" y="50"/>
                  </a:cubicBezTo>
                  <a:cubicBezTo>
                    <a:pt x="91" y="44"/>
                    <a:pt x="91" y="44"/>
                    <a:pt x="91" y="44"/>
                  </a:cubicBezTo>
                  <a:cubicBezTo>
                    <a:pt x="92" y="37"/>
                    <a:pt x="92" y="37"/>
                    <a:pt x="92" y="37"/>
                  </a:cubicBezTo>
                  <a:cubicBezTo>
                    <a:pt x="92" y="37"/>
                    <a:pt x="92" y="37"/>
                    <a:pt x="92" y="37"/>
                  </a:cubicBezTo>
                  <a:cubicBezTo>
                    <a:pt x="91" y="39"/>
                    <a:pt x="91" y="39"/>
                    <a:pt x="91" y="39"/>
                  </a:cubicBezTo>
                  <a:cubicBezTo>
                    <a:pt x="86" y="39"/>
                    <a:pt x="86" y="39"/>
                    <a:pt x="86" y="39"/>
                  </a:cubicBezTo>
                  <a:cubicBezTo>
                    <a:pt x="86" y="35"/>
                    <a:pt x="86" y="35"/>
                    <a:pt x="86" y="35"/>
                  </a:cubicBezTo>
                  <a:cubicBezTo>
                    <a:pt x="86" y="35"/>
                    <a:pt x="86" y="35"/>
                    <a:pt x="86" y="35"/>
                  </a:cubicBezTo>
                  <a:cubicBezTo>
                    <a:pt x="85" y="32"/>
                    <a:pt x="85" y="32"/>
                    <a:pt x="85" y="32"/>
                  </a:cubicBezTo>
                  <a:cubicBezTo>
                    <a:pt x="82" y="32"/>
                    <a:pt x="82" y="32"/>
                    <a:pt x="82" y="32"/>
                  </a:cubicBezTo>
                  <a:cubicBezTo>
                    <a:pt x="82" y="31"/>
                    <a:pt x="82" y="31"/>
                    <a:pt x="82" y="31"/>
                  </a:cubicBezTo>
                  <a:cubicBezTo>
                    <a:pt x="79" y="31"/>
                    <a:pt x="79" y="31"/>
                    <a:pt x="79" y="31"/>
                  </a:cubicBezTo>
                  <a:cubicBezTo>
                    <a:pt x="76" y="28"/>
                    <a:pt x="76" y="28"/>
                    <a:pt x="76" y="28"/>
                  </a:cubicBezTo>
                  <a:cubicBezTo>
                    <a:pt x="49" y="6"/>
                    <a:pt x="49" y="6"/>
                    <a:pt x="49" y="6"/>
                  </a:cubicBezTo>
                  <a:cubicBezTo>
                    <a:pt x="42" y="0"/>
                    <a:pt x="42" y="0"/>
                    <a:pt x="42" y="0"/>
                  </a:cubicBezTo>
                  <a:cubicBezTo>
                    <a:pt x="33" y="0"/>
                    <a:pt x="33" y="0"/>
                    <a:pt x="33" y="0"/>
                  </a:cubicBezTo>
                  <a:cubicBezTo>
                    <a:pt x="34" y="8"/>
                    <a:pt x="34" y="8"/>
                    <a:pt x="34" y="8"/>
                  </a:cubicBezTo>
                  <a:cubicBezTo>
                    <a:pt x="35" y="23"/>
                    <a:pt x="35" y="23"/>
                    <a:pt x="35" y="23"/>
                  </a:cubicBezTo>
                  <a:cubicBezTo>
                    <a:pt x="36" y="36"/>
                    <a:pt x="36" y="36"/>
                    <a:pt x="36" y="36"/>
                  </a:cubicBezTo>
                  <a:cubicBezTo>
                    <a:pt x="36" y="51"/>
                    <a:pt x="36" y="51"/>
                    <a:pt x="36" y="51"/>
                  </a:cubicBezTo>
                  <a:cubicBezTo>
                    <a:pt x="37" y="54"/>
                    <a:pt x="37" y="54"/>
                    <a:pt x="37" y="54"/>
                  </a:cubicBezTo>
                  <a:cubicBezTo>
                    <a:pt x="38" y="55"/>
                    <a:pt x="38" y="55"/>
                    <a:pt x="38" y="55"/>
                  </a:cubicBezTo>
                  <a:cubicBezTo>
                    <a:pt x="38" y="59"/>
                    <a:pt x="38" y="59"/>
                    <a:pt x="38" y="59"/>
                  </a:cubicBezTo>
                  <a:cubicBezTo>
                    <a:pt x="37" y="61"/>
                    <a:pt x="37" y="61"/>
                    <a:pt x="37" y="61"/>
                  </a:cubicBezTo>
                  <a:cubicBezTo>
                    <a:pt x="14" y="61"/>
                    <a:pt x="14" y="61"/>
                    <a:pt x="14" y="61"/>
                  </a:cubicBezTo>
                  <a:cubicBezTo>
                    <a:pt x="14" y="62"/>
                    <a:pt x="14" y="62"/>
                    <a:pt x="14" y="62"/>
                  </a:cubicBezTo>
                  <a:cubicBezTo>
                    <a:pt x="12" y="62"/>
                    <a:pt x="12" y="62"/>
                    <a:pt x="12" y="62"/>
                  </a:cubicBezTo>
                  <a:cubicBezTo>
                    <a:pt x="12" y="61"/>
                    <a:pt x="12" y="61"/>
                    <a:pt x="12" y="61"/>
                  </a:cubicBezTo>
                  <a:cubicBezTo>
                    <a:pt x="9" y="61"/>
                    <a:pt x="9" y="61"/>
                    <a:pt x="9" y="61"/>
                  </a:cubicBezTo>
                  <a:cubicBezTo>
                    <a:pt x="8" y="63"/>
                    <a:pt x="8" y="63"/>
                    <a:pt x="8" y="63"/>
                  </a:cubicBezTo>
                  <a:cubicBezTo>
                    <a:pt x="7" y="62"/>
                    <a:pt x="7" y="62"/>
                    <a:pt x="7" y="62"/>
                  </a:cubicBezTo>
                  <a:cubicBezTo>
                    <a:pt x="4" y="60"/>
                    <a:pt x="4" y="60"/>
                    <a:pt x="4" y="60"/>
                  </a:cubicBezTo>
                  <a:cubicBezTo>
                    <a:pt x="3" y="61"/>
                    <a:pt x="3" y="61"/>
                    <a:pt x="3" y="61"/>
                  </a:cubicBezTo>
                  <a:cubicBezTo>
                    <a:pt x="2" y="65"/>
                    <a:pt x="2" y="65"/>
                    <a:pt x="2" y="65"/>
                  </a:cubicBezTo>
                  <a:cubicBezTo>
                    <a:pt x="0" y="65"/>
                    <a:pt x="0" y="65"/>
                    <a:pt x="0" y="65"/>
                  </a:cubicBezTo>
                  <a:cubicBezTo>
                    <a:pt x="1" y="67"/>
                    <a:pt x="1" y="67"/>
                    <a:pt x="1" y="67"/>
                  </a:cubicBezTo>
                  <a:cubicBezTo>
                    <a:pt x="1" y="71"/>
                    <a:pt x="1" y="71"/>
                    <a:pt x="1" y="71"/>
                  </a:cubicBezTo>
                  <a:cubicBezTo>
                    <a:pt x="1" y="73"/>
                    <a:pt x="1" y="73"/>
                    <a:pt x="1" y="73"/>
                  </a:cubicBezTo>
                  <a:cubicBezTo>
                    <a:pt x="2" y="74"/>
                    <a:pt x="2" y="74"/>
                    <a:pt x="2" y="74"/>
                  </a:cubicBezTo>
                  <a:cubicBezTo>
                    <a:pt x="2" y="75"/>
                    <a:pt x="2" y="75"/>
                    <a:pt x="2" y="75"/>
                  </a:cubicBezTo>
                  <a:cubicBezTo>
                    <a:pt x="3" y="75"/>
                    <a:pt x="3" y="75"/>
                    <a:pt x="3" y="75"/>
                  </a:cubicBezTo>
                  <a:cubicBezTo>
                    <a:pt x="4" y="75"/>
                    <a:pt x="4" y="75"/>
                    <a:pt x="4" y="75"/>
                  </a:cubicBezTo>
                  <a:cubicBezTo>
                    <a:pt x="4" y="80"/>
                    <a:pt x="4" y="80"/>
                    <a:pt x="4" y="80"/>
                  </a:cubicBezTo>
                  <a:cubicBezTo>
                    <a:pt x="4" y="80"/>
                    <a:pt x="4" y="80"/>
                    <a:pt x="4" y="80"/>
                  </a:cubicBezTo>
                  <a:cubicBezTo>
                    <a:pt x="4" y="80"/>
                    <a:pt x="4" y="80"/>
                    <a:pt x="4" y="80"/>
                  </a:cubicBezTo>
                  <a:cubicBezTo>
                    <a:pt x="4" y="81"/>
                    <a:pt x="4" y="81"/>
                    <a:pt x="4" y="81"/>
                  </a:cubicBezTo>
                  <a:cubicBezTo>
                    <a:pt x="5" y="82"/>
                    <a:pt x="5" y="82"/>
                    <a:pt x="5" y="82"/>
                  </a:cubicBezTo>
                  <a:cubicBezTo>
                    <a:pt x="6" y="82"/>
                    <a:pt x="6" y="82"/>
                    <a:pt x="6" y="82"/>
                  </a:cubicBezTo>
                  <a:cubicBezTo>
                    <a:pt x="6" y="81"/>
                    <a:pt x="6" y="81"/>
                    <a:pt x="6" y="81"/>
                  </a:cubicBezTo>
                  <a:cubicBezTo>
                    <a:pt x="8" y="82"/>
                    <a:pt x="8" y="82"/>
                    <a:pt x="8" y="82"/>
                  </a:cubicBezTo>
                  <a:cubicBezTo>
                    <a:pt x="8" y="83"/>
                    <a:pt x="8" y="83"/>
                    <a:pt x="8" y="83"/>
                  </a:cubicBezTo>
                  <a:cubicBezTo>
                    <a:pt x="10" y="83"/>
                    <a:pt x="10" y="83"/>
                    <a:pt x="10" y="83"/>
                  </a:cubicBezTo>
                  <a:cubicBezTo>
                    <a:pt x="10" y="81"/>
                    <a:pt x="10" y="81"/>
                    <a:pt x="10" y="81"/>
                  </a:cubicBezTo>
                  <a:cubicBezTo>
                    <a:pt x="13" y="82"/>
                    <a:pt x="13" y="82"/>
                    <a:pt x="13" y="82"/>
                  </a:cubicBezTo>
                  <a:cubicBezTo>
                    <a:pt x="13" y="83"/>
                    <a:pt x="13" y="83"/>
                    <a:pt x="13" y="83"/>
                  </a:cubicBezTo>
                  <a:cubicBezTo>
                    <a:pt x="14" y="83"/>
                    <a:pt x="14" y="83"/>
                    <a:pt x="14" y="83"/>
                  </a:cubicBezTo>
                  <a:cubicBezTo>
                    <a:pt x="15" y="81"/>
                    <a:pt x="15" y="81"/>
                    <a:pt x="15" y="81"/>
                  </a:cubicBezTo>
                  <a:cubicBezTo>
                    <a:pt x="15" y="81"/>
                    <a:pt x="15" y="81"/>
                    <a:pt x="15" y="81"/>
                  </a:cubicBezTo>
                  <a:cubicBezTo>
                    <a:pt x="15" y="81"/>
                    <a:pt x="15" y="80"/>
                    <a:pt x="16" y="80"/>
                  </a:cubicBezTo>
                  <a:cubicBezTo>
                    <a:pt x="16" y="80"/>
                    <a:pt x="17" y="80"/>
                    <a:pt x="17" y="80"/>
                  </a:cubicBezTo>
                  <a:cubicBezTo>
                    <a:pt x="17" y="80"/>
                    <a:pt x="17" y="83"/>
                    <a:pt x="17" y="83"/>
                  </a:cubicBezTo>
                  <a:cubicBezTo>
                    <a:pt x="17" y="83"/>
                    <a:pt x="18" y="85"/>
                    <a:pt x="18" y="85"/>
                  </a:cubicBezTo>
                  <a:cubicBezTo>
                    <a:pt x="19" y="85"/>
                    <a:pt x="20" y="85"/>
                    <a:pt x="20" y="85"/>
                  </a:cubicBezTo>
                  <a:cubicBezTo>
                    <a:pt x="20" y="87"/>
                    <a:pt x="20" y="87"/>
                    <a:pt x="20" y="87"/>
                  </a:cubicBezTo>
                  <a:cubicBezTo>
                    <a:pt x="19" y="88"/>
                    <a:pt x="19" y="88"/>
                    <a:pt x="19" y="88"/>
                  </a:cubicBezTo>
                  <a:cubicBezTo>
                    <a:pt x="19" y="89"/>
                    <a:pt x="19" y="89"/>
                    <a:pt x="19" y="89"/>
                  </a:cubicBezTo>
                  <a:cubicBezTo>
                    <a:pt x="22" y="89"/>
                    <a:pt x="22" y="89"/>
                    <a:pt x="22" y="89"/>
                  </a:cubicBezTo>
                  <a:cubicBezTo>
                    <a:pt x="22" y="93"/>
                    <a:pt x="22" y="93"/>
                    <a:pt x="22" y="93"/>
                  </a:cubicBezTo>
                  <a:cubicBezTo>
                    <a:pt x="23" y="93"/>
                    <a:pt x="23" y="93"/>
                    <a:pt x="23" y="93"/>
                  </a:cubicBezTo>
                  <a:cubicBezTo>
                    <a:pt x="23" y="93"/>
                    <a:pt x="24" y="93"/>
                    <a:pt x="24" y="93"/>
                  </a:cubicBezTo>
                  <a:cubicBezTo>
                    <a:pt x="25" y="93"/>
                    <a:pt x="24" y="92"/>
                    <a:pt x="24" y="92"/>
                  </a:cubicBezTo>
                  <a:cubicBezTo>
                    <a:pt x="26" y="92"/>
                    <a:pt x="26" y="92"/>
                    <a:pt x="26" y="92"/>
                  </a:cubicBezTo>
                  <a:cubicBezTo>
                    <a:pt x="26" y="93"/>
                    <a:pt x="26" y="93"/>
                    <a:pt x="26" y="93"/>
                  </a:cubicBezTo>
                  <a:cubicBezTo>
                    <a:pt x="27" y="93"/>
                    <a:pt x="27" y="93"/>
                    <a:pt x="27" y="93"/>
                  </a:cubicBezTo>
                  <a:cubicBezTo>
                    <a:pt x="30" y="94"/>
                    <a:pt x="30" y="94"/>
                    <a:pt x="30" y="94"/>
                  </a:cubicBezTo>
                  <a:cubicBezTo>
                    <a:pt x="31" y="91"/>
                    <a:pt x="31" y="91"/>
                    <a:pt x="31" y="91"/>
                  </a:cubicBezTo>
                  <a:cubicBezTo>
                    <a:pt x="33" y="90"/>
                    <a:pt x="33" y="90"/>
                    <a:pt x="33" y="90"/>
                  </a:cubicBezTo>
                  <a:cubicBezTo>
                    <a:pt x="33" y="93"/>
                    <a:pt x="33" y="93"/>
                    <a:pt x="33" y="93"/>
                  </a:cubicBezTo>
                  <a:cubicBezTo>
                    <a:pt x="37" y="93"/>
                    <a:pt x="37" y="93"/>
                    <a:pt x="37" y="93"/>
                  </a:cubicBezTo>
                  <a:cubicBezTo>
                    <a:pt x="37" y="93"/>
                    <a:pt x="37" y="93"/>
                    <a:pt x="37" y="93"/>
                  </a:cubicBezTo>
                  <a:cubicBezTo>
                    <a:pt x="36" y="93"/>
                    <a:pt x="36" y="93"/>
                    <a:pt x="36" y="93"/>
                  </a:cubicBezTo>
                  <a:cubicBezTo>
                    <a:pt x="37" y="93"/>
                    <a:pt x="37" y="93"/>
                    <a:pt x="37" y="93"/>
                  </a:cubicBezTo>
                  <a:cubicBezTo>
                    <a:pt x="37" y="89"/>
                    <a:pt x="37" y="89"/>
                    <a:pt x="37" y="89"/>
                  </a:cubicBezTo>
                  <a:lnTo>
                    <a:pt x="38" y="8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1" name="Freeform 88"/>
            <p:cNvSpPr>
              <a:spLocks/>
            </p:cNvSpPr>
            <p:nvPr/>
          </p:nvSpPr>
          <p:spPr bwMode="auto">
            <a:xfrm>
              <a:off x="7665691" y="4613424"/>
              <a:ext cx="223838" cy="273050"/>
            </a:xfrm>
            <a:custGeom>
              <a:avLst/>
              <a:gdLst>
                <a:gd name="T0" fmla="*/ 49 w 49"/>
                <a:gd name="T1" fmla="*/ 27 h 60"/>
                <a:gd name="T2" fmla="*/ 46 w 49"/>
                <a:gd name="T3" fmla="*/ 27 h 60"/>
                <a:gd name="T4" fmla="*/ 43 w 49"/>
                <a:gd name="T5" fmla="*/ 26 h 60"/>
                <a:gd name="T6" fmla="*/ 43 w 49"/>
                <a:gd name="T7" fmla="*/ 23 h 60"/>
                <a:gd name="T8" fmla="*/ 41 w 49"/>
                <a:gd name="T9" fmla="*/ 21 h 60"/>
                <a:gd name="T10" fmla="*/ 41 w 49"/>
                <a:gd name="T11" fmla="*/ 19 h 60"/>
                <a:gd name="T12" fmla="*/ 39 w 49"/>
                <a:gd name="T13" fmla="*/ 18 h 60"/>
                <a:gd name="T14" fmla="*/ 38 w 49"/>
                <a:gd name="T15" fmla="*/ 16 h 60"/>
                <a:gd name="T16" fmla="*/ 35 w 49"/>
                <a:gd name="T17" fmla="*/ 14 h 60"/>
                <a:gd name="T18" fmla="*/ 34 w 49"/>
                <a:gd name="T19" fmla="*/ 12 h 60"/>
                <a:gd name="T20" fmla="*/ 32 w 49"/>
                <a:gd name="T21" fmla="*/ 10 h 60"/>
                <a:gd name="T22" fmla="*/ 31 w 49"/>
                <a:gd name="T23" fmla="*/ 6 h 60"/>
                <a:gd name="T24" fmla="*/ 29 w 49"/>
                <a:gd name="T25" fmla="*/ 4 h 60"/>
                <a:gd name="T26" fmla="*/ 28 w 49"/>
                <a:gd name="T27" fmla="*/ 2 h 60"/>
                <a:gd name="T28" fmla="*/ 28 w 49"/>
                <a:gd name="T29" fmla="*/ 2 h 60"/>
                <a:gd name="T30" fmla="*/ 28 w 49"/>
                <a:gd name="T31" fmla="*/ 2 h 60"/>
                <a:gd name="T32" fmla="*/ 28 w 49"/>
                <a:gd name="T33" fmla="*/ 0 h 60"/>
                <a:gd name="T34" fmla="*/ 19 w 49"/>
                <a:gd name="T35" fmla="*/ 0 h 60"/>
                <a:gd name="T36" fmla="*/ 19 w 49"/>
                <a:gd name="T37" fmla="*/ 0 h 60"/>
                <a:gd name="T38" fmla="*/ 19 w 49"/>
                <a:gd name="T39" fmla="*/ 1 h 60"/>
                <a:gd name="T40" fmla="*/ 19 w 49"/>
                <a:gd name="T41" fmla="*/ 0 h 60"/>
                <a:gd name="T42" fmla="*/ 18 w 49"/>
                <a:gd name="T43" fmla="*/ 1 h 60"/>
                <a:gd name="T44" fmla="*/ 16 w 49"/>
                <a:gd name="T45" fmla="*/ 1 h 60"/>
                <a:gd name="T46" fmla="*/ 14 w 49"/>
                <a:gd name="T47" fmla="*/ 3 h 60"/>
                <a:gd name="T48" fmla="*/ 10 w 49"/>
                <a:gd name="T49" fmla="*/ 2 h 60"/>
                <a:gd name="T50" fmla="*/ 9 w 49"/>
                <a:gd name="T51" fmla="*/ 4 h 60"/>
                <a:gd name="T52" fmla="*/ 6 w 49"/>
                <a:gd name="T53" fmla="*/ 4 h 60"/>
                <a:gd name="T54" fmla="*/ 5 w 49"/>
                <a:gd name="T55" fmla="*/ 29 h 60"/>
                <a:gd name="T56" fmla="*/ 0 w 49"/>
                <a:gd name="T57" fmla="*/ 29 h 60"/>
                <a:gd name="T58" fmla="*/ 0 w 49"/>
                <a:gd name="T59" fmla="*/ 47 h 60"/>
                <a:gd name="T60" fmla="*/ 2 w 49"/>
                <a:gd name="T61" fmla="*/ 49 h 60"/>
                <a:gd name="T62" fmla="*/ 3 w 49"/>
                <a:gd name="T63" fmla="*/ 52 h 60"/>
                <a:gd name="T64" fmla="*/ 3 w 49"/>
                <a:gd name="T65" fmla="*/ 54 h 60"/>
                <a:gd name="T66" fmla="*/ 2 w 49"/>
                <a:gd name="T67" fmla="*/ 58 h 60"/>
                <a:gd name="T68" fmla="*/ 2 w 49"/>
                <a:gd name="T69" fmla="*/ 60 h 60"/>
                <a:gd name="T70" fmla="*/ 8 w 49"/>
                <a:gd name="T71" fmla="*/ 60 h 60"/>
                <a:gd name="T72" fmla="*/ 9 w 49"/>
                <a:gd name="T73" fmla="*/ 59 h 60"/>
                <a:gd name="T74" fmla="*/ 11 w 49"/>
                <a:gd name="T75" fmla="*/ 57 h 60"/>
                <a:gd name="T76" fmla="*/ 14 w 49"/>
                <a:gd name="T77" fmla="*/ 55 h 60"/>
                <a:gd name="T78" fmla="*/ 14 w 49"/>
                <a:gd name="T79" fmla="*/ 52 h 60"/>
                <a:gd name="T80" fmla="*/ 15 w 49"/>
                <a:gd name="T81" fmla="*/ 50 h 60"/>
                <a:gd name="T82" fmla="*/ 18 w 49"/>
                <a:gd name="T83" fmla="*/ 50 h 60"/>
                <a:gd name="T84" fmla="*/ 20 w 49"/>
                <a:gd name="T85" fmla="*/ 51 h 60"/>
                <a:gd name="T86" fmla="*/ 21 w 49"/>
                <a:gd name="T87" fmla="*/ 52 h 60"/>
                <a:gd name="T88" fmla="*/ 29 w 49"/>
                <a:gd name="T89" fmla="*/ 52 h 60"/>
                <a:gd name="T90" fmla="*/ 31 w 49"/>
                <a:gd name="T91" fmla="*/ 50 h 60"/>
                <a:gd name="T92" fmla="*/ 31 w 49"/>
                <a:gd name="T93" fmla="*/ 46 h 60"/>
                <a:gd name="T94" fmla="*/ 34 w 49"/>
                <a:gd name="T95" fmla="*/ 46 h 60"/>
                <a:gd name="T96" fmla="*/ 35 w 49"/>
                <a:gd name="T97" fmla="*/ 44 h 60"/>
                <a:gd name="T98" fmla="*/ 37 w 49"/>
                <a:gd name="T99" fmla="*/ 43 h 60"/>
                <a:gd name="T100" fmla="*/ 37 w 49"/>
                <a:gd name="T101" fmla="*/ 41 h 60"/>
                <a:gd name="T102" fmla="*/ 39 w 49"/>
                <a:gd name="T103" fmla="*/ 38 h 60"/>
                <a:gd name="T104" fmla="*/ 42 w 49"/>
                <a:gd name="T105" fmla="*/ 37 h 60"/>
                <a:gd name="T106" fmla="*/ 43 w 49"/>
                <a:gd name="T107" fmla="*/ 34 h 60"/>
                <a:gd name="T108" fmla="*/ 45 w 49"/>
                <a:gd name="T109" fmla="*/ 33 h 60"/>
                <a:gd name="T110" fmla="*/ 48 w 49"/>
                <a:gd name="T111" fmla="*/ 32 h 60"/>
                <a:gd name="T112" fmla="*/ 48 w 49"/>
                <a:gd name="T113" fmla="*/ 31 h 60"/>
                <a:gd name="T114" fmla="*/ 49 w 49"/>
                <a:gd name="T115" fmla="*/ 30 h 60"/>
                <a:gd name="T116" fmla="*/ 49 w 49"/>
                <a:gd name="T117" fmla="*/ 29 h 60"/>
                <a:gd name="T118" fmla="*/ 49 w 49"/>
                <a:gd name="T11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60">
                  <a:moveTo>
                    <a:pt x="49" y="27"/>
                  </a:moveTo>
                  <a:cubicBezTo>
                    <a:pt x="46" y="27"/>
                    <a:pt x="46" y="27"/>
                    <a:pt x="46" y="27"/>
                  </a:cubicBezTo>
                  <a:cubicBezTo>
                    <a:pt x="43" y="26"/>
                    <a:pt x="43" y="26"/>
                    <a:pt x="43" y="26"/>
                  </a:cubicBezTo>
                  <a:cubicBezTo>
                    <a:pt x="43" y="23"/>
                    <a:pt x="43" y="23"/>
                    <a:pt x="43" y="23"/>
                  </a:cubicBezTo>
                  <a:cubicBezTo>
                    <a:pt x="43" y="23"/>
                    <a:pt x="41" y="21"/>
                    <a:pt x="41" y="21"/>
                  </a:cubicBezTo>
                  <a:cubicBezTo>
                    <a:pt x="41" y="20"/>
                    <a:pt x="41" y="19"/>
                    <a:pt x="41" y="19"/>
                  </a:cubicBezTo>
                  <a:cubicBezTo>
                    <a:pt x="39" y="18"/>
                    <a:pt x="39" y="18"/>
                    <a:pt x="39" y="18"/>
                  </a:cubicBezTo>
                  <a:cubicBezTo>
                    <a:pt x="39" y="18"/>
                    <a:pt x="38" y="16"/>
                    <a:pt x="38" y="16"/>
                  </a:cubicBezTo>
                  <a:cubicBezTo>
                    <a:pt x="38" y="15"/>
                    <a:pt x="35" y="15"/>
                    <a:pt x="35" y="14"/>
                  </a:cubicBezTo>
                  <a:cubicBezTo>
                    <a:pt x="35" y="14"/>
                    <a:pt x="34" y="12"/>
                    <a:pt x="34" y="12"/>
                  </a:cubicBezTo>
                  <a:cubicBezTo>
                    <a:pt x="34" y="12"/>
                    <a:pt x="32" y="10"/>
                    <a:pt x="32" y="10"/>
                  </a:cubicBezTo>
                  <a:cubicBezTo>
                    <a:pt x="32" y="9"/>
                    <a:pt x="31" y="6"/>
                    <a:pt x="31" y="6"/>
                  </a:cubicBezTo>
                  <a:cubicBezTo>
                    <a:pt x="29" y="4"/>
                    <a:pt x="29" y="4"/>
                    <a:pt x="29" y="4"/>
                  </a:cubicBezTo>
                  <a:cubicBezTo>
                    <a:pt x="28" y="2"/>
                    <a:pt x="28" y="2"/>
                    <a:pt x="28" y="2"/>
                  </a:cubicBezTo>
                  <a:cubicBezTo>
                    <a:pt x="28" y="2"/>
                    <a:pt x="28" y="2"/>
                    <a:pt x="28" y="2"/>
                  </a:cubicBezTo>
                  <a:cubicBezTo>
                    <a:pt x="28" y="2"/>
                    <a:pt x="28" y="2"/>
                    <a:pt x="28" y="2"/>
                  </a:cubicBezTo>
                  <a:cubicBezTo>
                    <a:pt x="28" y="0"/>
                    <a:pt x="28" y="0"/>
                    <a:pt x="28" y="0"/>
                  </a:cubicBezTo>
                  <a:cubicBezTo>
                    <a:pt x="19" y="0"/>
                    <a:pt x="19" y="0"/>
                    <a:pt x="19" y="0"/>
                  </a:cubicBezTo>
                  <a:cubicBezTo>
                    <a:pt x="19" y="0"/>
                    <a:pt x="19" y="0"/>
                    <a:pt x="19" y="0"/>
                  </a:cubicBezTo>
                  <a:cubicBezTo>
                    <a:pt x="19" y="1"/>
                    <a:pt x="19" y="1"/>
                    <a:pt x="19" y="1"/>
                  </a:cubicBezTo>
                  <a:cubicBezTo>
                    <a:pt x="19" y="0"/>
                    <a:pt x="19" y="0"/>
                    <a:pt x="19" y="0"/>
                  </a:cubicBezTo>
                  <a:cubicBezTo>
                    <a:pt x="18" y="1"/>
                    <a:pt x="18" y="1"/>
                    <a:pt x="18" y="1"/>
                  </a:cubicBezTo>
                  <a:cubicBezTo>
                    <a:pt x="16" y="1"/>
                    <a:pt x="16" y="1"/>
                    <a:pt x="16" y="1"/>
                  </a:cubicBezTo>
                  <a:cubicBezTo>
                    <a:pt x="14" y="3"/>
                    <a:pt x="14" y="3"/>
                    <a:pt x="14" y="3"/>
                  </a:cubicBezTo>
                  <a:cubicBezTo>
                    <a:pt x="10" y="2"/>
                    <a:pt x="10" y="2"/>
                    <a:pt x="10" y="2"/>
                  </a:cubicBezTo>
                  <a:cubicBezTo>
                    <a:pt x="9" y="4"/>
                    <a:pt x="9" y="4"/>
                    <a:pt x="9" y="4"/>
                  </a:cubicBezTo>
                  <a:cubicBezTo>
                    <a:pt x="6" y="4"/>
                    <a:pt x="6" y="4"/>
                    <a:pt x="6" y="4"/>
                  </a:cubicBezTo>
                  <a:cubicBezTo>
                    <a:pt x="5" y="29"/>
                    <a:pt x="5" y="29"/>
                    <a:pt x="5" y="29"/>
                  </a:cubicBezTo>
                  <a:cubicBezTo>
                    <a:pt x="0" y="29"/>
                    <a:pt x="0" y="29"/>
                    <a:pt x="0" y="29"/>
                  </a:cubicBezTo>
                  <a:cubicBezTo>
                    <a:pt x="0" y="47"/>
                    <a:pt x="0" y="47"/>
                    <a:pt x="0" y="47"/>
                  </a:cubicBezTo>
                  <a:cubicBezTo>
                    <a:pt x="2" y="49"/>
                    <a:pt x="2" y="49"/>
                    <a:pt x="2" y="49"/>
                  </a:cubicBezTo>
                  <a:cubicBezTo>
                    <a:pt x="3" y="52"/>
                    <a:pt x="3" y="52"/>
                    <a:pt x="3" y="52"/>
                  </a:cubicBezTo>
                  <a:cubicBezTo>
                    <a:pt x="3" y="54"/>
                    <a:pt x="3" y="54"/>
                    <a:pt x="3" y="54"/>
                  </a:cubicBezTo>
                  <a:cubicBezTo>
                    <a:pt x="2" y="58"/>
                    <a:pt x="2" y="58"/>
                    <a:pt x="2" y="58"/>
                  </a:cubicBezTo>
                  <a:cubicBezTo>
                    <a:pt x="2" y="60"/>
                    <a:pt x="2" y="60"/>
                    <a:pt x="2" y="60"/>
                  </a:cubicBezTo>
                  <a:cubicBezTo>
                    <a:pt x="2" y="60"/>
                    <a:pt x="7" y="60"/>
                    <a:pt x="8" y="60"/>
                  </a:cubicBezTo>
                  <a:cubicBezTo>
                    <a:pt x="8" y="60"/>
                    <a:pt x="9" y="59"/>
                    <a:pt x="9" y="59"/>
                  </a:cubicBezTo>
                  <a:cubicBezTo>
                    <a:pt x="11" y="57"/>
                    <a:pt x="11" y="57"/>
                    <a:pt x="11" y="57"/>
                  </a:cubicBezTo>
                  <a:cubicBezTo>
                    <a:pt x="14" y="55"/>
                    <a:pt x="14" y="55"/>
                    <a:pt x="14" y="55"/>
                  </a:cubicBezTo>
                  <a:cubicBezTo>
                    <a:pt x="14" y="52"/>
                    <a:pt x="14" y="52"/>
                    <a:pt x="14" y="52"/>
                  </a:cubicBezTo>
                  <a:cubicBezTo>
                    <a:pt x="15" y="50"/>
                    <a:pt x="15" y="50"/>
                    <a:pt x="15" y="50"/>
                  </a:cubicBezTo>
                  <a:cubicBezTo>
                    <a:pt x="18" y="50"/>
                    <a:pt x="18" y="50"/>
                    <a:pt x="18" y="50"/>
                  </a:cubicBezTo>
                  <a:cubicBezTo>
                    <a:pt x="20" y="51"/>
                    <a:pt x="20" y="51"/>
                    <a:pt x="20" y="51"/>
                  </a:cubicBezTo>
                  <a:cubicBezTo>
                    <a:pt x="21" y="52"/>
                    <a:pt x="21" y="52"/>
                    <a:pt x="21" y="52"/>
                  </a:cubicBezTo>
                  <a:cubicBezTo>
                    <a:pt x="29" y="52"/>
                    <a:pt x="29" y="52"/>
                    <a:pt x="29" y="52"/>
                  </a:cubicBezTo>
                  <a:cubicBezTo>
                    <a:pt x="31" y="50"/>
                    <a:pt x="31" y="50"/>
                    <a:pt x="31" y="50"/>
                  </a:cubicBezTo>
                  <a:cubicBezTo>
                    <a:pt x="31" y="46"/>
                    <a:pt x="31" y="46"/>
                    <a:pt x="31" y="46"/>
                  </a:cubicBezTo>
                  <a:cubicBezTo>
                    <a:pt x="34" y="46"/>
                    <a:pt x="34" y="46"/>
                    <a:pt x="34" y="46"/>
                  </a:cubicBezTo>
                  <a:cubicBezTo>
                    <a:pt x="35" y="44"/>
                    <a:pt x="35" y="44"/>
                    <a:pt x="35" y="44"/>
                  </a:cubicBezTo>
                  <a:cubicBezTo>
                    <a:pt x="37" y="43"/>
                    <a:pt x="37" y="43"/>
                    <a:pt x="37" y="43"/>
                  </a:cubicBezTo>
                  <a:cubicBezTo>
                    <a:pt x="37" y="41"/>
                    <a:pt x="37" y="41"/>
                    <a:pt x="37" y="41"/>
                  </a:cubicBezTo>
                  <a:cubicBezTo>
                    <a:pt x="39" y="38"/>
                    <a:pt x="39" y="38"/>
                    <a:pt x="39" y="38"/>
                  </a:cubicBezTo>
                  <a:cubicBezTo>
                    <a:pt x="42" y="37"/>
                    <a:pt x="42" y="37"/>
                    <a:pt x="42" y="37"/>
                  </a:cubicBezTo>
                  <a:cubicBezTo>
                    <a:pt x="42" y="37"/>
                    <a:pt x="43" y="35"/>
                    <a:pt x="43" y="34"/>
                  </a:cubicBezTo>
                  <a:cubicBezTo>
                    <a:pt x="44" y="34"/>
                    <a:pt x="45" y="33"/>
                    <a:pt x="45" y="33"/>
                  </a:cubicBezTo>
                  <a:cubicBezTo>
                    <a:pt x="48" y="32"/>
                    <a:pt x="48" y="32"/>
                    <a:pt x="48" y="32"/>
                  </a:cubicBezTo>
                  <a:cubicBezTo>
                    <a:pt x="48" y="31"/>
                    <a:pt x="48" y="31"/>
                    <a:pt x="48" y="31"/>
                  </a:cubicBezTo>
                  <a:cubicBezTo>
                    <a:pt x="49" y="30"/>
                    <a:pt x="49" y="30"/>
                    <a:pt x="49" y="30"/>
                  </a:cubicBezTo>
                  <a:cubicBezTo>
                    <a:pt x="49" y="29"/>
                    <a:pt x="49" y="29"/>
                    <a:pt x="49" y="29"/>
                  </a:cubicBezTo>
                  <a:lnTo>
                    <a:pt x="49" y="2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2" name="Freeform 89"/>
            <p:cNvSpPr>
              <a:spLocks/>
            </p:cNvSpPr>
            <p:nvPr/>
          </p:nvSpPr>
          <p:spPr bwMode="auto">
            <a:xfrm>
              <a:off x="7794278" y="4559449"/>
              <a:ext cx="198438" cy="200025"/>
            </a:xfrm>
            <a:custGeom>
              <a:avLst/>
              <a:gdLst>
                <a:gd name="T0" fmla="*/ 23 w 44"/>
                <a:gd name="T1" fmla="*/ 2 h 44"/>
                <a:gd name="T2" fmla="*/ 22 w 44"/>
                <a:gd name="T3" fmla="*/ 2 h 44"/>
                <a:gd name="T4" fmla="*/ 21 w 44"/>
                <a:gd name="T5" fmla="*/ 6 h 44"/>
                <a:gd name="T6" fmla="*/ 20 w 44"/>
                <a:gd name="T7" fmla="*/ 7 h 44"/>
                <a:gd name="T8" fmla="*/ 17 w 44"/>
                <a:gd name="T9" fmla="*/ 8 h 44"/>
                <a:gd name="T10" fmla="*/ 15 w 44"/>
                <a:gd name="T11" fmla="*/ 10 h 44"/>
                <a:gd name="T12" fmla="*/ 12 w 44"/>
                <a:gd name="T13" fmla="*/ 14 h 44"/>
                <a:gd name="T14" fmla="*/ 11 w 44"/>
                <a:gd name="T15" fmla="*/ 15 h 44"/>
                <a:gd name="T16" fmla="*/ 5 w 44"/>
                <a:gd name="T17" fmla="*/ 16 h 44"/>
                <a:gd name="T18" fmla="*/ 4 w 44"/>
                <a:gd name="T19" fmla="*/ 14 h 44"/>
                <a:gd name="T20" fmla="*/ 0 w 44"/>
                <a:gd name="T21" fmla="*/ 14 h 44"/>
                <a:gd name="T22" fmla="*/ 1 w 44"/>
                <a:gd name="T23" fmla="*/ 16 h 44"/>
                <a:gd name="T24" fmla="*/ 3 w 44"/>
                <a:gd name="T25" fmla="*/ 18 h 44"/>
                <a:gd name="T26" fmla="*/ 4 w 44"/>
                <a:gd name="T27" fmla="*/ 22 h 44"/>
                <a:gd name="T28" fmla="*/ 6 w 44"/>
                <a:gd name="T29" fmla="*/ 24 h 44"/>
                <a:gd name="T30" fmla="*/ 7 w 44"/>
                <a:gd name="T31" fmla="*/ 26 h 44"/>
                <a:gd name="T32" fmla="*/ 10 w 44"/>
                <a:gd name="T33" fmla="*/ 28 h 44"/>
                <a:gd name="T34" fmla="*/ 11 w 44"/>
                <a:gd name="T35" fmla="*/ 30 h 44"/>
                <a:gd name="T36" fmla="*/ 13 w 44"/>
                <a:gd name="T37" fmla="*/ 31 h 44"/>
                <a:gd name="T38" fmla="*/ 13 w 44"/>
                <a:gd name="T39" fmla="*/ 33 h 44"/>
                <a:gd name="T40" fmla="*/ 15 w 44"/>
                <a:gd name="T41" fmla="*/ 35 h 44"/>
                <a:gd name="T42" fmla="*/ 15 w 44"/>
                <a:gd name="T43" fmla="*/ 38 h 44"/>
                <a:gd name="T44" fmla="*/ 18 w 44"/>
                <a:gd name="T45" fmla="*/ 39 h 44"/>
                <a:gd name="T46" fmla="*/ 21 w 44"/>
                <a:gd name="T47" fmla="*/ 39 h 44"/>
                <a:gd name="T48" fmla="*/ 21 w 44"/>
                <a:gd name="T49" fmla="*/ 41 h 44"/>
                <a:gd name="T50" fmla="*/ 21 w 44"/>
                <a:gd name="T51" fmla="*/ 42 h 44"/>
                <a:gd name="T52" fmla="*/ 22 w 44"/>
                <a:gd name="T53" fmla="*/ 41 h 44"/>
                <a:gd name="T54" fmla="*/ 21 w 44"/>
                <a:gd name="T55" fmla="*/ 42 h 44"/>
                <a:gd name="T56" fmla="*/ 22 w 44"/>
                <a:gd name="T57" fmla="*/ 42 h 44"/>
                <a:gd name="T58" fmla="*/ 27 w 44"/>
                <a:gd name="T59" fmla="*/ 42 h 44"/>
                <a:gd name="T60" fmla="*/ 31 w 44"/>
                <a:gd name="T61" fmla="*/ 42 h 44"/>
                <a:gd name="T62" fmla="*/ 32 w 44"/>
                <a:gd name="T63" fmla="*/ 44 h 44"/>
                <a:gd name="T64" fmla="*/ 33 w 44"/>
                <a:gd name="T65" fmla="*/ 44 h 44"/>
                <a:gd name="T66" fmla="*/ 34 w 44"/>
                <a:gd name="T67" fmla="*/ 42 h 44"/>
                <a:gd name="T68" fmla="*/ 37 w 44"/>
                <a:gd name="T69" fmla="*/ 41 h 44"/>
                <a:gd name="T70" fmla="*/ 38 w 44"/>
                <a:gd name="T71" fmla="*/ 38 h 44"/>
                <a:gd name="T72" fmla="*/ 39 w 44"/>
                <a:gd name="T73" fmla="*/ 37 h 44"/>
                <a:gd name="T74" fmla="*/ 41 w 44"/>
                <a:gd name="T75" fmla="*/ 35 h 44"/>
                <a:gd name="T76" fmla="*/ 41 w 44"/>
                <a:gd name="T77" fmla="*/ 32 h 44"/>
                <a:gd name="T78" fmla="*/ 42 w 44"/>
                <a:gd name="T79" fmla="*/ 31 h 44"/>
                <a:gd name="T80" fmla="*/ 44 w 44"/>
                <a:gd name="T81" fmla="*/ 29 h 44"/>
                <a:gd name="T82" fmla="*/ 44 w 44"/>
                <a:gd name="T83" fmla="*/ 25 h 44"/>
                <a:gd name="T84" fmla="*/ 43 w 44"/>
                <a:gd name="T85" fmla="*/ 24 h 44"/>
                <a:gd name="T86" fmla="*/ 42 w 44"/>
                <a:gd name="T87" fmla="*/ 22 h 44"/>
                <a:gd name="T88" fmla="*/ 42 w 44"/>
                <a:gd name="T89" fmla="*/ 21 h 44"/>
                <a:gd name="T90" fmla="*/ 43 w 44"/>
                <a:gd name="T91" fmla="*/ 20 h 44"/>
                <a:gd name="T92" fmla="*/ 43 w 44"/>
                <a:gd name="T93" fmla="*/ 18 h 44"/>
                <a:gd name="T94" fmla="*/ 44 w 44"/>
                <a:gd name="T95" fmla="*/ 12 h 44"/>
                <a:gd name="T96" fmla="*/ 44 w 44"/>
                <a:gd name="T97" fmla="*/ 8 h 44"/>
                <a:gd name="T98" fmla="*/ 43 w 44"/>
                <a:gd name="T99" fmla="*/ 7 h 44"/>
                <a:gd name="T100" fmla="*/ 41 w 44"/>
                <a:gd name="T101" fmla="*/ 6 h 44"/>
                <a:gd name="T102" fmla="*/ 40 w 44"/>
                <a:gd name="T103" fmla="*/ 5 h 44"/>
                <a:gd name="T104" fmla="*/ 38 w 44"/>
                <a:gd name="T105" fmla="*/ 5 h 44"/>
                <a:gd name="T106" fmla="*/ 37 w 44"/>
                <a:gd name="T107" fmla="*/ 4 h 44"/>
                <a:gd name="T108" fmla="*/ 35 w 44"/>
                <a:gd name="T109" fmla="*/ 4 h 44"/>
                <a:gd name="T110" fmla="*/ 35 w 44"/>
                <a:gd name="T111" fmla="*/ 2 h 44"/>
                <a:gd name="T112" fmla="*/ 32 w 44"/>
                <a:gd name="T113" fmla="*/ 3 h 44"/>
                <a:gd name="T114" fmla="*/ 31 w 44"/>
                <a:gd name="T115" fmla="*/ 2 h 44"/>
                <a:gd name="T116" fmla="*/ 30 w 44"/>
                <a:gd name="T117" fmla="*/ 2 h 44"/>
                <a:gd name="T118" fmla="*/ 29 w 44"/>
                <a:gd name="T119" fmla="*/ 0 h 44"/>
                <a:gd name="T120" fmla="*/ 24 w 44"/>
                <a:gd name="T121" fmla="*/ 0 h 44"/>
                <a:gd name="T122" fmla="*/ 23 w 44"/>
                <a:gd name="T12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4">
                  <a:moveTo>
                    <a:pt x="23" y="2"/>
                  </a:moveTo>
                  <a:cubicBezTo>
                    <a:pt x="22" y="2"/>
                    <a:pt x="22" y="2"/>
                    <a:pt x="22" y="2"/>
                  </a:cubicBezTo>
                  <a:cubicBezTo>
                    <a:pt x="21" y="6"/>
                    <a:pt x="21" y="6"/>
                    <a:pt x="21" y="6"/>
                  </a:cubicBezTo>
                  <a:cubicBezTo>
                    <a:pt x="20" y="7"/>
                    <a:pt x="20" y="7"/>
                    <a:pt x="20" y="7"/>
                  </a:cubicBezTo>
                  <a:cubicBezTo>
                    <a:pt x="17" y="8"/>
                    <a:pt x="17" y="8"/>
                    <a:pt x="17" y="8"/>
                  </a:cubicBezTo>
                  <a:cubicBezTo>
                    <a:pt x="15" y="10"/>
                    <a:pt x="15" y="10"/>
                    <a:pt x="15" y="10"/>
                  </a:cubicBezTo>
                  <a:cubicBezTo>
                    <a:pt x="12" y="14"/>
                    <a:pt x="12" y="14"/>
                    <a:pt x="12" y="14"/>
                  </a:cubicBezTo>
                  <a:cubicBezTo>
                    <a:pt x="11" y="15"/>
                    <a:pt x="11" y="15"/>
                    <a:pt x="11" y="15"/>
                  </a:cubicBezTo>
                  <a:cubicBezTo>
                    <a:pt x="5" y="16"/>
                    <a:pt x="5" y="16"/>
                    <a:pt x="5" y="16"/>
                  </a:cubicBezTo>
                  <a:cubicBezTo>
                    <a:pt x="4" y="14"/>
                    <a:pt x="4" y="14"/>
                    <a:pt x="4" y="14"/>
                  </a:cubicBezTo>
                  <a:cubicBezTo>
                    <a:pt x="0" y="14"/>
                    <a:pt x="0" y="14"/>
                    <a:pt x="0" y="14"/>
                  </a:cubicBezTo>
                  <a:cubicBezTo>
                    <a:pt x="1" y="16"/>
                    <a:pt x="1" y="16"/>
                    <a:pt x="1" y="16"/>
                  </a:cubicBezTo>
                  <a:cubicBezTo>
                    <a:pt x="3" y="18"/>
                    <a:pt x="3" y="18"/>
                    <a:pt x="3" y="18"/>
                  </a:cubicBezTo>
                  <a:cubicBezTo>
                    <a:pt x="3" y="18"/>
                    <a:pt x="4" y="21"/>
                    <a:pt x="4" y="22"/>
                  </a:cubicBezTo>
                  <a:cubicBezTo>
                    <a:pt x="4" y="22"/>
                    <a:pt x="6" y="24"/>
                    <a:pt x="6" y="24"/>
                  </a:cubicBezTo>
                  <a:cubicBezTo>
                    <a:pt x="6" y="24"/>
                    <a:pt x="7" y="26"/>
                    <a:pt x="7" y="26"/>
                  </a:cubicBezTo>
                  <a:cubicBezTo>
                    <a:pt x="7" y="27"/>
                    <a:pt x="10" y="27"/>
                    <a:pt x="10" y="28"/>
                  </a:cubicBezTo>
                  <a:cubicBezTo>
                    <a:pt x="10" y="28"/>
                    <a:pt x="11" y="30"/>
                    <a:pt x="11" y="30"/>
                  </a:cubicBezTo>
                  <a:cubicBezTo>
                    <a:pt x="13" y="31"/>
                    <a:pt x="13" y="31"/>
                    <a:pt x="13" y="31"/>
                  </a:cubicBezTo>
                  <a:cubicBezTo>
                    <a:pt x="13" y="31"/>
                    <a:pt x="13" y="32"/>
                    <a:pt x="13" y="33"/>
                  </a:cubicBezTo>
                  <a:cubicBezTo>
                    <a:pt x="13" y="33"/>
                    <a:pt x="15" y="35"/>
                    <a:pt x="15" y="35"/>
                  </a:cubicBezTo>
                  <a:cubicBezTo>
                    <a:pt x="15" y="38"/>
                    <a:pt x="15" y="38"/>
                    <a:pt x="15" y="38"/>
                  </a:cubicBezTo>
                  <a:cubicBezTo>
                    <a:pt x="18" y="39"/>
                    <a:pt x="18" y="39"/>
                    <a:pt x="18" y="39"/>
                  </a:cubicBezTo>
                  <a:cubicBezTo>
                    <a:pt x="21" y="39"/>
                    <a:pt x="21" y="39"/>
                    <a:pt x="21" y="39"/>
                  </a:cubicBezTo>
                  <a:cubicBezTo>
                    <a:pt x="21" y="41"/>
                    <a:pt x="21" y="41"/>
                    <a:pt x="21" y="41"/>
                  </a:cubicBezTo>
                  <a:cubicBezTo>
                    <a:pt x="21" y="42"/>
                    <a:pt x="21" y="42"/>
                    <a:pt x="21" y="42"/>
                  </a:cubicBezTo>
                  <a:cubicBezTo>
                    <a:pt x="22" y="41"/>
                    <a:pt x="22" y="41"/>
                    <a:pt x="22" y="41"/>
                  </a:cubicBezTo>
                  <a:cubicBezTo>
                    <a:pt x="21" y="42"/>
                    <a:pt x="21" y="42"/>
                    <a:pt x="21" y="42"/>
                  </a:cubicBezTo>
                  <a:cubicBezTo>
                    <a:pt x="22" y="42"/>
                    <a:pt x="22" y="42"/>
                    <a:pt x="22" y="42"/>
                  </a:cubicBezTo>
                  <a:cubicBezTo>
                    <a:pt x="27" y="42"/>
                    <a:pt x="27" y="42"/>
                    <a:pt x="27" y="42"/>
                  </a:cubicBezTo>
                  <a:cubicBezTo>
                    <a:pt x="31" y="42"/>
                    <a:pt x="31" y="42"/>
                    <a:pt x="31" y="42"/>
                  </a:cubicBezTo>
                  <a:cubicBezTo>
                    <a:pt x="32" y="44"/>
                    <a:pt x="32" y="44"/>
                    <a:pt x="32" y="44"/>
                  </a:cubicBezTo>
                  <a:cubicBezTo>
                    <a:pt x="33" y="44"/>
                    <a:pt x="33" y="44"/>
                    <a:pt x="33" y="44"/>
                  </a:cubicBezTo>
                  <a:cubicBezTo>
                    <a:pt x="34" y="42"/>
                    <a:pt x="34" y="42"/>
                    <a:pt x="34" y="42"/>
                  </a:cubicBezTo>
                  <a:cubicBezTo>
                    <a:pt x="37" y="41"/>
                    <a:pt x="37" y="41"/>
                    <a:pt x="37" y="41"/>
                  </a:cubicBezTo>
                  <a:cubicBezTo>
                    <a:pt x="38" y="38"/>
                    <a:pt x="38" y="38"/>
                    <a:pt x="38" y="38"/>
                  </a:cubicBezTo>
                  <a:cubicBezTo>
                    <a:pt x="39" y="37"/>
                    <a:pt x="39" y="37"/>
                    <a:pt x="39" y="37"/>
                  </a:cubicBezTo>
                  <a:cubicBezTo>
                    <a:pt x="41" y="35"/>
                    <a:pt x="41" y="35"/>
                    <a:pt x="41" y="35"/>
                  </a:cubicBezTo>
                  <a:cubicBezTo>
                    <a:pt x="41" y="32"/>
                    <a:pt x="41" y="32"/>
                    <a:pt x="41" y="32"/>
                  </a:cubicBezTo>
                  <a:cubicBezTo>
                    <a:pt x="42" y="31"/>
                    <a:pt x="42" y="31"/>
                    <a:pt x="42" y="31"/>
                  </a:cubicBezTo>
                  <a:cubicBezTo>
                    <a:pt x="44" y="29"/>
                    <a:pt x="44" y="29"/>
                    <a:pt x="44" y="29"/>
                  </a:cubicBezTo>
                  <a:cubicBezTo>
                    <a:pt x="44" y="25"/>
                    <a:pt x="44" y="25"/>
                    <a:pt x="44" y="25"/>
                  </a:cubicBezTo>
                  <a:cubicBezTo>
                    <a:pt x="43" y="24"/>
                    <a:pt x="43" y="24"/>
                    <a:pt x="43" y="24"/>
                  </a:cubicBezTo>
                  <a:cubicBezTo>
                    <a:pt x="42" y="22"/>
                    <a:pt x="42" y="22"/>
                    <a:pt x="42" y="22"/>
                  </a:cubicBezTo>
                  <a:cubicBezTo>
                    <a:pt x="42" y="21"/>
                    <a:pt x="42" y="21"/>
                    <a:pt x="42" y="21"/>
                  </a:cubicBezTo>
                  <a:cubicBezTo>
                    <a:pt x="43" y="20"/>
                    <a:pt x="43" y="20"/>
                    <a:pt x="43" y="20"/>
                  </a:cubicBezTo>
                  <a:cubicBezTo>
                    <a:pt x="43" y="18"/>
                    <a:pt x="43" y="18"/>
                    <a:pt x="43" y="18"/>
                  </a:cubicBezTo>
                  <a:cubicBezTo>
                    <a:pt x="44" y="12"/>
                    <a:pt x="44" y="12"/>
                    <a:pt x="44" y="12"/>
                  </a:cubicBezTo>
                  <a:cubicBezTo>
                    <a:pt x="44" y="8"/>
                    <a:pt x="44" y="8"/>
                    <a:pt x="44" y="8"/>
                  </a:cubicBezTo>
                  <a:cubicBezTo>
                    <a:pt x="43" y="7"/>
                    <a:pt x="43" y="7"/>
                    <a:pt x="43" y="7"/>
                  </a:cubicBezTo>
                  <a:cubicBezTo>
                    <a:pt x="41" y="6"/>
                    <a:pt x="41" y="6"/>
                    <a:pt x="41" y="6"/>
                  </a:cubicBezTo>
                  <a:cubicBezTo>
                    <a:pt x="40" y="5"/>
                    <a:pt x="40" y="5"/>
                    <a:pt x="40" y="5"/>
                  </a:cubicBezTo>
                  <a:cubicBezTo>
                    <a:pt x="38" y="5"/>
                    <a:pt x="38" y="5"/>
                    <a:pt x="38" y="5"/>
                  </a:cubicBezTo>
                  <a:cubicBezTo>
                    <a:pt x="37" y="4"/>
                    <a:pt x="37" y="4"/>
                    <a:pt x="37" y="4"/>
                  </a:cubicBezTo>
                  <a:cubicBezTo>
                    <a:pt x="35" y="4"/>
                    <a:pt x="35" y="4"/>
                    <a:pt x="35" y="4"/>
                  </a:cubicBezTo>
                  <a:cubicBezTo>
                    <a:pt x="35" y="2"/>
                    <a:pt x="35" y="2"/>
                    <a:pt x="35" y="2"/>
                  </a:cubicBezTo>
                  <a:cubicBezTo>
                    <a:pt x="32" y="3"/>
                    <a:pt x="32" y="3"/>
                    <a:pt x="32" y="3"/>
                  </a:cubicBezTo>
                  <a:cubicBezTo>
                    <a:pt x="31" y="2"/>
                    <a:pt x="31" y="2"/>
                    <a:pt x="31" y="2"/>
                  </a:cubicBezTo>
                  <a:cubicBezTo>
                    <a:pt x="30" y="2"/>
                    <a:pt x="30" y="2"/>
                    <a:pt x="30" y="2"/>
                  </a:cubicBezTo>
                  <a:cubicBezTo>
                    <a:pt x="29" y="0"/>
                    <a:pt x="29" y="0"/>
                    <a:pt x="29" y="0"/>
                  </a:cubicBezTo>
                  <a:cubicBezTo>
                    <a:pt x="24" y="0"/>
                    <a:pt x="24" y="0"/>
                    <a:pt x="24" y="0"/>
                  </a:cubicBezTo>
                  <a:lnTo>
                    <a:pt x="23" y="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3" name="Freeform 90"/>
            <p:cNvSpPr>
              <a:spLocks/>
            </p:cNvSpPr>
            <p:nvPr/>
          </p:nvSpPr>
          <p:spPr bwMode="auto">
            <a:xfrm>
              <a:off x="7529166" y="3794274"/>
              <a:ext cx="328613" cy="241300"/>
            </a:xfrm>
            <a:custGeom>
              <a:avLst/>
              <a:gdLst>
                <a:gd name="T0" fmla="*/ 41 w 72"/>
                <a:gd name="T1" fmla="*/ 2 h 53"/>
                <a:gd name="T2" fmla="*/ 38 w 72"/>
                <a:gd name="T3" fmla="*/ 6 h 53"/>
                <a:gd name="T4" fmla="*/ 34 w 72"/>
                <a:gd name="T5" fmla="*/ 10 h 53"/>
                <a:gd name="T6" fmla="*/ 26 w 72"/>
                <a:gd name="T7" fmla="*/ 13 h 53"/>
                <a:gd name="T8" fmla="*/ 25 w 72"/>
                <a:gd name="T9" fmla="*/ 15 h 53"/>
                <a:gd name="T10" fmla="*/ 21 w 72"/>
                <a:gd name="T11" fmla="*/ 19 h 53"/>
                <a:gd name="T12" fmla="*/ 14 w 72"/>
                <a:gd name="T13" fmla="*/ 20 h 53"/>
                <a:gd name="T14" fmla="*/ 8 w 72"/>
                <a:gd name="T15" fmla="*/ 21 h 53"/>
                <a:gd name="T16" fmla="*/ 6 w 72"/>
                <a:gd name="T17" fmla="*/ 22 h 53"/>
                <a:gd name="T18" fmla="*/ 5 w 72"/>
                <a:gd name="T19" fmla="*/ 24 h 53"/>
                <a:gd name="T20" fmla="*/ 3 w 72"/>
                <a:gd name="T21" fmla="*/ 26 h 53"/>
                <a:gd name="T22" fmla="*/ 1 w 72"/>
                <a:gd name="T23" fmla="*/ 31 h 53"/>
                <a:gd name="T24" fmla="*/ 1 w 72"/>
                <a:gd name="T25" fmla="*/ 36 h 53"/>
                <a:gd name="T26" fmla="*/ 2 w 72"/>
                <a:gd name="T27" fmla="*/ 41 h 53"/>
                <a:gd name="T28" fmla="*/ 3 w 72"/>
                <a:gd name="T29" fmla="*/ 44 h 53"/>
                <a:gd name="T30" fmla="*/ 8 w 72"/>
                <a:gd name="T31" fmla="*/ 49 h 53"/>
                <a:gd name="T32" fmla="*/ 10 w 72"/>
                <a:gd name="T33" fmla="*/ 53 h 53"/>
                <a:gd name="T34" fmla="*/ 10 w 72"/>
                <a:gd name="T35" fmla="*/ 53 h 53"/>
                <a:gd name="T36" fmla="*/ 11 w 72"/>
                <a:gd name="T37" fmla="*/ 53 h 53"/>
                <a:gd name="T38" fmla="*/ 11 w 72"/>
                <a:gd name="T39" fmla="*/ 51 h 53"/>
                <a:gd name="T40" fmla="*/ 12 w 72"/>
                <a:gd name="T41" fmla="*/ 47 h 53"/>
                <a:gd name="T42" fmla="*/ 13 w 72"/>
                <a:gd name="T43" fmla="*/ 47 h 53"/>
                <a:gd name="T44" fmla="*/ 15 w 72"/>
                <a:gd name="T45" fmla="*/ 46 h 53"/>
                <a:gd name="T46" fmla="*/ 18 w 72"/>
                <a:gd name="T47" fmla="*/ 46 h 53"/>
                <a:gd name="T48" fmla="*/ 20 w 72"/>
                <a:gd name="T49" fmla="*/ 47 h 53"/>
                <a:gd name="T50" fmla="*/ 23 w 72"/>
                <a:gd name="T51" fmla="*/ 47 h 53"/>
                <a:gd name="T52" fmla="*/ 23 w 72"/>
                <a:gd name="T53" fmla="*/ 46 h 53"/>
                <a:gd name="T54" fmla="*/ 24 w 72"/>
                <a:gd name="T55" fmla="*/ 42 h 53"/>
                <a:gd name="T56" fmla="*/ 26 w 72"/>
                <a:gd name="T57" fmla="*/ 38 h 53"/>
                <a:gd name="T58" fmla="*/ 32 w 72"/>
                <a:gd name="T59" fmla="*/ 40 h 53"/>
                <a:gd name="T60" fmla="*/ 38 w 72"/>
                <a:gd name="T61" fmla="*/ 42 h 53"/>
                <a:gd name="T62" fmla="*/ 44 w 72"/>
                <a:gd name="T63" fmla="*/ 43 h 53"/>
                <a:gd name="T64" fmla="*/ 46 w 72"/>
                <a:gd name="T65" fmla="*/ 40 h 53"/>
                <a:gd name="T66" fmla="*/ 50 w 72"/>
                <a:gd name="T67" fmla="*/ 40 h 53"/>
                <a:gd name="T68" fmla="*/ 54 w 72"/>
                <a:gd name="T69" fmla="*/ 38 h 53"/>
                <a:gd name="T70" fmla="*/ 57 w 72"/>
                <a:gd name="T71" fmla="*/ 38 h 53"/>
                <a:gd name="T72" fmla="*/ 61 w 72"/>
                <a:gd name="T73" fmla="*/ 36 h 53"/>
                <a:gd name="T74" fmla="*/ 65 w 72"/>
                <a:gd name="T75" fmla="*/ 37 h 53"/>
                <a:gd name="T76" fmla="*/ 70 w 72"/>
                <a:gd name="T77" fmla="*/ 37 h 53"/>
                <a:gd name="T78" fmla="*/ 72 w 72"/>
                <a:gd name="T79" fmla="*/ 37 h 53"/>
                <a:gd name="T80" fmla="*/ 70 w 72"/>
                <a:gd name="T81" fmla="*/ 34 h 53"/>
                <a:gd name="T82" fmla="*/ 66 w 72"/>
                <a:gd name="T83" fmla="*/ 30 h 53"/>
                <a:gd name="T84" fmla="*/ 66 w 72"/>
                <a:gd name="T85" fmla="*/ 27 h 53"/>
                <a:gd name="T86" fmla="*/ 63 w 72"/>
                <a:gd name="T87" fmla="*/ 24 h 53"/>
                <a:gd name="T88" fmla="*/ 58 w 72"/>
                <a:gd name="T89" fmla="*/ 18 h 53"/>
                <a:gd name="T90" fmla="*/ 53 w 72"/>
                <a:gd name="T91" fmla="*/ 16 h 53"/>
                <a:gd name="T92" fmla="*/ 51 w 72"/>
                <a:gd name="T93" fmla="*/ 13 h 53"/>
                <a:gd name="T94" fmla="*/ 51 w 72"/>
                <a:gd name="T95" fmla="*/ 7 h 53"/>
                <a:gd name="T96" fmla="*/ 49 w 72"/>
                <a:gd name="T97" fmla="*/ 3 h 53"/>
                <a:gd name="T98" fmla="*/ 47 w 72"/>
                <a:gd name="T99" fmla="*/ 1 h 53"/>
                <a:gd name="T100" fmla="*/ 47 w 72"/>
                <a:gd name="T101" fmla="*/ 1 h 53"/>
                <a:gd name="T102" fmla="*/ 47 w 72"/>
                <a:gd name="T103" fmla="*/ 1 h 53"/>
                <a:gd name="T104" fmla="*/ 47 w 72"/>
                <a:gd name="T105" fmla="*/ 0 h 53"/>
                <a:gd name="T106" fmla="*/ 41 w 72"/>
                <a:gd name="T10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53">
                  <a:moveTo>
                    <a:pt x="41" y="2"/>
                  </a:moveTo>
                  <a:cubicBezTo>
                    <a:pt x="40" y="4"/>
                    <a:pt x="40" y="4"/>
                    <a:pt x="38" y="6"/>
                  </a:cubicBezTo>
                  <a:cubicBezTo>
                    <a:pt x="35" y="8"/>
                    <a:pt x="36" y="9"/>
                    <a:pt x="34" y="10"/>
                  </a:cubicBezTo>
                  <a:cubicBezTo>
                    <a:pt x="32" y="12"/>
                    <a:pt x="27" y="13"/>
                    <a:pt x="26" y="13"/>
                  </a:cubicBezTo>
                  <a:cubicBezTo>
                    <a:pt x="25" y="13"/>
                    <a:pt x="25" y="13"/>
                    <a:pt x="25" y="15"/>
                  </a:cubicBezTo>
                  <a:cubicBezTo>
                    <a:pt x="24" y="18"/>
                    <a:pt x="22" y="18"/>
                    <a:pt x="21" y="19"/>
                  </a:cubicBezTo>
                  <a:cubicBezTo>
                    <a:pt x="20" y="20"/>
                    <a:pt x="16" y="20"/>
                    <a:pt x="14" y="20"/>
                  </a:cubicBezTo>
                  <a:cubicBezTo>
                    <a:pt x="12" y="21"/>
                    <a:pt x="8" y="21"/>
                    <a:pt x="8" y="21"/>
                  </a:cubicBezTo>
                  <a:cubicBezTo>
                    <a:pt x="7" y="21"/>
                    <a:pt x="6" y="22"/>
                    <a:pt x="6" y="22"/>
                  </a:cubicBezTo>
                  <a:cubicBezTo>
                    <a:pt x="6" y="22"/>
                    <a:pt x="5" y="23"/>
                    <a:pt x="5" y="24"/>
                  </a:cubicBezTo>
                  <a:cubicBezTo>
                    <a:pt x="4" y="24"/>
                    <a:pt x="4" y="25"/>
                    <a:pt x="3" y="26"/>
                  </a:cubicBezTo>
                  <a:cubicBezTo>
                    <a:pt x="2" y="27"/>
                    <a:pt x="2" y="30"/>
                    <a:pt x="1" y="31"/>
                  </a:cubicBezTo>
                  <a:cubicBezTo>
                    <a:pt x="0" y="33"/>
                    <a:pt x="1" y="34"/>
                    <a:pt x="1" y="36"/>
                  </a:cubicBezTo>
                  <a:cubicBezTo>
                    <a:pt x="1" y="38"/>
                    <a:pt x="2" y="39"/>
                    <a:pt x="2" y="41"/>
                  </a:cubicBezTo>
                  <a:cubicBezTo>
                    <a:pt x="3" y="44"/>
                    <a:pt x="3" y="42"/>
                    <a:pt x="3" y="44"/>
                  </a:cubicBezTo>
                  <a:cubicBezTo>
                    <a:pt x="4" y="46"/>
                    <a:pt x="6" y="48"/>
                    <a:pt x="8" y="49"/>
                  </a:cubicBezTo>
                  <a:cubicBezTo>
                    <a:pt x="9" y="51"/>
                    <a:pt x="9" y="51"/>
                    <a:pt x="10" y="53"/>
                  </a:cubicBezTo>
                  <a:cubicBezTo>
                    <a:pt x="10" y="53"/>
                    <a:pt x="10" y="53"/>
                    <a:pt x="10" y="53"/>
                  </a:cubicBezTo>
                  <a:cubicBezTo>
                    <a:pt x="11" y="53"/>
                    <a:pt x="11" y="53"/>
                    <a:pt x="11" y="53"/>
                  </a:cubicBezTo>
                  <a:cubicBezTo>
                    <a:pt x="11" y="51"/>
                    <a:pt x="11" y="51"/>
                    <a:pt x="11" y="51"/>
                  </a:cubicBezTo>
                  <a:cubicBezTo>
                    <a:pt x="12" y="47"/>
                    <a:pt x="12" y="47"/>
                    <a:pt x="12" y="47"/>
                  </a:cubicBezTo>
                  <a:cubicBezTo>
                    <a:pt x="13" y="47"/>
                    <a:pt x="13" y="47"/>
                    <a:pt x="13" y="47"/>
                  </a:cubicBezTo>
                  <a:cubicBezTo>
                    <a:pt x="15" y="46"/>
                    <a:pt x="15" y="46"/>
                    <a:pt x="15" y="46"/>
                  </a:cubicBezTo>
                  <a:cubicBezTo>
                    <a:pt x="18" y="46"/>
                    <a:pt x="18" y="46"/>
                    <a:pt x="18" y="46"/>
                  </a:cubicBezTo>
                  <a:cubicBezTo>
                    <a:pt x="20" y="47"/>
                    <a:pt x="20" y="47"/>
                    <a:pt x="20" y="47"/>
                  </a:cubicBezTo>
                  <a:cubicBezTo>
                    <a:pt x="23" y="47"/>
                    <a:pt x="23" y="47"/>
                    <a:pt x="23" y="47"/>
                  </a:cubicBezTo>
                  <a:cubicBezTo>
                    <a:pt x="23" y="47"/>
                    <a:pt x="23" y="46"/>
                    <a:pt x="23" y="46"/>
                  </a:cubicBezTo>
                  <a:cubicBezTo>
                    <a:pt x="23" y="44"/>
                    <a:pt x="23" y="43"/>
                    <a:pt x="24" y="42"/>
                  </a:cubicBezTo>
                  <a:cubicBezTo>
                    <a:pt x="24" y="40"/>
                    <a:pt x="25" y="39"/>
                    <a:pt x="26" y="38"/>
                  </a:cubicBezTo>
                  <a:cubicBezTo>
                    <a:pt x="27" y="37"/>
                    <a:pt x="31" y="39"/>
                    <a:pt x="32" y="40"/>
                  </a:cubicBezTo>
                  <a:cubicBezTo>
                    <a:pt x="34" y="42"/>
                    <a:pt x="35" y="43"/>
                    <a:pt x="38" y="42"/>
                  </a:cubicBezTo>
                  <a:cubicBezTo>
                    <a:pt x="41" y="42"/>
                    <a:pt x="41" y="43"/>
                    <a:pt x="44" y="43"/>
                  </a:cubicBezTo>
                  <a:cubicBezTo>
                    <a:pt x="46" y="43"/>
                    <a:pt x="46" y="41"/>
                    <a:pt x="46" y="40"/>
                  </a:cubicBezTo>
                  <a:cubicBezTo>
                    <a:pt x="47" y="39"/>
                    <a:pt x="48" y="40"/>
                    <a:pt x="50" y="40"/>
                  </a:cubicBezTo>
                  <a:cubicBezTo>
                    <a:pt x="52" y="40"/>
                    <a:pt x="52" y="40"/>
                    <a:pt x="54" y="38"/>
                  </a:cubicBezTo>
                  <a:cubicBezTo>
                    <a:pt x="56" y="36"/>
                    <a:pt x="56" y="39"/>
                    <a:pt x="57" y="38"/>
                  </a:cubicBezTo>
                  <a:cubicBezTo>
                    <a:pt x="59" y="38"/>
                    <a:pt x="60" y="37"/>
                    <a:pt x="61" y="36"/>
                  </a:cubicBezTo>
                  <a:cubicBezTo>
                    <a:pt x="62" y="35"/>
                    <a:pt x="64" y="37"/>
                    <a:pt x="65" y="37"/>
                  </a:cubicBezTo>
                  <a:cubicBezTo>
                    <a:pt x="67" y="37"/>
                    <a:pt x="68" y="38"/>
                    <a:pt x="70" y="37"/>
                  </a:cubicBezTo>
                  <a:cubicBezTo>
                    <a:pt x="71" y="37"/>
                    <a:pt x="71" y="37"/>
                    <a:pt x="72" y="37"/>
                  </a:cubicBezTo>
                  <a:cubicBezTo>
                    <a:pt x="71" y="36"/>
                    <a:pt x="71" y="35"/>
                    <a:pt x="70" y="34"/>
                  </a:cubicBezTo>
                  <a:cubicBezTo>
                    <a:pt x="70" y="33"/>
                    <a:pt x="67" y="32"/>
                    <a:pt x="66" y="30"/>
                  </a:cubicBezTo>
                  <a:cubicBezTo>
                    <a:pt x="66" y="29"/>
                    <a:pt x="67" y="28"/>
                    <a:pt x="66" y="27"/>
                  </a:cubicBezTo>
                  <a:cubicBezTo>
                    <a:pt x="65" y="26"/>
                    <a:pt x="65" y="26"/>
                    <a:pt x="63" y="24"/>
                  </a:cubicBezTo>
                  <a:cubicBezTo>
                    <a:pt x="60" y="23"/>
                    <a:pt x="60" y="20"/>
                    <a:pt x="58" y="18"/>
                  </a:cubicBezTo>
                  <a:cubicBezTo>
                    <a:pt x="56" y="17"/>
                    <a:pt x="54" y="18"/>
                    <a:pt x="53" y="16"/>
                  </a:cubicBezTo>
                  <a:cubicBezTo>
                    <a:pt x="53" y="15"/>
                    <a:pt x="52" y="16"/>
                    <a:pt x="51" y="13"/>
                  </a:cubicBezTo>
                  <a:cubicBezTo>
                    <a:pt x="50" y="11"/>
                    <a:pt x="52" y="9"/>
                    <a:pt x="51" y="7"/>
                  </a:cubicBezTo>
                  <a:cubicBezTo>
                    <a:pt x="50" y="6"/>
                    <a:pt x="50" y="5"/>
                    <a:pt x="49" y="3"/>
                  </a:cubicBezTo>
                  <a:cubicBezTo>
                    <a:pt x="48" y="2"/>
                    <a:pt x="48" y="1"/>
                    <a:pt x="47" y="1"/>
                  </a:cubicBezTo>
                  <a:cubicBezTo>
                    <a:pt x="47" y="1"/>
                    <a:pt x="47" y="1"/>
                    <a:pt x="47" y="1"/>
                  </a:cubicBezTo>
                  <a:cubicBezTo>
                    <a:pt x="47" y="1"/>
                    <a:pt x="47" y="1"/>
                    <a:pt x="47" y="1"/>
                  </a:cubicBezTo>
                  <a:cubicBezTo>
                    <a:pt x="47" y="1"/>
                    <a:pt x="47" y="1"/>
                    <a:pt x="47" y="0"/>
                  </a:cubicBezTo>
                  <a:cubicBezTo>
                    <a:pt x="45" y="0"/>
                    <a:pt x="42" y="0"/>
                    <a:pt x="4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4" name="Freeform 91"/>
            <p:cNvSpPr>
              <a:spLocks/>
            </p:cNvSpPr>
            <p:nvPr/>
          </p:nvSpPr>
          <p:spPr bwMode="auto">
            <a:xfrm>
              <a:off x="7506941" y="3438674"/>
              <a:ext cx="263525" cy="455613"/>
            </a:xfrm>
            <a:custGeom>
              <a:avLst/>
              <a:gdLst>
                <a:gd name="T0" fmla="*/ 39 w 58"/>
                <a:gd name="T1" fmla="*/ 14 h 100"/>
                <a:gd name="T2" fmla="*/ 26 w 58"/>
                <a:gd name="T3" fmla="*/ 7 h 100"/>
                <a:gd name="T4" fmla="*/ 15 w 58"/>
                <a:gd name="T5" fmla="*/ 0 h 100"/>
                <a:gd name="T6" fmla="*/ 9 w 58"/>
                <a:gd name="T7" fmla="*/ 2 h 100"/>
                <a:gd name="T8" fmla="*/ 7 w 58"/>
                <a:gd name="T9" fmla="*/ 6 h 100"/>
                <a:gd name="T10" fmla="*/ 8 w 58"/>
                <a:gd name="T11" fmla="*/ 11 h 100"/>
                <a:gd name="T12" fmla="*/ 11 w 58"/>
                <a:gd name="T13" fmla="*/ 16 h 100"/>
                <a:gd name="T14" fmla="*/ 12 w 58"/>
                <a:gd name="T15" fmla="*/ 23 h 100"/>
                <a:gd name="T16" fmla="*/ 10 w 58"/>
                <a:gd name="T17" fmla="*/ 30 h 100"/>
                <a:gd name="T18" fmla="*/ 10 w 58"/>
                <a:gd name="T19" fmla="*/ 41 h 100"/>
                <a:gd name="T20" fmla="*/ 3 w 58"/>
                <a:gd name="T21" fmla="*/ 50 h 100"/>
                <a:gd name="T22" fmla="*/ 0 w 58"/>
                <a:gd name="T23" fmla="*/ 58 h 100"/>
                <a:gd name="T24" fmla="*/ 1 w 58"/>
                <a:gd name="T25" fmla="*/ 62 h 100"/>
                <a:gd name="T26" fmla="*/ 5 w 58"/>
                <a:gd name="T27" fmla="*/ 66 h 100"/>
                <a:gd name="T28" fmla="*/ 5 w 58"/>
                <a:gd name="T29" fmla="*/ 66 h 100"/>
                <a:gd name="T30" fmla="*/ 8 w 58"/>
                <a:gd name="T31" fmla="*/ 72 h 100"/>
                <a:gd name="T32" fmla="*/ 10 w 58"/>
                <a:gd name="T33" fmla="*/ 83 h 100"/>
                <a:gd name="T34" fmla="*/ 5 w 58"/>
                <a:gd name="T35" fmla="*/ 85 h 100"/>
                <a:gd name="T36" fmla="*/ 6 w 58"/>
                <a:gd name="T37" fmla="*/ 92 h 100"/>
                <a:gd name="T38" fmla="*/ 10 w 58"/>
                <a:gd name="T39" fmla="*/ 100 h 100"/>
                <a:gd name="T40" fmla="*/ 11 w 58"/>
                <a:gd name="T41" fmla="*/ 100 h 100"/>
                <a:gd name="T42" fmla="*/ 13 w 58"/>
                <a:gd name="T43" fmla="*/ 99 h 100"/>
                <a:gd name="T44" fmla="*/ 26 w 58"/>
                <a:gd name="T45" fmla="*/ 97 h 100"/>
                <a:gd name="T46" fmla="*/ 31 w 58"/>
                <a:gd name="T47" fmla="*/ 91 h 100"/>
                <a:gd name="T48" fmla="*/ 43 w 58"/>
                <a:gd name="T49" fmla="*/ 84 h 100"/>
                <a:gd name="T50" fmla="*/ 52 w 58"/>
                <a:gd name="T51" fmla="*/ 78 h 100"/>
                <a:gd name="T52" fmla="*/ 52 w 58"/>
                <a:gd name="T53" fmla="*/ 76 h 100"/>
                <a:gd name="T54" fmla="*/ 52 w 58"/>
                <a:gd name="T55" fmla="*/ 75 h 100"/>
                <a:gd name="T56" fmla="*/ 51 w 58"/>
                <a:gd name="T57" fmla="*/ 72 h 100"/>
                <a:gd name="T58" fmla="*/ 49 w 58"/>
                <a:gd name="T59" fmla="*/ 70 h 100"/>
                <a:gd name="T60" fmla="*/ 46 w 58"/>
                <a:gd name="T61" fmla="*/ 67 h 100"/>
                <a:gd name="T62" fmla="*/ 47 w 58"/>
                <a:gd name="T63" fmla="*/ 65 h 100"/>
                <a:gd name="T64" fmla="*/ 47 w 58"/>
                <a:gd name="T65" fmla="*/ 62 h 100"/>
                <a:gd name="T66" fmla="*/ 48 w 58"/>
                <a:gd name="T67" fmla="*/ 60 h 100"/>
                <a:gd name="T68" fmla="*/ 49 w 58"/>
                <a:gd name="T69" fmla="*/ 55 h 100"/>
                <a:gd name="T70" fmla="*/ 50 w 58"/>
                <a:gd name="T71" fmla="*/ 53 h 100"/>
                <a:gd name="T72" fmla="*/ 52 w 58"/>
                <a:gd name="T73" fmla="*/ 49 h 100"/>
                <a:gd name="T74" fmla="*/ 58 w 58"/>
                <a:gd name="T75" fmla="*/ 34 h 100"/>
                <a:gd name="T76" fmla="*/ 57 w 58"/>
                <a:gd name="T77" fmla="*/ 25 h 100"/>
                <a:gd name="T78" fmla="*/ 46 w 58"/>
                <a:gd name="T79"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00">
                  <a:moveTo>
                    <a:pt x="46" y="18"/>
                  </a:moveTo>
                  <a:cubicBezTo>
                    <a:pt x="45" y="17"/>
                    <a:pt x="40" y="15"/>
                    <a:pt x="39" y="14"/>
                  </a:cubicBezTo>
                  <a:cubicBezTo>
                    <a:pt x="38" y="13"/>
                    <a:pt x="34" y="11"/>
                    <a:pt x="32" y="10"/>
                  </a:cubicBezTo>
                  <a:cubicBezTo>
                    <a:pt x="31" y="9"/>
                    <a:pt x="26" y="7"/>
                    <a:pt x="26" y="7"/>
                  </a:cubicBezTo>
                  <a:cubicBezTo>
                    <a:pt x="21" y="4"/>
                    <a:pt x="21" y="4"/>
                    <a:pt x="21" y="4"/>
                  </a:cubicBezTo>
                  <a:cubicBezTo>
                    <a:pt x="15" y="0"/>
                    <a:pt x="15" y="0"/>
                    <a:pt x="15" y="0"/>
                  </a:cubicBezTo>
                  <a:cubicBezTo>
                    <a:pt x="12" y="0"/>
                    <a:pt x="12" y="0"/>
                    <a:pt x="12" y="0"/>
                  </a:cubicBezTo>
                  <a:cubicBezTo>
                    <a:pt x="9" y="2"/>
                    <a:pt x="9" y="2"/>
                    <a:pt x="9" y="2"/>
                  </a:cubicBezTo>
                  <a:cubicBezTo>
                    <a:pt x="8" y="3"/>
                    <a:pt x="8" y="3"/>
                    <a:pt x="8" y="3"/>
                  </a:cubicBezTo>
                  <a:cubicBezTo>
                    <a:pt x="7" y="6"/>
                    <a:pt x="7" y="6"/>
                    <a:pt x="7" y="6"/>
                  </a:cubicBezTo>
                  <a:cubicBezTo>
                    <a:pt x="8" y="6"/>
                    <a:pt x="8" y="6"/>
                    <a:pt x="8" y="6"/>
                  </a:cubicBezTo>
                  <a:cubicBezTo>
                    <a:pt x="8" y="11"/>
                    <a:pt x="8" y="11"/>
                    <a:pt x="8" y="11"/>
                  </a:cubicBezTo>
                  <a:cubicBezTo>
                    <a:pt x="10" y="13"/>
                    <a:pt x="10" y="13"/>
                    <a:pt x="10" y="13"/>
                  </a:cubicBezTo>
                  <a:cubicBezTo>
                    <a:pt x="11" y="16"/>
                    <a:pt x="11" y="16"/>
                    <a:pt x="11" y="16"/>
                  </a:cubicBezTo>
                  <a:cubicBezTo>
                    <a:pt x="12" y="20"/>
                    <a:pt x="12" y="20"/>
                    <a:pt x="12" y="20"/>
                  </a:cubicBezTo>
                  <a:cubicBezTo>
                    <a:pt x="12" y="23"/>
                    <a:pt x="12" y="23"/>
                    <a:pt x="12" y="23"/>
                  </a:cubicBezTo>
                  <a:cubicBezTo>
                    <a:pt x="11" y="24"/>
                    <a:pt x="11" y="24"/>
                    <a:pt x="11" y="24"/>
                  </a:cubicBezTo>
                  <a:cubicBezTo>
                    <a:pt x="10" y="30"/>
                    <a:pt x="10" y="30"/>
                    <a:pt x="10" y="30"/>
                  </a:cubicBezTo>
                  <a:cubicBezTo>
                    <a:pt x="11" y="39"/>
                    <a:pt x="11" y="39"/>
                    <a:pt x="11" y="39"/>
                  </a:cubicBezTo>
                  <a:cubicBezTo>
                    <a:pt x="10" y="41"/>
                    <a:pt x="10" y="41"/>
                    <a:pt x="10" y="41"/>
                  </a:cubicBezTo>
                  <a:cubicBezTo>
                    <a:pt x="7" y="45"/>
                    <a:pt x="7" y="45"/>
                    <a:pt x="7" y="45"/>
                  </a:cubicBezTo>
                  <a:cubicBezTo>
                    <a:pt x="3" y="50"/>
                    <a:pt x="3" y="50"/>
                    <a:pt x="3" y="50"/>
                  </a:cubicBezTo>
                  <a:cubicBezTo>
                    <a:pt x="1" y="53"/>
                    <a:pt x="1" y="53"/>
                    <a:pt x="1" y="53"/>
                  </a:cubicBezTo>
                  <a:cubicBezTo>
                    <a:pt x="0" y="58"/>
                    <a:pt x="0" y="58"/>
                    <a:pt x="0" y="58"/>
                  </a:cubicBezTo>
                  <a:cubicBezTo>
                    <a:pt x="0" y="61"/>
                    <a:pt x="0" y="61"/>
                    <a:pt x="0" y="61"/>
                  </a:cubicBezTo>
                  <a:cubicBezTo>
                    <a:pt x="0" y="61"/>
                    <a:pt x="1" y="62"/>
                    <a:pt x="1" y="62"/>
                  </a:cubicBezTo>
                  <a:cubicBezTo>
                    <a:pt x="2" y="64"/>
                    <a:pt x="1" y="64"/>
                    <a:pt x="3" y="65"/>
                  </a:cubicBezTo>
                  <a:cubicBezTo>
                    <a:pt x="4" y="66"/>
                    <a:pt x="5" y="66"/>
                    <a:pt x="5" y="66"/>
                  </a:cubicBezTo>
                  <a:cubicBezTo>
                    <a:pt x="5" y="66"/>
                    <a:pt x="5" y="66"/>
                    <a:pt x="5" y="66"/>
                  </a:cubicBezTo>
                  <a:cubicBezTo>
                    <a:pt x="5" y="66"/>
                    <a:pt x="5" y="66"/>
                    <a:pt x="5" y="66"/>
                  </a:cubicBezTo>
                  <a:cubicBezTo>
                    <a:pt x="6" y="67"/>
                    <a:pt x="6" y="67"/>
                    <a:pt x="6" y="68"/>
                  </a:cubicBezTo>
                  <a:cubicBezTo>
                    <a:pt x="7" y="69"/>
                    <a:pt x="7" y="70"/>
                    <a:pt x="8" y="72"/>
                  </a:cubicBezTo>
                  <a:cubicBezTo>
                    <a:pt x="9" y="74"/>
                    <a:pt x="8" y="74"/>
                    <a:pt x="8" y="76"/>
                  </a:cubicBezTo>
                  <a:cubicBezTo>
                    <a:pt x="8" y="78"/>
                    <a:pt x="9" y="81"/>
                    <a:pt x="10" y="83"/>
                  </a:cubicBezTo>
                  <a:cubicBezTo>
                    <a:pt x="11" y="84"/>
                    <a:pt x="11" y="84"/>
                    <a:pt x="10" y="84"/>
                  </a:cubicBezTo>
                  <a:cubicBezTo>
                    <a:pt x="9" y="85"/>
                    <a:pt x="7" y="85"/>
                    <a:pt x="5" y="85"/>
                  </a:cubicBezTo>
                  <a:cubicBezTo>
                    <a:pt x="2" y="84"/>
                    <a:pt x="2" y="86"/>
                    <a:pt x="3" y="88"/>
                  </a:cubicBezTo>
                  <a:cubicBezTo>
                    <a:pt x="3" y="89"/>
                    <a:pt x="5" y="90"/>
                    <a:pt x="6" y="92"/>
                  </a:cubicBezTo>
                  <a:cubicBezTo>
                    <a:pt x="7" y="94"/>
                    <a:pt x="9" y="95"/>
                    <a:pt x="10" y="96"/>
                  </a:cubicBezTo>
                  <a:cubicBezTo>
                    <a:pt x="10" y="97"/>
                    <a:pt x="10" y="99"/>
                    <a:pt x="10" y="100"/>
                  </a:cubicBezTo>
                  <a:cubicBezTo>
                    <a:pt x="10" y="100"/>
                    <a:pt x="10" y="100"/>
                    <a:pt x="11" y="100"/>
                  </a:cubicBezTo>
                  <a:cubicBezTo>
                    <a:pt x="11" y="100"/>
                    <a:pt x="11" y="100"/>
                    <a:pt x="11" y="100"/>
                  </a:cubicBezTo>
                  <a:cubicBezTo>
                    <a:pt x="11" y="100"/>
                    <a:pt x="11" y="100"/>
                    <a:pt x="11" y="100"/>
                  </a:cubicBezTo>
                  <a:cubicBezTo>
                    <a:pt x="11" y="100"/>
                    <a:pt x="12" y="99"/>
                    <a:pt x="13" y="99"/>
                  </a:cubicBezTo>
                  <a:cubicBezTo>
                    <a:pt x="13" y="99"/>
                    <a:pt x="17" y="99"/>
                    <a:pt x="19" y="98"/>
                  </a:cubicBezTo>
                  <a:cubicBezTo>
                    <a:pt x="21" y="98"/>
                    <a:pt x="25" y="98"/>
                    <a:pt x="26" y="97"/>
                  </a:cubicBezTo>
                  <a:cubicBezTo>
                    <a:pt x="27" y="96"/>
                    <a:pt x="29" y="96"/>
                    <a:pt x="30" y="93"/>
                  </a:cubicBezTo>
                  <a:cubicBezTo>
                    <a:pt x="30" y="91"/>
                    <a:pt x="30" y="91"/>
                    <a:pt x="31" y="91"/>
                  </a:cubicBezTo>
                  <a:cubicBezTo>
                    <a:pt x="32" y="91"/>
                    <a:pt x="37" y="90"/>
                    <a:pt x="39" y="88"/>
                  </a:cubicBezTo>
                  <a:cubicBezTo>
                    <a:pt x="41" y="87"/>
                    <a:pt x="40" y="86"/>
                    <a:pt x="43" y="84"/>
                  </a:cubicBezTo>
                  <a:cubicBezTo>
                    <a:pt x="45" y="82"/>
                    <a:pt x="45" y="82"/>
                    <a:pt x="46" y="80"/>
                  </a:cubicBezTo>
                  <a:cubicBezTo>
                    <a:pt x="47" y="78"/>
                    <a:pt x="50" y="78"/>
                    <a:pt x="52" y="78"/>
                  </a:cubicBezTo>
                  <a:cubicBezTo>
                    <a:pt x="52" y="79"/>
                    <a:pt x="52" y="79"/>
                    <a:pt x="52" y="79"/>
                  </a:cubicBezTo>
                  <a:cubicBezTo>
                    <a:pt x="52" y="76"/>
                    <a:pt x="52" y="76"/>
                    <a:pt x="52" y="76"/>
                  </a:cubicBezTo>
                  <a:cubicBezTo>
                    <a:pt x="52" y="76"/>
                    <a:pt x="52" y="76"/>
                    <a:pt x="52" y="76"/>
                  </a:cubicBezTo>
                  <a:cubicBezTo>
                    <a:pt x="52" y="75"/>
                    <a:pt x="52" y="75"/>
                    <a:pt x="52" y="75"/>
                  </a:cubicBezTo>
                  <a:cubicBezTo>
                    <a:pt x="51" y="75"/>
                    <a:pt x="51" y="75"/>
                    <a:pt x="51" y="75"/>
                  </a:cubicBezTo>
                  <a:cubicBezTo>
                    <a:pt x="51" y="72"/>
                    <a:pt x="51" y="72"/>
                    <a:pt x="51" y="72"/>
                  </a:cubicBezTo>
                  <a:cubicBezTo>
                    <a:pt x="50" y="72"/>
                    <a:pt x="50" y="72"/>
                    <a:pt x="50" y="72"/>
                  </a:cubicBezTo>
                  <a:cubicBezTo>
                    <a:pt x="49" y="70"/>
                    <a:pt x="49" y="70"/>
                    <a:pt x="49" y="70"/>
                  </a:cubicBezTo>
                  <a:cubicBezTo>
                    <a:pt x="49" y="67"/>
                    <a:pt x="49" y="67"/>
                    <a:pt x="49" y="67"/>
                  </a:cubicBezTo>
                  <a:cubicBezTo>
                    <a:pt x="46" y="67"/>
                    <a:pt x="46" y="67"/>
                    <a:pt x="46" y="67"/>
                  </a:cubicBezTo>
                  <a:cubicBezTo>
                    <a:pt x="46" y="66"/>
                    <a:pt x="46" y="66"/>
                    <a:pt x="46" y="66"/>
                  </a:cubicBezTo>
                  <a:cubicBezTo>
                    <a:pt x="47" y="65"/>
                    <a:pt x="47" y="65"/>
                    <a:pt x="47" y="65"/>
                  </a:cubicBezTo>
                  <a:cubicBezTo>
                    <a:pt x="48" y="63"/>
                    <a:pt x="48" y="63"/>
                    <a:pt x="48" y="63"/>
                  </a:cubicBezTo>
                  <a:cubicBezTo>
                    <a:pt x="47" y="62"/>
                    <a:pt x="47" y="62"/>
                    <a:pt x="47" y="62"/>
                  </a:cubicBezTo>
                  <a:cubicBezTo>
                    <a:pt x="47" y="60"/>
                    <a:pt x="47" y="60"/>
                    <a:pt x="47" y="60"/>
                  </a:cubicBezTo>
                  <a:cubicBezTo>
                    <a:pt x="48" y="60"/>
                    <a:pt x="48" y="60"/>
                    <a:pt x="48" y="60"/>
                  </a:cubicBezTo>
                  <a:cubicBezTo>
                    <a:pt x="49" y="58"/>
                    <a:pt x="49" y="58"/>
                    <a:pt x="49" y="58"/>
                  </a:cubicBezTo>
                  <a:cubicBezTo>
                    <a:pt x="49" y="55"/>
                    <a:pt x="49" y="55"/>
                    <a:pt x="49" y="55"/>
                  </a:cubicBezTo>
                  <a:cubicBezTo>
                    <a:pt x="50" y="55"/>
                    <a:pt x="50" y="55"/>
                    <a:pt x="50" y="55"/>
                  </a:cubicBezTo>
                  <a:cubicBezTo>
                    <a:pt x="50" y="53"/>
                    <a:pt x="50" y="53"/>
                    <a:pt x="50" y="53"/>
                  </a:cubicBezTo>
                  <a:cubicBezTo>
                    <a:pt x="51" y="52"/>
                    <a:pt x="51" y="52"/>
                    <a:pt x="51" y="52"/>
                  </a:cubicBezTo>
                  <a:cubicBezTo>
                    <a:pt x="52" y="49"/>
                    <a:pt x="52" y="49"/>
                    <a:pt x="52" y="49"/>
                  </a:cubicBezTo>
                  <a:cubicBezTo>
                    <a:pt x="58" y="49"/>
                    <a:pt x="58" y="49"/>
                    <a:pt x="58" y="49"/>
                  </a:cubicBezTo>
                  <a:cubicBezTo>
                    <a:pt x="58" y="34"/>
                    <a:pt x="58" y="34"/>
                    <a:pt x="58" y="34"/>
                  </a:cubicBezTo>
                  <a:cubicBezTo>
                    <a:pt x="57" y="33"/>
                    <a:pt x="57" y="33"/>
                    <a:pt x="57" y="33"/>
                  </a:cubicBezTo>
                  <a:cubicBezTo>
                    <a:pt x="57" y="25"/>
                    <a:pt x="57" y="25"/>
                    <a:pt x="57" y="25"/>
                  </a:cubicBezTo>
                  <a:cubicBezTo>
                    <a:pt x="56" y="24"/>
                    <a:pt x="54" y="23"/>
                    <a:pt x="53" y="23"/>
                  </a:cubicBezTo>
                  <a:cubicBezTo>
                    <a:pt x="53" y="22"/>
                    <a:pt x="47" y="19"/>
                    <a:pt x="46" y="1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5" name="Freeform 92"/>
            <p:cNvSpPr>
              <a:spLocks/>
            </p:cNvSpPr>
            <p:nvPr/>
          </p:nvSpPr>
          <p:spPr bwMode="auto">
            <a:xfrm>
              <a:off x="7025928" y="3670449"/>
              <a:ext cx="200025" cy="165100"/>
            </a:xfrm>
            <a:custGeom>
              <a:avLst/>
              <a:gdLst>
                <a:gd name="T0" fmla="*/ 42 w 44"/>
                <a:gd name="T1" fmla="*/ 18 h 36"/>
                <a:gd name="T2" fmla="*/ 43 w 44"/>
                <a:gd name="T3" fmla="*/ 17 h 36"/>
                <a:gd name="T4" fmla="*/ 42 w 44"/>
                <a:gd name="T5" fmla="*/ 16 h 36"/>
                <a:gd name="T6" fmla="*/ 38 w 44"/>
                <a:gd name="T7" fmla="*/ 16 h 36"/>
                <a:gd name="T8" fmla="*/ 37 w 44"/>
                <a:gd name="T9" fmla="*/ 15 h 36"/>
                <a:gd name="T10" fmla="*/ 36 w 44"/>
                <a:gd name="T11" fmla="*/ 14 h 36"/>
                <a:gd name="T12" fmla="*/ 36 w 44"/>
                <a:gd name="T13" fmla="*/ 12 h 36"/>
                <a:gd name="T14" fmla="*/ 36 w 44"/>
                <a:gd name="T15" fmla="*/ 11 h 36"/>
                <a:gd name="T16" fmla="*/ 35 w 44"/>
                <a:gd name="T17" fmla="*/ 10 h 36"/>
                <a:gd name="T18" fmla="*/ 34 w 44"/>
                <a:gd name="T19" fmla="*/ 9 h 36"/>
                <a:gd name="T20" fmla="*/ 32 w 44"/>
                <a:gd name="T21" fmla="*/ 8 h 36"/>
                <a:gd name="T22" fmla="*/ 32 w 44"/>
                <a:gd name="T23" fmla="*/ 5 h 36"/>
                <a:gd name="T24" fmla="*/ 32 w 44"/>
                <a:gd name="T25" fmla="*/ 2 h 36"/>
                <a:gd name="T26" fmla="*/ 28 w 44"/>
                <a:gd name="T27" fmla="*/ 1 h 36"/>
                <a:gd name="T28" fmla="*/ 28 w 44"/>
                <a:gd name="T29" fmla="*/ 0 h 36"/>
                <a:gd name="T30" fmla="*/ 25 w 44"/>
                <a:gd name="T31" fmla="*/ 2 h 36"/>
                <a:gd name="T32" fmla="*/ 23 w 44"/>
                <a:gd name="T33" fmla="*/ 4 h 36"/>
                <a:gd name="T34" fmla="*/ 21 w 44"/>
                <a:gd name="T35" fmla="*/ 4 h 36"/>
                <a:gd name="T36" fmla="*/ 20 w 44"/>
                <a:gd name="T37" fmla="*/ 6 h 36"/>
                <a:gd name="T38" fmla="*/ 15 w 44"/>
                <a:gd name="T39" fmla="*/ 6 h 36"/>
                <a:gd name="T40" fmla="*/ 15 w 44"/>
                <a:gd name="T41" fmla="*/ 9 h 36"/>
                <a:gd name="T42" fmla="*/ 12 w 44"/>
                <a:gd name="T43" fmla="*/ 10 h 36"/>
                <a:gd name="T44" fmla="*/ 11 w 44"/>
                <a:gd name="T45" fmla="*/ 13 h 36"/>
                <a:gd name="T46" fmla="*/ 11 w 44"/>
                <a:gd name="T47" fmla="*/ 13 h 36"/>
                <a:gd name="T48" fmla="*/ 10 w 44"/>
                <a:gd name="T49" fmla="*/ 11 h 36"/>
                <a:gd name="T50" fmla="*/ 6 w 44"/>
                <a:gd name="T51" fmla="*/ 12 h 36"/>
                <a:gd name="T52" fmla="*/ 6 w 44"/>
                <a:gd name="T53" fmla="*/ 15 h 36"/>
                <a:gd name="T54" fmla="*/ 5 w 44"/>
                <a:gd name="T55" fmla="*/ 16 h 36"/>
                <a:gd name="T56" fmla="*/ 5 w 44"/>
                <a:gd name="T57" fmla="*/ 20 h 36"/>
                <a:gd name="T58" fmla="*/ 2 w 44"/>
                <a:gd name="T59" fmla="*/ 20 h 36"/>
                <a:gd name="T60" fmla="*/ 1 w 44"/>
                <a:gd name="T61" fmla="*/ 25 h 36"/>
                <a:gd name="T62" fmla="*/ 0 w 44"/>
                <a:gd name="T63" fmla="*/ 27 h 36"/>
                <a:gd name="T64" fmla="*/ 0 w 44"/>
                <a:gd name="T65" fmla="*/ 31 h 36"/>
                <a:gd name="T66" fmla="*/ 2 w 44"/>
                <a:gd name="T67" fmla="*/ 32 h 36"/>
                <a:gd name="T68" fmla="*/ 2 w 44"/>
                <a:gd name="T69" fmla="*/ 33 h 36"/>
                <a:gd name="T70" fmla="*/ 3 w 44"/>
                <a:gd name="T71" fmla="*/ 35 h 36"/>
                <a:gd name="T72" fmla="*/ 5 w 44"/>
                <a:gd name="T73" fmla="*/ 36 h 36"/>
                <a:gd name="T74" fmla="*/ 7 w 44"/>
                <a:gd name="T75" fmla="*/ 35 h 36"/>
                <a:gd name="T76" fmla="*/ 8 w 44"/>
                <a:gd name="T77" fmla="*/ 34 h 36"/>
                <a:gd name="T78" fmla="*/ 12 w 44"/>
                <a:gd name="T79" fmla="*/ 34 h 36"/>
                <a:gd name="T80" fmla="*/ 15 w 44"/>
                <a:gd name="T81" fmla="*/ 35 h 36"/>
                <a:gd name="T82" fmla="*/ 15 w 44"/>
                <a:gd name="T83" fmla="*/ 36 h 36"/>
                <a:gd name="T84" fmla="*/ 15 w 44"/>
                <a:gd name="T85" fmla="*/ 32 h 36"/>
                <a:gd name="T86" fmla="*/ 14 w 44"/>
                <a:gd name="T87" fmla="*/ 31 h 36"/>
                <a:gd name="T88" fmla="*/ 14 w 44"/>
                <a:gd name="T89" fmla="*/ 27 h 36"/>
                <a:gd name="T90" fmla="*/ 17 w 44"/>
                <a:gd name="T91" fmla="*/ 27 h 36"/>
                <a:gd name="T92" fmla="*/ 21 w 44"/>
                <a:gd name="T93" fmla="*/ 27 h 36"/>
                <a:gd name="T94" fmla="*/ 24 w 44"/>
                <a:gd name="T95" fmla="*/ 27 h 36"/>
                <a:gd name="T96" fmla="*/ 27 w 44"/>
                <a:gd name="T97" fmla="*/ 27 h 36"/>
                <a:gd name="T98" fmla="*/ 29 w 44"/>
                <a:gd name="T99" fmla="*/ 27 h 36"/>
                <a:gd name="T100" fmla="*/ 29 w 44"/>
                <a:gd name="T101" fmla="*/ 27 h 36"/>
                <a:gd name="T102" fmla="*/ 29 w 44"/>
                <a:gd name="T103" fmla="*/ 27 h 36"/>
                <a:gd name="T104" fmla="*/ 30 w 44"/>
                <a:gd name="T105" fmla="*/ 27 h 36"/>
                <a:gd name="T106" fmla="*/ 33 w 44"/>
                <a:gd name="T107" fmla="*/ 27 h 36"/>
                <a:gd name="T108" fmla="*/ 36 w 44"/>
                <a:gd name="T109" fmla="*/ 27 h 36"/>
                <a:gd name="T110" fmla="*/ 37 w 44"/>
                <a:gd name="T111" fmla="*/ 26 h 36"/>
                <a:gd name="T112" fmla="*/ 39 w 44"/>
                <a:gd name="T113" fmla="*/ 24 h 36"/>
                <a:gd name="T114" fmla="*/ 42 w 44"/>
                <a:gd name="T115" fmla="*/ 24 h 36"/>
                <a:gd name="T116" fmla="*/ 43 w 44"/>
                <a:gd name="T117" fmla="*/ 23 h 36"/>
                <a:gd name="T118" fmla="*/ 44 w 44"/>
                <a:gd name="T119" fmla="*/ 21 h 36"/>
                <a:gd name="T120" fmla="*/ 44 w 44"/>
                <a:gd name="T121" fmla="*/ 19 h 36"/>
                <a:gd name="T122" fmla="*/ 43 w 44"/>
                <a:gd name="T123" fmla="*/ 19 h 36"/>
                <a:gd name="T124" fmla="*/ 42 w 44"/>
                <a:gd name="T12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36">
                  <a:moveTo>
                    <a:pt x="42" y="18"/>
                  </a:moveTo>
                  <a:cubicBezTo>
                    <a:pt x="43" y="17"/>
                    <a:pt x="43" y="17"/>
                    <a:pt x="43" y="17"/>
                  </a:cubicBezTo>
                  <a:cubicBezTo>
                    <a:pt x="42" y="16"/>
                    <a:pt x="42" y="16"/>
                    <a:pt x="42" y="16"/>
                  </a:cubicBezTo>
                  <a:cubicBezTo>
                    <a:pt x="38" y="16"/>
                    <a:pt x="38" y="16"/>
                    <a:pt x="38" y="16"/>
                  </a:cubicBezTo>
                  <a:cubicBezTo>
                    <a:pt x="37" y="15"/>
                    <a:pt x="37" y="15"/>
                    <a:pt x="37" y="15"/>
                  </a:cubicBezTo>
                  <a:cubicBezTo>
                    <a:pt x="36" y="14"/>
                    <a:pt x="36" y="14"/>
                    <a:pt x="36" y="14"/>
                  </a:cubicBezTo>
                  <a:cubicBezTo>
                    <a:pt x="36" y="12"/>
                    <a:pt x="36" y="12"/>
                    <a:pt x="36" y="12"/>
                  </a:cubicBezTo>
                  <a:cubicBezTo>
                    <a:pt x="36" y="11"/>
                    <a:pt x="36" y="11"/>
                    <a:pt x="36" y="11"/>
                  </a:cubicBezTo>
                  <a:cubicBezTo>
                    <a:pt x="35" y="10"/>
                    <a:pt x="35" y="10"/>
                    <a:pt x="35" y="10"/>
                  </a:cubicBezTo>
                  <a:cubicBezTo>
                    <a:pt x="34" y="9"/>
                    <a:pt x="34" y="9"/>
                    <a:pt x="34" y="9"/>
                  </a:cubicBezTo>
                  <a:cubicBezTo>
                    <a:pt x="32" y="8"/>
                    <a:pt x="32" y="8"/>
                    <a:pt x="32" y="8"/>
                  </a:cubicBezTo>
                  <a:cubicBezTo>
                    <a:pt x="32" y="5"/>
                    <a:pt x="32" y="5"/>
                    <a:pt x="32" y="5"/>
                  </a:cubicBezTo>
                  <a:cubicBezTo>
                    <a:pt x="32" y="2"/>
                    <a:pt x="32" y="2"/>
                    <a:pt x="32" y="2"/>
                  </a:cubicBezTo>
                  <a:cubicBezTo>
                    <a:pt x="28" y="1"/>
                    <a:pt x="28" y="1"/>
                    <a:pt x="28" y="1"/>
                  </a:cubicBezTo>
                  <a:cubicBezTo>
                    <a:pt x="28" y="0"/>
                    <a:pt x="28" y="0"/>
                    <a:pt x="28" y="0"/>
                  </a:cubicBezTo>
                  <a:cubicBezTo>
                    <a:pt x="25" y="2"/>
                    <a:pt x="25" y="2"/>
                    <a:pt x="25" y="2"/>
                  </a:cubicBezTo>
                  <a:cubicBezTo>
                    <a:pt x="25" y="2"/>
                    <a:pt x="23" y="4"/>
                    <a:pt x="23" y="4"/>
                  </a:cubicBezTo>
                  <a:cubicBezTo>
                    <a:pt x="23" y="4"/>
                    <a:pt x="21" y="4"/>
                    <a:pt x="21" y="4"/>
                  </a:cubicBezTo>
                  <a:cubicBezTo>
                    <a:pt x="21" y="4"/>
                    <a:pt x="20" y="6"/>
                    <a:pt x="20" y="6"/>
                  </a:cubicBezTo>
                  <a:cubicBezTo>
                    <a:pt x="20" y="6"/>
                    <a:pt x="15" y="6"/>
                    <a:pt x="15" y="6"/>
                  </a:cubicBezTo>
                  <a:cubicBezTo>
                    <a:pt x="15" y="9"/>
                    <a:pt x="15" y="9"/>
                    <a:pt x="15" y="9"/>
                  </a:cubicBezTo>
                  <a:cubicBezTo>
                    <a:pt x="12" y="10"/>
                    <a:pt x="12" y="10"/>
                    <a:pt x="12" y="10"/>
                  </a:cubicBezTo>
                  <a:cubicBezTo>
                    <a:pt x="11" y="13"/>
                    <a:pt x="11" y="13"/>
                    <a:pt x="11" y="13"/>
                  </a:cubicBezTo>
                  <a:cubicBezTo>
                    <a:pt x="11" y="13"/>
                    <a:pt x="11" y="13"/>
                    <a:pt x="11" y="13"/>
                  </a:cubicBezTo>
                  <a:cubicBezTo>
                    <a:pt x="10" y="11"/>
                    <a:pt x="10" y="11"/>
                    <a:pt x="10" y="11"/>
                  </a:cubicBezTo>
                  <a:cubicBezTo>
                    <a:pt x="6" y="12"/>
                    <a:pt x="6" y="12"/>
                    <a:pt x="6" y="12"/>
                  </a:cubicBezTo>
                  <a:cubicBezTo>
                    <a:pt x="6" y="15"/>
                    <a:pt x="6" y="15"/>
                    <a:pt x="6" y="15"/>
                  </a:cubicBezTo>
                  <a:cubicBezTo>
                    <a:pt x="5" y="16"/>
                    <a:pt x="5" y="16"/>
                    <a:pt x="5" y="16"/>
                  </a:cubicBezTo>
                  <a:cubicBezTo>
                    <a:pt x="5" y="20"/>
                    <a:pt x="5" y="20"/>
                    <a:pt x="5" y="20"/>
                  </a:cubicBezTo>
                  <a:cubicBezTo>
                    <a:pt x="2" y="20"/>
                    <a:pt x="2" y="20"/>
                    <a:pt x="2" y="20"/>
                  </a:cubicBezTo>
                  <a:cubicBezTo>
                    <a:pt x="1" y="25"/>
                    <a:pt x="1" y="25"/>
                    <a:pt x="1" y="25"/>
                  </a:cubicBezTo>
                  <a:cubicBezTo>
                    <a:pt x="0" y="27"/>
                    <a:pt x="0" y="27"/>
                    <a:pt x="0" y="27"/>
                  </a:cubicBezTo>
                  <a:cubicBezTo>
                    <a:pt x="0" y="31"/>
                    <a:pt x="0" y="31"/>
                    <a:pt x="0" y="31"/>
                  </a:cubicBezTo>
                  <a:cubicBezTo>
                    <a:pt x="2" y="32"/>
                    <a:pt x="2" y="32"/>
                    <a:pt x="2" y="32"/>
                  </a:cubicBezTo>
                  <a:cubicBezTo>
                    <a:pt x="2" y="33"/>
                    <a:pt x="2" y="33"/>
                    <a:pt x="2" y="33"/>
                  </a:cubicBezTo>
                  <a:cubicBezTo>
                    <a:pt x="3" y="35"/>
                    <a:pt x="3" y="35"/>
                    <a:pt x="3" y="35"/>
                  </a:cubicBezTo>
                  <a:cubicBezTo>
                    <a:pt x="5" y="36"/>
                    <a:pt x="5" y="36"/>
                    <a:pt x="5" y="36"/>
                  </a:cubicBezTo>
                  <a:cubicBezTo>
                    <a:pt x="7" y="35"/>
                    <a:pt x="7" y="35"/>
                    <a:pt x="7" y="35"/>
                  </a:cubicBezTo>
                  <a:cubicBezTo>
                    <a:pt x="8" y="34"/>
                    <a:pt x="8" y="34"/>
                    <a:pt x="8" y="34"/>
                  </a:cubicBezTo>
                  <a:cubicBezTo>
                    <a:pt x="12" y="34"/>
                    <a:pt x="12" y="34"/>
                    <a:pt x="12" y="34"/>
                  </a:cubicBezTo>
                  <a:cubicBezTo>
                    <a:pt x="15" y="35"/>
                    <a:pt x="15" y="35"/>
                    <a:pt x="15" y="35"/>
                  </a:cubicBezTo>
                  <a:cubicBezTo>
                    <a:pt x="15" y="36"/>
                    <a:pt x="15" y="36"/>
                    <a:pt x="15" y="36"/>
                  </a:cubicBezTo>
                  <a:cubicBezTo>
                    <a:pt x="15" y="32"/>
                    <a:pt x="15" y="32"/>
                    <a:pt x="15" y="32"/>
                  </a:cubicBezTo>
                  <a:cubicBezTo>
                    <a:pt x="14" y="31"/>
                    <a:pt x="14" y="31"/>
                    <a:pt x="14" y="31"/>
                  </a:cubicBezTo>
                  <a:cubicBezTo>
                    <a:pt x="14" y="27"/>
                    <a:pt x="14" y="27"/>
                    <a:pt x="14" y="27"/>
                  </a:cubicBezTo>
                  <a:cubicBezTo>
                    <a:pt x="14" y="27"/>
                    <a:pt x="16" y="27"/>
                    <a:pt x="17" y="27"/>
                  </a:cubicBezTo>
                  <a:cubicBezTo>
                    <a:pt x="17" y="27"/>
                    <a:pt x="21" y="27"/>
                    <a:pt x="21" y="27"/>
                  </a:cubicBezTo>
                  <a:cubicBezTo>
                    <a:pt x="24" y="27"/>
                    <a:pt x="24" y="27"/>
                    <a:pt x="24" y="27"/>
                  </a:cubicBezTo>
                  <a:cubicBezTo>
                    <a:pt x="24" y="27"/>
                    <a:pt x="27" y="27"/>
                    <a:pt x="27" y="27"/>
                  </a:cubicBezTo>
                  <a:cubicBezTo>
                    <a:pt x="27" y="27"/>
                    <a:pt x="29" y="27"/>
                    <a:pt x="29" y="27"/>
                  </a:cubicBezTo>
                  <a:cubicBezTo>
                    <a:pt x="29" y="27"/>
                    <a:pt x="29" y="27"/>
                    <a:pt x="29" y="27"/>
                  </a:cubicBezTo>
                  <a:cubicBezTo>
                    <a:pt x="29" y="27"/>
                    <a:pt x="29" y="27"/>
                    <a:pt x="29" y="27"/>
                  </a:cubicBezTo>
                  <a:cubicBezTo>
                    <a:pt x="30" y="27"/>
                    <a:pt x="30" y="27"/>
                    <a:pt x="30" y="27"/>
                  </a:cubicBezTo>
                  <a:cubicBezTo>
                    <a:pt x="33" y="27"/>
                    <a:pt x="33" y="27"/>
                    <a:pt x="33" y="27"/>
                  </a:cubicBezTo>
                  <a:cubicBezTo>
                    <a:pt x="36" y="27"/>
                    <a:pt x="36" y="27"/>
                    <a:pt x="36" y="27"/>
                  </a:cubicBezTo>
                  <a:cubicBezTo>
                    <a:pt x="37" y="26"/>
                    <a:pt x="37" y="26"/>
                    <a:pt x="37" y="26"/>
                  </a:cubicBezTo>
                  <a:cubicBezTo>
                    <a:pt x="39" y="24"/>
                    <a:pt x="39" y="24"/>
                    <a:pt x="39" y="24"/>
                  </a:cubicBezTo>
                  <a:cubicBezTo>
                    <a:pt x="39" y="24"/>
                    <a:pt x="42" y="24"/>
                    <a:pt x="42" y="24"/>
                  </a:cubicBezTo>
                  <a:cubicBezTo>
                    <a:pt x="42" y="24"/>
                    <a:pt x="43" y="23"/>
                    <a:pt x="43" y="23"/>
                  </a:cubicBezTo>
                  <a:cubicBezTo>
                    <a:pt x="44" y="21"/>
                    <a:pt x="44" y="21"/>
                    <a:pt x="44" y="21"/>
                  </a:cubicBezTo>
                  <a:cubicBezTo>
                    <a:pt x="44" y="19"/>
                    <a:pt x="44" y="19"/>
                    <a:pt x="44" y="19"/>
                  </a:cubicBezTo>
                  <a:cubicBezTo>
                    <a:pt x="43" y="19"/>
                    <a:pt x="43" y="19"/>
                    <a:pt x="43" y="19"/>
                  </a:cubicBezTo>
                  <a:lnTo>
                    <a:pt x="42" y="1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6" name="Freeform 93"/>
            <p:cNvSpPr>
              <a:spLocks/>
            </p:cNvSpPr>
            <p:nvPr/>
          </p:nvSpPr>
          <p:spPr bwMode="auto">
            <a:xfrm>
              <a:off x="7897466" y="4181624"/>
              <a:ext cx="50800" cy="53975"/>
            </a:xfrm>
            <a:custGeom>
              <a:avLst/>
              <a:gdLst>
                <a:gd name="T0" fmla="*/ 5 w 11"/>
                <a:gd name="T1" fmla="*/ 1 h 12"/>
                <a:gd name="T2" fmla="*/ 4 w 11"/>
                <a:gd name="T3" fmla="*/ 2 h 12"/>
                <a:gd name="T4" fmla="*/ 0 w 11"/>
                <a:gd name="T5" fmla="*/ 3 h 12"/>
                <a:gd name="T6" fmla="*/ 1 w 11"/>
                <a:gd name="T7" fmla="*/ 4 h 12"/>
                <a:gd name="T8" fmla="*/ 1 w 11"/>
                <a:gd name="T9" fmla="*/ 9 h 12"/>
                <a:gd name="T10" fmla="*/ 1 w 11"/>
                <a:gd name="T11" fmla="*/ 12 h 12"/>
                <a:gd name="T12" fmla="*/ 3 w 11"/>
                <a:gd name="T13" fmla="*/ 11 h 12"/>
                <a:gd name="T14" fmla="*/ 4 w 11"/>
                <a:gd name="T15" fmla="*/ 12 h 12"/>
                <a:gd name="T16" fmla="*/ 6 w 11"/>
                <a:gd name="T17" fmla="*/ 12 h 12"/>
                <a:gd name="T18" fmla="*/ 8 w 11"/>
                <a:gd name="T19" fmla="*/ 9 h 12"/>
                <a:gd name="T20" fmla="*/ 10 w 11"/>
                <a:gd name="T21" fmla="*/ 6 h 12"/>
                <a:gd name="T22" fmla="*/ 11 w 11"/>
                <a:gd name="T23" fmla="*/ 4 h 12"/>
                <a:gd name="T24" fmla="*/ 9 w 11"/>
                <a:gd name="T25" fmla="*/ 4 h 12"/>
                <a:gd name="T26" fmla="*/ 8 w 11"/>
                <a:gd name="T27" fmla="*/ 2 h 12"/>
                <a:gd name="T28" fmla="*/ 8 w 11"/>
                <a:gd name="T29" fmla="*/ 0 h 12"/>
                <a:gd name="T30" fmla="*/ 6 w 11"/>
                <a:gd name="T31" fmla="*/ 0 h 12"/>
                <a:gd name="T32" fmla="*/ 5 w 11"/>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5" y="1"/>
                  </a:moveTo>
                  <a:cubicBezTo>
                    <a:pt x="4" y="2"/>
                    <a:pt x="4" y="2"/>
                    <a:pt x="4" y="2"/>
                  </a:cubicBezTo>
                  <a:cubicBezTo>
                    <a:pt x="0" y="3"/>
                    <a:pt x="0" y="3"/>
                    <a:pt x="0" y="3"/>
                  </a:cubicBezTo>
                  <a:cubicBezTo>
                    <a:pt x="1" y="4"/>
                    <a:pt x="1" y="4"/>
                    <a:pt x="1" y="4"/>
                  </a:cubicBezTo>
                  <a:cubicBezTo>
                    <a:pt x="1" y="4"/>
                    <a:pt x="1" y="8"/>
                    <a:pt x="1" y="9"/>
                  </a:cubicBezTo>
                  <a:cubicBezTo>
                    <a:pt x="1" y="9"/>
                    <a:pt x="1" y="11"/>
                    <a:pt x="1" y="12"/>
                  </a:cubicBezTo>
                  <a:cubicBezTo>
                    <a:pt x="3" y="11"/>
                    <a:pt x="3" y="11"/>
                    <a:pt x="3" y="11"/>
                  </a:cubicBezTo>
                  <a:cubicBezTo>
                    <a:pt x="4" y="12"/>
                    <a:pt x="4" y="12"/>
                    <a:pt x="4" y="12"/>
                  </a:cubicBezTo>
                  <a:cubicBezTo>
                    <a:pt x="4" y="12"/>
                    <a:pt x="5" y="12"/>
                    <a:pt x="6" y="12"/>
                  </a:cubicBezTo>
                  <a:cubicBezTo>
                    <a:pt x="6" y="12"/>
                    <a:pt x="7" y="10"/>
                    <a:pt x="8" y="9"/>
                  </a:cubicBezTo>
                  <a:cubicBezTo>
                    <a:pt x="8" y="9"/>
                    <a:pt x="9" y="7"/>
                    <a:pt x="10" y="6"/>
                  </a:cubicBezTo>
                  <a:cubicBezTo>
                    <a:pt x="10" y="6"/>
                    <a:pt x="11" y="4"/>
                    <a:pt x="11" y="4"/>
                  </a:cubicBezTo>
                  <a:cubicBezTo>
                    <a:pt x="9" y="4"/>
                    <a:pt x="9" y="4"/>
                    <a:pt x="9" y="4"/>
                  </a:cubicBezTo>
                  <a:cubicBezTo>
                    <a:pt x="8" y="2"/>
                    <a:pt x="8" y="2"/>
                    <a:pt x="8" y="2"/>
                  </a:cubicBezTo>
                  <a:cubicBezTo>
                    <a:pt x="8" y="0"/>
                    <a:pt x="8" y="0"/>
                    <a:pt x="8" y="0"/>
                  </a:cubicBezTo>
                  <a:cubicBezTo>
                    <a:pt x="6" y="0"/>
                    <a:pt x="6" y="0"/>
                    <a:pt x="6" y="0"/>
                  </a:cubicBezTo>
                  <a:lnTo>
                    <a:pt x="5"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7" name="Freeform 94"/>
            <p:cNvSpPr>
              <a:spLocks/>
            </p:cNvSpPr>
            <p:nvPr/>
          </p:nvSpPr>
          <p:spPr bwMode="auto">
            <a:xfrm>
              <a:off x="7170391" y="3433912"/>
              <a:ext cx="390525" cy="333375"/>
            </a:xfrm>
            <a:custGeom>
              <a:avLst/>
              <a:gdLst>
                <a:gd name="T0" fmla="*/ 77 w 86"/>
                <a:gd name="T1" fmla="*/ 51 h 73"/>
                <a:gd name="T2" fmla="*/ 84 w 86"/>
                <a:gd name="T3" fmla="*/ 42 h 73"/>
                <a:gd name="T4" fmla="*/ 84 w 86"/>
                <a:gd name="T5" fmla="*/ 31 h 73"/>
                <a:gd name="T6" fmla="*/ 86 w 86"/>
                <a:gd name="T7" fmla="*/ 24 h 73"/>
                <a:gd name="T8" fmla="*/ 85 w 86"/>
                <a:gd name="T9" fmla="*/ 17 h 73"/>
                <a:gd name="T10" fmla="*/ 82 w 86"/>
                <a:gd name="T11" fmla="*/ 12 h 73"/>
                <a:gd name="T12" fmla="*/ 81 w 86"/>
                <a:gd name="T13" fmla="*/ 7 h 73"/>
                <a:gd name="T14" fmla="*/ 81 w 86"/>
                <a:gd name="T15" fmla="*/ 4 h 73"/>
                <a:gd name="T16" fmla="*/ 76 w 86"/>
                <a:gd name="T17" fmla="*/ 6 h 73"/>
                <a:gd name="T18" fmla="*/ 72 w 86"/>
                <a:gd name="T19" fmla="*/ 2 h 73"/>
                <a:gd name="T20" fmla="*/ 67 w 86"/>
                <a:gd name="T21" fmla="*/ 0 h 73"/>
                <a:gd name="T22" fmla="*/ 63 w 86"/>
                <a:gd name="T23" fmla="*/ 1 h 73"/>
                <a:gd name="T24" fmla="*/ 53 w 86"/>
                <a:gd name="T25" fmla="*/ 8 h 73"/>
                <a:gd name="T26" fmla="*/ 41 w 86"/>
                <a:gd name="T27" fmla="*/ 16 h 73"/>
                <a:gd name="T28" fmla="*/ 31 w 86"/>
                <a:gd name="T29" fmla="*/ 26 h 73"/>
                <a:gd name="T30" fmla="*/ 27 w 86"/>
                <a:gd name="T31" fmla="*/ 27 h 73"/>
                <a:gd name="T32" fmla="*/ 22 w 86"/>
                <a:gd name="T33" fmla="*/ 34 h 73"/>
                <a:gd name="T34" fmla="*/ 22 w 86"/>
                <a:gd name="T35" fmla="*/ 46 h 73"/>
                <a:gd name="T36" fmla="*/ 21 w 86"/>
                <a:gd name="T37" fmla="*/ 49 h 73"/>
                <a:gd name="T38" fmla="*/ 19 w 86"/>
                <a:gd name="T39" fmla="*/ 51 h 73"/>
                <a:gd name="T40" fmla="*/ 5 w 86"/>
                <a:gd name="T41" fmla="*/ 52 h 73"/>
                <a:gd name="T42" fmla="*/ 0 w 86"/>
                <a:gd name="T43" fmla="*/ 54 h 73"/>
                <a:gd name="T44" fmla="*/ 0 w 86"/>
                <a:gd name="T45" fmla="*/ 60 h 73"/>
                <a:gd name="T46" fmla="*/ 3 w 86"/>
                <a:gd name="T47" fmla="*/ 62 h 73"/>
                <a:gd name="T48" fmla="*/ 4 w 86"/>
                <a:gd name="T49" fmla="*/ 64 h 73"/>
                <a:gd name="T50" fmla="*/ 5 w 86"/>
                <a:gd name="T51" fmla="*/ 67 h 73"/>
                <a:gd name="T52" fmla="*/ 10 w 86"/>
                <a:gd name="T53" fmla="*/ 68 h 73"/>
                <a:gd name="T54" fmla="*/ 10 w 86"/>
                <a:gd name="T55" fmla="*/ 70 h 73"/>
                <a:gd name="T56" fmla="*/ 12 w 86"/>
                <a:gd name="T57" fmla="*/ 71 h 73"/>
                <a:gd name="T58" fmla="*/ 12 w 86"/>
                <a:gd name="T59" fmla="*/ 71 h 73"/>
                <a:gd name="T60" fmla="*/ 16 w 86"/>
                <a:gd name="T61" fmla="*/ 72 h 73"/>
                <a:gd name="T62" fmla="*/ 18 w 86"/>
                <a:gd name="T63" fmla="*/ 73 h 73"/>
                <a:gd name="T64" fmla="*/ 21 w 86"/>
                <a:gd name="T65" fmla="*/ 68 h 73"/>
                <a:gd name="T66" fmla="*/ 25 w 86"/>
                <a:gd name="T67" fmla="*/ 61 h 73"/>
                <a:gd name="T68" fmla="*/ 35 w 86"/>
                <a:gd name="T69" fmla="*/ 64 h 73"/>
                <a:gd name="T70" fmla="*/ 39 w 86"/>
                <a:gd name="T71" fmla="*/ 65 h 73"/>
                <a:gd name="T72" fmla="*/ 47 w 86"/>
                <a:gd name="T73" fmla="*/ 67 h 73"/>
                <a:gd name="T74" fmla="*/ 55 w 86"/>
                <a:gd name="T75" fmla="*/ 66 h 73"/>
                <a:gd name="T76" fmla="*/ 64 w 86"/>
                <a:gd name="T77" fmla="*/ 66 h 73"/>
                <a:gd name="T78" fmla="*/ 71 w 86"/>
                <a:gd name="T79" fmla="*/ 62 h 73"/>
                <a:gd name="T80" fmla="*/ 74 w 86"/>
                <a:gd name="T8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3">
                  <a:moveTo>
                    <a:pt x="75" y="54"/>
                  </a:moveTo>
                  <a:cubicBezTo>
                    <a:pt x="77" y="51"/>
                    <a:pt x="77" y="51"/>
                    <a:pt x="77" y="51"/>
                  </a:cubicBezTo>
                  <a:cubicBezTo>
                    <a:pt x="81" y="46"/>
                    <a:pt x="81" y="46"/>
                    <a:pt x="81" y="46"/>
                  </a:cubicBezTo>
                  <a:cubicBezTo>
                    <a:pt x="84" y="42"/>
                    <a:pt x="84" y="42"/>
                    <a:pt x="84" y="42"/>
                  </a:cubicBezTo>
                  <a:cubicBezTo>
                    <a:pt x="85" y="40"/>
                    <a:pt x="85" y="40"/>
                    <a:pt x="85" y="40"/>
                  </a:cubicBezTo>
                  <a:cubicBezTo>
                    <a:pt x="84" y="31"/>
                    <a:pt x="84" y="31"/>
                    <a:pt x="84" y="31"/>
                  </a:cubicBezTo>
                  <a:cubicBezTo>
                    <a:pt x="85" y="25"/>
                    <a:pt x="85" y="25"/>
                    <a:pt x="85" y="25"/>
                  </a:cubicBezTo>
                  <a:cubicBezTo>
                    <a:pt x="86" y="24"/>
                    <a:pt x="86" y="24"/>
                    <a:pt x="86" y="24"/>
                  </a:cubicBezTo>
                  <a:cubicBezTo>
                    <a:pt x="86" y="21"/>
                    <a:pt x="86" y="21"/>
                    <a:pt x="86" y="21"/>
                  </a:cubicBezTo>
                  <a:cubicBezTo>
                    <a:pt x="85" y="17"/>
                    <a:pt x="85" y="17"/>
                    <a:pt x="85" y="17"/>
                  </a:cubicBezTo>
                  <a:cubicBezTo>
                    <a:pt x="84" y="14"/>
                    <a:pt x="84" y="14"/>
                    <a:pt x="84" y="14"/>
                  </a:cubicBezTo>
                  <a:cubicBezTo>
                    <a:pt x="82" y="12"/>
                    <a:pt x="82" y="12"/>
                    <a:pt x="82" y="12"/>
                  </a:cubicBezTo>
                  <a:cubicBezTo>
                    <a:pt x="82" y="7"/>
                    <a:pt x="82" y="7"/>
                    <a:pt x="82" y="7"/>
                  </a:cubicBezTo>
                  <a:cubicBezTo>
                    <a:pt x="81" y="7"/>
                    <a:pt x="81" y="7"/>
                    <a:pt x="81" y="7"/>
                  </a:cubicBezTo>
                  <a:cubicBezTo>
                    <a:pt x="82" y="4"/>
                    <a:pt x="82" y="4"/>
                    <a:pt x="82" y="4"/>
                  </a:cubicBezTo>
                  <a:cubicBezTo>
                    <a:pt x="81" y="4"/>
                    <a:pt x="81" y="4"/>
                    <a:pt x="81" y="4"/>
                  </a:cubicBezTo>
                  <a:cubicBezTo>
                    <a:pt x="79" y="5"/>
                    <a:pt x="79" y="5"/>
                    <a:pt x="79" y="5"/>
                  </a:cubicBezTo>
                  <a:cubicBezTo>
                    <a:pt x="76" y="6"/>
                    <a:pt x="76" y="6"/>
                    <a:pt x="76" y="6"/>
                  </a:cubicBezTo>
                  <a:cubicBezTo>
                    <a:pt x="76" y="6"/>
                    <a:pt x="74" y="3"/>
                    <a:pt x="74" y="2"/>
                  </a:cubicBezTo>
                  <a:cubicBezTo>
                    <a:pt x="74" y="2"/>
                    <a:pt x="72" y="2"/>
                    <a:pt x="72" y="2"/>
                  </a:cubicBezTo>
                  <a:cubicBezTo>
                    <a:pt x="71" y="2"/>
                    <a:pt x="68" y="1"/>
                    <a:pt x="68" y="1"/>
                  </a:cubicBezTo>
                  <a:cubicBezTo>
                    <a:pt x="67" y="0"/>
                    <a:pt x="67" y="0"/>
                    <a:pt x="67" y="0"/>
                  </a:cubicBezTo>
                  <a:cubicBezTo>
                    <a:pt x="64" y="0"/>
                    <a:pt x="64" y="0"/>
                    <a:pt x="64" y="0"/>
                  </a:cubicBezTo>
                  <a:cubicBezTo>
                    <a:pt x="63" y="1"/>
                    <a:pt x="63" y="1"/>
                    <a:pt x="63" y="1"/>
                  </a:cubicBezTo>
                  <a:cubicBezTo>
                    <a:pt x="59" y="4"/>
                    <a:pt x="59" y="4"/>
                    <a:pt x="59" y="4"/>
                  </a:cubicBezTo>
                  <a:cubicBezTo>
                    <a:pt x="59" y="4"/>
                    <a:pt x="54" y="8"/>
                    <a:pt x="53" y="8"/>
                  </a:cubicBezTo>
                  <a:cubicBezTo>
                    <a:pt x="52" y="9"/>
                    <a:pt x="47" y="12"/>
                    <a:pt x="47" y="12"/>
                  </a:cubicBezTo>
                  <a:cubicBezTo>
                    <a:pt x="46" y="12"/>
                    <a:pt x="41" y="16"/>
                    <a:pt x="41" y="16"/>
                  </a:cubicBezTo>
                  <a:cubicBezTo>
                    <a:pt x="37" y="19"/>
                    <a:pt x="37" y="19"/>
                    <a:pt x="37" y="19"/>
                  </a:cubicBezTo>
                  <a:cubicBezTo>
                    <a:pt x="31" y="26"/>
                    <a:pt x="31" y="26"/>
                    <a:pt x="31" y="26"/>
                  </a:cubicBezTo>
                  <a:cubicBezTo>
                    <a:pt x="31" y="26"/>
                    <a:pt x="26" y="26"/>
                    <a:pt x="26" y="26"/>
                  </a:cubicBezTo>
                  <a:cubicBezTo>
                    <a:pt x="26" y="26"/>
                    <a:pt x="27" y="27"/>
                    <a:pt x="27" y="27"/>
                  </a:cubicBezTo>
                  <a:cubicBezTo>
                    <a:pt x="23" y="27"/>
                    <a:pt x="23" y="27"/>
                    <a:pt x="23" y="27"/>
                  </a:cubicBezTo>
                  <a:cubicBezTo>
                    <a:pt x="22" y="34"/>
                    <a:pt x="22" y="34"/>
                    <a:pt x="22" y="34"/>
                  </a:cubicBezTo>
                  <a:cubicBezTo>
                    <a:pt x="22" y="40"/>
                    <a:pt x="22" y="40"/>
                    <a:pt x="22" y="40"/>
                  </a:cubicBezTo>
                  <a:cubicBezTo>
                    <a:pt x="22" y="46"/>
                    <a:pt x="22" y="46"/>
                    <a:pt x="22" y="46"/>
                  </a:cubicBezTo>
                  <a:cubicBezTo>
                    <a:pt x="21" y="47"/>
                    <a:pt x="21" y="47"/>
                    <a:pt x="21" y="47"/>
                  </a:cubicBezTo>
                  <a:cubicBezTo>
                    <a:pt x="21" y="49"/>
                    <a:pt x="21" y="49"/>
                    <a:pt x="21" y="49"/>
                  </a:cubicBezTo>
                  <a:cubicBezTo>
                    <a:pt x="19" y="50"/>
                    <a:pt x="19" y="50"/>
                    <a:pt x="19" y="50"/>
                  </a:cubicBezTo>
                  <a:cubicBezTo>
                    <a:pt x="19" y="51"/>
                    <a:pt x="19" y="51"/>
                    <a:pt x="19" y="51"/>
                  </a:cubicBezTo>
                  <a:cubicBezTo>
                    <a:pt x="17" y="52"/>
                    <a:pt x="17" y="52"/>
                    <a:pt x="17" y="52"/>
                  </a:cubicBezTo>
                  <a:cubicBezTo>
                    <a:pt x="5" y="52"/>
                    <a:pt x="5" y="52"/>
                    <a:pt x="5" y="52"/>
                  </a:cubicBezTo>
                  <a:cubicBezTo>
                    <a:pt x="5" y="53"/>
                    <a:pt x="5" y="53"/>
                    <a:pt x="5" y="53"/>
                  </a:cubicBezTo>
                  <a:cubicBezTo>
                    <a:pt x="0" y="54"/>
                    <a:pt x="0" y="54"/>
                    <a:pt x="0" y="54"/>
                  </a:cubicBezTo>
                  <a:cubicBezTo>
                    <a:pt x="0" y="57"/>
                    <a:pt x="0" y="57"/>
                    <a:pt x="0" y="57"/>
                  </a:cubicBezTo>
                  <a:cubicBezTo>
                    <a:pt x="0" y="60"/>
                    <a:pt x="0" y="60"/>
                    <a:pt x="0" y="60"/>
                  </a:cubicBezTo>
                  <a:cubicBezTo>
                    <a:pt x="2" y="61"/>
                    <a:pt x="2" y="61"/>
                    <a:pt x="2" y="61"/>
                  </a:cubicBezTo>
                  <a:cubicBezTo>
                    <a:pt x="3" y="62"/>
                    <a:pt x="3" y="62"/>
                    <a:pt x="3" y="62"/>
                  </a:cubicBezTo>
                  <a:cubicBezTo>
                    <a:pt x="4" y="63"/>
                    <a:pt x="4" y="63"/>
                    <a:pt x="4" y="63"/>
                  </a:cubicBezTo>
                  <a:cubicBezTo>
                    <a:pt x="4" y="64"/>
                    <a:pt x="4" y="64"/>
                    <a:pt x="4" y="64"/>
                  </a:cubicBezTo>
                  <a:cubicBezTo>
                    <a:pt x="4" y="66"/>
                    <a:pt x="4" y="66"/>
                    <a:pt x="4" y="66"/>
                  </a:cubicBezTo>
                  <a:cubicBezTo>
                    <a:pt x="5" y="67"/>
                    <a:pt x="5" y="67"/>
                    <a:pt x="5" y="67"/>
                  </a:cubicBezTo>
                  <a:cubicBezTo>
                    <a:pt x="6" y="68"/>
                    <a:pt x="6" y="68"/>
                    <a:pt x="6" y="68"/>
                  </a:cubicBezTo>
                  <a:cubicBezTo>
                    <a:pt x="10" y="68"/>
                    <a:pt x="10" y="68"/>
                    <a:pt x="10" y="68"/>
                  </a:cubicBezTo>
                  <a:cubicBezTo>
                    <a:pt x="11" y="69"/>
                    <a:pt x="11" y="69"/>
                    <a:pt x="11" y="69"/>
                  </a:cubicBezTo>
                  <a:cubicBezTo>
                    <a:pt x="10" y="70"/>
                    <a:pt x="10" y="70"/>
                    <a:pt x="10" y="70"/>
                  </a:cubicBezTo>
                  <a:cubicBezTo>
                    <a:pt x="11" y="71"/>
                    <a:pt x="11" y="71"/>
                    <a:pt x="11" y="71"/>
                  </a:cubicBezTo>
                  <a:cubicBezTo>
                    <a:pt x="12" y="71"/>
                    <a:pt x="12" y="71"/>
                    <a:pt x="12" y="71"/>
                  </a:cubicBezTo>
                  <a:cubicBezTo>
                    <a:pt x="11" y="70"/>
                    <a:pt x="11" y="70"/>
                    <a:pt x="11" y="70"/>
                  </a:cubicBezTo>
                  <a:cubicBezTo>
                    <a:pt x="12" y="71"/>
                    <a:pt x="12" y="71"/>
                    <a:pt x="12" y="71"/>
                  </a:cubicBezTo>
                  <a:cubicBezTo>
                    <a:pt x="14" y="70"/>
                    <a:pt x="14" y="70"/>
                    <a:pt x="14" y="70"/>
                  </a:cubicBezTo>
                  <a:cubicBezTo>
                    <a:pt x="16" y="72"/>
                    <a:pt x="16" y="72"/>
                    <a:pt x="16" y="72"/>
                  </a:cubicBezTo>
                  <a:cubicBezTo>
                    <a:pt x="17" y="73"/>
                    <a:pt x="17" y="73"/>
                    <a:pt x="17" y="73"/>
                  </a:cubicBezTo>
                  <a:cubicBezTo>
                    <a:pt x="18" y="73"/>
                    <a:pt x="18" y="73"/>
                    <a:pt x="18" y="73"/>
                  </a:cubicBezTo>
                  <a:cubicBezTo>
                    <a:pt x="19" y="73"/>
                    <a:pt x="19" y="72"/>
                    <a:pt x="19" y="71"/>
                  </a:cubicBezTo>
                  <a:cubicBezTo>
                    <a:pt x="19" y="69"/>
                    <a:pt x="20" y="69"/>
                    <a:pt x="21" y="68"/>
                  </a:cubicBezTo>
                  <a:cubicBezTo>
                    <a:pt x="21" y="67"/>
                    <a:pt x="21" y="65"/>
                    <a:pt x="22" y="64"/>
                  </a:cubicBezTo>
                  <a:cubicBezTo>
                    <a:pt x="22" y="63"/>
                    <a:pt x="23" y="62"/>
                    <a:pt x="25" y="61"/>
                  </a:cubicBezTo>
                  <a:cubicBezTo>
                    <a:pt x="26" y="61"/>
                    <a:pt x="29" y="61"/>
                    <a:pt x="31" y="61"/>
                  </a:cubicBezTo>
                  <a:cubicBezTo>
                    <a:pt x="33" y="61"/>
                    <a:pt x="33" y="62"/>
                    <a:pt x="35" y="64"/>
                  </a:cubicBezTo>
                  <a:cubicBezTo>
                    <a:pt x="36" y="65"/>
                    <a:pt x="35" y="65"/>
                    <a:pt x="37" y="66"/>
                  </a:cubicBezTo>
                  <a:cubicBezTo>
                    <a:pt x="38" y="68"/>
                    <a:pt x="38" y="67"/>
                    <a:pt x="39" y="65"/>
                  </a:cubicBezTo>
                  <a:cubicBezTo>
                    <a:pt x="40" y="64"/>
                    <a:pt x="42" y="65"/>
                    <a:pt x="43" y="64"/>
                  </a:cubicBezTo>
                  <a:cubicBezTo>
                    <a:pt x="45" y="64"/>
                    <a:pt x="44" y="65"/>
                    <a:pt x="47" y="67"/>
                  </a:cubicBezTo>
                  <a:cubicBezTo>
                    <a:pt x="50" y="69"/>
                    <a:pt x="50" y="69"/>
                    <a:pt x="52" y="68"/>
                  </a:cubicBezTo>
                  <a:cubicBezTo>
                    <a:pt x="53" y="67"/>
                    <a:pt x="54" y="67"/>
                    <a:pt x="55" y="66"/>
                  </a:cubicBezTo>
                  <a:cubicBezTo>
                    <a:pt x="55" y="65"/>
                    <a:pt x="57" y="65"/>
                    <a:pt x="60" y="64"/>
                  </a:cubicBezTo>
                  <a:cubicBezTo>
                    <a:pt x="64" y="63"/>
                    <a:pt x="63" y="65"/>
                    <a:pt x="64" y="66"/>
                  </a:cubicBezTo>
                  <a:cubicBezTo>
                    <a:pt x="66" y="67"/>
                    <a:pt x="67" y="66"/>
                    <a:pt x="68" y="65"/>
                  </a:cubicBezTo>
                  <a:cubicBezTo>
                    <a:pt x="69" y="65"/>
                    <a:pt x="70" y="64"/>
                    <a:pt x="71" y="62"/>
                  </a:cubicBezTo>
                  <a:cubicBezTo>
                    <a:pt x="72" y="61"/>
                    <a:pt x="73" y="61"/>
                    <a:pt x="74" y="62"/>
                  </a:cubicBezTo>
                  <a:cubicBezTo>
                    <a:pt x="74" y="59"/>
                    <a:pt x="74" y="59"/>
                    <a:pt x="74" y="59"/>
                  </a:cubicBezTo>
                  <a:lnTo>
                    <a:pt x="75" y="5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8" name="Freeform 95"/>
            <p:cNvSpPr>
              <a:spLocks/>
            </p:cNvSpPr>
            <p:nvPr/>
          </p:nvSpPr>
          <p:spPr bwMode="auto">
            <a:xfrm>
              <a:off x="7229128" y="3711724"/>
              <a:ext cx="304800" cy="282575"/>
            </a:xfrm>
            <a:custGeom>
              <a:avLst/>
              <a:gdLst>
                <a:gd name="T0" fmla="*/ 34 w 67"/>
                <a:gd name="T1" fmla="*/ 54 h 62"/>
                <a:gd name="T2" fmla="*/ 35 w 67"/>
                <a:gd name="T3" fmla="*/ 50 h 62"/>
                <a:gd name="T4" fmla="*/ 39 w 67"/>
                <a:gd name="T5" fmla="*/ 46 h 62"/>
                <a:gd name="T6" fmla="*/ 44 w 67"/>
                <a:gd name="T7" fmla="*/ 43 h 62"/>
                <a:gd name="T8" fmla="*/ 48 w 67"/>
                <a:gd name="T9" fmla="*/ 46 h 62"/>
                <a:gd name="T10" fmla="*/ 50 w 67"/>
                <a:gd name="T11" fmla="*/ 45 h 62"/>
                <a:gd name="T12" fmla="*/ 52 w 67"/>
                <a:gd name="T13" fmla="*/ 39 h 62"/>
                <a:gd name="T14" fmla="*/ 54 w 67"/>
                <a:gd name="T15" fmla="*/ 34 h 62"/>
                <a:gd name="T16" fmla="*/ 57 w 67"/>
                <a:gd name="T17" fmla="*/ 30 h 62"/>
                <a:gd name="T18" fmla="*/ 59 w 67"/>
                <a:gd name="T19" fmla="*/ 25 h 62"/>
                <a:gd name="T20" fmla="*/ 60 w 67"/>
                <a:gd name="T21" fmla="*/ 21 h 62"/>
                <a:gd name="T22" fmla="*/ 63 w 67"/>
                <a:gd name="T23" fmla="*/ 17 h 62"/>
                <a:gd name="T24" fmla="*/ 66 w 67"/>
                <a:gd name="T25" fmla="*/ 15 h 62"/>
                <a:gd name="T26" fmla="*/ 67 w 67"/>
                <a:gd name="T27" fmla="*/ 10 h 62"/>
                <a:gd name="T28" fmla="*/ 66 w 67"/>
                <a:gd name="T29" fmla="*/ 6 h 62"/>
                <a:gd name="T30" fmla="*/ 64 w 67"/>
                <a:gd name="T31" fmla="*/ 5 h 62"/>
                <a:gd name="T32" fmla="*/ 62 w 67"/>
                <a:gd name="T33" fmla="*/ 2 h 62"/>
                <a:gd name="T34" fmla="*/ 61 w 67"/>
                <a:gd name="T35" fmla="*/ 1 h 62"/>
                <a:gd name="T36" fmla="*/ 61 w 67"/>
                <a:gd name="T37" fmla="*/ 1 h 62"/>
                <a:gd name="T38" fmla="*/ 61 w 67"/>
                <a:gd name="T39" fmla="*/ 1 h 62"/>
                <a:gd name="T40" fmla="*/ 58 w 67"/>
                <a:gd name="T41" fmla="*/ 1 h 62"/>
                <a:gd name="T42" fmla="*/ 55 w 67"/>
                <a:gd name="T43" fmla="*/ 4 h 62"/>
                <a:gd name="T44" fmla="*/ 51 w 67"/>
                <a:gd name="T45" fmla="*/ 5 h 62"/>
                <a:gd name="T46" fmla="*/ 47 w 67"/>
                <a:gd name="T47" fmla="*/ 3 h 62"/>
                <a:gd name="T48" fmla="*/ 42 w 67"/>
                <a:gd name="T49" fmla="*/ 5 h 62"/>
                <a:gd name="T50" fmla="*/ 39 w 67"/>
                <a:gd name="T51" fmla="*/ 7 h 62"/>
                <a:gd name="T52" fmla="*/ 34 w 67"/>
                <a:gd name="T53" fmla="*/ 6 h 62"/>
                <a:gd name="T54" fmla="*/ 30 w 67"/>
                <a:gd name="T55" fmla="*/ 3 h 62"/>
                <a:gd name="T56" fmla="*/ 26 w 67"/>
                <a:gd name="T57" fmla="*/ 4 h 62"/>
                <a:gd name="T58" fmla="*/ 24 w 67"/>
                <a:gd name="T59" fmla="*/ 5 h 62"/>
                <a:gd name="T60" fmla="*/ 22 w 67"/>
                <a:gd name="T61" fmla="*/ 3 h 62"/>
                <a:gd name="T62" fmla="*/ 18 w 67"/>
                <a:gd name="T63" fmla="*/ 0 h 62"/>
                <a:gd name="T64" fmla="*/ 12 w 67"/>
                <a:gd name="T65" fmla="*/ 0 h 62"/>
                <a:gd name="T66" fmla="*/ 9 w 67"/>
                <a:gd name="T67" fmla="*/ 3 h 62"/>
                <a:gd name="T68" fmla="*/ 8 w 67"/>
                <a:gd name="T69" fmla="*/ 7 h 62"/>
                <a:gd name="T70" fmla="*/ 6 w 67"/>
                <a:gd name="T71" fmla="*/ 10 h 62"/>
                <a:gd name="T72" fmla="*/ 5 w 67"/>
                <a:gd name="T73" fmla="*/ 12 h 62"/>
                <a:gd name="T74" fmla="*/ 6 w 67"/>
                <a:gd name="T75" fmla="*/ 12 h 62"/>
                <a:gd name="T76" fmla="*/ 5 w 67"/>
                <a:gd name="T77" fmla="*/ 12 h 62"/>
                <a:gd name="T78" fmla="*/ 6 w 67"/>
                <a:gd name="T79" fmla="*/ 16 h 62"/>
                <a:gd name="T80" fmla="*/ 7 w 67"/>
                <a:gd name="T81" fmla="*/ 20 h 62"/>
                <a:gd name="T82" fmla="*/ 5 w 67"/>
                <a:gd name="T83" fmla="*/ 24 h 62"/>
                <a:gd name="T84" fmla="*/ 3 w 67"/>
                <a:gd name="T85" fmla="*/ 28 h 62"/>
                <a:gd name="T86" fmla="*/ 0 w 67"/>
                <a:gd name="T87" fmla="*/ 33 h 62"/>
                <a:gd name="T88" fmla="*/ 0 w 67"/>
                <a:gd name="T89" fmla="*/ 40 h 62"/>
                <a:gd name="T90" fmla="*/ 1 w 67"/>
                <a:gd name="T91" fmla="*/ 44 h 62"/>
                <a:gd name="T92" fmla="*/ 1 w 67"/>
                <a:gd name="T93" fmla="*/ 48 h 62"/>
                <a:gd name="T94" fmla="*/ 8 w 67"/>
                <a:gd name="T95" fmla="*/ 48 h 62"/>
                <a:gd name="T96" fmla="*/ 15 w 67"/>
                <a:gd name="T97" fmla="*/ 52 h 62"/>
                <a:gd name="T98" fmla="*/ 15 w 67"/>
                <a:gd name="T99" fmla="*/ 58 h 62"/>
                <a:gd name="T100" fmla="*/ 19 w 67"/>
                <a:gd name="T101" fmla="*/ 61 h 62"/>
                <a:gd name="T102" fmla="*/ 26 w 67"/>
                <a:gd name="T103" fmla="*/ 60 h 62"/>
                <a:gd name="T104" fmla="*/ 33 w 67"/>
                <a:gd name="T105" fmla="*/ 58 h 62"/>
                <a:gd name="T106" fmla="*/ 33 w 67"/>
                <a:gd name="T107" fmla="*/ 58 h 62"/>
                <a:gd name="T108" fmla="*/ 34 w 67"/>
                <a:gd name="T10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34" y="54"/>
                  </a:moveTo>
                  <a:cubicBezTo>
                    <a:pt x="34" y="52"/>
                    <a:pt x="34" y="51"/>
                    <a:pt x="35" y="50"/>
                  </a:cubicBezTo>
                  <a:cubicBezTo>
                    <a:pt x="37" y="48"/>
                    <a:pt x="37" y="47"/>
                    <a:pt x="39" y="46"/>
                  </a:cubicBezTo>
                  <a:cubicBezTo>
                    <a:pt x="41" y="44"/>
                    <a:pt x="41" y="43"/>
                    <a:pt x="44" y="43"/>
                  </a:cubicBezTo>
                  <a:cubicBezTo>
                    <a:pt x="46" y="44"/>
                    <a:pt x="46" y="45"/>
                    <a:pt x="48" y="46"/>
                  </a:cubicBezTo>
                  <a:cubicBezTo>
                    <a:pt x="49" y="47"/>
                    <a:pt x="48" y="47"/>
                    <a:pt x="50" y="45"/>
                  </a:cubicBezTo>
                  <a:cubicBezTo>
                    <a:pt x="51" y="43"/>
                    <a:pt x="52" y="40"/>
                    <a:pt x="52" y="39"/>
                  </a:cubicBezTo>
                  <a:cubicBezTo>
                    <a:pt x="53" y="37"/>
                    <a:pt x="53" y="34"/>
                    <a:pt x="54" y="34"/>
                  </a:cubicBezTo>
                  <a:cubicBezTo>
                    <a:pt x="55" y="33"/>
                    <a:pt x="56" y="33"/>
                    <a:pt x="57" y="30"/>
                  </a:cubicBezTo>
                  <a:cubicBezTo>
                    <a:pt x="57" y="27"/>
                    <a:pt x="59" y="28"/>
                    <a:pt x="59" y="25"/>
                  </a:cubicBezTo>
                  <a:cubicBezTo>
                    <a:pt x="60" y="23"/>
                    <a:pt x="60" y="22"/>
                    <a:pt x="60" y="21"/>
                  </a:cubicBezTo>
                  <a:cubicBezTo>
                    <a:pt x="60" y="20"/>
                    <a:pt x="61" y="19"/>
                    <a:pt x="63" y="17"/>
                  </a:cubicBezTo>
                  <a:cubicBezTo>
                    <a:pt x="65" y="15"/>
                    <a:pt x="66" y="16"/>
                    <a:pt x="66" y="15"/>
                  </a:cubicBezTo>
                  <a:cubicBezTo>
                    <a:pt x="67" y="13"/>
                    <a:pt x="67" y="12"/>
                    <a:pt x="67" y="10"/>
                  </a:cubicBezTo>
                  <a:cubicBezTo>
                    <a:pt x="67" y="9"/>
                    <a:pt x="66" y="7"/>
                    <a:pt x="66" y="6"/>
                  </a:cubicBezTo>
                  <a:cubicBezTo>
                    <a:pt x="66" y="6"/>
                    <a:pt x="65" y="6"/>
                    <a:pt x="64" y="5"/>
                  </a:cubicBezTo>
                  <a:cubicBezTo>
                    <a:pt x="62" y="4"/>
                    <a:pt x="63" y="4"/>
                    <a:pt x="62" y="2"/>
                  </a:cubicBezTo>
                  <a:cubicBezTo>
                    <a:pt x="62" y="2"/>
                    <a:pt x="61" y="1"/>
                    <a:pt x="61" y="1"/>
                  </a:cubicBezTo>
                  <a:cubicBezTo>
                    <a:pt x="61" y="1"/>
                    <a:pt x="61" y="1"/>
                    <a:pt x="61" y="1"/>
                  </a:cubicBezTo>
                  <a:cubicBezTo>
                    <a:pt x="61" y="1"/>
                    <a:pt x="61" y="1"/>
                    <a:pt x="61" y="1"/>
                  </a:cubicBezTo>
                  <a:cubicBezTo>
                    <a:pt x="60" y="0"/>
                    <a:pt x="59" y="0"/>
                    <a:pt x="58" y="1"/>
                  </a:cubicBezTo>
                  <a:cubicBezTo>
                    <a:pt x="57" y="3"/>
                    <a:pt x="56" y="4"/>
                    <a:pt x="55" y="4"/>
                  </a:cubicBezTo>
                  <a:cubicBezTo>
                    <a:pt x="54" y="5"/>
                    <a:pt x="53" y="6"/>
                    <a:pt x="51" y="5"/>
                  </a:cubicBezTo>
                  <a:cubicBezTo>
                    <a:pt x="50" y="4"/>
                    <a:pt x="51" y="2"/>
                    <a:pt x="47" y="3"/>
                  </a:cubicBezTo>
                  <a:cubicBezTo>
                    <a:pt x="44" y="4"/>
                    <a:pt x="42" y="4"/>
                    <a:pt x="42" y="5"/>
                  </a:cubicBezTo>
                  <a:cubicBezTo>
                    <a:pt x="41" y="6"/>
                    <a:pt x="40" y="6"/>
                    <a:pt x="39" y="7"/>
                  </a:cubicBezTo>
                  <a:cubicBezTo>
                    <a:pt x="37" y="8"/>
                    <a:pt x="37" y="8"/>
                    <a:pt x="34" y="6"/>
                  </a:cubicBezTo>
                  <a:cubicBezTo>
                    <a:pt x="31" y="4"/>
                    <a:pt x="32" y="3"/>
                    <a:pt x="30" y="3"/>
                  </a:cubicBezTo>
                  <a:cubicBezTo>
                    <a:pt x="29" y="4"/>
                    <a:pt x="27" y="3"/>
                    <a:pt x="26" y="4"/>
                  </a:cubicBezTo>
                  <a:cubicBezTo>
                    <a:pt x="25" y="6"/>
                    <a:pt x="25" y="7"/>
                    <a:pt x="24" y="5"/>
                  </a:cubicBezTo>
                  <a:cubicBezTo>
                    <a:pt x="22" y="4"/>
                    <a:pt x="23" y="4"/>
                    <a:pt x="22" y="3"/>
                  </a:cubicBezTo>
                  <a:cubicBezTo>
                    <a:pt x="20" y="1"/>
                    <a:pt x="20" y="0"/>
                    <a:pt x="18" y="0"/>
                  </a:cubicBezTo>
                  <a:cubicBezTo>
                    <a:pt x="16" y="0"/>
                    <a:pt x="13" y="0"/>
                    <a:pt x="12" y="0"/>
                  </a:cubicBezTo>
                  <a:cubicBezTo>
                    <a:pt x="10" y="1"/>
                    <a:pt x="9" y="2"/>
                    <a:pt x="9" y="3"/>
                  </a:cubicBezTo>
                  <a:cubicBezTo>
                    <a:pt x="8" y="4"/>
                    <a:pt x="8" y="6"/>
                    <a:pt x="8" y="7"/>
                  </a:cubicBezTo>
                  <a:cubicBezTo>
                    <a:pt x="7" y="8"/>
                    <a:pt x="6" y="8"/>
                    <a:pt x="6" y="10"/>
                  </a:cubicBezTo>
                  <a:cubicBezTo>
                    <a:pt x="6" y="11"/>
                    <a:pt x="6" y="12"/>
                    <a:pt x="5" y="12"/>
                  </a:cubicBezTo>
                  <a:cubicBezTo>
                    <a:pt x="6" y="12"/>
                    <a:pt x="6" y="12"/>
                    <a:pt x="6" y="12"/>
                  </a:cubicBezTo>
                  <a:cubicBezTo>
                    <a:pt x="5" y="12"/>
                    <a:pt x="5" y="12"/>
                    <a:pt x="5" y="12"/>
                  </a:cubicBezTo>
                  <a:cubicBezTo>
                    <a:pt x="5" y="14"/>
                    <a:pt x="5" y="15"/>
                    <a:pt x="6" y="16"/>
                  </a:cubicBezTo>
                  <a:cubicBezTo>
                    <a:pt x="6" y="17"/>
                    <a:pt x="7" y="18"/>
                    <a:pt x="7" y="20"/>
                  </a:cubicBezTo>
                  <a:cubicBezTo>
                    <a:pt x="7" y="22"/>
                    <a:pt x="7" y="22"/>
                    <a:pt x="5" y="24"/>
                  </a:cubicBezTo>
                  <a:cubicBezTo>
                    <a:pt x="4" y="26"/>
                    <a:pt x="4" y="26"/>
                    <a:pt x="3" y="28"/>
                  </a:cubicBezTo>
                  <a:cubicBezTo>
                    <a:pt x="2" y="30"/>
                    <a:pt x="0" y="31"/>
                    <a:pt x="0" y="33"/>
                  </a:cubicBezTo>
                  <a:cubicBezTo>
                    <a:pt x="1" y="35"/>
                    <a:pt x="0" y="38"/>
                    <a:pt x="0" y="40"/>
                  </a:cubicBezTo>
                  <a:cubicBezTo>
                    <a:pt x="0" y="42"/>
                    <a:pt x="1" y="42"/>
                    <a:pt x="1" y="44"/>
                  </a:cubicBezTo>
                  <a:cubicBezTo>
                    <a:pt x="1" y="45"/>
                    <a:pt x="1" y="47"/>
                    <a:pt x="1" y="48"/>
                  </a:cubicBezTo>
                  <a:cubicBezTo>
                    <a:pt x="3" y="47"/>
                    <a:pt x="5" y="48"/>
                    <a:pt x="8" y="48"/>
                  </a:cubicBezTo>
                  <a:cubicBezTo>
                    <a:pt x="11" y="48"/>
                    <a:pt x="11" y="49"/>
                    <a:pt x="15" y="52"/>
                  </a:cubicBezTo>
                  <a:cubicBezTo>
                    <a:pt x="19" y="55"/>
                    <a:pt x="15" y="55"/>
                    <a:pt x="15" y="58"/>
                  </a:cubicBezTo>
                  <a:cubicBezTo>
                    <a:pt x="15" y="62"/>
                    <a:pt x="16" y="61"/>
                    <a:pt x="19" y="61"/>
                  </a:cubicBezTo>
                  <a:cubicBezTo>
                    <a:pt x="21" y="61"/>
                    <a:pt x="24" y="60"/>
                    <a:pt x="26" y="60"/>
                  </a:cubicBezTo>
                  <a:cubicBezTo>
                    <a:pt x="28" y="60"/>
                    <a:pt x="33" y="58"/>
                    <a:pt x="33" y="58"/>
                  </a:cubicBezTo>
                  <a:cubicBezTo>
                    <a:pt x="33" y="58"/>
                    <a:pt x="33" y="58"/>
                    <a:pt x="33" y="58"/>
                  </a:cubicBezTo>
                  <a:cubicBezTo>
                    <a:pt x="34" y="57"/>
                    <a:pt x="35" y="56"/>
                    <a:pt x="34" y="5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9" name="Freeform 96"/>
            <p:cNvSpPr>
              <a:spLocks/>
            </p:cNvSpPr>
            <p:nvPr/>
          </p:nvSpPr>
          <p:spPr bwMode="auto">
            <a:xfrm>
              <a:off x="7452966" y="4595962"/>
              <a:ext cx="241300" cy="354013"/>
            </a:xfrm>
            <a:custGeom>
              <a:avLst/>
              <a:gdLst>
                <a:gd name="T0" fmla="*/ 29 w 53"/>
                <a:gd name="T1" fmla="*/ 72 h 78"/>
                <a:gd name="T2" fmla="*/ 29 w 53"/>
                <a:gd name="T3" fmla="*/ 71 h 78"/>
                <a:gd name="T4" fmla="*/ 30 w 53"/>
                <a:gd name="T5" fmla="*/ 71 h 78"/>
                <a:gd name="T6" fmla="*/ 32 w 53"/>
                <a:gd name="T7" fmla="*/ 72 h 78"/>
                <a:gd name="T8" fmla="*/ 32 w 53"/>
                <a:gd name="T9" fmla="*/ 74 h 78"/>
                <a:gd name="T10" fmla="*/ 33 w 53"/>
                <a:gd name="T11" fmla="*/ 76 h 78"/>
                <a:gd name="T12" fmla="*/ 35 w 53"/>
                <a:gd name="T13" fmla="*/ 76 h 78"/>
                <a:gd name="T14" fmla="*/ 38 w 53"/>
                <a:gd name="T15" fmla="*/ 76 h 78"/>
                <a:gd name="T16" fmla="*/ 38 w 53"/>
                <a:gd name="T17" fmla="*/ 78 h 78"/>
                <a:gd name="T18" fmla="*/ 41 w 53"/>
                <a:gd name="T19" fmla="*/ 77 h 78"/>
                <a:gd name="T20" fmla="*/ 42 w 53"/>
                <a:gd name="T21" fmla="*/ 76 h 78"/>
                <a:gd name="T22" fmla="*/ 43 w 53"/>
                <a:gd name="T23" fmla="*/ 75 h 78"/>
                <a:gd name="T24" fmla="*/ 45 w 53"/>
                <a:gd name="T25" fmla="*/ 73 h 78"/>
                <a:gd name="T26" fmla="*/ 45 w 53"/>
                <a:gd name="T27" fmla="*/ 73 h 78"/>
                <a:gd name="T28" fmla="*/ 46 w 53"/>
                <a:gd name="T29" fmla="*/ 61 h 78"/>
                <a:gd name="T30" fmla="*/ 46 w 53"/>
                <a:gd name="T31" fmla="*/ 55 h 78"/>
                <a:gd name="T32" fmla="*/ 47 w 53"/>
                <a:gd name="T33" fmla="*/ 55 h 78"/>
                <a:gd name="T34" fmla="*/ 47 w 53"/>
                <a:gd name="T35" fmla="*/ 51 h 78"/>
                <a:gd name="T36" fmla="*/ 47 w 53"/>
                <a:gd name="T37" fmla="*/ 51 h 78"/>
                <a:gd name="T38" fmla="*/ 47 w 53"/>
                <a:gd name="T39" fmla="*/ 51 h 78"/>
                <a:gd name="T40" fmla="*/ 47 w 53"/>
                <a:gd name="T41" fmla="*/ 33 h 78"/>
                <a:gd name="T42" fmla="*/ 52 w 53"/>
                <a:gd name="T43" fmla="*/ 33 h 78"/>
                <a:gd name="T44" fmla="*/ 53 w 53"/>
                <a:gd name="T45" fmla="*/ 8 h 78"/>
                <a:gd name="T46" fmla="*/ 51 w 53"/>
                <a:gd name="T47" fmla="*/ 7 h 78"/>
                <a:gd name="T48" fmla="*/ 48 w 53"/>
                <a:gd name="T49" fmla="*/ 7 h 78"/>
                <a:gd name="T50" fmla="*/ 41 w 53"/>
                <a:gd name="T51" fmla="*/ 7 h 78"/>
                <a:gd name="T52" fmla="*/ 40 w 53"/>
                <a:gd name="T53" fmla="*/ 5 h 78"/>
                <a:gd name="T54" fmla="*/ 38 w 53"/>
                <a:gd name="T55" fmla="*/ 3 h 78"/>
                <a:gd name="T56" fmla="*/ 13 w 53"/>
                <a:gd name="T57" fmla="*/ 3 h 78"/>
                <a:gd name="T58" fmla="*/ 13 w 53"/>
                <a:gd name="T59" fmla="*/ 3 h 78"/>
                <a:gd name="T60" fmla="*/ 11 w 53"/>
                <a:gd name="T61" fmla="*/ 0 h 78"/>
                <a:gd name="T62" fmla="*/ 8 w 53"/>
                <a:gd name="T63" fmla="*/ 1 h 78"/>
                <a:gd name="T64" fmla="*/ 6 w 53"/>
                <a:gd name="T65" fmla="*/ 2 h 78"/>
                <a:gd name="T66" fmla="*/ 5 w 53"/>
                <a:gd name="T67" fmla="*/ 2 h 78"/>
                <a:gd name="T68" fmla="*/ 2 w 53"/>
                <a:gd name="T69" fmla="*/ 2 h 78"/>
                <a:gd name="T70" fmla="*/ 1 w 53"/>
                <a:gd name="T71" fmla="*/ 6 h 78"/>
                <a:gd name="T72" fmla="*/ 15 w 53"/>
                <a:gd name="T73" fmla="*/ 37 h 78"/>
                <a:gd name="T74" fmla="*/ 19 w 53"/>
                <a:gd name="T75" fmla="*/ 59 h 78"/>
                <a:gd name="T76" fmla="*/ 27 w 53"/>
                <a:gd name="T77" fmla="*/ 75 h 78"/>
                <a:gd name="T78" fmla="*/ 28 w 53"/>
                <a:gd name="T79" fmla="*/ 74 h 78"/>
                <a:gd name="T80" fmla="*/ 29 w 53"/>
                <a:gd name="T81"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78">
                  <a:moveTo>
                    <a:pt x="29" y="72"/>
                  </a:moveTo>
                  <a:cubicBezTo>
                    <a:pt x="29" y="71"/>
                    <a:pt x="29" y="71"/>
                    <a:pt x="29" y="71"/>
                  </a:cubicBezTo>
                  <a:cubicBezTo>
                    <a:pt x="30" y="71"/>
                    <a:pt x="30" y="71"/>
                    <a:pt x="30" y="71"/>
                  </a:cubicBezTo>
                  <a:cubicBezTo>
                    <a:pt x="32" y="72"/>
                    <a:pt x="32" y="72"/>
                    <a:pt x="32" y="72"/>
                  </a:cubicBezTo>
                  <a:cubicBezTo>
                    <a:pt x="32" y="74"/>
                    <a:pt x="32" y="74"/>
                    <a:pt x="32" y="74"/>
                  </a:cubicBezTo>
                  <a:cubicBezTo>
                    <a:pt x="33" y="76"/>
                    <a:pt x="33" y="76"/>
                    <a:pt x="33" y="76"/>
                  </a:cubicBezTo>
                  <a:cubicBezTo>
                    <a:pt x="33" y="76"/>
                    <a:pt x="35" y="76"/>
                    <a:pt x="35" y="76"/>
                  </a:cubicBezTo>
                  <a:cubicBezTo>
                    <a:pt x="36" y="76"/>
                    <a:pt x="37" y="75"/>
                    <a:pt x="38" y="76"/>
                  </a:cubicBezTo>
                  <a:cubicBezTo>
                    <a:pt x="38" y="76"/>
                    <a:pt x="38" y="78"/>
                    <a:pt x="38" y="78"/>
                  </a:cubicBezTo>
                  <a:cubicBezTo>
                    <a:pt x="39" y="78"/>
                    <a:pt x="41" y="77"/>
                    <a:pt x="41" y="77"/>
                  </a:cubicBezTo>
                  <a:cubicBezTo>
                    <a:pt x="42" y="76"/>
                    <a:pt x="42" y="76"/>
                    <a:pt x="42" y="76"/>
                  </a:cubicBezTo>
                  <a:cubicBezTo>
                    <a:pt x="43" y="75"/>
                    <a:pt x="43" y="75"/>
                    <a:pt x="43" y="75"/>
                  </a:cubicBezTo>
                  <a:cubicBezTo>
                    <a:pt x="45" y="73"/>
                    <a:pt x="45" y="73"/>
                    <a:pt x="45" y="73"/>
                  </a:cubicBezTo>
                  <a:cubicBezTo>
                    <a:pt x="45" y="73"/>
                    <a:pt x="45" y="73"/>
                    <a:pt x="45" y="73"/>
                  </a:cubicBezTo>
                  <a:cubicBezTo>
                    <a:pt x="46" y="61"/>
                    <a:pt x="46" y="61"/>
                    <a:pt x="46" y="61"/>
                  </a:cubicBezTo>
                  <a:cubicBezTo>
                    <a:pt x="46" y="55"/>
                    <a:pt x="46" y="55"/>
                    <a:pt x="46" y="55"/>
                  </a:cubicBezTo>
                  <a:cubicBezTo>
                    <a:pt x="47" y="55"/>
                    <a:pt x="47" y="55"/>
                    <a:pt x="47" y="55"/>
                  </a:cubicBezTo>
                  <a:cubicBezTo>
                    <a:pt x="47" y="51"/>
                    <a:pt x="47" y="51"/>
                    <a:pt x="47" y="51"/>
                  </a:cubicBezTo>
                  <a:cubicBezTo>
                    <a:pt x="47" y="51"/>
                    <a:pt x="47" y="51"/>
                    <a:pt x="47" y="51"/>
                  </a:cubicBezTo>
                  <a:cubicBezTo>
                    <a:pt x="47" y="51"/>
                    <a:pt x="47" y="51"/>
                    <a:pt x="47" y="51"/>
                  </a:cubicBezTo>
                  <a:cubicBezTo>
                    <a:pt x="47" y="33"/>
                    <a:pt x="47" y="33"/>
                    <a:pt x="47" y="33"/>
                  </a:cubicBezTo>
                  <a:cubicBezTo>
                    <a:pt x="52" y="33"/>
                    <a:pt x="52" y="33"/>
                    <a:pt x="52" y="33"/>
                  </a:cubicBezTo>
                  <a:cubicBezTo>
                    <a:pt x="53" y="8"/>
                    <a:pt x="53" y="8"/>
                    <a:pt x="53" y="8"/>
                  </a:cubicBezTo>
                  <a:cubicBezTo>
                    <a:pt x="51" y="7"/>
                    <a:pt x="51" y="7"/>
                    <a:pt x="51" y="7"/>
                  </a:cubicBezTo>
                  <a:cubicBezTo>
                    <a:pt x="48" y="7"/>
                    <a:pt x="48" y="7"/>
                    <a:pt x="48" y="7"/>
                  </a:cubicBezTo>
                  <a:cubicBezTo>
                    <a:pt x="41" y="7"/>
                    <a:pt x="41" y="7"/>
                    <a:pt x="41" y="7"/>
                  </a:cubicBezTo>
                  <a:cubicBezTo>
                    <a:pt x="40" y="5"/>
                    <a:pt x="40" y="5"/>
                    <a:pt x="40" y="5"/>
                  </a:cubicBezTo>
                  <a:cubicBezTo>
                    <a:pt x="38" y="3"/>
                    <a:pt x="38" y="3"/>
                    <a:pt x="38" y="3"/>
                  </a:cubicBezTo>
                  <a:cubicBezTo>
                    <a:pt x="13" y="3"/>
                    <a:pt x="13" y="3"/>
                    <a:pt x="13" y="3"/>
                  </a:cubicBezTo>
                  <a:cubicBezTo>
                    <a:pt x="13" y="3"/>
                    <a:pt x="13" y="3"/>
                    <a:pt x="13" y="3"/>
                  </a:cubicBezTo>
                  <a:cubicBezTo>
                    <a:pt x="11" y="0"/>
                    <a:pt x="11" y="0"/>
                    <a:pt x="11" y="0"/>
                  </a:cubicBezTo>
                  <a:cubicBezTo>
                    <a:pt x="8" y="1"/>
                    <a:pt x="8" y="1"/>
                    <a:pt x="8" y="1"/>
                  </a:cubicBezTo>
                  <a:cubicBezTo>
                    <a:pt x="6" y="2"/>
                    <a:pt x="6" y="2"/>
                    <a:pt x="6" y="2"/>
                  </a:cubicBezTo>
                  <a:cubicBezTo>
                    <a:pt x="5" y="2"/>
                    <a:pt x="5" y="2"/>
                    <a:pt x="5" y="2"/>
                  </a:cubicBezTo>
                  <a:cubicBezTo>
                    <a:pt x="2" y="2"/>
                    <a:pt x="2" y="2"/>
                    <a:pt x="2" y="2"/>
                  </a:cubicBezTo>
                  <a:cubicBezTo>
                    <a:pt x="1" y="4"/>
                    <a:pt x="1" y="5"/>
                    <a:pt x="1" y="6"/>
                  </a:cubicBezTo>
                  <a:cubicBezTo>
                    <a:pt x="0" y="13"/>
                    <a:pt x="15" y="37"/>
                    <a:pt x="15" y="37"/>
                  </a:cubicBezTo>
                  <a:cubicBezTo>
                    <a:pt x="15" y="37"/>
                    <a:pt x="19" y="53"/>
                    <a:pt x="19" y="59"/>
                  </a:cubicBezTo>
                  <a:cubicBezTo>
                    <a:pt x="19" y="65"/>
                    <a:pt x="24" y="71"/>
                    <a:pt x="27" y="75"/>
                  </a:cubicBezTo>
                  <a:cubicBezTo>
                    <a:pt x="28" y="74"/>
                    <a:pt x="28" y="74"/>
                    <a:pt x="28" y="74"/>
                  </a:cubicBezTo>
                  <a:lnTo>
                    <a:pt x="29" y="7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0" name="Freeform 97"/>
            <p:cNvSpPr>
              <a:spLocks/>
            </p:cNvSpPr>
            <p:nvPr/>
          </p:nvSpPr>
          <p:spPr bwMode="auto">
            <a:xfrm>
              <a:off x="7460903" y="4281637"/>
              <a:ext cx="309563" cy="350838"/>
            </a:xfrm>
            <a:custGeom>
              <a:avLst/>
              <a:gdLst>
                <a:gd name="T0" fmla="*/ 6 w 68"/>
                <a:gd name="T1" fmla="*/ 70 h 77"/>
                <a:gd name="T2" fmla="*/ 11 w 68"/>
                <a:gd name="T3" fmla="*/ 72 h 77"/>
                <a:gd name="T4" fmla="*/ 36 w 68"/>
                <a:gd name="T5" fmla="*/ 72 h 77"/>
                <a:gd name="T6" fmla="*/ 39 w 68"/>
                <a:gd name="T7" fmla="*/ 76 h 77"/>
                <a:gd name="T8" fmla="*/ 49 w 68"/>
                <a:gd name="T9" fmla="*/ 76 h 77"/>
                <a:gd name="T10" fmla="*/ 51 w 68"/>
                <a:gd name="T11" fmla="*/ 76 h 77"/>
                <a:gd name="T12" fmla="*/ 54 w 68"/>
                <a:gd name="T13" fmla="*/ 77 h 77"/>
                <a:gd name="T14" fmla="*/ 59 w 68"/>
                <a:gd name="T15" fmla="*/ 76 h 77"/>
                <a:gd name="T16" fmla="*/ 63 w 68"/>
                <a:gd name="T17" fmla="*/ 74 h 77"/>
                <a:gd name="T18" fmla="*/ 63 w 68"/>
                <a:gd name="T19" fmla="*/ 73 h 77"/>
                <a:gd name="T20" fmla="*/ 59 w 68"/>
                <a:gd name="T21" fmla="*/ 69 h 77"/>
                <a:gd name="T22" fmla="*/ 56 w 68"/>
                <a:gd name="T23" fmla="*/ 64 h 77"/>
                <a:gd name="T24" fmla="*/ 57 w 68"/>
                <a:gd name="T25" fmla="*/ 45 h 77"/>
                <a:gd name="T26" fmla="*/ 67 w 68"/>
                <a:gd name="T27" fmla="*/ 44 h 77"/>
                <a:gd name="T28" fmla="*/ 68 w 68"/>
                <a:gd name="T29" fmla="*/ 35 h 77"/>
                <a:gd name="T30" fmla="*/ 67 w 68"/>
                <a:gd name="T31" fmla="*/ 32 h 77"/>
                <a:gd name="T32" fmla="*/ 58 w 68"/>
                <a:gd name="T33" fmla="*/ 31 h 77"/>
                <a:gd name="T34" fmla="*/ 58 w 68"/>
                <a:gd name="T35" fmla="*/ 25 h 77"/>
                <a:gd name="T36" fmla="*/ 57 w 68"/>
                <a:gd name="T37" fmla="*/ 23 h 77"/>
                <a:gd name="T38" fmla="*/ 55 w 68"/>
                <a:gd name="T39" fmla="*/ 20 h 77"/>
                <a:gd name="T40" fmla="*/ 57 w 68"/>
                <a:gd name="T41" fmla="*/ 15 h 77"/>
                <a:gd name="T42" fmla="*/ 56 w 68"/>
                <a:gd name="T43" fmla="*/ 13 h 77"/>
                <a:gd name="T44" fmla="*/ 49 w 68"/>
                <a:gd name="T45" fmla="*/ 9 h 77"/>
                <a:gd name="T46" fmla="*/ 45 w 68"/>
                <a:gd name="T47" fmla="*/ 6 h 77"/>
                <a:gd name="T48" fmla="*/ 43 w 68"/>
                <a:gd name="T49" fmla="*/ 10 h 77"/>
                <a:gd name="T50" fmla="*/ 39 w 68"/>
                <a:gd name="T51" fmla="*/ 13 h 77"/>
                <a:gd name="T52" fmla="*/ 32 w 68"/>
                <a:gd name="T53" fmla="*/ 14 h 77"/>
                <a:gd name="T54" fmla="*/ 29 w 68"/>
                <a:gd name="T55" fmla="*/ 8 h 77"/>
                <a:gd name="T56" fmla="*/ 27 w 68"/>
                <a:gd name="T57" fmla="*/ 0 h 77"/>
                <a:gd name="T58" fmla="*/ 18 w 68"/>
                <a:gd name="T59" fmla="*/ 0 h 77"/>
                <a:gd name="T60" fmla="*/ 7 w 68"/>
                <a:gd name="T61" fmla="*/ 0 h 77"/>
                <a:gd name="T62" fmla="*/ 5 w 68"/>
                <a:gd name="T63" fmla="*/ 10 h 77"/>
                <a:gd name="T64" fmla="*/ 10 w 68"/>
                <a:gd name="T65" fmla="*/ 27 h 77"/>
                <a:gd name="T66" fmla="*/ 0 w 68"/>
                <a:gd name="T67" fmla="*/ 71 h 77"/>
                <a:gd name="T68" fmla="*/ 4 w 68"/>
                <a:gd name="T69"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7">
                  <a:moveTo>
                    <a:pt x="4" y="71"/>
                  </a:moveTo>
                  <a:cubicBezTo>
                    <a:pt x="6" y="70"/>
                    <a:pt x="6" y="70"/>
                    <a:pt x="6" y="70"/>
                  </a:cubicBezTo>
                  <a:cubicBezTo>
                    <a:pt x="9" y="69"/>
                    <a:pt x="9" y="69"/>
                    <a:pt x="9" y="69"/>
                  </a:cubicBezTo>
                  <a:cubicBezTo>
                    <a:pt x="11" y="72"/>
                    <a:pt x="11" y="72"/>
                    <a:pt x="11" y="72"/>
                  </a:cubicBezTo>
                  <a:cubicBezTo>
                    <a:pt x="11" y="72"/>
                    <a:pt x="11" y="72"/>
                    <a:pt x="11" y="72"/>
                  </a:cubicBezTo>
                  <a:cubicBezTo>
                    <a:pt x="36" y="72"/>
                    <a:pt x="36" y="72"/>
                    <a:pt x="36" y="72"/>
                  </a:cubicBezTo>
                  <a:cubicBezTo>
                    <a:pt x="38" y="74"/>
                    <a:pt x="38" y="74"/>
                    <a:pt x="38" y="74"/>
                  </a:cubicBezTo>
                  <a:cubicBezTo>
                    <a:pt x="39" y="76"/>
                    <a:pt x="39" y="76"/>
                    <a:pt x="39" y="76"/>
                  </a:cubicBezTo>
                  <a:cubicBezTo>
                    <a:pt x="46" y="76"/>
                    <a:pt x="46" y="76"/>
                    <a:pt x="46" y="76"/>
                  </a:cubicBezTo>
                  <a:cubicBezTo>
                    <a:pt x="49" y="76"/>
                    <a:pt x="49" y="76"/>
                    <a:pt x="49" y="76"/>
                  </a:cubicBezTo>
                  <a:cubicBezTo>
                    <a:pt x="51" y="77"/>
                    <a:pt x="51" y="77"/>
                    <a:pt x="51" y="77"/>
                  </a:cubicBezTo>
                  <a:cubicBezTo>
                    <a:pt x="51" y="76"/>
                    <a:pt x="51" y="76"/>
                    <a:pt x="51" y="76"/>
                  </a:cubicBezTo>
                  <a:cubicBezTo>
                    <a:pt x="51" y="77"/>
                    <a:pt x="51" y="77"/>
                    <a:pt x="51" y="77"/>
                  </a:cubicBezTo>
                  <a:cubicBezTo>
                    <a:pt x="54" y="77"/>
                    <a:pt x="54" y="77"/>
                    <a:pt x="54" y="77"/>
                  </a:cubicBezTo>
                  <a:cubicBezTo>
                    <a:pt x="55" y="75"/>
                    <a:pt x="55" y="75"/>
                    <a:pt x="55" y="75"/>
                  </a:cubicBezTo>
                  <a:cubicBezTo>
                    <a:pt x="59" y="76"/>
                    <a:pt x="59" y="76"/>
                    <a:pt x="59" y="76"/>
                  </a:cubicBezTo>
                  <a:cubicBezTo>
                    <a:pt x="61" y="74"/>
                    <a:pt x="61" y="74"/>
                    <a:pt x="61" y="74"/>
                  </a:cubicBezTo>
                  <a:cubicBezTo>
                    <a:pt x="63" y="74"/>
                    <a:pt x="63" y="74"/>
                    <a:pt x="63" y="74"/>
                  </a:cubicBezTo>
                  <a:cubicBezTo>
                    <a:pt x="64" y="73"/>
                    <a:pt x="64" y="73"/>
                    <a:pt x="64" y="73"/>
                  </a:cubicBezTo>
                  <a:cubicBezTo>
                    <a:pt x="63" y="73"/>
                    <a:pt x="63" y="73"/>
                    <a:pt x="63" y="73"/>
                  </a:cubicBezTo>
                  <a:cubicBezTo>
                    <a:pt x="63" y="73"/>
                    <a:pt x="61" y="71"/>
                    <a:pt x="61" y="71"/>
                  </a:cubicBezTo>
                  <a:cubicBezTo>
                    <a:pt x="61" y="71"/>
                    <a:pt x="59" y="69"/>
                    <a:pt x="59" y="69"/>
                  </a:cubicBezTo>
                  <a:cubicBezTo>
                    <a:pt x="57" y="66"/>
                    <a:pt x="57" y="66"/>
                    <a:pt x="57" y="66"/>
                  </a:cubicBezTo>
                  <a:cubicBezTo>
                    <a:pt x="56" y="64"/>
                    <a:pt x="56" y="64"/>
                    <a:pt x="56" y="64"/>
                  </a:cubicBezTo>
                  <a:cubicBezTo>
                    <a:pt x="55" y="55"/>
                    <a:pt x="55" y="55"/>
                    <a:pt x="55" y="55"/>
                  </a:cubicBezTo>
                  <a:cubicBezTo>
                    <a:pt x="57" y="45"/>
                    <a:pt x="57" y="45"/>
                    <a:pt x="57" y="45"/>
                  </a:cubicBezTo>
                  <a:cubicBezTo>
                    <a:pt x="66" y="45"/>
                    <a:pt x="66" y="45"/>
                    <a:pt x="66" y="45"/>
                  </a:cubicBezTo>
                  <a:cubicBezTo>
                    <a:pt x="67" y="44"/>
                    <a:pt x="67" y="44"/>
                    <a:pt x="67" y="44"/>
                  </a:cubicBezTo>
                  <a:cubicBezTo>
                    <a:pt x="68" y="39"/>
                    <a:pt x="68" y="39"/>
                    <a:pt x="68" y="39"/>
                  </a:cubicBezTo>
                  <a:cubicBezTo>
                    <a:pt x="68" y="35"/>
                    <a:pt x="68" y="35"/>
                    <a:pt x="68" y="35"/>
                  </a:cubicBezTo>
                  <a:cubicBezTo>
                    <a:pt x="68" y="32"/>
                    <a:pt x="68" y="32"/>
                    <a:pt x="68" y="32"/>
                  </a:cubicBezTo>
                  <a:cubicBezTo>
                    <a:pt x="67" y="32"/>
                    <a:pt x="67" y="32"/>
                    <a:pt x="67" y="32"/>
                  </a:cubicBezTo>
                  <a:cubicBezTo>
                    <a:pt x="58" y="33"/>
                    <a:pt x="58" y="33"/>
                    <a:pt x="58" y="33"/>
                  </a:cubicBezTo>
                  <a:cubicBezTo>
                    <a:pt x="58" y="31"/>
                    <a:pt x="58" y="31"/>
                    <a:pt x="58" y="31"/>
                  </a:cubicBezTo>
                  <a:cubicBezTo>
                    <a:pt x="58" y="28"/>
                    <a:pt x="58" y="28"/>
                    <a:pt x="58" y="28"/>
                  </a:cubicBezTo>
                  <a:cubicBezTo>
                    <a:pt x="58" y="25"/>
                    <a:pt x="58" y="25"/>
                    <a:pt x="58" y="25"/>
                  </a:cubicBezTo>
                  <a:cubicBezTo>
                    <a:pt x="57" y="25"/>
                    <a:pt x="57" y="25"/>
                    <a:pt x="57" y="25"/>
                  </a:cubicBezTo>
                  <a:cubicBezTo>
                    <a:pt x="57" y="23"/>
                    <a:pt x="57" y="23"/>
                    <a:pt x="57" y="23"/>
                  </a:cubicBezTo>
                  <a:cubicBezTo>
                    <a:pt x="56" y="23"/>
                    <a:pt x="56" y="23"/>
                    <a:pt x="56" y="23"/>
                  </a:cubicBezTo>
                  <a:cubicBezTo>
                    <a:pt x="55" y="20"/>
                    <a:pt x="55" y="20"/>
                    <a:pt x="55" y="20"/>
                  </a:cubicBezTo>
                  <a:cubicBezTo>
                    <a:pt x="57" y="20"/>
                    <a:pt x="57" y="20"/>
                    <a:pt x="57" y="20"/>
                  </a:cubicBezTo>
                  <a:cubicBezTo>
                    <a:pt x="57" y="15"/>
                    <a:pt x="57" y="15"/>
                    <a:pt x="57" y="15"/>
                  </a:cubicBezTo>
                  <a:cubicBezTo>
                    <a:pt x="56" y="15"/>
                    <a:pt x="56" y="15"/>
                    <a:pt x="56" y="15"/>
                  </a:cubicBezTo>
                  <a:cubicBezTo>
                    <a:pt x="56" y="13"/>
                    <a:pt x="56" y="13"/>
                    <a:pt x="56" y="13"/>
                  </a:cubicBezTo>
                  <a:cubicBezTo>
                    <a:pt x="56" y="9"/>
                    <a:pt x="56" y="9"/>
                    <a:pt x="56" y="9"/>
                  </a:cubicBezTo>
                  <a:cubicBezTo>
                    <a:pt x="49" y="9"/>
                    <a:pt x="49" y="9"/>
                    <a:pt x="49" y="9"/>
                  </a:cubicBezTo>
                  <a:cubicBezTo>
                    <a:pt x="49" y="6"/>
                    <a:pt x="49" y="6"/>
                    <a:pt x="49" y="6"/>
                  </a:cubicBezTo>
                  <a:cubicBezTo>
                    <a:pt x="45" y="6"/>
                    <a:pt x="45" y="6"/>
                    <a:pt x="45" y="6"/>
                  </a:cubicBezTo>
                  <a:cubicBezTo>
                    <a:pt x="43" y="7"/>
                    <a:pt x="43" y="7"/>
                    <a:pt x="43" y="7"/>
                  </a:cubicBezTo>
                  <a:cubicBezTo>
                    <a:pt x="43" y="10"/>
                    <a:pt x="43" y="10"/>
                    <a:pt x="43" y="10"/>
                  </a:cubicBezTo>
                  <a:cubicBezTo>
                    <a:pt x="42" y="13"/>
                    <a:pt x="42" y="13"/>
                    <a:pt x="42" y="13"/>
                  </a:cubicBezTo>
                  <a:cubicBezTo>
                    <a:pt x="39" y="13"/>
                    <a:pt x="39" y="13"/>
                    <a:pt x="39" y="13"/>
                  </a:cubicBezTo>
                  <a:cubicBezTo>
                    <a:pt x="36" y="13"/>
                    <a:pt x="36" y="13"/>
                    <a:pt x="36" y="13"/>
                  </a:cubicBezTo>
                  <a:cubicBezTo>
                    <a:pt x="32" y="14"/>
                    <a:pt x="32" y="14"/>
                    <a:pt x="32" y="14"/>
                  </a:cubicBezTo>
                  <a:cubicBezTo>
                    <a:pt x="31" y="12"/>
                    <a:pt x="31" y="12"/>
                    <a:pt x="31" y="12"/>
                  </a:cubicBezTo>
                  <a:cubicBezTo>
                    <a:pt x="29" y="8"/>
                    <a:pt x="29" y="8"/>
                    <a:pt x="29" y="8"/>
                  </a:cubicBezTo>
                  <a:cubicBezTo>
                    <a:pt x="28" y="4"/>
                    <a:pt x="28" y="4"/>
                    <a:pt x="28" y="4"/>
                  </a:cubicBezTo>
                  <a:cubicBezTo>
                    <a:pt x="27" y="0"/>
                    <a:pt x="27" y="0"/>
                    <a:pt x="27" y="0"/>
                  </a:cubicBezTo>
                  <a:cubicBezTo>
                    <a:pt x="24" y="0"/>
                    <a:pt x="24" y="0"/>
                    <a:pt x="24" y="0"/>
                  </a:cubicBezTo>
                  <a:cubicBezTo>
                    <a:pt x="24" y="0"/>
                    <a:pt x="19" y="0"/>
                    <a:pt x="18" y="0"/>
                  </a:cubicBezTo>
                  <a:cubicBezTo>
                    <a:pt x="17" y="0"/>
                    <a:pt x="13" y="0"/>
                    <a:pt x="12" y="0"/>
                  </a:cubicBezTo>
                  <a:cubicBezTo>
                    <a:pt x="12" y="0"/>
                    <a:pt x="8" y="0"/>
                    <a:pt x="7" y="0"/>
                  </a:cubicBezTo>
                  <a:cubicBezTo>
                    <a:pt x="7" y="0"/>
                    <a:pt x="4" y="0"/>
                    <a:pt x="3" y="0"/>
                  </a:cubicBezTo>
                  <a:cubicBezTo>
                    <a:pt x="4" y="4"/>
                    <a:pt x="4" y="7"/>
                    <a:pt x="5" y="10"/>
                  </a:cubicBezTo>
                  <a:cubicBezTo>
                    <a:pt x="7" y="16"/>
                    <a:pt x="11" y="17"/>
                    <a:pt x="9" y="17"/>
                  </a:cubicBezTo>
                  <a:cubicBezTo>
                    <a:pt x="6" y="17"/>
                    <a:pt x="8" y="26"/>
                    <a:pt x="10" y="27"/>
                  </a:cubicBezTo>
                  <a:cubicBezTo>
                    <a:pt x="12" y="29"/>
                    <a:pt x="13" y="37"/>
                    <a:pt x="9" y="44"/>
                  </a:cubicBezTo>
                  <a:cubicBezTo>
                    <a:pt x="5" y="50"/>
                    <a:pt x="1" y="63"/>
                    <a:pt x="0" y="71"/>
                  </a:cubicBezTo>
                  <a:cubicBezTo>
                    <a:pt x="3" y="71"/>
                    <a:pt x="3" y="71"/>
                    <a:pt x="3" y="71"/>
                  </a:cubicBezTo>
                  <a:lnTo>
                    <a:pt x="4" y="7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1" name="Freeform 98"/>
            <p:cNvSpPr>
              <a:spLocks/>
            </p:cNvSpPr>
            <p:nvPr/>
          </p:nvSpPr>
          <p:spPr bwMode="auto">
            <a:xfrm>
              <a:off x="7465666" y="3953024"/>
              <a:ext cx="492125" cy="542925"/>
            </a:xfrm>
            <a:custGeom>
              <a:avLst/>
              <a:gdLst>
                <a:gd name="T0" fmla="*/ 23 w 108"/>
                <a:gd name="T1" fmla="*/ 72 h 119"/>
                <a:gd name="T2" fmla="*/ 28 w 108"/>
                <a:gd name="T3" fmla="*/ 80 h 119"/>
                <a:gd name="T4" fmla="*/ 35 w 108"/>
                <a:gd name="T5" fmla="*/ 85 h 119"/>
                <a:gd name="T6" fmla="*/ 42 w 108"/>
                <a:gd name="T7" fmla="*/ 82 h 119"/>
                <a:gd name="T8" fmla="*/ 48 w 108"/>
                <a:gd name="T9" fmla="*/ 78 h 119"/>
                <a:gd name="T10" fmla="*/ 55 w 108"/>
                <a:gd name="T11" fmla="*/ 85 h 119"/>
                <a:gd name="T12" fmla="*/ 56 w 108"/>
                <a:gd name="T13" fmla="*/ 92 h 119"/>
                <a:gd name="T14" fmla="*/ 56 w 108"/>
                <a:gd name="T15" fmla="*/ 95 h 119"/>
                <a:gd name="T16" fmla="*/ 57 w 108"/>
                <a:gd name="T17" fmla="*/ 100 h 119"/>
                <a:gd name="T18" fmla="*/ 66 w 108"/>
                <a:gd name="T19" fmla="*/ 104 h 119"/>
                <a:gd name="T20" fmla="*/ 67 w 108"/>
                <a:gd name="T21" fmla="*/ 104 h 119"/>
                <a:gd name="T22" fmla="*/ 69 w 108"/>
                <a:gd name="T23" fmla="*/ 107 h 119"/>
                <a:gd name="T24" fmla="*/ 74 w 108"/>
                <a:gd name="T25" fmla="*/ 105 h 119"/>
                <a:gd name="T26" fmla="*/ 76 w 108"/>
                <a:gd name="T27" fmla="*/ 109 h 119"/>
                <a:gd name="T28" fmla="*/ 83 w 108"/>
                <a:gd name="T29" fmla="*/ 111 h 119"/>
                <a:gd name="T30" fmla="*/ 85 w 108"/>
                <a:gd name="T31" fmla="*/ 110 h 119"/>
                <a:gd name="T32" fmla="*/ 90 w 108"/>
                <a:gd name="T33" fmla="*/ 113 h 119"/>
                <a:gd name="T34" fmla="*/ 92 w 108"/>
                <a:gd name="T35" fmla="*/ 116 h 119"/>
                <a:gd name="T36" fmla="*/ 95 w 108"/>
                <a:gd name="T37" fmla="*/ 118 h 119"/>
                <a:gd name="T38" fmla="*/ 99 w 108"/>
                <a:gd name="T39" fmla="*/ 112 h 119"/>
                <a:gd name="T40" fmla="*/ 96 w 108"/>
                <a:gd name="T41" fmla="*/ 113 h 119"/>
                <a:gd name="T42" fmla="*/ 93 w 108"/>
                <a:gd name="T43" fmla="*/ 111 h 119"/>
                <a:gd name="T44" fmla="*/ 92 w 108"/>
                <a:gd name="T45" fmla="*/ 109 h 119"/>
                <a:gd name="T46" fmla="*/ 92 w 108"/>
                <a:gd name="T47" fmla="*/ 104 h 119"/>
                <a:gd name="T48" fmla="*/ 94 w 108"/>
                <a:gd name="T49" fmla="*/ 96 h 119"/>
                <a:gd name="T50" fmla="*/ 93 w 108"/>
                <a:gd name="T51" fmla="*/ 92 h 119"/>
                <a:gd name="T52" fmla="*/ 97 w 108"/>
                <a:gd name="T53" fmla="*/ 88 h 119"/>
                <a:gd name="T54" fmla="*/ 105 w 108"/>
                <a:gd name="T55" fmla="*/ 88 h 119"/>
                <a:gd name="T56" fmla="*/ 100 w 108"/>
                <a:gd name="T57" fmla="*/ 78 h 119"/>
                <a:gd name="T58" fmla="*/ 96 w 108"/>
                <a:gd name="T59" fmla="*/ 63 h 119"/>
                <a:gd name="T60" fmla="*/ 96 w 108"/>
                <a:gd name="T61" fmla="*/ 62 h 119"/>
                <a:gd name="T62" fmla="*/ 95 w 108"/>
                <a:gd name="T63" fmla="*/ 53 h 119"/>
                <a:gd name="T64" fmla="*/ 95 w 108"/>
                <a:gd name="T65" fmla="*/ 52 h 119"/>
                <a:gd name="T66" fmla="*/ 96 w 108"/>
                <a:gd name="T67" fmla="*/ 46 h 119"/>
                <a:gd name="T68" fmla="*/ 99 w 108"/>
                <a:gd name="T69" fmla="*/ 43 h 119"/>
                <a:gd name="T70" fmla="*/ 99 w 108"/>
                <a:gd name="T71" fmla="*/ 40 h 119"/>
                <a:gd name="T72" fmla="*/ 100 w 108"/>
                <a:gd name="T73" fmla="*/ 32 h 119"/>
                <a:gd name="T74" fmla="*/ 108 w 108"/>
                <a:gd name="T75" fmla="*/ 21 h 119"/>
                <a:gd name="T76" fmla="*/ 105 w 108"/>
                <a:gd name="T77" fmla="*/ 14 h 119"/>
                <a:gd name="T78" fmla="*/ 102 w 108"/>
                <a:gd name="T79" fmla="*/ 9 h 119"/>
                <a:gd name="T80" fmla="*/ 92 w 108"/>
                <a:gd name="T81" fmla="*/ 6 h 119"/>
                <a:gd name="T82" fmla="*/ 84 w 108"/>
                <a:gd name="T83" fmla="*/ 2 h 119"/>
                <a:gd name="T84" fmla="*/ 71 w 108"/>
                <a:gd name="T85" fmla="*/ 3 h 119"/>
                <a:gd name="T86" fmla="*/ 60 w 108"/>
                <a:gd name="T87" fmla="*/ 5 h 119"/>
                <a:gd name="T88" fmla="*/ 46 w 108"/>
                <a:gd name="T89" fmla="*/ 5 h 119"/>
                <a:gd name="T90" fmla="*/ 37 w 108"/>
                <a:gd name="T91" fmla="*/ 11 h 119"/>
                <a:gd name="T92" fmla="*/ 37 w 108"/>
                <a:gd name="T93" fmla="*/ 12 h 119"/>
                <a:gd name="T94" fmla="*/ 33 w 108"/>
                <a:gd name="T95" fmla="*/ 34 h 119"/>
                <a:gd name="T96" fmla="*/ 23 w 108"/>
                <a:gd name="T97" fmla="*/ 49 h 119"/>
                <a:gd name="T98" fmla="*/ 16 w 108"/>
                <a:gd name="T99" fmla="*/ 65 h 119"/>
                <a:gd name="T100" fmla="*/ 12 w 108"/>
                <a:gd name="T101" fmla="*/ 62 h 119"/>
                <a:gd name="T102" fmla="*/ 7 w 108"/>
                <a:gd name="T103" fmla="*/ 65 h 119"/>
                <a:gd name="T104" fmla="*/ 3 w 108"/>
                <a:gd name="T105" fmla="*/ 64 h 119"/>
                <a:gd name="T106" fmla="*/ 2 w 108"/>
                <a:gd name="T107"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9">
                  <a:moveTo>
                    <a:pt x="11" y="72"/>
                  </a:moveTo>
                  <a:cubicBezTo>
                    <a:pt x="12" y="72"/>
                    <a:pt x="16" y="72"/>
                    <a:pt x="17" y="72"/>
                  </a:cubicBezTo>
                  <a:cubicBezTo>
                    <a:pt x="18" y="72"/>
                    <a:pt x="23" y="72"/>
                    <a:pt x="23" y="72"/>
                  </a:cubicBezTo>
                  <a:cubicBezTo>
                    <a:pt x="26" y="72"/>
                    <a:pt x="26" y="72"/>
                    <a:pt x="26" y="72"/>
                  </a:cubicBezTo>
                  <a:cubicBezTo>
                    <a:pt x="27" y="76"/>
                    <a:pt x="27" y="76"/>
                    <a:pt x="27" y="76"/>
                  </a:cubicBezTo>
                  <a:cubicBezTo>
                    <a:pt x="28" y="80"/>
                    <a:pt x="28" y="80"/>
                    <a:pt x="28" y="80"/>
                  </a:cubicBezTo>
                  <a:cubicBezTo>
                    <a:pt x="30" y="84"/>
                    <a:pt x="30" y="84"/>
                    <a:pt x="30" y="84"/>
                  </a:cubicBezTo>
                  <a:cubicBezTo>
                    <a:pt x="31" y="86"/>
                    <a:pt x="31" y="86"/>
                    <a:pt x="31" y="86"/>
                  </a:cubicBezTo>
                  <a:cubicBezTo>
                    <a:pt x="35" y="85"/>
                    <a:pt x="35" y="85"/>
                    <a:pt x="35" y="85"/>
                  </a:cubicBezTo>
                  <a:cubicBezTo>
                    <a:pt x="38" y="85"/>
                    <a:pt x="38" y="85"/>
                    <a:pt x="38" y="85"/>
                  </a:cubicBezTo>
                  <a:cubicBezTo>
                    <a:pt x="41" y="85"/>
                    <a:pt x="41" y="85"/>
                    <a:pt x="41" y="85"/>
                  </a:cubicBezTo>
                  <a:cubicBezTo>
                    <a:pt x="42" y="82"/>
                    <a:pt x="42" y="82"/>
                    <a:pt x="42" y="82"/>
                  </a:cubicBezTo>
                  <a:cubicBezTo>
                    <a:pt x="42" y="79"/>
                    <a:pt x="42" y="79"/>
                    <a:pt x="42" y="79"/>
                  </a:cubicBezTo>
                  <a:cubicBezTo>
                    <a:pt x="44" y="78"/>
                    <a:pt x="44" y="78"/>
                    <a:pt x="44" y="78"/>
                  </a:cubicBezTo>
                  <a:cubicBezTo>
                    <a:pt x="48" y="78"/>
                    <a:pt x="48" y="78"/>
                    <a:pt x="48" y="78"/>
                  </a:cubicBezTo>
                  <a:cubicBezTo>
                    <a:pt x="48" y="81"/>
                    <a:pt x="48" y="81"/>
                    <a:pt x="48" y="81"/>
                  </a:cubicBezTo>
                  <a:cubicBezTo>
                    <a:pt x="55" y="81"/>
                    <a:pt x="55" y="81"/>
                    <a:pt x="55" y="81"/>
                  </a:cubicBezTo>
                  <a:cubicBezTo>
                    <a:pt x="55" y="85"/>
                    <a:pt x="55" y="85"/>
                    <a:pt x="55" y="85"/>
                  </a:cubicBezTo>
                  <a:cubicBezTo>
                    <a:pt x="55" y="87"/>
                    <a:pt x="55" y="87"/>
                    <a:pt x="55" y="87"/>
                  </a:cubicBezTo>
                  <a:cubicBezTo>
                    <a:pt x="56" y="87"/>
                    <a:pt x="56" y="87"/>
                    <a:pt x="56" y="87"/>
                  </a:cubicBezTo>
                  <a:cubicBezTo>
                    <a:pt x="56" y="92"/>
                    <a:pt x="56" y="92"/>
                    <a:pt x="56" y="92"/>
                  </a:cubicBezTo>
                  <a:cubicBezTo>
                    <a:pt x="54" y="92"/>
                    <a:pt x="54" y="92"/>
                    <a:pt x="54" y="92"/>
                  </a:cubicBezTo>
                  <a:cubicBezTo>
                    <a:pt x="55" y="95"/>
                    <a:pt x="55" y="95"/>
                    <a:pt x="55" y="95"/>
                  </a:cubicBezTo>
                  <a:cubicBezTo>
                    <a:pt x="56" y="95"/>
                    <a:pt x="56" y="95"/>
                    <a:pt x="56" y="95"/>
                  </a:cubicBezTo>
                  <a:cubicBezTo>
                    <a:pt x="56" y="97"/>
                    <a:pt x="56" y="97"/>
                    <a:pt x="56" y="97"/>
                  </a:cubicBezTo>
                  <a:cubicBezTo>
                    <a:pt x="57" y="97"/>
                    <a:pt x="57" y="97"/>
                    <a:pt x="57" y="97"/>
                  </a:cubicBezTo>
                  <a:cubicBezTo>
                    <a:pt x="57" y="100"/>
                    <a:pt x="57" y="100"/>
                    <a:pt x="57" y="100"/>
                  </a:cubicBezTo>
                  <a:cubicBezTo>
                    <a:pt x="57" y="103"/>
                    <a:pt x="57" y="103"/>
                    <a:pt x="57" y="103"/>
                  </a:cubicBezTo>
                  <a:cubicBezTo>
                    <a:pt x="57" y="105"/>
                    <a:pt x="57" y="105"/>
                    <a:pt x="57" y="105"/>
                  </a:cubicBezTo>
                  <a:cubicBezTo>
                    <a:pt x="66" y="104"/>
                    <a:pt x="66" y="104"/>
                    <a:pt x="66" y="104"/>
                  </a:cubicBezTo>
                  <a:cubicBezTo>
                    <a:pt x="67" y="104"/>
                    <a:pt x="67" y="104"/>
                    <a:pt x="67" y="104"/>
                  </a:cubicBezTo>
                  <a:cubicBezTo>
                    <a:pt x="67" y="103"/>
                    <a:pt x="67" y="103"/>
                    <a:pt x="67" y="103"/>
                  </a:cubicBezTo>
                  <a:cubicBezTo>
                    <a:pt x="67" y="104"/>
                    <a:pt x="67" y="104"/>
                    <a:pt x="67" y="104"/>
                  </a:cubicBezTo>
                  <a:cubicBezTo>
                    <a:pt x="67" y="104"/>
                    <a:pt x="67" y="104"/>
                    <a:pt x="67" y="104"/>
                  </a:cubicBezTo>
                  <a:cubicBezTo>
                    <a:pt x="69" y="104"/>
                    <a:pt x="69" y="104"/>
                    <a:pt x="69" y="104"/>
                  </a:cubicBezTo>
                  <a:cubicBezTo>
                    <a:pt x="69" y="107"/>
                    <a:pt x="69" y="107"/>
                    <a:pt x="69" y="107"/>
                  </a:cubicBezTo>
                  <a:cubicBezTo>
                    <a:pt x="71" y="107"/>
                    <a:pt x="71" y="107"/>
                    <a:pt x="71" y="107"/>
                  </a:cubicBezTo>
                  <a:cubicBezTo>
                    <a:pt x="72" y="106"/>
                    <a:pt x="72" y="106"/>
                    <a:pt x="72" y="106"/>
                  </a:cubicBezTo>
                  <a:cubicBezTo>
                    <a:pt x="74" y="105"/>
                    <a:pt x="74" y="105"/>
                    <a:pt x="74" y="105"/>
                  </a:cubicBezTo>
                  <a:cubicBezTo>
                    <a:pt x="74" y="107"/>
                    <a:pt x="74" y="107"/>
                    <a:pt x="74" y="107"/>
                  </a:cubicBezTo>
                  <a:cubicBezTo>
                    <a:pt x="75" y="108"/>
                    <a:pt x="75" y="108"/>
                    <a:pt x="75" y="108"/>
                  </a:cubicBezTo>
                  <a:cubicBezTo>
                    <a:pt x="76" y="109"/>
                    <a:pt x="76" y="109"/>
                    <a:pt x="76" y="109"/>
                  </a:cubicBezTo>
                  <a:cubicBezTo>
                    <a:pt x="79" y="109"/>
                    <a:pt x="79" y="109"/>
                    <a:pt x="79" y="109"/>
                  </a:cubicBezTo>
                  <a:cubicBezTo>
                    <a:pt x="79" y="111"/>
                    <a:pt x="79" y="111"/>
                    <a:pt x="79" y="111"/>
                  </a:cubicBezTo>
                  <a:cubicBezTo>
                    <a:pt x="83" y="111"/>
                    <a:pt x="83" y="111"/>
                    <a:pt x="83" y="111"/>
                  </a:cubicBezTo>
                  <a:cubicBezTo>
                    <a:pt x="83" y="109"/>
                    <a:pt x="83" y="109"/>
                    <a:pt x="83" y="109"/>
                  </a:cubicBezTo>
                  <a:cubicBezTo>
                    <a:pt x="84" y="108"/>
                    <a:pt x="84" y="108"/>
                    <a:pt x="84" y="108"/>
                  </a:cubicBezTo>
                  <a:cubicBezTo>
                    <a:pt x="85" y="110"/>
                    <a:pt x="85" y="110"/>
                    <a:pt x="85" y="110"/>
                  </a:cubicBezTo>
                  <a:cubicBezTo>
                    <a:pt x="87" y="110"/>
                    <a:pt x="87" y="110"/>
                    <a:pt x="87" y="110"/>
                  </a:cubicBezTo>
                  <a:cubicBezTo>
                    <a:pt x="86" y="112"/>
                    <a:pt x="86" y="112"/>
                    <a:pt x="86" y="112"/>
                  </a:cubicBezTo>
                  <a:cubicBezTo>
                    <a:pt x="90" y="113"/>
                    <a:pt x="90" y="113"/>
                    <a:pt x="90" y="113"/>
                  </a:cubicBezTo>
                  <a:cubicBezTo>
                    <a:pt x="90" y="114"/>
                    <a:pt x="90" y="114"/>
                    <a:pt x="90" y="114"/>
                  </a:cubicBezTo>
                  <a:cubicBezTo>
                    <a:pt x="91" y="114"/>
                    <a:pt x="91" y="114"/>
                    <a:pt x="91" y="114"/>
                  </a:cubicBezTo>
                  <a:cubicBezTo>
                    <a:pt x="92" y="116"/>
                    <a:pt x="92" y="116"/>
                    <a:pt x="92" y="116"/>
                  </a:cubicBezTo>
                  <a:cubicBezTo>
                    <a:pt x="94" y="116"/>
                    <a:pt x="94" y="116"/>
                    <a:pt x="94" y="116"/>
                  </a:cubicBezTo>
                  <a:cubicBezTo>
                    <a:pt x="93" y="118"/>
                    <a:pt x="93" y="118"/>
                    <a:pt x="93" y="118"/>
                  </a:cubicBezTo>
                  <a:cubicBezTo>
                    <a:pt x="95" y="118"/>
                    <a:pt x="95" y="118"/>
                    <a:pt x="95" y="118"/>
                  </a:cubicBezTo>
                  <a:cubicBezTo>
                    <a:pt x="94" y="119"/>
                    <a:pt x="94" y="119"/>
                    <a:pt x="94" y="119"/>
                  </a:cubicBezTo>
                  <a:cubicBezTo>
                    <a:pt x="99" y="119"/>
                    <a:pt x="99" y="119"/>
                    <a:pt x="99" y="119"/>
                  </a:cubicBezTo>
                  <a:cubicBezTo>
                    <a:pt x="99" y="112"/>
                    <a:pt x="99" y="112"/>
                    <a:pt x="99" y="112"/>
                  </a:cubicBezTo>
                  <a:cubicBezTo>
                    <a:pt x="97" y="111"/>
                    <a:pt x="97" y="111"/>
                    <a:pt x="97" y="111"/>
                  </a:cubicBezTo>
                  <a:cubicBezTo>
                    <a:pt x="97" y="113"/>
                    <a:pt x="97" y="113"/>
                    <a:pt x="97" y="113"/>
                  </a:cubicBezTo>
                  <a:cubicBezTo>
                    <a:pt x="96" y="113"/>
                    <a:pt x="96" y="113"/>
                    <a:pt x="96" y="113"/>
                  </a:cubicBezTo>
                  <a:cubicBezTo>
                    <a:pt x="95" y="112"/>
                    <a:pt x="95" y="112"/>
                    <a:pt x="95" y="112"/>
                  </a:cubicBezTo>
                  <a:cubicBezTo>
                    <a:pt x="95" y="111"/>
                    <a:pt x="95" y="111"/>
                    <a:pt x="95" y="111"/>
                  </a:cubicBezTo>
                  <a:cubicBezTo>
                    <a:pt x="93" y="111"/>
                    <a:pt x="93" y="111"/>
                    <a:pt x="93" y="111"/>
                  </a:cubicBezTo>
                  <a:cubicBezTo>
                    <a:pt x="93" y="110"/>
                    <a:pt x="93" y="110"/>
                    <a:pt x="93" y="110"/>
                  </a:cubicBezTo>
                  <a:cubicBezTo>
                    <a:pt x="92" y="110"/>
                    <a:pt x="92" y="110"/>
                    <a:pt x="92" y="110"/>
                  </a:cubicBezTo>
                  <a:cubicBezTo>
                    <a:pt x="92" y="109"/>
                    <a:pt x="92" y="109"/>
                    <a:pt x="92" y="109"/>
                  </a:cubicBezTo>
                  <a:cubicBezTo>
                    <a:pt x="91" y="109"/>
                    <a:pt x="91" y="109"/>
                    <a:pt x="91" y="109"/>
                  </a:cubicBezTo>
                  <a:cubicBezTo>
                    <a:pt x="91" y="104"/>
                    <a:pt x="91" y="104"/>
                    <a:pt x="91" y="104"/>
                  </a:cubicBezTo>
                  <a:cubicBezTo>
                    <a:pt x="92" y="104"/>
                    <a:pt x="92" y="104"/>
                    <a:pt x="92" y="104"/>
                  </a:cubicBezTo>
                  <a:cubicBezTo>
                    <a:pt x="92" y="103"/>
                    <a:pt x="92" y="103"/>
                    <a:pt x="92" y="103"/>
                  </a:cubicBezTo>
                  <a:cubicBezTo>
                    <a:pt x="93" y="102"/>
                    <a:pt x="93" y="102"/>
                    <a:pt x="93" y="102"/>
                  </a:cubicBezTo>
                  <a:cubicBezTo>
                    <a:pt x="94" y="96"/>
                    <a:pt x="94" y="96"/>
                    <a:pt x="94" y="96"/>
                  </a:cubicBezTo>
                  <a:cubicBezTo>
                    <a:pt x="92" y="96"/>
                    <a:pt x="92" y="96"/>
                    <a:pt x="92" y="96"/>
                  </a:cubicBezTo>
                  <a:cubicBezTo>
                    <a:pt x="92" y="92"/>
                    <a:pt x="92" y="92"/>
                    <a:pt x="92" y="92"/>
                  </a:cubicBezTo>
                  <a:cubicBezTo>
                    <a:pt x="93" y="92"/>
                    <a:pt x="93" y="92"/>
                    <a:pt x="93" y="92"/>
                  </a:cubicBezTo>
                  <a:cubicBezTo>
                    <a:pt x="94" y="91"/>
                    <a:pt x="94" y="91"/>
                    <a:pt x="94" y="91"/>
                  </a:cubicBezTo>
                  <a:cubicBezTo>
                    <a:pt x="94" y="88"/>
                    <a:pt x="94" y="88"/>
                    <a:pt x="94" y="88"/>
                  </a:cubicBezTo>
                  <a:cubicBezTo>
                    <a:pt x="97" y="88"/>
                    <a:pt x="97" y="88"/>
                    <a:pt x="97" y="88"/>
                  </a:cubicBezTo>
                  <a:cubicBezTo>
                    <a:pt x="97" y="87"/>
                    <a:pt x="97" y="87"/>
                    <a:pt x="97" y="87"/>
                  </a:cubicBezTo>
                  <a:cubicBezTo>
                    <a:pt x="103" y="87"/>
                    <a:pt x="103" y="87"/>
                    <a:pt x="103" y="87"/>
                  </a:cubicBezTo>
                  <a:cubicBezTo>
                    <a:pt x="105" y="88"/>
                    <a:pt x="105" y="88"/>
                    <a:pt x="105" y="88"/>
                  </a:cubicBezTo>
                  <a:cubicBezTo>
                    <a:pt x="105" y="87"/>
                    <a:pt x="105" y="87"/>
                    <a:pt x="105" y="87"/>
                  </a:cubicBezTo>
                  <a:cubicBezTo>
                    <a:pt x="103" y="82"/>
                    <a:pt x="103" y="82"/>
                    <a:pt x="103" y="82"/>
                  </a:cubicBezTo>
                  <a:cubicBezTo>
                    <a:pt x="100" y="78"/>
                    <a:pt x="100" y="78"/>
                    <a:pt x="100" y="78"/>
                  </a:cubicBezTo>
                  <a:cubicBezTo>
                    <a:pt x="98" y="74"/>
                    <a:pt x="98" y="74"/>
                    <a:pt x="98" y="74"/>
                  </a:cubicBezTo>
                  <a:cubicBezTo>
                    <a:pt x="96" y="69"/>
                    <a:pt x="96" y="69"/>
                    <a:pt x="96" y="69"/>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59"/>
                    <a:pt x="96" y="59"/>
                  </a:cubicBezTo>
                  <a:cubicBezTo>
                    <a:pt x="96" y="58"/>
                    <a:pt x="96" y="54"/>
                    <a:pt x="96" y="54"/>
                  </a:cubicBezTo>
                  <a:cubicBezTo>
                    <a:pt x="95" y="53"/>
                    <a:pt x="95" y="53"/>
                    <a:pt x="95" y="53"/>
                  </a:cubicBezTo>
                  <a:cubicBezTo>
                    <a:pt x="95" y="53"/>
                    <a:pt x="95" y="53"/>
                    <a:pt x="95" y="53"/>
                  </a:cubicBezTo>
                  <a:cubicBezTo>
                    <a:pt x="95" y="53"/>
                    <a:pt x="95" y="53"/>
                    <a:pt x="95" y="53"/>
                  </a:cubicBezTo>
                  <a:cubicBezTo>
                    <a:pt x="95" y="52"/>
                    <a:pt x="95" y="52"/>
                    <a:pt x="95" y="52"/>
                  </a:cubicBezTo>
                  <a:cubicBezTo>
                    <a:pt x="95" y="50"/>
                    <a:pt x="95" y="50"/>
                    <a:pt x="95" y="50"/>
                  </a:cubicBezTo>
                  <a:cubicBezTo>
                    <a:pt x="96" y="48"/>
                    <a:pt x="96" y="48"/>
                    <a:pt x="96" y="48"/>
                  </a:cubicBezTo>
                  <a:cubicBezTo>
                    <a:pt x="96" y="46"/>
                    <a:pt x="96" y="46"/>
                    <a:pt x="96" y="46"/>
                  </a:cubicBezTo>
                  <a:cubicBezTo>
                    <a:pt x="97" y="45"/>
                    <a:pt x="97" y="45"/>
                    <a:pt x="97" y="45"/>
                  </a:cubicBezTo>
                  <a:cubicBezTo>
                    <a:pt x="99" y="43"/>
                    <a:pt x="99" y="43"/>
                    <a:pt x="99" y="43"/>
                  </a:cubicBezTo>
                  <a:cubicBezTo>
                    <a:pt x="99" y="43"/>
                    <a:pt x="99" y="43"/>
                    <a:pt x="99" y="43"/>
                  </a:cubicBezTo>
                  <a:cubicBezTo>
                    <a:pt x="99" y="43"/>
                    <a:pt x="99" y="43"/>
                    <a:pt x="99" y="43"/>
                  </a:cubicBezTo>
                  <a:cubicBezTo>
                    <a:pt x="99" y="43"/>
                    <a:pt x="99" y="43"/>
                    <a:pt x="99" y="43"/>
                  </a:cubicBezTo>
                  <a:cubicBezTo>
                    <a:pt x="99" y="40"/>
                    <a:pt x="99" y="40"/>
                    <a:pt x="99" y="40"/>
                  </a:cubicBezTo>
                  <a:cubicBezTo>
                    <a:pt x="98" y="37"/>
                    <a:pt x="98" y="37"/>
                    <a:pt x="98" y="37"/>
                  </a:cubicBezTo>
                  <a:cubicBezTo>
                    <a:pt x="99" y="34"/>
                    <a:pt x="99" y="34"/>
                    <a:pt x="99" y="34"/>
                  </a:cubicBezTo>
                  <a:cubicBezTo>
                    <a:pt x="100" y="32"/>
                    <a:pt x="100" y="32"/>
                    <a:pt x="100" y="32"/>
                  </a:cubicBezTo>
                  <a:cubicBezTo>
                    <a:pt x="101" y="29"/>
                    <a:pt x="101" y="29"/>
                    <a:pt x="101" y="29"/>
                  </a:cubicBezTo>
                  <a:cubicBezTo>
                    <a:pt x="106" y="24"/>
                    <a:pt x="106" y="24"/>
                    <a:pt x="106" y="24"/>
                  </a:cubicBezTo>
                  <a:cubicBezTo>
                    <a:pt x="108" y="21"/>
                    <a:pt x="108" y="21"/>
                    <a:pt x="108" y="21"/>
                  </a:cubicBezTo>
                  <a:cubicBezTo>
                    <a:pt x="106" y="20"/>
                    <a:pt x="106" y="20"/>
                    <a:pt x="106" y="20"/>
                  </a:cubicBezTo>
                  <a:cubicBezTo>
                    <a:pt x="105" y="17"/>
                    <a:pt x="105" y="17"/>
                    <a:pt x="105" y="17"/>
                  </a:cubicBezTo>
                  <a:cubicBezTo>
                    <a:pt x="105" y="14"/>
                    <a:pt x="105" y="14"/>
                    <a:pt x="105" y="14"/>
                  </a:cubicBezTo>
                  <a:cubicBezTo>
                    <a:pt x="105" y="12"/>
                    <a:pt x="105" y="12"/>
                    <a:pt x="105" y="12"/>
                  </a:cubicBezTo>
                  <a:cubicBezTo>
                    <a:pt x="105" y="12"/>
                    <a:pt x="105" y="12"/>
                    <a:pt x="105" y="12"/>
                  </a:cubicBezTo>
                  <a:cubicBezTo>
                    <a:pt x="104" y="12"/>
                    <a:pt x="103" y="10"/>
                    <a:pt x="102" y="9"/>
                  </a:cubicBezTo>
                  <a:cubicBezTo>
                    <a:pt x="101" y="8"/>
                    <a:pt x="101" y="8"/>
                    <a:pt x="100" y="7"/>
                  </a:cubicBezTo>
                  <a:cubicBezTo>
                    <a:pt x="99" y="6"/>
                    <a:pt x="97" y="5"/>
                    <a:pt x="96" y="6"/>
                  </a:cubicBezTo>
                  <a:cubicBezTo>
                    <a:pt x="95" y="6"/>
                    <a:pt x="94" y="6"/>
                    <a:pt x="92" y="6"/>
                  </a:cubicBezTo>
                  <a:cubicBezTo>
                    <a:pt x="90" y="7"/>
                    <a:pt x="89" y="6"/>
                    <a:pt x="87" y="4"/>
                  </a:cubicBezTo>
                  <a:cubicBezTo>
                    <a:pt x="87" y="3"/>
                    <a:pt x="86" y="3"/>
                    <a:pt x="86" y="2"/>
                  </a:cubicBezTo>
                  <a:cubicBezTo>
                    <a:pt x="85" y="2"/>
                    <a:pt x="85" y="2"/>
                    <a:pt x="84" y="2"/>
                  </a:cubicBezTo>
                  <a:cubicBezTo>
                    <a:pt x="82" y="3"/>
                    <a:pt x="81" y="2"/>
                    <a:pt x="79" y="2"/>
                  </a:cubicBezTo>
                  <a:cubicBezTo>
                    <a:pt x="78" y="2"/>
                    <a:pt x="76" y="0"/>
                    <a:pt x="75" y="1"/>
                  </a:cubicBezTo>
                  <a:cubicBezTo>
                    <a:pt x="74" y="2"/>
                    <a:pt x="73" y="3"/>
                    <a:pt x="71" y="3"/>
                  </a:cubicBezTo>
                  <a:cubicBezTo>
                    <a:pt x="70" y="4"/>
                    <a:pt x="70" y="1"/>
                    <a:pt x="68" y="3"/>
                  </a:cubicBezTo>
                  <a:cubicBezTo>
                    <a:pt x="66" y="5"/>
                    <a:pt x="66" y="5"/>
                    <a:pt x="64" y="5"/>
                  </a:cubicBezTo>
                  <a:cubicBezTo>
                    <a:pt x="62" y="5"/>
                    <a:pt x="61" y="4"/>
                    <a:pt x="60" y="5"/>
                  </a:cubicBezTo>
                  <a:cubicBezTo>
                    <a:pt x="60" y="6"/>
                    <a:pt x="60" y="8"/>
                    <a:pt x="58" y="8"/>
                  </a:cubicBezTo>
                  <a:cubicBezTo>
                    <a:pt x="55" y="8"/>
                    <a:pt x="55" y="7"/>
                    <a:pt x="52" y="7"/>
                  </a:cubicBezTo>
                  <a:cubicBezTo>
                    <a:pt x="49" y="8"/>
                    <a:pt x="48" y="7"/>
                    <a:pt x="46" y="5"/>
                  </a:cubicBezTo>
                  <a:cubicBezTo>
                    <a:pt x="45" y="4"/>
                    <a:pt x="41" y="2"/>
                    <a:pt x="40" y="3"/>
                  </a:cubicBezTo>
                  <a:cubicBezTo>
                    <a:pt x="39" y="4"/>
                    <a:pt x="38" y="5"/>
                    <a:pt x="38" y="7"/>
                  </a:cubicBezTo>
                  <a:cubicBezTo>
                    <a:pt x="37" y="8"/>
                    <a:pt x="37" y="9"/>
                    <a:pt x="37" y="11"/>
                  </a:cubicBezTo>
                  <a:cubicBezTo>
                    <a:pt x="37" y="11"/>
                    <a:pt x="37" y="12"/>
                    <a:pt x="37" y="12"/>
                  </a:cubicBezTo>
                  <a:cubicBezTo>
                    <a:pt x="37" y="12"/>
                    <a:pt x="37" y="12"/>
                    <a:pt x="37" y="12"/>
                  </a:cubicBezTo>
                  <a:cubicBezTo>
                    <a:pt x="37" y="12"/>
                    <a:pt x="37" y="12"/>
                    <a:pt x="37" y="12"/>
                  </a:cubicBezTo>
                  <a:cubicBezTo>
                    <a:pt x="37" y="14"/>
                    <a:pt x="36" y="16"/>
                    <a:pt x="35" y="18"/>
                  </a:cubicBezTo>
                  <a:cubicBezTo>
                    <a:pt x="34" y="20"/>
                    <a:pt x="33" y="22"/>
                    <a:pt x="34" y="24"/>
                  </a:cubicBezTo>
                  <a:cubicBezTo>
                    <a:pt x="34" y="25"/>
                    <a:pt x="33" y="32"/>
                    <a:pt x="33" y="34"/>
                  </a:cubicBezTo>
                  <a:cubicBezTo>
                    <a:pt x="32" y="36"/>
                    <a:pt x="33" y="37"/>
                    <a:pt x="31" y="39"/>
                  </a:cubicBezTo>
                  <a:cubicBezTo>
                    <a:pt x="30" y="40"/>
                    <a:pt x="28" y="43"/>
                    <a:pt x="27" y="44"/>
                  </a:cubicBezTo>
                  <a:cubicBezTo>
                    <a:pt x="25" y="46"/>
                    <a:pt x="23" y="47"/>
                    <a:pt x="23" y="49"/>
                  </a:cubicBezTo>
                  <a:cubicBezTo>
                    <a:pt x="23" y="52"/>
                    <a:pt x="23" y="58"/>
                    <a:pt x="23" y="58"/>
                  </a:cubicBezTo>
                  <a:cubicBezTo>
                    <a:pt x="23" y="58"/>
                    <a:pt x="22" y="60"/>
                    <a:pt x="20" y="61"/>
                  </a:cubicBezTo>
                  <a:cubicBezTo>
                    <a:pt x="19" y="62"/>
                    <a:pt x="16" y="65"/>
                    <a:pt x="16" y="65"/>
                  </a:cubicBezTo>
                  <a:cubicBezTo>
                    <a:pt x="13" y="65"/>
                    <a:pt x="13" y="65"/>
                    <a:pt x="13" y="65"/>
                  </a:cubicBezTo>
                  <a:cubicBezTo>
                    <a:pt x="14" y="62"/>
                    <a:pt x="14" y="62"/>
                    <a:pt x="14" y="62"/>
                  </a:cubicBezTo>
                  <a:cubicBezTo>
                    <a:pt x="12" y="62"/>
                    <a:pt x="12" y="62"/>
                    <a:pt x="12" y="62"/>
                  </a:cubicBezTo>
                  <a:cubicBezTo>
                    <a:pt x="10" y="64"/>
                    <a:pt x="10" y="64"/>
                    <a:pt x="10" y="64"/>
                  </a:cubicBezTo>
                  <a:cubicBezTo>
                    <a:pt x="9" y="66"/>
                    <a:pt x="9" y="66"/>
                    <a:pt x="9" y="66"/>
                  </a:cubicBezTo>
                  <a:cubicBezTo>
                    <a:pt x="7" y="65"/>
                    <a:pt x="7" y="65"/>
                    <a:pt x="7" y="65"/>
                  </a:cubicBezTo>
                  <a:cubicBezTo>
                    <a:pt x="6" y="64"/>
                    <a:pt x="6" y="64"/>
                    <a:pt x="6" y="64"/>
                  </a:cubicBezTo>
                  <a:cubicBezTo>
                    <a:pt x="4" y="62"/>
                    <a:pt x="4" y="62"/>
                    <a:pt x="4" y="62"/>
                  </a:cubicBezTo>
                  <a:cubicBezTo>
                    <a:pt x="4" y="62"/>
                    <a:pt x="4" y="63"/>
                    <a:pt x="3" y="64"/>
                  </a:cubicBezTo>
                  <a:cubicBezTo>
                    <a:pt x="3" y="64"/>
                    <a:pt x="2" y="65"/>
                    <a:pt x="2" y="65"/>
                  </a:cubicBezTo>
                  <a:cubicBezTo>
                    <a:pt x="0" y="66"/>
                    <a:pt x="0" y="66"/>
                    <a:pt x="0" y="66"/>
                  </a:cubicBezTo>
                  <a:cubicBezTo>
                    <a:pt x="1" y="68"/>
                    <a:pt x="2" y="70"/>
                    <a:pt x="2" y="72"/>
                  </a:cubicBezTo>
                  <a:cubicBezTo>
                    <a:pt x="3" y="72"/>
                    <a:pt x="6" y="72"/>
                    <a:pt x="6" y="72"/>
                  </a:cubicBezTo>
                  <a:cubicBezTo>
                    <a:pt x="7" y="72"/>
                    <a:pt x="11" y="72"/>
                    <a:pt x="11" y="7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2" name="Freeform 99"/>
            <p:cNvSpPr>
              <a:spLocks/>
            </p:cNvSpPr>
            <p:nvPr/>
          </p:nvSpPr>
          <p:spPr bwMode="auto">
            <a:xfrm>
              <a:off x="7575203" y="4749949"/>
              <a:ext cx="414338" cy="387350"/>
            </a:xfrm>
            <a:custGeom>
              <a:avLst/>
              <a:gdLst>
                <a:gd name="T0" fmla="*/ 83 w 91"/>
                <a:gd name="T1" fmla="*/ 32 h 85"/>
                <a:gd name="T2" fmla="*/ 80 w 91"/>
                <a:gd name="T3" fmla="*/ 31 h 85"/>
                <a:gd name="T4" fmla="*/ 78 w 91"/>
                <a:gd name="T5" fmla="*/ 27 h 85"/>
                <a:gd name="T6" fmla="*/ 81 w 91"/>
                <a:gd name="T7" fmla="*/ 23 h 85"/>
                <a:gd name="T8" fmla="*/ 85 w 91"/>
                <a:gd name="T9" fmla="*/ 22 h 85"/>
                <a:gd name="T10" fmla="*/ 84 w 91"/>
                <a:gd name="T11" fmla="*/ 12 h 85"/>
                <a:gd name="T12" fmla="*/ 83 w 91"/>
                <a:gd name="T13" fmla="*/ 10 h 85"/>
                <a:gd name="T14" fmla="*/ 82 w 91"/>
                <a:gd name="T15" fmla="*/ 2 h 85"/>
                <a:gd name="T16" fmla="*/ 81 w 91"/>
                <a:gd name="T17" fmla="*/ 2 h 85"/>
                <a:gd name="T18" fmla="*/ 80 w 91"/>
                <a:gd name="T19" fmla="*/ 2 h 85"/>
                <a:gd name="T20" fmla="*/ 75 w 91"/>
                <a:gd name="T21" fmla="*/ 0 h 85"/>
                <a:gd name="T22" fmla="*/ 69 w 91"/>
                <a:gd name="T23" fmla="*/ 0 h 85"/>
                <a:gd name="T24" fmla="*/ 68 w 91"/>
                <a:gd name="T25" fmla="*/ 2 h 85"/>
                <a:gd name="T26" fmla="*/ 63 w 91"/>
                <a:gd name="T27" fmla="*/ 4 h 85"/>
                <a:gd name="T28" fmla="*/ 59 w 91"/>
                <a:gd name="T29" fmla="*/ 8 h 85"/>
                <a:gd name="T30" fmla="*/ 57 w 91"/>
                <a:gd name="T31" fmla="*/ 13 h 85"/>
                <a:gd name="T32" fmla="*/ 54 w 91"/>
                <a:gd name="T33" fmla="*/ 16 h 85"/>
                <a:gd name="T34" fmla="*/ 51 w 91"/>
                <a:gd name="T35" fmla="*/ 20 h 85"/>
                <a:gd name="T36" fmla="*/ 41 w 91"/>
                <a:gd name="T37" fmla="*/ 22 h 85"/>
                <a:gd name="T38" fmla="*/ 38 w 91"/>
                <a:gd name="T39" fmla="*/ 20 h 85"/>
                <a:gd name="T40" fmla="*/ 34 w 91"/>
                <a:gd name="T41" fmla="*/ 22 h 85"/>
                <a:gd name="T42" fmla="*/ 31 w 91"/>
                <a:gd name="T43" fmla="*/ 27 h 85"/>
                <a:gd name="T44" fmla="*/ 28 w 91"/>
                <a:gd name="T45" fmla="*/ 30 h 85"/>
                <a:gd name="T46" fmla="*/ 22 w 91"/>
                <a:gd name="T47" fmla="*/ 28 h 85"/>
                <a:gd name="T48" fmla="*/ 23 w 91"/>
                <a:gd name="T49" fmla="*/ 22 h 85"/>
                <a:gd name="T50" fmla="*/ 20 w 91"/>
                <a:gd name="T51" fmla="*/ 17 h 85"/>
                <a:gd name="T52" fmla="*/ 19 w 91"/>
                <a:gd name="T53" fmla="*/ 21 h 85"/>
                <a:gd name="T54" fmla="*/ 18 w 91"/>
                <a:gd name="T55" fmla="*/ 39 h 85"/>
                <a:gd name="T56" fmla="*/ 16 w 91"/>
                <a:gd name="T57" fmla="*/ 41 h 85"/>
                <a:gd name="T58" fmla="*/ 14 w 91"/>
                <a:gd name="T59" fmla="*/ 43 h 85"/>
                <a:gd name="T60" fmla="*/ 11 w 91"/>
                <a:gd name="T61" fmla="*/ 42 h 85"/>
                <a:gd name="T62" fmla="*/ 6 w 91"/>
                <a:gd name="T63" fmla="*/ 42 h 85"/>
                <a:gd name="T64" fmla="*/ 5 w 91"/>
                <a:gd name="T65" fmla="*/ 38 h 85"/>
                <a:gd name="T66" fmla="*/ 2 w 91"/>
                <a:gd name="T67" fmla="*/ 37 h 85"/>
                <a:gd name="T68" fmla="*/ 1 w 91"/>
                <a:gd name="T69" fmla="*/ 40 h 85"/>
                <a:gd name="T70" fmla="*/ 1 w 91"/>
                <a:gd name="T71" fmla="*/ 42 h 85"/>
                <a:gd name="T72" fmla="*/ 10 w 91"/>
                <a:gd name="T73" fmla="*/ 77 h 85"/>
                <a:gd name="T74" fmla="*/ 37 w 91"/>
                <a:gd name="T75" fmla="*/ 78 h 85"/>
                <a:gd name="T76" fmla="*/ 63 w 91"/>
                <a:gd name="T77" fmla="*/ 65 h 85"/>
                <a:gd name="T78" fmla="*/ 86 w 91"/>
                <a:gd name="T79" fmla="*/ 39 h 85"/>
                <a:gd name="T80" fmla="*/ 86 w 91"/>
                <a:gd name="T8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85">
                  <a:moveTo>
                    <a:pt x="84" y="30"/>
                  </a:moveTo>
                  <a:cubicBezTo>
                    <a:pt x="83" y="32"/>
                    <a:pt x="83" y="32"/>
                    <a:pt x="83" y="32"/>
                  </a:cubicBezTo>
                  <a:cubicBezTo>
                    <a:pt x="81" y="32"/>
                    <a:pt x="81" y="32"/>
                    <a:pt x="81" y="32"/>
                  </a:cubicBezTo>
                  <a:cubicBezTo>
                    <a:pt x="80" y="31"/>
                    <a:pt x="80" y="31"/>
                    <a:pt x="80" y="31"/>
                  </a:cubicBezTo>
                  <a:cubicBezTo>
                    <a:pt x="78" y="29"/>
                    <a:pt x="78" y="29"/>
                    <a:pt x="78" y="29"/>
                  </a:cubicBezTo>
                  <a:cubicBezTo>
                    <a:pt x="78" y="27"/>
                    <a:pt x="78" y="27"/>
                    <a:pt x="78" y="27"/>
                  </a:cubicBezTo>
                  <a:cubicBezTo>
                    <a:pt x="79" y="25"/>
                    <a:pt x="79" y="25"/>
                    <a:pt x="79" y="25"/>
                  </a:cubicBezTo>
                  <a:cubicBezTo>
                    <a:pt x="81" y="23"/>
                    <a:pt x="81" y="23"/>
                    <a:pt x="81" y="23"/>
                  </a:cubicBezTo>
                  <a:cubicBezTo>
                    <a:pt x="83" y="23"/>
                    <a:pt x="83" y="23"/>
                    <a:pt x="83" y="23"/>
                  </a:cubicBezTo>
                  <a:cubicBezTo>
                    <a:pt x="85" y="22"/>
                    <a:pt x="85" y="22"/>
                    <a:pt x="85" y="22"/>
                  </a:cubicBezTo>
                  <a:cubicBezTo>
                    <a:pt x="85" y="14"/>
                    <a:pt x="85" y="14"/>
                    <a:pt x="85" y="14"/>
                  </a:cubicBezTo>
                  <a:cubicBezTo>
                    <a:pt x="84" y="12"/>
                    <a:pt x="84" y="12"/>
                    <a:pt x="84" y="12"/>
                  </a:cubicBezTo>
                  <a:cubicBezTo>
                    <a:pt x="84" y="11"/>
                    <a:pt x="84" y="11"/>
                    <a:pt x="84" y="11"/>
                  </a:cubicBezTo>
                  <a:cubicBezTo>
                    <a:pt x="83" y="10"/>
                    <a:pt x="83" y="10"/>
                    <a:pt x="83" y="10"/>
                  </a:cubicBezTo>
                  <a:cubicBezTo>
                    <a:pt x="82" y="7"/>
                    <a:pt x="82" y="7"/>
                    <a:pt x="82" y="7"/>
                  </a:cubicBezTo>
                  <a:cubicBezTo>
                    <a:pt x="82" y="2"/>
                    <a:pt x="82" y="2"/>
                    <a:pt x="82" y="2"/>
                  </a:cubicBezTo>
                  <a:cubicBezTo>
                    <a:pt x="81" y="2"/>
                    <a:pt x="81" y="2"/>
                    <a:pt x="81" y="2"/>
                  </a:cubicBezTo>
                  <a:cubicBezTo>
                    <a:pt x="81" y="2"/>
                    <a:pt x="81" y="2"/>
                    <a:pt x="81" y="2"/>
                  </a:cubicBezTo>
                  <a:cubicBezTo>
                    <a:pt x="81" y="2"/>
                    <a:pt x="81" y="2"/>
                    <a:pt x="81" y="2"/>
                  </a:cubicBezTo>
                  <a:cubicBezTo>
                    <a:pt x="80" y="2"/>
                    <a:pt x="80" y="2"/>
                    <a:pt x="80" y="2"/>
                  </a:cubicBezTo>
                  <a:cubicBezTo>
                    <a:pt x="79" y="0"/>
                    <a:pt x="79" y="0"/>
                    <a:pt x="79" y="0"/>
                  </a:cubicBezTo>
                  <a:cubicBezTo>
                    <a:pt x="75" y="0"/>
                    <a:pt x="75" y="0"/>
                    <a:pt x="75" y="0"/>
                  </a:cubicBezTo>
                  <a:cubicBezTo>
                    <a:pt x="70" y="0"/>
                    <a:pt x="70" y="0"/>
                    <a:pt x="70" y="0"/>
                  </a:cubicBezTo>
                  <a:cubicBezTo>
                    <a:pt x="69" y="0"/>
                    <a:pt x="69" y="0"/>
                    <a:pt x="69" y="0"/>
                  </a:cubicBezTo>
                  <a:cubicBezTo>
                    <a:pt x="68" y="1"/>
                    <a:pt x="68" y="1"/>
                    <a:pt x="68" y="1"/>
                  </a:cubicBezTo>
                  <a:cubicBezTo>
                    <a:pt x="68" y="2"/>
                    <a:pt x="68" y="2"/>
                    <a:pt x="68" y="2"/>
                  </a:cubicBezTo>
                  <a:cubicBezTo>
                    <a:pt x="65" y="3"/>
                    <a:pt x="65" y="3"/>
                    <a:pt x="65" y="3"/>
                  </a:cubicBezTo>
                  <a:cubicBezTo>
                    <a:pt x="65" y="3"/>
                    <a:pt x="64" y="4"/>
                    <a:pt x="63" y="4"/>
                  </a:cubicBezTo>
                  <a:cubicBezTo>
                    <a:pt x="63" y="5"/>
                    <a:pt x="62" y="7"/>
                    <a:pt x="62" y="7"/>
                  </a:cubicBezTo>
                  <a:cubicBezTo>
                    <a:pt x="59" y="8"/>
                    <a:pt x="59" y="8"/>
                    <a:pt x="59" y="8"/>
                  </a:cubicBezTo>
                  <a:cubicBezTo>
                    <a:pt x="57" y="11"/>
                    <a:pt x="57" y="11"/>
                    <a:pt x="57" y="11"/>
                  </a:cubicBezTo>
                  <a:cubicBezTo>
                    <a:pt x="57" y="13"/>
                    <a:pt x="57" y="13"/>
                    <a:pt x="57" y="13"/>
                  </a:cubicBezTo>
                  <a:cubicBezTo>
                    <a:pt x="55" y="14"/>
                    <a:pt x="55" y="14"/>
                    <a:pt x="55" y="14"/>
                  </a:cubicBezTo>
                  <a:cubicBezTo>
                    <a:pt x="54" y="16"/>
                    <a:pt x="54" y="16"/>
                    <a:pt x="54" y="16"/>
                  </a:cubicBezTo>
                  <a:cubicBezTo>
                    <a:pt x="51" y="16"/>
                    <a:pt x="51" y="16"/>
                    <a:pt x="51" y="16"/>
                  </a:cubicBezTo>
                  <a:cubicBezTo>
                    <a:pt x="51" y="20"/>
                    <a:pt x="51" y="20"/>
                    <a:pt x="51" y="20"/>
                  </a:cubicBezTo>
                  <a:cubicBezTo>
                    <a:pt x="49" y="22"/>
                    <a:pt x="49" y="22"/>
                    <a:pt x="49" y="22"/>
                  </a:cubicBezTo>
                  <a:cubicBezTo>
                    <a:pt x="41" y="22"/>
                    <a:pt x="41" y="22"/>
                    <a:pt x="41" y="22"/>
                  </a:cubicBezTo>
                  <a:cubicBezTo>
                    <a:pt x="40" y="21"/>
                    <a:pt x="40" y="21"/>
                    <a:pt x="40" y="21"/>
                  </a:cubicBezTo>
                  <a:cubicBezTo>
                    <a:pt x="38" y="20"/>
                    <a:pt x="38" y="20"/>
                    <a:pt x="38" y="20"/>
                  </a:cubicBezTo>
                  <a:cubicBezTo>
                    <a:pt x="35" y="20"/>
                    <a:pt x="35" y="20"/>
                    <a:pt x="35" y="20"/>
                  </a:cubicBezTo>
                  <a:cubicBezTo>
                    <a:pt x="34" y="22"/>
                    <a:pt x="34" y="22"/>
                    <a:pt x="34" y="22"/>
                  </a:cubicBezTo>
                  <a:cubicBezTo>
                    <a:pt x="34" y="25"/>
                    <a:pt x="34" y="25"/>
                    <a:pt x="34" y="25"/>
                  </a:cubicBezTo>
                  <a:cubicBezTo>
                    <a:pt x="31" y="27"/>
                    <a:pt x="31" y="27"/>
                    <a:pt x="31" y="27"/>
                  </a:cubicBezTo>
                  <a:cubicBezTo>
                    <a:pt x="29" y="29"/>
                    <a:pt x="29" y="29"/>
                    <a:pt x="29" y="29"/>
                  </a:cubicBezTo>
                  <a:cubicBezTo>
                    <a:pt x="29" y="29"/>
                    <a:pt x="28" y="30"/>
                    <a:pt x="28" y="30"/>
                  </a:cubicBezTo>
                  <a:cubicBezTo>
                    <a:pt x="27" y="30"/>
                    <a:pt x="22" y="30"/>
                    <a:pt x="22" y="30"/>
                  </a:cubicBezTo>
                  <a:cubicBezTo>
                    <a:pt x="22" y="28"/>
                    <a:pt x="22" y="28"/>
                    <a:pt x="22" y="28"/>
                  </a:cubicBezTo>
                  <a:cubicBezTo>
                    <a:pt x="23" y="24"/>
                    <a:pt x="23" y="24"/>
                    <a:pt x="23" y="24"/>
                  </a:cubicBezTo>
                  <a:cubicBezTo>
                    <a:pt x="23" y="22"/>
                    <a:pt x="23" y="22"/>
                    <a:pt x="23" y="22"/>
                  </a:cubicBezTo>
                  <a:cubicBezTo>
                    <a:pt x="22" y="19"/>
                    <a:pt x="22" y="19"/>
                    <a:pt x="22" y="19"/>
                  </a:cubicBezTo>
                  <a:cubicBezTo>
                    <a:pt x="20" y="17"/>
                    <a:pt x="20" y="17"/>
                    <a:pt x="20" y="17"/>
                  </a:cubicBezTo>
                  <a:cubicBezTo>
                    <a:pt x="20" y="21"/>
                    <a:pt x="20" y="21"/>
                    <a:pt x="20" y="21"/>
                  </a:cubicBezTo>
                  <a:cubicBezTo>
                    <a:pt x="19" y="21"/>
                    <a:pt x="19" y="21"/>
                    <a:pt x="19" y="21"/>
                  </a:cubicBezTo>
                  <a:cubicBezTo>
                    <a:pt x="19" y="27"/>
                    <a:pt x="19" y="27"/>
                    <a:pt x="19" y="27"/>
                  </a:cubicBezTo>
                  <a:cubicBezTo>
                    <a:pt x="18" y="39"/>
                    <a:pt x="18" y="39"/>
                    <a:pt x="18" y="39"/>
                  </a:cubicBezTo>
                  <a:cubicBezTo>
                    <a:pt x="18" y="39"/>
                    <a:pt x="18" y="39"/>
                    <a:pt x="18" y="39"/>
                  </a:cubicBezTo>
                  <a:cubicBezTo>
                    <a:pt x="16" y="41"/>
                    <a:pt x="16" y="41"/>
                    <a:pt x="16" y="41"/>
                  </a:cubicBezTo>
                  <a:cubicBezTo>
                    <a:pt x="15" y="42"/>
                    <a:pt x="15" y="42"/>
                    <a:pt x="15" y="42"/>
                  </a:cubicBezTo>
                  <a:cubicBezTo>
                    <a:pt x="14" y="43"/>
                    <a:pt x="14" y="43"/>
                    <a:pt x="14" y="43"/>
                  </a:cubicBezTo>
                  <a:cubicBezTo>
                    <a:pt x="14" y="43"/>
                    <a:pt x="12" y="44"/>
                    <a:pt x="11" y="44"/>
                  </a:cubicBezTo>
                  <a:cubicBezTo>
                    <a:pt x="11" y="44"/>
                    <a:pt x="11" y="42"/>
                    <a:pt x="11" y="42"/>
                  </a:cubicBezTo>
                  <a:cubicBezTo>
                    <a:pt x="10" y="41"/>
                    <a:pt x="9" y="42"/>
                    <a:pt x="8" y="42"/>
                  </a:cubicBezTo>
                  <a:cubicBezTo>
                    <a:pt x="8" y="42"/>
                    <a:pt x="6" y="42"/>
                    <a:pt x="6" y="42"/>
                  </a:cubicBezTo>
                  <a:cubicBezTo>
                    <a:pt x="5" y="40"/>
                    <a:pt x="5" y="40"/>
                    <a:pt x="5" y="40"/>
                  </a:cubicBezTo>
                  <a:cubicBezTo>
                    <a:pt x="5" y="38"/>
                    <a:pt x="5" y="38"/>
                    <a:pt x="5" y="38"/>
                  </a:cubicBezTo>
                  <a:cubicBezTo>
                    <a:pt x="3" y="37"/>
                    <a:pt x="3" y="37"/>
                    <a:pt x="3" y="37"/>
                  </a:cubicBezTo>
                  <a:cubicBezTo>
                    <a:pt x="2" y="37"/>
                    <a:pt x="2" y="37"/>
                    <a:pt x="2" y="37"/>
                  </a:cubicBezTo>
                  <a:cubicBezTo>
                    <a:pt x="2" y="38"/>
                    <a:pt x="2" y="38"/>
                    <a:pt x="2" y="38"/>
                  </a:cubicBezTo>
                  <a:cubicBezTo>
                    <a:pt x="1" y="40"/>
                    <a:pt x="1" y="40"/>
                    <a:pt x="1" y="40"/>
                  </a:cubicBezTo>
                  <a:cubicBezTo>
                    <a:pt x="0" y="41"/>
                    <a:pt x="0" y="41"/>
                    <a:pt x="0" y="41"/>
                  </a:cubicBezTo>
                  <a:cubicBezTo>
                    <a:pt x="0" y="41"/>
                    <a:pt x="0" y="42"/>
                    <a:pt x="1" y="42"/>
                  </a:cubicBezTo>
                  <a:cubicBezTo>
                    <a:pt x="1" y="44"/>
                    <a:pt x="1" y="50"/>
                    <a:pt x="6" y="57"/>
                  </a:cubicBezTo>
                  <a:cubicBezTo>
                    <a:pt x="12" y="63"/>
                    <a:pt x="5" y="68"/>
                    <a:pt x="10" y="77"/>
                  </a:cubicBezTo>
                  <a:cubicBezTo>
                    <a:pt x="15" y="85"/>
                    <a:pt x="19" y="82"/>
                    <a:pt x="25" y="78"/>
                  </a:cubicBezTo>
                  <a:cubicBezTo>
                    <a:pt x="31" y="74"/>
                    <a:pt x="34" y="78"/>
                    <a:pt x="37" y="78"/>
                  </a:cubicBezTo>
                  <a:cubicBezTo>
                    <a:pt x="40" y="78"/>
                    <a:pt x="47" y="74"/>
                    <a:pt x="51" y="74"/>
                  </a:cubicBezTo>
                  <a:cubicBezTo>
                    <a:pt x="55" y="74"/>
                    <a:pt x="54" y="68"/>
                    <a:pt x="63" y="65"/>
                  </a:cubicBezTo>
                  <a:cubicBezTo>
                    <a:pt x="72" y="62"/>
                    <a:pt x="73" y="60"/>
                    <a:pt x="75" y="52"/>
                  </a:cubicBezTo>
                  <a:cubicBezTo>
                    <a:pt x="76" y="45"/>
                    <a:pt x="81" y="43"/>
                    <a:pt x="86" y="39"/>
                  </a:cubicBezTo>
                  <a:cubicBezTo>
                    <a:pt x="91" y="36"/>
                    <a:pt x="91" y="34"/>
                    <a:pt x="89" y="30"/>
                  </a:cubicBezTo>
                  <a:cubicBezTo>
                    <a:pt x="86" y="29"/>
                    <a:pt x="86" y="29"/>
                    <a:pt x="86" y="29"/>
                  </a:cubicBezTo>
                  <a:lnTo>
                    <a:pt x="84" y="3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3" name="Freeform 100"/>
            <p:cNvSpPr>
              <a:spLocks/>
            </p:cNvSpPr>
            <p:nvPr/>
          </p:nvSpPr>
          <p:spPr bwMode="auto">
            <a:xfrm>
              <a:off x="7438678" y="4003824"/>
              <a:ext cx="195263" cy="250825"/>
            </a:xfrm>
            <a:custGeom>
              <a:avLst/>
              <a:gdLst>
                <a:gd name="T0" fmla="*/ 10 w 43"/>
                <a:gd name="T1" fmla="*/ 51 h 55"/>
                <a:gd name="T2" fmla="*/ 13 w 43"/>
                <a:gd name="T3" fmla="*/ 54 h 55"/>
                <a:gd name="T4" fmla="*/ 16 w 43"/>
                <a:gd name="T5" fmla="*/ 53 h 55"/>
                <a:gd name="T6" fmla="*/ 20 w 43"/>
                <a:gd name="T7" fmla="*/ 51 h 55"/>
                <a:gd name="T8" fmla="*/ 22 w 43"/>
                <a:gd name="T9" fmla="*/ 54 h 55"/>
                <a:gd name="T10" fmla="*/ 29 w 43"/>
                <a:gd name="T11" fmla="*/ 47 h 55"/>
                <a:gd name="T12" fmla="*/ 33 w 43"/>
                <a:gd name="T13" fmla="*/ 33 h 55"/>
                <a:gd name="T14" fmla="*/ 39 w 43"/>
                <a:gd name="T15" fmla="*/ 23 h 55"/>
                <a:gd name="T16" fmla="*/ 41 w 43"/>
                <a:gd name="T17" fmla="*/ 7 h 55"/>
                <a:gd name="T18" fmla="*/ 40 w 43"/>
                <a:gd name="T19" fmla="*/ 1 h 55"/>
                <a:gd name="T20" fmla="*/ 35 w 43"/>
                <a:gd name="T21" fmla="*/ 0 h 55"/>
                <a:gd name="T22" fmla="*/ 32 w 43"/>
                <a:gd name="T23" fmla="*/ 1 h 55"/>
                <a:gd name="T24" fmla="*/ 31 w 43"/>
                <a:gd name="T25" fmla="*/ 7 h 55"/>
                <a:gd name="T26" fmla="*/ 29 w 43"/>
                <a:gd name="T27" fmla="*/ 11 h 55"/>
                <a:gd name="T28" fmla="*/ 25 w 43"/>
                <a:gd name="T29" fmla="*/ 12 h 55"/>
                <a:gd name="T30" fmla="*/ 16 w 43"/>
                <a:gd name="T31" fmla="*/ 10 h 55"/>
                <a:gd name="T32" fmla="*/ 13 w 43"/>
                <a:gd name="T33" fmla="*/ 12 h 55"/>
                <a:gd name="T34" fmla="*/ 13 w 43"/>
                <a:gd name="T35" fmla="*/ 15 h 55"/>
                <a:gd name="T36" fmla="*/ 17 w 43"/>
                <a:gd name="T37" fmla="*/ 14 h 55"/>
                <a:gd name="T38" fmla="*/ 19 w 43"/>
                <a:gd name="T39" fmla="*/ 17 h 55"/>
                <a:gd name="T40" fmla="*/ 20 w 43"/>
                <a:gd name="T41" fmla="*/ 19 h 55"/>
                <a:gd name="T42" fmla="*/ 17 w 43"/>
                <a:gd name="T43" fmla="*/ 21 h 55"/>
                <a:gd name="T44" fmla="*/ 18 w 43"/>
                <a:gd name="T45" fmla="*/ 25 h 55"/>
                <a:gd name="T46" fmla="*/ 20 w 43"/>
                <a:gd name="T47" fmla="*/ 36 h 55"/>
                <a:gd name="T48" fmla="*/ 18 w 43"/>
                <a:gd name="T49" fmla="*/ 41 h 55"/>
                <a:gd name="T50" fmla="*/ 17 w 43"/>
                <a:gd name="T51" fmla="*/ 37 h 55"/>
                <a:gd name="T52" fmla="*/ 15 w 43"/>
                <a:gd name="T53" fmla="*/ 40 h 55"/>
                <a:gd name="T54" fmla="*/ 13 w 43"/>
                <a:gd name="T55" fmla="*/ 38 h 55"/>
                <a:gd name="T56" fmla="*/ 11 w 43"/>
                <a:gd name="T57" fmla="*/ 35 h 55"/>
                <a:gd name="T58" fmla="*/ 9 w 43"/>
                <a:gd name="T59" fmla="*/ 39 h 55"/>
                <a:gd name="T60" fmla="*/ 4 w 43"/>
                <a:gd name="T61" fmla="*/ 38 h 55"/>
                <a:gd name="T62" fmla="*/ 3 w 43"/>
                <a:gd name="T63" fmla="*/ 41 h 55"/>
                <a:gd name="T64" fmla="*/ 5 w 43"/>
                <a:gd name="T65" fmla="*/ 44 h 55"/>
                <a:gd name="T66" fmla="*/ 5 w 43"/>
                <a:gd name="T67" fmla="*/ 47 h 55"/>
                <a:gd name="T68" fmla="*/ 1 w 43"/>
                <a:gd name="T69" fmla="*/ 47 h 55"/>
                <a:gd name="T70" fmla="*/ 3 w 43"/>
                <a:gd name="T71" fmla="*/ 51 h 55"/>
                <a:gd name="T72" fmla="*/ 8 w 43"/>
                <a:gd name="T7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55">
                  <a:moveTo>
                    <a:pt x="9" y="53"/>
                  </a:moveTo>
                  <a:cubicBezTo>
                    <a:pt x="10" y="52"/>
                    <a:pt x="10" y="51"/>
                    <a:pt x="10" y="51"/>
                  </a:cubicBezTo>
                  <a:cubicBezTo>
                    <a:pt x="12" y="53"/>
                    <a:pt x="12" y="53"/>
                    <a:pt x="12" y="53"/>
                  </a:cubicBezTo>
                  <a:cubicBezTo>
                    <a:pt x="13" y="54"/>
                    <a:pt x="13" y="54"/>
                    <a:pt x="13" y="54"/>
                  </a:cubicBezTo>
                  <a:cubicBezTo>
                    <a:pt x="15" y="55"/>
                    <a:pt x="15" y="55"/>
                    <a:pt x="15" y="55"/>
                  </a:cubicBezTo>
                  <a:cubicBezTo>
                    <a:pt x="16" y="53"/>
                    <a:pt x="16" y="53"/>
                    <a:pt x="16" y="53"/>
                  </a:cubicBezTo>
                  <a:cubicBezTo>
                    <a:pt x="18" y="51"/>
                    <a:pt x="18" y="51"/>
                    <a:pt x="18" y="51"/>
                  </a:cubicBezTo>
                  <a:cubicBezTo>
                    <a:pt x="20" y="51"/>
                    <a:pt x="20" y="51"/>
                    <a:pt x="20" y="51"/>
                  </a:cubicBezTo>
                  <a:cubicBezTo>
                    <a:pt x="19" y="54"/>
                    <a:pt x="19" y="54"/>
                    <a:pt x="19" y="54"/>
                  </a:cubicBezTo>
                  <a:cubicBezTo>
                    <a:pt x="22" y="54"/>
                    <a:pt x="22" y="54"/>
                    <a:pt x="22" y="54"/>
                  </a:cubicBezTo>
                  <a:cubicBezTo>
                    <a:pt x="22" y="54"/>
                    <a:pt x="25" y="51"/>
                    <a:pt x="26" y="50"/>
                  </a:cubicBezTo>
                  <a:cubicBezTo>
                    <a:pt x="28" y="49"/>
                    <a:pt x="29" y="47"/>
                    <a:pt x="29" y="47"/>
                  </a:cubicBezTo>
                  <a:cubicBezTo>
                    <a:pt x="29" y="47"/>
                    <a:pt x="29" y="41"/>
                    <a:pt x="29" y="38"/>
                  </a:cubicBezTo>
                  <a:cubicBezTo>
                    <a:pt x="29" y="36"/>
                    <a:pt x="31" y="35"/>
                    <a:pt x="33" y="33"/>
                  </a:cubicBezTo>
                  <a:cubicBezTo>
                    <a:pt x="34" y="32"/>
                    <a:pt x="36" y="29"/>
                    <a:pt x="37" y="28"/>
                  </a:cubicBezTo>
                  <a:cubicBezTo>
                    <a:pt x="39" y="26"/>
                    <a:pt x="38" y="25"/>
                    <a:pt x="39" y="23"/>
                  </a:cubicBezTo>
                  <a:cubicBezTo>
                    <a:pt x="39" y="21"/>
                    <a:pt x="40" y="14"/>
                    <a:pt x="40" y="13"/>
                  </a:cubicBezTo>
                  <a:cubicBezTo>
                    <a:pt x="39" y="11"/>
                    <a:pt x="40" y="9"/>
                    <a:pt x="41" y="7"/>
                  </a:cubicBezTo>
                  <a:cubicBezTo>
                    <a:pt x="42" y="5"/>
                    <a:pt x="43" y="3"/>
                    <a:pt x="43" y="1"/>
                  </a:cubicBezTo>
                  <a:cubicBezTo>
                    <a:pt x="40" y="1"/>
                    <a:pt x="40" y="1"/>
                    <a:pt x="40" y="1"/>
                  </a:cubicBezTo>
                  <a:cubicBezTo>
                    <a:pt x="38" y="0"/>
                    <a:pt x="38" y="0"/>
                    <a:pt x="38" y="0"/>
                  </a:cubicBezTo>
                  <a:cubicBezTo>
                    <a:pt x="35" y="0"/>
                    <a:pt x="35" y="0"/>
                    <a:pt x="35" y="0"/>
                  </a:cubicBezTo>
                  <a:cubicBezTo>
                    <a:pt x="33" y="1"/>
                    <a:pt x="33" y="1"/>
                    <a:pt x="33" y="1"/>
                  </a:cubicBezTo>
                  <a:cubicBezTo>
                    <a:pt x="32" y="1"/>
                    <a:pt x="32" y="1"/>
                    <a:pt x="32" y="1"/>
                  </a:cubicBezTo>
                  <a:cubicBezTo>
                    <a:pt x="31" y="5"/>
                    <a:pt x="31" y="5"/>
                    <a:pt x="31" y="5"/>
                  </a:cubicBezTo>
                  <a:cubicBezTo>
                    <a:pt x="31" y="7"/>
                    <a:pt x="31" y="7"/>
                    <a:pt x="31" y="7"/>
                  </a:cubicBezTo>
                  <a:cubicBezTo>
                    <a:pt x="30" y="7"/>
                    <a:pt x="30" y="7"/>
                    <a:pt x="30" y="7"/>
                  </a:cubicBezTo>
                  <a:cubicBezTo>
                    <a:pt x="30" y="9"/>
                    <a:pt x="30" y="9"/>
                    <a:pt x="29" y="11"/>
                  </a:cubicBezTo>
                  <a:cubicBezTo>
                    <a:pt x="29" y="12"/>
                    <a:pt x="29" y="13"/>
                    <a:pt x="28" y="13"/>
                  </a:cubicBezTo>
                  <a:cubicBezTo>
                    <a:pt x="28" y="12"/>
                    <a:pt x="28" y="11"/>
                    <a:pt x="25" y="12"/>
                  </a:cubicBezTo>
                  <a:cubicBezTo>
                    <a:pt x="22" y="12"/>
                    <a:pt x="23" y="11"/>
                    <a:pt x="21" y="10"/>
                  </a:cubicBezTo>
                  <a:cubicBezTo>
                    <a:pt x="20" y="9"/>
                    <a:pt x="20" y="10"/>
                    <a:pt x="16" y="10"/>
                  </a:cubicBezTo>
                  <a:cubicBezTo>
                    <a:pt x="14" y="10"/>
                    <a:pt x="14" y="10"/>
                    <a:pt x="14" y="10"/>
                  </a:cubicBezTo>
                  <a:cubicBezTo>
                    <a:pt x="14" y="11"/>
                    <a:pt x="13" y="12"/>
                    <a:pt x="13" y="12"/>
                  </a:cubicBezTo>
                  <a:cubicBezTo>
                    <a:pt x="13" y="13"/>
                    <a:pt x="13" y="13"/>
                    <a:pt x="13" y="13"/>
                  </a:cubicBezTo>
                  <a:cubicBezTo>
                    <a:pt x="13" y="15"/>
                    <a:pt x="13" y="15"/>
                    <a:pt x="13" y="15"/>
                  </a:cubicBezTo>
                  <a:cubicBezTo>
                    <a:pt x="15" y="15"/>
                    <a:pt x="15" y="15"/>
                    <a:pt x="15" y="15"/>
                  </a:cubicBezTo>
                  <a:cubicBezTo>
                    <a:pt x="17" y="14"/>
                    <a:pt x="17" y="14"/>
                    <a:pt x="17" y="14"/>
                  </a:cubicBezTo>
                  <a:cubicBezTo>
                    <a:pt x="19" y="15"/>
                    <a:pt x="19" y="15"/>
                    <a:pt x="19" y="15"/>
                  </a:cubicBezTo>
                  <a:cubicBezTo>
                    <a:pt x="19" y="17"/>
                    <a:pt x="19" y="17"/>
                    <a:pt x="19" y="17"/>
                  </a:cubicBezTo>
                  <a:cubicBezTo>
                    <a:pt x="20" y="18"/>
                    <a:pt x="20" y="18"/>
                    <a:pt x="20" y="18"/>
                  </a:cubicBezTo>
                  <a:cubicBezTo>
                    <a:pt x="20" y="19"/>
                    <a:pt x="20" y="19"/>
                    <a:pt x="20" y="19"/>
                  </a:cubicBezTo>
                  <a:cubicBezTo>
                    <a:pt x="20" y="19"/>
                    <a:pt x="19" y="20"/>
                    <a:pt x="19" y="20"/>
                  </a:cubicBezTo>
                  <a:cubicBezTo>
                    <a:pt x="19" y="20"/>
                    <a:pt x="17" y="21"/>
                    <a:pt x="17" y="21"/>
                  </a:cubicBezTo>
                  <a:cubicBezTo>
                    <a:pt x="17" y="23"/>
                    <a:pt x="17" y="23"/>
                    <a:pt x="17" y="23"/>
                  </a:cubicBezTo>
                  <a:cubicBezTo>
                    <a:pt x="18" y="25"/>
                    <a:pt x="18" y="25"/>
                    <a:pt x="18" y="25"/>
                  </a:cubicBezTo>
                  <a:cubicBezTo>
                    <a:pt x="20" y="27"/>
                    <a:pt x="20" y="27"/>
                    <a:pt x="20" y="27"/>
                  </a:cubicBezTo>
                  <a:cubicBezTo>
                    <a:pt x="20" y="36"/>
                    <a:pt x="20" y="36"/>
                    <a:pt x="20" y="36"/>
                  </a:cubicBezTo>
                  <a:cubicBezTo>
                    <a:pt x="18" y="37"/>
                    <a:pt x="18" y="37"/>
                    <a:pt x="18" y="37"/>
                  </a:cubicBezTo>
                  <a:cubicBezTo>
                    <a:pt x="18" y="41"/>
                    <a:pt x="18" y="41"/>
                    <a:pt x="18" y="41"/>
                  </a:cubicBezTo>
                  <a:cubicBezTo>
                    <a:pt x="17" y="40"/>
                    <a:pt x="17" y="40"/>
                    <a:pt x="17" y="40"/>
                  </a:cubicBezTo>
                  <a:cubicBezTo>
                    <a:pt x="17" y="37"/>
                    <a:pt x="17" y="37"/>
                    <a:pt x="17" y="37"/>
                  </a:cubicBezTo>
                  <a:cubicBezTo>
                    <a:pt x="16" y="37"/>
                    <a:pt x="16" y="37"/>
                    <a:pt x="16" y="37"/>
                  </a:cubicBezTo>
                  <a:cubicBezTo>
                    <a:pt x="15" y="40"/>
                    <a:pt x="15" y="40"/>
                    <a:pt x="15" y="40"/>
                  </a:cubicBezTo>
                  <a:cubicBezTo>
                    <a:pt x="13" y="40"/>
                    <a:pt x="13" y="40"/>
                    <a:pt x="13" y="40"/>
                  </a:cubicBezTo>
                  <a:cubicBezTo>
                    <a:pt x="13" y="38"/>
                    <a:pt x="13" y="38"/>
                    <a:pt x="13" y="38"/>
                  </a:cubicBezTo>
                  <a:cubicBezTo>
                    <a:pt x="12" y="38"/>
                    <a:pt x="12" y="38"/>
                    <a:pt x="12" y="38"/>
                  </a:cubicBezTo>
                  <a:cubicBezTo>
                    <a:pt x="11" y="35"/>
                    <a:pt x="11" y="35"/>
                    <a:pt x="11" y="35"/>
                  </a:cubicBezTo>
                  <a:cubicBezTo>
                    <a:pt x="9" y="35"/>
                    <a:pt x="9" y="35"/>
                    <a:pt x="9" y="35"/>
                  </a:cubicBezTo>
                  <a:cubicBezTo>
                    <a:pt x="9" y="39"/>
                    <a:pt x="9" y="39"/>
                    <a:pt x="9" y="39"/>
                  </a:cubicBezTo>
                  <a:cubicBezTo>
                    <a:pt x="6" y="39"/>
                    <a:pt x="6" y="39"/>
                    <a:pt x="6" y="39"/>
                  </a:cubicBezTo>
                  <a:cubicBezTo>
                    <a:pt x="4" y="38"/>
                    <a:pt x="4" y="38"/>
                    <a:pt x="4" y="38"/>
                  </a:cubicBezTo>
                  <a:cubicBezTo>
                    <a:pt x="4" y="38"/>
                    <a:pt x="4" y="38"/>
                    <a:pt x="4" y="38"/>
                  </a:cubicBezTo>
                  <a:cubicBezTo>
                    <a:pt x="3" y="41"/>
                    <a:pt x="3" y="41"/>
                    <a:pt x="3" y="41"/>
                  </a:cubicBezTo>
                  <a:cubicBezTo>
                    <a:pt x="5" y="42"/>
                    <a:pt x="5" y="42"/>
                    <a:pt x="5" y="42"/>
                  </a:cubicBezTo>
                  <a:cubicBezTo>
                    <a:pt x="5" y="44"/>
                    <a:pt x="5" y="44"/>
                    <a:pt x="5" y="44"/>
                  </a:cubicBezTo>
                  <a:cubicBezTo>
                    <a:pt x="5" y="44"/>
                    <a:pt x="6" y="44"/>
                    <a:pt x="6" y="45"/>
                  </a:cubicBezTo>
                  <a:cubicBezTo>
                    <a:pt x="6" y="45"/>
                    <a:pt x="5" y="47"/>
                    <a:pt x="5" y="47"/>
                  </a:cubicBezTo>
                  <a:cubicBezTo>
                    <a:pt x="5" y="47"/>
                    <a:pt x="3" y="46"/>
                    <a:pt x="3" y="46"/>
                  </a:cubicBezTo>
                  <a:cubicBezTo>
                    <a:pt x="3" y="46"/>
                    <a:pt x="1" y="47"/>
                    <a:pt x="1" y="47"/>
                  </a:cubicBezTo>
                  <a:cubicBezTo>
                    <a:pt x="0" y="48"/>
                    <a:pt x="0" y="48"/>
                    <a:pt x="0" y="48"/>
                  </a:cubicBezTo>
                  <a:cubicBezTo>
                    <a:pt x="1" y="49"/>
                    <a:pt x="2" y="50"/>
                    <a:pt x="3" y="51"/>
                  </a:cubicBezTo>
                  <a:cubicBezTo>
                    <a:pt x="5" y="52"/>
                    <a:pt x="6" y="54"/>
                    <a:pt x="6" y="55"/>
                  </a:cubicBezTo>
                  <a:cubicBezTo>
                    <a:pt x="8" y="54"/>
                    <a:pt x="8" y="54"/>
                    <a:pt x="8" y="54"/>
                  </a:cubicBezTo>
                  <a:cubicBezTo>
                    <a:pt x="8" y="54"/>
                    <a:pt x="9" y="53"/>
                    <a:pt x="9"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4" name="Freeform 101"/>
            <p:cNvSpPr>
              <a:spLocks/>
            </p:cNvSpPr>
            <p:nvPr/>
          </p:nvSpPr>
          <p:spPr bwMode="auto">
            <a:xfrm>
              <a:off x="7926041" y="4408637"/>
              <a:ext cx="266700" cy="487363"/>
            </a:xfrm>
            <a:custGeom>
              <a:avLst/>
              <a:gdLst>
                <a:gd name="T0" fmla="*/ 54 w 59"/>
                <a:gd name="T1" fmla="*/ 1 h 107"/>
                <a:gd name="T2" fmla="*/ 52 w 59"/>
                <a:gd name="T3" fmla="*/ 3 h 107"/>
                <a:gd name="T4" fmla="*/ 49 w 59"/>
                <a:gd name="T5" fmla="*/ 4 h 107"/>
                <a:gd name="T6" fmla="*/ 46 w 59"/>
                <a:gd name="T7" fmla="*/ 7 h 107"/>
                <a:gd name="T8" fmla="*/ 44 w 59"/>
                <a:gd name="T9" fmla="*/ 5 h 107"/>
                <a:gd name="T10" fmla="*/ 42 w 59"/>
                <a:gd name="T11" fmla="*/ 7 h 107"/>
                <a:gd name="T12" fmla="*/ 37 w 59"/>
                <a:gd name="T13" fmla="*/ 7 h 107"/>
                <a:gd name="T14" fmla="*/ 33 w 59"/>
                <a:gd name="T15" fmla="*/ 8 h 107"/>
                <a:gd name="T16" fmla="*/ 31 w 59"/>
                <a:gd name="T17" fmla="*/ 6 h 107"/>
                <a:gd name="T18" fmla="*/ 27 w 59"/>
                <a:gd name="T19" fmla="*/ 8 h 107"/>
                <a:gd name="T20" fmla="*/ 26 w 59"/>
                <a:gd name="T21" fmla="*/ 10 h 107"/>
                <a:gd name="T22" fmla="*/ 25 w 59"/>
                <a:gd name="T23" fmla="*/ 14 h 107"/>
                <a:gd name="T24" fmla="*/ 26 w 59"/>
                <a:gd name="T25" fmla="*/ 20 h 107"/>
                <a:gd name="T26" fmla="*/ 30 w 59"/>
                <a:gd name="T27" fmla="*/ 24 h 107"/>
                <a:gd name="T28" fmla="*/ 31 w 59"/>
                <a:gd name="T29" fmla="*/ 26 h 107"/>
                <a:gd name="T30" fmla="*/ 29 w 59"/>
                <a:gd name="T31" fmla="*/ 36 h 107"/>
                <a:gd name="T32" fmla="*/ 28 w 59"/>
                <a:gd name="T33" fmla="*/ 37 h 107"/>
                <a:gd name="T34" fmla="*/ 26 w 59"/>
                <a:gd name="T35" fmla="*/ 43 h 107"/>
                <a:gd name="T36" fmla="*/ 24 w 59"/>
                <a:gd name="T37" fmla="*/ 38 h 107"/>
                <a:gd name="T38" fmla="*/ 23 w 59"/>
                <a:gd name="T39" fmla="*/ 33 h 107"/>
                <a:gd name="T40" fmla="*/ 24 w 59"/>
                <a:gd name="T41" fmla="*/ 26 h 107"/>
                <a:gd name="T42" fmla="*/ 19 w 59"/>
                <a:gd name="T43" fmla="*/ 27 h 107"/>
                <a:gd name="T44" fmla="*/ 18 w 59"/>
                <a:gd name="T45" fmla="*/ 25 h 107"/>
                <a:gd name="T46" fmla="*/ 16 w 59"/>
                <a:gd name="T47" fmla="*/ 23 h 107"/>
                <a:gd name="T48" fmla="*/ 13 w 59"/>
                <a:gd name="T49" fmla="*/ 25 h 107"/>
                <a:gd name="T50" fmla="*/ 9 w 59"/>
                <a:gd name="T51" fmla="*/ 27 h 107"/>
                <a:gd name="T52" fmla="*/ 6 w 59"/>
                <a:gd name="T53" fmla="*/ 27 h 107"/>
                <a:gd name="T54" fmla="*/ 3 w 59"/>
                <a:gd name="T55" fmla="*/ 29 h 107"/>
                <a:gd name="T56" fmla="*/ 0 w 59"/>
                <a:gd name="T57" fmla="*/ 31 h 107"/>
                <a:gd name="T58" fmla="*/ 1 w 59"/>
                <a:gd name="T59" fmla="*/ 33 h 107"/>
                <a:gd name="T60" fmla="*/ 1 w 59"/>
                <a:gd name="T61" fmla="*/ 35 h 107"/>
                <a:gd name="T62" fmla="*/ 3 w 59"/>
                <a:gd name="T63" fmla="*/ 36 h 107"/>
                <a:gd name="T64" fmla="*/ 6 w 59"/>
                <a:gd name="T65" fmla="*/ 37 h 107"/>
                <a:gd name="T66" fmla="*/ 9 w 59"/>
                <a:gd name="T67" fmla="*/ 38 h 107"/>
                <a:gd name="T68" fmla="*/ 12 w 59"/>
                <a:gd name="T69" fmla="*/ 39 h 107"/>
                <a:gd name="T70" fmla="*/ 15 w 59"/>
                <a:gd name="T71" fmla="*/ 41 h 107"/>
                <a:gd name="T72" fmla="*/ 14 w 59"/>
                <a:gd name="T73" fmla="*/ 51 h 107"/>
                <a:gd name="T74" fmla="*/ 13 w 59"/>
                <a:gd name="T75" fmla="*/ 54 h 107"/>
                <a:gd name="T76" fmla="*/ 14 w 59"/>
                <a:gd name="T77" fmla="*/ 57 h 107"/>
                <a:gd name="T78" fmla="*/ 15 w 59"/>
                <a:gd name="T79" fmla="*/ 62 h 107"/>
                <a:gd name="T80" fmla="*/ 12 w 59"/>
                <a:gd name="T81" fmla="*/ 65 h 107"/>
                <a:gd name="T82" fmla="*/ 10 w 59"/>
                <a:gd name="T83" fmla="*/ 70 h 107"/>
                <a:gd name="T84" fmla="*/ 8 w 59"/>
                <a:gd name="T85" fmla="*/ 74 h 107"/>
                <a:gd name="T86" fmla="*/ 4 w 59"/>
                <a:gd name="T87" fmla="*/ 77 h 107"/>
                <a:gd name="T88" fmla="*/ 5 w 59"/>
                <a:gd name="T89" fmla="*/ 82 h 107"/>
                <a:gd name="T90" fmla="*/ 7 w 59"/>
                <a:gd name="T91" fmla="*/ 86 h 107"/>
                <a:gd name="T92" fmla="*/ 8 w 59"/>
                <a:gd name="T93" fmla="*/ 89 h 107"/>
                <a:gd name="T94" fmla="*/ 6 w 59"/>
                <a:gd name="T95" fmla="*/ 98 h 107"/>
                <a:gd name="T96" fmla="*/ 2 w 59"/>
                <a:gd name="T97" fmla="*/ 100 h 107"/>
                <a:gd name="T98" fmla="*/ 1 w 59"/>
                <a:gd name="T99" fmla="*/ 104 h 107"/>
                <a:gd name="T100" fmla="*/ 4 w 59"/>
                <a:gd name="T101" fmla="*/ 107 h 107"/>
                <a:gd name="T102" fmla="*/ 7 w 59"/>
                <a:gd name="T103" fmla="*/ 105 h 107"/>
                <a:gd name="T104" fmla="*/ 12 w 59"/>
                <a:gd name="T105" fmla="*/ 105 h 107"/>
                <a:gd name="T106" fmla="*/ 22 w 59"/>
                <a:gd name="T107" fmla="*/ 92 h 107"/>
                <a:gd name="T108" fmla="*/ 23 w 59"/>
                <a:gd name="T109" fmla="*/ 65 h 107"/>
                <a:gd name="T110" fmla="*/ 34 w 59"/>
                <a:gd name="T111" fmla="*/ 53 h 107"/>
                <a:gd name="T112" fmla="*/ 48 w 59"/>
                <a:gd name="T113" fmla="*/ 42 h 107"/>
                <a:gd name="T114" fmla="*/ 58 w 59"/>
                <a:gd name="T115" fmla="*/ 26 h 107"/>
                <a:gd name="T116" fmla="*/ 59 w 59"/>
                <a:gd name="T117" fmla="*/ 5 h 107"/>
                <a:gd name="T118" fmla="*/ 56 w 59"/>
                <a:gd name="T1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107">
                  <a:moveTo>
                    <a:pt x="56" y="1"/>
                  </a:moveTo>
                  <a:cubicBezTo>
                    <a:pt x="54" y="1"/>
                    <a:pt x="54" y="1"/>
                    <a:pt x="54" y="1"/>
                  </a:cubicBezTo>
                  <a:cubicBezTo>
                    <a:pt x="54" y="2"/>
                    <a:pt x="54" y="2"/>
                    <a:pt x="54" y="2"/>
                  </a:cubicBezTo>
                  <a:cubicBezTo>
                    <a:pt x="52" y="3"/>
                    <a:pt x="52" y="3"/>
                    <a:pt x="52" y="3"/>
                  </a:cubicBezTo>
                  <a:cubicBezTo>
                    <a:pt x="52" y="4"/>
                    <a:pt x="52" y="4"/>
                    <a:pt x="52" y="4"/>
                  </a:cubicBezTo>
                  <a:cubicBezTo>
                    <a:pt x="49" y="4"/>
                    <a:pt x="49" y="4"/>
                    <a:pt x="49" y="4"/>
                  </a:cubicBezTo>
                  <a:cubicBezTo>
                    <a:pt x="48" y="5"/>
                    <a:pt x="48" y="5"/>
                    <a:pt x="48" y="5"/>
                  </a:cubicBezTo>
                  <a:cubicBezTo>
                    <a:pt x="46" y="7"/>
                    <a:pt x="46" y="7"/>
                    <a:pt x="46" y="7"/>
                  </a:cubicBezTo>
                  <a:cubicBezTo>
                    <a:pt x="46" y="7"/>
                    <a:pt x="46" y="6"/>
                    <a:pt x="46" y="6"/>
                  </a:cubicBezTo>
                  <a:cubicBezTo>
                    <a:pt x="46" y="5"/>
                    <a:pt x="44" y="5"/>
                    <a:pt x="44" y="5"/>
                  </a:cubicBezTo>
                  <a:cubicBezTo>
                    <a:pt x="42" y="6"/>
                    <a:pt x="42" y="6"/>
                    <a:pt x="42" y="6"/>
                  </a:cubicBezTo>
                  <a:cubicBezTo>
                    <a:pt x="42" y="7"/>
                    <a:pt x="42" y="7"/>
                    <a:pt x="42" y="7"/>
                  </a:cubicBezTo>
                  <a:cubicBezTo>
                    <a:pt x="41" y="8"/>
                    <a:pt x="41" y="8"/>
                    <a:pt x="41" y="8"/>
                  </a:cubicBezTo>
                  <a:cubicBezTo>
                    <a:pt x="37" y="7"/>
                    <a:pt x="37" y="7"/>
                    <a:pt x="37" y="7"/>
                  </a:cubicBezTo>
                  <a:cubicBezTo>
                    <a:pt x="36" y="9"/>
                    <a:pt x="36" y="9"/>
                    <a:pt x="36" y="9"/>
                  </a:cubicBezTo>
                  <a:cubicBezTo>
                    <a:pt x="33" y="8"/>
                    <a:pt x="33" y="8"/>
                    <a:pt x="33" y="8"/>
                  </a:cubicBezTo>
                  <a:cubicBezTo>
                    <a:pt x="32" y="7"/>
                    <a:pt x="32" y="7"/>
                    <a:pt x="32" y="7"/>
                  </a:cubicBezTo>
                  <a:cubicBezTo>
                    <a:pt x="31" y="6"/>
                    <a:pt x="31" y="6"/>
                    <a:pt x="31" y="6"/>
                  </a:cubicBezTo>
                  <a:cubicBezTo>
                    <a:pt x="30" y="8"/>
                    <a:pt x="30" y="8"/>
                    <a:pt x="30" y="8"/>
                  </a:cubicBezTo>
                  <a:cubicBezTo>
                    <a:pt x="27" y="8"/>
                    <a:pt x="27" y="8"/>
                    <a:pt x="27" y="8"/>
                  </a:cubicBezTo>
                  <a:cubicBezTo>
                    <a:pt x="27" y="8"/>
                    <a:pt x="27" y="8"/>
                    <a:pt x="27" y="8"/>
                  </a:cubicBezTo>
                  <a:cubicBezTo>
                    <a:pt x="26" y="10"/>
                    <a:pt x="26" y="10"/>
                    <a:pt x="26" y="10"/>
                  </a:cubicBezTo>
                  <a:cubicBezTo>
                    <a:pt x="25" y="10"/>
                    <a:pt x="25" y="10"/>
                    <a:pt x="25" y="10"/>
                  </a:cubicBezTo>
                  <a:cubicBezTo>
                    <a:pt x="25" y="14"/>
                    <a:pt x="25" y="14"/>
                    <a:pt x="25" y="14"/>
                  </a:cubicBezTo>
                  <a:cubicBezTo>
                    <a:pt x="26" y="18"/>
                    <a:pt x="26" y="18"/>
                    <a:pt x="26" y="18"/>
                  </a:cubicBezTo>
                  <a:cubicBezTo>
                    <a:pt x="26" y="20"/>
                    <a:pt x="26" y="20"/>
                    <a:pt x="26" y="20"/>
                  </a:cubicBezTo>
                  <a:cubicBezTo>
                    <a:pt x="29" y="23"/>
                    <a:pt x="29" y="23"/>
                    <a:pt x="29" y="23"/>
                  </a:cubicBezTo>
                  <a:cubicBezTo>
                    <a:pt x="30" y="24"/>
                    <a:pt x="30" y="24"/>
                    <a:pt x="30" y="24"/>
                  </a:cubicBezTo>
                  <a:cubicBezTo>
                    <a:pt x="30" y="25"/>
                    <a:pt x="30" y="25"/>
                    <a:pt x="30" y="25"/>
                  </a:cubicBezTo>
                  <a:cubicBezTo>
                    <a:pt x="31" y="26"/>
                    <a:pt x="31" y="26"/>
                    <a:pt x="31" y="26"/>
                  </a:cubicBezTo>
                  <a:cubicBezTo>
                    <a:pt x="31" y="36"/>
                    <a:pt x="31" y="36"/>
                    <a:pt x="31" y="36"/>
                  </a:cubicBezTo>
                  <a:cubicBezTo>
                    <a:pt x="29" y="36"/>
                    <a:pt x="29" y="36"/>
                    <a:pt x="29" y="36"/>
                  </a:cubicBezTo>
                  <a:cubicBezTo>
                    <a:pt x="28" y="37"/>
                    <a:pt x="28" y="37"/>
                    <a:pt x="28" y="37"/>
                  </a:cubicBezTo>
                  <a:cubicBezTo>
                    <a:pt x="28" y="37"/>
                    <a:pt x="28" y="37"/>
                    <a:pt x="28" y="37"/>
                  </a:cubicBezTo>
                  <a:cubicBezTo>
                    <a:pt x="27" y="43"/>
                    <a:pt x="27" y="43"/>
                    <a:pt x="27" y="43"/>
                  </a:cubicBezTo>
                  <a:cubicBezTo>
                    <a:pt x="26" y="43"/>
                    <a:pt x="26" y="43"/>
                    <a:pt x="26" y="43"/>
                  </a:cubicBezTo>
                  <a:cubicBezTo>
                    <a:pt x="25" y="41"/>
                    <a:pt x="25" y="41"/>
                    <a:pt x="25" y="41"/>
                  </a:cubicBezTo>
                  <a:cubicBezTo>
                    <a:pt x="24" y="38"/>
                    <a:pt x="24" y="38"/>
                    <a:pt x="24" y="38"/>
                  </a:cubicBezTo>
                  <a:cubicBezTo>
                    <a:pt x="22" y="35"/>
                    <a:pt x="22" y="35"/>
                    <a:pt x="22" y="35"/>
                  </a:cubicBezTo>
                  <a:cubicBezTo>
                    <a:pt x="23" y="33"/>
                    <a:pt x="23" y="33"/>
                    <a:pt x="23" y="33"/>
                  </a:cubicBezTo>
                  <a:cubicBezTo>
                    <a:pt x="24" y="29"/>
                    <a:pt x="24" y="29"/>
                    <a:pt x="24" y="29"/>
                  </a:cubicBezTo>
                  <a:cubicBezTo>
                    <a:pt x="24" y="26"/>
                    <a:pt x="24" y="26"/>
                    <a:pt x="24" y="26"/>
                  </a:cubicBezTo>
                  <a:cubicBezTo>
                    <a:pt x="22" y="26"/>
                    <a:pt x="22" y="26"/>
                    <a:pt x="22" y="26"/>
                  </a:cubicBezTo>
                  <a:cubicBezTo>
                    <a:pt x="19" y="27"/>
                    <a:pt x="19" y="27"/>
                    <a:pt x="19" y="27"/>
                  </a:cubicBezTo>
                  <a:cubicBezTo>
                    <a:pt x="18" y="26"/>
                    <a:pt x="18" y="26"/>
                    <a:pt x="18" y="26"/>
                  </a:cubicBezTo>
                  <a:cubicBezTo>
                    <a:pt x="18" y="25"/>
                    <a:pt x="18" y="25"/>
                    <a:pt x="18" y="25"/>
                  </a:cubicBezTo>
                  <a:cubicBezTo>
                    <a:pt x="18" y="24"/>
                    <a:pt x="18" y="24"/>
                    <a:pt x="18" y="24"/>
                  </a:cubicBezTo>
                  <a:cubicBezTo>
                    <a:pt x="16" y="23"/>
                    <a:pt x="16" y="23"/>
                    <a:pt x="16" y="23"/>
                  </a:cubicBezTo>
                  <a:cubicBezTo>
                    <a:pt x="13" y="24"/>
                    <a:pt x="13" y="24"/>
                    <a:pt x="13" y="24"/>
                  </a:cubicBezTo>
                  <a:cubicBezTo>
                    <a:pt x="13" y="25"/>
                    <a:pt x="13" y="25"/>
                    <a:pt x="13" y="25"/>
                  </a:cubicBezTo>
                  <a:cubicBezTo>
                    <a:pt x="13" y="25"/>
                    <a:pt x="10" y="25"/>
                    <a:pt x="9" y="25"/>
                  </a:cubicBezTo>
                  <a:cubicBezTo>
                    <a:pt x="9" y="25"/>
                    <a:pt x="9" y="27"/>
                    <a:pt x="9" y="27"/>
                  </a:cubicBezTo>
                  <a:cubicBezTo>
                    <a:pt x="7" y="26"/>
                    <a:pt x="7" y="26"/>
                    <a:pt x="7" y="26"/>
                  </a:cubicBezTo>
                  <a:cubicBezTo>
                    <a:pt x="6" y="27"/>
                    <a:pt x="6" y="27"/>
                    <a:pt x="6" y="27"/>
                  </a:cubicBezTo>
                  <a:cubicBezTo>
                    <a:pt x="4" y="27"/>
                    <a:pt x="4" y="27"/>
                    <a:pt x="4" y="27"/>
                  </a:cubicBezTo>
                  <a:cubicBezTo>
                    <a:pt x="3" y="29"/>
                    <a:pt x="3" y="29"/>
                    <a:pt x="3" y="29"/>
                  </a:cubicBezTo>
                  <a:cubicBezTo>
                    <a:pt x="0" y="29"/>
                    <a:pt x="0" y="29"/>
                    <a:pt x="0" y="29"/>
                  </a:cubicBezTo>
                  <a:cubicBezTo>
                    <a:pt x="0" y="31"/>
                    <a:pt x="0" y="31"/>
                    <a:pt x="0" y="31"/>
                  </a:cubicBezTo>
                  <a:cubicBezTo>
                    <a:pt x="1" y="32"/>
                    <a:pt x="1" y="32"/>
                    <a:pt x="1" y="32"/>
                  </a:cubicBezTo>
                  <a:cubicBezTo>
                    <a:pt x="1" y="33"/>
                    <a:pt x="1" y="33"/>
                    <a:pt x="1" y="33"/>
                  </a:cubicBezTo>
                  <a:cubicBezTo>
                    <a:pt x="0" y="33"/>
                    <a:pt x="0" y="33"/>
                    <a:pt x="0" y="33"/>
                  </a:cubicBezTo>
                  <a:cubicBezTo>
                    <a:pt x="1" y="35"/>
                    <a:pt x="1" y="35"/>
                    <a:pt x="1" y="35"/>
                  </a:cubicBezTo>
                  <a:cubicBezTo>
                    <a:pt x="2" y="35"/>
                    <a:pt x="2" y="35"/>
                    <a:pt x="2" y="35"/>
                  </a:cubicBezTo>
                  <a:cubicBezTo>
                    <a:pt x="3" y="36"/>
                    <a:pt x="3" y="36"/>
                    <a:pt x="3" y="36"/>
                  </a:cubicBezTo>
                  <a:cubicBezTo>
                    <a:pt x="6" y="35"/>
                    <a:pt x="6" y="35"/>
                    <a:pt x="6" y="35"/>
                  </a:cubicBezTo>
                  <a:cubicBezTo>
                    <a:pt x="6" y="37"/>
                    <a:pt x="6" y="37"/>
                    <a:pt x="6" y="37"/>
                  </a:cubicBezTo>
                  <a:cubicBezTo>
                    <a:pt x="8" y="37"/>
                    <a:pt x="8" y="37"/>
                    <a:pt x="8" y="37"/>
                  </a:cubicBezTo>
                  <a:cubicBezTo>
                    <a:pt x="9" y="38"/>
                    <a:pt x="9" y="38"/>
                    <a:pt x="9" y="38"/>
                  </a:cubicBezTo>
                  <a:cubicBezTo>
                    <a:pt x="11" y="38"/>
                    <a:pt x="11" y="38"/>
                    <a:pt x="11" y="38"/>
                  </a:cubicBezTo>
                  <a:cubicBezTo>
                    <a:pt x="12" y="39"/>
                    <a:pt x="12" y="39"/>
                    <a:pt x="12" y="39"/>
                  </a:cubicBezTo>
                  <a:cubicBezTo>
                    <a:pt x="14" y="40"/>
                    <a:pt x="14" y="40"/>
                    <a:pt x="14" y="40"/>
                  </a:cubicBezTo>
                  <a:cubicBezTo>
                    <a:pt x="15" y="41"/>
                    <a:pt x="15" y="41"/>
                    <a:pt x="15" y="41"/>
                  </a:cubicBezTo>
                  <a:cubicBezTo>
                    <a:pt x="15" y="45"/>
                    <a:pt x="15" y="45"/>
                    <a:pt x="15" y="45"/>
                  </a:cubicBezTo>
                  <a:cubicBezTo>
                    <a:pt x="14" y="51"/>
                    <a:pt x="14" y="51"/>
                    <a:pt x="14" y="51"/>
                  </a:cubicBezTo>
                  <a:cubicBezTo>
                    <a:pt x="14" y="53"/>
                    <a:pt x="14" y="53"/>
                    <a:pt x="14" y="53"/>
                  </a:cubicBezTo>
                  <a:cubicBezTo>
                    <a:pt x="13" y="54"/>
                    <a:pt x="13" y="54"/>
                    <a:pt x="13" y="54"/>
                  </a:cubicBezTo>
                  <a:cubicBezTo>
                    <a:pt x="13" y="55"/>
                    <a:pt x="13" y="55"/>
                    <a:pt x="13" y="55"/>
                  </a:cubicBezTo>
                  <a:cubicBezTo>
                    <a:pt x="14" y="57"/>
                    <a:pt x="14" y="57"/>
                    <a:pt x="14" y="57"/>
                  </a:cubicBezTo>
                  <a:cubicBezTo>
                    <a:pt x="15" y="58"/>
                    <a:pt x="15" y="58"/>
                    <a:pt x="15" y="58"/>
                  </a:cubicBezTo>
                  <a:cubicBezTo>
                    <a:pt x="15" y="62"/>
                    <a:pt x="15" y="62"/>
                    <a:pt x="15" y="62"/>
                  </a:cubicBezTo>
                  <a:cubicBezTo>
                    <a:pt x="13" y="64"/>
                    <a:pt x="13" y="64"/>
                    <a:pt x="13" y="64"/>
                  </a:cubicBezTo>
                  <a:cubicBezTo>
                    <a:pt x="12" y="65"/>
                    <a:pt x="12" y="65"/>
                    <a:pt x="12" y="65"/>
                  </a:cubicBezTo>
                  <a:cubicBezTo>
                    <a:pt x="12" y="68"/>
                    <a:pt x="12" y="68"/>
                    <a:pt x="12" y="68"/>
                  </a:cubicBezTo>
                  <a:cubicBezTo>
                    <a:pt x="10" y="70"/>
                    <a:pt x="10" y="70"/>
                    <a:pt x="10" y="70"/>
                  </a:cubicBezTo>
                  <a:cubicBezTo>
                    <a:pt x="9" y="71"/>
                    <a:pt x="9" y="71"/>
                    <a:pt x="9" y="71"/>
                  </a:cubicBezTo>
                  <a:cubicBezTo>
                    <a:pt x="8" y="74"/>
                    <a:pt x="8" y="74"/>
                    <a:pt x="8" y="74"/>
                  </a:cubicBezTo>
                  <a:cubicBezTo>
                    <a:pt x="5" y="75"/>
                    <a:pt x="5" y="75"/>
                    <a:pt x="5" y="75"/>
                  </a:cubicBezTo>
                  <a:cubicBezTo>
                    <a:pt x="4" y="77"/>
                    <a:pt x="4" y="77"/>
                    <a:pt x="4" y="77"/>
                  </a:cubicBezTo>
                  <a:cubicBezTo>
                    <a:pt x="5" y="77"/>
                    <a:pt x="5" y="77"/>
                    <a:pt x="5" y="77"/>
                  </a:cubicBezTo>
                  <a:cubicBezTo>
                    <a:pt x="5" y="82"/>
                    <a:pt x="5" y="82"/>
                    <a:pt x="5" y="82"/>
                  </a:cubicBezTo>
                  <a:cubicBezTo>
                    <a:pt x="6" y="85"/>
                    <a:pt x="6" y="85"/>
                    <a:pt x="6" y="85"/>
                  </a:cubicBezTo>
                  <a:cubicBezTo>
                    <a:pt x="7" y="86"/>
                    <a:pt x="7" y="86"/>
                    <a:pt x="7" y="86"/>
                  </a:cubicBezTo>
                  <a:cubicBezTo>
                    <a:pt x="7" y="87"/>
                    <a:pt x="7" y="87"/>
                    <a:pt x="7" y="87"/>
                  </a:cubicBezTo>
                  <a:cubicBezTo>
                    <a:pt x="8" y="89"/>
                    <a:pt x="8" y="89"/>
                    <a:pt x="8" y="89"/>
                  </a:cubicBezTo>
                  <a:cubicBezTo>
                    <a:pt x="8" y="97"/>
                    <a:pt x="8" y="97"/>
                    <a:pt x="8" y="97"/>
                  </a:cubicBezTo>
                  <a:cubicBezTo>
                    <a:pt x="6" y="98"/>
                    <a:pt x="6" y="98"/>
                    <a:pt x="6" y="98"/>
                  </a:cubicBezTo>
                  <a:cubicBezTo>
                    <a:pt x="4" y="98"/>
                    <a:pt x="4" y="98"/>
                    <a:pt x="4" y="98"/>
                  </a:cubicBezTo>
                  <a:cubicBezTo>
                    <a:pt x="2" y="100"/>
                    <a:pt x="2" y="100"/>
                    <a:pt x="2" y="100"/>
                  </a:cubicBezTo>
                  <a:cubicBezTo>
                    <a:pt x="1" y="102"/>
                    <a:pt x="1" y="102"/>
                    <a:pt x="1" y="102"/>
                  </a:cubicBezTo>
                  <a:cubicBezTo>
                    <a:pt x="1" y="104"/>
                    <a:pt x="1" y="104"/>
                    <a:pt x="1" y="104"/>
                  </a:cubicBezTo>
                  <a:cubicBezTo>
                    <a:pt x="3" y="106"/>
                    <a:pt x="3" y="106"/>
                    <a:pt x="3" y="106"/>
                  </a:cubicBezTo>
                  <a:cubicBezTo>
                    <a:pt x="4" y="107"/>
                    <a:pt x="4" y="107"/>
                    <a:pt x="4" y="107"/>
                  </a:cubicBezTo>
                  <a:cubicBezTo>
                    <a:pt x="6" y="107"/>
                    <a:pt x="6" y="107"/>
                    <a:pt x="6" y="107"/>
                  </a:cubicBezTo>
                  <a:cubicBezTo>
                    <a:pt x="7" y="105"/>
                    <a:pt x="7" y="105"/>
                    <a:pt x="7" y="105"/>
                  </a:cubicBezTo>
                  <a:cubicBezTo>
                    <a:pt x="9" y="104"/>
                    <a:pt x="9" y="104"/>
                    <a:pt x="9" y="104"/>
                  </a:cubicBezTo>
                  <a:cubicBezTo>
                    <a:pt x="12" y="105"/>
                    <a:pt x="12" y="105"/>
                    <a:pt x="12" y="105"/>
                  </a:cubicBezTo>
                  <a:cubicBezTo>
                    <a:pt x="11" y="104"/>
                    <a:pt x="11" y="103"/>
                    <a:pt x="11" y="102"/>
                  </a:cubicBezTo>
                  <a:cubicBezTo>
                    <a:pt x="8" y="96"/>
                    <a:pt x="22" y="92"/>
                    <a:pt x="22" y="92"/>
                  </a:cubicBezTo>
                  <a:cubicBezTo>
                    <a:pt x="25" y="92"/>
                    <a:pt x="27" y="89"/>
                    <a:pt x="28" y="82"/>
                  </a:cubicBezTo>
                  <a:cubicBezTo>
                    <a:pt x="28" y="74"/>
                    <a:pt x="28" y="69"/>
                    <a:pt x="23" y="65"/>
                  </a:cubicBezTo>
                  <a:cubicBezTo>
                    <a:pt x="19" y="61"/>
                    <a:pt x="25" y="60"/>
                    <a:pt x="27" y="58"/>
                  </a:cubicBezTo>
                  <a:cubicBezTo>
                    <a:pt x="30" y="57"/>
                    <a:pt x="32" y="55"/>
                    <a:pt x="34" y="53"/>
                  </a:cubicBezTo>
                  <a:cubicBezTo>
                    <a:pt x="36" y="50"/>
                    <a:pt x="37" y="48"/>
                    <a:pt x="39" y="46"/>
                  </a:cubicBezTo>
                  <a:cubicBezTo>
                    <a:pt x="40" y="45"/>
                    <a:pt x="46" y="43"/>
                    <a:pt x="48" y="42"/>
                  </a:cubicBezTo>
                  <a:cubicBezTo>
                    <a:pt x="50" y="40"/>
                    <a:pt x="54" y="38"/>
                    <a:pt x="56" y="34"/>
                  </a:cubicBezTo>
                  <a:cubicBezTo>
                    <a:pt x="59" y="31"/>
                    <a:pt x="59" y="30"/>
                    <a:pt x="58" y="26"/>
                  </a:cubicBezTo>
                  <a:cubicBezTo>
                    <a:pt x="57" y="22"/>
                    <a:pt x="58" y="22"/>
                    <a:pt x="58" y="14"/>
                  </a:cubicBezTo>
                  <a:cubicBezTo>
                    <a:pt x="58" y="6"/>
                    <a:pt x="59" y="5"/>
                    <a:pt x="59" y="5"/>
                  </a:cubicBezTo>
                  <a:cubicBezTo>
                    <a:pt x="59" y="5"/>
                    <a:pt x="58" y="3"/>
                    <a:pt x="57" y="0"/>
                  </a:cubicBezTo>
                  <a:cubicBezTo>
                    <a:pt x="56" y="1"/>
                    <a:pt x="56" y="1"/>
                    <a:pt x="56"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5" name="Freeform 102"/>
            <p:cNvSpPr>
              <a:spLocks/>
            </p:cNvSpPr>
            <p:nvPr/>
          </p:nvSpPr>
          <p:spPr bwMode="auto">
            <a:xfrm>
              <a:off x="8202266" y="3762524"/>
              <a:ext cx="268288" cy="400050"/>
            </a:xfrm>
            <a:custGeom>
              <a:avLst/>
              <a:gdLst>
                <a:gd name="T0" fmla="*/ 10 w 59"/>
                <a:gd name="T1" fmla="*/ 6 h 88"/>
                <a:gd name="T2" fmla="*/ 9 w 59"/>
                <a:gd name="T3" fmla="*/ 8 h 88"/>
                <a:gd name="T4" fmla="*/ 9 w 59"/>
                <a:gd name="T5" fmla="*/ 10 h 88"/>
                <a:gd name="T6" fmla="*/ 10 w 59"/>
                <a:gd name="T7" fmla="*/ 13 h 88"/>
                <a:gd name="T8" fmla="*/ 13 w 59"/>
                <a:gd name="T9" fmla="*/ 17 h 88"/>
                <a:gd name="T10" fmla="*/ 17 w 59"/>
                <a:gd name="T11" fmla="*/ 20 h 88"/>
                <a:gd name="T12" fmla="*/ 23 w 59"/>
                <a:gd name="T13" fmla="*/ 22 h 88"/>
                <a:gd name="T14" fmla="*/ 27 w 59"/>
                <a:gd name="T15" fmla="*/ 24 h 88"/>
                <a:gd name="T16" fmla="*/ 35 w 59"/>
                <a:gd name="T17" fmla="*/ 26 h 88"/>
                <a:gd name="T18" fmla="*/ 38 w 59"/>
                <a:gd name="T19" fmla="*/ 26 h 88"/>
                <a:gd name="T20" fmla="*/ 37 w 59"/>
                <a:gd name="T21" fmla="*/ 28 h 88"/>
                <a:gd name="T22" fmla="*/ 33 w 59"/>
                <a:gd name="T23" fmla="*/ 33 h 88"/>
                <a:gd name="T24" fmla="*/ 29 w 59"/>
                <a:gd name="T25" fmla="*/ 37 h 88"/>
                <a:gd name="T26" fmla="*/ 24 w 59"/>
                <a:gd name="T27" fmla="*/ 43 h 88"/>
                <a:gd name="T28" fmla="*/ 20 w 59"/>
                <a:gd name="T29" fmla="*/ 46 h 88"/>
                <a:gd name="T30" fmla="*/ 14 w 59"/>
                <a:gd name="T31" fmla="*/ 46 h 88"/>
                <a:gd name="T32" fmla="*/ 12 w 59"/>
                <a:gd name="T33" fmla="*/ 47 h 88"/>
                <a:gd name="T34" fmla="*/ 10 w 59"/>
                <a:gd name="T35" fmla="*/ 50 h 88"/>
                <a:gd name="T36" fmla="*/ 8 w 59"/>
                <a:gd name="T37" fmla="*/ 50 h 88"/>
                <a:gd name="T38" fmla="*/ 5 w 59"/>
                <a:gd name="T39" fmla="*/ 51 h 88"/>
                <a:gd name="T40" fmla="*/ 3 w 59"/>
                <a:gd name="T41" fmla="*/ 51 h 88"/>
                <a:gd name="T42" fmla="*/ 4 w 59"/>
                <a:gd name="T43" fmla="*/ 51 h 88"/>
                <a:gd name="T44" fmla="*/ 5 w 59"/>
                <a:gd name="T45" fmla="*/ 52 h 88"/>
                <a:gd name="T46" fmla="*/ 3 w 59"/>
                <a:gd name="T47" fmla="*/ 55 h 88"/>
                <a:gd name="T48" fmla="*/ 1 w 59"/>
                <a:gd name="T49" fmla="*/ 58 h 88"/>
                <a:gd name="T50" fmla="*/ 0 w 59"/>
                <a:gd name="T51" fmla="*/ 63 h 88"/>
                <a:gd name="T52" fmla="*/ 0 w 59"/>
                <a:gd name="T53" fmla="*/ 73 h 88"/>
                <a:gd name="T54" fmla="*/ 0 w 59"/>
                <a:gd name="T55" fmla="*/ 80 h 88"/>
                <a:gd name="T56" fmla="*/ 1 w 59"/>
                <a:gd name="T57" fmla="*/ 84 h 88"/>
                <a:gd name="T58" fmla="*/ 3 w 59"/>
                <a:gd name="T59" fmla="*/ 86 h 88"/>
                <a:gd name="T60" fmla="*/ 3 w 59"/>
                <a:gd name="T61" fmla="*/ 88 h 88"/>
                <a:gd name="T62" fmla="*/ 3 w 59"/>
                <a:gd name="T63" fmla="*/ 87 h 88"/>
                <a:gd name="T64" fmla="*/ 8 w 59"/>
                <a:gd name="T65" fmla="*/ 82 h 88"/>
                <a:gd name="T66" fmla="*/ 15 w 59"/>
                <a:gd name="T67" fmla="*/ 73 h 88"/>
                <a:gd name="T68" fmla="*/ 22 w 59"/>
                <a:gd name="T69" fmla="*/ 66 h 88"/>
                <a:gd name="T70" fmla="*/ 28 w 59"/>
                <a:gd name="T71" fmla="*/ 63 h 88"/>
                <a:gd name="T72" fmla="*/ 35 w 59"/>
                <a:gd name="T73" fmla="*/ 54 h 88"/>
                <a:gd name="T74" fmla="*/ 42 w 59"/>
                <a:gd name="T75" fmla="*/ 45 h 88"/>
                <a:gd name="T76" fmla="*/ 49 w 59"/>
                <a:gd name="T77" fmla="*/ 30 h 88"/>
                <a:gd name="T78" fmla="*/ 57 w 59"/>
                <a:gd name="T79" fmla="*/ 3 h 88"/>
                <a:gd name="T80" fmla="*/ 55 w 59"/>
                <a:gd name="T81" fmla="*/ 2 h 88"/>
                <a:gd name="T82" fmla="*/ 50 w 59"/>
                <a:gd name="T83" fmla="*/ 5 h 88"/>
                <a:gd name="T84" fmla="*/ 40 w 59"/>
                <a:gd name="T85" fmla="*/ 6 h 88"/>
                <a:gd name="T86" fmla="*/ 32 w 59"/>
                <a:gd name="T87" fmla="*/ 7 h 88"/>
                <a:gd name="T88" fmla="*/ 26 w 59"/>
                <a:gd name="T89" fmla="*/ 10 h 88"/>
                <a:gd name="T90" fmla="*/ 18 w 59"/>
                <a:gd name="T91" fmla="*/ 11 h 88"/>
                <a:gd name="T92" fmla="*/ 14 w 59"/>
                <a:gd name="T93" fmla="*/ 8 h 88"/>
                <a:gd name="T94" fmla="*/ 12 w 59"/>
                <a:gd name="T95" fmla="*/ 6 h 88"/>
                <a:gd name="T96" fmla="*/ 10 w 59"/>
                <a:gd name="T97" fmla="*/ 6 h 88"/>
                <a:gd name="T98" fmla="*/ 10 w 59"/>
                <a:gd name="T9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6"/>
                  </a:moveTo>
                  <a:cubicBezTo>
                    <a:pt x="9" y="8"/>
                    <a:pt x="9" y="8"/>
                    <a:pt x="9" y="8"/>
                  </a:cubicBezTo>
                  <a:cubicBezTo>
                    <a:pt x="9" y="10"/>
                    <a:pt x="9" y="10"/>
                    <a:pt x="9" y="10"/>
                  </a:cubicBezTo>
                  <a:cubicBezTo>
                    <a:pt x="10" y="13"/>
                    <a:pt x="10" y="13"/>
                    <a:pt x="10" y="13"/>
                  </a:cubicBezTo>
                  <a:cubicBezTo>
                    <a:pt x="13" y="17"/>
                    <a:pt x="13" y="17"/>
                    <a:pt x="13" y="17"/>
                  </a:cubicBezTo>
                  <a:cubicBezTo>
                    <a:pt x="13" y="17"/>
                    <a:pt x="17" y="20"/>
                    <a:pt x="17" y="20"/>
                  </a:cubicBezTo>
                  <a:cubicBezTo>
                    <a:pt x="18" y="20"/>
                    <a:pt x="23" y="22"/>
                    <a:pt x="23" y="22"/>
                  </a:cubicBezTo>
                  <a:cubicBezTo>
                    <a:pt x="27" y="24"/>
                    <a:pt x="27" y="24"/>
                    <a:pt x="27" y="24"/>
                  </a:cubicBezTo>
                  <a:cubicBezTo>
                    <a:pt x="35" y="26"/>
                    <a:pt x="35" y="26"/>
                    <a:pt x="35" y="26"/>
                  </a:cubicBezTo>
                  <a:cubicBezTo>
                    <a:pt x="38" y="26"/>
                    <a:pt x="38" y="26"/>
                    <a:pt x="38" y="26"/>
                  </a:cubicBezTo>
                  <a:cubicBezTo>
                    <a:pt x="37" y="28"/>
                    <a:pt x="37" y="28"/>
                    <a:pt x="37" y="28"/>
                  </a:cubicBezTo>
                  <a:cubicBezTo>
                    <a:pt x="33" y="33"/>
                    <a:pt x="33" y="33"/>
                    <a:pt x="33" y="33"/>
                  </a:cubicBezTo>
                  <a:cubicBezTo>
                    <a:pt x="29" y="37"/>
                    <a:pt x="29" y="37"/>
                    <a:pt x="29" y="37"/>
                  </a:cubicBezTo>
                  <a:cubicBezTo>
                    <a:pt x="24" y="43"/>
                    <a:pt x="24" y="43"/>
                    <a:pt x="24" y="43"/>
                  </a:cubicBezTo>
                  <a:cubicBezTo>
                    <a:pt x="24" y="43"/>
                    <a:pt x="21" y="46"/>
                    <a:pt x="20" y="46"/>
                  </a:cubicBezTo>
                  <a:cubicBezTo>
                    <a:pt x="19" y="46"/>
                    <a:pt x="15" y="46"/>
                    <a:pt x="14" y="46"/>
                  </a:cubicBezTo>
                  <a:cubicBezTo>
                    <a:pt x="14" y="46"/>
                    <a:pt x="12" y="47"/>
                    <a:pt x="12" y="47"/>
                  </a:cubicBezTo>
                  <a:cubicBezTo>
                    <a:pt x="10" y="50"/>
                    <a:pt x="10" y="50"/>
                    <a:pt x="10" y="50"/>
                  </a:cubicBezTo>
                  <a:cubicBezTo>
                    <a:pt x="10" y="50"/>
                    <a:pt x="8" y="50"/>
                    <a:pt x="8" y="50"/>
                  </a:cubicBezTo>
                  <a:cubicBezTo>
                    <a:pt x="7" y="50"/>
                    <a:pt x="5" y="51"/>
                    <a:pt x="5" y="51"/>
                  </a:cubicBezTo>
                  <a:cubicBezTo>
                    <a:pt x="3" y="51"/>
                    <a:pt x="3" y="51"/>
                    <a:pt x="3" y="51"/>
                  </a:cubicBezTo>
                  <a:cubicBezTo>
                    <a:pt x="4" y="51"/>
                    <a:pt x="4" y="51"/>
                    <a:pt x="4" y="51"/>
                  </a:cubicBezTo>
                  <a:cubicBezTo>
                    <a:pt x="5" y="52"/>
                    <a:pt x="5" y="52"/>
                    <a:pt x="5" y="52"/>
                  </a:cubicBezTo>
                  <a:cubicBezTo>
                    <a:pt x="3" y="55"/>
                    <a:pt x="3" y="55"/>
                    <a:pt x="3" y="55"/>
                  </a:cubicBezTo>
                  <a:cubicBezTo>
                    <a:pt x="1" y="58"/>
                    <a:pt x="1" y="58"/>
                    <a:pt x="1" y="58"/>
                  </a:cubicBezTo>
                  <a:cubicBezTo>
                    <a:pt x="0" y="63"/>
                    <a:pt x="0" y="63"/>
                    <a:pt x="0" y="63"/>
                  </a:cubicBezTo>
                  <a:cubicBezTo>
                    <a:pt x="0" y="73"/>
                    <a:pt x="0" y="73"/>
                    <a:pt x="0" y="73"/>
                  </a:cubicBezTo>
                  <a:cubicBezTo>
                    <a:pt x="0" y="80"/>
                    <a:pt x="0" y="80"/>
                    <a:pt x="0" y="80"/>
                  </a:cubicBezTo>
                  <a:cubicBezTo>
                    <a:pt x="1" y="84"/>
                    <a:pt x="1" y="84"/>
                    <a:pt x="1" y="84"/>
                  </a:cubicBezTo>
                  <a:cubicBezTo>
                    <a:pt x="3" y="86"/>
                    <a:pt x="3" y="86"/>
                    <a:pt x="3" y="86"/>
                  </a:cubicBezTo>
                  <a:cubicBezTo>
                    <a:pt x="3" y="88"/>
                    <a:pt x="3" y="88"/>
                    <a:pt x="3" y="88"/>
                  </a:cubicBezTo>
                  <a:cubicBezTo>
                    <a:pt x="3" y="87"/>
                    <a:pt x="3" y="87"/>
                    <a:pt x="3" y="87"/>
                  </a:cubicBezTo>
                  <a:cubicBezTo>
                    <a:pt x="3" y="87"/>
                    <a:pt x="7" y="84"/>
                    <a:pt x="8" y="82"/>
                  </a:cubicBezTo>
                  <a:cubicBezTo>
                    <a:pt x="9" y="81"/>
                    <a:pt x="13" y="76"/>
                    <a:pt x="15" y="73"/>
                  </a:cubicBezTo>
                  <a:cubicBezTo>
                    <a:pt x="16" y="71"/>
                    <a:pt x="21" y="67"/>
                    <a:pt x="22" y="66"/>
                  </a:cubicBezTo>
                  <a:cubicBezTo>
                    <a:pt x="23" y="65"/>
                    <a:pt x="27" y="65"/>
                    <a:pt x="28" y="63"/>
                  </a:cubicBezTo>
                  <a:cubicBezTo>
                    <a:pt x="28" y="62"/>
                    <a:pt x="34" y="55"/>
                    <a:pt x="35" y="54"/>
                  </a:cubicBezTo>
                  <a:cubicBezTo>
                    <a:pt x="37" y="53"/>
                    <a:pt x="41" y="48"/>
                    <a:pt x="42" y="45"/>
                  </a:cubicBezTo>
                  <a:cubicBezTo>
                    <a:pt x="44" y="41"/>
                    <a:pt x="45" y="38"/>
                    <a:pt x="49" y="30"/>
                  </a:cubicBezTo>
                  <a:cubicBezTo>
                    <a:pt x="53" y="22"/>
                    <a:pt x="54" y="7"/>
                    <a:pt x="57" y="3"/>
                  </a:cubicBezTo>
                  <a:cubicBezTo>
                    <a:pt x="59" y="0"/>
                    <a:pt x="55" y="2"/>
                    <a:pt x="55" y="2"/>
                  </a:cubicBezTo>
                  <a:cubicBezTo>
                    <a:pt x="55" y="2"/>
                    <a:pt x="52" y="4"/>
                    <a:pt x="50" y="5"/>
                  </a:cubicBezTo>
                  <a:cubicBezTo>
                    <a:pt x="48" y="7"/>
                    <a:pt x="45" y="6"/>
                    <a:pt x="40" y="6"/>
                  </a:cubicBezTo>
                  <a:cubicBezTo>
                    <a:pt x="35" y="6"/>
                    <a:pt x="36" y="7"/>
                    <a:pt x="32" y="7"/>
                  </a:cubicBezTo>
                  <a:cubicBezTo>
                    <a:pt x="28" y="7"/>
                    <a:pt x="30" y="10"/>
                    <a:pt x="26" y="10"/>
                  </a:cubicBezTo>
                  <a:cubicBezTo>
                    <a:pt x="22" y="11"/>
                    <a:pt x="20" y="11"/>
                    <a:pt x="18" y="11"/>
                  </a:cubicBezTo>
                  <a:cubicBezTo>
                    <a:pt x="15" y="11"/>
                    <a:pt x="15" y="8"/>
                    <a:pt x="14" y="8"/>
                  </a:cubicBezTo>
                  <a:cubicBezTo>
                    <a:pt x="13" y="8"/>
                    <a:pt x="12" y="7"/>
                    <a:pt x="12" y="6"/>
                  </a:cubicBezTo>
                  <a:cubicBezTo>
                    <a:pt x="10" y="6"/>
                    <a:pt x="10" y="6"/>
                    <a:pt x="10" y="6"/>
                  </a:cubicBezTo>
                  <a:cubicBezTo>
                    <a:pt x="10" y="6"/>
                    <a:pt x="10" y="6"/>
                    <a:pt x="10"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6" name="Freeform 103"/>
            <p:cNvSpPr>
              <a:spLocks/>
            </p:cNvSpPr>
            <p:nvPr/>
          </p:nvSpPr>
          <p:spPr bwMode="auto">
            <a:xfrm>
              <a:off x="8026053" y="3976837"/>
              <a:ext cx="200025" cy="277813"/>
            </a:xfrm>
            <a:custGeom>
              <a:avLst/>
              <a:gdLst>
                <a:gd name="T0" fmla="*/ 40 w 44"/>
                <a:gd name="T1" fmla="*/ 37 h 61"/>
                <a:gd name="T2" fmla="*/ 39 w 44"/>
                <a:gd name="T3" fmla="*/ 33 h 61"/>
                <a:gd name="T4" fmla="*/ 39 w 44"/>
                <a:gd name="T5" fmla="*/ 26 h 61"/>
                <a:gd name="T6" fmla="*/ 39 w 44"/>
                <a:gd name="T7" fmla="*/ 16 h 61"/>
                <a:gd name="T8" fmla="*/ 40 w 44"/>
                <a:gd name="T9" fmla="*/ 11 h 61"/>
                <a:gd name="T10" fmla="*/ 42 w 44"/>
                <a:gd name="T11" fmla="*/ 8 h 61"/>
                <a:gd name="T12" fmla="*/ 44 w 44"/>
                <a:gd name="T13" fmla="*/ 5 h 61"/>
                <a:gd name="T14" fmla="*/ 43 w 44"/>
                <a:gd name="T15" fmla="*/ 4 h 61"/>
                <a:gd name="T16" fmla="*/ 42 w 44"/>
                <a:gd name="T17" fmla="*/ 4 h 61"/>
                <a:gd name="T18" fmla="*/ 42 w 44"/>
                <a:gd name="T19" fmla="*/ 4 h 61"/>
                <a:gd name="T20" fmla="*/ 42 w 44"/>
                <a:gd name="T21" fmla="*/ 4 h 61"/>
                <a:gd name="T22" fmla="*/ 40 w 44"/>
                <a:gd name="T23" fmla="*/ 4 h 61"/>
                <a:gd name="T24" fmla="*/ 38 w 44"/>
                <a:gd name="T25" fmla="*/ 3 h 61"/>
                <a:gd name="T26" fmla="*/ 36 w 44"/>
                <a:gd name="T27" fmla="*/ 3 h 61"/>
                <a:gd name="T28" fmla="*/ 33 w 44"/>
                <a:gd name="T29" fmla="*/ 5 h 61"/>
                <a:gd name="T30" fmla="*/ 31 w 44"/>
                <a:gd name="T31" fmla="*/ 7 h 61"/>
                <a:gd name="T32" fmla="*/ 26 w 44"/>
                <a:gd name="T33" fmla="*/ 7 h 61"/>
                <a:gd name="T34" fmla="*/ 20 w 44"/>
                <a:gd name="T35" fmla="*/ 5 h 61"/>
                <a:gd name="T36" fmla="*/ 19 w 44"/>
                <a:gd name="T37" fmla="*/ 4 h 61"/>
                <a:gd name="T38" fmla="*/ 15 w 44"/>
                <a:gd name="T39" fmla="*/ 2 h 61"/>
                <a:gd name="T40" fmla="*/ 10 w 44"/>
                <a:gd name="T41" fmla="*/ 1 h 61"/>
                <a:gd name="T42" fmla="*/ 10 w 44"/>
                <a:gd name="T43" fmla="*/ 1 h 61"/>
                <a:gd name="T44" fmla="*/ 10 w 44"/>
                <a:gd name="T45" fmla="*/ 1 h 61"/>
                <a:gd name="T46" fmla="*/ 10 w 44"/>
                <a:gd name="T47" fmla="*/ 1 h 61"/>
                <a:gd name="T48" fmla="*/ 2 w 44"/>
                <a:gd name="T49" fmla="*/ 1 h 61"/>
                <a:gd name="T50" fmla="*/ 0 w 44"/>
                <a:gd name="T51" fmla="*/ 3 h 61"/>
                <a:gd name="T52" fmla="*/ 1 w 44"/>
                <a:gd name="T53" fmla="*/ 6 h 61"/>
                <a:gd name="T54" fmla="*/ 3 w 44"/>
                <a:gd name="T55" fmla="*/ 9 h 61"/>
                <a:gd name="T56" fmla="*/ 5 w 44"/>
                <a:gd name="T57" fmla="*/ 12 h 61"/>
                <a:gd name="T58" fmla="*/ 6 w 44"/>
                <a:gd name="T59" fmla="*/ 14 h 61"/>
                <a:gd name="T60" fmla="*/ 6 w 44"/>
                <a:gd name="T61" fmla="*/ 18 h 61"/>
                <a:gd name="T62" fmla="*/ 3 w 44"/>
                <a:gd name="T63" fmla="*/ 23 h 61"/>
                <a:gd name="T64" fmla="*/ 2 w 44"/>
                <a:gd name="T65" fmla="*/ 26 h 61"/>
                <a:gd name="T66" fmla="*/ 1 w 44"/>
                <a:gd name="T67" fmla="*/ 28 h 61"/>
                <a:gd name="T68" fmla="*/ 1 w 44"/>
                <a:gd name="T69" fmla="*/ 28 h 61"/>
                <a:gd name="T70" fmla="*/ 1 w 44"/>
                <a:gd name="T71" fmla="*/ 28 h 61"/>
                <a:gd name="T72" fmla="*/ 1 w 44"/>
                <a:gd name="T73" fmla="*/ 28 h 61"/>
                <a:gd name="T74" fmla="*/ 1 w 44"/>
                <a:gd name="T75" fmla="*/ 32 h 61"/>
                <a:gd name="T76" fmla="*/ 1 w 44"/>
                <a:gd name="T77" fmla="*/ 35 h 61"/>
                <a:gd name="T78" fmla="*/ 2 w 44"/>
                <a:gd name="T79" fmla="*/ 37 h 61"/>
                <a:gd name="T80" fmla="*/ 6 w 44"/>
                <a:gd name="T81" fmla="*/ 40 h 61"/>
                <a:gd name="T82" fmla="*/ 15 w 44"/>
                <a:gd name="T83" fmla="*/ 45 h 61"/>
                <a:gd name="T84" fmla="*/ 19 w 44"/>
                <a:gd name="T85" fmla="*/ 48 h 61"/>
                <a:gd name="T86" fmla="*/ 21 w 44"/>
                <a:gd name="T87" fmla="*/ 50 h 61"/>
                <a:gd name="T88" fmla="*/ 21 w 44"/>
                <a:gd name="T89" fmla="*/ 53 h 61"/>
                <a:gd name="T90" fmla="*/ 24 w 44"/>
                <a:gd name="T91" fmla="*/ 55 h 61"/>
                <a:gd name="T92" fmla="*/ 27 w 44"/>
                <a:gd name="T93" fmla="*/ 58 h 61"/>
                <a:gd name="T94" fmla="*/ 31 w 44"/>
                <a:gd name="T95" fmla="*/ 61 h 61"/>
                <a:gd name="T96" fmla="*/ 31 w 44"/>
                <a:gd name="T97" fmla="*/ 61 h 61"/>
                <a:gd name="T98" fmla="*/ 34 w 44"/>
                <a:gd name="T99" fmla="*/ 54 h 61"/>
                <a:gd name="T100" fmla="*/ 36 w 44"/>
                <a:gd name="T101" fmla="*/ 46 h 61"/>
                <a:gd name="T102" fmla="*/ 42 w 44"/>
                <a:gd name="T103" fmla="*/ 41 h 61"/>
                <a:gd name="T104" fmla="*/ 42 w 44"/>
                <a:gd name="T105" fmla="*/ 39 h 61"/>
                <a:gd name="T106" fmla="*/ 40 w 44"/>
                <a:gd name="T10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61">
                  <a:moveTo>
                    <a:pt x="40" y="37"/>
                  </a:moveTo>
                  <a:cubicBezTo>
                    <a:pt x="39" y="33"/>
                    <a:pt x="39" y="33"/>
                    <a:pt x="39" y="33"/>
                  </a:cubicBezTo>
                  <a:cubicBezTo>
                    <a:pt x="39" y="26"/>
                    <a:pt x="39" y="26"/>
                    <a:pt x="39" y="26"/>
                  </a:cubicBezTo>
                  <a:cubicBezTo>
                    <a:pt x="39" y="16"/>
                    <a:pt x="39" y="16"/>
                    <a:pt x="39" y="16"/>
                  </a:cubicBezTo>
                  <a:cubicBezTo>
                    <a:pt x="40" y="11"/>
                    <a:pt x="40" y="11"/>
                    <a:pt x="40" y="11"/>
                  </a:cubicBezTo>
                  <a:cubicBezTo>
                    <a:pt x="42" y="8"/>
                    <a:pt x="42" y="8"/>
                    <a:pt x="42" y="8"/>
                  </a:cubicBezTo>
                  <a:cubicBezTo>
                    <a:pt x="44" y="5"/>
                    <a:pt x="44" y="5"/>
                    <a:pt x="44" y="5"/>
                  </a:cubicBezTo>
                  <a:cubicBezTo>
                    <a:pt x="43" y="4"/>
                    <a:pt x="43" y="4"/>
                    <a:pt x="43" y="4"/>
                  </a:cubicBezTo>
                  <a:cubicBezTo>
                    <a:pt x="42" y="4"/>
                    <a:pt x="42" y="4"/>
                    <a:pt x="42" y="4"/>
                  </a:cubicBezTo>
                  <a:cubicBezTo>
                    <a:pt x="42" y="4"/>
                    <a:pt x="42" y="4"/>
                    <a:pt x="42" y="4"/>
                  </a:cubicBezTo>
                  <a:cubicBezTo>
                    <a:pt x="42" y="4"/>
                    <a:pt x="42" y="4"/>
                    <a:pt x="42" y="4"/>
                  </a:cubicBezTo>
                  <a:cubicBezTo>
                    <a:pt x="40" y="4"/>
                    <a:pt x="40" y="4"/>
                    <a:pt x="40" y="4"/>
                  </a:cubicBezTo>
                  <a:cubicBezTo>
                    <a:pt x="38" y="3"/>
                    <a:pt x="38" y="3"/>
                    <a:pt x="38" y="3"/>
                  </a:cubicBezTo>
                  <a:cubicBezTo>
                    <a:pt x="36" y="3"/>
                    <a:pt x="36" y="3"/>
                    <a:pt x="36" y="3"/>
                  </a:cubicBezTo>
                  <a:cubicBezTo>
                    <a:pt x="36" y="3"/>
                    <a:pt x="33" y="5"/>
                    <a:pt x="33" y="5"/>
                  </a:cubicBezTo>
                  <a:cubicBezTo>
                    <a:pt x="33" y="5"/>
                    <a:pt x="31" y="7"/>
                    <a:pt x="31" y="7"/>
                  </a:cubicBezTo>
                  <a:cubicBezTo>
                    <a:pt x="31" y="7"/>
                    <a:pt x="27" y="7"/>
                    <a:pt x="26" y="7"/>
                  </a:cubicBezTo>
                  <a:cubicBezTo>
                    <a:pt x="25" y="7"/>
                    <a:pt x="20" y="5"/>
                    <a:pt x="20" y="5"/>
                  </a:cubicBezTo>
                  <a:cubicBezTo>
                    <a:pt x="20" y="5"/>
                    <a:pt x="21" y="5"/>
                    <a:pt x="19" y="4"/>
                  </a:cubicBezTo>
                  <a:cubicBezTo>
                    <a:pt x="18" y="3"/>
                    <a:pt x="17" y="2"/>
                    <a:pt x="15" y="2"/>
                  </a:cubicBezTo>
                  <a:cubicBezTo>
                    <a:pt x="14" y="1"/>
                    <a:pt x="12" y="1"/>
                    <a:pt x="10" y="1"/>
                  </a:cubicBezTo>
                  <a:cubicBezTo>
                    <a:pt x="10" y="1"/>
                    <a:pt x="10" y="1"/>
                    <a:pt x="10" y="1"/>
                  </a:cubicBezTo>
                  <a:cubicBezTo>
                    <a:pt x="10" y="1"/>
                    <a:pt x="10" y="1"/>
                    <a:pt x="10" y="1"/>
                  </a:cubicBezTo>
                  <a:cubicBezTo>
                    <a:pt x="10" y="1"/>
                    <a:pt x="10" y="1"/>
                    <a:pt x="10" y="1"/>
                  </a:cubicBezTo>
                  <a:cubicBezTo>
                    <a:pt x="8" y="0"/>
                    <a:pt x="4" y="0"/>
                    <a:pt x="2" y="1"/>
                  </a:cubicBezTo>
                  <a:cubicBezTo>
                    <a:pt x="1" y="2"/>
                    <a:pt x="0" y="2"/>
                    <a:pt x="0" y="3"/>
                  </a:cubicBezTo>
                  <a:cubicBezTo>
                    <a:pt x="1" y="6"/>
                    <a:pt x="1" y="6"/>
                    <a:pt x="1" y="6"/>
                  </a:cubicBezTo>
                  <a:cubicBezTo>
                    <a:pt x="3" y="9"/>
                    <a:pt x="3" y="9"/>
                    <a:pt x="3" y="9"/>
                  </a:cubicBezTo>
                  <a:cubicBezTo>
                    <a:pt x="5" y="12"/>
                    <a:pt x="5" y="12"/>
                    <a:pt x="5" y="12"/>
                  </a:cubicBezTo>
                  <a:cubicBezTo>
                    <a:pt x="6" y="14"/>
                    <a:pt x="6" y="14"/>
                    <a:pt x="6" y="14"/>
                  </a:cubicBezTo>
                  <a:cubicBezTo>
                    <a:pt x="6" y="18"/>
                    <a:pt x="6" y="18"/>
                    <a:pt x="6" y="18"/>
                  </a:cubicBezTo>
                  <a:cubicBezTo>
                    <a:pt x="6" y="18"/>
                    <a:pt x="4" y="22"/>
                    <a:pt x="3" y="23"/>
                  </a:cubicBezTo>
                  <a:cubicBezTo>
                    <a:pt x="3" y="23"/>
                    <a:pt x="2" y="26"/>
                    <a:pt x="2" y="26"/>
                  </a:cubicBezTo>
                  <a:cubicBezTo>
                    <a:pt x="1" y="28"/>
                    <a:pt x="1" y="28"/>
                    <a:pt x="1" y="28"/>
                  </a:cubicBezTo>
                  <a:cubicBezTo>
                    <a:pt x="1" y="28"/>
                    <a:pt x="1" y="28"/>
                    <a:pt x="1" y="28"/>
                  </a:cubicBezTo>
                  <a:cubicBezTo>
                    <a:pt x="1" y="28"/>
                    <a:pt x="1" y="28"/>
                    <a:pt x="1" y="28"/>
                  </a:cubicBezTo>
                  <a:cubicBezTo>
                    <a:pt x="1" y="28"/>
                    <a:pt x="1" y="28"/>
                    <a:pt x="1" y="28"/>
                  </a:cubicBezTo>
                  <a:cubicBezTo>
                    <a:pt x="1" y="32"/>
                    <a:pt x="1" y="32"/>
                    <a:pt x="1" y="32"/>
                  </a:cubicBezTo>
                  <a:cubicBezTo>
                    <a:pt x="1" y="35"/>
                    <a:pt x="1" y="35"/>
                    <a:pt x="1" y="35"/>
                  </a:cubicBezTo>
                  <a:cubicBezTo>
                    <a:pt x="1" y="35"/>
                    <a:pt x="1" y="37"/>
                    <a:pt x="2" y="37"/>
                  </a:cubicBezTo>
                  <a:cubicBezTo>
                    <a:pt x="2" y="37"/>
                    <a:pt x="5" y="40"/>
                    <a:pt x="6" y="40"/>
                  </a:cubicBezTo>
                  <a:cubicBezTo>
                    <a:pt x="7" y="41"/>
                    <a:pt x="15" y="45"/>
                    <a:pt x="15" y="45"/>
                  </a:cubicBezTo>
                  <a:cubicBezTo>
                    <a:pt x="15" y="45"/>
                    <a:pt x="19" y="48"/>
                    <a:pt x="19" y="48"/>
                  </a:cubicBezTo>
                  <a:cubicBezTo>
                    <a:pt x="19" y="48"/>
                    <a:pt x="21" y="50"/>
                    <a:pt x="21" y="50"/>
                  </a:cubicBezTo>
                  <a:cubicBezTo>
                    <a:pt x="21" y="50"/>
                    <a:pt x="21" y="53"/>
                    <a:pt x="21" y="53"/>
                  </a:cubicBezTo>
                  <a:cubicBezTo>
                    <a:pt x="22" y="54"/>
                    <a:pt x="24" y="55"/>
                    <a:pt x="24" y="55"/>
                  </a:cubicBezTo>
                  <a:cubicBezTo>
                    <a:pt x="24" y="55"/>
                    <a:pt x="27" y="58"/>
                    <a:pt x="27" y="58"/>
                  </a:cubicBezTo>
                  <a:cubicBezTo>
                    <a:pt x="28" y="58"/>
                    <a:pt x="31" y="60"/>
                    <a:pt x="31" y="61"/>
                  </a:cubicBezTo>
                  <a:cubicBezTo>
                    <a:pt x="31" y="61"/>
                    <a:pt x="31" y="61"/>
                    <a:pt x="31" y="61"/>
                  </a:cubicBezTo>
                  <a:cubicBezTo>
                    <a:pt x="31" y="57"/>
                    <a:pt x="32" y="55"/>
                    <a:pt x="34" y="54"/>
                  </a:cubicBezTo>
                  <a:cubicBezTo>
                    <a:pt x="36" y="52"/>
                    <a:pt x="33" y="47"/>
                    <a:pt x="36" y="46"/>
                  </a:cubicBezTo>
                  <a:cubicBezTo>
                    <a:pt x="38" y="46"/>
                    <a:pt x="41" y="42"/>
                    <a:pt x="42" y="41"/>
                  </a:cubicBezTo>
                  <a:cubicBezTo>
                    <a:pt x="42" y="39"/>
                    <a:pt x="42" y="39"/>
                    <a:pt x="42" y="39"/>
                  </a:cubicBezTo>
                  <a:lnTo>
                    <a:pt x="40" y="3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7" name="Freeform 104"/>
            <p:cNvSpPr>
              <a:spLocks/>
            </p:cNvSpPr>
            <p:nvPr/>
          </p:nvSpPr>
          <p:spPr bwMode="auto">
            <a:xfrm>
              <a:off x="7965728" y="4094312"/>
              <a:ext cx="68263" cy="92075"/>
            </a:xfrm>
            <a:custGeom>
              <a:avLst/>
              <a:gdLst>
                <a:gd name="T0" fmla="*/ 10 w 15"/>
                <a:gd name="T1" fmla="*/ 1 h 20"/>
                <a:gd name="T2" fmla="*/ 8 w 15"/>
                <a:gd name="T3" fmla="*/ 0 h 20"/>
                <a:gd name="T4" fmla="*/ 8 w 15"/>
                <a:gd name="T5" fmla="*/ 2 h 20"/>
                <a:gd name="T6" fmla="*/ 5 w 15"/>
                <a:gd name="T7" fmla="*/ 2 h 20"/>
                <a:gd name="T8" fmla="*/ 4 w 15"/>
                <a:gd name="T9" fmla="*/ 4 h 20"/>
                <a:gd name="T10" fmla="*/ 2 w 15"/>
                <a:gd name="T11" fmla="*/ 4 h 20"/>
                <a:gd name="T12" fmla="*/ 2 w 15"/>
                <a:gd name="T13" fmla="*/ 6 h 20"/>
                <a:gd name="T14" fmla="*/ 1 w 15"/>
                <a:gd name="T15" fmla="*/ 7 h 20"/>
                <a:gd name="T16" fmla="*/ 1 w 15"/>
                <a:gd name="T17" fmla="*/ 7 h 20"/>
                <a:gd name="T18" fmla="*/ 1 w 15"/>
                <a:gd name="T19" fmla="*/ 7 h 20"/>
                <a:gd name="T20" fmla="*/ 1 w 15"/>
                <a:gd name="T21" fmla="*/ 7 h 20"/>
                <a:gd name="T22" fmla="*/ 0 w 15"/>
                <a:gd name="T23" fmla="*/ 8 h 20"/>
                <a:gd name="T24" fmla="*/ 0 w 15"/>
                <a:gd name="T25" fmla="*/ 8 h 20"/>
                <a:gd name="T26" fmla="*/ 0 w 15"/>
                <a:gd name="T27" fmla="*/ 8 h 20"/>
                <a:gd name="T28" fmla="*/ 0 w 15"/>
                <a:gd name="T29" fmla="*/ 8 h 20"/>
                <a:gd name="T30" fmla="*/ 0 w 15"/>
                <a:gd name="T31" fmla="*/ 8 h 20"/>
                <a:gd name="T32" fmla="*/ 0 w 15"/>
                <a:gd name="T33" fmla="*/ 9 h 20"/>
                <a:gd name="T34" fmla="*/ 0 w 15"/>
                <a:gd name="T35" fmla="*/ 9 h 20"/>
                <a:gd name="T36" fmla="*/ 0 w 15"/>
                <a:gd name="T37" fmla="*/ 9 h 20"/>
                <a:gd name="T38" fmla="*/ 2 w 15"/>
                <a:gd name="T39" fmla="*/ 11 h 20"/>
                <a:gd name="T40" fmla="*/ 0 w 15"/>
                <a:gd name="T41" fmla="*/ 15 h 20"/>
                <a:gd name="T42" fmla="*/ 1 w 15"/>
                <a:gd name="T43" fmla="*/ 20 h 20"/>
                <a:gd name="T44" fmla="*/ 3 w 15"/>
                <a:gd name="T45" fmla="*/ 17 h 20"/>
                <a:gd name="T46" fmla="*/ 6 w 15"/>
                <a:gd name="T47" fmla="*/ 18 h 20"/>
                <a:gd name="T48" fmla="*/ 10 w 15"/>
                <a:gd name="T49" fmla="*/ 19 h 20"/>
                <a:gd name="T50" fmla="*/ 11 w 15"/>
                <a:gd name="T51" fmla="*/ 18 h 20"/>
                <a:gd name="T52" fmla="*/ 11 w 15"/>
                <a:gd name="T53" fmla="*/ 16 h 20"/>
                <a:gd name="T54" fmla="*/ 9 w 15"/>
                <a:gd name="T55" fmla="*/ 17 h 20"/>
                <a:gd name="T56" fmla="*/ 9 w 15"/>
                <a:gd name="T57" fmla="*/ 15 h 20"/>
                <a:gd name="T58" fmla="*/ 11 w 15"/>
                <a:gd name="T59" fmla="*/ 14 h 20"/>
                <a:gd name="T60" fmla="*/ 11 w 15"/>
                <a:gd name="T61" fmla="*/ 12 h 20"/>
                <a:gd name="T62" fmla="*/ 13 w 15"/>
                <a:gd name="T63" fmla="*/ 12 h 20"/>
                <a:gd name="T64" fmla="*/ 13 w 15"/>
                <a:gd name="T65" fmla="*/ 11 h 20"/>
                <a:gd name="T66" fmla="*/ 15 w 15"/>
                <a:gd name="T67" fmla="*/ 11 h 20"/>
                <a:gd name="T68" fmla="*/ 14 w 15"/>
                <a:gd name="T69" fmla="*/ 9 h 20"/>
                <a:gd name="T70" fmla="*/ 14 w 15"/>
                <a:gd name="T71" fmla="*/ 6 h 20"/>
                <a:gd name="T72" fmla="*/ 14 w 15"/>
                <a:gd name="T73" fmla="*/ 2 h 20"/>
                <a:gd name="T74" fmla="*/ 14 w 15"/>
                <a:gd name="T75" fmla="*/ 2 h 20"/>
                <a:gd name="T76" fmla="*/ 10 w 15"/>
                <a:gd name="T77" fmla="*/ 2 h 20"/>
                <a:gd name="T78" fmla="*/ 10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10" y="1"/>
                  </a:moveTo>
                  <a:cubicBezTo>
                    <a:pt x="8" y="0"/>
                    <a:pt x="8" y="0"/>
                    <a:pt x="8" y="0"/>
                  </a:cubicBezTo>
                  <a:cubicBezTo>
                    <a:pt x="8" y="2"/>
                    <a:pt x="8" y="2"/>
                    <a:pt x="8" y="2"/>
                  </a:cubicBezTo>
                  <a:cubicBezTo>
                    <a:pt x="5" y="2"/>
                    <a:pt x="5" y="2"/>
                    <a:pt x="5" y="2"/>
                  </a:cubicBezTo>
                  <a:cubicBezTo>
                    <a:pt x="4" y="4"/>
                    <a:pt x="4" y="4"/>
                    <a:pt x="4" y="4"/>
                  </a:cubicBezTo>
                  <a:cubicBezTo>
                    <a:pt x="4" y="4"/>
                    <a:pt x="2" y="4"/>
                    <a:pt x="2" y="4"/>
                  </a:cubicBezTo>
                  <a:cubicBezTo>
                    <a:pt x="2" y="4"/>
                    <a:pt x="2" y="6"/>
                    <a:pt x="2" y="6"/>
                  </a:cubicBezTo>
                  <a:cubicBezTo>
                    <a:pt x="1" y="7"/>
                    <a:pt x="1" y="7"/>
                    <a:pt x="1" y="7"/>
                  </a:cubicBezTo>
                  <a:cubicBezTo>
                    <a:pt x="1" y="7"/>
                    <a:pt x="1" y="7"/>
                    <a:pt x="1" y="7"/>
                  </a:cubicBezTo>
                  <a:cubicBezTo>
                    <a:pt x="1" y="7"/>
                    <a:pt x="1" y="7"/>
                    <a:pt x="1" y="7"/>
                  </a:cubicBezTo>
                  <a:cubicBezTo>
                    <a:pt x="1" y="7"/>
                    <a:pt x="1" y="7"/>
                    <a:pt x="1" y="7"/>
                  </a:cubicBezTo>
                  <a:cubicBezTo>
                    <a:pt x="1" y="7"/>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9"/>
                  </a:cubicBezTo>
                  <a:cubicBezTo>
                    <a:pt x="0" y="9"/>
                    <a:pt x="0" y="9"/>
                    <a:pt x="0" y="9"/>
                  </a:cubicBezTo>
                  <a:cubicBezTo>
                    <a:pt x="0" y="9"/>
                    <a:pt x="0" y="9"/>
                    <a:pt x="0" y="9"/>
                  </a:cubicBezTo>
                  <a:cubicBezTo>
                    <a:pt x="2" y="11"/>
                    <a:pt x="2" y="11"/>
                    <a:pt x="2" y="11"/>
                  </a:cubicBezTo>
                  <a:cubicBezTo>
                    <a:pt x="2" y="11"/>
                    <a:pt x="0" y="14"/>
                    <a:pt x="0" y="15"/>
                  </a:cubicBezTo>
                  <a:cubicBezTo>
                    <a:pt x="0" y="15"/>
                    <a:pt x="1" y="20"/>
                    <a:pt x="1" y="20"/>
                  </a:cubicBezTo>
                  <a:cubicBezTo>
                    <a:pt x="3" y="17"/>
                    <a:pt x="3" y="17"/>
                    <a:pt x="3" y="17"/>
                  </a:cubicBezTo>
                  <a:cubicBezTo>
                    <a:pt x="3" y="17"/>
                    <a:pt x="6" y="18"/>
                    <a:pt x="6" y="18"/>
                  </a:cubicBezTo>
                  <a:cubicBezTo>
                    <a:pt x="6" y="18"/>
                    <a:pt x="10" y="19"/>
                    <a:pt x="10" y="19"/>
                  </a:cubicBezTo>
                  <a:cubicBezTo>
                    <a:pt x="11" y="18"/>
                    <a:pt x="11" y="18"/>
                    <a:pt x="11" y="18"/>
                  </a:cubicBezTo>
                  <a:cubicBezTo>
                    <a:pt x="11" y="16"/>
                    <a:pt x="11" y="16"/>
                    <a:pt x="11" y="16"/>
                  </a:cubicBezTo>
                  <a:cubicBezTo>
                    <a:pt x="9" y="17"/>
                    <a:pt x="9" y="17"/>
                    <a:pt x="9" y="17"/>
                  </a:cubicBezTo>
                  <a:cubicBezTo>
                    <a:pt x="9" y="15"/>
                    <a:pt x="9" y="15"/>
                    <a:pt x="9" y="15"/>
                  </a:cubicBezTo>
                  <a:cubicBezTo>
                    <a:pt x="11" y="14"/>
                    <a:pt x="11" y="14"/>
                    <a:pt x="11" y="14"/>
                  </a:cubicBezTo>
                  <a:cubicBezTo>
                    <a:pt x="11" y="12"/>
                    <a:pt x="11" y="12"/>
                    <a:pt x="11" y="12"/>
                  </a:cubicBezTo>
                  <a:cubicBezTo>
                    <a:pt x="13" y="12"/>
                    <a:pt x="13" y="12"/>
                    <a:pt x="13" y="12"/>
                  </a:cubicBezTo>
                  <a:cubicBezTo>
                    <a:pt x="13" y="11"/>
                    <a:pt x="13" y="11"/>
                    <a:pt x="13" y="11"/>
                  </a:cubicBezTo>
                  <a:cubicBezTo>
                    <a:pt x="15" y="11"/>
                    <a:pt x="15" y="11"/>
                    <a:pt x="15" y="11"/>
                  </a:cubicBezTo>
                  <a:cubicBezTo>
                    <a:pt x="14" y="11"/>
                    <a:pt x="14" y="9"/>
                    <a:pt x="14" y="9"/>
                  </a:cubicBezTo>
                  <a:cubicBezTo>
                    <a:pt x="14" y="6"/>
                    <a:pt x="14" y="6"/>
                    <a:pt x="14" y="6"/>
                  </a:cubicBezTo>
                  <a:cubicBezTo>
                    <a:pt x="14" y="2"/>
                    <a:pt x="14" y="2"/>
                    <a:pt x="14" y="2"/>
                  </a:cubicBezTo>
                  <a:cubicBezTo>
                    <a:pt x="14" y="2"/>
                    <a:pt x="14" y="2"/>
                    <a:pt x="14" y="2"/>
                  </a:cubicBezTo>
                  <a:cubicBezTo>
                    <a:pt x="14" y="2"/>
                    <a:pt x="11" y="2"/>
                    <a:pt x="10" y="2"/>
                  </a:cubicBezTo>
                  <a:cubicBezTo>
                    <a:pt x="10" y="2"/>
                    <a:pt x="10" y="1"/>
                    <a:pt x="1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8" name="Freeform 105"/>
            <p:cNvSpPr>
              <a:spLocks/>
            </p:cNvSpPr>
            <p:nvPr/>
          </p:nvSpPr>
          <p:spPr bwMode="auto">
            <a:xfrm>
              <a:off x="7902228" y="4135587"/>
              <a:ext cx="282575" cy="314325"/>
            </a:xfrm>
            <a:custGeom>
              <a:avLst/>
              <a:gdLst>
                <a:gd name="T0" fmla="*/ 48 w 62"/>
                <a:gd name="T1" fmla="*/ 18 h 69"/>
                <a:gd name="T2" fmla="*/ 46 w 62"/>
                <a:gd name="T3" fmla="*/ 13 h 69"/>
                <a:gd name="T4" fmla="*/ 33 w 62"/>
                <a:gd name="T5" fmla="*/ 5 h 69"/>
                <a:gd name="T6" fmla="*/ 27 w 62"/>
                <a:gd name="T7" fmla="*/ 2 h 69"/>
                <a:gd name="T8" fmla="*/ 25 w 62"/>
                <a:gd name="T9" fmla="*/ 4 h 69"/>
                <a:gd name="T10" fmla="*/ 23 w 62"/>
                <a:gd name="T11" fmla="*/ 6 h 69"/>
                <a:gd name="T12" fmla="*/ 25 w 62"/>
                <a:gd name="T13" fmla="*/ 8 h 69"/>
                <a:gd name="T14" fmla="*/ 24 w 62"/>
                <a:gd name="T15" fmla="*/ 10 h 69"/>
                <a:gd name="T16" fmla="*/ 17 w 62"/>
                <a:gd name="T17" fmla="*/ 9 h 69"/>
                <a:gd name="T18" fmla="*/ 14 w 62"/>
                <a:gd name="T19" fmla="*/ 6 h 69"/>
                <a:gd name="T20" fmla="*/ 14 w 62"/>
                <a:gd name="T21" fmla="*/ 0 h 69"/>
                <a:gd name="T22" fmla="*/ 14 w 62"/>
                <a:gd name="T23" fmla="*/ 0 h 69"/>
                <a:gd name="T24" fmla="*/ 13 w 62"/>
                <a:gd name="T25" fmla="*/ 0 h 69"/>
                <a:gd name="T26" fmla="*/ 7 w 62"/>
                <a:gd name="T27" fmla="*/ 1 h 69"/>
                <a:gd name="T28" fmla="*/ 8 w 62"/>
                <a:gd name="T29" fmla="*/ 5 h 69"/>
                <a:gd name="T30" fmla="*/ 8 w 62"/>
                <a:gd name="T31" fmla="*/ 9 h 69"/>
                <a:gd name="T32" fmla="*/ 7 w 62"/>
                <a:gd name="T33" fmla="*/ 12 h 69"/>
                <a:gd name="T34" fmla="*/ 10 w 62"/>
                <a:gd name="T35" fmla="*/ 14 h 69"/>
                <a:gd name="T36" fmla="*/ 7 w 62"/>
                <a:gd name="T37" fmla="*/ 19 h 69"/>
                <a:gd name="T38" fmla="*/ 3 w 62"/>
                <a:gd name="T39" fmla="*/ 22 h 69"/>
                <a:gd name="T40" fmla="*/ 0 w 62"/>
                <a:gd name="T41" fmla="*/ 22 h 69"/>
                <a:gd name="T42" fmla="*/ 0 w 62"/>
                <a:gd name="T43" fmla="*/ 29 h 69"/>
                <a:gd name="T44" fmla="*/ 4 w 62"/>
                <a:gd name="T45" fmla="*/ 38 h 69"/>
                <a:gd name="T46" fmla="*/ 9 w 62"/>
                <a:gd name="T47" fmla="*/ 47 h 69"/>
                <a:gd name="T48" fmla="*/ 11 w 62"/>
                <a:gd name="T49" fmla="*/ 49 h 69"/>
                <a:gd name="T50" fmla="*/ 20 w 62"/>
                <a:gd name="T51" fmla="*/ 55 h 69"/>
                <a:gd name="T52" fmla="*/ 21 w 62"/>
                <a:gd name="T53" fmla="*/ 54 h 69"/>
                <a:gd name="T54" fmla="*/ 23 w 62"/>
                <a:gd name="T55" fmla="*/ 55 h 69"/>
                <a:gd name="T56" fmla="*/ 26 w 62"/>
                <a:gd name="T57" fmla="*/ 56 h 69"/>
                <a:gd name="T58" fmla="*/ 28 w 62"/>
                <a:gd name="T59" fmla="*/ 55 h 69"/>
                <a:gd name="T60" fmla="*/ 30 w 62"/>
                <a:gd name="T61" fmla="*/ 59 h 69"/>
                <a:gd name="T62" fmla="*/ 32 w 62"/>
                <a:gd name="T63" fmla="*/ 66 h 69"/>
                <a:gd name="T64" fmla="*/ 32 w 62"/>
                <a:gd name="T65" fmla="*/ 68 h 69"/>
                <a:gd name="T66" fmla="*/ 32 w 62"/>
                <a:gd name="T67" fmla="*/ 68 h 69"/>
                <a:gd name="T68" fmla="*/ 36 w 62"/>
                <a:gd name="T69" fmla="*/ 66 h 69"/>
                <a:gd name="T70" fmla="*/ 38 w 62"/>
                <a:gd name="T71" fmla="*/ 68 h 69"/>
                <a:gd name="T72" fmla="*/ 42 w 62"/>
                <a:gd name="T73" fmla="*/ 67 h 69"/>
                <a:gd name="T74" fmla="*/ 47 w 62"/>
                <a:gd name="T75" fmla="*/ 67 h 69"/>
                <a:gd name="T76" fmla="*/ 49 w 62"/>
                <a:gd name="T77" fmla="*/ 65 h 69"/>
                <a:gd name="T78" fmla="*/ 51 w 62"/>
                <a:gd name="T79" fmla="*/ 67 h 69"/>
                <a:gd name="T80" fmla="*/ 54 w 62"/>
                <a:gd name="T81" fmla="*/ 64 h 69"/>
                <a:gd name="T82" fmla="*/ 57 w 62"/>
                <a:gd name="T83" fmla="*/ 63 h 69"/>
                <a:gd name="T84" fmla="*/ 59 w 62"/>
                <a:gd name="T85" fmla="*/ 61 h 69"/>
                <a:gd name="T86" fmla="*/ 61 w 62"/>
                <a:gd name="T87" fmla="*/ 61 h 69"/>
                <a:gd name="T88" fmla="*/ 59 w 62"/>
                <a:gd name="T89" fmla="*/ 51 h 69"/>
                <a:gd name="T90" fmla="*/ 55 w 62"/>
                <a:gd name="T91" fmla="*/ 32 h 69"/>
                <a:gd name="T92" fmla="*/ 54 w 62"/>
                <a:gd name="T9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9">
                  <a:moveTo>
                    <a:pt x="51" y="20"/>
                  </a:moveTo>
                  <a:cubicBezTo>
                    <a:pt x="51" y="20"/>
                    <a:pt x="49" y="19"/>
                    <a:pt x="48" y="18"/>
                  </a:cubicBezTo>
                  <a:cubicBezTo>
                    <a:pt x="48" y="18"/>
                    <a:pt x="48" y="15"/>
                    <a:pt x="48" y="15"/>
                  </a:cubicBezTo>
                  <a:cubicBezTo>
                    <a:pt x="48" y="15"/>
                    <a:pt x="46" y="13"/>
                    <a:pt x="46" y="13"/>
                  </a:cubicBezTo>
                  <a:cubicBezTo>
                    <a:pt x="46" y="13"/>
                    <a:pt x="42" y="10"/>
                    <a:pt x="42" y="10"/>
                  </a:cubicBezTo>
                  <a:cubicBezTo>
                    <a:pt x="42" y="10"/>
                    <a:pt x="34" y="6"/>
                    <a:pt x="33" y="5"/>
                  </a:cubicBezTo>
                  <a:cubicBezTo>
                    <a:pt x="32" y="5"/>
                    <a:pt x="29" y="2"/>
                    <a:pt x="29" y="2"/>
                  </a:cubicBezTo>
                  <a:cubicBezTo>
                    <a:pt x="27" y="2"/>
                    <a:pt x="27" y="2"/>
                    <a:pt x="27" y="2"/>
                  </a:cubicBezTo>
                  <a:cubicBezTo>
                    <a:pt x="27" y="4"/>
                    <a:pt x="27" y="4"/>
                    <a:pt x="27" y="4"/>
                  </a:cubicBezTo>
                  <a:cubicBezTo>
                    <a:pt x="25" y="4"/>
                    <a:pt x="25" y="4"/>
                    <a:pt x="25" y="4"/>
                  </a:cubicBezTo>
                  <a:cubicBezTo>
                    <a:pt x="25" y="6"/>
                    <a:pt x="25" y="6"/>
                    <a:pt x="25" y="6"/>
                  </a:cubicBezTo>
                  <a:cubicBezTo>
                    <a:pt x="23" y="6"/>
                    <a:pt x="23" y="6"/>
                    <a:pt x="23" y="6"/>
                  </a:cubicBezTo>
                  <a:cubicBezTo>
                    <a:pt x="23" y="8"/>
                    <a:pt x="23" y="8"/>
                    <a:pt x="23" y="8"/>
                  </a:cubicBezTo>
                  <a:cubicBezTo>
                    <a:pt x="25" y="8"/>
                    <a:pt x="25" y="8"/>
                    <a:pt x="25" y="8"/>
                  </a:cubicBezTo>
                  <a:cubicBezTo>
                    <a:pt x="25" y="9"/>
                    <a:pt x="25" y="9"/>
                    <a:pt x="25" y="9"/>
                  </a:cubicBezTo>
                  <a:cubicBezTo>
                    <a:pt x="24" y="10"/>
                    <a:pt x="24" y="10"/>
                    <a:pt x="24" y="10"/>
                  </a:cubicBezTo>
                  <a:cubicBezTo>
                    <a:pt x="24" y="10"/>
                    <a:pt x="20" y="10"/>
                    <a:pt x="20" y="9"/>
                  </a:cubicBezTo>
                  <a:cubicBezTo>
                    <a:pt x="20" y="9"/>
                    <a:pt x="17" y="9"/>
                    <a:pt x="17" y="9"/>
                  </a:cubicBezTo>
                  <a:cubicBezTo>
                    <a:pt x="15" y="11"/>
                    <a:pt x="15" y="11"/>
                    <a:pt x="15" y="11"/>
                  </a:cubicBezTo>
                  <a:cubicBezTo>
                    <a:pt x="15" y="11"/>
                    <a:pt x="14" y="7"/>
                    <a:pt x="14" y="6"/>
                  </a:cubicBezTo>
                  <a:cubicBezTo>
                    <a:pt x="14" y="5"/>
                    <a:pt x="16" y="3"/>
                    <a:pt x="16" y="3"/>
                  </a:cubicBezTo>
                  <a:cubicBezTo>
                    <a:pt x="14" y="0"/>
                    <a:pt x="14" y="0"/>
                    <a:pt x="14" y="0"/>
                  </a:cubicBezTo>
                  <a:cubicBezTo>
                    <a:pt x="14" y="0"/>
                    <a:pt x="14" y="0"/>
                    <a:pt x="14" y="0"/>
                  </a:cubicBezTo>
                  <a:cubicBezTo>
                    <a:pt x="14" y="0"/>
                    <a:pt x="14" y="0"/>
                    <a:pt x="14" y="0"/>
                  </a:cubicBezTo>
                  <a:cubicBezTo>
                    <a:pt x="14" y="0"/>
                    <a:pt x="14" y="0"/>
                    <a:pt x="13" y="0"/>
                  </a:cubicBezTo>
                  <a:cubicBezTo>
                    <a:pt x="13" y="0"/>
                    <a:pt x="13" y="0"/>
                    <a:pt x="13" y="0"/>
                  </a:cubicBezTo>
                  <a:cubicBezTo>
                    <a:pt x="13" y="1"/>
                    <a:pt x="13" y="1"/>
                    <a:pt x="13" y="1"/>
                  </a:cubicBezTo>
                  <a:cubicBezTo>
                    <a:pt x="12" y="1"/>
                    <a:pt x="8" y="1"/>
                    <a:pt x="7" y="1"/>
                  </a:cubicBezTo>
                  <a:cubicBezTo>
                    <a:pt x="8" y="3"/>
                    <a:pt x="8" y="3"/>
                    <a:pt x="8" y="3"/>
                  </a:cubicBezTo>
                  <a:cubicBezTo>
                    <a:pt x="8" y="5"/>
                    <a:pt x="8" y="5"/>
                    <a:pt x="8" y="5"/>
                  </a:cubicBezTo>
                  <a:cubicBezTo>
                    <a:pt x="10" y="6"/>
                    <a:pt x="10" y="6"/>
                    <a:pt x="10" y="6"/>
                  </a:cubicBezTo>
                  <a:cubicBezTo>
                    <a:pt x="8" y="9"/>
                    <a:pt x="8" y="9"/>
                    <a:pt x="8" y="9"/>
                  </a:cubicBezTo>
                  <a:cubicBezTo>
                    <a:pt x="7" y="10"/>
                    <a:pt x="7" y="10"/>
                    <a:pt x="7" y="10"/>
                  </a:cubicBezTo>
                  <a:cubicBezTo>
                    <a:pt x="7" y="12"/>
                    <a:pt x="7" y="12"/>
                    <a:pt x="7" y="12"/>
                  </a:cubicBezTo>
                  <a:cubicBezTo>
                    <a:pt x="8" y="14"/>
                    <a:pt x="8" y="14"/>
                    <a:pt x="8" y="14"/>
                  </a:cubicBezTo>
                  <a:cubicBezTo>
                    <a:pt x="10" y="14"/>
                    <a:pt x="10" y="14"/>
                    <a:pt x="10" y="14"/>
                  </a:cubicBezTo>
                  <a:cubicBezTo>
                    <a:pt x="10" y="14"/>
                    <a:pt x="9" y="16"/>
                    <a:pt x="9" y="16"/>
                  </a:cubicBezTo>
                  <a:cubicBezTo>
                    <a:pt x="8" y="17"/>
                    <a:pt x="7" y="19"/>
                    <a:pt x="7" y="19"/>
                  </a:cubicBezTo>
                  <a:cubicBezTo>
                    <a:pt x="6" y="20"/>
                    <a:pt x="5" y="22"/>
                    <a:pt x="5" y="22"/>
                  </a:cubicBezTo>
                  <a:cubicBezTo>
                    <a:pt x="4" y="22"/>
                    <a:pt x="3" y="22"/>
                    <a:pt x="3" y="22"/>
                  </a:cubicBezTo>
                  <a:cubicBezTo>
                    <a:pt x="2" y="21"/>
                    <a:pt x="2" y="21"/>
                    <a:pt x="2" y="21"/>
                  </a:cubicBezTo>
                  <a:cubicBezTo>
                    <a:pt x="0" y="22"/>
                    <a:pt x="0" y="22"/>
                    <a:pt x="0" y="22"/>
                  </a:cubicBezTo>
                  <a:cubicBezTo>
                    <a:pt x="0" y="23"/>
                    <a:pt x="0" y="23"/>
                    <a:pt x="0" y="23"/>
                  </a:cubicBezTo>
                  <a:cubicBezTo>
                    <a:pt x="0" y="29"/>
                    <a:pt x="0" y="29"/>
                    <a:pt x="0" y="29"/>
                  </a:cubicBezTo>
                  <a:cubicBezTo>
                    <a:pt x="2" y="34"/>
                    <a:pt x="2" y="34"/>
                    <a:pt x="2" y="34"/>
                  </a:cubicBezTo>
                  <a:cubicBezTo>
                    <a:pt x="4" y="38"/>
                    <a:pt x="4" y="38"/>
                    <a:pt x="4" y="38"/>
                  </a:cubicBezTo>
                  <a:cubicBezTo>
                    <a:pt x="7" y="42"/>
                    <a:pt x="7" y="42"/>
                    <a:pt x="7" y="42"/>
                  </a:cubicBezTo>
                  <a:cubicBezTo>
                    <a:pt x="9" y="47"/>
                    <a:pt x="9" y="47"/>
                    <a:pt x="9" y="47"/>
                  </a:cubicBezTo>
                  <a:cubicBezTo>
                    <a:pt x="9" y="48"/>
                    <a:pt x="9" y="48"/>
                    <a:pt x="9" y="48"/>
                  </a:cubicBezTo>
                  <a:cubicBezTo>
                    <a:pt x="11" y="49"/>
                    <a:pt x="11" y="49"/>
                    <a:pt x="11" y="49"/>
                  </a:cubicBezTo>
                  <a:cubicBezTo>
                    <a:pt x="16" y="52"/>
                    <a:pt x="16" y="52"/>
                    <a:pt x="16" y="52"/>
                  </a:cubicBezTo>
                  <a:cubicBezTo>
                    <a:pt x="20" y="55"/>
                    <a:pt x="20" y="55"/>
                    <a:pt x="20" y="55"/>
                  </a:cubicBezTo>
                  <a:cubicBezTo>
                    <a:pt x="20" y="55"/>
                    <a:pt x="20" y="55"/>
                    <a:pt x="21" y="55"/>
                  </a:cubicBezTo>
                  <a:cubicBezTo>
                    <a:pt x="21" y="54"/>
                    <a:pt x="21" y="54"/>
                    <a:pt x="21" y="54"/>
                  </a:cubicBezTo>
                  <a:cubicBezTo>
                    <a:pt x="21" y="55"/>
                    <a:pt x="21" y="55"/>
                    <a:pt x="21" y="55"/>
                  </a:cubicBezTo>
                  <a:cubicBezTo>
                    <a:pt x="22" y="55"/>
                    <a:pt x="23" y="55"/>
                    <a:pt x="23" y="55"/>
                  </a:cubicBezTo>
                  <a:cubicBezTo>
                    <a:pt x="24" y="55"/>
                    <a:pt x="24" y="56"/>
                    <a:pt x="24" y="56"/>
                  </a:cubicBezTo>
                  <a:cubicBezTo>
                    <a:pt x="26" y="56"/>
                    <a:pt x="26" y="56"/>
                    <a:pt x="26" y="56"/>
                  </a:cubicBezTo>
                  <a:cubicBezTo>
                    <a:pt x="27" y="54"/>
                    <a:pt x="27" y="54"/>
                    <a:pt x="27" y="54"/>
                  </a:cubicBezTo>
                  <a:cubicBezTo>
                    <a:pt x="28" y="55"/>
                    <a:pt x="28" y="55"/>
                    <a:pt x="28" y="55"/>
                  </a:cubicBezTo>
                  <a:cubicBezTo>
                    <a:pt x="29" y="57"/>
                    <a:pt x="29" y="57"/>
                    <a:pt x="29" y="57"/>
                  </a:cubicBezTo>
                  <a:cubicBezTo>
                    <a:pt x="30" y="59"/>
                    <a:pt x="30" y="59"/>
                    <a:pt x="30" y="59"/>
                  </a:cubicBezTo>
                  <a:cubicBezTo>
                    <a:pt x="30" y="65"/>
                    <a:pt x="30" y="65"/>
                    <a:pt x="30" y="65"/>
                  </a:cubicBezTo>
                  <a:cubicBezTo>
                    <a:pt x="32" y="66"/>
                    <a:pt x="32" y="66"/>
                    <a:pt x="32" y="66"/>
                  </a:cubicBezTo>
                  <a:cubicBezTo>
                    <a:pt x="32" y="68"/>
                    <a:pt x="32" y="68"/>
                    <a:pt x="32" y="68"/>
                  </a:cubicBezTo>
                  <a:cubicBezTo>
                    <a:pt x="32" y="68"/>
                    <a:pt x="32" y="68"/>
                    <a:pt x="32" y="68"/>
                  </a:cubicBezTo>
                  <a:cubicBezTo>
                    <a:pt x="32" y="67"/>
                    <a:pt x="32" y="67"/>
                    <a:pt x="32" y="67"/>
                  </a:cubicBezTo>
                  <a:cubicBezTo>
                    <a:pt x="32" y="68"/>
                    <a:pt x="32" y="68"/>
                    <a:pt x="32" y="68"/>
                  </a:cubicBezTo>
                  <a:cubicBezTo>
                    <a:pt x="35" y="68"/>
                    <a:pt x="35" y="68"/>
                    <a:pt x="35" y="68"/>
                  </a:cubicBezTo>
                  <a:cubicBezTo>
                    <a:pt x="36" y="66"/>
                    <a:pt x="36" y="66"/>
                    <a:pt x="36" y="66"/>
                  </a:cubicBezTo>
                  <a:cubicBezTo>
                    <a:pt x="37" y="67"/>
                    <a:pt x="37" y="67"/>
                    <a:pt x="37" y="67"/>
                  </a:cubicBezTo>
                  <a:cubicBezTo>
                    <a:pt x="38" y="68"/>
                    <a:pt x="38" y="68"/>
                    <a:pt x="38" y="68"/>
                  </a:cubicBezTo>
                  <a:cubicBezTo>
                    <a:pt x="41" y="69"/>
                    <a:pt x="41" y="69"/>
                    <a:pt x="41" y="69"/>
                  </a:cubicBezTo>
                  <a:cubicBezTo>
                    <a:pt x="42" y="67"/>
                    <a:pt x="42" y="67"/>
                    <a:pt x="42" y="67"/>
                  </a:cubicBezTo>
                  <a:cubicBezTo>
                    <a:pt x="46" y="68"/>
                    <a:pt x="46" y="68"/>
                    <a:pt x="46" y="68"/>
                  </a:cubicBezTo>
                  <a:cubicBezTo>
                    <a:pt x="47" y="67"/>
                    <a:pt x="47" y="67"/>
                    <a:pt x="47" y="67"/>
                  </a:cubicBezTo>
                  <a:cubicBezTo>
                    <a:pt x="47" y="66"/>
                    <a:pt x="47" y="66"/>
                    <a:pt x="47" y="66"/>
                  </a:cubicBezTo>
                  <a:cubicBezTo>
                    <a:pt x="49" y="65"/>
                    <a:pt x="49" y="65"/>
                    <a:pt x="49" y="65"/>
                  </a:cubicBezTo>
                  <a:cubicBezTo>
                    <a:pt x="49" y="65"/>
                    <a:pt x="51" y="65"/>
                    <a:pt x="51" y="66"/>
                  </a:cubicBezTo>
                  <a:cubicBezTo>
                    <a:pt x="51" y="66"/>
                    <a:pt x="51" y="67"/>
                    <a:pt x="51" y="67"/>
                  </a:cubicBezTo>
                  <a:cubicBezTo>
                    <a:pt x="53" y="65"/>
                    <a:pt x="53" y="65"/>
                    <a:pt x="53" y="65"/>
                  </a:cubicBezTo>
                  <a:cubicBezTo>
                    <a:pt x="54" y="64"/>
                    <a:pt x="54" y="64"/>
                    <a:pt x="54" y="64"/>
                  </a:cubicBezTo>
                  <a:cubicBezTo>
                    <a:pt x="57" y="64"/>
                    <a:pt x="57" y="64"/>
                    <a:pt x="57" y="64"/>
                  </a:cubicBezTo>
                  <a:cubicBezTo>
                    <a:pt x="57" y="63"/>
                    <a:pt x="57" y="63"/>
                    <a:pt x="57" y="63"/>
                  </a:cubicBezTo>
                  <a:cubicBezTo>
                    <a:pt x="59" y="62"/>
                    <a:pt x="59" y="62"/>
                    <a:pt x="59" y="62"/>
                  </a:cubicBezTo>
                  <a:cubicBezTo>
                    <a:pt x="59" y="61"/>
                    <a:pt x="59" y="61"/>
                    <a:pt x="59" y="61"/>
                  </a:cubicBezTo>
                  <a:cubicBezTo>
                    <a:pt x="61" y="61"/>
                    <a:pt x="61" y="61"/>
                    <a:pt x="61" y="61"/>
                  </a:cubicBezTo>
                  <a:cubicBezTo>
                    <a:pt x="61" y="61"/>
                    <a:pt x="61" y="61"/>
                    <a:pt x="61" y="61"/>
                  </a:cubicBezTo>
                  <a:cubicBezTo>
                    <a:pt x="62" y="60"/>
                    <a:pt x="62" y="60"/>
                    <a:pt x="62" y="60"/>
                  </a:cubicBezTo>
                  <a:cubicBezTo>
                    <a:pt x="61" y="57"/>
                    <a:pt x="60" y="54"/>
                    <a:pt x="59" y="51"/>
                  </a:cubicBezTo>
                  <a:cubicBezTo>
                    <a:pt x="58" y="46"/>
                    <a:pt x="59" y="43"/>
                    <a:pt x="57" y="41"/>
                  </a:cubicBezTo>
                  <a:cubicBezTo>
                    <a:pt x="56" y="39"/>
                    <a:pt x="55" y="37"/>
                    <a:pt x="55" y="32"/>
                  </a:cubicBezTo>
                  <a:cubicBezTo>
                    <a:pt x="55" y="27"/>
                    <a:pt x="58" y="30"/>
                    <a:pt x="58" y="26"/>
                  </a:cubicBezTo>
                  <a:cubicBezTo>
                    <a:pt x="58" y="25"/>
                    <a:pt x="55" y="23"/>
                    <a:pt x="54" y="23"/>
                  </a:cubicBezTo>
                  <a:cubicBezTo>
                    <a:pt x="54" y="23"/>
                    <a:pt x="51" y="20"/>
                    <a:pt x="51"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9" name="Freeform 106"/>
            <p:cNvSpPr>
              <a:spLocks/>
            </p:cNvSpPr>
            <p:nvPr/>
          </p:nvSpPr>
          <p:spPr bwMode="auto">
            <a:xfrm>
              <a:off x="6743353" y="3743474"/>
              <a:ext cx="82550" cy="50800"/>
            </a:xfrm>
            <a:custGeom>
              <a:avLst/>
              <a:gdLst>
                <a:gd name="T0" fmla="*/ 12 w 18"/>
                <a:gd name="T1" fmla="*/ 7 h 11"/>
                <a:gd name="T2" fmla="*/ 14 w 18"/>
                <a:gd name="T3" fmla="*/ 6 h 11"/>
                <a:gd name="T4" fmla="*/ 17 w 18"/>
                <a:gd name="T5" fmla="*/ 6 h 11"/>
                <a:gd name="T6" fmla="*/ 17 w 18"/>
                <a:gd name="T7" fmla="*/ 4 h 11"/>
                <a:gd name="T8" fmla="*/ 17 w 18"/>
                <a:gd name="T9" fmla="*/ 3 h 11"/>
                <a:gd name="T10" fmla="*/ 17 w 18"/>
                <a:gd name="T11" fmla="*/ 2 h 11"/>
                <a:gd name="T12" fmla="*/ 18 w 18"/>
                <a:gd name="T13" fmla="*/ 0 h 11"/>
                <a:gd name="T14" fmla="*/ 15 w 18"/>
                <a:gd name="T15" fmla="*/ 0 h 11"/>
                <a:gd name="T16" fmla="*/ 10 w 18"/>
                <a:gd name="T17" fmla="*/ 0 h 11"/>
                <a:gd name="T18" fmla="*/ 7 w 18"/>
                <a:gd name="T19" fmla="*/ 1 h 11"/>
                <a:gd name="T20" fmla="*/ 3 w 18"/>
                <a:gd name="T21" fmla="*/ 2 h 11"/>
                <a:gd name="T22" fmla="*/ 0 w 18"/>
                <a:gd name="T23" fmla="*/ 4 h 11"/>
                <a:gd name="T24" fmla="*/ 1 w 18"/>
                <a:gd name="T25" fmla="*/ 6 h 11"/>
                <a:gd name="T26" fmla="*/ 6 w 18"/>
                <a:gd name="T27" fmla="*/ 7 h 11"/>
                <a:gd name="T28" fmla="*/ 8 w 18"/>
                <a:gd name="T29" fmla="*/ 11 h 11"/>
                <a:gd name="T30" fmla="*/ 11 w 18"/>
                <a:gd name="T31" fmla="*/ 9 h 11"/>
                <a:gd name="T32" fmla="*/ 12 w 18"/>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12" y="7"/>
                  </a:moveTo>
                  <a:cubicBezTo>
                    <a:pt x="14" y="6"/>
                    <a:pt x="14" y="6"/>
                    <a:pt x="14" y="6"/>
                  </a:cubicBezTo>
                  <a:cubicBezTo>
                    <a:pt x="17" y="6"/>
                    <a:pt x="17" y="6"/>
                    <a:pt x="17" y="6"/>
                  </a:cubicBezTo>
                  <a:cubicBezTo>
                    <a:pt x="17" y="4"/>
                    <a:pt x="17" y="4"/>
                    <a:pt x="17" y="4"/>
                  </a:cubicBezTo>
                  <a:cubicBezTo>
                    <a:pt x="17" y="3"/>
                    <a:pt x="17" y="3"/>
                    <a:pt x="17" y="3"/>
                  </a:cubicBezTo>
                  <a:cubicBezTo>
                    <a:pt x="17" y="2"/>
                    <a:pt x="17" y="2"/>
                    <a:pt x="17" y="2"/>
                  </a:cubicBezTo>
                  <a:cubicBezTo>
                    <a:pt x="18" y="0"/>
                    <a:pt x="18" y="0"/>
                    <a:pt x="18" y="0"/>
                  </a:cubicBezTo>
                  <a:cubicBezTo>
                    <a:pt x="15" y="0"/>
                    <a:pt x="15" y="0"/>
                    <a:pt x="15" y="0"/>
                  </a:cubicBezTo>
                  <a:cubicBezTo>
                    <a:pt x="15" y="0"/>
                    <a:pt x="11" y="0"/>
                    <a:pt x="10" y="0"/>
                  </a:cubicBezTo>
                  <a:cubicBezTo>
                    <a:pt x="10" y="0"/>
                    <a:pt x="7" y="1"/>
                    <a:pt x="7" y="1"/>
                  </a:cubicBezTo>
                  <a:cubicBezTo>
                    <a:pt x="6" y="1"/>
                    <a:pt x="4" y="2"/>
                    <a:pt x="3" y="2"/>
                  </a:cubicBezTo>
                  <a:cubicBezTo>
                    <a:pt x="3" y="3"/>
                    <a:pt x="1" y="3"/>
                    <a:pt x="0" y="4"/>
                  </a:cubicBezTo>
                  <a:cubicBezTo>
                    <a:pt x="0" y="4"/>
                    <a:pt x="0" y="4"/>
                    <a:pt x="1" y="6"/>
                  </a:cubicBezTo>
                  <a:cubicBezTo>
                    <a:pt x="3" y="8"/>
                    <a:pt x="6" y="7"/>
                    <a:pt x="6" y="7"/>
                  </a:cubicBezTo>
                  <a:cubicBezTo>
                    <a:pt x="5" y="9"/>
                    <a:pt x="7" y="10"/>
                    <a:pt x="8" y="11"/>
                  </a:cubicBezTo>
                  <a:cubicBezTo>
                    <a:pt x="11" y="9"/>
                    <a:pt x="11" y="9"/>
                    <a:pt x="11" y="9"/>
                  </a:cubicBezTo>
                  <a:lnTo>
                    <a:pt x="12" y="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0" name="Freeform 107"/>
            <p:cNvSpPr>
              <a:spLocks/>
            </p:cNvSpPr>
            <p:nvPr/>
          </p:nvSpPr>
          <p:spPr bwMode="auto">
            <a:xfrm>
              <a:off x="6948141" y="3799037"/>
              <a:ext cx="158750" cy="185738"/>
            </a:xfrm>
            <a:custGeom>
              <a:avLst/>
              <a:gdLst>
                <a:gd name="T0" fmla="*/ 32 w 35"/>
                <a:gd name="T1" fmla="*/ 34 h 41"/>
                <a:gd name="T2" fmla="*/ 30 w 35"/>
                <a:gd name="T3" fmla="*/ 25 h 41"/>
                <a:gd name="T4" fmla="*/ 32 w 35"/>
                <a:gd name="T5" fmla="*/ 18 h 41"/>
                <a:gd name="T6" fmla="*/ 33 w 35"/>
                <a:gd name="T7" fmla="*/ 13 h 41"/>
                <a:gd name="T8" fmla="*/ 32 w 35"/>
                <a:gd name="T9" fmla="*/ 9 h 41"/>
                <a:gd name="T10" fmla="*/ 32 w 35"/>
                <a:gd name="T11" fmla="*/ 9 h 41"/>
                <a:gd name="T12" fmla="*/ 32 w 35"/>
                <a:gd name="T13" fmla="*/ 7 h 41"/>
                <a:gd name="T14" fmla="*/ 25 w 35"/>
                <a:gd name="T15" fmla="*/ 6 h 41"/>
                <a:gd name="T16" fmla="*/ 22 w 35"/>
                <a:gd name="T17" fmla="*/ 8 h 41"/>
                <a:gd name="T18" fmla="*/ 19 w 35"/>
                <a:gd name="T19" fmla="*/ 5 h 41"/>
                <a:gd name="T20" fmla="*/ 17 w 35"/>
                <a:gd name="T21" fmla="*/ 3 h 41"/>
                <a:gd name="T22" fmla="*/ 13 w 35"/>
                <a:gd name="T23" fmla="*/ 3 h 41"/>
                <a:gd name="T24" fmla="*/ 11 w 35"/>
                <a:gd name="T25" fmla="*/ 1 h 41"/>
                <a:gd name="T26" fmla="*/ 7 w 35"/>
                <a:gd name="T27" fmla="*/ 3 h 41"/>
                <a:gd name="T28" fmla="*/ 6 w 35"/>
                <a:gd name="T29" fmla="*/ 2 h 41"/>
                <a:gd name="T30" fmla="*/ 4 w 35"/>
                <a:gd name="T31" fmla="*/ 3 h 41"/>
                <a:gd name="T32" fmla="*/ 3 w 35"/>
                <a:gd name="T33" fmla="*/ 3 h 41"/>
                <a:gd name="T34" fmla="*/ 2 w 35"/>
                <a:gd name="T35" fmla="*/ 3 h 41"/>
                <a:gd name="T36" fmla="*/ 1 w 35"/>
                <a:gd name="T37" fmla="*/ 6 h 41"/>
                <a:gd name="T38" fmla="*/ 4 w 35"/>
                <a:gd name="T39" fmla="*/ 9 h 41"/>
                <a:gd name="T40" fmla="*/ 3 w 35"/>
                <a:gd name="T41" fmla="*/ 15 h 41"/>
                <a:gd name="T42" fmla="*/ 2 w 35"/>
                <a:gd name="T43" fmla="*/ 17 h 41"/>
                <a:gd name="T44" fmla="*/ 2 w 35"/>
                <a:gd name="T45" fmla="*/ 22 h 41"/>
                <a:gd name="T46" fmla="*/ 2 w 35"/>
                <a:gd name="T47" fmla="*/ 22 h 41"/>
                <a:gd name="T48" fmla="*/ 1 w 35"/>
                <a:gd name="T49" fmla="*/ 24 h 41"/>
                <a:gd name="T50" fmla="*/ 0 w 35"/>
                <a:gd name="T51" fmla="*/ 28 h 41"/>
                <a:gd name="T52" fmla="*/ 5 w 35"/>
                <a:gd name="T53" fmla="*/ 32 h 41"/>
                <a:gd name="T54" fmla="*/ 5 w 35"/>
                <a:gd name="T55" fmla="*/ 37 h 41"/>
                <a:gd name="T56" fmla="*/ 8 w 35"/>
                <a:gd name="T57" fmla="*/ 41 h 41"/>
                <a:gd name="T58" fmla="*/ 20 w 35"/>
                <a:gd name="T59" fmla="*/ 37 h 41"/>
                <a:gd name="T60" fmla="*/ 32 w 35"/>
                <a:gd name="T61" fmla="*/ 39 h 41"/>
                <a:gd name="T62" fmla="*/ 35 w 35"/>
                <a:gd name="T6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41">
                  <a:moveTo>
                    <a:pt x="33" y="37"/>
                  </a:moveTo>
                  <a:cubicBezTo>
                    <a:pt x="33" y="37"/>
                    <a:pt x="32" y="35"/>
                    <a:pt x="32" y="34"/>
                  </a:cubicBezTo>
                  <a:cubicBezTo>
                    <a:pt x="32" y="34"/>
                    <a:pt x="30" y="30"/>
                    <a:pt x="30" y="30"/>
                  </a:cubicBezTo>
                  <a:cubicBezTo>
                    <a:pt x="30" y="25"/>
                    <a:pt x="30" y="25"/>
                    <a:pt x="30" y="25"/>
                  </a:cubicBezTo>
                  <a:cubicBezTo>
                    <a:pt x="31" y="21"/>
                    <a:pt x="31" y="21"/>
                    <a:pt x="31" y="21"/>
                  </a:cubicBezTo>
                  <a:cubicBezTo>
                    <a:pt x="31" y="21"/>
                    <a:pt x="32" y="18"/>
                    <a:pt x="32" y="18"/>
                  </a:cubicBezTo>
                  <a:cubicBezTo>
                    <a:pt x="33" y="18"/>
                    <a:pt x="34" y="15"/>
                    <a:pt x="34" y="15"/>
                  </a:cubicBezTo>
                  <a:cubicBezTo>
                    <a:pt x="33" y="13"/>
                    <a:pt x="33" y="13"/>
                    <a:pt x="33" y="13"/>
                  </a:cubicBezTo>
                  <a:cubicBezTo>
                    <a:pt x="32" y="12"/>
                    <a:pt x="32" y="12"/>
                    <a:pt x="32" y="12"/>
                  </a:cubicBezTo>
                  <a:cubicBezTo>
                    <a:pt x="32" y="9"/>
                    <a:pt x="32" y="9"/>
                    <a:pt x="32" y="9"/>
                  </a:cubicBezTo>
                  <a:cubicBezTo>
                    <a:pt x="32" y="8"/>
                    <a:pt x="32" y="8"/>
                    <a:pt x="32" y="8"/>
                  </a:cubicBezTo>
                  <a:cubicBezTo>
                    <a:pt x="32" y="9"/>
                    <a:pt x="32" y="9"/>
                    <a:pt x="32" y="9"/>
                  </a:cubicBezTo>
                  <a:cubicBezTo>
                    <a:pt x="32" y="8"/>
                    <a:pt x="32" y="8"/>
                    <a:pt x="32" y="8"/>
                  </a:cubicBezTo>
                  <a:cubicBezTo>
                    <a:pt x="32" y="7"/>
                    <a:pt x="32" y="7"/>
                    <a:pt x="32" y="7"/>
                  </a:cubicBezTo>
                  <a:cubicBezTo>
                    <a:pt x="29" y="6"/>
                    <a:pt x="29" y="6"/>
                    <a:pt x="29" y="6"/>
                  </a:cubicBezTo>
                  <a:cubicBezTo>
                    <a:pt x="25" y="6"/>
                    <a:pt x="25" y="6"/>
                    <a:pt x="25" y="6"/>
                  </a:cubicBezTo>
                  <a:cubicBezTo>
                    <a:pt x="24" y="7"/>
                    <a:pt x="24" y="7"/>
                    <a:pt x="24" y="7"/>
                  </a:cubicBezTo>
                  <a:cubicBezTo>
                    <a:pt x="22" y="8"/>
                    <a:pt x="22" y="8"/>
                    <a:pt x="22" y="8"/>
                  </a:cubicBezTo>
                  <a:cubicBezTo>
                    <a:pt x="20" y="7"/>
                    <a:pt x="20" y="7"/>
                    <a:pt x="20" y="7"/>
                  </a:cubicBezTo>
                  <a:cubicBezTo>
                    <a:pt x="19" y="5"/>
                    <a:pt x="19" y="5"/>
                    <a:pt x="19" y="5"/>
                  </a:cubicBezTo>
                  <a:cubicBezTo>
                    <a:pt x="19" y="4"/>
                    <a:pt x="19" y="4"/>
                    <a:pt x="19" y="4"/>
                  </a:cubicBezTo>
                  <a:cubicBezTo>
                    <a:pt x="17" y="3"/>
                    <a:pt x="17" y="3"/>
                    <a:pt x="17" y="3"/>
                  </a:cubicBezTo>
                  <a:cubicBezTo>
                    <a:pt x="17" y="3"/>
                    <a:pt x="17" y="3"/>
                    <a:pt x="17" y="3"/>
                  </a:cubicBezTo>
                  <a:cubicBezTo>
                    <a:pt x="13" y="3"/>
                    <a:pt x="13" y="3"/>
                    <a:pt x="13" y="3"/>
                  </a:cubicBezTo>
                  <a:cubicBezTo>
                    <a:pt x="13" y="0"/>
                    <a:pt x="13" y="0"/>
                    <a:pt x="13" y="0"/>
                  </a:cubicBezTo>
                  <a:cubicBezTo>
                    <a:pt x="11" y="1"/>
                    <a:pt x="11" y="1"/>
                    <a:pt x="11" y="1"/>
                  </a:cubicBezTo>
                  <a:cubicBezTo>
                    <a:pt x="10" y="4"/>
                    <a:pt x="10" y="4"/>
                    <a:pt x="10" y="4"/>
                  </a:cubicBezTo>
                  <a:cubicBezTo>
                    <a:pt x="7" y="3"/>
                    <a:pt x="7" y="3"/>
                    <a:pt x="7" y="3"/>
                  </a:cubicBezTo>
                  <a:cubicBezTo>
                    <a:pt x="6" y="3"/>
                    <a:pt x="6" y="3"/>
                    <a:pt x="6" y="3"/>
                  </a:cubicBezTo>
                  <a:cubicBezTo>
                    <a:pt x="6" y="2"/>
                    <a:pt x="6" y="2"/>
                    <a:pt x="6" y="2"/>
                  </a:cubicBezTo>
                  <a:cubicBezTo>
                    <a:pt x="4" y="2"/>
                    <a:pt x="4" y="2"/>
                    <a:pt x="4" y="2"/>
                  </a:cubicBezTo>
                  <a:cubicBezTo>
                    <a:pt x="4" y="2"/>
                    <a:pt x="5" y="3"/>
                    <a:pt x="4" y="3"/>
                  </a:cubicBezTo>
                  <a:cubicBezTo>
                    <a:pt x="4" y="3"/>
                    <a:pt x="3" y="3"/>
                    <a:pt x="3" y="3"/>
                  </a:cubicBezTo>
                  <a:cubicBezTo>
                    <a:pt x="3" y="3"/>
                    <a:pt x="3" y="3"/>
                    <a:pt x="3" y="3"/>
                  </a:cubicBezTo>
                  <a:cubicBezTo>
                    <a:pt x="3" y="3"/>
                    <a:pt x="3" y="3"/>
                    <a:pt x="3" y="3"/>
                  </a:cubicBezTo>
                  <a:cubicBezTo>
                    <a:pt x="2" y="3"/>
                    <a:pt x="2" y="3"/>
                    <a:pt x="2" y="3"/>
                  </a:cubicBezTo>
                  <a:cubicBezTo>
                    <a:pt x="2" y="6"/>
                    <a:pt x="2" y="6"/>
                    <a:pt x="2" y="6"/>
                  </a:cubicBezTo>
                  <a:cubicBezTo>
                    <a:pt x="1" y="6"/>
                    <a:pt x="1" y="6"/>
                    <a:pt x="1" y="6"/>
                  </a:cubicBezTo>
                  <a:cubicBezTo>
                    <a:pt x="1" y="8"/>
                    <a:pt x="1" y="8"/>
                    <a:pt x="1" y="8"/>
                  </a:cubicBezTo>
                  <a:cubicBezTo>
                    <a:pt x="4" y="9"/>
                    <a:pt x="4" y="9"/>
                    <a:pt x="4" y="9"/>
                  </a:cubicBezTo>
                  <a:cubicBezTo>
                    <a:pt x="3" y="12"/>
                    <a:pt x="3" y="12"/>
                    <a:pt x="3" y="12"/>
                  </a:cubicBezTo>
                  <a:cubicBezTo>
                    <a:pt x="3" y="15"/>
                    <a:pt x="3" y="15"/>
                    <a:pt x="3" y="15"/>
                  </a:cubicBezTo>
                  <a:cubicBezTo>
                    <a:pt x="2" y="15"/>
                    <a:pt x="2" y="15"/>
                    <a:pt x="2" y="15"/>
                  </a:cubicBezTo>
                  <a:cubicBezTo>
                    <a:pt x="2" y="17"/>
                    <a:pt x="2" y="17"/>
                    <a:pt x="2" y="17"/>
                  </a:cubicBezTo>
                  <a:cubicBezTo>
                    <a:pt x="3" y="18"/>
                    <a:pt x="3" y="18"/>
                    <a:pt x="3" y="18"/>
                  </a:cubicBezTo>
                  <a:cubicBezTo>
                    <a:pt x="2" y="22"/>
                    <a:pt x="2" y="22"/>
                    <a:pt x="2" y="22"/>
                  </a:cubicBezTo>
                  <a:cubicBezTo>
                    <a:pt x="2" y="22"/>
                    <a:pt x="2" y="22"/>
                    <a:pt x="2" y="22"/>
                  </a:cubicBezTo>
                  <a:cubicBezTo>
                    <a:pt x="2" y="22"/>
                    <a:pt x="2" y="22"/>
                    <a:pt x="2" y="22"/>
                  </a:cubicBezTo>
                  <a:cubicBezTo>
                    <a:pt x="2" y="22"/>
                    <a:pt x="2" y="22"/>
                    <a:pt x="2" y="22"/>
                  </a:cubicBezTo>
                  <a:cubicBezTo>
                    <a:pt x="1" y="24"/>
                    <a:pt x="1" y="24"/>
                    <a:pt x="1" y="24"/>
                  </a:cubicBezTo>
                  <a:cubicBezTo>
                    <a:pt x="0" y="26"/>
                    <a:pt x="0" y="26"/>
                    <a:pt x="0" y="26"/>
                  </a:cubicBezTo>
                  <a:cubicBezTo>
                    <a:pt x="0" y="28"/>
                    <a:pt x="0" y="28"/>
                    <a:pt x="0" y="28"/>
                  </a:cubicBezTo>
                  <a:cubicBezTo>
                    <a:pt x="3" y="29"/>
                    <a:pt x="3" y="29"/>
                    <a:pt x="3" y="29"/>
                  </a:cubicBezTo>
                  <a:cubicBezTo>
                    <a:pt x="5" y="32"/>
                    <a:pt x="5" y="32"/>
                    <a:pt x="5" y="32"/>
                  </a:cubicBezTo>
                  <a:cubicBezTo>
                    <a:pt x="6" y="34"/>
                    <a:pt x="6" y="34"/>
                    <a:pt x="6" y="34"/>
                  </a:cubicBezTo>
                  <a:cubicBezTo>
                    <a:pt x="6" y="34"/>
                    <a:pt x="5" y="37"/>
                    <a:pt x="5" y="37"/>
                  </a:cubicBezTo>
                  <a:cubicBezTo>
                    <a:pt x="5" y="38"/>
                    <a:pt x="5" y="40"/>
                    <a:pt x="5" y="41"/>
                  </a:cubicBezTo>
                  <a:cubicBezTo>
                    <a:pt x="8" y="41"/>
                    <a:pt x="8" y="41"/>
                    <a:pt x="8" y="41"/>
                  </a:cubicBezTo>
                  <a:cubicBezTo>
                    <a:pt x="8" y="41"/>
                    <a:pt x="12" y="39"/>
                    <a:pt x="13" y="39"/>
                  </a:cubicBezTo>
                  <a:cubicBezTo>
                    <a:pt x="14" y="39"/>
                    <a:pt x="16" y="37"/>
                    <a:pt x="20" y="37"/>
                  </a:cubicBezTo>
                  <a:cubicBezTo>
                    <a:pt x="24" y="37"/>
                    <a:pt x="25" y="37"/>
                    <a:pt x="28" y="37"/>
                  </a:cubicBezTo>
                  <a:cubicBezTo>
                    <a:pt x="32" y="37"/>
                    <a:pt x="30" y="38"/>
                    <a:pt x="32" y="39"/>
                  </a:cubicBezTo>
                  <a:cubicBezTo>
                    <a:pt x="33" y="40"/>
                    <a:pt x="34" y="39"/>
                    <a:pt x="35" y="39"/>
                  </a:cubicBezTo>
                  <a:cubicBezTo>
                    <a:pt x="35" y="38"/>
                    <a:pt x="35" y="38"/>
                    <a:pt x="35" y="38"/>
                  </a:cubicBezTo>
                  <a:lnTo>
                    <a:pt x="33" y="3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1" name="Freeform 108"/>
            <p:cNvSpPr>
              <a:spLocks/>
            </p:cNvSpPr>
            <p:nvPr/>
          </p:nvSpPr>
          <p:spPr bwMode="auto">
            <a:xfrm>
              <a:off x="7084666" y="3794274"/>
              <a:ext cx="109538" cy="182563"/>
            </a:xfrm>
            <a:custGeom>
              <a:avLst/>
              <a:gdLst>
                <a:gd name="T0" fmla="*/ 21 w 24"/>
                <a:gd name="T1" fmla="*/ 28 h 40"/>
                <a:gd name="T2" fmla="*/ 20 w 24"/>
                <a:gd name="T3" fmla="*/ 25 h 40"/>
                <a:gd name="T4" fmla="*/ 20 w 24"/>
                <a:gd name="T5" fmla="*/ 19 h 40"/>
                <a:gd name="T6" fmla="*/ 20 w 24"/>
                <a:gd name="T7" fmla="*/ 15 h 40"/>
                <a:gd name="T8" fmla="*/ 20 w 24"/>
                <a:gd name="T9" fmla="*/ 13 h 40"/>
                <a:gd name="T10" fmla="*/ 20 w 24"/>
                <a:gd name="T11" fmla="*/ 9 h 40"/>
                <a:gd name="T12" fmla="*/ 19 w 24"/>
                <a:gd name="T13" fmla="*/ 7 h 40"/>
                <a:gd name="T14" fmla="*/ 19 w 24"/>
                <a:gd name="T15" fmla="*/ 4 h 40"/>
                <a:gd name="T16" fmla="*/ 18 w 24"/>
                <a:gd name="T17" fmla="*/ 4 h 40"/>
                <a:gd name="T18" fmla="*/ 16 w 24"/>
                <a:gd name="T19" fmla="*/ 4 h 40"/>
                <a:gd name="T20" fmla="*/ 16 w 24"/>
                <a:gd name="T21" fmla="*/ 0 h 40"/>
                <a:gd name="T22" fmla="*/ 14 w 24"/>
                <a:gd name="T23" fmla="*/ 0 h 40"/>
                <a:gd name="T24" fmla="*/ 11 w 24"/>
                <a:gd name="T25" fmla="*/ 0 h 40"/>
                <a:gd name="T26" fmla="*/ 8 w 24"/>
                <a:gd name="T27" fmla="*/ 0 h 40"/>
                <a:gd name="T28" fmla="*/ 4 w 24"/>
                <a:gd name="T29" fmla="*/ 0 h 40"/>
                <a:gd name="T30" fmla="*/ 1 w 24"/>
                <a:gd name="T31" fmla="*/ 0 h 40"/>
                <a:gd name="T32" fmla="*/ 1 w 24"/>
                <a:gd name="T33" fmla="*/ 4 h 40"/>
                <a:gd name="T34" fmla="*/ 2 w 24"/>
                <a:gd name="T35" fmla="*/ 5 h 40"/>
                <a:gd name="T36" fmla="*/ 2 w 24"/>
                <a:gd name="T37" fmla="*/ 9 h 40"/>
                <a:gd name="T38" fmla="*/ 2 w 24"/>
                <a:gd name="T39" fmla="*/ 10 h 40"/>
                <a:gd name="T40" fmla="*/ 2 w 24"/>
                <a:gd name="T41" fmla="*/ 13 h 40"/>
                <a:gd name="T42" fmla="*/ 3 w 24"/>
                <a:gd name="T43" fmla="*/ 14 h 40"/>
                <a:gd name="T44" fmla="*/ 4 w 24"/>
                <a:gd name="T45" fmla="*/ 16 h 40"/>
                <a:gd name="T46" fmla="*/ 2 w 24"/>
                <a:gd name="T47" fmla="*/ 19 h 40"/>
                <a:gd name="T48" fmla="*/ 1 w 24"/>
                <a:gd name="T49" fmla="*/ 22 h 40"/>
                <a:gd name="T50" fmla="*/ 0 w 24"/>
                <a:gd name="T51" fmla="*/ 26 h 40"/>
                <a:gd name="T52" fmla="*/ 0 w 24"/>
                <a:gd name="T53" fmla="*/ 31 h 40"/>
                <a:gd name="T54" fmla="*/ 2 w 24"/>
                <a:gd name="T55" fmla="*/ 35 h 40"/>
                <a:gd name="T56" fmla="*/ 3 w 24"/>
                <a:gd name="T57" fmla="*/ 38 h 40"/>
                <a:gd name="T58" fmla="*/ 5 w 24"/>
                <a:gd name="T59" fmla="*/ 39 h 40"/>
                <a:gd name="T60" fmla="*/ 5 w 24"/>
                <a:gd name="T61" fmla="*/ 40 h 40"/>
                <a:gd name="T62" fmla="*/ 6 w 24"/>
                <a:gd name="T63" fmla="*/ 40 h 40"/>
                <a:gd name="T64" fmla="*/ 10 w 24"/>
                <a:gd name="T65" fmla="*/ 38 h 40"/>
                <a:gd name="T66" fmla="*/ 14 w 24"/>
                <a:gd name="T67" fmla="*/ 37 h 40"/>
                <a:gd name="T68" fmla="*/ 19 w 24"/>
                <a:gd name="T69" fmla="*/ 35 h 40"/>
                <a:gd name="T70" fmla="*/ 24 w 24"/>
                <a:gd name="T71" fmla="*/ 33 h 40"/>
                <a:gd name="T72" fmla="*/ 23 w 24"/>
                <a:gd name="T73" fmla="*/ 30 h 40"/>
                <a:gd name="T74" fmla="*/ 21 w 24"/>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40">
                  <a:moveTo>
                    <a:pt x="21" y="28"/>
                  </a:moveTo>
                  <a:cubicBezTo>
                    <a:pt x="20" y="25"/>
                    <a:pt x="20" y="25"/>
                    <a:pt x="20" y="25"/>
                  </a:cubicBezTo>
                  <a:cubicBezTo>
                    <a:pt x="20" y="19"/>
                    <a:pt x="20" y="19"/>
                    <a:pt x="20" y="19"/>
                  </a:cubicBezTo>
                  <a:cubicBezTo>
                    <a:pt x="20" y="15"/>
                    <a:pt x="20" y="15"/>
                    <a:pt x="20" y="15"/>
                  </a:cubicBezTo>
                  <a:cubicBezTo>
                    <a:pt x="20" y="15"/>
                    <a:pt x="20" y="13"/>
                    <a:pt x="20" y="13"/>
                  </a:cubicBezTo>
                  <a:cubicBezTo>
                    <a:pt x="20" y="12"/>
                    <a:pt x="20" y="9"/>
                    <a:pt x="20" y="9"/>
                  </a:cubicBezTo>
                  <a:cubicBezTo>
                    <a:pt x="19" y="7"/>
                    <a:pt x="19" y="7"/>
                    <a:pt x="19" y="7"/>
                  </a:cubicBezTo>
                  <a:cubicBezTo>
                    <a:pt x="19" y="4"/>
                    <a:pt x="19" y="4"/>
                    <a:pt x="19" y="4"/>
                  </a:cubicBezTo>
                  <a:cubicBezTo>
                    <a:pt x="18" y="4"/>
                    <a:pt x="18" y="4"/>
                    <a:pt x="18" y="4"/>
                  </a:cubicBezTo>
                  <a:cubicBezTo>
                    <a:pt x="16" y="4"/>
                    <a:pt x="16" y="4"/>
                    <a:pt x="16" y="4"/>
                  </a:cubicBezTo>
                  <a:cubicBezTo>
                    <a:pt x="16" y="0"/>
                    <a:pt x="16" y="0"/>
                    <a:pt x="16" y="0"/>
                  </a:cubicBezTo>
                  <a:cubicBezTo>
                    <a:pt x="16" y="0"/>
                    <a:pt x="14" y="0"/>
                    <a:pt x="14" y="0"/>
                  </a:cubicBezTo>
                  <a:cubicBezTo>
                    <a:pt x="14" y="0"/>
                    <a:pt x="11" y="0"/>
                    <a:pt x="11" y="0"/>
                  </a:cubicBezTo>
                  <a:cubicBezTo>
                    <a:pt x="8" y="0"/>
                    <a:pt x="8" y="0"/>
                    <a:pt x="8" y="0"/>
                  </a:cubicBezTo>
                  <a:cubicBezTo>
                    <a:pt x="8" y="0"/>
                    <a:pt x="4" y="0"/>
                    <a:pt x="4" y="0"/>
                  </a:cubicBezTo>
                  <a:cubicBezTo>
                    <a:pt x="3" y="0"/>
                    <a:pt x="1" y="0"/>
                    <a:pt x="1" y="0"/>
                  </a:cubicBezTo>
                  <a:cubicBezTo>
                    <a:pt x="1" y="4"/>
                    <a:pt x="1" y="4"/>
                    <a:pt x="1" y="4"/>
                  </a:cubicBezTo>
                  <a:cubicBezTo>
                    <a:pt x="2" y="5"/>
                    <a:pt x="2" y="5"/>
                    <a:pt x="2" y="5"/>
                  </a:cubicBezTo>
                  <a:cubicBezTo>
                    <a:pt x="2" y="9"/>
                    <a:pt x="2" y="9"/>
                    <a:pt x="2" y="9"/>
                  </a:cubicBezTo>
                  <a:cubicBezTo>
                    <a:pt x="2" y="10"/>
                    <a:pt x="2" y="10"/>
                    <a:pt x="2" y="10"/>
                  </a:cubicBezTo>
                  <a:cubicBezTo>
                    <a:pt x="2" y="13"/>
                    <a:pt x="2" y="13"/>
                    <a:pt x="2" y="13"/>
                  </a:cubicBezTo>
                  <a:cubicBezTo>
                    <a:pt x="3" y="14"/>
                    <a:pt x="3" y="14"/>
                    <a:pt x="3" y="14"/>
                  </a:cubicBezTo>
                  <a:cubicBezTo>
                    <a:pt x="4" y="16"/>
                    <a:pt x="4" y="16"/>
                    <a:pt x="4" y="16"/>
                  </a:cubicBezTo>
                  <a:cubicBezTo>
                    <a:pt x="4" y="16"/>
                    <a:pt x="3" y="19"/>
                    <a:pt x="2" y="19"/>
                  </a:cubicBezTo>
                  <a:cubicBezTo>
                    <a:pt x="2" y="19"/>
                    <a:pt x="1" y="22"/>
                    <a:pt x="1" y="22"/>
                  </a:cubicBezTo>
                  <a:cubicBezTo>
                    <a:pt x="0" y="26"/>
                    <a:pt x="0" y="26"/>
                    <a:pt x="0" y="26"/>
                  </a:cubicBezTo>
                  <a:cubicBezTo>
                    <a:pt x="0" y="31"/>
                    <a:pt x="0" y="31"/>
                    <a:pt x="0" y="31"/>
                  </a:cubicBezTo>
                  <a:cubicBezTo>
                    <a:pt x="0" y="31"/>
                    <a:pt x="2" y="35"/>
                    <a:pt x="2" y="35"/>
                  </a:cubicBezTo>
                  <a:cubicBezTo>
                    <a:pt x="2" y="36"/>
                    <a:pt x="3" y="38"/>
                    <a:pt x="3" y="38"/>
                  </a:cubicBezTo>
                  <a:cubicBezTo>
                    <a:pt x="5" y="39"/>
                    <a:pt x="5" y="39"/>
                    <a:pt x="5" y="39"/>
                  </a:cubicBezTo>
                  <a:cubicBezTo>
                    <a:pt x="5" y="40"/>
                    <a:pt x="5" y="40"/>
                    <a:pt x="5" y="40"/>
                  </a:cubicBezTo>
                  <a:cubicBezTo>
                    <a:pt x="6" y="40"/>
                    <a:pt x="6" y="40"/>
                    <a:pt x="6" y="40"/>
                  </a:cubicBezTo>
                  <a:cubicBezTo>
                    <a:pt x="10" y="38"/>
                    <a:pt x="10" y="38"/>
                    <a:pt x="10" y="38"/>
                  </a:cubicBezTo>
                  <a:cubicBezTo>
                    <a:pt x="10" y="38"/>
                    <a:pt x="13" y="38"/>
                    <a:pt x="14" y="37"/>
                  </a:cubicBezTo>
                  <a:cubicBezTo>
                    <a:pt x="15" y="36"/>
                    <a:pt x="17" y="35"/>
                    <a:pt x="19" y="35"/>
                  </a:cubicBezTo>
                  <a:cubicBezTo>
                    <a:pt x="21" y="35"/>
                    <a:pt x="21" y="33"/>
                    <a:pt x="24" y="33"/>
                  </a:cubicBezTo>
                  <a:cubicBezTo>
                    <a:pt x="23" y="30"/>
                    <a:pt x="23" y="30"/>
                    <a:pt x="23" y="30"/>
                  </a:cubicBezTo>
                  <a:lnTo>
                    <a:pt x="21" y="2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2" name="Freeform 109"/>
            <p:cNvSpPr>
              <a:spLocks/>
            </p:cNvSpPr>
            <p:nvPr/>
          </p:nvSpPr>
          <p:spPr bwMode="auto">
            <a:xfrm>
              <a:off x="6779866" y="3743474"/>
              <a:ext cx="185738" cy="155575"/>
            </a:xfrm>
            <a:custGeom>
              <a:avLst/>
              <a:gdLst>
                <a:gd name="T0" fmla="*/ 15 w 41"/>
                <a:gd name="T1" fmla="*/ 18 h 34"/>
                <a:gd name="T2" fmla="*/ 22 w 41"/>
                <a:gd name="T3" fmla="*/ 18 h 34"/>
                <a:gd name="T4" fmla="*/ 26 w 41"/>
                <a:gd name="T5" fmla="*/ 26 h 34"/>
                <a:gd name="T6" fmla="*/ 29 w 41"/>
                <a:gd name="T7" fmla="*/ 26 h 34"/>
                <a:gd name="T8" fmla="*/ 31 w 41"/>
                <a:gd name="T9" fmla="*/ 31 h 34"/>
                <a:gd name="T10" fmla="*/ 34 w 41"/>
                <a:gd name="T11" fmla="*/ 34 h 34"/>
                <a:gd name="T12" fmla="*/ 38 w 41"/>
                <a:gd name="T13" fmla="*/ 33 h 34"/>
                <a:gd name="T14" fmla="*/ 39 w 41"/>
                <a:gd name="T15" fmla="*/ 34 h 34"/>
                <a:gd name="T16" fmla="*/ 39 w 41"/>
                <a:gd name="T17" fmla="*/ 29 h 34"/>
                <a:gd name="T18" fmla="*/ 40 w 41"/>
                <a:gd name="T19" fmla="*/ 27 h 34"/>
                <a:gd name="T20" fmla="*/ 41 w 41"/>
                <a:gd name="T21" fmla="*/ 21 h 34"/>
                <a:gd name="T22" fmla="*/ 38 w 41"/>
                <a:gd name="T23" fmla="*/ 18 h 34"/>
                <a:gd name="T24" fmla="*/ 39 w 41"/>
                <a:gd name="T25" fmla="*/ 15 h 34"/>
                <a:gd name="T26" fmla="*/ 39 w 41"/>
                <a:gd name="T27" fmla="*/ 15 h 34"/>
                <a:gd name="T28" fmla="*/ 36 w 41"/>
                <a:gd name="T29" fmla="*/ 11 h 34"/>
                <a:gd name="T30" fmla="*/ 37 w 41"/>
                <a:gd name="T31" fmla="*/ 9 h 34"/>
                <a:gd name="T32" fmla="*/ 35 w 41"/>
                <a:gd name="T33" fmla="*/ 7 h 34"/>
                <a:gd name="T34" fmla="*/ 34 w 41"/>
                <a:gd name="T35" fmla="*/ 2 h 34"/>
                <a:gd name="T36" fmla="*/ 32 w 41"/>
                <a:gd name="T37" fmla="*/ 3 h 34"/>
                <a:gd name="T38" fmla="*/ 31 w 41"/>
                <a:gd name="T39" fmla="*/ 5 h 34"/>
                <a:gd name="T40" fmla="*/ 30 w 41"/>
                <a:gd name="T41" fmla="*/ 4 h 34"/>
                <a:gd name="T42" fmla="*/ 27 w 41"/>
                <a:gd name="T43" fmla="*/ 5 h 34"/>
                <a:gd name="T44" fmla="*/ 25 w 41"/>
                <a:gd name="T45" fmla="*/ 4 h 34"/>
                <a:gd name="T46" fmla="*/ 23 w 41"/>
                <a:gd name="T47" fmla="*/ 4 h 34"/>
                <a:gd name="T48" fmla="*/ 21 w 41"/>
                <a:gd name="T49" fmla="*/ 3 h 34"/>
                <a:gd name="T50" fmla="*/ 19 w 41"/>
                <a:gd name="T51" fmla="*/ 2 h 34"/>
                <a:gd name="T52" fmla="*/ 13 w 41"/>
                <a:gd name="T53" fmla="*/ 2 h 34"/>
                <a:gd name="T54" fmla="*/ 11 w 41"/>
                <a:gd name="T55" fmla="*/ 1 h 34"/>
                <a:gd name="T56" fmla="*/ 10 w 41"/>
                <a:gd name="T57" fmla="*/ 0 h 34"/>
                <a:gd name="T58" fmla="*/ 9 w 41"/>
                <a:gd name="T59" fmla="*/ 3 h 34"/>
                <a:gd name="T60" fmla="*/ 9 w 41"/>
                <a:gd name="T61" fmla="*/ 6 h 34"/>
                <a:gd name="T62" fmla="*/ 4 w 41"/>
                <a:gd name="T63" fmla="*/ 7 h 34"/>
                <a:gd name="T64" fmla="*/ 0 w 41"/>
                <a:gd name="T65" fmla="*/ 11 h 34"/>
                <a:gd name="T66" fmla="*/ 4 w 41"/>
                <a:gd name="T67" fmla="*/ 15 h 34"/>
                <a:gd name="T68" fmla="*/ 10 w 41"/>
                <a:gd name="T69" fmla="*/ 23 h 34"/>
                <a:gd name="T70" fmla="*/ 14 w 41"/>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34">
                  <a:moveTo>
                    <a:pt x="14" y="21"/>
                  </a:moveTo>
                  <a:cubicBezTo>
                    <a:pt x="15" y="18"/>
                    <a:pt x="15" y="18"/>
                    <a:pt x="15" y="18"/>
                  </a:cubicBezTo>
                  <a:cubicBezTo>
                    <a:pt x="15" y="18"/>
                    <a:pt x="17" y="17"/>
                    <a:pt x="18" y="18"/>
                  </a:cubicBezTo>
                  <a:cubicBezTo>
                    <a:pt x="18" y="18"/>
                    <a:pt x="21" y="18"/>
                    <a:pt x="22" y="18"/>
                  </a:cubicBezTo>
                  <a:cubicBezTo>
                    <a:pt x="22" y="18"/>
                    <a:pt x="25" y="20"/>
                    <a:pt x="25" y="21"/>
                  </a:cubicBezTo>
                  <a:cubicBezTo>
                    <a:pt x="25" y="21"/>
                    <a:pt x="26" y="26"/>
                    <a:pt x="26" y="26"/>
                  </a:cubicBezTo>
                  <a:cubicBezTo>
                    <a:pt x="26" y="27"/>
                    <a:pt x="26" y="27"/>
                    <a:pt x="26" y="27"/>
                  </a:cubicBezTo>
                  <a:cubicBezTo>
                    <a:pt x="29" y="26"/>
                    <a:pt x="29" y="26"/>
                    <a:pt x="29" y="26"/>
                  </a:cubicBezTo>
                  <a:cubicBezTo>
                    <a:pt x="31" y="27"/>
                    <a:pt x="31" y="27"/>
                    <a:pt x="31" y="27"/>
                  </a:cubicBezTo>
                  <a:cubicBezTo>
                    <a:pt x="31" y="27"/>
                    <a:pt x="31" y="31"/>
                    <a:pt x="31" y="31"/>
                  </a:cubicBezTo>
                  <a:cubicBezTo>
                    <a:pt x="31" y="32"/>
                    <a:pt x="32" y="34"/>
                    <a:pt x="32" y="34"/>
                  </a:cubicBezTo>
                  <a:cubicBezTo>
                    <a:pt x="32" y="34"/>
                    <a:pt x="34" y="34"/>
                    <a:pt x="34" y="34"/>
                  </a:cubicBezTo>
                  <a:cubicBezTo>
                    <a:pt x="35" y="33"/>
                    <a:pt x="36" y="32"/>
                    <a:pt x="36" y="32"/>
                  </a:cubicBezTo>
                  <a:cubicBezTo>
                    <a:pt x="37" y="32"/>
                    <a:pt x="37" y="33"/>
                    <a:pt x="38" y="33"/>
                  </a:cubicBezTo>
                  <a:cubicBezTo>
                    <a:pt x="38" y="33"/>
                    <a:pt x="38" y="34"/>
                    <a:pt x="39" y="34"/>
                  </a:cubicBezTo>
                  <a:cubicBezTo>
                    <a:pt x="39" y="34"/>
                    <a:pt x="39" y="34"/>
                    <a:pt x="39" y="34"/>
                  </a:cubicBezTo>
                  <a:cubicBezTo>
                    <a:pt x="40" y="30"/>
                    <a:pt x="40" y="30"/>
                    <a:pt x="40" y="30"/>
                  </a:cubicBezTo>
                  <a:cubicBezTo>
                    <a:pt x="39" y="29"/>
                    <a:pt x="39" y="29"/>
                    <a:pt x="39" y="29"/>
                  </a:cubicBezTo>
                  <a:cubicBezTo>
                    <a:pt x="39" y="27"/>
                    <a:pt x="39" y="27"/>
                    <a:pt x="39" y="27"/>
                  </a:cubicBezTo>
                  <a:cubicBezTo>
                    <a:pt x="40" y="27"/>
                    <a:pt x="40" y="27"/>
                    <a:pt x="40" y="27"/>
                  </a:cubicBezTo>
                  <a:cubicBezTo>
                    <a:pt x="40" y="24"/>
                    <a:pt x="40" y="24"/>
                    <a:pt x="40" y="24"/>
                  </a:cubicBezTo>
                  <a:cubicBezTo>
                    <a:pt x="41" y="21"/>
                    <a:pt x="41" y="21"/>
                    <a:pt x="41" y="21"/>
                  </a:cubicBezTo>
                  <a:cubicBezTo>
                    <a:pt x="38" y="20"/>
                    <a:pt x="38" y="20"/>
                    <a:pt x="38" y="20"/>
                  </a:cubicBezTo>
                  <a:cubicBezTo>
                    <a:pt x="38" y="18"/>
                    <a:pt x="38" y="18"/>
                    <a:pt x="38" y="18"/>
                  </a:cubicBezTo>
                  <a:cubicBezTo>
                    <a:pt x="39" y="18"/>
                    <a:pt x="39" y="18"/>
                    <a:pt x="39" y="18"/>
                  </a:cubicBezTo>
                  <a:cubicBezTo>
                    <a:pt x="39" y="15"/>
                    <a:pt x="39" y="15"/>
                    <a:pt x="39" y="15"/>
                  </a:cubicBezTo>
                  <a:cubicBezTo>
                    <a:pt x="39" y="15"/>
                    <a:pt x="39" y="15"/>
                    <a:pt x="40" y="15"/>
                  </a:cubicBezTo>
                  <a:cubicBezTo>
                    <a:pt x="39" y="15"/>
                    <a:pt x="39" y="15"/>
                    <a:pt x="39" y="15"/>
                  </a:cubicBezTo>
                  <a:cubicBezTo>
                    <a:pt x="39" y="11"/>
                    <a:pt x="39" y="11"/>
                    <a:pt x="39" y="11"/>
                  </a:cubicBezTo>
                  <a:cubicBezTo>
                    <a:pt x="36" y="11"/>
                    <a:pt x="36" y="11"/>
                    <a:pt x="36" y="11"/>
                  </a:cubicBezTo>
                  <a:cubicBezTo>
                    <a:pt x="36" y="10"/>
                    <a:pt x="36" y="10"/>
                    <a:pt x="36" y="10"/>
                  </a:cubicBezTo>
                  <a:cubicBezTo>
                    <a:pt x="37" y="9"/>
                    <a:pt x="37" y="9"/>
                    <a:pt x="37" y="9"/>
                  </a:cubicBezTo>
                  <a:cubicBezTo>
                    <a:pt x="37" y="7"/>
                    <a:pt x="37" y="7"/>
                    <a:pt x="37" y="7"/>
                  </a:cubicBezTo>
                  <a:cubicBezTo>
                    <a:pt x="37" y="7"/>
                    <a:pt x="36" y="7"/>
                    <a:pt x="35" y="7"/>
                  </a:cubicBezTo>
                  <a:cubicBezTo>
                    <a:pt x="35" y="7"/>
                    <a:pt x="34" y="5"/>
                    <a:pt x="34" y="5"/>
                  </a:cubicBezTo>
                  <a:cubicBezTo>
                    <a:pt x="34" y="5"/>
                    <a:pt x="34" y="2"/>
                    <a:pt x="34" y="2"/>
                  </a:cubicBezTo>
                  <a:cubicBezTo>
                    <a:pt x="34" y="2"/>
                    <a:pt x="33" y="2"/>
                    <a:pt x="33" y="2"/>
                  </a:cubicBezTo>
                  <a:cubicBezTo>
                    <a:pt x="32" y="2"/>
                    <a:pt x="32" y="3"/>
                    <a:pt x="32" y="3"/>
                  </a:cubicBezTo>
                  <a:cubicBezTo>
                    <a:pt x="32" y="3"/>
                    <a:pt x="32" y="3"/>
                    <a:pt x="32" y="3"/>
                  </a:cubicBezTo>
                  <a:cubicBezTo>
                    <a:pt x="31" y="5"/>
                    <a:pt x="31" y="5"/>
                    <a:pt x="31" y="5"/>
                  </a:cubicBezTo>
                  <a:cubicBezTo>
                    <a:pt x="30" y="5"/>
                    <a:pt x="30" y="5"/>
                    <a:pt x="30" y="5"/>
                  </a:cubicBezTo>
                  <a:cubicBezTo>
                    <a:pt x="30" y="4"/>
                    <a:pt x="30" y="4"/>
                    <a:pt x="30" y="4"/>
                  </a:cubicBezTo>
                  <a:cubicBezTo>
                    <a:pt x="27" y="3"/>
                    <a:pt x="27" y="3"/>
                    <a:pt x="27" y="3"/>
                  </a:cubicBezTo>
                  <a:cubicBezTo>
                    <a:pt x="27" y="5"/>
                    <a:pt x="27" y="5"/>
                    <a:pt x="27" y="5"/>
                  </a:cubicBezTo>
                  <a:cubicBezTo>
                    <a:pt x="25" y="5"/>
                    <a:pt x="25" y="5"/>
                    <a:pt x="25" y="5"/>
                  </a:cubicBezTo>
                  <a:cubicBezTo>
                    <a:pt x="25" y="4"/>
                    <a:pt x="25" y="4"/>
                    <a:pt x="25" y="4"/>
                  </a:cubicBezTo>
                  <a:cubicBezTo>
                    <a:pt x="23" y="3"/>
                    <a:pt x="23" y="3"/>
                    <a:pt x="23" y="3"/>
                  </a:cubicBezTo>
                  <a:cubicBezTo>
                    <a:pt x="23" y="4"/>
                    <a:pt x="23" y="4"/>
                    <a:pt x="23" y="4"/>
                  </a:cubicBezTo>
                  <a:cubicBezTo>
                    <a:pt x="22" y="4"/>
                    <a:pt x="22" y="4"/>
                    <a:pt x="22" y="4"/>
                  </a:cubicBezTo>
                  <a:cubicBezTo>
                    <a:pt x="21" y="3"/>
                    <a:pt x="21" y="3"/>
                    <a:pt x="21" y="3"/>
                  </a:cubicBezTo>
                  <a:cubicBezTo>
                    <a:pt x="21" y="2"/>
                    <a:pt x="21" y="2"/>
                    <a:pt x="21" y="2"/>
                  </a:cubicBezTo>
                  <a:cubicBezTo>
                    <a:pt x="19" y="2"/>
                    <a:pt x="19" y="2"/>
                    <a:pt x="19" y="2"/>
                  </a:cubicBezTo>
                  <a:cubicBezTo>
                    <a:pt x="15" y="2"/>
                    <a:pt x="15" y="2"/>
                    <a:pt x="15" y="2"/>
                  </a:cubicBezTo>
                  <a:cubicBezTo>
                    <a:pt x="13" y="2"/>
                    <a:pt x="13" y="2"/>
                    <a:pt x="13" y="2"/>
                  </a:cubicBezTo>
                  <a:cubicBezTo>
                    <a:pt x="13" y="1"/>
                    <a:pt x="13" y="1"/>
                    <a:pt x="13" y="1"/>
                  </a:cubicBezTo>
                  <a:cubicBezTo>
                    <a:pt x="11" y="1"/>
                    <a:pt x="11" y="1"/>
                    <a:pt x="11" y="1"/>
                  </a:cubicBezTo>
                  <a:cubicBezTo>
                    <a:pt x="10" y="0"/>
                    <a:pt x="10" y="0"/>
                    <a:pt x="10" y="0"/>
                  </a:cubicBezTo>
                  <a:cubicBezTo>
                    <a:pt x="10" y="0"/>
                    <a:pt x="10" y="0"/>
                    <a:pt x="10" y="0"/>
                  </a:cubicBezTo>
                  <a:cubicBezTo>
                    <a:pt x="9" y="2"/>
                    <a:pt x="9" y="2"/>
                    <a:pt x="9" y="2"/>
                  </a:cubicBezTo>
                  <a:cubicBezTo>
                    <a:pt x="9" y="3"/>
                    <a:pt x="9" y="3"/>
                    <a:pt x="9" y="3"/>
                  </a:cubicBezTo>
                  <a:cubicBezTo>
                    <a:pt x="9" y="4"/>
                    <a:pt x="9" y="4"/>
                    <a:pt x="9" y="4"/>
                  </a:cubicBezTo>
                  <a:cubicBezTo>
                    <a:pt x="9" y="6"/>
                    <a:pt x="9" y="6"/>
                    <a:pt x="9" y="6"/>
                  </a:cubicBezTo>
                  <a:cubicBezTo>
                    <a:pt x="6" y="6"/>
                    <a:pt x="6" y="6"/>
                    <a:pt x="6" y="6"/>
                  </a:cubicBezTo>
                  <a:cubicBezTo>
                    <a:pt x="4" y="7"/>
                    <a:pt x="4" y="7"/>
                    <a:pt x="4" y="7"/>
                  </a:cubicBezTo>
                  <a:cubicBezTo>
                    <a:pt x="3" y="9"/>
                    <a:pt x="3" y="9"/>
                    <a:pt x="3" y="9"/>
                  </a:cubicBezTo>
                  <a:cubicBezTo>
                    <a:pt x="0" y="11"/>
                    <a:pt x="0" y="11"/>
                    <a:pt x="0" y="11"/>
                  </a:cubicBezTo>
                  <a:cubicBezTo>
                    <a:pt x="1" y="11"/>
                    <a:pt x="1" y="11"/>
                    <a:pt x="1" y="11"/>
                  </a:cubicBezTo>
                  <a:cubicBezTo>
                    <a:pt x="1" y="11"/>
                    <a:pt x="2" y="14"/>
                    <a:pt x="4" y="15"/>
                  </a:cubicBezTo>
                  <a:cubicBezTo>
                    <a:pt x="5" y="16"/>
                    <a:pt x="5" y="17"/>
                    <a:pt x="7" y="19"/>
                  </a:cubicBezTo>
                  <a:cubicBezTo>
                    <a:pt x="8" y="20"/>
                    <a:pt x="9" y="22"/>
                    <a:pt x="10" y="23"/>
                  </a:cubicBezTo>
                  <a:cubicBezTo>
                    <a:pt x="10" y="23"/>
                    <a:pt x="12" y="22"/>
                    <a:pt x="12" y="22"/>
                  </a:cubicBezTo>
                  <a:cubicBezTo>
                    <a:pt x="13" y="22"/>
                    <a:pt x="14" y="21"/>
                    <a:pt x="14"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3" name="Freeform 110"/>
            <p:cNvSpPr>
              <a:spLocks/>
            </p:cNvSpPr>
            <p:nvPr/>
          </p:nvSpPr>
          <p:spPr bwMode="auto">
            <a:xfrm>
              <a:off x="6870353" y="3862537"/>
              <a:ext cx="104775" cy="131763"/>
            </a:xfrm>
            <a:custGeom>
              <a:avLst/>
              <a:gdLst>
                <a:gd name="T0" fmla="*/ 23 w 23"/>
                <a:gd name="T1" fmla="*/ 20 h 29"/>
                <a:gd name="T2" fmla="*/ 22 w 23"/>
                <a:gd name="T3" fmla="*/ 18 h 29"/>
                <a:gd name="T4" fmla="*/ 20 w 23"/>
                <a:gd name="T5" fmla="*/ 15 h 29"/>
                <a:gd name="T6" fmla="*/ 17 w 23"/>
                <a:gd name="T7" fmla="*/ 14 h 29"/>
                <a:gd name="T8" fmla="*/ 17 w 23"/>
                <a:gd name="T9" fmla="*/ 12 h 29"/>
                <a:gd name="T10" fmla="*/ 18 w 23"/>
                <a:gd name="T11" fmla="*/ 10 h 29"/>
                <a:gd name="T12" fmla="*/ 19 w 23"/>
                <a:gd name="T13" fmla="*/ 8 h 29"/>
                <a:gd name="T14" fmla="*/ 18 w 23"/>
                <a:gd name="T15" fmla="*/ 7 h 29"/>
                <a:gd name="T16" fmla="*/ 16 w 23"/>
                <a:gd name="T17" fmla="*/ 6 h 29"/>
                <a:gd name="T18" fmla="*/ 14 w 23"/>
                <a:gd name="T19" fmla="*/ 8 h 29"/>
                <a:gd name="T20" fmla="*/ 12 w 23"/>
                <a:gd name="T21" fmla="*/ 8 h 29"/>
                <a:gd name="T22" fmla="*/ 11 w 23"/>
                <a:gd name="T23" fmla="*/ 5 h 29"/>
                <a:gd name="T24" fmla="*/ 11 w 23"/>
                <a:gd name="T25" fmla="*/ 1 h 29"/>
                <a:gd name="T26" fmla="*/ 9 w 23"/>
                <a:gd name="T27" fmla="*/ 0 h 29"/>
                <a:gd name="T28" fmla="*/ 6 w 23"/>
                <a:gd name="T29" fmla="*/ 1 h 29"/>
                <a:gd name="T30" fmla="*/ 6 w 23"/>
                <a:gd name="T31" fmla="*/ 3 h 29"/>
                <a:gd name="T32" fmla="*/ 4 w 23"/>
                <a:gd name="T33" fmla="*/ 6 h 29"/>
                <a:gd name="T34" fmla="*/ 3 w 23"/>
                <a:gd name="T35" fmla="*/ 8 h 29"/>
                <a:gd name="T36" fmla="*/ 2 w 23"/>
                <a:gd name="T37" fmla="*/ 9 h 29"/>
                <a:gd name="T38" fmla="*/ 0 w 23"/>
                <a:gd name="T39" fmla="*/ 11 h 29"/>
                <a:gd name="T40" fmla="*/ 2 w 23"/>
                <a:gd name="T41" fmla="*/ 14 h 29"/>
                <a:gd name="T42" fmla="*/ 10 w 23"/>
                <a:gd name="T43" fmla="*/ 21 h 29"/>
                <a:gd name="T44" fmla="*/ 17 w 23"/>
                <a:gd name="T45" fmla="*/ 26 h 29"/>
                <a:gd name="T46" fmla="*/ 21 w 23"/>
                <a:gd name="T47" fmla="*/ 28 h 29"/>
                <a:gd name="T48" fmla="*/ 22 w 23"/>
                <a:gd name="T49" fmla="*/ 27 h 29"/>
                <a:gd name="T50" fmla="*/ 22 w 23"/>
                <a:gd name="T51" fmla="*/ 23 h 29"/>
                <a:gd name="T52" fmla="*/ 23 w 23"/>
                <a:gd name="T53"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9">
                  <a:moveTo>
                    <a:pt x="23" y="20"/>
                  </a:moveTo>
                  <a:cubicBezTo>
                    <a:pt x="22" y="18"/>
                    <a:pt x="22" y="18"/>
                    <a:pt x="22" y="18"/>
                  </a:cubicBezTo>
                  <a:cubicBezTo>
                    <a:pt x="20" y="15"/>
                    <a:pt x="20" y="15"/>
                    <a:pt x="20" y="15"/>
                  </a:cubicBezTo>
                  <a:cubicBezTo>
                    <a:pt x="17" y="14"/>
                    <a:pt x="17" y="14"/>
                    <a:pt x="17" y="14"/>
                  </a:cubicBezTo>
                  <a:cubicBezTo>
                    <a:pt x="17" y="12"/>
                    <a:pt x="17" y="12"/>
                    <a:pt x="17" y="12"/>
                  </a:cubicBezTo>
                  <a:cubicBezTo>
                    <a:pt x="18" y="10"/>
                    <a:pt x="18" y="10"/>
                    <a:pt x="18" y="10"/>
                  </a:cubicBezTo>
                  <a:cubicBezTo>
                    <a:pt x="19" y="8"/>
                    <a:pt x="19" y="8"/>
                    <a:pt x="19" y="8"/>
                  </a:cubicBezTo>
                  <a:cubicBezTo>
                    <a:pt x="18" y="8"/>
                    <a:pt x="18" y="7"/>
                    <a:pt x="18" y="7"/>
                  </a:cubicBezTo>
                  <a:cubicBezTo>
                    <a:pt x="17" y="7"/>
                    <a:pt x="17" y="6"/>
                    <a:pt x="16" y="6"/>
                  </a:cubicBezTo>
                  <a:cubicBezTo>
                    <a:pt x="16" y="6"/>
                    <a:pt x="15" y="7"/>
                    <a:pt x="14" y="8"/>
                  </a:cubicBezTo>
                  <a:cubicBezTo>
                    <a:pt x="14" y="8"/>
                    <a:pt x="12" y="8"/>
                    <a:pt x="12" y="8"/>
                  </a:cubicBezTo>
                  <a:cubicBezTo>
                    <a:pt x="12" y="8"/>
                    <a:pt x="11" y="6"/>
                    <a:pt x="11" y="5"/>
                  </a:cubicBezTo>
                  <a:cubicBezTo>
                    <a:pt x="11" y="5"/>
                    <a:pt x="11" y="1"/>
                    <a:pt x="11" y="1"/>
                  </a:cubicBezTo>
                  <a:cubicBezTo>
                    <a:pt x="9" y="0"/>
                    <a:pt x="9" y="0"/>
                    <a:pt x="9" y="0"/>
                  </a:cubicBezTo>
                  <a:cubicBezTo>
                    <a:pt x="6" y="1"/>
                    <a:pt x="6" y="1"/>
                    <a:pt x="6" y="1"/>
                  </a:cubicBezTo>
                  <a:cubicBezTo>
                    <a:pt x="6" y="3"/>
                    <a:pt x="6" y="3"/>
                    <a:pt x="6" y="3"/>
                  </a:cubicBezTo>
                  <a:cubicBezTo>
                    <a:pt x="6" y="3"/>
                    <a:pt x="5" y="6"/>
                    <a:pt x="4" y="6"/>
                  </a:cubicBezTo>
                  <a:cubicBezTo>
                    <a:pt x="4" y="6"/>
                    <a:pt x="4" y="7"/>
                    <a:pt x="3" y="8"/>
                  </a:cubicBezTo>
                  <a:cubicBezTo>
                    <a:pt x="3" y="8"/>
                    <a:pt x="2" y="9"/>
                    <a:pt x="2" y="9"/>
                  </a:cubicBezTo>
                  <a:cubicBezTo>
                    <a:pt x="0" y="11"/>
                    <a:pt x="0" y="11"/>
                    <a:pt x="0" y="11"/>
                  </a:cubicBezTo>
                  <a:cubicBezTo>
                    <a:pt x="1" y="12"/>
                    <a:pt x="1" y="13"/>
                    <a:pt x="2" y="14"/>
                  </a:cubicBezTo>
                  <a:cubicBezTo>
                    <a:pt x="4" y="16"/>
                    <a:pt x="10" y="21"/>
                    <a:pt x="10" y="21"/>
                  </a:cubicBezTo>
                  <a:cubicBezTo>
                    <a:pt x="10" y="21"/>
                    <a:pt x="14" y="24"/>
                    <a:pt x="17" y="26"/>
                  </a:cubicBezTo>
                  <a:cubicBezTo>
                    <a:pt x="20" y="29"/>
                    <a:pt x="21" y="28"/>
                    <a:pt x="21" y="28"/>
                  </a:cubicBezTo>
                  <a:cubicBezTo>
                    <a:pt x="22" y="27"/>
                    <a:pt x="22" y="27"/>
                    <a:pt x="22" y="27"/>
                  </a:cubicBezTo>
                  <a:cubicBezTo>
                    <a:pt x="22" y="26"/>
                    <a:pt x="22" y="24"/>
                    <a:pt x="22" y="23"/>
                  </a:cubicBezTo>
                  <a:cubicBezTo>
                    <a:pt x="22" y="23"/>
                    <a:pt x="23" y="20"/>
                    <a:pt x="23"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4" name="Freeform 111"/>
            <p:cNvSpPr>
              <a:spLocks/>
            </p:cNvSpPr>
            <p:nvPr/>
          </p:nvSpPr>
          <p:spPr bwMode="auto">
            <a:xfrm>
              <a:off x="6825903" y="3821262"/>
              <a:ext cx="71438" cy="90488"/>
            </a:xfrm>
            <a:custGeom>
              <a:avLst/>
              <a:gdLst>
                <a:gd name="T0" fmla="*/ 13 w 16"/>
                <a:gd name="T1" fmla="*/ 17 h 20"/>
                <a:gd name="T2" fmla="*/ 14 w 16"/>
                <a:gd name="T3" fmla="*/ 15 h 20"/>
                <a:gd name="T4" fmla="*/ 16 w 16"/>
                <a:gd name="T5" fmla="*/ 12 h 20"/>
                <a:gd name="T6" fmla="*/ 16 w 16"/>
                <a:gd name="T7" fmla="*/ 10 h 20"/>
                <a:gd name="T8" fmla="*/ 16 w 16"/>
                <a:gd name="T9" fmla="*/ 10 h 20"/>
                <a:gd name="T10" fmla="*/ 16 w 16"/>
                <a:gd name="T11" fmla="*/ 10 h 20"/>
                <a:gd name="T12" fmla="*/ 16 w 16"/>
                <a:gd name="T13" fmla="*/ 9 h 20"/>
                <a:gd name="T14" fmla="*/ 15 w 16"/>
                <a:gd name="T15" fmla="*/ 4 h 20"/>
                <a:gd name="T16" fmla="*/ 12 w 16"/>
                <a:gd name="T17" fmla="*/ 1 h 20"/>
                <a:gd name="T18" fmla="*/ 8 w 16"/>
                <a:gd name="T19" fmla="*/ 1 h 20"/>
                <a:gd name="T20" fmla="*/ 5 w 16"/>
                <a:gd name="T21" fmla="*/ 1 h 20"/>
                <a:gd name="T22" fmla="*/ 4 w 16"/>
                <a:gd name="T23" fmla="*/ 4 h 20"/>
                <a:gd name="T24" fmla="*/ 2 w 16"/>
                <a:gd name="T25" fmla="*/ 5 h 20"/>
                <a:gd name="T26" fmla="*/ 0 w 16"/>
                <a:gd name="T27" fmla="*/ 6 h 20"/>
                <a:gd name="T28" fmla="*/ 0 w 16"/>
                <a:gd name="T29" fmla="*/ 8 h 20"/>
                <a:gd name="T30" fmla="*/ 0 w 16"/>
                <a:gd name="T31" fmla="*/ 12 h 20"/>
                <a:gd name="T32" fmla="*/ 4 w 16"/>
                <a:gd name="T33" fmla="*/ 16 h 20"/>
                <a:gd name="T34" fmla="*/ 8 w 16"/>
                <a:gd name="T35" fmla="*/ 19 h 20"/>
                <a:gd name="T36" fmla="*/ 10 w 16"/>
                <a:gd name="T37" fmla="*/ 20 h 20"/>
                <a:gd name="T38" fmla="*/ 12 w 16"/>
                <a:gd name="T39" fmla="*/ 18 h 20"/>
                <a:gd name="T40" fmla="*/ 13 w 16"/>
                <a:gd name="T4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13" y="17"/>
                  </a:moveTo>
                  <a:cubicBezTo>
                    <a:pt x="14" y="16"/>
                    <a:pt x="14" y="15"/>
                    <a:pt x="14" y="15"/>
                  </a:cubicBezTo>
                  <a:cubicBezTo>
                    <a:pt x="15" y="15"/>
                    <a:pt x="16" y="12"/>
                    <a:pt x="16" y="12"/>
                  </a:cubicBezTo>
                  <a:cubicBezTo>
                    <a:pt x="16" y="10"/>
                    <a:pt x="16" y="10"/>
                    <a:pt x="16" y="10"/>
                  </a:cubicBezTo>
                  <a:cubicBezTo>
                    <a:pt x="16" y="10"/>
                    <a:pt x="16" y="10"/>
                    <a:pt x="16" y="10"/>
                  </a:cubicBezTo>
                  <a:cubicBezTo>
                    <a:pt x="16" y="10"/>
                    <a:pt x="16" y="10"/>
                    <a:pt x="16" y="10"/>
                  </a:cubicBezTo>
                  <a:cubicBezTo>
                    <a:pt x="16" y="9"/>
                    <a:pt x="16" y="9"/>
                    <a:pt x="16" y="9"/>
                  </a:cubicBezTo>
                  <a:cubicBezTo>
                    <a:pt x="16" y="9"/>
                    <a:pt x="15" y="4"/>
                    <a:pt x="15" y="4"/>
                  </a:cubicBezTo>
                  <a:cubicBezTo>
                    <a:pt x="15" y="3"/>
                    <a:pt x="12" y="1"/>
                    <a:pt x="12" y="1"/>
                  </a:cubicBezTo>
                  <a:cubicBezTo>
                    <a:pt x="11" y="1"/>
                    <a:pt x="8" y="1"/>
                    <a:pt x="8" y="1"/>
                  </a:cubicBezTo>
                  <a:cubicBezTo>
                    <a:pt x="7" y="0"/>
                    <a:pt x="5" y="1"/>
                    <a:pt x="5" y="1"/>
                  </a:cubicBezTo>
                  <a:cubicBezTo>
                    <a:pt x="4" y="4"/>
                    <a:pt x="4" y="4"/>
                    <a:pt x="4" y="4"/>
                  </a:cubicBezTo>
                  <a:cubicBezTo>
                    <a:pt x="4" y="4"/>
                    <a:pt x="3" y="5"/>
                    <a:pt x="2" y="5"/>
                  </a:cubicBezTo>
                  <a:cubicBezTo>
                    <a:pt x="2" y="5"/>
                    <a:pt x="0" y="6"/>
                    <a:pt x="0" y="6"/>
                  </a:cubicBezTo>
                  <a:cubicBezTo>
                    <a:pt x="0" y="7"/>
                    <a:pt x="0" y="8"/>
                    <a:pt x="0" y="8"/>
                  </a:cubicBezTo>
                  <a:cubicBezTo>
                    <a:pt x="0" y="8"/>
                    <a:pt x="0" y="11"/>
                    <a:pt x="0" y="12"/>
                  </a:cubicBezTo>
                  <a:cubicBezTo>
                    <a:pt x="0" y="13"/>
                    <a:pt x="3" y="15"/>
                    <a:pt x="4" y="16"/>
                  </a:cubicBezTo>
                  <a:cubicBezTo>
                    <a:pt x="5" y="17"/>
                    <a:pt x="6" y="17"/>
                    <a:pt x="8" y="19"/>
                  </a:cubicBezTo>
                  <a:cubicBezTo>
                    <a:pt x="9" y="19"/>
                    <a:pt x="9" y="20"/>
                    <a:pt x="10" y="20"/>
                  </a:cubicBezTo>
                  <a:cubicBezTo>
                    <a:pt x="12" y="18"/>
                    <a:pt x="12" y="18"/>
                    <a:pt x="12" y="18"/>
                  </a:cubicBezTo>
                  <a:cubicBezTo>
                    <a:pt x="12" y="18"/>
                    <a:pt x="13" y="17"/>
                    <a:pt x="13" y="1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5" name="Freeform 112"/>
            <p:cNvSpPr>
              <a:spLocks/>
            </p:cNvSpPr>
            <p:nvPr/>
          </p:nvSpPr>
          <p:spPr bwMode="auto">
            <a:xfrm>
              <a:off x="6729066" y="3630762"/>
              <a:ext cx="146050" cy="131763"/>
            </a:xfrm>
            <a:custGeom>
              <a:avLst/>
              <a:gdLst>
                <a:gd name="T0" fmla="*/ 10 w 32"/>
                <a:gd name="T1" fmla="*/ 26 h 29"/>
                <a:gd name="T2" fmla="*/ 13 w 32"/>
                <a:gd name="T3" fmla="*/ 25 h 29"/>
                <a:gd name="T4" fmla="*/ 18 w 32"/>
                <a:gd name="T5" fmla="*/ 25 h 29"/>
                <a:gd name="T6" fmla="*/ 21 w 32"/>
                <a:gd name="T7" fmla="*/ 25 h 29"/>
                <a:gd name="T8" fmla="*/ 21 w 32"/>
                <a:gd name="T9" fmla="*/ 24 h 29"/>
                <a:gd name="T10" fmla="*/ 21 w 32"/>
                <a:gd name="T11" fmla="*/ 25 h 29"/>
                <a:gd name="T12" fmla="*/ 21 w 32"/>
                <a:gd name="T13" fmla="*/ 25 h 29"/>
                <a:gd name="T14" fmla="*/ 22 w 32"/>
                <a:gd name="T15" fmla="*/ 26 h 29"/>
                <a:gd name="T16" fmla="*/ 24 w 32"/>
                <a:gd name="T17" fmla="*/ 26 h 29"/>
                <a:gd name="T18" fmla="*/ 24 w 32"/>
                <a:gd name="T19" fmla="*/ 27 h 29"/>
                <a:gd name="T20" fmla="*/ 26 w 32"/>
                <a:gd name="T21" fmla="*/ 27 h 29"/>
                <a:gd name="T22" fmla="*/ 30 w 32"/>
                <a:gd name="T23" fmla="*/ 27 h 29"/>
                <a:gd name="T24" fmla="*/ 32 w 32"/>
                <a:gd name="T25" fmla="*/ 27 h 29"/>
                <a:gd name="T26" fmla="*/ 32 w 32"/>
                <a:gd name="T27" fmla="*/ 22 h 29"/>
                <a:gd name="T28" fmla="*/ 31 w 32"/>
                <a:gd name="T29" fmla="*/ 22 h 29"/>
                <a:gd name="T30" fmla="*/ 30 w 32"/>
                <a:gd name="T31" fmla="*/ 22 h 29"/>
                <a:gd name="T32" fmla="*/ 30 w 32"/>
                <a:gd name="T33" fmla="*/ 21 h 29"/>
                <a:gd name="T34" fmla="*/ 29 w 32"/>
                <a:gd name="T35" fmla="*/ 20 h 29"/>
                <a:gd name="T36" fmla="*/ 29 w 32"/>
                <a:gd name="T37" fmla="*/ 18 h 29"/>
                <a:gd name="T38" fmla="*/ 29 w 32"/>
                <a:gd name="T39" fmla="*/ 14 h 29"/>
                <a:gd name="T40" fmla="*/ 28 w 32"/>
                <a:gd name="T41" fmla="*/ 12 h 29"/>
                <a:gd name="T42" fmla="*/ 27 w 32"/>
                <a:gd name="T43" fmla="*/ 12 h 29"/>
                <a:gd name="T44" fmla="*/ 26 w 32"/>
                <a:gd name="T45" fmla="*/ 11 h 29"/>
                <a:gd name="T46" fmla="*/ 23 w 32"/>
                <a:gd name="T47" fmla="*/ 6 h 29"/>
                <a:gd name="T48" fmla="*/ 19 w 32"/>
                <a:gd name="T49" fmla="*/ 2 h 29"/>
                <a:gd name="T50" fmla="*/ 15 w 32"/>
                <a:gd name="T51" fmla="*/ 0 h 29"/>
                <a:gd name="T52" fmla="*/ 12 w 32"/>
                <a:gd name="T53" fmla="*/ 1 h 29"/>
                <a:gd name="T54" fmla="*/ 9 w 32"/>
                <a:gd name="T55" fmla="*/ 1 h 29"/>
                <a:gd name="T56" fmla="*/ 6 w 32"/>
                <a:gd name="T57" fmla="*/ 1 h 29"/>
                <a:gd name="T58" fmla="*/ 5 w 32"/>
                <a:gd name="T59" fmla="*/ 3 h 29"/>
                <a:gd name="T60" fmla="*/ 2 w 32"/>
                <a:gd name="T61" fmla="*/ 10 h 29"/>
                <a:gd name="T62" fmla="*/ 1 w 32"/>
                <a:gd name="T63" fmla="*/ 14 h 29"/>
                <a:gd name="T64" fmla="*/ 1 w 32"/>
                <a:gd name="T65" fmla="*/ 18 h 29"/>
                <a:gd name="T66" fmla="*/ 0 w 32"/>
                <a:gd name="T67" fmla="*/ 21 h 29"/>
                <a:gd name="T68" fmla="*/ 0 w 32"/>
                <a:gd name="T69" fmla="*/ 24 h 29"/>
                <a:gd name="T70" fmla="*/ 3 w 32"/>
                <a:gd name="T71" fmla="*/ 28 h 29"/>
                <a:gd name="T72" fmla="*/ 3 w 32"/>
                <a:gd name="T73" fmla="*/ 29 h 29"/>
                <a:gd name="T74" fmla="*/ 6 w 32"/>
                <a:gd name="T75" fmla="*/ 27 h 29"/>
                <a:gd name="T76" fmla="*/ 10 w 32"/>
                <a:gd name="T7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29">
                  <a:moveTo>
                    <a:pt x="10" y="26"/>
                  </a:moveTo>
                  <a:cubicBezTo>
                    <a:pt x="10" y="26"/>
                    <a:pt x="13" y="25"/>
                    <a:pt x="13" y="25"/>
                  </a:cubicBezTo>
                  <a:cubicBezTo>
                    <a:pt x="14" y="25"/>
                    <a:pt x="18" y="25"/>
                    <a:pt x="18" y="25"/>
                  </a:cubicBezTo>
                  <a:cubicBezTo>
                    <a:pt x="21" y="25"/>
                    <a:pt x="21" y="25"/>
                    <a:pt x="21" y="25"/>
                  </a:cubicBezTo>
                  <a:cubicBezTo>
                    <a:pt x="21" y="24"/>
                    <a:pt x="21" y="24"/>
                    <a:pt x="21" y="24"/>
                  </a:cubicBezTo>
                  <a:cubicBezTo>
                    <a:pt x="21" y="25"/>
                    <a:pt x="21" y="25"/>
                    <a:pt x="21" y="25"/>
                  </a:cubicBezTo>
                  <a:cubicBezTo>
                    <a:pt x="21" y="25"/>
                    <a:pt x="21" y="25"/>
                    <a:pt x="21" y="25"/>
                  </a:cubicBezTo>
                  <a:cubicBezTo>
                    <a:pt x="22" y="26"/>
                    <a:pt x="22" y="26"/>
                    <a:pt x="22" y="26"/>
                  </a:cubicBezTo>
                  <a:cubicBezTo>
                    <a:pt x="24" y="26"/>
                    <a:pt x="24" y="26"/>
                    <a:pt x="24" y="26"/>
                  </a:cubicBezTo>
                  <a:cubicBezTo>
                    <a:pt x="24" y="27"/>
                    <a:pt x="24" y="27"/>
                    <a:pt x="24" y="27"/>
                  </a:cubicBezTo>
                  <a:cubicBezTo>
                    <a:pt x="26" y="27"/>
                    <a:pt x="26" y="27"/>
                    <a:pt x="26" y="27"/>
                  </a:cubicBezTo>
                  <a:cubicBezTo>
                    <a:pt x="30" y="27"/>
                    <a:pt x="30" y="27"/>
                    <a:pt x="30" y="27"/>
                  </a:cubicBezTo>
                  <a:cubicBezTo>
                    <a:pt x="32" y="27"/>
                    <a:pt x="32" y="27"/>
                    <a:pt x="32" y="27"/>
                  </a:cubicBezTo>
                  <a:cubicBezTo>
                    <a:pt x="32" y="22"/>
                    <a:pt x="32" y="22"/>
                    <a:pt x="32" y="22"/>
                  </a:cubicBezTo>
                  <a:cubicBezTo>
                    <a:pt x="31" y="22"/>
                    <a:pt x="31" y="22"/>
                    <a:pt x="31" y="22"/>
                  </a:cubicBezTo>
                  <a:cubicBezTo>
                    <a:pt x="30" y="22"/>
                    <a:pt x="30" y="22"/>
                    <a:pt x="30" y="22"/>
                  </a:cubicBezTo>
                  <a:cubicBezTo>
                    <a:pt x="30" y="21"/>
                    <a:pt x="30" y="21"/>
                    <a:pt x="30" y="21"/>
                  </a:cubicBezTo>
                  <a:cubicBezTo>
                    <a:pt x="29" y="20"/>
                    <a:pt x="29" y="20"/>
                    <a:pt x="29" y="20"/>
                  </a:cubicBezTo>
                  <a:cubicBezTo>
                    <a:pt x="29" y="18"/>
                    <a:pt x="29" y="18"/>
                    <a:pt x="29" y="18"/>
                  </a:cubicBezTo>
                  <a:cubicBezTo>
                    <a:pt x="29" y="14"/>
                    <a:pt x="29" y="14"/>
                    <a:pt x="29" y="14"/>
                  </a:cubicBezTo>
                  <a:cubicBezTo>
                    <a:pt x="28" y="12"/>
                    <a:pt x="28" y="12"/>
                    <a:pt x="28" y="12"/>
                  </a:cubicBezTo>
                  <a:cubicBezTo>
                    <a:pt x="27" y="12"/>
                    <a:pt x="27" y="12"/>
                    <a:pt x="27" y="12"/>
                  </a:cubicBezTo>
                  <a:cubicBezTo>
                    <a:pt x="26" y="11"/>
                    <a:pt x="26" y="11"/>
                    <a:pt x="26" y="11"/>
                  </a:cubicBezTo>
                  <a:cubicBezTo>
                    <a:pt x="23" y="6"/>
                    <a:pt x="23" y="6"/>
                    <a:pt x="23" y="6"/>
                  </a:cubicBezTo>
                  <a:cubicBezTo>
                    <a:pt x="19" y="2"/>
                    <a:pt x="19" y="2"/>
                    <a:pt x="19" y="2"/>
                  </a:cubicBezTo>
                  <a:cubicBezTo>
                    <a:pt x="15" y="0"/>
                    <a:pt x="15" y="0"/>
                    <a:pt x="15" y="0"/>
                  </a:cubicBezTo>
                  <a:cubicBezTo>
                    <a:pt x="12" y="1"/>
                    <a:pt x="12" y="1"/>
                    <a:pt x="12" y="1"/>
                  </a:cubicBezTo>
                  <a:cubicBezTo>
                    <a:pt x="9" y="1"/>
                    <a:pt x="9" y="1"/>
                    <a:pt x="9" y="1"/>
                  </a:cubicBezTo>
                  <a:cubicBezTo>
                    <a:pt x="6" y="1"/>
                    <a:pt x="6" y="1"/>
                    <a:pt x="6" y="1"/>
                  </a:cubicBezTo>
                  <a:cubicBezTo>
                    <a:pt x="6" y="2"/>
                    <a:pt x="6" y="3"/>
                    <a:pt x="5" y="3"/>
                  </a:cubicBezTo>
                  <a:cubicBezTo>
                    <a:pt x="4" y="5"/>
                    <a:pt x="2" y="10"/>
                    <a:pt x="2" y="10"/>
                  </a:cubicBezTo>
                  <a:cubicBezTo>
                    <a:pt x="2" y="10"/>
                    <a:pt x="1" y="12"/>
                    <a:pt x="1" y="14"/>
                  </a:cubicBezTo>
                  <a:cubicBezTo>
                    <a:pt x="1" y="15"/>
                    <a:pt x="1" y="16"/>
                    <a:pt x="1" y="18"/>
                  </a:cubicBezTo>
                  <a:cubicBezTo>
                    <a:pt x="1" y="20"/>
                    <a:pt x="1" y="18"/>
                    <a:pt x="0" y="21"/>
                  </a:cubicBezTo>
                  <a:cubicBezTo>
                    <a:pt x="0" y="25"/>
                    <a:pt x="0" y="21"/>
                    <a:pt x="0" y="24"/>
                  </a:cubicBezTo>
                  <a:cubicBezTo>
                    <a:pt x="0" y="26"/>
                    <a:pt x="3" y="28"/>
                    <a:pt x="3" y="28"/>
                  </a:cubicBezTo>
                  <a:cubicBezTo>
                    <a:pt x="3" y="28"/>
                    <a:pt x="3" y="28"/>
                    <a:pt x="3" y="29"/>
                  </a:cubicBezTo>
                  <a:cubicBezTo>
                    <a:pt x="4" y="28"/>
                    <a:pt x="6" y="28"/>
                    <a:pt x="6" y="27"/>
                  </a:cubicBezTo>
                  <a:cubicBezTo>
                    <a:pt x="7" y="27"/>
                    <a:pt x="9" y="26"/>
                    <a:pt x="10" y="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6" name="Freeform 113"/>
            <p:cNvSpPr>
              <a:spLocks/>
            </p:cNvSpPr>
            <p:nvPr/>
          </p:nvSpPr>
          <p:spPr bwMode="auto">
            <a:xfrm>
              <a:off x="7157691" y="3794274"/>
              <a:ext cx="49213" cy="149225"/>
            </a:xfrm>
            <a:custGeom>
              <a:avLst/>
              <a:gdLst>
                <a:gd name="T0" fmla="*/ 11 w 11"/>
                <a:gd name="T1" fmla="*/ 25 h 33"/>
                <a:gd name="T2" fmla="*/ 11 w 11"/>
                <a:gd name="T3" fmla="*/ 21 h 33"/>
                <a:gd name="T4" fmla="*/ 10 w 11"/>
                <a:gd name="T5" fmla="*/ 16 h 33"/>
                <a:gd name="T6" fmla="*/ 10 w 11"/>
                <a:gd name="T7" fmla="*/ 11 h 33"/>
                <a:gd name="T8" fmla="*/ 9 w 11"/>
                <a:gd name="T9" fmla="*/ 6 h 33"/>
                <a:gd name="T10" fmla="*/ 7 w 11"/>
                <a:gd name="T11" fmla="*/ 4 h 33"/>
                <a:gd name="T12" fmla="*/ 6 w 11"/>
                <a:gd name="T13" fmla="*/ 1 h 33"/>
                <a:gd name="T14" fmla="*/ 7 w 11"/>
                <a:gd name="T15" fmla="*/ 0 h 33"/>
                <a:gd name="T16" fmla="*/ 4 w 11"/>
                <a:gd name="T17" fmla="*/ 0 h 33"/>
                <a:gd name="T18" fmla="*/ 1 w 11"/>
                <a:gd name="T19" fmla="*/ 0 h 33"/>
                <a:gd name="T20" fmla="*/ 0 w 11"/>
                <a:gd name="T21" fmla="*/ 0 h 33"/>
                <a:gd name="T22" fmla="*/ 0 w 11"/>
                <a:gd name="T23" fmla="*/ 4 h 33"/>
                <a:gd name="T24" fmla="*/ 2 w 11"/>
                <a:gd name="T25" fmla="*/ 4 h 33"/>
                <a:gd name="T26" fmla="*/ 3 w 11"/>
                <a:gd name="T27" fmla="*/ 4 h 33"/>
                <a:gd name="T28" fmla="*/ 3 w 11"/>
                <a:gd name="T29" fmla="*/ 7 h 33"/>
                <a:gd name="T30" fmla="*/ 4 w 11"/>
                <a:gd name="T31" fmla="*/ 9 h 33"/>
                <a:gd name="T32" fmla="*/ 4 w 11"/>
                <a:gd name="T33" fmla="*/ 13 h 33"/>
                <a:gd name="T34" fmla="*/ 4 w 11"/>
                <a:gd name="T35" fmla="*/ 15 h 33"/>
                <a:gd name="T36" fmla="*/ 4 w 11"/>
                <a:gd name="T37" fmla="*/ 19 h 33"/>
                <a:gd name="T38" fmla="*/ 4 w 11"/>
                <a:gd name="T39" fmla="*/ 25 h 33"/>
                <a:gd name="T40" fmla="*/ 5 w 11"/>
                <a:gd name="T41" fmla="*/ 28 h 33"/>
                <a:gd name="T42" fmla="*/ 7 w 11"/>
                <a:gd name="T43" fmla="*/ 30 h 33"/>
                <a:gd name="T44" fmla="*/ 8 w 11"/>
                <a:gd name="T45" fmla="*/ 33 h 33"/>
                <a:gd name="T46" fmla="*/ 10 w 11"/>
                <a:gd name="T47" fmla="*/ 31 h 33"/>
                <a:gd name="T48" fmla="*/ 11 w 11"/>
                <a:gd name="T49" fmla="*/ 31 h 33"/>
                <a:gd name="T50" fmla="*/ 11 w 11"/>
                <a:gd name="T51" fmla="*/ 29 h 33"/>
                <a:gd name="T52" fmla="*/ 11 w 11"/>
                <a:gd name="T5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3">
                  <a:moveTo>
                    <a:pt x="11" y="25"/>
                  </a:moveTo>
                  <a:cubicBezTo>
                    <a:pt x="11" y="25"/>
                    <a:pt x="11" y="21"/>
                    <a:pt x="11" y="21"/>
                  </a:cubicBezTo>
                  <a:cubicBezTo>
                    <a:pt x="11" y="21"/>
                    <a:pt x="10" y="16"/>
                    <a:pt x="10" y="16"/>
                  </a:cubicBezTo>
                  <a:cubicBezTo>
                    <a:pt x="10" y="11"/>
                    <a:pt x="10" y="11"/>
                    <a:pt x="10" y="11"/>
                  </a:cubicBezTo>
                  <a:cubicBezTo>
                    <a:pt x="9" y="6"/>
                    <a:pt x="9" y="6"/>
                    <a:pt x="9" y="6"/>
                  </a:cubicBezTo>
                  <a:cubicBezTo>
                    <a:pt x="7" y="4"/>
                    <a:pt x="7" y="4"/>
                    <a:pt x="7" y="4"/>
                  </a:cubicBezTo>
                  <a:cubicBezTo>
                    <a:pt x="6" y="1"/>
                    <a:pt x="6" y="1"/>
                    <a:pt x="6" y="1"/>
                  </a:cubicBezTo>
                  <a:cubicBezTo>
                    <a:pt x="7" y="0"/>
                    <a:pt x="7" y="0"/>
                    <a:pt x="7" y="0"/>
                  </a:cubicBezTo>
                  <a:cubicBezTo>
                    <a:pt x="4" y="0"/>
                    <a:pt x="4" y="0"/>
                    <a:pt x="4" y="0"/>
                  </a:cubicBezTo>
                  <a:cubicBezTo>
                    <a:pt x="1" y="0"/>
                    <a:pt x="1" y="0"/>
                    <a:pt x="1" y="0"/>
                  </a:cubicBezTo>
                  <a:cubicBezTo>
                    <a:pt x="1" y="0"/>
                    <a:pt x="1" y="0"/>
                    <a:pt x="0" y="0"/>
                  </a:cubicBezTo>
                  <a:cubicBezTo>
                    <a:pt x="0" y="4"/>
                    <a:pt x="0" y="4"/>
                    <a:pt x="0" y="4"/>
                  </a:cubicBezTo>
                  <a:cubicBezTo>
                    <a:pt x="2" y="4"/>
                    <a:pt x="2" y="4"/>
                    <a:pt x="2" y="4"/>
                  </a:cubicBezTo>
                  <a:cubicBezTo>
                    <a:pt x="3" y="4"/>
                    <a:pt x="3" y="4"/>
                    <a:pt x="3" y="4"/>
                  </a:cubicBezTo>
                  <a:cubicBezTo>
                    <a:pt x="3" y="7"/>
                    <a:pt x="3" y="7"/>
                    <a:pt x="3" y="7"/>
                  </a:cubicBezTo>
                  <a:cubicBezTo>
                    <a:pt x="4" y="9"/>
                    <a:pt x="4" y="9"/>
                    <a:pt x="4" y="9"/>
                  </a:cubicBezTo>
                  <a:cubicBezTo>
                    <a:pt x="4" y="9"/>
                    <a:pt x="4" y="12"/>
                    <a:pt x="4" y="13"/>
                  </a:cubicBezTo>
                  <a:cubicBezTo>
                    <a:pt x="4" y="13"/>
                    <a:pt x="4" y="15"/>
                    <a:pt x="4" y="15"/>
                  </a:cubicBezTo>
                  <a:cubicBezTo>
                    <a:pt x="4" y="19"/>
                    <a:pt x="4" y="19"/>
                    <a:pt x="4" y="19"/>
                  </a:cubicBezTo>
                  <a:cubicBezTo>
                    <a:pt x="4" y="25"/>
                    <a:pt x="4" y="25"/>
                    <a:pt x="4" y="25"/>
                  </a:cubicBezTo>
                  <a:cubicBezTo>
                    <a:pt x="5" y="28"/>
                    <a:pt x="5" y="28"/>
                    <a:pt x="5" y="28"/>
                  </a:cubicBezTo>
                  <a:cubicBezTo>
                    <a:pt x="7" y="30"/>
                    <a:pt x="7" y="30"/>
                    <a:pt x="7" y="30"/>
                  </a:cubicBezTo>
                  <a:cubicBezTo>
                    <a:pt x="8" y="33"/>
                    <a:pt x="8" y="33"/>
                    <a:pt x="8" y="33"/>
                  </a:cubicBezTo>
                  <a:cubicBezTo>
                    <a:pt x="10" y="33"/>
                    <a:pt x="10" y="31"/>
                    <a:pt x="10" y="31"/>
                  </a:cubicBezTo>
                  <a:cubicBezTo>
                    <a:pt x="10" y="31"/>
                    <a:pt x="10" y="31"/>
                    <a:pt x="11" y="31"/>
                  </a:cubicBezTo>
                  <a:cubicBezTo>
                    <a:pt x="11" y="29"/>
                    <a:pt x="11" y="29"/>
                    <a:pt x="11" y="29"/>
                  </a:cubicBezTo>
                  <a:lnTo>
                    <a:pt x="11" y="2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7" name="Freeform 114"/>
            <p:cNvSpPr>
              <a:spLocks/>
            </p:cNvSpPr>
            <p:nvPr/>
          </p:nvSpPr>
          <p:spPr bwMode="auto">
            <a:xfrm>
              <a:off x="7379941" y="3738712"/>
              <a:ext cx="195263" cy="323850"/>
            </a:xfrm>
            <a:custGeom>
              <a:avLst/>
              <a:gdLst>
                <a:gd name="T0" fmla="*/ 14 w 43"/>
                <a:gd name="T1" fmla="*/ 68 h 71"/>
                <a:gd name="T2" fmla="*/ 16 w 43"/>
                <a:gd name="T3" fmla="*/ 68 h 71"/>
                <a:gd name="T4" fmla="*/ 16 w 43"/>
                <a:gd name="T5" fmla="*/ 67 h 71"/>
                <a:gd name="T6" fmla="*/ 16 w 43"/>
                <a:gd name="T7" fmla="*/ 68 h 71"/>
                <a:gd name="T8" fmla="*/ 19 w 43"/>
                <a:gd name="T9" fmla="*/ 67 h 71"/>
                <a:gd name="T10" fmla="*/ 25 w 43"/>
                <a:gd name="T11" fmla="*/ 67 h 71"/>
                <a:gd name="T12" fmla="*/ 27 w 43"/>
                <a:gd name="T13" fmla="*/ 68 h 71"/>
                <a:gd name="T14" fmla="*/ 27 w 43"/>
                <a:gd name="T15" fmla="*/ 67 h 71"/>
                <a:gd name="T16" fmla="*/ 27 w 43"/>
                <a:gd name="T17" fmla="*/ 68 h 71"/>
                <a:gd name="T18" fmla="*/ 29 w 43"/>
                <a:gd name="T19" fmla="*/ 68 h 71"/>
                <a:gd name="T20" fmla="*/ 34 w 43"/>
                <a:gd name="T21" fmla="*/ 68 h 71"/>
                <a:gd name="T22" fmla="*/ 38 w 43"/>
                <a:gd name="T23" fmla="*/ 70 h 71"/>
                <a:gd name="T24" fmla="*/ 41 w 43"/>
                <a:gd name="T25" fmla="*/ 71 h 71"/>
                <a:gd name="T26" fmla="*/ 42 w 43"/>
                <a:gd name="T27" fmla="*/ 69 h 71"/>
                <a:gd name="T28" fmla="*/ 43 w 43"/>
                <a:gd name="T29" fmla="*/ 65 h 71"/>
                <a:gd name="T30" fmla="*/ 42 w 43"/>
                <a:gd name="T31" fmla="*/ 65 h 71"/>
                <a:gd name="T32" fmla="*/ 43 w 43"/>
                <a:gd name="T33" fmla="*/ 65 h 71"/>
                <a:gd name="T34" fmla="*/ 43 w 43"/>
                <a:gd name="T35" fmla="*/ 65 h 71"/>
                <a:gd name="T36" fmla="*/ 41 w 43"/>
                <a:gd name="T37" fmla="*/ 61 h 71"/>
                <a:gd name="T38" fmla="*/ 36 w 43"/>
                <a:gd name="T39" fmla="*/ 56 h 71"/>
                <a:gd name="T40" fmla="*/ 35 w 43"/>
                <a:gd name="T41" fmla="*/ 53 h 71"/>
                <a:gd name="T42" fmla="*/ 34 w 43"/>
                <a:gd name="T43" fmla="*/ 48 h 71"/>
                <a:gd name="T44" fmla="*/ 34 w 43"/>
                <a:gd name="T45" fmla="*/ 43 h 71"/>
                <a:gd name="T46" fmla="*/ 36 w 43"/>
                <a:gd name="T47" fmla="*/ 38 h 71"/>
                <a:gd name="T48" fmla="*/ 38 w 43"/>
                <a:gd name="T49" fmla="*/ 36 h 71"/>
                <a:gd name="T50" fmla="*/ 39 w 43"/>
                <a:gd name="T51" fmla="*/ 34 h 71"/>
                <a:gd name="T52" fmla="*/ 38 w 43"/>
                <a:gd name="T53" fmla="*/ 34 h 71"/>
                <a:gd name="T54" fmla="*/ 38 w 43"/>
                <a:gd name="T55" fmla="*/ 30 h 71"/>
                <a:gd name="T56" fmla="*/ 34 w 43"/>
                <a:gd name="T57" fmla="*/ 26 h 71"/>
                <a:gd name="T58" fmla="*/ 31 w 43"/>
                <a:gd name="T59" fmla="*/ 22 h 71"/>
                <a:gd name="T60" fmla="*/ 33 w 43"/>
                <a:gd name="T61" fmla="*/ 19 h 71"/>
                <a:gd name="T62" fmla="*/ 38 w 43"/>
                <a:gd name="T63" fmla="*/ 18 h 71"/>
                <a:gd name="T64" fmla="*/ 38 w 43"/>
                <a:gd name="T65" fmla="*/ 17 h 71"/>
                <a:gd name="T66" fmla="*/ 36 w 43"/>
                <a:gd name="T67" fmla="*/ 10 h 71"/>
                <a:gd name="T68" fmla="*/ 36 w 43"/>
                <a:gd name="T69" fmla="*/ 6 h 71"/>
                <a:gd name="T70" fmla="*/ 34 w 43"/>
                <a:gd name="T71" fmla="*/ 2 h 71"/>
                <a:gd name="T72" fmla="*/ 33 w 43"/>
                <a:gd name="T73" fmla="*/ 0 h 71"/>
                <a:gd name="T74" fmla="*/ 34 w 43"/>
                <a:gd name="T75" fmla="*/ 4 h 71"/>
                <a:gd name="T76" fmla="*/ 33 w 43"/>
                <a:gd name="T77" fmla="*/ 9 h 71"/>
                <a:gd name="T78" fmla="*/ 30 w 43"/>
                <a:gd name="T79" fmla="*/ 11 h 71"/>
                <a:gd name="T80" fmla="*/ 27 w 43"/>
                <a:gd name="T81" fmla="*/ 15 h 71"/>
                <a:gd name="T82" fmla="*/ 26 w 43"/>
                <a:gd name="T83" fmla="*/ 19 h 71"/>
                <a:gd name="T84" fmla="*/ 24 w 43"/>
                <a:gd name="T85" fmla="*/ 24 h 71"/>
                <a:gd name="T86" fmla="*/ 21 w 43"/>
                <a:gd name="T87" fmla="*/ 28 h 71"/>
                <a:gd name="T88" fmla="*/ 19 w 43"/>
                <a:gd name="T89" fmla="*/ 33 h 71"/>
                <a:gd name="T90" fmla="*/ 17 w 43"/>
                <a:gd name="T91" fmla="*/ 39 h 71"/>
                <a:gd name="T92" fmla="*/ 15 w 43"/>
                <a:gd name="T93" fmla="*/ 40 h 71"/>
                <a:gd name="T94" fmla="*/ 11 w 43"/>
                <a:gd name="T95" fmla="*/ 37 h 71"/>
                <a:gd name="T96" fmla="*/ 6 w 43"/>
                <a:gd name="T97" fmla="*/ 40 h 71"/>
                <a:gd name="T98" fmla="*/ 2 w 43"/>
                <a:gd name="T99" fmla="*/ 44 h 71"/>
                <a:gd name="T100" fmla="*/ 1 w 43"/>
                <a:gd name="T101" fmla="*/ 48 h 71"/>
                <a:gd name="T102" fmla="*/ 0 w 43"/>
                <a:gd name="T103" fmla="*/ 52 h 71"/>
                <a:gd name="T104" fmla="*/ 3 w 43"/>
                <a:gd name="T105" fmla="*/ 55 h 71"/>
                <a:gd name="T106" fmla="*/ 7 w 43"/>
                <a:gd name="T107" fmla="*/ 61 h 71"/>
                <a:gd name="T108" fmla="*/ 7 w 43"/>
                <a:gd name="T109" fmla="*/ 68 h 71"/>
                <a:gd name="T110" fmla="*/ 14 w 43"/>
                <a:gd name="T111"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1">
                  <a:moveTo>
                    <a:pt x="14" y="68"/>
                  </a:moveTo>
                  <a:cubicBezTo>
                    <a:pt x="15" y="68"/>
                    <a:pt x="15" y="68"/>
                    <a:pt x="16" y="68"/>
                  </a:cubicBezTo>
                  <a:cubicBezTo>
                    <a:pt x="16" y="67"/>
                    <a:pt x="16" y="67"/>
                    <a:pt x="16" y="67"/>
                  </a:cubicBezTo>
                  <a:cubicBezTo>
                    <a:pt x="16" y="68"/>
                    <a:pt x="16" y="68"/>
                    <a:pt x="16" y="68"/>
                  </a:cubicBezTo>
                  <a:cubicBezTo>
                    <a:pt x="16" y="67"/>
                    <a:pt x="17" y="67"/>
                    <a:pt x="19" y="67"/>
                  </a:cubicBezTo>
                  <a:cubicBezTo>
                    <a:pt x="21" y="67"/>
                    <a:pt x="23" y="66"/>
                    <a:pt x="25" y="67"/>
                  </a:cubicBezTo>
                  <a:cubicBezTo>
                    <a:pt x="27" y="68"/>
                    <a:pt x="27" y="68"/>
                    <a:pt x="27" y="68"/>
                  </a:cubicBezTo>
                  <a:cubicBezTo>
                    <a:pt x="27" y="68"/>
                    <a:pt x="27" y="67"/>
                    <a:pt x="27" y="67"/>
                  </a:cubicBezTo>
                  <a:cubicBezTo>
                    <a:pt x="27" y="67"/>
                    <a:pt x="27" y="68"/>
                    <a:pt x="27" y="68"/>
                  </a:cubicBezTo>
                  <a:cubicBezTo>
                    <a:pt x="27" y="68"/>
                    <a:pt x="27" y="68"/>
                    <a:pt x="29" y="68"/>
                  </a:cubicBezTo>
                  <a:cubicBezTo>
                    <a:pt x="33" y="68"/>
                    <a:pt x="33" y="67"/>
                    <a:pt x="34" y="68"/>
                  </a:cubicBezTo>
                  <a:cubicBezTo>
                    <a:pt x="36" y="69"/>
                    <a:pt x="35" y="70"/>
                    <a:pt x="38" y="70"/>
                  </a:cubicBezTo>
                  <a:cubicBezTo>
                    <a:pt x="41" y="69"/>
                    <a:pt x="41" y="70"/>
                    <a:pt x="41" y="71"/>
                  </a:cubicBezTo>
                  <a:cubicBezTo>
                    <a:pt x="42" y="71"/>
                    <a:pt x="42" y="70"/>
                    <a:pt x="42" y="69"/>
                  </a:cubicBezTo>
                  <a:cubicBezTo>
                    <a:pt x="43" y="67"/>
                    <a:pt x="43" y="67"/>
                    <a:pt x="43" y="65"/>
                  </a:cubicBezTo>
                  <a:cubicBezTo>
                    <a:pt x="42" y="65"/>
                    <a:pt x="42" y="65"/>
                    <a:pt x="42" y="65"/>
                  </a:cubicBezTo>
                  <a:cubicBezTo>
                    <a:pt x="43" y="65"/>
                    <a:pt x="43" y="65"/>
                    <a:pt x="43" y="65"/>
                  </a:cubicBezTo>
                  <a:cubicBezTo>
                    <a:pt x="43" y="65"/>
                    <a:pt x="43" y="65"/>
                    <a:pt x="43" y="65"/>
                  </a:cubicBezTo>
                  <a:cubicBezTo>
                    <a:pt x="42" y="63"/>
                    <a:pt x="42" y="63"/>
                    <a:pt x="41" y="61"/>
                  </a:cubicBezTo>
                  <a:cubicBezTo>
                    <a:pt x="39" y="60"/>
                    <a:pt x="37" y="58"/>
                    <a:pt x="36" y="56"/>
                  </a:cubicBezTo>
                  <a:cubicBezTo>
                    <a:pt x="36" y="54"/>
                    <a:pt x="36" y="56"/>
                    <a:pt x="35" y="53"/>
                  </a:cubicBezTo>
                  <a:cubicBezTo>
                    <a:pt x="35" y="51"/>
                    <a:pt x="34" y="50"/>
                    <a:pt x="34" y="48"/>
                  </a:cubicBezTo>
                  <a:cubicBezTo>
                    <a:pt x="34" y="46"/>
                    <a:pt x="33" y="45"/>
                    <a:pt x="34" y="43"/>
                  </a:cubicBezTo>
                  <a:cubicBezTo>
                    <a:pt x="35" y="42"/>
                    <a:pt x="35" y="39"/>
                    <a:pt x="36" y="38"/>
                  </a:cubicBezTo>
                  <a:cubicBezTo>
                    <a:pt x="37" y="37"/>
                    <a:pt x="37" y="36"/>
                    <a:pt x="38" y="36"/>
                  </a:cubicBezTo>
                  <a:cubicBezTo>
                    <a:pt x="38" y="35"/>
                    <a:pt x="39" y="34"/>
                    <a:pt x="39" y="34"/>
                  </a:cubicBezTo>
                  <a:cubicBezTo>
                    <a:pt x="38" y="34"/>
                    <a:pt x="38" y="34"/>
                    <a:pt x="38" y="34"/>
                  </a:cubicBezTo>
                  <a:cubicBezTo>
                    <a:pt x="38" y="33"/>
                    <a:pt x="38" y="31"/>
                    <a:pt x="38" y="30"/>
                  </a:cubicBezTo>
                  <a:cubicBezTo>
                    <a:pt x="37" y="29"/>
                    <a:pt x="35" y="28"/>
                    <a:pt x="34" y="26"/>
                  </a:cubicBezTo>
                  <a:cubicBezTo>
                    <a:pt x="33" y="24"/>
                    <a:pt x="31" y="23"/>
                    <a:pt x="31" y="22"/>
                  </a:cubicBezTo>
                  <a:cubicBezTo>
                    <a:pt x="30" y="20"/>
                    <a:pt x="30" y="18"/>
                    <a:pt x="33" y="19"/>
                  </a:cubicBezTo>
                  <a:cubicBezTo>
                    <a:pt x="35" y="19"/>
                    <a:pt x="37" y="19"/>
                    <a:pt x="38" y="18"/>
                  </a:cubicBezTo>
                  <a:cubicBezTo>
                    <a:pt x="39" y="18"/>
                    <a:pt x="39" y="18"/>
                    <a:pt x="38" y="17"/>
                  </a:cubicBezTo>
                  <a:cubicBezTo>
                    <a:pt x="37" y="15"/>
                    <a:pt x="36" y="12"/>
                    <a:pt x="36" y="10"/>
                  </a:cubicBezTo>
                  <a:cubicBezTo>
                    <a:pt x="36" y="8"/>
                    <a:pt x="37" y="8"/>
                    <a:pt x="36" y="6"/>
                  </a:cubicBezTo>
                  <a:cubicBezTo>
                    <a:pt x="35" y="4"/>
                    <a:pt x="35" y="3"/>
                    <a:pt x="34" y="2"/>
                  </a:cubicBezTo>
                  <a:cubicBezTo>
                    <a:pt x="34" y="1"/>
                    <a:pt x="34" y="1"/>
                    <a:pt x="33" y="0"/>
                  </a:cubicBezTo>
                  <a:cubicBezTo>
                    <a:pt x="33" y="1"/>
                    <a:pt x="34" y="3"/>
                    <a:pt x="34" y="4"/>
                  </a:cubicBezTo>
                  <a:cubicBezTo>
                    <a:pt x="34" y="6"/>
                    <a:pt x="34" y="7"/>
                    <a:pt x="33" y="9"/>
                  </a:cubicBezTo>
                  <a:cubicBezTo>
                    <a:pt x="33" y="10"/>
                    <a:pt x="32" y="9"/>
                    <a:pt x="30" y="11"/>
                  </a:cubicBezTo>
                  <a:cubicBezTo>
                    <a:pt x="28" y="13"/>
                    <a:pt x="27" y="14"/>
                    <a:pt x="27" y="15"/>
                  </a:cubicBezTo>
                  <a:cubicBezTo>
                    <a:pt x="27" y="16"/>
                    <a:pt x="27" y="17"/>
                    <a:pt x="26" y="19"/>
                  </a:cubicBezTo>
                  <a:cubicBezTo>
                    <a:pt x="26" y="22"/>
                    <a:pt x="24" y="21"/>
                    <a:pt x="24" y="24"/>
                  </a:cubicBezTo>
                  <a:cubicBezTo>
                    <a:pt x="23" y="27"/>
                    <a:pt x="22" y="27"/>
                    <a:pt x="21" y="28"/>
                  </a:cubicBezTo>
                  <a:cubicBezTo>
                    <a:pt x="20" y="28"/>
                    <a:pt x="20" y="31"/>
                    <a:pt x="19" y="33"/>
                  </a:cubicBezTo>
                  <a:cubicBezTo>
                    <a:pt x="19" y="34"/>
                    <a:pt x="18" y="37"/>
                    <a:pt x="17" y="39"/>
                  </a:cubicBezTo>
                  <a:cubicBezTo>
                    <a:pt x="15" y="41"/>
                    <a:pt x="16" y="41"/>
                    <a:pt x="15" y="40"/>
                  </a:cubicBezTo>
                  <a:cubicBezTo>
                    <a:pt x="13" y="39"/>
                    <a:pt x="13" y="38"/>
                    <a:pt x="11" y="37"/>
                  </a:cubicBezTo>
                  <a:cubicBezTo>
                    <a:pt x="8" y="37"/>
                    <a:pt x="8" y="38"/>
                    <a:pt x="6" y="40"/>
                  </a:cubicBezTo>
                  <a:cubicBezTo>
                    <a:pt x="4" y="41"/>
                    <a:pt x="4" y="42"/>
                    <a:pt x="2" y="44"/>
                  </a:cubicBezTo>
                  <a:cubicBezTo>
                    <a:pt x="1" y="45"/>
                    <a:pt x="1" y="46"/>
                    <a:pt x="1" y="48"/>
                  </a:cubicBezTo>
                  <a:cubicBezTo>
                    <a:pt x="2" y="50"/>
                    <a:pt x="1" y="51"/>
                    <a:pt x="0" y="52"/>
                  </a:cubicBezTo>
                  <a:cubicBezTo>
                    <a:pt x="3" y="55"/>
                    <a:pt x="3" y="55"/>
                    <a:pt x="3" y="55"/>
                  </a:cubicBezTo>
                  <a:cubicBezTo>
                    <a:pt x="3" y="55"/>
                    <a:pt x="5" y="57"/>
                    <a:pt x="7" y="61"/>
                  </a:cubicBezTo>
                  <a:cubicBezTo>
                    <a:pt x="9" y="64"/>
                    <a:pt x="8" y="66"/>
                    <a:pt x="7" y="68"/>
                  </a:cubicBezTo>
                  <a:cubicBezTo>
                    <a:pt x="8" y="68"/>
                    <a:pt x="12" y="69"/>
                    <a:pt x="14" y="6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8" name="Freeform 115"/>
            <p:cNvSpPr>
              <a:spLocks/>
            </p:cNvSpPr>
            <p:nvPr/>
          </p:nvSpPr>
          <p:spPr bwMode="auto">
            <a:xfrm>
              <a:off x="7402166" y="4048274"/>
              <a:ext cx="50800" cy="33338"/>
            </a:xfrm>
            <a:custGeom>
              <a:avLst/>
              <a:gdLst>
                <a:gd name="T0" fmla="*/ 7 w 11"/>
                <a:gd name="T1" fmla="*/ 7 h 7"/>
                <a:gd name="T2" fmla="*/ 10 w 11"/>
                <a:gd name="T3" fmla="*/ 7 h 7"/>
                <a:gd name="T4" fmla="*/ 11 w 11"/>
                <a:gd name="T5" fmla="*/ 4 h 7"/>
                <a:gd name="T6" fmla="*/ 11 w 11"/>
                <a:gd name="T7" fmla="*/ 0 h 7"/>
                <a:gd name="T8" fmla="*/ 9 w 11"/>
                <a:gd name="T9" fmla="*/ 0 h 7"/>
                <a:gd name="T10" fmla="*/ 2 w 11"/>
                <a:gd name="T11" fmla="*/ 0 h 7"/>
                <a:gd name="T12" fmla="*/ 2 w 11"/>
                <a:gd name="T13" fmla="*/ 2 h 7"/>
                <a:gd name="T14" fmla="*/ 0 w 11"/>
                <a:gd name="T15" fmla="*/ 7 h 7"/>
                <a:gd name="T16" fmla="*/ 3 w 11"/>
                <a:gd name="T17" fmla="*/ 7 h 7"/>
                <a:gd name="T18" fmla="*/ 7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7" y="7"/>
                  </a:moveTo>
                  <a:cubicBezTo>
                    <a:pt x="10" y="7"/>
                    <a:pt x="10" y="7"/>
                    <a:pt x="10" y="7"/>
                  </a:cubicBezTo>
                  <a:cubicBezTo>
                    <a:pt x="11" y="4"/>
                    <a:pt x="11" y="4"/>
                    <a:pt x="11" y="4"/>
                  </a:cubicBezTo>
                  <a:cubicBezTo>
                    <a:pt x="11" y="0"/>
                    <a:pt x="11" y="0"/>
                    <a:pt x="11" y="0"/>
                  </a:cubicBezTo>
                  <a:cubicBezTo>
                    <a:pt x="10" y="0"/>
                    <a:pt x="10" y="0"/>
                    <a:pt x="9" y="0"/>
                  </a:cubicBezTo>
                  <a:cubicBezTo>
                    <a:pt x="7" y="1"/>
                    <a:pt x="3" y="0"/>
                    <a:pt x="2" y="0"/>
                  </a:cubicBezTo>
                  <a:cubicBezTo>
                    <a:pt x="2" y="0"/>
                    <a:pt x="2" y="1"/>
                    <a:pt x="2" y="2"/>
                  </a:cubicBezTo>
                  <a:cubicBezTo>
                    <a:pt x="1" y="3"/>
                    <a:pt x="0" y="5"/>
                    <a:pt x="0" y="7"/>
                  </a:cubicBezTo>
                  <a:cubicBezTo>
                    <a:pt x="3" y="7"/>
                    <a:pt x="3" y="7"/>
                    <a:pt x="3" y="7"/>
                  </a:cubicBezTo>
                  <a:lnTo>
                    <a:pt x="7" y="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9" name="Freeform 116"/>
            <p:cNvSpPr>
              <a:spLocks/>
            </p:cNvSpPr>
            <p:nvPr/>
          </p:nvSpPr>
          <p:spPr bwMode="auto">
            <a:xfrm>
              <a:off x="7184678" y="3752999"/>
              <a:ext cx="76200" cy="182563"/>
            </a:xfrm>
            <a:custGeom>
              <a:avLst/>
              <a:gdLst>
                <a:gd name="T0" fmla="*/ 10 w 17"/>
                <a:gd name="T1" fmla="*/ 31 h 40"/>
                <a:gd name="T2" fmla="*/ 10 w 17"/>
                <a:gd name="T3" fmla="*/ 24 h 40"/>
                <a:gd name="T4" fmla="*/ 13 w 17"/>
                <a:gd name="T5" fmla="*/ 19 h 40"/>
                <a:gd name="T6" fmla="*/ 15 w 17"/>
                <a:gd name="T7" fmla="*/ 15 h 40"/>
                <a:gd name="T8" fmla="*/ 17 w 17"/>
                <a:gd name="T9" fmla="*/ 11 h 40"/>
                <a:gd name="T10" fmla="*/ 16 w 17"/>
                <a:gd name="T11" fmla="*/ 7 h 40"/>
                <a:gd name="T12" fmla="*/ 15 w 17"/>
                <a:gd name="T13" fmla="*/ 3 h 40"/>
                <a:gd name="T14" fmla="*/ 14 w 17"/>
                <a:gd name="T15" fmla="*/ 3 h 40"/>
                <a:gd name="T16" fmla="*/ 13 w 17"/>
                <a:gd name="T17" fmla="*/ 2 h 40"/>
                <a:gd name="T18" fmla="*/ 11 w 17"/>
                <a:gd name="T19" fmla="*/ 0 h 40"/>
                <a:gd name="T20" fmla="*/ 9 w 17"/>
                <a:gd name="T21" fmla="*/ 1 h 40"/>
                <a:gd name="T22" fmla="*/ 9 w 17"/>
                <a:gd name="T23" fmla="*/ 3 h 40"/>
                <a:gd name="T24" fmla="*/ 8 w 17"/>
                <a:gd name="T25" fmla="*/ 5 h 40"/>
                <a:gd name="T26" fmla="*/ 7 w 17"/>
                <a:gd name="T27" fmla="*/ 6 h 40"/>
                <a:gd name="T28" fmla="*/ 4 w 17"/>
                <a:gd name="T29" fmla="*/ 6 h 40"/>
                <a:gd name="T30" fmla="*/ 2 w 17"/>
                <a:gd name="T31" fmla="*/ 8 h 40"/>
                <a:gd name="T32" fmla="*/ 1 w 17"/>
                <a:gd name="T33" fmla="*/ 9 h 40"/>
                <a:gd name="T34" fmla="*/ 1 w 17"/>
                <a:gd name="T35" fmla="*/ 9 h 40"/>
                <a:gd name="T36" fmla="*/ 1 w 17"/>
                <a:gd name="T37" fmla="*/ 9 h 40"/>
                <a:gd name="T38" fmla="*/ 0 w 17"/>
                <a:gd name="T39" fmla="*/ 10 h 40"/>
                <a:gd name="T40" fmla="*/ 1 w 17"/>
                <a:gd name="T41" fmla="*/ 13 h 40"/>
                <a:gd name="T42" fmla="*/ 3 w 17"/>
                <a:gd name="T43" fmla="*/ 15 h 40"/>
                <a:gd name="T44" fmla="*/ 4 w 17"/>
                <a:gd name="T45" fmla="*/ 20 h 40"/>
                <a:gd name="T46" fmla="*/ 4 w 17"/>
                <a:gd name="T47" fmla="*/ 25 h 40"/>
                <a:gd name="T48" fmla="*/ 5 w 17"/>
                <a:gd name="T49" fmla="*/ 30 h 40"/>
                <a:gd name="T50" fmla="*/ 5 w 17"/>
                <a:gd name="T51" fmla="*/ 34 h 40"/>
                <a:gd name="T52" fmla="*/ 5 w 17"/>
                <a:gd name="T53" fmla="*/ 38 h 40"/>
                <a:gd name="T54" fmla="*/ 5 w 17"/>
                <a:gd name="T55" fmla="*/ 40 h 40"/>
                <a:gd name="T56" fmla="*/ 10 w 17"/>
                <a:gd name="T57" fmla="*/ 39 h 40"/>
                <a:gd name="T58" fmla="*/ 11 w 17"/>
                <a:gd name="T59" fmla="*/ 39 h 40"/>
                <a:gd name="T60" fmla="*/ 11 w 17"/>
                <a:gd name="T61" fmla="*/ 35 h 40"/>
                <a:gd name="T62" fmla="*/ 10 w 17"/>
                <a:gd name="T6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40">
                  <a:moveTo>
                    <a:pt x="10" y="31"/>
                  </a:moveTo>
                  <a:cubicBezTo>
                    <a:pt x="10" y="29"/>
                    <a:pt x="11" y="26"/>
                    <a:pt x="10" y="24"/>
                  </a:cubicBezTo>
                  <a:cubicBezTo>
                    <a:pt x="10" y="22"/>
                    <a:pt x="12" y="21"/>
                    <a:pt x="13" y="19"/>
                  </a:cubicBezTo>
                  <a:cubicBezTo>
                    <a:pt x="14" y="17"/>
                    <a:pt x="14" y="17"/>
                    <a:pt x="15" y="15"/>
                  </a:cubicBezTo>
                  <a:cubicBezTo>
                    <a:pt x="17" y="13"/>
                    <a:pt x="17" y="13"/>
                    <a:pt x="17" y="11"/>
                  </a:cubicBezTo>
                  <a:cubicBezTo>
                    <a:pt x="17" y="9"/>
                    <a:pt x="16" y="8"/>
                    <a:pt x="16" y="7"/>
                  </a:cubicBezTo>
                  <a:cubicBezTo>
                    <a:pt x="15" y="6"/>
                    <a:pt x="15" y="5"/>
                    <a:pt x="15" y="3"/>
                  </a:cubicBezTo>
                  <a:cubicBezTo>
                    <a:pt x="14" y="3"/>
                    <a:pt x="14" y="3"/>
                    <a:pt x="14" y="3"/>
                  </a:cubicBezTo>
                  <a:cubicBezTo>
                    <a:pt x="13" y="2"/>
                    <a:pt x="13" y="2"/>
                    <a:pt x="13" y="2"/>
                  </a:cubicBezTo>
                  <a:cubicBezTo>
                    <a:pt x="11" y="0"/>
                    <a:pt x="11" y="0"/>
                    <a:pt x="11" y="0"/>
                  </a:cubicBezTo>
                  <a:cubicBezTo>
                    <a:pt x="9" y="1"/>
                    <a:pt x="9" y="1"/>
                    <a:pt x="9" y="1"/>
                  </a:cubicBezTo>
                  <a:cubicBezTo>
                    <a:pt x="9" y="3"/>
                    <a:pt x="9" y="3"/>
                    <a:pt x="9" y="3"/>
                  </a:cubicBezTo>
                  <a:cubicBezTo>
                    <a:pt x="8" y="5"/>
                    <a:pt x="8" y="5"/>
                    <a:pt x="8" y="5"/>
                  </a:cubicBezTo>
                  <a:cubicBezTo>
                    <a:pt x="8" y="5"/>
                    <a:pt x="7" y="6"/>
                    <a:pt x="7" y="6"/>
                  </a:cubicBezTo>
                  <a:cubicBezTo>
                    <a:pt x="7" y="6"/>
                    <a:pt x="4" y="6"/>
                    <a:pt x="4" y="6"/>
                  </a:cubicBezTo>
                  <a:cubicBezTo>
                    <a:pt x="2" y="8"/>
                    <a:pt x="2" y="8"/>
                    <a:pt x="2" y="8"/>
                  </a:cubicBezTo>
                  <a:cubicBezTo>
                    <a:pt x="1" y="9"/>
                    <a:pt x="1" y="9"/>
                    <a:pt x="1" y="9"/>
                  </a:cubicBezTo>
                  <a:cubicBezTo>
                    <a:pt x="1" y="9"/>
                    <a:pt x="1" y="9"/>
                    <a:pt x="1" y="9"/>
                  </a:cubicBezTo>
                  <a:cubicBezTo>
                    <a:pt x="1" y="9"/>
                    <a:pt x="1" y="9"/>
                    <a:pt x="1" y="9"/>
                  </a:cubicBezTo>
                  <a:cubicBezTo>
                    <a:pt x="0" y="10"/>
                    <a:pt x="0" y="10"/>
                    <a:pt x="0" y="10"/>
                  </a:cubicBezTo>
                  <a:cubicBezTo>
                    <a:pt x="1" y="13"/>
                    <a:pt x="1" y="13"/>
                    <a:pt x="1" y="13"/>
                  </a:cubicBezTo>
                  <a:cubicBezTo>
                    <a:pt x="3" y="15"/>
                    <a:pt x="3" y="15"/>
                    <a:pt x="3" y="15"/>
                  </a:cubicBezTo>
                  <a:cubicBezTo>
                    <a:pt x="4" y="20"/>
                    <a:pt x="4" y="20"/>
                    <a:pt x="4" y="20"/>
                  </a:cubicBezTo>
                  <a:cubicBezTo>
                    <a:pt x="4" y="25"/>
                    <a:pt x="4" y="25"/>
                    <a:pt x="4" y="25"/>
                  </a:cubicBezTo>
                  <a:cubicBezTo>
                    <a:pt x="4" y="25"/>
                    <a:pt x="5" y="30"/>
                    <a:pt x="5" y="30"/>
                  </a:cubicBezTo>
                  <a:cubicBezTo>
                    <a:pt x="5" y="30"/>
                    <a:pt x="5" y="34"/>
                    <a:pt x="5" y="34"/>
                  </a:cubicBezTo>
                  <a:cubicBezTo>
                    <a:pt x="5" y="38"/>
                    <a:pt x="5" y="38"/>
                    <a:pt x="5" y="38"/>
                  </a:cubicBezTo>
                  <a:cubicBezTo>
                    <a:pt x="5" y="40"/>
                    <a:pt x="5" y="40"/>
                    <a:pt x="5" y="40"/>
                  </a:cubicBezTo>
                  <a:cubicBezTo>
                    <a:pt x="6" y="39"/>
                    <a:pt x="9" y="39"/>
                    <a:pt x="10" y="39"/>
                  </a:cubicBezTo>
                  <a:cubicBezTo>
                    <a:pt x="10" y="39"/>
                    <a:pt x="11" y="39"/>
                    <a:pt x="11" y="39"/>
                  </a:cubicBezTo>
                  <a:cubicBezTo>
                    <a:pt x="11" y="38"/>
                    <a:pt x="11" y="36"/>
                    <a:pt x="11" y="35"/>
                  </a:cubicBezTo>
                  <a:cubicBezTo>
                    <a:pt x="11" y="33"/>
                    <a:pt x="10" y="33"/>
                    <a:pt x="10"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0" name="Freeform 117"/>
            <p:cNvSpPr>
              <a:spLocks/>
            </p:cNvSpPr>
            <p:nvPr/>
          </p:nvSpPr>
          <p:spPr bwMode="auto">
            <a:xfrm>
              <a:off x="7384703" y="4040337"/>
              <a:ext cx="144463" cy="180975"/>
            </a:xfrm>
            <a:custGeom>
              <a:avLst/>
              <a:gdLst>
                <a:gd name="T0" fmla="*/ 15 w 32"/>
                <a:gd name="T1" fmla="*/ 38 h 40"/>
                <a:gd name="T2" fmla="*/ 17 w 32"/>
                <a:gd name="T3" fmla="*/ 39 h 40"/>
                <a:gd name="T4" fmla="*/ 18 w 32"/>
                <a:gd name="T5" fmla="*/ 37 h 40"/>
                <a:gd name="T6" fmla="*/ 17 w 32"/>
                <a:gd name="T7" fmla="*/ 36 h 40"/>
                <a:gd name="T8" fmla="*/ 17 w 32"/>
                <a:gd name="T9" fmla="*/ 34 h 40"/>
                <a:gd name="T10" fmla="*/ 15 w 32"/>
                <a:gd name="T11" fmla="*/ 33 h 40"/>
                <a:gd name="T12" fmla="*/ 16 w 32"/>
                <a:gd name="T13" fmla="*/ 30 h 40"/>
                <a:gd name="T14" fmla="*/ 16 w 32"/>
                <a:gd name="T15" fmla="*/ 30 h 40"/>
                <a:gd name="T16" fmla="*/ 18 w 32"/>
                <a:gd name="T17" fmla="*/ 31 h 40"/>
                <a:gd name="T18" fmla="*/ 21 w 32"/>
                <a:gd name="T19" fmla="*/ 31 h 40"/>
                <a:gd name="T20" fmla="*/ 21 w 32"/>
                <a:gd name="T21" fmla="*/ 27 h 40"/>
                <a:gd name="T22" fmla="*/ 23 w 32"/>
                <a:gd name="T23" fmla="*/ 27 h 40"/>
                <a:gd name="T24" fmla="*/ 24 w 32"/>
                <a:gd name="T25" fmla="*/ 30 h 40"/>
                <a:gd name="T26" fmla="*/ 25 w 32"/>
                <a:gd name="T27" fmla="*/ 30 h 40"/>
                <a:gd name="T28" fmla="*/ 25 w 32"/>
                <a:gd name="T29" fmla="*/ 32 h 40"/>
                <a:gd name="T30" fmla="*/ 27 w 32"/>
                <a:gd name="T31" fmla="*/ 32 h 40"/>
                <a:gd name="T32" fmla="*/ 28 w 32"/>
                <a:gd name="T33" fmla="*/ 29 h 40"/>
                <a:gd name="T34" fmla="*/ 29 w 32"/>
                <a:gd name="T35" fmla="*/ 29 h 40"/>
                <a:gd name="T36" fmla="*/ 29 w 32"/>
                <a:gd name="T37" fmla="*/ 32 h 40"/>
                <a:gd name="T38" fmla="*/ 30 w 32"/>
                <a:gd name="T39" fmla="*/ 33 h 40"/>
                <a:gd name="T40" fmla="*/ 30 w 32"/>
                <a:gd name="T41" fmla="*/ 29 h 40"/>
                <a:gd name="T42" fmla="*/ 32 w 32"/>
                <a:gd name="T43" fmla="*/ 28 h 40"/>
                <a:gd name="T44" fmla="*/ 32 w 32"/>
                <a:gd name="T45" fmla="*/ 19 h 40"/>
                <a:gd name="T46" fmla="*/ 30 w 32"/>
                <a:gd name="T47" fmla="*/ 17 h 40"/>
                <a:gd name="T48" fmla="*/ 29 w 32"/>
                <a:gd name="T49" fmla="*/ 15 h 40"/>
                <a:gd name="T50" fmla="*/ 29 w 32"/>
                <a:gd name="T51" fmla="*/ 13 h 40"/>
                <a:gd name="T52" fmla="*/ 31 w 32"/>
                <a:gd name="T53" fmla="*/ 12 h 40"/>
                <a:gd name="T54" fmla="*/ 32 w 32"/>
                <a:gd name="T55" fmla="*/ 11 h 40"/>
                <a:gd name="T56" fmla="*/ 32 w 32"/>
                <a:gd name="T57" fmla="*/ 10 h 40"/>
                <a:gd name="T58" fmla="*/ 31 w 32"/>
                <a:gd name="T59" fmla="*/ 9 h 40"/>
                <a:gd name="T60" fmla="*/ 31 w 32"/>
                <a:gd name="T61" fmla="*/ 7 h 40"/>
                <a:gd name="T62" fmla="*/ 29 w 32"/>
                <a:gd name="T63" fmla="*/ 6 h 40"/>
                <a:gd name="T64" fmla="*/ 27 w 32"/>
                <a:gd name="T65" fmla="*/ 7 h 40"/>
                <a:gd name="T66" fmla="*/ 25 w 32"/>
                <a:gd name="T67" fmla="*/ 7 h 40"/>
                <a:gd name="T68" fmla="*/ 25 w 32"/>
                <a:gd name="T69" fmla="*/ 5 h 40"/>
                <a:gd name="T70" fmla="*/ 25 w 32"/>
                <a:gd name="T71" fmla="*/ 4 h 40"/>
                <a:gd name="T72" fmla="*/ 26 w 32"/>
                <a:gd name="T73" fmla="*/ 2 h 40"/>
                <a:gd name="T74" fmla="*/ 24 w 32"/>
                <a:gd name="T75" fmla="*/ 1 h 40"/>
                <a:gd name="T76" fmla="*/ 18 w 32"/>
                <a:gd name="T77" fmla="*/ 1 h 40"/>
                <a:gd name="T78" fmla="*/ 15 w 32"/>
                <a:gd name="T79" fmla="*/ 2 h 40"/>
                <a:gd name="T80" fmla="*/ 15 w 32"/>
                <a:gd name="T81" fmla="*/ 6 h 40"/>
                <a:gd name="T82" fmla="*/ 14 w 32"/>
                <a:gd name="T83" fmla="*/ 9 h 40"/>
                <a:gd name="T84" fmla="*/ 11 w 32"/>
                <a:gd name="T85" fmla="*/ 9 h 40"/>
                <a:gd name="T86" fmla="*/ 7 w 32"/>
                <a:gd name="T87" fmla="*/ 9 h 40"/>
                <a:gd name="T88" fmla="*/ 4 w 32"/>
                <a:gd name="T89" fmla="*/ 9 h 40"/>
                <a:gd name="T90" fmla="*/ 4 w 32"/>
                <a:gd name="T91" fmla="*/ 12 h 40"/>
                <a:gd name="T92" fmla="*/ 0 w 32"/>
                <a:gd name="T93" fmla="*/ 21 h 40"/>
                <a:gd name="T94" fmla="*/ 12 w 32"/>
                <a:gd name="T95" fmla="*/ 40 h 40"/>
                <a:gd name="T96" fmla="*/ 13 w 32"/>
                <a:gd name="T97" fmla="*/ 39 h 40"/>
                <a:gd name="T98" fmla="*/ 15 w 32"/>
                <a:gd name="T9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40">
                  <a:moveTo>
                    <a:pt x="15" y="38"/>
                  </a:moveTo>
                  <a:cubicBezTo>
                    <a:pt x="15" y="38"/>
                    <a:pt x="17" y="39"/>
                    <a:pt x="17" y="39"/>
                  </a:cubicBezTo>
                  <a:cubicBezTo>
                    <a:pt x="17" y="39"/>
                    <a:pt x="18" y="37"/>
                    <a:pt x="18" y="37"/>
                  </a:cubicBezTo>
                  <a:cubicBezTo>
                    <a:pt x="18" y="36"/>
                    <a:pt x="17" y="36"/>
                    <a:pt x="17" y="36"/>
                  </a:cubicBezTo>
                  <a:cubicBezTo>
                    <a:pt x="17" y="34"/>
                    <a:pt x="17" y="34"/>
                    <a:pt x="17" y="34"/>
                  </a:cubicBezTo>
                  <a:cubicBezTo>
                    <a:pt x="15" y="33"/>
                    <a:pt x="15" y="33"/>
                    <a:pt x="15" y="33"/>
                  </a:cubicBezTo>
                  <a:cubicBezTo>
                    <a:pt x="16" y="30"/>
                    <a:pt x="16" y="30"/>
                    <a:pt x="16" y="30"/>
                  </a:cubicBezTo>
                  <a:cubicBezTo>
                    <a:pt x="16" y="30"/>
                    <a:pt x="16" y="30"/>
                    <a:pt x="16" y="30"/>
                  </a:cubicBezTo>
                  <a:cubicBezTo>
                    <a:pt x="18" y="31"/>
                    <a:pt x="18" y="31"/>
                    <a:pt x="18" y="31"/>
                  </a:cubicBezTo>
                  <a:cubicBezTo>
                    <a:pt x="21" y="31"/>
                    <a:pt x="21" y="31"/>
                    <a:pt x="21" y="31"/>
                  </a:cubicBezTo>
                  <a:cubicBezTo>
                    <a:pt x="21" y="27"/>
                    <a:pt x="21" y="27"/>
                    <a:pt x="21" y="27"/>
                  </a:cubicBezTo>
                  <a:cubicBezTo>
                    <a:pt x="23" y="27"/>
                    <a:pt x="23" y="27"/>
                    <a:pt x="23" y="27"/>
                  </a:cubicBezTo>
                  <a:cubicBezTo>
                    <a:pt x="24" y="30"/>
                    <a:pt x="24" y="30"/>
                    <a:pt x="24" y="30"/>
                  </a:cubicBezTo>
                  <a:cubicBezTo>
                    <a:pt x="25" y="30"/>
                    <a:pt x="25" y="30"/>
                    <a:pt x="25" y="30"/>
                  </a:cubicBezTo>
                  <a:cubicBezTo>
                    <a:pt x="25" y="32"/>
                    <a:pt x="25" y="32"/>
                    <a:pt x="25" y="32"/>
                  </a:cubicBezTo>
                  <a:cubicBezTo>
                    <a:pt x="27" y="32"/>
                    <a:pt x="27" y="32"/>
                    <a:pt x="27" y="32"/>
                  </a:cubicBezTo>
                  <a:cubicBezTo>
                    <a:pt x="28" y="29"/>
                    <a:pt x="28" y="29"/>
                    <a:pt x="28" y="29"/>
                  </a:cubicBezTo>
                  <a:cubicBezTo>
                    <a:pt x="29" y="29"/>
                    <a:pt x="29" y="29"/>
                    <a:pt x="29" y="29"/>
                  </a:cubicBezTo>
                  <a:cubicBezTo>
                    <a:pt x="29" y="32"/>
                    <a:pt x="29" y="32"/>
                    <a:pt x="29" y="32"/>
                  </a:cubicBezTo>
                  <a:cubicBezTo>
                    <a:pt x="30" y="33"/>
                    <a:pt x="30" y="33"/>
                    <a:pt x="30" y="33"/>
                  </a:cubicBezTo>
                  <a:cubicBezTo>
                    <a:pt x="30" y="29"/>
                    <a:pt x="30" y="29"/>
                    <a:pt x="30" y="29"/>
                  </a:cubicBezTo>
                  <a:cubicBezTo>
                    <a:pt x="32" y="28"/>
                    <a:pt x="32" y="28"/>
                    <a:pt x="32" y="28"/>
                  </a:cubicBezTo>
                  <a:cubicBezTo>
                    <a:pt x="32" y="19"/>
                    <a:pt x="32" y="19"/>
                    <a:pt x="32" y="19"/>
                  </a:cubicBezTo>
                  <a:cubicBezTo>
                    <a:pt x="30" y="17"/>
                    <a:pt x="30" y="17"/>
                    <a:pt x="30" y="17"/>
                  </a:cubicBezTo>
                  <a:cubicBezTo>
                    <a:pt x="29" y="15"/>
                    <a:pt x="29" y="15"/>
                    <a:pt x="29" y="15"/>
                  </a:cubicBezTo>
                  <a:cubicBezTo>
                    <a:pt x="29" y="13"/>
                    <a:pt x="29" y="13"/>
                    <a:pt x="29" y="13"/>
                  </a:cubicBezTo>
                  <a:cubicBezTo>
                    <a:pt x="29" y="13"/>
                    <a:pt x="31" y="12"/>
                    <a:pt x="31" y="12"/>
                  </a:cubicBezTo>
                  <a:cubicBezTo>
                    <a:pt x="31" y="12"/>
                    <a:pt x="32" y="11"/>
                    <a:pt x="32" y="11"/>
                  </a:cubicBezTo>
                  <a:cubicBezTo>
                    <a:pt x="32" y="10"/>
                    <a:pt x="32" y="10"/>
                    <a:pt x="32" y="10"/>
                  </a:cubicBezTo>
                  <a:cubicBezTo>
                    <a:pt x="31" y="9"/>
                    <a:pt x="31" y="9"/>
                    <a:pt x="31" y="9"/>
                  </a:cubicBezTo>
                  <a:cubicBezTo>
                    <a:pt x="31" y="7"/>
                    <a:pt x="31" y="7"/>
                    <a:pt x="31" y="7"/>
                  </a:cubicBezTo>
                  <a:cubicBezTo>
                    <a:pt x="29" y="6"/>
                    <a:pt x="29" y="6"/>
                    <a:pt x="29" y="6"/>
                  </a:cubicBezTo>
                  <a:cubicBezTo>
                    <a:pt x="27" y="7"/>
                    <a:pt x="27" y="7"/>
                    <a:pt x="27" y="7"/>
                  </a:cubicBezTo>
                  <a:cubicBezTo>
                    <a:pt x="25" y="7"/>
                    <a:pt x="25" y="7"/>
                    <a:pt x="25" y="7"/>
                  </a:cubicBezTo>
                  <a:cubicBezTo>
                    <a:pt x="25" y="5"/>
                    <a:pt x="25" y="5"/>
                    <a:pt x="25" y="5"/>
                  </a:cubicBezTo>
                  <a:cubicBezTo>
                    <a:pt x="25" y="4"/>
                    <a:pt x="25" y="4"/>
                    <a:pt x="25" y="4"/>
                  </a:cubicBezTo>
                  <a:cubicBezTo>
                    <a:pt x="25" y="4"/>
                    <a:pt x="26" y="3"/>
                    <a:pt x="26" y="2"/>
                  </a:cubicBezTo>
                  <a:cubicBezTo>
                    <a:pt x="26" y="2"/>
                    <a:pt x="26" y="2"/>
                    <a:pt x="24" y="1"/>
                  </a:cubicBezTo>
                  <a:cubicBezTo>
                    <a:pt x="22" y="0"/>
                    <a:pt x="20" y="1"/>
                    <a:pt x="18" y="1"/>
                  </a:cubicBezTo>
                  <a:cubicBezTo>
                    <a:pt x="16" y="1"/>
                    <a:pt x="15" y="1"/>
                    <a:pt x="15" y="2"/>
                  </a:cubicBezTo>
                  <a:cubicBezTo>
                    <a:pt x="15" y="6"/>
                    <a:pt x="15" y="6"/>
                    <a:pt x="15" y="6"/>
                  </a:cubicBezTo>
                  <a:cubicBezTo>
                    <a:pt x="14" y="9"/>
                    <a:pt x="14" y="9"/>
                    <a:pt x="14" y="9"/>
                  </a:cubicBezTo>
                  <a:cubicBezTo>
                    <a:pt x="11" y="9"/>
                    <a:pt x="11" y="9"/>
                    <a:pt x="11" y="9"/>
                  </a:cubicBezTo>
                  <a:cubicBezTo>
                    <a:pt x="7" y="9"/>
                    <a:pt x="7" y="9"/>
                    <a:pt x="7" y="9"/>
                  </a:cubicBezTo>
                  <a:cubicBezTo>
                    <a:pt x="4" y="9"/>
                    <a:pt x="4" y="9"/>
                    <a:pt x="4" y="9"/>
                  </a:cubicBezTo>
                  <a:cubicBezTo>
                    <a:pt x="4" y="10"/>
                    <a:pt x="4" y="11"/>
                    <a:pt x="4" y="12"/>
                  </a:cubicBezTo>
                  <a:cubicBezTo>
                    <a:pt x="4" y="14"/>
                    <a:pt x="1" y="16"/>
                    <a:pt x="0" y="21"/>
                  </a:cubicBezTo>
                  <a:cubicBezTo>
                    <a:pt x="0" y="26"/>
                    <a:pt x="6" y="34"/>
                    <a:pt x="12" y="40"/>
                  </a:cubicBezTo>
                  <a:cubicBezTo>
                    <a:pt x="13" y="39"/>
                    <a:pt x="13" y="39"/>
                    <a:pt x="13" y="39"/>
                  </a:cubicBezTo>
                  <a:cubicBezTo>
                    <a:pt x="13" y="39"/>
                    <a:pt x="15" y="38"/>
                    <a:pt x="15" y="3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1" name="Freeform 118"/>
            <p:cNvSpPr>
              <a:spLocks/>
            </p:cNvSpPr>
            <p:nvPr/>
          </p:nvSpPr>
          <p:spPr bwMode="auto">
            <a:xfrm>
              <a:off x="7338666" y="2756049"/>
              <a:ext cx="295275" cy="300038"/>
            </a:xfrm>
            <a:custGeom>
              <a:avLst/>
              <a:gdLst>
                <a:gd name="T0" fmla="*/ 34 w 65"/>
                <a:gd name="T1" fmla="*/ 8 h 66"/>
                <a:gd name="T2" fmla="*/ 33 w 65"/>
                <a:gd name="T3" fmla="*/ 4 h 66"/>
                <a:gd name="T4" fmla="*/ 33 w 65"/>
                <a:gd name="T5" fmla="*/ 4 h 66"/>
                <a:gd name="T6" fmla="*/ 33 w 65"/>
                <a:gd name="T7" fmla="*/ 4 h 66"/>
                <a:gd name="T8" fmla="*/ 33 w 65"/>
                <a:gd name="T9" fmla="*/ 4 h 66"/>
                <a:gd name="T10" fmla="*/ 29 w 65"/>
                <a:gd name="T11" fmla="*/ 2 h 66"/>
                <a:gd name="T12" fmla="*/ 26 w 65"/>
                <a:gd name="T13" fmla="*/ 0 h 66"/>
                <a:gd name="T14" fmla="*/ 21 w 65"/>
                <a:gd name="T15" fmla="*/ 2 h 66"/>
                <a:gd name="T16" fmla="*/ 19 w 65"/>
                <a:gd name="T17" fmla="*/ 3 h 66"/>
                <a:gd name="T18" fmla="*/ 17 w 65"/>
                <a:gd name="T19" fmla="*/ 5 h 66"/>
                <a:gd name="T20" fmla="*/ 13 w 65"/>
                <a:gd name="T21" fmla="*/ 5 h 66"/>
                <a:gd name="T22" fmla="*/ 13 w 65"/>
                <a:gd name="T23" fmla="*/ 7 h 66"/>
                <a:gd name="T24" fmla="*/ 11 w 65"/>
                <a:gd name="T25" fmla="*/ 7 h 66"/>
                <a:gd name="T26" fmla="*/ 10 w 65"/>
                <a:gd name="T27" fmla="*/ 5 h 66"/>
                <a:gd name="T28" fmla="*/ 7 w 65"/>
                <a:gd name="T29" fmla="*/ 7 h 66"/>
                <a:gd name="T30" fmla="*/ 2 w 65"/>
                <a:gd name="T31" fmla="*/ 8 h 66"/>
                <a:gd name="T32" fmla="*/ 2 w 65"/>
                <a:gd name="T33" fmla="*/ 10 h 66"/>
                <a:gd name="T34" fmla="*/ 2 w 65"/>
                <a:gd name="T35" fmla="*/ 13 h 66"/>
                <a:gd name="T36" fmla="*/ 1 w 65"/>
                <a:gd name="T37" fmla="*/ 15 h 66"/>
                <a:gd name="T38" fmla="*/ 3 w 65"/>
                <a:gd name="T39" fmla="*/ 18 h 66"/>
                <a:gd name="T40" fmla="*/ 5 w 65"/>
                <a:gd name="T41" fmla="*/ 21 h 66"/>
                <a:gd name="T42" fmla="*/ 11 w 65"/>
                <a:gd name="T43" fmla="*/ 18 h 66"/>
                <a:gd name="T44" fmla="*/ 19 w 65"/>
                <a:gd name="T45" fmla="*/ 24 h 66"/>
                <a:gd name="T46" fmla="*/ 23 w 65"/>
                <a:gd name="T47" fmla="*/ 31 h 66"/>
                <a:gd name="T48" fmla="*/ 33 w 65"/>
                <a:gd name="T49" fmla="*/ 38 h 66"/>
                <a:gd name="T50" fmla="*/ 43 w 65"/>
                <a:gd name="T51" fmla="*/ 44 h 66"/>
                <a:gd name="T52" fmla="*/ 48 w 65"/>
                <a:gd name="T53" fmla="*/ 53 h 66"/>
                <a:gd name="T54" fmla="*/ 43 w 65"/>
                <a:gd name="T55" fmla="*/ 56 h 66"/>
                <a:gd name="T56" fmla="*/ 33 w 65"/>
                <a:gd name="T57" fmla="*/ 57 h 66"/>
                <a:gd name="T58" fmla="*/ 29 w 65"/>
                <a:gd name="T59" fmla="*/ 60 h 66"/>
                <a:gd name="T60" fmla="*/ 42 w 65"/>
                <a:gd name="T61" fmla="*/ 66 h 66"/>
                <a:gd name="T62" fmla="*/ 45 w 65"/>
                <a:gd name="T63" fmla="*/ 60 h 66"/>
                <a:gd name="T64" fmla="*/ 50 w 65"/>
                <a:gd name="T65" fmla="*/ 57 h 66"/>
                <a:gd name="T66" fmla="*/ 55 w 65"/>
                <a:gd name="T67" fmla="*/ 52 h 66"/>
                <a:gd name="T68" fmla="*/ 51 w 65"/>
                <a:gd name="T69" fmla="*/ 46 h 66"/>
                <a:gd name="T70" fmla="*/ 57 w 65"/>
                <a:gd name="T71" fmla="*/ 45 h 66"/>
                <a:gd name="T72" fmla="*/ 58 w 65"/>
                <a:gd name="T73" fmla="*/ 41 h 66"/>
                <a:gd name="T74" fmla="*/ 47 w 65"/>
                <a:gd name="T75" fmla="*/ 36 h 66"/>
                <a:gd name="T76" fmla="*/ 46 w 65"/>
                <a:gd name="T77" fmla="*/ 33 h 66"/>
                <a:gd name="T78" fmla="*/ 40 w 65"/>
                <a:gd name="T79" fmla="*/ 31 h 66"/>
                <a:gd name="T80" fmla="*/ 39 w 65"/>
                <a:gd name="T81" fmla="*/ 27 h 66"/>
                <a:gd name="T82" fmla="*/ 35 w 65"/>
                <a:gd name="T83" fmla="*/ 22 h 66"/>
                <a:gd name="T84" fmla="*/ 29 w 65"/>
                <a:gd name="T85" fmla="*/ 18 h 66"/>
                <a:gd name="T86" fmla="*/ 31 w 65"/>
                <a:gd name="T87" fmla="*/ 11 h 66"/>
                <a:gd name="T88" fmla="*/ 34 w 65"/>
                <a:gd name="T89" fmla="*/ 10 h 66"/>
                <a:gd name="T90" fmla="*/ 34 w 65"/>
                <a:gd name="T91"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66">
                  <a:moveTo>
                    <a:pt x="34" y="8"/>
                  </a:moveTo>
                  <a:cubicBezTo>
                    <a:pt x="34" y="5"/>
                    <a:pt x="34" y="5"/>
                    <a:pt x="33" y="4"/>
                  </a:cubicBezTo>
                  <a:cubicBezTo>
                    <a:pt x="33" y="4"/>
                    <a:pt x="33" y="4"/>
                    <a:pt x="33" y="4"/>
                  </a:cubicBezTo>
                  <a:cubicBezTo>
                    <a:pt x="33" y="4"/>
                    <a:pt x="33" y="4"/>
                    <a:pt x="33" y="4"/>
                  </a:cubicBezTo>
                  <a:cubicBezTo>
                    <a:pt x="33" y="4"/>
                    <a:pt x="33" y="4"/>
                    <a:pt x="33" y="4"/>
                  </a:cubicBezTo>
                  <a:cubicBezTo>
                    <a:pt x="32" y="3"/>
                    <a:pt x="31" y="3"/>
                    <a:pt x="29" y="2"/>
                  </a:cubicBezTo>
                  <a:cubicBezTo>
                    <a:pt x="27" y="1"/>
                    <a:pt x="27" y="0"/>
                    <a:pt x="26" y="0"/>
                  </a:cubicBezTo>
                  <a:cubicBezTo>
                    <a:pt x="25" y="1"/>
                    <a:pt x="22" y="2"/>
                    <a:pt x="21" y="2"/>
                  </a:cubicBezTo>
                  <a:cubicBezTo>
                    <a:pt x="21" y="3"/>
                    <a:pt x="20" y="3"/>
                    <a:pt x="19" y="3"/>
                  </a:cubicBezTo>
                  <a:cubicBezTo>
                    <a:pt x="19" y="3"/>
                    <a:pt x="18" y="5"/>
                    <a:pt x="17" y="5"/>
                  </a:cubicBezTo>
                  <a:cubicBezTo>
                    <a:pt x="15" y="5"/>
                    <a:pt x="14" y="5"/>
                    <a:pt x="13" y="5"/>
                  </a:cubicBezTo>
                  <a:cubicBezTo>
                    <a:pt x="13" y="6"/>
                    <a:pt x="13" y="6"/>
                    <a:pt x="13" y="7"/>
                  </a:cubicBezTo>
                  <a:cubicBezTo>
                    <a:pt x="12" y="8"/>
                    <a:pt x="12" y="8"/>
                    <a:pt x="11" y="7"/>
                  </a:cubicBezTo>
                  <a:cubicBezTo>
                    <a:pt x="10" y="6"/>
                    <a:pt x="11" y="4"/>
                    <a:pt x="10" y="5"/>
                  </a:cubicBezTo>
                  <a:cubicBezTo>
                    <a:pt x="9" y="6"/>
                    <a:pt x="8" y="6"/>
                    <a:pt x="7" y="7"/>
                  </a:cubicBezTo>
                  <a:cubicBezTo>
                    <a:pt x="6" y="8"/>
                    <a:pt x="3" y="8"/>
                    <a:pt x="2" y="8"/>
                  </a:cubicBezTo>
                  <a:cubicBezTo>
                    <a:pt x="2" y="9"/>
                    <a:pt x="2" y="9"/>
                    <a:pt x="2" y="10"/>
                  </a:cubicBezTo>
                  <a:cubicBezTo>
                    <a:pt x="2" y="10"/>
                    <a:pt x="3" y="11"/>
                    <a:pt x="2" y="13"/>
                  </a:cubicBezTo>
                  <a:cubicBezTo>
                    <a:pt x="1" y="14"/>
                    <a:pt x="0" y="14"/>
                    <a:pt x="1" y="15"/>
                  </a:cubicBezTo>
                  <a:cubicBezTo>
                    <a:pt x="1" y="17"/>
                    <a:pt x="2" y="18"/>
                    <a:pt x="3" y="18"/>
                  </a:cubicBezTo>
                  <a:cubicBezTo>
                    <a:pt x="3" y="19"/>
                    <a:pt x="5" y="20"/>
                    <a:pt x="5" y="21"/>
                  </a:cubicBezTo>
                  <a:cubicBezTo>
                    <a:pt x="6" y="19"/>
                    <a:pt x="6" y="17"/>
                    <a:pt x="11" y="18"/>
                  </a:cubicBezTo>
                  <a:cubicBezTo>
                    <a:pt x="17" y="20"/>
                    <a:pt x="19" y="20"/>
                    <a:pt x="19" y="24"/>
                  </a:cubicBezTo>
                  <a:cubicBezTo>
                    <a:pt x="19" y="29"/>
                    <a:pt x="19" y="27"/>
                    <a:pt x="23" y="31"/>
                  </a:cubicBezTo>
                  <a:cubicBezTo>
                    <a:pt x="27" y="34"/>
                    <a:pt x="30" y="37"/>
                    <a:pt x="33" y="38"/>
                  </a:cubicBezTo>
                  <a:cubicBezTo>
                    <a:pt x="36" y="39"/>
                    <a:pt x="40" y="37"/>
                    <a:pt x="43" y="44"/>
                  </a:cubicBezTo>
                  <a:cubicBezTo>
                    <a:pt x="47" y="50"/>
                    <a:pt x="51" y="52"/>
                    <a:pt x="48" y="53"/>
                  </a:cubicBezTo>
                  <a:cubicBezTo>
                    <a:pt x="45" y="54"/>
                    <a:pt x="49" y="56"/>
                    <a:pt x="43" y="56"/>
                  </a:cubicBezTo>
                  <a:cubicBezTo>
                    <a:pt x="37" y="56"/>
                    <a:pt x="37" y="57"/>
                    <a:pt x="33" y="57"/>
                  </a:cubicBezTo>
                  <a:cubicBezTo>
                    <a:pt x="30" y="57"/>
                    <a:pt x="28" y="59"/>
                    <a:pt x="29" y="60"/>
                  </a:cubicBezTo>
                  <a:cubicBezTo>
                    <a:pt x="31" y="62"/>
                    <a:pt x="42" y="66"/>
                    <a:pt x="42" y="66"/>
                  </a:cubicBezTo>
                  <a:cubicBezTo>
                    <a:pt x="45" y="60"/>
                    <a:pt x="45" y="60"/>
                    <a:pt x="45" y="60"/>
                  </a:cubicBezTo>
                  <a:cubicBezTo>
                    <a:pt x="45" y="60"/>
                    <a:pt x="49" y="60"/>
                    <a:pt x="50" y="57"/>
                  </a:cubicBezTo>
                  <a:cubicBezTo>
                    <a:pt x="52" y="54"/>
                    <a:pt x="53" y="52"/>
                    <a:pt x="55" y="52"/>
                  </a:cubicBezTo>
                  <a:cubicBezTo>
                    <a:pt x="57" y="52"/>
                    <a:pt x="53" y="47"/>
                    <a:pt x="51" y="46"/>
                  </a:cubicBezTo>
                  <a:cubicBezTo>
                    <a:pt x="50" y="45"/>
                    <a:pt x="53" y="40"/>
                    <a:pt x="57" y="45"/>
                  </a:cubicBezTo>
                  <a:cubicBezTo>
                    <a:pt x="61" y="50"/>
                    <a:pt x="65" y="46"/>
                    <a:pt x="58" y="41"/>
                  </a:cubicBezTo>
                  <a:cubicBezTo>
                    <a:pt x="51" y="36"/>
                    <a:pt x="49" y="37"/>
                    <a:pt x="47" y="36"/>
                  </a:cubicBezTo>
                  <a:cubicBezTo>
                    <a:pt x="46" y="35"/>
                    <a:pt x="46" y="33"/>
                    <a:pt x="46" y="33"/>
                  </a:cubicBezTo>
                  <a:cubicBezTo>
                    <a:pt x="40" y="31"/>
                    <a:pt x="40" y="31"/>
                    <a:pt x="40" y="31"/>
                  </a:cubicBezTo>
                  <a:cubicBezTo>
                    <a:pt x="39" y="27"/>
                    <a:pt x="39" y="27"/>
                    <a:pt x="39" y="27"/>
                  </a:cubicBezTo>
                  <a:cubicBezTo>
                    <a:pt x="39" y="27"/>
                    <a:pt x="38" y="25"/>
                    <a:pt x="35" y="22"/>
                  </a:cubicBezTo>
                  <a:cubicBezTo>
                    <a:pt x="31" y="20"/>
                    <a:pt x="29" y="18"/>
                    <a:pt x="29" y="18"/>
                  </a:cubicBezTo>
                  <a:cubicBezTo>
                    <a:pt x="29" y="18"/>
                    <a:pt x="27" y="11"/>
                    <a:pt x="31" y="11"/>
                  </a:cubicBezTo>
                  <a:cubicBezTo>
                    <a:pt x="33" y="11"/>
                    <a:pt x="33" y="10"/>
                    <a:pt x="34" y="10"/>
                  </a:cubicBezTo>
                  <a:cubicBezTo>
                    <a:pt x="34" y="10"/>
                    <a:pt x="34" y="9"/>
                    <a:pt x="34"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2" name="Freeform 119"/>
            <p:cNvSpPr>
              <a:spLocks/>
            </p:cNvSpPr>
            <p:nvPr/>
          </p:nvSpPr>
          <p:spPr bwMode="auto">
            <a:xfrm>
              <a:off x="7597428" y="2783037"/>
              <a:ext cx="123825" cy="195263"/>
            </a:xfrm>
            <a:custGeom>
              <a:avLst/>
              <a:gdLst>
                <a:gd name="T0" fmla="*/ 15 w 27"/>
                <a:gd name="T1" fmla="*/ 36 h 43"/>
                <a:gd name="T2" fmla="*/ 19 w 27"/>
                <a:gd name="T3" fmla="*/ 34 h 43"/>
                <a:gd name="T4" fmla="*/ 22 w 27"/>
                <a:gd name="T5" fmla="*/ 32 h 43"/>
                <a:gd name="T6" fmla="*/ 26 w 27"/>
                <a:gd name="T7" fmla="*/ 30 h 43"/>
                <a:gd name="T8" fmla="*/ 25 w 27"/>
                <a:gd name="T9" fmla="*/ 27 h 43"/>
                <a:gd name="T10" fmla="*/ 24 w 27"/>
                <a:gd name="T11" fmla="*/ 23 h 43"/>
                <a:gd name="T12" fmla="*/ 25 w 27"/>
                <a:gd name="T13" fmla="*/ 19 h 43"/>
                <a:gd name="T14" fmla="*/ 23 w 27"/>
                <a:gd name="T15" fmla="*/ 16 h 43"/>
                <a:gd name="T16" fmla="*/ 23 w 27"/>
                <a:gd name="T17" fmla="*/ 14 h 43"/>
                <a:gd name="T18" fmla="*/ 25 w 27"/>
                <a:gd name="T19" fmla="*/ 15 h 43"/>
                <a:gd name="T20" fmla="*/ 24 w 27"/>
                <a:gd name="T21" fmla="*/ 10 h 43"/>
                <a:gd name="T22" fmla="*/ 20 w 27"/>
                <a:gd name="T23" fmla="*/ 10 h 43"/>
                <a:gd name="T24" fmla="*/ 18 w 27"/>
                <a:gd name="T25" fmla="*/ 9 h 43"/>
                <a:gd name="T26" fmla="*/ 16 w 27"/>
                <a:gd name="T27" fmla="*/ 7 h 43"/>
                <a:gd name="T28" fmla="*/ 14 w 27"/>
                <a:gd name="T29" fmla="*/ 5 h 43"/>
                <a:gd name="T30" fmla="*/ 12 w 27"/>
                <a:gd name="T31" fmla="*/ 2 h 43"/>
                <a:gd name="T32" fmla="*/ 12 w 27"/>
                <a:gd name="T33" fmla="*/ 1 h 43"/>
                <a:gd name="T34" fmla="*/ 10 w 27"/>
                <a:gd name="T35" fmla="*/ 1 h 43"/>
                <a:gd name="T36" fmla="*/ 6 w 27"/>
                <a:gd name="T37" fmla="*/ 1 h 43"/>
                <a:gd name="T38" fmla="*/ 4 w 27"/>
                <a:gd name="T39" fmla="*/ 2 h 43"/>
                <a:gd name="T40" fmla="*/ 4 w 27"/>
                <a:gd name="T41" fmla="*/ 5 h 43"/>
                <a:gd name="T42" fmla="*/ 5 w 27"/>
                <a:gd name="T43" fmla="*/ 7 h 43"/>
                <a:gd name="T44" fmla="*/ 6 w 27"/>
                <a:gd name="T45" fmla="*/ 9 h 43"/>
                <a:gd name="T46" fmla="*/ 7 w 27"/>
                <a:gd name="T47" fmla="*/ 12 h 43"/>
                <a:gd name="T48" fmla="*/ 8 w 27"/>
                <a:gd name="T49" fmla="*/ 15 h 43"/>
                <a:gd name="T50" fmla="*/ 6 w 27"/>
                <a:gd name="T51" fmla="*/ 16 h 43"/>
                <a:gd name="T52" fmla="*/ 3 w 27"/>
                <a:gd name="T53" fmla="*/ 18 h 43"/>
                <a:gd name="T54" fmla="*/ 2 w 27"/>
                <a:gd name="T55" fmla="*/ 21 h 43"/>
                <a:gd name="T56" fmla="*/ 0 w 27"/>
                <a:gd name="T57" fmla="*/ 22 h 43"/>
                <a:gd name="T58" fmla="*/ 7 w 27"/>
                <a:gd name="T59" fmla="*/ 27 h 43"/>
                <a:gd name="T60" fmla="*/ 8 w 27"/>
                <a:gd name="T61" fmla="*/ 36 h 43"/>
                <a:gd name="T62" fmla="*/ 12 w 27"/>
                <a:gd name="T63" fmla="*/ 42 h 43"/>
                <a:gd name="T64" fmla="*/ 13 w 27"/>
                <a:gd name="T65" fmla="*/ 42 h 43"/>
                <a:gd name="T66" fmla="*/ 13 w 27"/>
                <a:gd name="T67" fmla="*/ 42 h 43"/>
                <a:gd name="T68" fmla="*/ 15 w 27"/>
                <a:gd name="T6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43">
                  <a:moveTo>
                    <a:pt x="15" y="36"/>
                  </a:moveTo>
                  <a:cubicBezTo>
                    <a:pt x="16" y="34"/>
                    <a:pt x="17" y="35"/>
                    <a:pt x="19" y="34"/>
                  </a:cubicBezTo>
                  <a:cubicBezTo>
                    <a:pt x="20" y="32"/>
                    <a:pt x="20" y="33"/>
                    <a:pt x="22" y="32"/>
                  </a:cubicBezTo>
                  <a:cubicBezTo>
                    <a:pt x="24" y="31"/>
                    <a:pt x="26" y="31"/>
                    <a:pt x="26" y="30"/>
                  </a:cubicBezTo>
                  <a:cubicBezTo>
                    <a:pt x="27" y="30"/>
                    <a:pt x="27" y="29"/>
                    <a:pt x="25" y="27"/>
                  </a:cubicBezTo>
                  <a:cubicBezTo>
                    <a:pt x="24" y="25"/>
                    <a:pt x="24" y="25"/>
                    <a:pt x="24" y="23"/>
                  </a:cubicBezTo>
                  <a:cubicBezTo>
                    <a:pt x="23" y="21"/>
                    <a:pt x="24" y="20"/>
                    <a:pt x="25" y="19"/>
                  </a:cubicBezTo>
                  <a:cubicBezTo>
                    <a:pt x="26" y="19"/>
                    <a:pt x="24" y="18"/>
                    <a:pt x="23" y="16"/>
                  </a:cubicBezTo>
                  <a:cubicBezTo>
                    <a:pt x="22" y="15"/>
                    <a:pt x="23" y="15"/>
                    <a:pt x="23" y="14"/>
                  </a:cubicBezTo>
                  <a:cubicBezTo>
                    <a:pt x="24" y="14"/>
                    <a:pt x="24" y="14"/>
                    <a:pt x="25" y="15"/>
                  </a:cubicBezTo>
                  <a:cubicBezTo>
                    <a:pt x="25" y="14"/>
                    <a:pt x="25" y="11"/>
                    <a:pt x="24" y="10"/>
                  </a:cubicBezTo>
                  <a:cubicBezTo>
                    <a:pt x="23" y="9"/>
                    <a:pt x="22" y="10"/>
                    <a:pt x="20" y="10"/>
                  </a:cubicBezTo>
                  <a:cubicBezTo>
                    <a:pt x="18" y="10"/>
                    <a:pt x="18" y="10"/>
                    <a:pt x="18" y="9"/>
                  </a:cubicBezTo>
                  <a:cubicBezTo>
                    <a:pt x="17" y="8"/>
                    <a:pt x="17" y="7"/>
                    <a:pt x="16" y="7"/>
                  </a:cubicBezTo>
                  <a:cubicBezTo>
                    <a:pt x="16" y="7"/>
                    <a:pt x="15" y="6"/>
                    <a:pt x="14" y="5"/>
                  </a:cubicBezTo>
                  <a:cubicBezTo>
                    <a:pt x="14" y="4"/>
                    <a:pt x="13" y="2"/>
                    <a:pt x="12" y="2"/>
                  </a:cubicBezTo>
                  <a:cubicBezTo>
                    <a:pt x="12" y="2"/>
                    <a:pt x="12" y="1"/>
                    <a:pt x="12" y="1"/>
                  </a:cubicBezTo>
                  <a:cubicBezTo>
                    <a:pt x="11" y="1"/>
                    <a:pt x="11" y="1"/>
                    <a:pt x="10" y="1"/>
                  </a:cubicBezTo>
                  <a:cubicBezTo>
                    <a:pt x="8" y="1"/>
                    <a:pt x="6" y="0"/>
                    <a:pt x="6" y="1"/>
                  </a:cubicBezTo>
                  <a:cubicBezTo>
                    <a:pt x="6" y="2"/>
                    <a:pt x="6" y="2"/>
                    <a:pt x="4" y="2"/>
                  </a:cubicBezTo>
                  <a:cubicBezTo>
                    <a:pt x="4" y="3"/>
                    <a:pt x="4" y="4"/>
                    <a:pt x="4" y="5"/>
                  </a:cubicBezTo>
                  <a:cubicBezTo>
                    <a:pt x="5" y="6"/>
                    <a:pt x="4" y="6"/>
                    <a:pt x="5" y="7"/>
                  </a:cubicBezTo>
                  <a:cubicBezTo>
                    <a:pt x="5" y="8"/>
                    <a:pt x="5" y="8"/>
                    <a:pt x="6" y="9"/>
                  </a:cubicBezTo>
                  <a:cubicBezTo>
                    <a:pt x="7" y="9"/>
                    <a:pt x="5" y="10"/>
                    <a:pt x="7" y="12"/>
                  </a:cubicBezTo>
                  <a:cubicBezTo>
                    <a:pt x="8" y="13"/>
                    <a:pt x="7" y="13"/>
                    <a:pt x="8" y="15"/>
                  </a:cubicBezTo>
                  <a:cubicBezTo>
                    <a:pt x="8" y="16"/>
                    <a:pt x="7" y="15"/>
                    <a:pt x="6" y="16"/>
                  </a:cubicBezTo>
                  <a:cubicBezTo>
                    <a:pt x="5" y="16"/>
                    <a:pt x="4" y="17"/>
                    <a:pt x="3" y="18"/>
                  </a:cubicBezTo>
                  <a:cubicBezTo>
                    <a:pt x="3" y="19"/>
                    <a:pt x="2" y="20"/>
                    <a:pt x="2" y="21"/>
                  </a:cubicBezTo>
                  <a:cubicBezTo>
                    <a:pt x="2" y="21"/>
                    <a:pt x="1" y="22"/>
                    <a:pt x="0" y="22"/>
                  </a:cubicBezTo>
                  <a:cubicBezTo>
                    <a:pt x="7" y="27"/>
                    <a:pt x="7" y="27"/>
                    <a:pt x="7" y="27"/>
                  </a:cubicBezTo>
                  <a:cubicBezTo>
                    <a:pt x="7" y="27"/>
                    <a:pt x="7" y="34"/>
                    <a:pt x="8" y="36"/>
                  </a:cubicBezTo>
                  <a:cubicBezTo>
                    <a:pt x="8" y="37"/>
                    <a:pt x="10" y="43"/>
                    <a:pt x="12" y="42"/>
                  </a:cubicBezTo>
                  <a:cubicBezTo>
                    <a:pt x="12" y="42"/>
                    <a:pt x="13" y="42"/>
                    <a:pt x="13" y="42"/>
                  </a:cubicBezTo>
                  <a:cubicBezTo>
                    <a:pt x="13" y="42"/>
                    <a:pt x="13" y="42"/>
                    <a:pt x="13" y="42"/>
                  </a:cubicBezTo>
                  <a:cubicBezTo>
                    <a:pt x="13" y="41"/>
                    <a:pt x="14" y="39"/>
                    <a:pt x="15"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3" name="Rectangle 120"/>
            <p:cNvSpPr>
              <a:spLocks noChangeArrowheads="1"/>
            </p:cNvSpPr>
            <p:nvPr/>
          </p:nvSpPr>
          <p:spPr bwMode="auto">
            <a:xfrm>
              <a:off x="7525991" y="2646512"/>
              <a:ext cx="1588" cy="1588"/>
            </a:xfrm>
            <a:prstGeom prst="rect">
              <a:avLst/>
            </a:pr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4" name="Freeform 121"/>
            <p:cNvSpPr>
              <a:spLocks/>
            </p:cNvSpPr>
            <p:nvPr/>
          </p:nvSpPr>
          <p:spPr bwMode="auto">
            <a:xfrm>
              <a:off x="7325966" y="2468712"/>
              <a:ext cx="200025" cy="277813"/>
            </a:xfrm>
            <a:custGeom>
              <a:avLst/>
              <a:gdLst>
                <a:gd name="T0" fmla="*/ 41 w 44"/>
                <a:gd name="T1" fmla="*/ 30 h 61"/>
                <a:gd name="T2" fmla="*/ 40 w 44"/>
                <a:gd name="T3" fmla="*/ 25 h 61"/>
                <a:gd name="T4" fmla="*/ 40 w 44"/>
                <a:gd name="T5" fmla="*/ 21 h 61"/>
                <a:gd name="T6" fmla="*/ 37 w 44"/>
                <a:gd name="T7" fmla="*/ 21 h 61"/>
                <a:gd name="T8" fmla="*/ 32 w 44"/>
                <a:gd name="T9" fmla="*/ 19 h 61"/>
                <a:gd name="T10" fmla="*/ 27 w 44"/>
                <a:gd name="T11" fmla="*/ 21 h 61"/>
                <a:gd name="T12" fmla="*/ 22 w 44"/>
                <a:gd name="T13" fmla="*/ 19 h 61"/>
                <a:gd name="T14" fmla="*/ 19 w 44"/>
                <a:gd name="T15" fmla="*/ 16 h 61"/>
                <a:gd name="T16" fmla="*/ 23 w 44"/>
                <a:gd name="T17" fmla="*/ 11 h 61"/>
                <a:gd name="T18" fmla="*/ 25 w 44"/>
                <a:gd name="T19" fmla="*/ 7 h 61"/>
                <a:gd name="T20" fmla="*/ 22 w 44"/>
                <a:gd name="T21" fmla="*/ 5 h 61"/>
                <a:gd name="T22" fmla="*/ 24 w 44"/>
                <a:gd name="T23" fmla="*/ 0 h 61"/>
                <a:gd name="T24" fmla="*/ 19 w 44"/>
                <a:gd name="T25" fmla="*/ 2 h 61"/>
                <a:gd name="T26" fmla="*/ 16 w 44"/>
                <a:gd name="T27" fmla="*/ 5 h 61"/>
                <a:gd name="T28" fmla="*/ 11 w 44"/>
                <a:gd name="T29" fmla="*/ 6 h 61"/>
                <a:gd name="T30" fmla="*/ 11 w 44"/>
                <a:gd name="T31" fmla="*/ 11 h 61"/>
                <a:gd name="T32" fmla="*/ 15 w 44"/>
                <a:gd name="T33" fmla="*/ 17 h 61"/>
                <a:gd name="T34" fmla="*/ 13 w 44"/>
                <a:gd name="T35" fmla="*/ 22 h 61"/>
                <a:gd name="T36" fmla="*/ 6 w 44"/>
                <a:gd name="T37" fmla="*/ 25 h 61"/>
                <a:gd name="T38" fmla="*/ 6 w 44"/>
                <a:gd name="T39" fmla="*/ 28 h 61"/>
                <a:gd name="T40" fmla="*/ 5 w 44"/>
                <a:gd name="T41" fmla="*/ 31 h 61"/>
                <a:gd name="T42" fmla="*/ 4 w 44"/>
                <a:gd name="T43" fmla="*/ 33 h 61"/>
                <a:gd name="T44" fmla="*/ 1 w 44"/>
                <a:gd name="T45" fmla="*/ 36 h 61"/>
                <a:gd name="T46" fmla="*/ 1 w 44"/>
                <a:gd name="T47" fmla="*/ 40 h 61"/>
                <a:gd name="T48" fmla="*/ 1 w 44"/>
                <a:gd name="T49" fmla="*/ 39 h 61"/>
                <a:gd name="T50" fmla="*/ 1 w 44"/>
                <a:gd name="T51" fmla="*/ 40 h 61"/>
                <a:gd name="T52" fmla="*/ 1 w 44"/>
                <a:gd name="T53" fmla="*/ 41 h 61"/>
                <a:gd name="T54" fmla="*/ 2 w 44"/>
                <a:gd name="T55" fmla="*/ 45 h 61"/>
                <a:gd name="T56" fmla="*/ 3 w 44"/>
                <a:gd name="T57" fmla="*/ 50 h 61"/>
                <a:gd name="T58" fmla="*/ 3 w 44"/>
                <a:gd name="T59" fmla="*/ 50 h 61"/>
                <a:gd name="T60" fmla="*/ 9 w 44"/>
                <a:gd name="T61" fmla="*/ 51 h 61"/>
                <a:gd name="T62" fmla="*/ 9 w 44"/>
                <a:gd name="T63" fmla="*/ 56 h 61"/>
                <a:gd name="T64" fmla="*/ 8 w 44"/>
                <a:gd name="T65" fmla="*/ 59 h 61"/>
                <a:gd name="T66" fmla="*/ 8 w 44"/>
                <a:gd name="T67" fmla="*/ 60 h 61"/>
                <a:gd name="T68" fmla="*/ 8 w 44"/>
                <a:gd name="T69" fmla="*/ 60 h 61"/>
                <a:gd name="T70" fmla="*/ 8 w 44"/>
                <a:gd name="T71" fmla="*/ 60 h 61"/>
                <a:gd name="T72" fmla="*/ 11 w 44"/>
                <a:gd name="T73" fmla="*/ 60 h 61"/>
                <a:gd name="T74" fmla="*/ 16 w 44"/>
                <a:gd name="T75" fmla="*/ 60 h 61"/>
                <a:gd name="T76" fmla="*/ 18 w 44"/>
                <a:gd name="T77" fmla="*/ 61 h 61"/>
                <a:gd name="T78" fmla="*/ 21 w 44"/>
                <a:gd name="T79" fmla="*/ 61 h 61"/>
                <a:gd name="T80" fmla="*/ 25 w 44"/>
                <a:gd name="T81" fmla="*/ 61 h 61"/>
                <a:gd name="T82" fmla="*/ 29 w 44"/>
                <a:gd name="T83" fmla="*/ 61 h 61"/>
                <a:gd name="T84" fmla="*/ 34 w 44"/>
                <a:gd name="T85" fmla="*/ 59 h 61"/>
                <a:gd name="T86" fmla="*/ 35 w 44"/>
                <a:gd name="T87" fmla="*/ 56 h 61"/>
                <a:gd name="T88" fmla="*/ 37 w 44"/>
                <a:gd name="T89" fmla="*/ 54 h 61"/>
                <a:gd name="T90" fmla="*/ 38 w 44"/>
                <a:gd name="T91" fmla="*/ 54 h 61"/>
                <a:gd name="T92" fmla="*/ 38 w 44"/>
                <a:gd name="T93" fmla="*/ 54 h 61"/>
                <a:gd name="T94" fmla="*/ 38 w 44"/>
                <a:gd name="T95" fmla="*/ 54 h 61"/>
                <a:gd name="T96" fmla="*/ 37 w 44"/>
                <a:gd name="T97" fmla="*/ 52 h 61"/>
                <a:gd name="T98" fmla="*/ 33 w 44"/>
                <a:gd name="T99" fmla="*/ 48 h 61"/>
                <a:gd name="T100" fmla="*/ 30 w 44"/>
                <a:gd name="T101" fmla="*/ 44 h 61"/>
                <a:gd name="T102" fmla="*/ 34 w 44"/>
                <a:gd name="T103" fmla="*/ 43 h 61"/>
                <a:gd name="T104" fmla="*/ 39 w 44"/>
                <a:gd name="T105" fmla="*/ 40 h 61"/>
                <a:gd name="T106" fmla="*/ 44 w 44"/>
                <a:gd name="T107" fmla="*/ 39 h 61"/>
                <a:gd name="T108" fmla="*/ 43 w 44"/>
                <a:gd name="T109" fmla="*/ 35 h 61"/>
                <a:gd name="T110" fmla="*/ 41 w 44"/>
                <a:gd name="T11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61">
                  <a:moveTo>
                    <a:pt x="41" y="30"/>
                  </a:moveTo>
                  <a:cubicBezTo>
                    <a:pt x="41" y="29"/>
                    <a:pt x="40" y="26"/>
                    <a:pt x="40" y="25"/>
                  </a:cubicBezTo>
                  <a:cubicBezTo>
                    <a:pt x="40" y="23"/>
                    <a:pt x="40" y="22"/>
                    <a:pt x="40" y="21"/>
                  </a:cubicBezTo>
                  <a:cubicBezTo>
                    <a:pt x="37" y="21"/>
                    <a:pt x="37" y="21"/>
                    <a:pt x="37" y="21"/>
                  </a:cubicBezTo>
                  <a:cubicBezTo>
                    <a:pt x="37" y="21"/>
                    <a:pt x="34" y="18"/>
                    <a:pt x="32" y="19"/>
                  </a:cubicBezTo>
                  <a:cubicBezTo>
                    <a:pt x="31" y="20"/>
                    <a:pt x="28" y="21"/>
                    <a:pt x="27" y="21"/>
                  </a:cubicBezTo>
                  <a:cubicBezTo>
                    <a:pt x="25" y="21"/>
                    <a:pt x="23" y="20"/>
                    <a:pt x="22" y="19"/>
                  </a:cubicBezTo>
                  <a:cubicBezTo>
                    <a:pt x="21" y="18"/>
                    <a:pt x="18" y="19"/>
                    <a:pt x="19" y="16"/>
                  </a:cubicBezTo>
                  <a:cubicBezTo>
                    <a:pt x="20" y="12"/>
                    <a:pt x="20" y="13"/>
                    <a:pt x="23" y="11"/>
                  </a:cubicBezTo>
                  <a:cubicBezTo>
                    <a:pt x="26" y="9"/>
                    <a:pt x="27" y="9"/>
                    <a:pt x="25" y="7"/>
                  </a:cubicBezTo>
                  <a:cubicBezTo>
                    <a:pt x="24" y="6"/>
                    <a:pt x="21" y="8"/>
                    <a:pt x="22" y="5"/>
                  </a:cubicBezTo>
                  <a:cubicBezTo>
                    <a:pt x="23" y="3"/>
                    <a:pt x="25" y="0"/>
                    <a:pt x="24" y="0"/>
                  </a:cubicBezTo>
                  <a:cubicBezTo>
                    <a:pt x="22" y="0"/>
                    <a:pt x="20" y="0"/>
                    <a:pt x="19" y="2"/>
                  </a:cubicBezTo>
                  <a:cubicBezTo>
                    <a:pt x="17" y="3"/>
                    <a:pt x="16" y="5"/>
                    <a:pt x="16" y="5"/>
                  </a:cubicBezTo>
                  <a:cubicBezTo>
                    <a:pt x="16" y="5"/>
                    <a:pt x="11" y="5"/>
                    <a:pt x="11" y="6"/>
                  </a:cubicBezTo>
                  <a:cubicBezTo>
                    <a:pt x="11" y="8"/>
                    <a:pt x="11" y="10"/>
                    <a:pt x="11" y="11"/>
                  </a:cubicBezTo>
                  <a:cubicBezTo>
                    <a:pt x="12" y="13"/>
                    <a:pt x="15" y="17"/>
                    <a:pt x="15" y="17"/>
                  </a:cubicBezTo>
                  <a:cubicBezTo>
                    <a:pt x="15" y="17"/>
                    <a:pt x="14" y="22"/>
                    <a:pt x="13" y="22"/>
                  </a:cubicBezTo>
                  <a:cubicBezTo>
                    <a:pt x="11" y="22"/>
                    <a:pt x="13" y="22"/>
                    <a:pt x="6" y="25"/>
                  </a:cubicBezTo>
                  <a:cubicBezTo>
                    <a:pt x="6" y="25"/>
                    <a:pt x="7" y="27"/>
                    <a:pt x="6" y="28"/>
                  </a:cubicBezTo>
                  <a:cubicBezTo>
                    <a:pt x="6" y="29"/>
                    <a:pt x="6" y="30"/>
                    <a:pt x="5" y="31"/>
                  </a:cubicBezTo>
                  <a:cubicBezTo>
                    <a:pt x="4" y="31"/>
                    <a:pt x="5" y="32"/>
                    <a:pt x="4" y="33"/>
                  </a:cubicBezTo>
                  <a:cubicBezTo>
                    <a:pt x="3" y="35"/>
                    <a:pt x="2" y="35"/>
                    <a:pt x="1" y="36"/>
                  </a:cubicBezTo>
                  <a:cubicBezTo>
                    <a:pt x="1" y="37"/>
                    <a:pt x="0" y="38"/>
                    <a:pt x="1" y="40"/>
                  </a:cubicBezTo>
                  <a:cubicBezTo>
                    <a:pt x="1" y="39"/>
                    <a:pt x="1" y="39"/>
                    <a:pt x="1" y="39"/>
                  </a:cubicBezTo>
                  <a:cubicBezTo>
                    <a:pt x="1" y="39"/>
                    <a:pt x="1" y="39"/>
                    <a:pt x="1" y="40"/>
                  </a:cubicBezTo>
                  <a:cubicBezTo>
                    <a:pt x="1" y="40"/>
                    <a:pt x="1" y="40"/>
                    <a:pt x="1" y="41"/>
                  </a:cubicBezTo>
                  <a:cubicBezTo>
                    <a:pt x="2" y="43"/>
                    <a:pt x="2" y="44"/>
                    <a:pt x="2" y="45"/>
                  </a:cubicBezTo>
                  <a:cubicBezTo>
                    <a:pt x="2" y="46"/>
                    <a:pt x="2" y="49"/>
                    <a:pt x="3" y="50"/>
                  </a:cubicBezTo>
                  <a:cubicBezTo>
                    <a:pt x="3" y="50"/>
                    <a:pt x="3" y="50"/>
                    <a:pt x="3" y="50"/>
                  </a:cubicBezTo>
                  <a:cubicBezTo>
                    <a:pt x="4" y="50"/>
                    <a:pt x="7" y="51"/>
                    <a:pt x="9" y="51"/>
                  </a:cubicBezTo>
                  <a:cubicBezTo>
                    <a:pt x="11" y="52"/>
                    <a:pt x="10" y="54"/>
                    <a:pt x="9" y="56"/>
                  </a:cubicBezTo>
                  <a:cubicBezTo>
                    <a:pt x="8" y="58"/>
                    <a:pt x="9" y="58"/>
                    <a:pt x="8" y="59"/>
                  </a:cubicBezTo>
                  <a:cubicBezTo>
                    <a:pt x="8" y="60"/>
                    <a:pt x="8" y="60"/>
                    <a:pt x="8" y="60"/>
                  </a:cubicBezTo>
                  <a:cubicBezTo>
                    <a:pt x="8" y="60"/>
                    <a:pt x="8" y="60"/>
                    <a:pt x="8" y="60"/>
                  </a:cubicBezTo>
                  <a:cubicBezTo>
                    <a:pt x="8" y="60"/>
                    <a:pt x="8" y="60"/>
                    <a:pt x="8" y="60"/>
                  </a:cubicBezTo>
                  <a:cubicBezTo>
                    <a:pt x="9" y="61"/>
                    <a:pt x="11" y="60"/>
                    <a:pt x="11" y="60"/>
                  </a:cubicBezTo>
                  <a:cubicBezTo>
                    <a:pt x="12" y="59"/>
                    <a:pt x="14" y="60"/>
                    <a:pt x="16" y="60"/>
                  </a:cubicBezTo>
                  <a:cubicBezTo>
                    <a:pt x="18" y="60"/>
                    <a:pt x="18" y="61"/>
                    <a:pt x="18" y="61"/>
                  </a:cubicBezTo>
                  <a:cubicBezTo>
                    <a:pt x="19" y="61"/>
                    <a:pt x="20" y="61"/>
                    <a:pt x="21" y="61"/>
                  </a:cubicBezTo>
                  <a:cubicBezTo>
                    <a:pt x="21" y="60"/>
                    <a:pt x="24" y="61"/>
                    <a:pt x="25" y="61"/>
                  </a:cubicBezTo>
                  <a:cubicBezTo>
                    <a:pt x="25" y="61"/>
                    <a:pt x="28" y="61"/>
                    <a:pt x="29" y="61"/>
                  </a:cubicBezTo>
                  <a:cubicBezTo>
                    <a:pt x="30" y="60"/>
                    <a:pt x="33" y="60"/>
                    <a:pt x="34" y="59"/>
                  </a:cubicBezTo>
                  <a:cubicBezTo>
                    <a:pt x="34" y="59"/>
                    <a:pt x="35" y="58"/>
                    <a:pt x="35" y="56"/>
                  </a:cubicBezTo>
                  <a:cubicBezTo>
                    <a:pt x="35" y="55"/>
                    <a:pt x="36" y="55"/>
                    <a:pt x="37" y="54"/>
                  </a:cubicBezTo>
                  <a:cubicBezTo>
                    <a:pt x="38" y="54"/>
                    <a:pt x="38" y="54"/>
                    <a:pt x="38" y="54"/>
                  </a:cubicBezTo>
                  <a:cubicBezTo>
                    <a:pt x="38" y="54"/>
                    <a:pt x="38" y="54"/>
                    <a:pt x="38" y="54"/>
                  </a:cubicBezTo>
                  <a:cubicBezTo>
                    <a:pt x="38" y="54"/>
                    <a:pt x="38" y="54"/>
                    <a:pt x="38" y="54"/>
                  </a:cubicBezTo>
                  <a:cubicBezTo>
                    <a:pt x="38" y="53"/>
                    <a:pt x="38" y="53"/>
                    <a:pt x="37" y="52"/>
                  </a:cubicBezTo>
                  <a:cubicBezTo>
                    <a:pt x="36" y="51"/>
                    <a:pt x="36" y="51"/>
                    <a:pt x="33" y="48"/>
                  </a:cubicBezTo>
                  <a:cubicBezTo>
                    <a:pt x="31" y="46"/>
                    <a:pt x="30" y="44"/>
                    <a:pt x="30" y="44"/>
                  </a:cubicBezTo>
                  <a:cubicBezTo>
                    <a:pt x="30" y="44"/>
                    <a:pt x="32" y="43"/>
                    <a:pt x="34" y="43"/>
                  </a:cubicBezTo>
                  <a:cubicBezTo>
                    <a:pt x="36" y="43"/>
                    <a:pt x="36" y="42"/>
                    <a:pt x="39" y="40"/>
                  </a:cubicBezTo>
                  <a:cubicBezTo>
                    <a:pt x="42" y="39"/>
                    <a:pt x="44" y="39"/>
                    <a:pt x="44" y="39"/>
                  </a:cubicBezTo>
                  <a:cubicBezTo>
                    <a:pt x="44" y="38"/>
                    <a:pt x="44" y="37"/>
                    <a:pt x="43" y="35"/>
                  </a:cubicBezTo>
                  <a:cubicBezTo>
                    <a:pt x="42" y="32"/>
                    <a:pt x="42" y="32"/>
                    <a:pt x="41" y="3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5" name="Freeform 122"/>
            <p:cNvSpPr>
              <a:spLocks/>
            </p:cNvSpPr>
            <p:nvPr/>
          </p:nvSpPr>
          <p:spPr bwMode="auto">
            <a:xfrm>
              <a:off x="7489478" y="2765574"/>
              <a:ext cx="144463" cy="117475"/>
            </a:xfrm>
            <a:custGeom>
              <a:avLst/>
              <a:gdLst>
                <a:gd name="T0" fmla="*/ 26 w 32"/>
                <a:gd name="T1" fmla="*/ 25 h 26"/>
                <a:gd name="T2" fmla="*/ 27 w 32"/>
                <a:gd name="T3" fmla="*/ 22 h 26"/>
                <a:gd name="T4" fmla="*/ 30 w 32"/>
                <a:gd name="T5" fmla="*/ 20 h 26"/>
                <a:gd name="T6" fmla="*/ 32 w 32"/>
                <a:gd name="T7" fmla="*/ 19 h 26"/>
                <a:gd name="T8" fmla="*/ 31 w 32"/>
                <a:gd name="T9" fmla="*/ 16 h 26"/>
                <a:gd name="T10" fmla="*/ 30 w 32"/>
                <a:gd name="T11" fmla="*/ 13 h 26"/>
                <a:gd name="T12" fmla="*/ 29 w 32"/>
                <a:gd name="T13" fmla="*/ 11 h 26"/>
                <a:gd name="T14" fmla="*/ 28 w 32"/>
                <a:gd name="T15" fmla="*/ 9 h 26"/>
                <a:gd name="T16" fmla="*/ 28 w 32"/>
                <a:gd name="T17" fmla="*/ 6 h 26"/>
                <a:gd name="T18" fmla="*/ 27 w 32"/>
                <a:gd name="T19" fmla="*/ 6 h 26"/>
                <a:gd name="T20" fmla="*/ 22 w 32"/>
                <a:gd name="T21" fmla="*/ 6 h 26"/>
                <a:gd name="T22" fmla="*/ 17 w 32"/>
                <a:gd name="T23" fmla="*/ 3 h 26"/>
                <a:gd name="T24" fmla="*/ 15 w 32"/>
                <a:gd name="T25" fmla="*/ 0 h 26"/>
                <a:gd name="T26" fmla="*/ 11 w 32"/>
                <a:gd name="T27" fmla="*/ 1 h 26"/>
                <a:gd name="T28" fmla="*/ 5 w 32"/>
                <a:gd name="T29" fmla="*/ 2 h 26"/>
                <a:gd name="T30" fmla="*/ 0 w 32"/>
                <a:gd name="T31" fmla="*/ 2 h 26"/>
                <a:gd name="T32" fmla="*/ 1 w 32"/>
                <a:gd name="T33" fmla="*/ 6 h 26"/>
                <a:gd name="T34" fmla="*/ 1 w 32"/>
                <a:gd name="T35" fmla="*/ 8 h 26"/>
                <a:gd name="T36" fmla="*/ 3 w 32"/>
                <a:gd name="T37" fmla="*/ 10 h 26"/>
                <a:gd name="T38" fmla="*/ 9 w 32"/>
                <a:gd name="T39" fmla="*/ 16 h 26"/>
                <a:gd name="T40" fmla="*/ 14 w 32"/>
                <a:gd name="T41" fmla="*/ 22 h 26"/>
                <a:gd name="T42" fmla="*/ 20 w 32"/>
                <a:gd name="T43" fmla="*/ 25 h 26"/>
                <a:gd name="T44" fmla="*/ 24 w 32"/>
                <a:gd name="T45" fmla="*/ 25 h 26"/>
                <a:gd name="T46" fmla="*/ 24 w 32"/>
                <a:gd name="T47" fmla="*/ 26 h 26"/>
                <a:gd name="T48" fmla="*/ 26 w 32"/>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6">
                  <a:moveTo>
                    <a:pt x="26" y="25"/>
                  </a:moveTo>
                  <a:cubicBezTo>
                    <a:pt x="26" y="24"/>
                    <a:pt x="27" y="23"/>
                    <a:pt x="27" y="22"/>
                  </a:cubicBezTo>
                  <a:cubicBezTo>
                    <a:pt x="28" y="21"/>
                    <a:pt x="29" y="20"/>
                    <a:pt x="30" y="20"/>
                  </a:cubicBezTo>
                  <a:cubicBezTo>
                    <a:pt x="31" y="19"/>
                    <a:pt x="32" y="20"/>
                    <a:pt x="32" y="19"/>
                  </a:cubicBezTo>
                  <a:cubicBezTo>
                    <a:pt x="31" y="17"/>
                    <a:pt x="32" y="17"/>
                    <a:pt x="31" y="16"/>
                  </a:cubicBezTo>
                  <a:cubicBezTo>
                    <a:pt x="29" y="14"/>
                    <a:pt x="31" y="13"/>
                    <a:pt x="30" y="13"/>
                  </a:cubicBezTo>
                  <a:cubicBezTo>
                    <a:pt x="29" y="12"/>
                    <a:pt x="29" y="12"/>
                    <a:pt x="29" y="11"/>
                  </a:cubicBezTo>
                  <a:cubicBezTo>
                    <a:pt x="28" y="10"/>
                    <a:pt x="29" y="10"/>
                    <a:pt x="28" y="9"/>
                  </a:cubicBezTo>
                  <a:cubicBezTo>
                    <a:pt x="28" y="8"/>
                    <a:pt x="28" y="7"/>
                    <a:pt x="28" y="6"/>
                  </a:cubicBezTo>
                  <a:cubicBezTo>
                    <a:pt x="28" y="6"/>
                    <a:pt x="28" y="6"/>
                    <a:pt x="27" y="6"/>
                  </a:cubicBezTo>
                  <a:cubicBezTo>
                    <a:pt x="25" y="6"/>
                    <a:pt x="24" y="6"/>
                    <a:pt x="22" y="6"/>
                  </a:cubicBezTo>
                  <a:cubicBezTo>
                    <a:pt x="20" y="5"/>
                    <a:pt x="17" y="4"/>
                    <a:pt x="17" y="3"/>
                  </a:cubicBezTo>
                  <a:cubicBezTo>
                    <a:pt x="16" y="3"/>
                    <a:pt x="15" y="1"/>
                    <a:pt x="15" y="0"/>
                  </a:cubicBezTo>
                  <a:cubicBezTo>
                    <a:pt x="14" y="2"/>
                    <a:pt x="14" y="1"/>
                    <a:pt x="11" y="1"/>
                  </a:cubicBezTo>
                  <a:cubicBezTo>
                    <a:pt x="7" y="1"/>
                    <a:pt x="8" y="2"/>
                    <a:pt x="5" y="2"/>
                  </a:cubicBezTo>
                  <a:cubicBezTo>
                    <a:pt x="3" y="2"/>
                    <a:pt x="1" y="2"/>
                    <a:pt x="0" y="2"/>
                  </a:cubicBezTo>
                  <a:cubicBezTo>
                    <a:pt x="1" y="3"/>
                    <a:pt x="1" y="3"/>
                    <a:pt x="1" y="6"/>
                  </a:cubicBezTo>
                  <a:cubicBezTo>
                    <a:pt x="1" y="7"/>
                    <a:pt x="1" y="8"/>
                    <a:pt x="1" y="8"/>
                  </a:cubicBezTo>
                  <a:cubicBezTo>
                    <a:pt x="2" y="9"/>
                    <a:pt x="2" y="9"/>
                    <a:pt x="3" y="10"/>
                  </a:cubicBezTo>
                  <a:cubicBezTo>
                    <a:pt x="6" y="14"/>
                    <a:pt x="8" y="15"/>
                    <a:pt x="9" y="16"/>
                  </a:cubicBezTo>
                  <a:cubicBezTo>
                    <a:pt x="10" y="17"/>
                    <a:pt x="11" y="20"/>
                    <a:pt x="14" y="22"/>
                  </a:cubicBezTo>
                  <a:cubicBezTo>
                    <a:pt x="17" y="23"/>
                    <a:pt x="18" y="25"/>
                    <a:pt x="20" y="25"/>
                  </a:cubicBezTo>
                  <a:cubicBezTo>
                    <a:pt x="21" y="25"/>
                    <a:pt x="24" y="25"/>
                    <a:pt x="24" y="25"/>
                  </a:cubicBezTo>
                  <a:cubicBezTo>
                    <a:pt x="24" y="26"/>
                    <a:pt x="24" y="26"/>
                    <a:pt x="24" y="26"/>
                  </a:cubicBezTo>
                  <a:cubicBezTo>
                    <a:pt x="25" y="26"/>
                    <a:pt x="26" y="25"/>
                    <a:pt x="26"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6" name="Freeform 123"/>
            <p:cNvSpPr>
              <a:spLocks/>
            </p:cNvSpPr>
            <p:nvPr/>
          </p:nvSpPr>
          <p:spPr bwMode="auto">
            <a:xfrm>
              <a:off x="7248178" y="2632224"/>
              <a:ext cx="90488" cy="65088"/>
            </a:xfrm>
            <a:custGeom>
              <a:avLst/>
              <a:gdLst>
                <a:gd name="T0" fmla="*/ 2 w 20"/>
                <a:gd name="T1" fmla="*/ 5 h 14"/>
                <a:gd name="T2" fmla="*/ 6 w 20"/>
                <a:gd name="T3" fmla="*/ 7 h 14"/>
                <a:gd name="T4" fmla="*/ 9 w 20"/>
                <a:gd name="T5" fmla="*/ 9 h 14"/>
                <a:gd name="T6" fmla="*/ 12 w 20"/>
                <a:gd name="T7" fmla="*/ 11 h 14"/>
                <a:gd name="T8" fmla="*/ 17 w 20"/>
                <a:gd name="T9" fmla="*/ 12 h 14"/>
                <a:gd name="T10" fmla="*/ 20 w 20"/>
                <a:gd name="T11" fmla="*/ 14 h 14"/>
                <a:gd name="T12" fmla="*/ 19 w 20"/>
                <a:gd name="T13" fmla="*/ 9 h 14"/>
                <a:gd name="T14" fmla="*/ 18 w 20"/>
                <a:gd name="T15" fmla="*/ 5 h 14"/>
                <a:gd name="T16" fmla="*/ 18 w 20"/>
                <a:gd name="T17" fmla="*/ 4 h 14"/>
                <a:gd name="T18" fmla="*/ 16 w 20"/>
                <a:gd name="T19" fmla="*/ 3 h 14"/>
                <a:gd name="T20" fmla="*/ 12 w 20"/>
                <a:gd name="T21" fmla="*/ 1 h 14"/>
                <a:gd name="T22" fmla="*/ 8 w 20"/>
                <a:gd name="T23" fmla="*/ 1 h 14"/>
                <a:gd name="T24" fmla="*/ 5 w 20"/>
                <a:gd name="T25" fmla="*/ 0 h 14"/>
                <a:gd name="T26" fmla="*/ 1 w 20"/>
                <a:gd name="T27" fmla="*/ 3 h 14"/>
                <a:gd name="T28" fmla="*/ 2 w 20"/>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2" y="5"/>
                  </a:moveTo>
                  <a:cubicBezTo>
                    <a:pt x="3" y="5"/>
                    <a:pt x="4" y="5"/>
                    <a:pt x="6" y="7"/>
                  </a:cubicBezTo>
                  <a:cubicBezTo>
                    <a:pt x="8" y="8"/>
                    <a:pt x="7" y="7"/>
                    <a:pt x="9" y="9"/>
                  </a:cubicBezTo>
                  <a:cubicBezTo>
                    <a:pt x="11" y="10"/>
                    <a:pt x="10" y="10"/>
                    <a:pt x="12" y="11"/>
                  </a:cubicBezTo>
                  <a:cubicBezTo>
                    <a:pt x="14" y="11"/>
                    <a:pt x="16" y="12"/>
                    <a:pt x="17" y="12"/>
                  </a:cubicBezTo>
                  <a:cubicBezTo>
                    <a:pt x="18" y="12"/>
                    <a:pt x="19" y="13"/>
                    <a:pt x="20" y="14"/>
                  </a:cubicBezTo>
                  <a:cubicBezTo>
                    <a:pt x="19" y="13"/>
                    <a:pt x="19" y="10"/>
                    <a:pt x="19" y="9"/>
                  </a:cubicBezTo>
                  <a:cubicBezTo>
                    <a:pt x="19" y="8"/>
                    <a:pt x="19" y="7"/>
                    <a:pt x="18" y="5"/>
                  </a:cubicBezTo>
                  <a:cubicBezTo>
                    <a:pt x="18" y="4"/>
                    <a:pt x="18" y="4"/>
                    <a:pt x="18" y="4"/>
                  </a:cubicBezTo>
                  <a:cubicBezTo>
                    <a:pt x="17" y="4"/>
                    <a:pt x="17" y="4"/>
                    <a:pt x="16" y="3"/>
                  </a:cubicBezTo>
                  <a:cubicBezTo>
                    <a:pt x="15" y="3"/>
                    <a:pt x="14" y="1"/>
                    <a:pt x="12" y="1"/>
                  </a:cubicBezTo>
                  <a:cubicBezTo>
                    <a:pt x="10" y="0"/>
                    <a:pt x="11" y="1"/>
                    <a:pt x="8" y="1"/>
                  </a:cubicBezTo>
                  <a:cubicBezTo>
                    <a:pt x="6" y="1"/>
                    <a:pt x="5" y="0"/>
                    <a:pt x="5" y="0"/>
                  </a:cubicBezTo>
                  <a:cubicBezTo>
                    <a:pt x="0" y="1"/>
                    <a:pt x="2" y="2"/>
                    <a:pt x="1" y="3"/>
                  </a:cubicBezTo>
                  <a:cubicBezTo>
                    <a:pt x="1" y="3"/>
                    <a:pt x="2" y="4"/>
                    <a:pt x="2"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7" name="Freeform 124"/>
            <p:cNvSpPr>
              <a:spLocks/>
            </p:cNvSpPr>
            <p:nvPr/>
          </p:nvSpPr>
          <p:spPr bwMode="auto">
            <a:xfrm>
              <a:off x="7657753" y="2837012"/>
              <a:ext cx="190500" cy="214313"/>
            </a:xfrm>
            <a:custGeom>
              <a:avLst/>
              <a:gdLst>
                <a:gd name="T0" fmla="*/ 30 w 42"/>
                <a:gd name="T1" fmla="*/ 21 h 47"/>
                <a:gd name="T2" fmla="*/ 31 w 42"/>
                <a:gd name="T3" fmla="*/ 19 h 47"/>
                <a:gd name="T4" fmla="*/ 33 w 42"/>
                <a:gd name="T5" fmla="*/ 15 h 47"/>
                <a:gd name="T6" fmla="*/ 35 w 42"/>
                <a:gd name="T7" fmla="*/ 13 h 47"/>
                <a:gd name="T8" fmla="*/ 37 w 42"/>
                <a:gd name="T9" fmla="*/ 14 h 47"/>
                <a:gd name="T10" fmla="*/ 37 w 42"/>
                <a:gd name="T11" fmla="*/ 14 h 47"/>
                <a:gd name="T12" fmla="*/ 37 w 42"/>
                <a:gd name="T13" fmla="*/ 14 h 47"/>
                <a:gd name="T14" fmla="*/ 37 w 42"/>
                <a:gd name="T15" fmla="*/ 14 h 47"/>
                <a:gd name="T16" fmla="*/ 37 w 42"/>
                <a:gd name="T17" fmla="*/ 11 h 47"/>
                <a:gd name="T18" fmla="*/ 38 w 42"/>
                <a:gd name="T19" fmla="*/ 7 h 47"/>
                <a:gd name="T20" fmla="*/ 40 w 42"/>
                <a:gd name="T21" fmla="*/ 6 h 47"/>
                <a:gd name="T22" fmla="*/ 41 w 42"/>
                <a:gd name="T23" fmla="*/ 4 h 47"/>
                <a:gd name="T24" fmla="*/ 40 w 42"/>
                <a:gd name="T25" fmla="*/ 3 h 47"/>
                <a:gd name="T26" fmla="*/ 38 w 42"/>
                <a:gd name="T27" fmla="*/ 3 h 47"/>
                <a:gd name="T28" fmla="*/ 35 w 42"/>
                <a:gd name="T29" fmla="*/ 0 h 47"/>
                <a:gd name="T30" fmla="*/ 30 w 42"/>
                <a:gd name="T31" fmla="*/ 1 h 47"/>
                <a:gd name="T32" fmla="*/ 26 w 42"/>
                <a:gd name="T33" fmla="*/ 3 h 47"/>
                <a:gd name="T34" fmla="*/ 21 w 42"/>
                <a:gd name="T35" fmla="*/ 4 h 47"/>
                <a:gd name="T36" fmla="*/ 14 w 42"/>
                <a:gd name="T37" fmla="*/ 3 h 47"/>
                <a:gd name="T38" fmla="*/ 12 w 42"/>
                <a:gd name="T39" fmla="*/ 3 h 47"/>
                <a:gd name="T40" fmla="*/ 12 w 42"/>
                <a:gd name="T41" fmla="*/ 3 h 47"/>
                <a:gd name="T42" fmla="*/ 12 w 42"/>
                <a:gd name="T43" fmla="*/ 3 h 47"/>
                <a:gd name="T44" fmla="*/ 10 w 42"/>
                <a:gd name="T45" fmla="*/ 2 h 47"/>
                <a:gd name="T46" fmla="*/ 10 w 42"/>
                <a:gd name="T47" fmla="*/ 4 h 47"/>
                <a:gd name="T48" fmla="*/ 12 w 42"/>
                <a:gd name="T49" fmla="*/ 7 h 47"/>
                <a:gd name="T50" fmla="*/ 11 w 42"/>
                <a:gd name="T51" fmla="*/ 11 h 47"/>
                <a:gd name="T52" fmla="*/ 12 w 42"/>
                <a:gd name="T53" fmla="*/ 15 h 47"/>
                <a:gd name="T54" fmla="*/ 13 w 42"/>
                <a:gd name="T55" fmla="*/ 18 h 47"/>
                <a:gd name="T56" fmla="*/ 9 w 42"/>
                <a:gd name="T57" fmla="*/ 20 h 47"/>
                <a:gd name="T58" fmla="*/ 6 w 42"/>
                <a:gd name="T59" fmla="*/ 22 h 47"/>
                <a:gd name="T60" fmla="*/ 2 w 42"/>
                <a:gd name="T61" fmla="*/ 24 h 47"/>
                <a:gd name="T62" fmla="*/ 0 w 42"/>
                <a:gd name="T63" fmla="*/ 30 h 47"/>
                <a:gd name="T64" fmla="*/ 0 w 42"/>
                <a:gd name="T65" fmla="*/ 30 h 47"/>
                <a:gd name="T66" fmla="*/ 2 w 42"/>
                <a:gd name="T67" fmla="*/ 33 h 47"/>
                <a:gd name="T68" fmla="*/ 3 w 42"/>
                <a:gd name="T69" fmla="*/ 40 h 47"/>
                <a:gd name="T70" fmla="*/ 6 w 42"/>
                <a:gd name="T71" fmla="*/ 44 h 47"/>
                <a:gd name="T72" fmla="*/ 10 w 42"/>
                <a:gd name="T73" fmla="*/ 46 h 47"/>
                <a:gd name="T74" fmla="*/ 15 w 42"/>
                <a:gd name="T75" fmla="*/ 47 h 47"/>
                <a:gd name="T76" fmla="*/ 15 w 42"/>
                <a:gd name="T77" fmla="*/ 43 h 47"/>
                <a:gd name="T78" fmla="*/ 17 w 42"/>
                <a:gd name="T79" fmla="*/ 43 h 47"/>
                <a:gd name="T80" fmla="*/ 14 w 42"/>
                <a:gd name="T81" fmla="*/ 39 h 47"/>
                <a:gd name="T82" fmla="*/ 19 w 42"/>
                <a:gd name="T83" fmla="*/ 41 h 47"/>
                <a:gd name="T84" fmla="*/ 21 w 42"/>
                <a:gd name="T85" fmla="*/ 39 h 47"/>
                <a:gd name="T86" fmla="*/ 15 w 42"/>
                <a:gd name="T87" fmla="*/ 33 h 47"/>
                <a:gd name="T88" fmla="*/ 13 w 42"/>
                <a:gd name="T89" fmla="*/ 28 h 47"/>
                <a:gd name="T90" fmla="*/ 14 w 42"/>
                <a:gd name="T91" fmla="*/ 26 h 47"/>
                <a:gd name="T92" fmla="*/ 18 w 42"/>
                <a:gd name="T93" fmla="*/ 25 h 47"/>
                <a:gd name="T94" fmla="*/ 20 w 42"/>
                <a:gd name="T95" fmla="*/ 23 h 47"/>
                <a:gd name="T96" fmla="*/ 25 w 42"/>
                <a:gd name="T97" fmla="*/ 22 h 47"/>
                <a:gd name="T98" fmla="*/ 30 w 42"/>
                <a:gd name="T9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7">
                  <a:moveTo>
                    <a:pt x="30" y="21"/>
                  </a:moveTo>
                  <a:cubicBezTo>
                    <a:pt x="31" y="20"/>
                    <a:pt x="31" y="20"/>
                    <a:pt x="31" y="19"/>
                  </a:cubicBezTo>
                  <a:cubicBezTo>
                    <a:pt x="32" y="17"/>
                    <a:pt x="32" y="16"/>
                    <a:pt x="33" y="15"/>
                  </a:cubicBezTo>
                  <a:cubicBezTo>
                    <a:pt x="33" y="14"/>
                    <a:pt x="34" y="13"/>
                    <a:pt x="35" y="13"/>
                  </a:cubicBezTo>
                  <a:cubicBezTo>
                    <a:pt x="36" y="14"/>
                    <a:pt x="38" y="15"/>
                    <a:pt x="37" y="14"/>
                  </a:cubicBezTo>
                  <a:cubicBezTo>
                    <a:pt x="37" y="14"/>
                    <a:pt x="37" y="14"/>
                    <a:pt x="37" y="14"/>
                  </a:cubicBezTo>
                  <a:cubicBezTo>
                    <a:pt x="37" y="14"/>
                    <a:pt x="37" y="14"/>
                    <a:pt x="37" y="14"/>
                  </a:cubicBezTo>
                  <a:cubicBezTo>
                    <a:pt x="37" y="14"/>
                    <a:pt x="37" y="14"/>
                    <a:pt x="37" y="14"/>
                  </a:cubicBezTo>
                  <a:cubicBezTo>
                    <a:pt x="37" y="12"/>
                    <a:pt x="35" y="12"/>
                    <a:pt x="37" y="11"/>
                  </a:cubicBezTo>
                  <a:cubicBezTo>
                    <a:pt x="38" y="9"/>
                    <a:pt x="38" y="7"/>
                    <a:pt x="38" y="7"/>
                  </a:cubicBezTo>
                  <a:cubicBezTo>
                    <a:pt x="39" y="6"/>
                    <a:pt x="39" y="6"/>
                    <a:pt x="40" y="6"/>
                  </a:cubicBezTo>
                  <a:cubicBezTo>
                    <a:pt x="41" y="5"/>
                    <a:pt x="42" y="5"/>
                    <a:pt x="41" y="4"/>
                  </a:cubicBezTo>
                  <a:cubicBezTo>
                    <a:pt x="40" y="4"/>
                    <a:pt x="40" y="4"/>
                    <a:pt x="40" y="3"/>
                  </a:cubicBezTo>
                  <a:cubicBezTo>
                    <a:pt x="40" y="3"/>
                    <a:pt x="39" y="4"/>
                    <a:pt x="38" y="3"/>
                  </a:cubicBezTo>
                  <a:cubicBezTo>
                    <a:pt x="37" y="2"/>
                    <a:pt x="36" y="0"/>
                    <a:pt x="35" y="0"/>
                  </a:cubicBezTo>
                  <a:cubicBezTo>
                    <a:pt x="33" y="0"/>
                    <a:pt x="32" y="0"/>
                    <a:pt x="30" y="1"/>
                  </a:cubicBezTo>
                  <a:cubicBezTo>
                    <a:pt x="29" y="2"/>
                    <a:pt x="28" y="3"/>
                    <a:pt x="26" y="3"/>
                  </a:cubicBezTo>
                  <a:cubicBezTo>
                    <a:pt x="24" y="4"/>
                    <a:pt x="23" y="4"/>
                    <a:pt x="21" y="4"/>
                  </a:cubicBezTo>
                  <a:cubicBezTo>
                    <a:pt x="18" y="4"/>
                    <a:pt x="15" y="3"/>
                    <a:pt x="14" y="3"/>
                  </a:cubicBezTo>
                  <a:cubicBezTo>
                    <a:pt x="13" y="3"/>
                    <a:pt x="13" y="3"/>
                    <a:pt x="12" y="3"/>
                  </a:cubicBezTo>
                  <a:cubicBezTo>
                    <a:pt x="12" y="3"/>
                    <a:pt x="12" y="3"/>
                    <a:pt x="12" y="3"/>
                  </a:cubicBezTo>
                  <a:cubicBezTo>
                    <a:pt x="12" y="3"/>
                    <a:pt x="12" y="3"/>
                    <a:pt x="12" y="3"/>
                  </a:cubicBezTo>
                  <a:cubicBezTo>
                    <a:pt x="11" y="2"/>
                    <a:pt x="11" y="2"/>
                    <a:pt x="10" y="2"/>
                  </a:cubicBezTo>
                  <a:cubicBezTo>
                    <a:pt x="10" y="3"/>
                    <a:pt x="9" y="3"/>
                    <a:pt x="10" y="4"/>
                  </a:cubicBezTo>
                  <a:cubicBezTo>
                    <a:pt x="11" y="6"/>
                    <a:pt x="13" y="7"/>
                    <a:pt x="12" y="7"/>
                  </a:cubicBezTo>
                  <a:cubicBezTo>
                    <a:pt x="11" y="8"/>
                    <a:pt x="10" y="9"/>
                    <a:pt x="11" y="11"/>
                  </a:cubicBezTo>
                  <a:cubicBezTo>
                    <a:pt x="11" y="13"/>
                    <a:pt x="11" y="13"/>
                    <a:pt x="12" y="15"/>
                  </a:cubicBezTo>
                  <a:cubicBezTo>
                    <a:pt x="14" y="17"/>
                    <a:pt x="14" y="18"/>
                    <a:pt x="13" y="18"/>
                  </a:cubicBezTo>
                  <a:cubicBezTo>
                    <a:pt x="13" y="19"/>
                    <a:pt x="11" y="19"/>
                    <a:pt x="9" y="20"/>
                  </a:cubicBezTo>
                  <a:cubicBezTo>
                    <a:pt x="7" y="21"/>
                    <a:pt x="7" y="20"/>
                    <a:pt x="6" y="22"/>
                  </a:cubicBezTo>
                  <a:cubicBezTo>
                    <a:pt x="4" y="23"/>
                    <a:pt x="3" y="22"/>
                    <a:pt x="2" y="24"/>
                  </a:cubicBezTo>
                  <a:cubicBezTo>
                    <a:pt x="1" y="27"/>
                    <a:pt x="0" y="29"/>
                    <a:pt x="0" y="30"/>
                  </a:cubicBezTo>
                  <a:cubicBezTo>
                    <a:pt x="0" y="30"/>
                    <a:pt x="0" y="30"/>
                    <a:pt x="0" y="30"/>
                  </a:cubicBezTo>
                  <a:cubicBezTo>
                    <a:pt x="1" y="31"/>
                    <a:pt x="1" y="32"/>
                    <a:pt x="2" y="33"/>
                  </a:cubicBezTo>
                  <a:cubicBezTo>
                    <a:pt x="3" y="36"/>
                    <a:pt x="3" y="40"/>
                    <a:pt x="3" y="40"/>
                  </a:cubicBezTo>
                  <a:cubicBezTo>
                    <a:pt x="6" y="44"/>
                    <a:pt x="6" y="44"/>
                    <a:pt x="6" y="44"/>
                  </a:cubicBezTo>
                  <a:cubicBezTo>
                    <a:pt x="6" y="44"/>
                    <a:pt x="8" y="46"/>
                    <a:pt x="10" y="46"/>
                  </a:cubicBezTo>
                  <a:cubicBezTo>
                    <a:pt x="11" y="46"/>
                    <a:pt x="15" y="47"/>
                    <a:pt x="15" y="47"/>
                  </a:cubicBezTo>
                  <a:cubicBezTo>
                    <a:pt x="15" y="43"/>
                    <a:pt x="15" y="43"/>
                    <a:pt x="15" y="43"/>
                  </a:cubicBezTo>
                  <a:cubicBezTo>
                    <a:pt x="17" y="43"/>
                    <a:pt x="17" y="43"/>
                    <a:pt x="17" y="43"/>
                  </a:cubicBezTo>
                  <a:cubicBezTo>
                    <a:pt x="14" y="39"/>
                    <a:pt x="14" y="39"/>
                    <a:pt x="14" y="39"/>
                  </a:cubicBezTo>
                  <a:cubicBezTo>
                    <a:pt x="19" y="41"/>
                    <a:pt x="19" y="41"/>
                    <a:pt x="19" y="41"/>
                  </a:cubicBezTo>
                  <a:cubicBezTo>
                    <a:pt x="21" y="39"/>
                    <a:pt x="21" y="39"/>
                    <a:pt x="21" y="39"/>
                  </a:cubicBezTo>
                  <a:cubicBezTo>
                    <a:pt x="15" y="33"/>
                    <a:pt x="15" y="33"/>
                    <a:pt x="15" y="33"/>
                  </a:cubicBezTo>
                  <a:cubicBezTo>
                    <a:pt x="13" y="28"/>
                    <a:pt x="13" y="28"/>
                    <a:pt x="13" y="28"/>
                  </a:cubicBezTo>
                  <a:cubicBezTo>
                    <a:pt x="13" y="28"/>
                    <a:pt x="12" y="23"/>
                    <a:pt x="14" y="26"/>
                  </a:cubicBezTo>
                  <a:cubicBezTo>
                    <a:pt x="15" y="28"/>
                    <a:pt x="16" y="27"/>
                    <a:pt x="18" y="25"/>
                  </a:cubicBezTo>
                  <a:cubicBezTo>
                    <a:pt x="20" y="23"/>
                    <a:pt x="16" y="24"/>
                    <a:pt x="20" y="23"/>
                  </a:cubicBezTo>
                  <a:cubicBezTo>
                    <a:pt x="23" y="22"/>
                    <a:pt x="24" y="21"/>
                    <a:pt x="25" y="22"/>
                  </a:cubicBezTo>
                  <a:cubicBezTo>
                    <a:pt x="26" y="22"/>
                    <a:pt x="29" y="22"/>
                    <a:pt x="30"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8" name="Freeform 125"/>
            <p:cNvSpPr>
              <a:spLocks/>
            </p:cNvSpPr>
            <p:nvPr/>
          </p:nvSpPr>
          <p:spPr bwMode="auto">
            <a:xfrm>
              <a:off x="7094191" y="2646512"/>
              <a:ext cx="280988" cy="246063"/>
            </a:xfrm>
            <a:custGeom>
              <a:avLst/>
              <a:gdLst>
                <a:gd name="T0" fmla="*/ 57 w 62"/>
                <a:gd name="T1" fmla="*/ 42 h 54"/>
                <a:gd name="T2" fmla="*/ 55 w 62"/>
                <a:gd name="T3" fmla="*/ 39 h 54"/>
                <a:gd name="T4" fmla="*/ 56 w 62"/>
                <a:gd name="T5" fmla="*/ 37 h 54"/>
                <a:gd name="T6" fmla="*/ 56 w 62"/>
                <a:gd name="T7" fmla="*/ 34 h 54"/>
                <a:gd name="T8" fmla="*/ 56 w 62"/>
                <a:gd name="T9" fmla="*/ 32 h 54"/>
                <a:gd name="T10" fmla="*/ 55 w 62"/>
                <a:gd name="T11" fmla="*/ 33 h 54"/>
                <a:gd name="T12" fmla="*/ 56 w 62"/>
                <a:gd name="T13" fmla="*/ 32 h 54"/>
                <a:gd name="T14" fmla="*/ 56 w 62"/>
                <a:gd name="T15" fmla="*/ 29 h 54"/>
                <a:gd name="T16" fmla="*/ 52 w 62"/>
                <a:gd name="T17" fmla="*/ 30 h 54"/>
                <a:gd name="T18" fmla="*/ 51 w 62"/>
                <a:gd name="T19" fmla="*/ 29 h 54"/>
                <a:gd name="T20" fmla="*/ 54 w 62"/>
                <a:gd name="T21" fmla="*/ 26 h 54"/>
                <a:gd name="T22" fmla="*/ 57 w 62"/>
                <a:gd name="T23" fmla="*/ 23 h 54"/>
                <a:gd name="T24" fmla="*/ 59 w 62"/>
                <a:gd name="T25" fmla="*/ 21 h 54"/>
                <a:gd name="T26" fmla="*/ 59 w 62"/>
                <a:gd name="T27" fmla="*/ 20 h 54"/>
                <a:gd name="T28" fmla="*/ 60 w 62"/>
                <a:gd name="T29" fmla="*/ 17 h 54"/>
                <a:gd name="T30" fmla="*/ 60 w 62"/>
                <a:gd name="T31" fmla="*/ 12 h 54"/>
                <a:gd name="T32" fmla="*/ 54 w 62"/>
                <a:gd name="T33" fmla="*/ 11 h 54"/>
                <a:gd name="T34" fmla="*/ 54 w 62"/>
                <a:gd name="T35" fmla="*/ 11 h 54"/>
                <a:gd name="T36" fmla="*/ 54 w 62"/>
                <a:gd name="T37" fmla="*/ 11 h 54"/>
                <a:gd name="T38" fmla="*/ 54 w 62"/>
                <a:gd name="T39" fmla="*/ 11 h 54"/>
                <a:gd name="T40" fmla="*/ 51 w 62"/>
                <a:gd name="T41" fmla="*/ 9 h 54"/>
                <a:gd name="T42" fmla="*/ 46 w 62"/>
                <a:gd name="T43" fmla="*/ 8 h 54"/>
                <a:gd name="T44" fmla="*/ 43 w 62"/>
                <a:gd name="T45" fmla="*/ 6 h 54"/>
                <a:gd name="T46" fmla="*/ 40 w 62"/>
                <a:gd name="T47" fmla="*/ 4 h 54"/>
                <a:gd name="T48" fmla="*/ 36 w 62"/>
                <a:gd name="T49" fmla="*/ 2 h 54"/>
                <a:gd name="T50" fmla="*/ 35 w 62"/>
                <a:gd name="T51" fmla="*/ 0 h 54"/>
                <a:gd name="T52" fmla="*/ 29 w 62"/>
                <a:gd name="T53" fmla="*/ 3 h 54"/>
                <a:gd name="T54" fmla="*/ 27 w 62"/>
                <a:gd name="T55" fmla="*/ 8 h 54"/>
                <a:gd name="T56" fmla="*/ 24 w 62"/>
                <a:gd name="T57" fmla="*/ 11 h 54"/>
                <a:gd name="T58" fmla="*/ 17 w 62"/>
                <a:gd name="T59" fmla="*/ 10 h 54"/>
                <a:gd name="T60" fmla="*/ 15 w 62"/>
                <a:gd name="T61" fmla="*/ 11 h 54"/>
                <a:gd name="T62" fmla="*/ 14 w 62"/>
                <a:gd name="T63" fmla="*/ 15 h 54"/>
                <a:gd name="T64" fmla="*/ 9 w 62"/>
                <a:gd name="T65" fmla="*/ 15 h 54"/>
                <a:gd name="T66" fmla="*/ 2 w 62"/>
                <a:gd name="T67" fmla="*/ 15 h 54"/>
                <a:gd name="T68" fmla="*/ 0 w 62"/>
                <a:gd name="T69" fmla="*/ 20 h 54"/>
                <a:gd name="T70" fmla="*/ 7 w 62"/>
                <a:gd name="T71" fmla="*/ 22 h 54"/>
                <a:gd name="T72" fmla="*/ 14 w 62"/>
                <a:gd name="T73" fmla="*/ 30 h 54"/>
                <a:gd name="T74" fmla="*/ 15 w 62"/>
                <a:gd name="T75" fmla="*/ 36 h 54"/>
                <a:gd name="T76" fmla="*/ 14 w 62"/>
                <a:gd name="T77" fmla="*/ 47 h 54"/>
                <a:gd name="T78" fmla="*/ 11 w 62"/>
                <a:gd name="T79" fmla="*/ 47 h 54"/>
                <a:gd name="T80" fmla="*/ 15 w 62"/>
                <a:gd name="T81" fmla="*/ 50 h 54"/>
                <a:gd name="T82" fmla="*/ 19 w 62"/>
                <a:gd name="T83" fmla="*/ 51 h 54"/>
                <a:gd name="T84" fmla="*/ 24 w 62"/>
                <a:gd name="T85" fmla="*/ 52 h 54"/>
                <a:gd name="T86" fmla="*/ 28 w 62"/>
                <a:gd name="T87" fmla="*/ 52 h 54"/>
                <a:gd name="T88" fmla="*/ 33 w 62"/>
                <a:gd name="T89" fmla="*/ 54 h 54"/>
                <a:gd name="T90" fmla="*/ 37 w 62"/>
                <a:gd name="T91" fmla="*/ 53 h 54"/>
                <a:gd name="T92" fmla="*/ 40 w 62"/>
                <a:gd name="T93" fmla="*/ 48 h 54"/>
                <a:gd name="T94" fmla="*/ 53 w 62"/>
                <a:gd name="T95" fmla="*/ 51 h 54"/>
                <a:gd name="T96" fmla="*/ 59 w 62"/>
                <a:gd name="T97" fmla="*/ 46 h 54"/>
                <a:gd name="T98" fmla="*/ 59 w 62"/>
                <a:gd name="T99" fmla="*/ 45 h 54"/>
                <a:gd name="T100" fmla="*/ 57 w 62"/>
                <a:gd name="T10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54">
                  <a:moveTo>
                    <a:pt x="57" y="42"/>
                  </a:moveTo>
                  <a:cubicBezTo>
                    <a:pt x="56" y="42"/>
                    <a:pt x="55" y="41"/>
                    <a:pt x="55" y="39"/>
                  </a:cubicBezTo>
                  <a:cubicBezTo>
                    <a:pt x="54" y="38"/>
                    <a:pt x="55" y="38"/>
                    <a:pt x="56" y="37"/>
                  </a:cubicBezTo>
                  <a:cubicBezTo>
                    <a:pt x="57" y="35"/>
                    <a:pt x="56" y="34"/>
                    <a:pt x="56" y="34"/>
                  </a:cubicBezTo>
                  <a:cubicBezTo>
                    <a:pt x="56" y="33"/>
                    <a:pt x="56" y="33"/>
                    <a:pt x="56" y="32"/>
                  </a:cubicBezTo>
                  <a:cubicBezTo>
                    <a:pt x="56" y="32"/>
                    <a:pt x="55" y="33"/>
                    <a:pt x="55" y="33"/>
                  </a:cubicBezTo>
                  <a:cubicBezTo>
                    <a:pt x="55" y="33"/>
                    <a:pt x="56" y="32"/>
                    <a:pt x="56" y="32"/>
                  </a:cubicBezTo>
                  <a:cubicBezTo>
                    <a:pt x="56" y="32"/>
                    <a:pt x="56" y="31"/>
                    <a:pt x="56" y="29"/>
                  </a:cubicBezTo>
                  <a:cubicBezTo>
                    <a:pt x="56" y="27"/>
                    <a:pt x="54" y="29"/>
                    <a:pt x="52" y="30"/>
                  </a:cubicBezTo>
                  <a:cubicBezTo>
                    <a:pt x="51" y="31"/>
                    <a:pt x="51" y="31"/>
                    <a:pt x="51" y="29"/>
                  </a:cubicBezTo>
                  <a:cubicBezTo>
                    <a:pt x="51" y="28"/>
                    <a:pt x="53" y="27"/>
                    <a:pt x="54" y="26"/>
                  </a:cubicBezTo>
                  <a:cubicBezTo>
                    <a:pt x="55" y="24"/>
                    <a:pt x="56" y="24"/>
                    <a:pt x="57" y="23"/>
                  </a:cubicBezTo>
                  <a:cubicBezTo>
                    <a:pt x="58" y="22"/>
                    <a:pt x="58" y="22"/>
                    <a:pt x="59" y="21"/>
                  </a:cubicBezTo>
                  <a:cubicBezTo>
                    <a:pt x="59" y="21"/>
                    <a:pt x="59" y="21"/>
                    <a:pt x="59" y="20"/>
                  </a:cubicBezTo>
                  <a:cubicBezTo>
                    <a:pt x="60" y="19"/>
                    <a:pt x="59" y="19"/>
                    <a:pt x="60" y="17"/>
                  </a:cubicBezTo>
                  <a:cubicBezTo>
                    <a:pt x="61" y="15"/>
                    <a:pt x="62" y="13"/>
                    <a:pt x="60" y="12"/>
                  </a:cubicBezTo>
                  <a:cubicBezTo>
                    <a:pt x="58" y="12"/>
                    <a:pt x="55" y="11"/>
                    <a:pt x="54" y="11"/>
                  </a:cubicBezTo>
                  <a:cubicBezTo>
                    <a:pt x="54" y="11"/>
                    <a:pt x="54" y="11"/>
                    <a:pt x="54" y="11"/>
                  </a:cubicBezTo>
                  <a:cubicBezTo>
                    <a:pt x="54" y="11"/>
                    <a:pt x="54" y="11"/>
                    <a:pt x="54" y="11"/>
                  </a:cubicBezTo>
                  <a:cubicBezTo>
                    <a:pt x="54" y="11"/>
                    <a:pt x="54" y="11"/>
                    <a:pt x="54" y="11"/>
                  </a:cubicBezTo>
                  <a:cubicBezTo>
                    <a:pt x="53" y="10"/>
                    <a:pt x="52" y="9"/>
                    <a:pt x="51" y="9"/>
                  </a:cubicBezTo>
                  <a:cubicBezTo>
                    <a:pt x="50" y="9"/>
                    <a:pt x="48" y="8"/>
                    <a:pt x="46" y="8"/>
                  </a:cubicBezTo>
                  <a:cubicBezTo>
                    <a:pt x="44" y="7"/>
                    <a:pt x="45" y="7"/>
                    <a:pt x="43" y="6"/>
                  </a:cubicBezTo>
                  <a:cubicBezTo>
                    <a:pt x="41" y="4"/>
                    <a:pt x="42" y="5"/>
                    <a:pt x="40" y="4"/>
                  </a:cubicBezTo>
                  <a:cubicBezTo>
                    <a:pt x="38" y="2"/>
                    <a:pt x="37" y="2"/>
                    <a:pt x="36" y="2"/>
                  </a:cubicBezTo>
                  <a:cubicBezTo>
                    <a:pt x="36" y="1"/>
                    <a:pt x="35" y="0"/>
                    <a:pt x="35" y="0"/>
                  </a:cubicBezTo>
                  <a:cubicBezTo>
                    <a:pt x="34" y="1"/>
                    <a:pt x="29" y="1"/>
                    <a:pt x="29" y="3"/>
                  </a:cubicBezTo>
                  <a:cubicBezTo>
                    <a:pt x="29" y="5"/>
                    <a:pt x="28" y="8"/>
                    <a:pt x="27" y="8"/>
                  </a:cubicBezTo>
                  <a:cubicBezTo>
                    <a:pt x="25" y="8"/>
                    <a:pt x="24" y="11"/>
                    <a:pt x="24" y="11"/>
                  </a:cubicBezTo>
                  <a:cubicBezTo>
                    <a:pt x="24" y="11"/>
                    <a:pt x="20" y="13"/>
                    <a:pt x="17" y="10"/>
                  </a:cubicBezTo>
                  <a:cubicBezTo>
                    <a:pt x="15" y="8"/>
                    <a:pt x="14" y="8"/>
                    <a:pt x="15" y="11"/>
                  </a:cubicBezTo>
                  <a:cubicBezTo>
                    <a:pt x="16" y="14"/>
                    <a:pt x="17" y="15"/>
                    <a:pt x="14" y="15"/>
                  </a:cubicBezTo>
                  <a:cubicBezTo>
                    <a:pt x="12" y="15"/>
                    <a:pt x="9" y="15"/>
                    <a:pt x="9" y="15"/>
                  </a:cubicBezTo>
                  <a:cubicBezTo>
                    <a:pt x="9" y="15"/>
                    <a:pt x="4" y="14"/>
                    <a:pt x="2" y="15"/>
                  </a:cubicBezTo>
                  <a:cubicBezTo>
                    <a:pt x="0" y="15"/>
                    <a:pt x="0" y="19"/>
                    <a:pt x="0" y="20"/>
                  </a:cubicBezTo>
                  <a:cubicBezTo>
                    <a:pt x="0" y="22"/>
                    <a:pt x="2" y="18"/>
                    <a:pt x="7" y="22"/>
                  </a:cubicBezTo>
                  <a:cubicBezTo>
                    <a:pt x="11" y="26"/>
                    <a:pt x="13" y="29"/>
                    <a:pt x="14" y="30"/>
                  </a:cubicBezTo>
                  <a:cubicBezTo>
                    <a:pt x="14" y="31"/>
                    <a:pt x="15" y="33"/>
                    <a:pt x="15" y="36"/>
                  </a:cubicBezTo>
                  <a:cubicBezTo>
                    <a:pt x="15" y="39"/>
                    <a:pt x="16" y="47"/>
                    <a:pt x="14" y="47"/>
                  </a:cubicBezTo>
                  <a:cubicBezTo>
                    <a:pt x="13" y="47"/>
                    <a:pt x="12" y="47"/>
                    <a:pt x="11" y="47"/>
                  </a:cubicBezTo>
                  <a:cubicBezTo>
                    <a:pt x="12" y="48"/>
                    <a:pt x="13" y="50"/>
                    <a:pt x="15" y="50"/>
                  </a:cubicBezTo>
                  <a:cubicBezTo>
                    <a:pt x="17" y="50"/>
                    <a:pt x="16" y="50"/>
                    <a:pt x="19" y="51"/>
                  </a:cubicBezTo>
                  <a:cubicBezTo>
                    <a:pt x="21" y="52"/>
                    <a:pt x="23" y="53"/>
                    <a:pt x="24" y="52"/>
                  </a:cubicBezTo>
                  <a:cubicBezTo>
                    <a:pt x="25" y="51"/>
                    <a:pt x="26" y="51"/>
                    <a:pt x="28" y="52"/>
                  </a:cubicBezTo>
                  <a:cubicBezTo>
                    <a:pt x="30" y="54"/>
                    <a:pt x="30" y="54"/>
                    <a:pt x="33" y="54"/>
                  </a:cubicBezTo>
                  <a:cubicBezTo>
                    <a:pt x="35" y="53"/>
                    <a:pt x="37" y="53"/>
                    <a:pt x="37" y="53"/>
                  </a:cubicBezTo>
                  <a:cubicBezTo>
                    <a:pt x="37" y="53"/>
                    <a:pt x="35" y="48"/>
                    <a:pt x="40" y="48"/>
                  </a:cubicBezTo>
                  <a:cubicBezTo>
                    <a:pt x="45" y="48"/>
                    <a:pt x="50" y="51"/>
                    <a:pt x="53" y="51"/>
                  </a:cubicBezTo>
                  <a:cubicBezTo>
                    <a:pt x="56" y="50"/>
                    <a:pt x="57" y="48"/>
                    <a:pt x="59" y="46"/>
                  </a:cubicBezTo>
                  <a:cubicBezTo>
                    <a:pt x="59" y="45"/>
                    <a:pt x="59" y="45"/>
                    <a:pt x="59" y="45"/>
                  </a:cubicBezTo>
                  <a:cubicBezTo>
                    <a:pt x="59" y="44"/>
                    <a:pt x="57" y="43"/>
                    <a:pt x="57"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9" name="Freeform 126"/>
            <p:cNvSpPr>
              <a:spLocks/>
            </p:cNvSpPr>
            <p:nvPr/>
          </p:nvSpPr>
          <p:spPr bwMode="auto">
            <a:xfrm>
              <a:off x="6948141" y="2897337"/>
              <a:ext cx="95250" cy="153988"/>
            </a:xfrm>
            <a:custGeom>
              <a:avLst/>
              <a:gdLst>
                <a:gd name="T0" fmla="*/ 12 w 21"/>
                <a:gd name="T1" fmla="*/ 31 h 34"/>
                <a:gd name="T2" fmla="*/ 13 w 21"/>
                <a:gd name="T3" fmla="*/ 27 h 34"/>
                <a:gd name="T4" fmla="*/ 14 w 21"/>
                <a:gd name="T5" fmla="*/ 22 h 34"/>
                <a:gd name="T6" fmla="*/ 14 w 21"/>
                <a:gd name="T7" fmla="*/ 18 h 34"/>
                <a:gd name="T8" fmla="*/ 15 w 21"/>
                <a:gd name="T9" fmla="*/ 14 h 34"/>
                <a:gd name="T10" fmla="*/ 16 w 21"/>
                <a:gd name="T11" fmla="*/ 8 h 34"/>
                <a:gd name="T12" fmla="*/ 20 w 21"/>
                <a:gd name="T13" fmla="*/ 4 h 34"/>
                <a:gd name="T14" fmla="*/ 15 w 21"/>
                <a:gd name="T15" fmla="*/ 2 h 34"/>
                <a:gd name="T16" fmla="*/ 11 w 21"/>
                <a:gd name="T17" fmla="*/ 2 h 34"/>
                <a:gd name="T18" fmla="*/ 9 w 21"/>
                <a:gd name="T19" fmla="*/ 1 h 34"/>
                <a:gd name="T20" fmla="*/ 7 w 21"/>
                <a:gd name="T21" fmla="*/ 0 h 34"/>
                <a:gd name="T22" fmla="*/ 7 w 21"/>
                <a:gd name="T23" fmla="*/ 8 h 34"/>
                <a:gd name="T24" fmla="*/ 3 w 21"/>
                <a:gd name="T25" fmla="*/ 17 h 34"/>
                <a:gd name="T26" fmla="*/ 2 w 21"/>
                <a:gd name="T27" fmla="*/ 23 h 34"/>
                <a:gd name="T28" fmla="*/ 4 w 21"/>
                <a:gd name="T29" fmla="*/ 32 h 34"/>
                <a:gd name="T30" fmla="*/ 8 w 21"/>
                <a:gd name="T31" fmla="*/ 33 h 34"/>
                <a:gd name="T32" fmla="*/ 12 w 21"/>
                <a:gd name="T33" fmla="*/ 34 h 34"/>
                <a:gd name="T34" fmla="*/ 12 w 21"/>
                <a:gd name="T3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4">
                  <a:moveTo>
                    <a:pt x="12" y="31"/>
                  </a:moveTo>
                  <a:cubicBezTo>
                    <a:pt x="12" y="30"/>
                    <a:pt x="13" y="28"/>
                    <a:pt x="13" y="27"/>
                  </a:cubicBezTo>
                  <a:cubicBezTo>
                    <a:pt x="13" y="27"/>
                    <a:pt x="13" y="24"/>
                    <a:pt x="14" y="22"/>
                  </a:cubicBezTo>
                  <a:cubicBezTo>
                    <a:pt x="14" y="21"/>
                    <a:pt x="15" y="20"/>
                    <a:pt x="14" y="18"/>
                  </a:cubicBezTo>
                  <a:cubicBezTo>
                    <a:pt x="13" y="16"/>
                    <a:pt x="15" y="15"/>
                    <a:pt x="15" y="14"/>
                  </a:cubicBezTo>
                  <a:cubicBezTo>
                    <a:pt x="16" y="12"/>
                    <a:pt x="16" y="10"/>
                    <a:pt x="16" y="8"/>
                  </a:cubicBezTo>
                  <a:cubicBezTo>
                    <a:pt x="16" y="6"/>
                    <a:pt x="19" y="6"/>
                    <a:pt x="20" y="4"/>
                  </a:cubicBezTo>
                  <a:cubicBezTo>
                    <a:pt x="21" y="2"/>
                    <a:pt x="19" y="2"/>
                    <a:pt x="15" y="2"/>
                  </a:cubicBezTo>
                  <a:cubicBezTo>
                    <a:pt x="12" y="2"/>
                    <a:pt x="13" y="2"/>
                    <a:pt x="11" y="2"/>
                  </a:cubicBezTo>
                  <a:cubicBezTo>
                    <a:pt x="9" y="2"/>
                    <a:pt x="10" y="2"/>
                    <a:pt x="9" y="1"/>
                  </a:cubicBezTo>
                  <a:cubicBezTo>
                    <a:pt x="8" y="0"/>
                    <a:pt x="7" y="0"/>
                    <a:pt x="7" y="0"/>
                  </a:cubicBezTo>
                  <a:cubicBezTo>
                    <a:pt x="7" y="2"/>
                    <a:pt x="7" y="5"/>
                    <a:pt x="7" y="8"/>
                  </a:cubicBezTo>
                  <a:cubicBezTo>
                    <a:pt x="7" y="14"/>
                    <a:pt x="4" y="16"/>
                    <a:pt x="3" y="17"/>
                  </a:cubicBezTo>
                  <a:cubicBezTo>
                    <a:pt x="2" y="19"/>
                    <a:pt x="0" y="23"/>
                    <a:pt x="2" y="23"/>
                  </a:cubicBezTo>
                  <a:cubicBezTo>
                    <a:pt x="4" y="23"/>
                    <a:pt x="4" y="32"/>
                    <a:pt x="4" y="32"/>
                  </a:cubicBezTo>
                  <a:cubicBezTo>
                    <a:pt x="4" y="32"/>
                    <a:pt x="3" y="33"/>
                    <a:pt x="8" y="33"/>
                  </a:cubicBezTo>
                  <a:cubicBezTo>
                    <a:pt x="12" y="33"/>
                    <a:pt x="11" y="34"/>
                    <a:pt x="12" y="34"/>
                  </a:cubicBezTo>
                  <a:cubicBezTo>
                    <a:pt x="12" y="33"/>
                    <a:pt x="11" y="32"/>
                    <a:pt x="12"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0" name="Freeform 127"/>
            <p:cNvSpPr>
              <a:spLocks/>
            </p:cNvSpPr>
            <p:nvPr/>
          </p:nvSpPr>
          <p:spPr bwMode="auto">
            <a:xfrm>
              <a:off x="6957666" y="2851299"/>
              <a:ext cx="303213" cy="227013"/>
            </a:xfrm>
            <a:custGeom>
              <a:avLst/>
              <a:gdLst>
                <a:gd name="T0" fmla="*/ 58 w 67"/>
                <a:gd name="T1" fmla="*/ 7 h 50"/>
                <a:gd name="T2" fmla="*/ 54 w 67"/>
                <a:gd name="T3" fmla="*/ 7 h 50"/>
                <a:gd name="T4" fmla="*/ 49 w 67"/>
                <a:gd name="T5" fmla="*/ 6 h 50"/>
                <a:gd name="T6" fmla="*/ 45 w 67"/>
                <a:gd name="T7" fmla="*/ 5 h 50"/>
                <a:gd name="T8" fmla="*/ 41 w 67"/>
                <a:gd name="T9" fmla="*/ 2 h 50"/>
                <a:gd name="T10" fmla="*/ 38 w 67"/>
                <a:gd name="T11" fmla="*/ 4 h 50"/>
                <a:gd name="T12" fmla="*/ 12 w 67"/>
                <a:gd name="T13" fmla="*/ 0 h 50"/>
                <a:gd name="T14" fmla="*/ 4 w 67"/>
                <a:gd name="T15" fmla="*/ 8 h 50"/>
                <a:gd name="T16" fmla="*/ 5 w 67"/>
                <a:gd name="T17" fmla="*/ 10 h 50"/>
                <a:gd name="T18" fmla="*/ 7 w 67"/>
                <a:gd name="T19" fmla="*/ 11 h 50"/>
                <a:gd name="T20" fmla="*/ 9 w 67"/>
                <a:gd name="T21" fmla="*/ 12 h 50"/>
                <a:gd name="T22" fmla="*/ 13 w 67"/>
                <a:gd name="T23" fmla="*/ 12 h 50"/>
                <a:gd name="T24" fmla="*/ 18 w 67"/>
                <a:gd name="T25" fmla="*/ 14 h 50"/>
                <a:gd name="T26" fmla="*/ 14 w 67"/>
                <a:gd name="T27" fmla="*/ 18 h 50"/>
                <a:gd name="T28" fmla="*/ 13 w 67"/>
                <a:gd name="T29" fmla="*/ 24 h 50"/>
                <a:gd name="T30" fmla="*/ 12 w 67"/>
                <a:gd name="T31" fmla="*/ 28 h 50"/>
                <a:gd name="T32" fmla="*/ 12 w 67"/>
                <a:gd name="T33" fmla="*/ 32 h 50"/>
                <a:gd name="T34" fmla="*/ 11 w 67"/>
                <a:gd name="T35" fmla="*/ 37 h 50"/>
                <a:gd name="T36" fmla="*/ 10 w 67"/>
                <a:gd name="T37" fmla="*/ 41 h 50"/>
                <a:gd name="T38" fmla="*/ 10 w 67"/>
                <a:gd name="T39" fmla="*/ 44 h 50"/>
                <a:gd name="T40" fmla="*/ 10 w 67"/>
                <a:gd name="T41" fmla="*/ 43 h 50"/>
                <a:gd name="T42" fmla="*/ 16 w 67"/>
                <a:gd name="T43" fmla="*/ 45 h 50"/>
                <a:gd name="T44" fmla="*/ 20 w 67"/>
                <a:gd name="T45" fmla="*/ 50 h 50"/>
                <a:gd name="T46" fmla="*/ 24 w 67"/>
                <a:gd name="T47" fmla="*/ 46 h 50"/>
                <a:gd name="T48" fmla="*/ 33 w 67"/>
                <a:gd name="T49" fmla="*/ 45 h 50"/>
                <a:gd name="T50" fmla="*/ 39 w 67"/>
                <a:gd name="T51" fmla="*/ 45 h 50"/>
                <a:gd name="T52" fmla="*/ 44 w 67"/>
                <a:gd name="T53" fmla="*/ 41 h 50"/>
                <a:gd name="T54" fmla="*/ 49 w 67"/>
                <a:gd name="T55" fmla="*/ 34 h 50"/>
                <a:gd name="T56" fmla="*/ 51 w 67"/>
                <a:gd name="T57" fmla="*/ 24 h 50"/>
                <a:gd name="T58" fmla="*/ 58 w 67"/>
                <a:gd name="T59" fmla="*/ 17 h 50"/>
                <a:gd name="T60" fmla="*/ 64 w 67"/>
                <a:gd name="T61" fmla="*/ 15 h 50"/>
                <a:gd name="T62" fmla="*/ 67 w 67"/>
                <a:gd name="T63" fmla="*/ 8 h 50"/>
                <a:gd name="T64" fmla="*/ 63 w 67"/>
                <a:gd name="T65" fmla="*/ 9 h 50"/>
                <a:gd name="T66" fmla="*/ 58 w 67"/>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50">
                  <a:moveTo>
                    <a:pt x="58" y="7"/>
                  </a:moveTo>
                  <a:cubicBezTo>
                    <a:pt x="56" y="6"/>
                    <a:pt x="55" y="6"/>
                    <a:pt x="54" y="7"/>
                  </a:cubicBezTo>
                  <a:cubicBezTo>
                    <a:pt x="53" y="8"/>
                    <a:pt x="51" y="7"/>
                    <a:pt x="49" y="6"/>
                  </a:cubicBezTo>
                  <a:cubicBezTo>
                    <a:pt x="46" y="5"/>
                    <a:pt x="47" y="5"/>
                    <a:pt x="45" y="5"/>
                  </a:cubicBezTo>
                  <a:cubicBezTo>
                    <a:pt x="43" y="5"/>
                    <a:pt x="42" y="3"/>
                    <a:pt x="41" y="2"/>
                  </a:cubicBezTo>
                  <a:cubicBezTo>
                    <a:pt x="40" y="3"/>
                    <a:pt x="38" y="4"/>
                    <a:pt x="38" y="4"/>
                  </a:cubicBezTo>
                  <a:cubicBezTo>
                    <a:pt x="12" y="0"/>
                    <a:pt x="12" y="0"/>
                    <a:pt x="12" y="0"/>
                  </a:cubicBezTo>
                  <a:cubicBezTo>
                    <a:pt x="12" y="0"/>
                    <a:pt x="0" y="3"/>
                    <a:pt x="4" y="8"/>
                  </a:cubicBezTo>
                  <a:cubicBezTo>
                    <a:pt x="4" y="8"/>
                    <a:pt x="4" y="9"/>
                    <a:pt x="5" y="10"/>
                  </a:cubicBezTo>
                  <a:cubicBezTo>
                    <a:pt x="5" y="10"/>
                    <a:pt x="6" y="10"/>
                    <a:pt x="7" y="11"/>
                  </a:cubicBezTo>
                  <a:cubicBezTo>
                    <a:pt x="8" y="12"/>
                    <a:pt x="7" y="12"/>
                    <a:pt x="9" y="12"/>
                  </a:cubicBezTo>
                  <a:cubicBezTo>
                    <a:pt x="11" y="12"/>
                    <a:pt x="10" y="12"/>
                    <a:pt x="13" y="12"/>
                  </a:cubicBezTo>
                  <a:cubicBezTo>
                    <a:pt x="17" y="12"/>
                    <a:pt x="19" y="12"/>
                    <a:pt x="18" y="14"/>
                  </a:cubicBezTo>
                  <a:cubicBezTo>
                    <a:pt x="17" y="16"/>
                    <a:pt x="14" y="16"/>
                    <a:pt x="14" y="18"/>
                  </a:cubicBezTo>
                  <a:cubicBezTo>
                    <a:pt x="14" y="20"/>
                    <a:pt x="14" y="22"/>
                    <a:pt x="13" y="24"/>
                  </a:cubicBezTo>
                  <a:cubicBezTo>
                    <a:pt x="13" y="25"/>
                    <a:pt x="11" y="26"/>
                    <a:pt x="12" y="28"/>
                  </a:cubicBezTo>
                  <a:cubicBezTo>
                    <a:pt x="13" y="30"/>
                    <a:pt x="12" y="31"/>
                    <a:pt x="12" y="32"/>
                  </a:cubicBezTo>
                  <a:cubicBezTo>
                    <a:pt x="11" y="34"/>
                    <a:pt x="11" y="37"/>
                    <a:pt x="11" y="37"/>
                  </a:cubicBezTo>
                  <a:cubicBezTo>
                    <a:pt x="11" y="38"/>
                    <a:pt x="10" y="40"/>
                    <a:pt x="10" y="41"/>
                  </a:cubicBezTo>
                  <a:cubicBezTo>
                    <a:pt x="9" y="42"/>
                    <a:pt x="10" y="43"/>
                    <a:pt x="10" y="44"/>
                  </a:cubicBezTo>
                  <a:cubicBezTo>
                    <a:pt x="10" y="43"/>
                    <a:pt x="10" y="43"/>
                    <a:pt x="10" y="43"/>
                  </a:cubicBezTo>
                  <a:cubicBezTo>
                    <a:pt x="12" y="42"/>
                    <a:pt x="15" y="41"/>
                    <a:pt x="16" y="45"/>
                  </a:cubicBezTo>
                  <a:cubicBezTo>
                    <a:pt x="17" y="49"/>
                    <a:pt x="18" y="50"/>
                    <a:pt x="20" y="50"/>
                  </a:cubicBezTo>
                  <a:cubicBezTo>
                    <a:pt x="22" y="49"/>
                    <a:pt x="21" y="46"/>
                    <a:pt x="24" y="46"/>
                  </a:cubicBezTo>
                  <a:cubicBezTo>
                    <a:pt x="28" y="46"/>
                    <a:pt x="29" y="45"/>
                    <a:pt x="33" y="45"/>
                  </a:cubicBezTo>
                  <a:cubicBezTo>
                    <a:pt x="37" y="45"/>
                    <a:pt x="39" y="45"/>
                    <a:pt x="39" y="45"/>
                  </a:cubicBezTo>
                  <a:cubicBezTo>
                    <a:pt x="39" y="45"/>
                    <a:pt x="42" y="40"/>
                    <a:pt x="44" y="41"/>
                  </a:cubicBezTo>
                  <a:cubicBezTo>
                    <a:pt x="46" y="41"/>
                    <a:pt x="46" y="34"/>
                    <a:pt x="49" y="34"/>
                  </a:cubicBezTo>
                  <a:cubicBezTo>
                    <a:pt x="51" y="34"/>
                    <a:pt x="47" y="27"/>
                    <a:pt x="51" y="24"/>
                  </a:cubicBezTo>
                  <a:cubicBezTo>
                    <a:pt x="55" y="21"/>
                    <a:pt x="56" y="17"/>
                    <a:pt x="58" y="17"/>
                  </a:cubicBezTo>
                  <a:cubicBezTo>
                    <a:pt x="61" y="17"/>
                    <a:pt x="64" y="15"/>
                    <a:pt x="64" y="15"/>
                  </a:cubicBezTo>
                  <a:cubicBezTo>
                    <a:pt x="67" y="8"/>
                    <a:pt x="67" y="8"/>
                    <a:pt x="67" y="8"/>
                  </a:cubicBezTo>
                  <a:cubicBezTo>
                    <a:pt x="67" y="8"/>
                    <a:pt x="65" y="8"/>
                    <a:pt x="63" y="9"/>
                  </a:cubicBezTo>
                  <a:cubicBezTo>
                    <a:pt x="60" y="9"/>
                    <a:pt x="60" y="9"/>
                    <a:pt x="58"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1" name="Freeform 128"/>
            <p:cNvSpPr>
              <a:spLocks/>
            </p:cNvSpPr>
            <p:nvPr/>
          </p:nvSpPr>
          <p:spPr bwMode="auto">
            <a:xfrm>
              <a:off x="7270403" y="2578249"/>
              <a:ext cx="87313" cy="73025"/>
            </a:xfrm>
            <a:custGeom>
              <a:avLst/>
              <a:gdLst>
                <a:gd name="T0" fmla="*/ 3 w 19"/>
                <a:gd name="T1" fmla="*/ 13 h 16"/>
                <a:gd name="T2" fmla="*/ 7 w 19"/>
                <a:gd name="T3" fmla="*/ 13 h 16"/>
                <a:gd name="T4" fmla="*/ 11 w 19"/>
                <a:gd name="T5" fmla="*/ 15 h 16"/>
                <a:gd name="T6" fmla="*/ 13 w 19"/>
                <a:gd name="T7" fmla="*/ 16 h 16"/>
                <a:gd name="T8" fmla="*/ 13 w 19"/>
                <a:gd name="T9" fmla="*/ 12 h 16"/>
                <a:gd name="T10" fmla="*/ 16 w 19"/>
                <a:gd name="T11" fmla="*/ 9 h 16"/>
                <a:gd name="T12" fmla="*/ 17 w 19"/>
                <a:gd name="T13" fmla="*/ 7 h 16"/>
                <a:gd name="T14" fmla="*/ 18 w 19"/>
                <a:gd name="T15" fmla="*/ 4 h 16"/>
                <a:gd name="T16" fmla="*/ 18 w 19"/>
                <a:gd name="T17" fmla="*/ 1 h 16"/>
                <a:gd name="T18" fmla="*/ 17 w 19"/>
                <a:gd name="T19" fmla="*/ 1 h 16"/>
                <a:gd name="T20" fmla="*/ 6 w 19"/>
                <a:gd name="T21" fmla="*/ 5 h 16"/>
                <a:gd name="T22" fmla="*/ 0 w 19"/>
                <a:gd name="T23" fmla="*/ 12 h 16"/>
                <a:gd name="T24" fmla="*/ 0 w 19"/>
                <a:gd name="T25" fmla="*/ 12 h 16"/>
                <a:gd name="T26" fmla="*/ 3 w 1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6">
                  <a:moveTo>
                    <a:pt x="3" y="13"/>
                  </a:moveTo>
                  <a:cubicBezTo>
                    <a:pt x="6" y="13"/>
                    <a:pt x="5" y="12"/>
                    <a:pt x="7" y="13"/>
                  </a:cubicBezTo>
                  <a:cubicBezTo>
                    <a:pt x="9" y="13"/>
                    <a:pt x="10" y="15"/>
                    <a:pt x="11" y="15"/>
                  </a:cubicBezTo>
                  <a:cubicBezTo>
                    <a:pt x="12" y="16"/>
                    <a:pt x="12" y="16"/>
                    <a:pt x="13" y="16"/>
                  </a:cubicBezTo>
                  <a:cubicBezTo>
                    <a:pt x="12" y="14"/>
                    <a:pt x="13" y="13"/>
                    <a:pt x="13" y="12"/>
                  </a:cubicBezTo>
                  <a:cubicBezTo>
                    <a:pt x="14" y="11"/>
                    <a:pt x="15" y="11"/>
                    <a:pt x="16" y="9"/>
                  </a:cubicBezTo>
                  <a:cubicBezTo>
                    <a:pt x="17" y="8"/>
                    <a:pt x="16" y="7"/>
                    <a:pt x="17" y="7"/>
                  </a:cubicBezTo>
                  <a:cubicBezTo>
                    <a:pt x="18" y="6"/>
                    <a:pt x="18" y="5"/>
                    <a:pt x="18" y="4"/>
                  </a:cubicBezTo>
                  <a:cubicBezTo>
                    <a:pt x="19" y="3"/>
                    <a:pt x="18" y="1"/>
                    <a:pt x="18" y="1"/>
                  </a:cubicBezTo>
                  <a:cubicBezTo>
                    <a:pt x="18" y="1"/>
                    <a:pt x="18" y="1"/>
                    <a:pt x="17" y="1"/>
                  </a:cubicBezTo>
                  <a:cubicBezTo>
                    <a:pt x="9" y="4"/>
                    <a:pt x="9" y="0"/>
                    <a:pt x="6" y="5"/>
                  </a:cubicBezTo>
                  <a:cubicBezTo>
                    <a:pt x="4" y="10"/>
                    <a:pt x="6" y="11"/>
                    <a:pt x="0" y="12"/>
                  </a:cubicBezTo>
                  <a:cubicBezTo>
                    <a:pt x="0" y="12"/>
                    <a:pt x="0" y="12"/>
                    <a:pt x="0" y="12"/>
                  </a:cubicBezTo>
                  <a:cubicBezTo>
                    <a:pt x="0" y="12"/>
                    <a:pt x="1" y="13"/>
                    <a:pt x="3" y="1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2" name="Freeform 129"/>
            <p:cNvSpPr>
              <a:spLocks/>
            </p:cNvSpPr>
            <p:nvPr/>
          </p:nvSpPr>
          <p:spPr bwMode="auto">
            <a:xfrm>
              <a:off x="7816503" y="2751287"/>
              <a:ext cx="331788" cy="182563"/>
            </a:xfrm>
            <a:custGeom>
              <a:avLst/>
              <a:gdLst>
                <a:gd name="T0" fmla="*/ 48 w 73"/>
                <a:gd name="T1" fmla="*/ 2 h 40"/>
                <a:gd name="T2" fmla="*/ 40 w 73"/>
                <a:gd name="T3" fmla="*/ 5 h 40"/>
                <a:gd name="T4" fmla="*/ 36 w 73"/>
                <a:gd name="T5" fmla="*/ 7 h 40"/>
                <a:gd name="T6" fmla="*/ 35 w 73"/>
                <a:gd name="T7" fmla="*/ 10 h 40"/>
                <a:gd name="T8" fmla="*/ 39 w 73"/>
                <a:gd name="T9" fmla="*/ 12 h 40"/>
                <a:gd name="T10" fmla="*/ 43 w 73"/>
                <a:gd name="T11" fmla="*/ 12 h 40"/>
                <a:gd name="T12" fmla="*/ 43 w 73"/>
                <a:gd name="T13" fmla="*/ 14 h 40"/>
                <a:gd name="T14" fmla="*/ 37 w 73"/>
                <a:gd name="T15" fmla="*/ 16 h 40"/>
                <a:gd name="T16" fmla="*/ 33 w 73"/>
                <a:gd name="T17" fmla="*/ 18 h 40"/>
                <a:gd name="T18" fmla="*/ 30 w 73"/>
                <a:gd name="T19" fmla="*/ 16 h 40"/>
                <a:gd name="T20" fmla="*/ 28 w 73"/>
                <a:gd name="T21" fmla="*/ 13 h 40"/>
                <a:gd name="T22" fmla="*/ 26 w 73"/>
                <a:gd name="T23" fmla="*/ 10 h 40"/>
                <a:gd name="T24" fmla="*/ 30 w 73"/>
                <a:gd name="T25" fmla="*/ 8 h 40"/>
                <a:gd name="T26" fmla="*/ 23 w 73"/>
                <a:gd name="T27" fmla="*/ 8 h 40"/>
                <a:gd name="T28" fmla="*/ 21 w 73"/>
                <a:gd name="T29" fmla="*/ 5 h 40"/>
                <a:gd name="T30" fmla="*/ 17 w 73"/>
                <a:gd name="T31" fmla="*/ 4 h 40"/>
                <a:gd name="T32" fmla="*/ 14 w 73"/>
                <a:gd name="T33" fmla="*/ 7 h 40"/>
                <a:gd name="T34" fmla="*/ 12 w 73"/>
                <a:gd name="T35" fmla="*/ 10 h 40"/>
                <a:gd name="T36" fmla="*/ 10 w 73"/>
                <a:gd name="T37" fmla="*/ 13 h 40"/>
                <a:gd name="T38" fmla="*/ 10 w 73"/>
                <a:gd name="T39" fmla="*/ 13 h 40"/>
                <a:gd name="T40" fmla="*/ 7 w 73"/>
                <a:gd name="T41" fmla="*/ 18 h 40"/>
                <a:gd name="T42" fmla="*/ 5 w 73"/>
                <a:gd name="T43" fmla="*/ 22 h 40"/>
                <a:gd name="T44" fmla="*/ 5 w 73"/>
                <a:gd name="T45" fmla="*/ 22 h 40"/>
                <a:gd name="T46" fmla="*/ 5 w 73"/>
                <a:gd name="T47" fmla="*/ 25 h 40"/>
                <a:gd name="T48" fmla="*/ 2 w 73"/>
                <a:gd name="T49" fmla="*/ 30 h 40"/>
                <a:gd name="T50" fmla="*/ 2 w 73"/>
                <a:gd name="T51" fmla="*/ 33 h 40"/>
                <a:gd name="T52" fmla="*/ 14 w 73"/>
                <a:gd name="T53" fmla="*/ 38 h 40"/>
                <a:gd name="T54" fmla="*/ 31 w 73"/>
                <a:gd name="T55" fmla="*/ 33 h 40"/>
                <a:gd name="T56" fmla="*/ 51 w 73"/>
                <a:gd name="T57" fmla="*/ 38 h 40"/>
                <a:gd name="T58" fmla="*/ 65 w 73"/>
                <a:gd name="T59" fmla="*/ 40 h 40"/>
                <a:gd name="T60" fmla="*/ 73 w 73"/>
                <a:gd name="T61" fmla="*/ 34 h 40"/>
                <a:gd name="T62" fmla="*/ 70 w 73"/>
                <a:gd name="T63" fmla="*/ 28 h 40"/>
                <a:gd name="T64" fmla="*/ 64 w 73"/>
                <a:gd name="T65" fmla="*/ 24 h 40"/>
                <a:gd name="T66" fmla="*/ 57 w 73"/>
                <a:gd name="T67" fmla="*/ 20 h 40"/>
                <a:gd name="T68" fmla="*/ 47 w 73"/>
                <a:gd name="T69" fmla="*/ 14 h 40"/>
                <a:gd name="T70" fmla="*/ 49 w 73"/>
                <a:gd name="T71" fmla="*/ 9 h 40"/>
                <a:gd name="T72" fmla="*/ 53 w 73"/>
                <a:gd name="T73" fmla="*/ 6 h 40"/>
                <a:gd name="T74" fmla="*/ 56 w 73"/>
                <a:gd name="T75" fmla="*/ 2 h 40"/>
                <a:gd name="T76" fmla="*/ 55 w 73"/>
                <a:gd name="T77" fmla="*/ 1 h 40"/>
                <a:gd name="T78" fmla="*/ 52 w 73"/>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40">
                  <a:moveTo>
                    <a:pt x="50" y="1"/>
                  </a:moveTo>
                  <a:cubicBezTo>
                    <a:pt x="49" y="2"/>
                    <a:pt x="49" y="1"/>
                    <a:pt x="48" y="2"/>
                  </a:cubicBezTo>
                  <a:cubicBezTo>
                    <a:pt x="46" y="3"/>
                    <a:pt x="46" y="3"/>
                    <a:pt x="44" y="4"/>
                  </a:cubicBezTo>
                  <a:cubicBezTo>
                    <a:pt x="43" y="4"/>
                    <a:pt x="40" y="5"/>
                    <a:pt x="40" y="5"/>
                  </a:cubicBezTo>
                  <a:cubicBezTo>
                    <a:pt x="39" y="5"/>
                    <a:pt x="39" y="5"/>
                    <a:pt x="39" y="5"/>
                  </a:cubicBezTo>
                  <a:cubicBezTo>
                    <a:pt x="39" y="5"/>
                    <a:pt x="37" y="7"/>
                    <a:pt x="36" y="7"/>
                  </a:cubicBezTo>
                  <a:cubicBezTo>
                    <a:pt x="36" y="7"/>
                    <a:pt x="33" y="8"/>
                    <a:pt x="33" y="8"/>
                  </a:cubicBezTo>
                  <a:cubicBezTo>
                    <a:pt x="35" y="10"/>
                    <a:pt x="35" y="10"/>
                    <a:pt x="35" y="10"/>
                  </a:cubicBezTo>
                  <a:cubicBezTo>
                    <a:pt x="37" y="11"/>
                    <a:pt x="37" y="11"/>
                    <a:pt x="37" y="11"/>
                  </a:cubicBezTo>
                  <a:cubicBezTo>
                    <a:pt x="37" y="11"/>
                    <a:pt x="39" y="12"/>
                    <a:pt x="39" y="12"/>
                  </a:cubicBezTo>
                  <a:cubicBezTo>
                    <a:pt x="39" y="12"/>
                    <a:pt x="41" y="12"/>
                    <a:pt x="41" y="12"/>
                  </a:cubicBezTo>
                  <a:cubicBezTo>
                    <a:pt x="41" y="12"/>
                    <a:pt x="43" y="12"/>
                    <a:pt x="43" y="12"/>
                  </a:cubicBezTo>
                  <a:cubicBezTo>
                    <a:pt x="44" y="14"/>
                    <a:pt x="44" y="14"/>
                    <a:pt x="44" y="14"/>
                  </a:cubicBezTo>
                  <a:cubicBezTo>
                    <a:pt x="44" y="14"/>
                    <a:pt x="43" y="14"/>
                    <a:pt x="43" y="14"/>
                  </a:cubicBezTo>
                  <a:cubicBezTo>
                    <a:pt x="43" y="14"/>
                    <a:pt x="39" y="15"/>
                    <a:pt x="39" y="15"/>
                  </a:cubicBezTo>
                  <a:cubicBezTo>
                    <a:pt x="39" y="15"/>
                    <a:pt x="37" y="16"/>
                    <a:pt x="37" y="16"/>
                  </a:cubicBezTo>
                  <a:cubicBezTo>
                    <a:pt x="37" y="16"/>
                    <a:pt x="34" y="17"/>
                    <a:pt x="35" y="17"/>
                  </a:cubicBezTo>
                  <a:cubicBezTo>
                    <a:pt x="35" y="17"/>
                    <a:pt x="33" y="18"/>
                    <a:pt x="33" y="18"/>
                  </a:cubicBezTo>
                  <a:cubicBezTo>
                    <a:pt x="30" y="18"/>
                    <a:pt x="30" y="18"/>
                    <a:pt x="30" y="18"/>
                  </a:cubicBezTo>
                  <a:cubicBezTo>
                    <a:pt x="30" y="16"/>
                    <a:pt x="30" y="16"/>
                    <a:pt x="30" y="16"/>
                  </a:cubicBezTo>
                  <a:cubicBezTo>
                    <a:pt x="30" y="14"/>
                    <a:pt x="30" y="14"/>
                    <a:pt x="30" y="14"/>
                  </a:cubicBezTo>
                  <a:cubicBezTo>
                    <a:pt x="28" y="13"/>
                    <a:pt x="28" y="13"/>
                    <a:pt x="28" y="13"/>
                  </a:cubicBezTo>
                  <a:cubicBezTo>
                    <a:pt x="25" y="12"/>
                    <a:pt x="25" y="12"/>
                    <a:pt x="25" y="12"/>
                  </a:cubicBezTo>
                  <a:cubicBezTo>
                    <a:pt x="26" y="10"/>
                    <a:pt x="26" y="10"/>
                    <a:pt x="26" y="10"/>
                  </a:cubicBezTo>
                  <a:cubicBezTo>
                    <a:pt x="30" y="10"/>
                    <a:pt x="30" y="10"/>
                    <a:pt x="30" y="10"/>
                  </a:cubicBezTo>
                  <a:cubicBezTo>
                    <a:pt x="30" y="8"/>
                    <a:pt x="30" y="8"/>
                    <a:pt x="30" y="8"/>
                  </a:cubicBezTo>
                  <a:cubicBezTo>
                    <a:pt x="30" y="8"/>
                    <a:pt x="26" y="8"/>
                    <a:pt x="26" y="8"/>
                  </a:cubicBezTo>
                  <a:cubicBezTo>
                    <a:pt x="26" y="8"/>
                    <a:pt x="23" y="8"/>
                    <a:pt x="23" y="8"/>
                  </a:cubicBezTo>
                  <a:cubicBezTo>
                    <a:pt x="21" y="6"/>
                    <a:pt x="21" y="6"/>
                    <a:pt x="21" y="6"/>
                  </a:cubicBezTo>
                  <a:cubicBezTo>
                    <a:pt x="21" y="5"/>
                    <a:pt x="21" y="5"/>
                    <a:pt x="21" y="5"/>
                  </a:cubicBezTo>
                  <a:cubicBezTo>
                    <a:pt x="20" y="4"/>
                    <a:pt x="20" y="4"/>
                    <a:pt x="20" y="4"/>
                  </a:cubicBezTo>
                  <a:cubicBezTo>
                    <a:pt x="17" y="4"/>
                    <a:pt x="17" y="4"/>
                    <a:pt x="17" y="4"/>
                  </a:cubicBezTo>
                  <a:cubicBezTo>
                    <a:pt x="15" y="6"/>
                    <a:pt x="15" y="6"/>
                    <a:pt x="15" y="6"/>
                  </a:cubicBezTo>
                  <a:cubicBezTo>
                    <a:pt x="14" y="7"/>
                    <a:pt x="14" y="7"/>
                    <a:pt x="14" y="7"/>
                  </a:cubicBezTo>
                  <a:cubicBezTo>
                    <a:pt x="14" y="7"/>
                    <a:pt x="14" y="8"/>
                    <a:pt x="14" y="8"/>
                  </a:cubicBezTo>
                  <a:cubicBezTo>
                    <a:pt x="14" y="10"/>
                    <a:pt x="14" y="10"/>
                    <a:pt x="12" y="10"/>
                  </a:cubicBezTo>
                  <a:cubicBezTo>
                    <a:pt x="10" y="10"/>
                    <a:pt x="11" y="12"/>
                    <a:pt x="10" y="13"/>
                  </a:cubicBezTo>
                  <a:cubicBezTo>
                    <a:pt x="10" y="13"/>
                    <a:pt x="10" y="13"/>
                    <a:pt x="10" y="13"/>
                  </a:cubicBezTo>
                  <a:cubicBezTo>
                    <a:pt x="10" y="13"/>
                    <a:pt x="11" y="14"/>
                    <a:pt x="11" y="14"/>
                  </a:cubicBezTo>
                  <a:cubicBezTo>
                    <a:pt x="11" y="14"/>
                    <a:pt x="10" y="13"/>
                    <a:pt x="10" y="13"/>
                  </a:cubicBezTo>
                  <a:cubicBezTo>
                    <a:pt x="10" y="14"/>
                    <a:pt x="10" y="15"/>
                    <a:pt x="9" y="15"/>
                  </a:cubicBezTo>
                  <a:cubicBezTo>
                    <a:pt x="8" y="16"/>
                    <a:pt x="7" y="17"/>
                    <a:pt x="7" y="18"/>
                  </a:cubicBezTo>
                  <a:cubicBezTo>
                    <a:pt x="6" y="20"/>
                    <a:pt x="7" y="20"/>
                    <a:pt x="6" y="22"/>
                  </a:cubicBezTo>
                  <a:cubicBezTo>
                    <a:pt x="6" y="22"/>
                    <a:pt x="6" y="22"/>
                    <a:pt x="5" y="22"/>
                  </a:cubicBezTo>
                  <a:cubicBezTo>
                    <a:pt x="6" y="22"/>
                    <a:pt x="6" y="22"/>
                    <a:pt x="6" y="22"/>
                  </a:cubicBezTo>
                  <a:cubicBezTo>
                    <a:pt x="6" y="22"/>
                    <a:pt x="6" y="22"/>
                    <a:pt x="5" y="22"/>
                  </a:cubicBezTo>
                  <a:cubicBezTo>
                    <a:pt x="5" y="23"/>
                    <a:pt x="5" y="23"/>
                    <a:pt x="6" y="23"/>
                  </a:cubicBezTo>
                  <a:cubicBezTo>
                    <a:pt x="7" y="24"/>
                    <a:pt x="6" y="24"/>
                    <a:pt x="5" y="25"/>
                  </a:cubicBezTo>
                  <a:cubicBezTo>
                    <a:pt x="4" y="25"/>
                    <a:pt x="4" y="25"/>
                    <a:pt x="3" y="26"/>
                  </a:cubicBezTo>
                  <a:cubicBezTo>
                    <a:pt x="3" y="26"/>
                    <a:pt x="3" y="28"/>
                    <a:pt x="2" y="30"/>
                  </a:cubicBezTo>
                  <a:cubicBezTo>
                    <a:pt x="0" y="31"/>
                    <a:pt x="2" y="31"/>
                    <a:pt x="2" y="33"/>
                  </a:cubicBezTo>
                  <a:cubicBezTo>
                    <a:pt x="2" y="33"/>
                    <a:pt x="2" y="33"/>
                    <a:pt x="2" y="33"/>
                  </a:cubicBezTo>
                  <a:cubicBezTo>
                    <a:pt x="4" y="34"/>
                    <a:pt x="7" y="37"/>
                    <a:pt x="8" y="37"/>
                  </a:cubicBezTo>
                  <a:cubicBezTo>
                    <a:pt x="9" y="38"/>
                    <a:pt x="12" y="39"/>
                    <a:pt x="14" y="38"/>
                  </a:cubicBezTo>
                  <a:cubicBezTo>
                    <a:pt x="16" y="38"/>
                    <a:pt x="19" y="39"/>
                    <a:pt x="21" y="38"/>
                  </a:cubicBezTo>
                  <a:cubicBezTo>
                    <a:pt x="24" y="36"/>
                    <a:pt x="29" y="34"/>
                    <a:pt x="31" y="33"/>
                  </a:cubicBezTo>
                  <a:cubicBezTo>
                    <a:pt x="33" y="32"/>
                    <a:pt x="40" y="33"/>
                    <a:pt x="44" y="35"/>
                  </a:cubicBezTo>
                  <a:cubicBezTo>
                    <a:pt x="48" y="36"/>
                    <a:pt x="50" y="38"/>
                    <a:pt x="51" y="38"/>
                  </a:cubicBezTo>
                  <a:cubicBezTo>
                    <a:pt x="52" y="38"/>
                    <a:pt x="56" y="40"/>
                    <a:pt x="57" y="40"/>
                  </a:cubicBezTo>
                  <a:cubicBezTo>
                    <a:pt x="58" y="40"/>
                    <a:pt x="64" y="40"/>
                    <a:pt x="65" y="40"/>
                  </a:cubicBezTo>
                  <a:cubicBezTo>
                    <a:pt x="66" y="40"/>
                    <a:pt x="70" y="39"/>
                    <a:pt x="70" y="38"/>
                  </a:cubicBezTo>
                  <a:cubicBezTo>
                    <a:pt x="70" y="38"/>
                    <a:pt x="73" y="34"/>
                    <a:pt x="73" y="34"/>
                  </a:cubicBezTo>
                  <a:cubicBezTo>
                    <a:pt x="73" y="33"/>
                    <a:pt x="72" y="30"/>
                    <a:pt x="72" y="30"/>
                  </a:cubicBezTo>
                  <a:cubicBezTo>
                    <a:pt x="72" y="30"/>
                    <a:pt x="70" y="28"/>
                    <a:pt x="70" y="28"/>
                  </a:cubicBezTo>
                  <a:cubicBezTo>
                    <a:pt x="70" y="28"/>
                    <a:pt x="67" y="26"/>
                    <a:pt x="65" y="26"/>
                  </a:cubicBezTo>
                  <a:cubicBezTo>
                    <a:pt x="64" y="26"/>
                    <a:pt x="64" y="24"/>
                    <a:pt x="64" y="24"/>
                  </a:cubicBezTo>
                  <a:cubicBezTo>
                    <a:pt x="64" y="24"/>
                    <a:pt x="64" y="24"/>
                    <a:pt x="63" y="24"/>
                  </a:cubicBezTo>
                  <a:cubicBezTo>
                    <a:pt x="61" y="23"/>
                    <a:pt x="59" y="22"/>
                    <a:pt x="57" y="20"/>
                  </a:cubicBezTo>
                  <a:cubicBezTo>
                    <a:pt x="55" y="18"/>
                    <a:pt x="52" y="18"/>
                    <a:pt x="50" y="17"/>
                  </a:cubicBezTo>
                  <a:cubicBezTo>
                    <a:pt x="47" y="16"/>
                    <a:pt x="49" y="16"/>
                    <a:pt x="47" y="14"/>
                  </a:cubicBezTo>
                  <a:cubicBezTo>
                    <a:pt x="45" y="13"/>
                    <a:pt x="46" y="12"/>
                    <a:pt x="48" y="12"/>
                  </a:cubicBezTo>
                  <a:cubicBezTo>
                    <a:pt x="50" y="12"/>
                    <a:pt x="49" y="9"/>
                    <a:pt x="49" y="9"/>
                  </a:cubicBezTo>
                  <a:cubicBezTo>
                    <a:pt x="49" y="9"/>
                    <a:pt x="50" y="8"/>
                    <a:pt x="52" y="7"/>
                  </a:cubicBezTo>
                  <a:cubicBezTo>
                    <a:pt x="53" y="7"/>
                    <a:pt x="55" y="6"/>
                    <a:pt x="53" y="6"/>
                  </a:cubicBezTo>
                  <a:cubicBezTo>
                    <a:pt x="50" y="5"/>
                    <a:pt x="48" y="4"/>
                    <a:pt x="50" y="4"/>
                  </a:cubicBezTo>
                  <a:cubicBezTo>
                    <a:pt x="52" y="4"/>
                    <a:pt x="54" y="2"/>
                    <a:pt x="56" y="2"/>
                  </a:cubicBezTo>
                  <a:cubicBezTo>
                    <a:pt x="57" y="2"/>
                    <a:pt x="57" y="1"/>
                    <a:pt x="58" y="1"/>
                  </a:cubicBezTo>
                  <a:cubicBezTo>
                    <a:pt x="58" y="1"/>
                    <a:pt x="58" y="0"/>
                    <a:pt x="55" y="1"/>
                  </a:cubicBezTo>
                  <a:cubicBezTo>
                    <a:pt x="52" y="1"/>
                    <a:pt x="51" y="3"/>
                    <a:pt x="52" y="0"/>
                  </a:cubicBezTo>
                  <a:cubicBezTo>
                    <a:pt x="52" y="0"/>
                    <a:pt x="52" y="0"/>
                    <a:pt x="52" y="0"/>
                  </a:cubicBezTo>
                  <a:cubicBezTo>
                    <a:pt x="52" y="0"/>
                    <a:pt x="51" y="0"/>
                    <a:pt x="5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3" name="Freeform 130"/>
            <p:cNvSpPr>
              <a:spLocks/>
            </p:cNvSpPr>
            <p:nvPr/>
          </p:nvSpPr>
          <p:spPr bwMode="auto">
            <a:xfrm>
              <a:off x="8243541" y="3565674"/>
              <a:ext cx="254000" cy="192088"/>
            </a:xfrm>
            <a:custGeom>
              <a:avLst/>
              <a:gdLst>
                <a:gd name="T0" fmla="*/ 55 w 56"/>
                <a:gd name="T1" fmla="*/ 10 h 42"/>
                <a:gd name="T2" fmla="*/ 52 w 56"/>
                <a:gd name="T3" fmla="*/ 8 h 42"/>
                <a:gd name="T4" fmla="*/ 51 w 56"/>
                <a:gd name="T5" fmla="*/ 2 h 42"/>
                <a:gd name="T6" fmla="*/ 48 w 56"/>
                <a:gd name="T7" fmla="*/ 0 h 42"/>
                <a:gd name="T8" fmla="*/ 43 w 56"/>
                <a:gd name="T9" fmla="*/ 1 h 42"/>
                <a:gd name="T10" fmla="*/ 35 w 56"/>
                <a:gd name="T11" fmla="*/ 1 h 42"/>
                <a:gd name="T12" fmla="*/ 28 w 56"/>
                <a:gd name="T13" fmla="*/ 5 h 42"/>
                <a:gd name="T14" fmla="*/ 24 w 56"/>
                <a:gd name="T15" fmla="*/ 12 h 42"/>
                <a:gd name="T16" fmla="*/ 21 w 56"/>
                <a:gd name="T17" fmla="*/ 12 h 42"/>
                <a:gd name="T18" fmla="*/ 20 w 56"/>
                <a:gd name="T19" fmla="*/ 10 h 42"/>
                <a:gd name="T20" fmla="*/ 14 w 56"/>
                <a:gd name="T21" fmla="*/ 9 h 42"/>
                <a:gd name="T22" fmla="*/ 6 w 56"/>
                <a:gd name="T23" fmla="*/ 9 h 42"/>
                <a:gd name="T24" fmla="*/ 1 w 56"/>
                <a:gd name="T25" fmla="*/ 10 h 42"/>
                <a:gd name="T26" fmla="*/ 1 w 56"/>
                <a:gd name="T27" fmla="*/ 13 h 42"/>
                <a:gd name="T28" fmla="*/ 0 w 56"/>
                <a:gd name="T29" fmla="*/ 14 h 42"/>
                <a:gd name="T30" fmla="*/ 0 w 56"/>
                <a:gd name="T31" fmla="*/ 19 h 42"/>
                <a:gd name="T32" fmla="*/ 0 w 56"/>
                <a:gd name="T33" fmla="*/ 29 h 42"/>
                <a:gd name="T34" fmla="*/ 3 w 56"/>
                <a:gd name="T35" fmla="*/ 38 h 42"/>
                <a:gd name="T36" fmla="*/ 10 w 56"/>
                <a:gd name="T37" fmla="*/ 40 h 42"/>
                <a:gd name="T38" fmla="*/ 17 w 56"/>
                <a:gd name="T39" fmla="*/ 36 h 42"/>
                <a:gd name="T40" fmla="*/ 31 w 56"/>
                <a:gd name="T41" fmla="*/ 33 h 42"/>
                <a:gd name="T42" fmla="*/ 36 w 56"/>
                <a:gd name="T43" fmla="*/ 28 h 42"/>
                <a:gd name="T44" fmla="*/ 45 w 56"/>
                <a:gd name="T45" fmla="*/ 24 h 42"/>
                <a:gd name="T46" fmla="*/ 52 w 56"/>
                <a:gd name="T47" fmla="*/ 19 h 42"/>
                <a:gd name="T48" fmla="*/ 55 w 56"/>
                <a:gd name="T49" fmla="*/ 14 h 42"/>
                <a:gd name="T50" fmla="*/ 55 w 56"/>
                <a:gd name="T51" fmla="*/ 14 h 42"/>
                <a:gd name="T52" fmla="*/ 55 w 56"/>
                <a:gd name="T5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2">
                  <a:moveTo>
                    <a:pt x="55" y="10"/>
                  </a:moveTo>
                  <a:cubicBezTo>
                    <a:pt x="54" y="9"/>
                    <a:pt x="53" y="9"/>
                    <a:pt x="52" y="8"/>
                  </a:cubicBezTo>
                  <a:cubicBezTo>
                    <a:pt x="52" y="6"/>
                    <a:pt x="52" y="5"/>
                    <a:pt x="51" y="2"/>
                  </a:cubicBezTo>
                  <a:cubicBezTo>
                    <a:pt x="50" y="0"/>
                    <a:pt x="49" y="0"/>
                    <a:pt x="48" y="0"/>
                  </a:cubicBezTo>
                  <a:cubicBezTo>
                    <a:pt x="47" y="0"/>
                    <a:pt x="45" y="0"/>
                    <a:pt x="43" y="1"/>
                  </a:cubicBezTo>
                  <a:cubicBezTo>
                    <a:pt x="40" y="1"/>
                    <a:pt x="39" y="1"/>
                    <a:pt x="35" y="1"/>
                  </a:cubicBezTo>
                  <a:cubicBezTo>
                    <a:pt x="32" y="1"/>
                    <a:pt x="32" y="1"/>
                    <a:pt x="28" y="5"/>
                  </a:cubicBezTo>
                  <a:cubicBezTo>
                    <a:pt x="24" y="9"/>
                    <a:pt x="26" y="12"/>
                    <a:pt x="24" y="12"/>
                  </a:cubicBezTo>
                  <a:cubicBezTo>
                    <a:pt x="22" y="13"/>
                    <a:pt x="21" y="13"/>
                    <a:pt x="21" y="12"/>
                  </a:cubicBezTo>
                  <a:cubicBezTo>
                    <a:pt x="21" y="11"/>
                    <a:pt x="20" y="10"/>
                    <a:pt x="20" y="10"/>
                  </a:cubicBezTo>
                  <a:cubicBezTo>
                    <a:pt x="19" y="9"/>
                    <a:pt x="16" y="9"/>
                    <a:pt x="14" y="9"/>
                  </a:cubicBezTo>
                  <a:cubicBezTo>
                    <a:pt x="11" y="9"/>
                    <a:pt x="10" y="9"/>
                    <a:pt x="6" y="9"/>
                  </a:cubicBezTo>
                  <a:cubicBezTo>
                    <a:pt x="2" y="9"/>
                    <a:pt x="2" y="10"/>
                    <a:pt x="1" y="10"/>
                  </a:cubicBezTo>
                  <a:cubicBezTo>
                    <a:pt x="0" y="11"/>
                    <a:pt x="1" y="12"/>
                    <a:pt x="1" y="13"/>
                  </a:cubicBezTo>
                  <a:cubicBezTo>
                    <a:pt x="1" y="14"/>
                    <a:pt x="0" y="14"/>
                    <a:pt x="0" y="14"/>
                  </a:cubicBezTo>
                  <a:cubicBezTo>
                    <a:pt x="1" y="16"/>
                    <a:pt x="0" y="17"/>
                    <a:pt x="0" y="19"/>
                  </a:cubicBezTo>
                  <a:cubicBezTo>
                    <a:pt x="0" y="22"/>
                    <a:pt x="0" y="24"/>
                    <a:pt x="0" y="29"/>
                  </a:cubicBezTo>
                  <a:cubicBezTo>
                    <a:pt x="1" y="34"/>
                    <a:pt x="1" y="36"/>
                    <a:pt x="3" y="38"/>
                  </a:cubicBezTo>
                  <a:cubicBezTo>
                    <a:pt x="5" y="40"/>
                    <a:pt x="4" y="42"/>
                    <a:pt x="10" y="40"/>
                  </a:cubicBezTo>
                  <a:cubicBezTo>
                    <a:pt x="15" y="38"/>
                    <a:pt x="11" y="36"/>
                    <a:pt x="17" y="36"/>
                  </a:cubicBezTo>
                  <a:cubicBezTo>
                    <a:pt x="24" y="36"/>
                    <a:pt x="31" y="33"/>
                    <a:pt x="31" y="33"/>
                  </a:cubicBezTo>
                  <a:cubicBezTo>
                    <a:pt x="31" y="33"/>
                    <a:pt x="32" y="28"/>
                    <a:pt x="36" y="28"/>
                  </a:cubicBezTo>
                  <a:cubicBezTo>
                    <a:pt x="41" y="28"/>
                    <a:pt x="41" y="25"/>
                    <a:pt x="45" y="24"/>
                  </a:cubicBezTo>
                  <a:cubicBezTo>
                    <a:pt x="49" y="22"/>
                    <a:pt x="51" y="22"/>
                    <a:pt x="52" y="19"/>
                  </a:cubicBezTo>
                  <a:cubicBezTo>
                    <a:pt x="52" y="17"/>
                    <a:pt x="54" y="14"/>
                    <a:pt x="55" y="14"/>
                  </a:cubicBezTo>
                  <a:cubicBezTo>
                    <a:pt x="55" y="14"/>
                    <a:pt x="55" y="14"/>
                    <a:pt x="55" y="14"/>
                  </a:cubicBezTo>
                  <a:cubicBezTo>
                    <a:pt x="55" y="13"/>
                    <a:pt x="56" y="11"/>
                    <a:pt x="55"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4" name="Freeform 131"/>
            <p:cNvSpPr>
              <a:spLocks/>
            </p:cNvSpPr>
            <p:nvPr/>
          </p:nvSpPr>
          <p:spPr bwMode="auto">
            <a:xfrm>
              <a:off x="8021291" y="3192612"/>
              <a:ext cx="527050" cy="438150"/>
            </a:xfrm>
            <a:custGeom>
              <a:avLst/>
              <a:gdLst>
                <a:gd name="T0" fmla="*/ 101 w 116"/>
                <a:gd name="T1" fmla="*/ 80 h 96"/>
                <a:gd name="T2" fmla="*/ 104 w 116"/>
                <a:gd name="T3" fmla="*/ 79 h 96"/>
                <a:gd name="T4" fmla="*/ 109 w 116"/>
                <a:gd name="T5" fmla="*/ 78 h 96"/>
                <a:gd name="T6" fmla="*/ 115 w 116"/>
                <a:gd name="T7" fmla="*/ 71 h 96"/>
                <a:gd name="T8" fmla="*/ 115 w 116"/>
                <a:gd name="T9" fmla="*/ 61 h 96"/>
                <a:gd name="T10" fmla="*/ 115 w 116"/>
                <a:gd name="T11" fmla="*/ 61 h 96"/>
                <a:gd name="T12" fmla="*/ 111 w 116"/>
                <a:gd name="T13" fmla="*/ 58 h 96"/>
                <a:gd name="T14" fmla="*/ 94 w 116"/>
                <a:gd name="T15" fmla="*/ 50 h 96"/>
                <a:gd name="T16" fmla="*/ 82 w 116"/>
                <a:gd name="T17" fmla="*/ 31 h 96"/>
                <a:gd name="T18" fmla="*/ 70 w 116"/>
                <a:gd name="T19" fmla="*/ 21 h 96"/>
                <a:gd name="T20" fmla="*/ 68 w 116"/>
                <a:gd name="T21" fmla="*/ 18 h 96"/>
                <a:gd name="T22" fmla="*/ 64 w 116"/>
                <a:gd name="T23" fmla="*/ 18 h 96"/>
                <a:gd name="T24" fmla="*/ 54 w 116"/>
                <a:gd name="T25" fmla="*/ 17 h 96"/>
                <a:gd name="T26" fmla="*/ 39 w 116"/>
                <a:gd name="T27" fmla="*/ 6 h 96"/>
                <a:gd name="T28" fmla="*/ 24 w 116"/>
                <a:gd name="T29" fmla="*/ 0 h 96"/>
                <a:gd name="T30" fmla="*/ 24 w 116"/>
                <a:gd name="T31" fmla="*/ 0 h 96"/>
                <a:gd name="T32" fmla="*/ 19 w 116"/>
                <a:gd name="T33" fmla="*/ 1 h 96"/>
                <a:gd name="T34" fmla="*/ 12 w 116"/>
                <a:gd name="T35" fmla="*/ 3 h 96"/>
                <a:gd name="T36" fmla="*/ 17 w 116"/>
                <a:gd name="T37" fmla="*/ 9 h 96"/>
                <a:gd name="T38" fmla="*/ 10 w 116"/>
                <a:gd name="T39" fmla="*/ 14 h 96"/>
                <a:gd name="T40" fmla="*/ 3 w 116"/>
                <a:gd name="T41" fmla="*/ 17 h 96"/>
                <a:gd name="T42" fmla="*/ 3 w 116"/>
                <a:gd name="T43" fmla="*/ 17 h 96"/>
                <a:gd name="T44" fmla="*/ 2 w 116"/>
                <a:gd name="T45" fmla="*/ 25 h 96"/>
                <a:gd name="T46" fmla="*/ 16 w 116"/>
                <a:gd name="T47" fmla="*/ 48 h 96"/>
                <a:gd name="T48" fmla="*/ 29 w 116"/>
                <a:gd name="T49" fmla="*/ 74 h 96"/>
                <a:gd name="T50" fmla="*/ 47 w 116"/>
                <a:gd name="T51" fmla="*/ 94 h 96"/>
                <a:gd name="T52" fmla="*/ 50 w 116"/>
                <a:gd name="T53" fmla="*/ 95 h 96"/>
                <a:gd name="T54" fmla="*/ 55 w 116"/>
                <a:gd name="T55" fmla="*/ 91 h 96"/>
                <a:gd name="T56" fmla="*/ 69 w 116"/>
                <a:gd name="T57" fmla="*/ 92 h 96"/>
                <a:gd name="T58" fmla="*/ 73 w 116"/>
                <a:gd name="T59" fmla="*/ 94 h 96"/>
                <a:gd name="T60" fmla="*/ 84 w 116"/>
                <a:gd name="T61" fmla="*/ 83 h 96"/>
                <a:gd name="T62" fmla="*/ 97 w 116"/>
                <a:gd name="T63" fmla="*/ 82 h 96"/>
                <a:gd name="T64" fmla="*/ 99 w 116"/>
                <a:gd name="T65"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99" y="80"/>
                  </a:moveTo>
                  <a:cubicBezTo>
                    <a:pt x="101" y="80"/>
                    <a:pt x="101" y="80"/>
                    <a:pt x="101" y="80"/>
                  </a:cubicBezTo>
                  <a:cubicBezTo>
                    <a:pt x="102" y="79"/>
                    <a:pt x="102" y="79"/>
                    <a:pt x="102" y="79"/>
                  </a:cubicBezTo>
                  <a:cubicBezTo>
                    <a:pt x="104" y="79"/>
                    <a:pt x="104" y="79"/>
                    <a:pt x="104" y="79"/>
                  </a:cubicBezTo>
                  <a:cubicBezTo>
                    <a:pt x="105" y="78"/>
                    <a:pt x="105" y="78"/>
                    <a:pt x="105" y="78"/>
                  </a:cubicBezTo>
                  <a:cubicBezTo>
                    <a:pt x="105" y="78"/>
                    <a:pt x="108" y="78"/>
                    <a:pt x="109" y="78"/>
                  </a:cubicBezTo>
                  <a:cubicBezTo>
                    <a:pt x="110" y="77"/>
                    <a:pt x="111" y="77"/>
                    <a:pt x="113" y="76"/>
                  </a:cubicBezTo>
                  <a:cubicBezTo>
                    <a:pt x="115" y="75"/>
                    <a:pt x="115" y="72"/>
                    <a:pt x="115" y="71"/>
                  </a:cubicBezTo>
                  <a:cubicBezTo>
                    <a:pt x="116" y="70"/>
                    <a:pt x="116" y="65"/>
                    <a:pt x="116" y="64"/>
                  </a:cubicBezTo>
                  <a:cubicBezTo>
                    <a:pt x="116" y="63"/>
                    <a:pt x="115" y="62"/>
                    <a:pt x="115" y="61"/>
                  </a:cubicBezTo>
                  <a:cubicBezTo>
                    <a:pt x="115" y="61"/>
                    <a:pt x="115" y="61"/>
                    <a:pt x="115" y="61"/>
                  </a:cubicBezTo>
                  <a:cubicBezTo>
                    <a:pt x="115" y="61"/>
                    <a:pt x="115" y="61"/>
                    <a:pt x="115" y="61"/>
                  </a:cubicBezTo>
                  <a:cubicBezTo>
                    <a:pt x="115" y="61"/>
                    <a:pt x="114" y="60"/>
                    <a:pt x="114" y="60"/>
                  </a:cubicBezTo>
                  <a:cubicBezTo>
                    <a:pt x="114" y="59"/>
                    <a:pt x="112" y="58"/>
                    <a:pt x="111" y="58"/>
                  </a:cubicBezTo>
                  <a:cubicBezTo>
                    <a:pt x="110" y="58"/>
                    <a:pt x="107" y="58"/>
                    <a:pt x="104" y="58"/>
                  </a:cubicBezTo>
                  <a:cubicBezTo>
                    <a:pt x="101" y="58"/>
                    <a:pt x="95" y="51"/>
                    <a:pt x="94" y="50"/>
                  </a:cubicBezTo>
                  <a:cubicBezTo>
                    <a:pt x="92" y="49"/>
                    <a:pt x="87" y="44"/>
                    <a:pt x="85" y="40"/>
                  </a:cubicBezTo>
                  <a:cubicBezTo>
                    <a:pt x="82" y="35"/>
                    <a:pt x="86" y="35"/>
                    <a:pt x="82" y="31"/>
                  </a:cubicBezTo>
                  <a:cubicBezTo>
                    <a:pt x="79" y="28"/>
                    <a:pt x="75" y="24"/>
                    <a:pt x="74" y="21"/>
                  </a:cubicBezTo>
                  <a:cubicBezTo>
                    <a:pt x="70" y="21"/>
                    <a:pt x="70" y="21"/>
                    <a:pt x="70" y="21"/>
                  </a:cubicBezTo>
                  <a:cubicBezTo>
                    <a:pt x="69" y="19"/>
                    <a:pt x="69" y="19"/>
                    <a:pt x="69" y="19"/>
                  </a:cubicBezTo>
                  <a:cubicBezTo>
                    <a:pt x="69" y="19"/>
                    <a:pt x="69" y="18"/>
                    <a:pt x="68" y="18"/>
                  </a:cubicBezTo>
                  <a:cubicBezTo>
                    <a:pt x="68" y="18"/>
                    <a:pt x="66" y="18"/>
                    <a:pt x="64" y="18"/>
                  </a:cubicBezTo>
                  <a:cubicBezTo>
                    <a:pt x="64" y="18"/>
                    <a:pt x="64" y="18"/>
                    <a:pt x="64" y="18"/>
                  </a:cubicBezTo>
                  <a:cubicBezTo>
                    <a:pt x="64" y="18"/>
                    <a:pt x="64" y="18"/>
                    <a:pt x="64" y="18"/>
                  </a:cubicBezTo>
                  <a:cubicBezTo>
                    <a:pt x="60" y="17"/>
                    <a:pt x="54" y="17"/>
                    <a:pt x="54" y="17"/>
                  </a:cubicBezTo>
                  <a:cubicBezTo>
                    <a:pt x="46" y="11"/>
                    <a:pt x="46" y="11"/>
                    <a:pt x="46" y="11"/>
                  </a:cubicBezTo>
                  <a:cubicBezTo>
                    <a:pt x="39" y="6"/>
                    <a:pt x="39" y="6"/>
                    <a:pt x="39" y="6"/>
                  </a:cubicBezTo>
                  <a:cubicBezTo>
                    <a:pt x="30" y="0"/>
                    <a:pt x="30" y="0"/>
                    <a:pt x="30" y="0"/>
                  </a:cubicBezTo>
                  <a:cubicBezTo>
                    <a:pt x="30" y="0"/>
                    <a:pt x="27" y="0"/>
                    <a:pt x="24" y="0"/>
                  </a:cubicBezTo>
                  <a:cubicBezTo>
                    <a:pt x="24" y="0"/>
                    <a:pt x="24" y="0"/>
                    <a:pt x="24" y="0"/>
                  </a:cubicBezTo>
                  <a:cubicBezTo>
                    <a:pt x="24" y="0"/>
                    <a:pt x="24" y="0"/>
                    <a:pt x="24" y="0"/>
                  </a:cubicBezTo>
                  <a:cubicBezTo>
                    <a:pt x="22" y="0"/>
                    <a:pt x="21" y="0"/>
                    <a:pt x="20" y="0"/>
                  </a:cubicBezTo>
                  <a:cubicBezTo>
                    <a:pt x="20" y="0"/>
                    <a:pt x="20" y="1"/>
                    <a:pt x="19" y="1"/>
                  </a:cubicBezTo>
                  <a:cubicBezTo>
                    <a:pt x="18" y="1"/>
                    <a:pt x="16" y="1"/>
                    <a:pt x="15" y="1"/>
                  </a:cubicBezTo>
                  <a:cubicBezTo>
                    <a:pt x="14" y="2"/>
                    <a:pt x="12" y="3"/>
                    <a:pt x="12" y="3"/>
                  </a:cubicBezTo>
                  <a:cubicBezTo>
                    <a:pt x="14" y="6"/>
                    <a:pt x="14" y="6"/>
                    <a:pt x="14" y="6"/>
                  </a:cubicBezTo>
                  <a:cubicBezTo>
                    <a:pt x="14" y="6"/>
                    <a:pt x="17" y="9"/>
                    <a:pt x="17" y="9"/>
                  </a:cubicBezTo>
                  <a:cubicBezTo>
                    <a:pt x="17" y="9"/>
                    <a:pt x="15" y="11"/>
                    <a:pt x="15" y="11"/>
                  </a:cubicBezTo>
                  <a:cubicBezTo>
                    <a:pt x="14" y="12"/>
                    <a:pt x="11" y="13"/>
                    <a:pt x="10" y="14"/>
                  </a:cubicBezTo>
                  <a:cubicBezTo>
                    <a:pt x="9" y="16"/>
                    <a:pt x="9" y="17"/>
                    <a:pt x="8" y="17"/>
                  </a:cubicBezTo>
                  <a:cubicBezTo>
                    <a:pt x="7" y="17"/>
                    <a:pt x="5" y="17"/>
                    <a:pt x="3" y="17"/>
                  </a:cubicBezTo>
                  <a:cubicBezTo>
                    <a:pt x="3" y="17"/>
                    <a:pt x="3" y="17"/>
                    <a:pt x="3" y="17"/>
                  </a:cubicBezTo>
                  <a:cubicBezTo>
                    <a:pt x="3" y="17"/>
                    <a:pt x="3" y="17"/>
                    <a:pt x="3" y="17"/>
                  </a:cubicBezTo>
                  <a:cubicBezTo>
                    <a:pt x="1" y="17"/>
                    <a:pt x="0" y="17"/>
                    <a:pt x="0" y="16"/>
                  </a:cubicBezTo>
                  <a:cubicBezTo>
                    <a:pt x="0" y="20"/>
                    <a:pt x="1" y="23"/>
                    <a:pt x="2" y="25"/>
                  </a:cubicBezTo>
                  <a:cubicBezTo>
                    <a:pt x="5" y="30"/>
                    <a:pt x="4" y="27"/>
                    <a:pt x="10" y="34"/>
                  </a:cubicBezTo>
                  <a:cubicBezTo>
                    <a:pt x="15" y="42"/>
                    <a:pt x="13" y="45"/>
                    <a:pt x="16" y="48"/>
                  </a:cubicBezTo>
                  <a:cubicBezTo>
                    <a:pt x="20" y="52"/>
                    <a:pt x="23" y="50"/>
                    <a:pt x="25" y="59"/>
                  </a:cubicBezTo>
                  <a:cubicBezTo>
                    <a:pt x="25" y="59"/>
                    <a:pt x="24" y="70"/>
                    <a:pt x="29" y="74"/>
                  </a:cubicBezTo>
                  <a:cubicBezTo>
                    <a:pt x="33" y="77"/>
                    <a:pt x="35" y="76"/>
                    <a:pt x="38" y="83"/>
                  </a:cubicBezTo>
                  <a:cubicBezTo>
                    <a:pt x="41" y="90"/>
                    <a:pt x="45" y="91"/>
                    <a:pt x="47" y="94"/>
                  </a:cubicBezTo>
                  <a:cubicBezTo>
                    <a:pt x="48" y="95"/>
                    <a:pt x="49" y="96"/>
                    <a:pt x="49" y="96"/>
                  </a:cubicBezTo>
                  <a:cubicBezTo>
                    <a:pt x="49" y="96"/>
                    <a:pt x="50" y="96"/>
                    <a:pt x="50" y="95"/>
                  </a:cubicBezTo>
                  <a:cubicBezTo>
                    <a:pt x="50" y="94"/>
                    <a:pt x="49" y="93"/>
                    <a:pt x="50" y="92"/>
                  </a:cubicBezTo>
                  <a:cubicBezTo>
                    <a:pt x="51" y="92"/>
                    <a:pt x="51" y="91"/>
                    <a:pt x="55" y="91"/>
                  </a:cubicBezTo>
                  <a:cubicBezTo>
                    <a:pt x="59" y="91"/>
                    <a:pt x="60" y="91"/>
                    <a:pt x="63" y="91"/>
                  </a:cubicBezTo>
                  <a:cubicBezTo>
                    <a:pt x="65" y="91"/>
                    <a:pt x="68" y="91"/>
                    <a:pt x="69" y="92"/>
                  </a:cubicBezTo>
                  <a:cubicBezTo>
                    <a:pt x="69" y="92"/>
                    <a:pt x="70" y="93"/>
                    <a:pt x="70" y="94"/>
                  </a:cubicBezTo>
                  <a:cubicBezTo>
                    <a:pt x="70" y="95"/>
                    <a:pt x="71" y="95"/>
                    <a:pt x="73" y="94"/>
                  </a:cubicBezTo>
                  <a:cubicBezTo>
                    <a:pt x="75" y="94"/>
                    <a:pt x="73" y="91"/>
                    <a:pt x="77" y="87"/>
                  </a:cubicBezTo>
                  <a:cubicBezTo>
                    <a:pt x="81" y="83"/>
                    <a:pt x="81" y="83"/>
                    <a:pt x="84" y="83"/>
                  </a:cubicBezTo>
                  <a:cubicBezTo>
                    <a:pt x="88" y="83"/>
                    <a:pt x="89" y="83"/>
                    <a:pt x="92" y="83"/>
                  </a:cubicBezTo>
                  <a:cubicBezTo>
                    <a:pt x="94" y="82"/>
                    <a:pt x="96" y="82"/>
                    <a:pt x="97" y="82"/>
                  </a:cubicBezTo>
                  <a:cubicBezTo>
                    <a:pt x="97" y="82"/>
                    <a:pt x="98" y="82"/>
                    <a:pt x="98" y="82"/>
                  </a:cubicBezTo>
                  <a:cubicBezTo>
                    <a:pt x="98" y="82"/>
                    <a:pt x="99" y="82"/>
                    <a:pt x="99" y="82"/>
                  </a:cubicBezTo>
                  <a:lnTo>
                    <a:pt x="99" y="8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5" name="Freeform 132"/>
            <p:cNvSpPr>
              <a:spLocks/>
            </p:cNvSpPr>
            <p:nvPr/>
          </p:nvSpPr>
          <p:spPr bwMode="auto">
            <a:xfrm>
              <a:off x="8465791" y="3392637"/>
              <a:ext cx="192088" cy="238125"/>
            </a:xfrm>
            <a:custGeom>
              <a:avLst/>
              <a:gdLst>
                <a:gd name="T0" fmla="*/ 40 w 42"/>
                <a:gd name="T1" fmla="*/ 15 h 52"/>
                <a:gd name="T2" fmla="*/ 38 w 42"/>
                <a:gd name="T3" fmla="*/ 13 h 52"/>
                <a:gd name="T4" fmla="*/ 34 w 42"/>
                <a:gd name="T5" fmla="*/ 8 h 52"/>
                <a:gd name="T6" fmla="*/ 27 w 42"/>
                <a:gd name="T7" fmla="*/ 7 h 52"/>
                <a:gd name="T8" fmla="*/ 22 w 42"/>
                <a:gd name="T9" fmla="*/ 2 h 52"/>
                <a:gd name="T10" fmla="*/ 21 w 42"/>
                <a:gd name="T11" fmla="*/ 0 h 52"/>
                <a:gd name="T12" fmla="*/ 18 w 42"/>
                <a:gd name="T13" fmla="*/ 0 h 52"/>
                <a:gd name="T14" fmla="*/ 17 w 42"/>
                <a:gd name="T15" fmla="*/ 4 h 52"/>
                <a:gd name="T16" fmla="*/ 18 w 42"/>
                <a:gd name="T17" fmla="*/ 6 h 52"/>
                <a:gd name="T18" fmla="*/ 16 w 42"/>
                <a:gd name="T19" fmla="*/ 6 h 52"/>
                <a:gd name="T20" fmla="*/ 16 w 42"/>
                <a:gd name="T21" fmla="*/ 10 h 52"/>
                <a:gd name="T22" fmla="*/ 17 w 42"/>
                <a:gd name="T23" fmla="*/ 10 h 52"/>
                <a:gd name="T24" fmla="*/ 17 w 42"/>
                <a:gd name="T25" fmla="*/ 17 h 52"/>
                <a:gd name="T26" fmla="*/ 18 w 42"/>
                <a:gd name="T27" fmla="*/ 20 h 52"/>
                <a:gd name="T28" fmla="*/ 17 w 42"/>
                <a:gd name="T29" fmla="*/ 27 h 52"/>
                <a:gd name="T30" fmla="*/ 15 w 42"/>
                <a:gd name="T31" fmla="*/ 32 h 52"/>
                <a:gd name="T32" fmla="*/ 11 w 42"/>
                <a:gd name="T33" fmla="*/ 34 h 52"/>
                <a:gd name="T34" fmla="*/ 7 w 42"/>
                <a:gd name="T35" fmla="*/ 34 h 52"/>
                <a:gd name="T36" fmla="*/ 6 w 42"/>
                <a:gd name="T37" fmla="*/ 35 h 52"/>
                <a:gd name="T38" fmla="*/ 4 w 42"/>
                <a:gd name="T39" fmla="*/ 35 h 52"/>
                <a:gd name="T40" fmla="*/ 3 w 42"/>
                <a:gd name="T41" fmla="*/ 36 h 52"/>
                <a:gd name="T42" fmla="*/ 1 w 42"/>
                <a:gd name="T43" fmla="*/ 36 h 52"/>
                <a:gd name="T44" fmla="*/ 1 w 42"/>
                <a:gd name="T45" fmla="*/ 38 h 52"/>
                <a:gd name="T46" fmla="*/ 0 w 42"/>
                <a:gd name="T47" fmla="*/ 38 h 52"/>
                <a:gd name="T48" fmla="*/ 2 w 42"/>
                <a:gd name="T49" fmla="*/ 40 h 52"/>
                <a:gd name="T50" fmla="*/ 3 w 42"/>
                <a:gd name="T51" fmla="*/ 46 h 52"/>
                <a:gd name="T52" fmla="*/ 6 w 42"/>
                <a:gd name="T53" fmla="*/ 48 h 52"/>
                <a:gd name="T54" fmla="*/ 6 w 42"/>
                <a:gd name="T55" fmla="*/ 52 h 52"/>
                <a:gd name="T56" fmla="*/ 10 w 42"/>
                <a:gd name="T57" fmla="*/ 52 h 52"/>
                <a:gd name="T58" fmla="*/ 18 w 42"/>
                <a:gd name="T59" fmla="*/ 51 h 52"/>
                <a:gd name="T60" fmla="*/ 19 w 42"/>
                <a:gd name="T61" fmla="*/ 46 h 52"/>
                <a:gd name="T62" fmla="*/ 25 w 42"/>
                <a:gd name="T63" fmla="*/ 43 h 52"/>
                <a:gd name="T64" fmla="*/ 31 w 42"/>
                <a:gd name="T65" fmla="*/ 39 h 52"/>
                <a:gd name="T66" fmla="*/ 31 w 42"/>
                <a:gd name="T67" fmla="*/ 35 h 52"/>
                <a:gd name="T68" fmla="*/ 32 w 42"/>
                <a:gd name="T69" fmla="*/ 29 h 52"/>
                <a:gd name="T70" fmla="*/ 38 w 42"/>
                <a:gd name="T71" fmla="*/ 25 h 52"/>
                <a:gd name="T72" fmla="*/ 40 w 42"/>
                <a:gd name="T7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52">
                  <a:moveTo>
                    <a:pt x="40" y="15"/>
                  </a:moveTo>
                  <a:cubicBezTo>
                    <a:pt x="39" y="14"/>
                    <a:pt x="39" y="14"/>
                    <a:pt x="38" y="13"/>
                  </a:cubicBezTo>
                  <a:cubicBezTo>
                    <a:pt x="36" y="11"/>
                    <a:pt x="35" y="8"/>
                    <a:pt x="34" y="8"/>
                  </a:cubicBezTo>
                  <a:cubicBezTo>
                    <a:pt x="32" y="8"/>
                    <a:pt x="29" y="8"/>
                    <a:pt x="27" y="7"/>
                  </a:cubicBezTo>
                  <a:cubicBezTo>
                    <a:pt x="25" y="5"/>
                    <a:pt x="23" y="4"/>
                    <a:pt x="22" y="2"/>
                  </a:cubicBezTo>
                  <a:cubicBezTo>
                    <a:pt x="22" y="1"/>
                    <a:pt x="21" y="0"/>
                    <a:pt x="21" y="0"/>
                  </a:cubicBezTo>
                  <a:cubicBezTo>
                    <a:pt x="18" y="0"/>
                    <a:pt x="18" y="0"/>
                    <a:pt x="18" y="0"/>
                  </a:cubicBezTo>
                  <a:cubicBezTo>
                    <a:pt x="17" y="4"/>
                    <a:pt x="17" y="4"/>
                    <a:pt x="17" y="4"/>
                  </a:cubicBezTo>
                  <a:cubicBezTo>
                    <a:pt x="18" y="6"/>
                    <a:pt x="18" y="6"/>
                    <a:pt x="18" y="6"/>
                  </a:cubicBezTo>
                  <a:cubicBezTo>
                    <a:pt x="16" y="6"/>
                    <a:pt x="16" y="6"/>
                    <a:pt x="16" y="6"/>
                  </a:cubicBezTo>
                  <a:cubicBezTo>
                    <a:pt x="16" y="10"/>
                    <a:pt x="16" y="10"/>
                    <a:pt x="16" y="10"/>
                  </a:cubicBezTo>
                  <a:cubicBezTo>
                    <a:pt x="17" y="10"/>
                    <a:pt x="17" y="10"/>
                    <a:pt x="17" y="10"/>
                  </a:cubicBezTo>
                  <a:cubicBezTo>
                    <a:pt x="17" y="17"/>
                    <a:pt x="17" y="17"/>
                    <a:pt x="17" y="17"/>
                  </a:cubicBezTo>
                  <a:cubicBezTo>
                    <a:pt x="17" y="18"/>
                    <a:pt x="18" y="19"/>
                    <a:pt x="18" y="20"/>
                  </a:cubicBezTo>
                  <a:cubicBezTo>
                    <a:pt x="18" y="21"/>
                    <a:pt x="18" y="26"/>
                    <a:pt x="17" y="27"/>
                  </a:cubicBezTo>
                  <a:cubicBezTo>
                    <a:pt x="17" y="28"/>
                    <a:pt x="17" y="31"/>
                    <a:pt x="15" y="32"/>
                  </a:cubicBezTo>
                  <a:cubicBezTo>
                    <a:pt x="13" y="33"/>
                    <a:pt x="12" y="33"/>
                    <a:pt x="11" y="34"/>
                  </a:cubicBezTo>
                  <a:cubicBezTo>
                    <a:pt x="10" y="34"/>
                    <a:pt x="7" y="34"/>
                    <a:pt x="7" y="34"/>
                  </a:cubicBezTo>
                  <a:cubicBezTo>
                    <a:pt x="6" y="35"/>
                    <a:pt x="6" y="35"/>
                    <a:pt x="6" y="35"/>
                  </a:cubicBezTo>
                  <a:cubicBezTo>
                    <a:pt x="4" y="35"/>
                    <a:pt x="4" y="35"/>
                    <a:pt x="4" y="35"/>
                  </a:cubicBezTo>
                  <a:cubicBezTo>
                    <a:pt x="3" y="36"/>
                    <a:pt x="3" y="36"/>
                    <a:pt x="3" y="36"/>
                  </a:cubicBezTo>
                  <a:cubicBezTo>
                    <a:pt x="1" y="36"/>
                    <a:pt x="1" y="36"/>
                    <a:pt x="1" y="36"/>
                  </a:cubicBezTo>
                  <a:cubicBezTo>
                    <a:pt x="1" y="38"/>
                    <a:pt x="1" y="38"/>
                    <a:pt x="1" y="38"/>
                  </a:cubicBezTo>
                  <a:cubicBezTo>
                    <a:pt x="1" y="38"/>
                    <a:pt x="0" y="38"/>
                    <a:pt x="0" y="38"/>
                  </a:cubicBezTo>
                  <a:cubicBezTo>
                    <a:pt x="1" y="38"/>
                    <a:pt x="1" y="39"/>
                    <a:pt x="2" y="40"/>
                  </a:cubicBezTo>
                  <a:cubicBezTo>
                    <a:pt x="3" y="43"/>
                    <a:pt x="3" y="44"/>
                    <a:pt x="3" y="46"/>
                  </a:cubicBezTo>
                  <a:cubicBezTo>
                    <a:pt x="4" y="47"/>
                    <a:pt x="5" y="47"/>
                    <a:pt x="6" y="48"/>
                  </a:cubicBezTo>
                  <a:cubicBezTo>
                    <a:pt x="7" y="49"/>
                    <a:pt x="6" y="51"/>
                    <a:pt x="6" y="52"/>
                  </a:cubicBezTo>
                  <a:cubicBezTo>
                    <a:pt x="7" y="52"/>
                    <a:pt x="8" y="52"/>
                    <a:pt x="10" y="52"/>
                  </a:cubicBezTo>
                  <a:cubicBezTo>
                    <a:pt x="13" y="52"/>
                    <a:pt x="16" y="52"/>
                    <a:pt x="18" y="51"/>
                  </a:cubicBezTo>
                  <a:cubicBezTo>
                    <a:pt x="20" y="51"/>
                    <a:pt x="14" y="46"/>
                    <a:pt x="19" y="46"/>
                  </a:cubicBezTo>
                  <a:cubicBezTo>
                    <a:pt x="24" y="46"/>
                    <a:pt x="25" y="47"/>
                    <a:pt x="25" y="43"/>
                  </a:cubicBezTo>
                  <a:cubicBezTo>
                    <a:pt x="26" y="40"/>
                    <a:pt x="31" y="39"/>
                    <a:pt x="31" y="39"/>
                  </a:cubicBezTo>
                  <a:cubicBezTo>
                    <a:pt x="31" y="39"/>
                    <a:pt x="31" y="36"/>
                    <a:pt x="31" y="35"/>
                  </a:cubicBezTo>
                  <a:cubicBezTo>
                    <a:pt x="31" y="33"/>
                    <a:pt x="28" y="29"/>
                    <a:pt x="32" y="29"/>
                  </a:cubicBezTo>
                  <a:cubicBezTo>
                    <a:pt x="35" y="29"/>
                    <a:pt x="33" y="29"/>
                    <a:pt x="38" y="25"/>
                  </a:cubicBezTo>
                  <a:cubicBezTo>
                    <a:pt x="42" y="22"/>
                    <a:pt x="42" y="17"/>
                    <a:pt x="40"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6" name="Freeform 133"/>
            <p:cNvSpPr>
              <a:spLocks/>
            </p:cNvSpPr>
            <p:nvPr/>
          </p:nvSpPr>
          <p:spPr bwMode="auto">
            <a:xfrm>
              <a:off x="8216553" y="2965599"/>
              <a:ext cx="508000" cy="427038"/>
            </a:xfrm>
            <a:custGeom>
              <a:avLst/>
              <a:gdLst>
                <a:gd name="T0" fmla="*/ 105 w 112"/>
                <a:gd name="T1" fmla="*/ 86 h 94"/>
                <a:gd name="T2" fmla="*/ 108 w 112"/>
                <a:gd name="T3" fmla="*/ 84 h 94"/>
                <a:gd name="T4" fmla="*/ 112 w 112"/>
                <a:gd name="T5" fmla="*/ 80 h 94"/>
                <a:gd name="T6" fmla="*/ 109 w 112"/>
                <a:gd name="T7" fmla="*/ 75 h 94"/>
                <a:gd name="T8" fmla="*/ 102 w 112"/>
                <a:gd name="T9" fmla="*/ 70 h 94"/>
                <a:gd name="T10" fmla="*/ 99 w 112"/>
                <a:gd name="T11" fmla="*/ 64 h 94"/>
                <a:gd name="T12" fmla="*/ 98 w 112"/>
                <a:gd name="T13" fmla="*/ 61 h 94"/>
                <a:gd name="T14" fmla="*/ 101 w 112"/>
                <a:gd name="T15" fmla="*/ 56 h 94"/>
                <a:gd name="T16" fmla="*/ 96 w 112"/>
                <a:gd name="T17" fmla="*/ 52 h 94"/>
                <a:gd name="T18" fmla="*/ 94 w 112"/>
                <a:gd name="T19" fmla="*/ 47 h 94"/>
                <a:gd name="T20" fmla="*/ 94 w 112"/>
                <a:gd name="T21" fmla="*/ 40 h 94"/>
                <a:gd name="T22" fmla="*/ 90 w 112"/>
                <a:gd name="T23" fmla="*/ 36 h 94"/>
                <a:gd name="T24" fmla="*/ 93 w 112"/>
                <a:gd name="T25" fmla="*/ 32 h 94"/>
                <a:gd name="T26" fmla="*/ 93 w 112"/>
                <a:gd name="T27" fmla="*/ 26 h 94"/>
                <a:gd name="T28" fmla="*/ 92 w 112"/>
                <a:gd name="T29" fmla="*/ 24 h 94"/>
                <a:gd name="T30" fmla="*/ 89 w 112"/>
                <a:gd name="T31" fmla="*/ 20 h 94"/>
                <a:gd name="T32" fmla="*/ 84 w 112"/>
                <a:gd name="T33" fmla="*/ 17 h 94"/>
                <a:gd name="T34" fmla="*/ 78 w 112"/>
                <a:gd name="T35" fmla="*/ 14 h 94"/>
                <a:gd name="T36" fmla="*/ 72 w 112"/>
                <a:gd name="T37" fmla="*/ 12 h 94"/>
                <a:gd name="T38" fmla="*/ 66 w 112"/>
                <a:gd name="T39" fmla="*/ 9 h 94"/>
                <a:gd name="T40" fmla="*/ 60 w 112"/>
                <a:gd name="T41" fmla="*/ 10 h 94"/>
                <a:gd name="T42" fmla="*/ 54 w 112"/>
                <a:gd name="T43" fmla="*/ 15 h 94"/>
                <a:gd name="T44" fmla="*/ 54 w 112"/>
                <a:gd name="T45" fmla="*/ 16 h 94"/>
                <a:gd name="T46" fmla="*/ 54 w 112"/>
                <a:gd name="T47" fmla="*/ 19 h 94"/>
                <a:gd name="T48" fmla="*/ 44 w 112"/>
                <a:gd name="T49" fmla="*/ 20 h 94"/>
                <a:gd name="T50" fmla="*/ 34 w 112"/>
                <a:gd name="T51" fmla="*/ 17 h 94"/>
                <a:gd name="T52" fmla="*/ 28 w 112"/>
                <a:gd name="T53" fmla="*/ 14 h 94"/>
                <a:gd name="T54" fmla="*/ 24 w 112"/>
                <a:gd name="T55" fmla="*/ 9 h 94"/>
                <a:gd name="T56" fmla="*/ 24 w 112"/>
                <a:gd name="T57" fmla="*/ 9 h 94"/>
                <a:gd name="T58" fmla="*/ 22 w 112"/>
                <a:gd name="T59" fmla="*/ 2 h 94"/>
                <a:gd name="T60" fmla="*/ 17 w 112"/>
                <a:gd name="T61" fmla="*/ 1 h 94"/>
                <a:gd name="T62" fmla="*/ 13 w 112"/>
                <a:gd name="T63" fmla="*/ 6 h 94"/>
                <a:gd name="T64" fmla="*/ 8 w 112"/>
                <a:gd name="T65" fmla="*/ 5 h 94"/>
                <a:gd name="T66" fmla="*/ 3 w 112"/>
                <a:gd name="T67" fmla="*/ 1 h 94"/>
                <a:gd name="T68" fmla="*/ 0 w 112"/>
                <a:gd name="T69" fmla="*/ 4 h 94"/>
                <a:gd name="T70" fmla="*/ 2 w 112"/>
                <a:gd name="T71" fmla="*/ 9 h 94"/>
                <a:gd name="T72" fmla="*/ 5 w 112"/>
                <a:gd name="T73" fmla="*/ 14 h 94"/>
                <a:gd name="T74" fmla="*/ 5 w 112"/>
                <a:gd name="T75" fmla="*/ 17 h 94"/>
                <a:gd name="T76" fmla="*/ 9 w 112"/>
                <a:gd name="T77" fmla="*/ 22 h 94"/>
                <a:gd name="T78" fmla="*/ 15 w 112"/>
                <a:gd name="T79" fmla="*/ 25 h 94"/>
                <a:gd name="T80" fmla="*/ 12 w 112"/>
                <a:gd name="T81" fmla="*/ 32 h 94"/>
                <a:gd name="T82" fmla="*/ 16 w 112"/>
                <a:gd name="T83" fmla="*/ 41 h 94"/>
                <a:gd name="T84" fmla="*/ 21 w 112"/>
                <a:gd name="T85" fmla="*/ 45 h 94"/>
                <a:gd name="T86" fmla="*/ 25 w 112"/>
                <a:gd name="T87" fmla="*/ 51 h 94"/>
                <a:gd name="T88" fmla="*/ 28 w 112"/>
                <a:gd name="T89" fmla="*/ 56 h 94"/>
                <a:gd name="T90" fmla="*/ 29 w 112"/>
                <a:gd name="T91" fmla="*/ 60 h 94"/>
                <a:gd name="T92" fmla="*/ 32 w 112"/>
                <a:gd name="T93" fmla="*/ 61 h 94"/>
                <a:gd name="T94" fmla="*/ 31 w 112"/>
                <a:gd name="T95" fmla="*/ 61 h 94"/>
                <a:gd name="T96" fmla="*/ 31 w 112"/>
                <a:gd name="T97" fmla="*/ 61 h 94"/>
                <a:gd name="T98" fmla="*/ 30 w 112"/>
                <a:gd name="T99" fmla="*/ 61 h 94"/>
                <a:gd name="T100" fmla="*/ 24 w 112"/>
                <a:gd name="T101" fmla="*/ 62 h 94"/>
                <a:gd name="T102" fmla="*/ 22 w 112"/>
                <a:gd name="T103" fmla="*/ 66 h 94"/>
                <a:gd name="T104" fmla="*/ 25 w 112"/>
                <a:gd name="T105" fmla="*/ 68 h 94"/>
                <a:gd name="T106" fmla="*/ 27 w 112"/>
                <a:gd name="T107" fmla="*/ 71 h 94"/>
                <a:gd name="T108" fmla="*/ 30 w 112"/>
                <a:gd name="T109" fmla="*/ 68 h 94"/>
                <a:gd name="T110" fmla="*/ 53 w 112"/>
                <a:gd name="T111" fmla="*/ 76 h 94"/>
                <a:gd name="T112" fmla="*/ 76 w 112"/>
                <a:gd name="T113" fmla="*/ 80 h 94"/>
                <a:gd name="T114" fmla="*/ 101 w 112"/>
                <a:gd name="T115" fmla="*/ 94 h 94"/>
                <a:gd name="T116" fmla="*/ 105 w 112"/>
                <a:gd name="T117"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4">
                  <a:moveTo>
                    <a:pt x="105" y="87"/>
                  </a:moveTo>
                  <a:cubicBezTo>
                    <a:pt x="105" y="87"/>
                    <a:pt x="104" y="86"/>
                    <a:pt x="105" y="86"/>
                  </a:cubicBezTo>
                  <a:cubicBezTo>
                    <a:pt x="106" y="86"/>
                    <a:pt x="107" y="86"/>
                    <a:pt x="107" y="85"/>
                  </a:cubicBezTo>
                  <a:cubicBezTo>
                    <a:pt x="107" y="84"/>
                    <a:pt x="107" y="84"/>
                    <a:pt x="108" y="84"/>
                  </a:cubicBezTo>
                  <a:cubicBezTo>
                    <a:pt x="108" y="84"/>
                    <a:pt x="111" y="84"/>
                    <a:pt x="111" y="83"/>
                  </a:cubicBezTo>
                  <a:cubicBezTo>
                    <a:pt x="111" y="83"/>
                    <a:pt x="112" y="81"/>
                    <a:pt x="112" y="80"/>
                  </a:cubicBezTo>
                  <a:cubicBezTo>
                    <a:pt x="112" y="79"/>
                    <a:pt x="111" y="80"/>
                    <a:pt x="109" y="78"/>
                  </a:cubicBezTo>
                  <a:cubicBezTo>
                    <a:pt x="108" y="76"/>
                    <a:pt x="109" y="76"/>
                    <a:pt x="109" y="75"/>
                  </a:cubicBezTo>
                  <a:cubicBezTo>
                    <a:pt x="109" y="73"/>
                    <a:pt x="108" y="74"/>
                    <a:pt x="106" y="73"/>
                  </a:cubicBezTo>
                  <a:cubicBezTo>
                    <a:pt x="104" y="71"/>
                    <a:pt x="104" y="71"/>
                    <a:pt x="102" y="70"/>
                  </a:cubicBezTo>
                  <a:cubicBezTo>
                    <a:pt x="101" y="68"/>
                    <a:pt x="102" y="68"/>
                    <a:pt x="100" y="67"/>
                  </a:cubicBezTo>
                  <a:cubicBezTo>
                    <a:pt x="99" y="66"/>
                    <a:pt x="99" y="64"/>
                    <a:pt x="99" y="64"/>
                  </a:cubicBezTo>
                  <a:cubicBezTo>
                    <a:pt x="98" y="63"/>
                    <a:pt x="98" y="63"/>
                    <a:pt x="98" y="63"/>
                  </a:cubicBezTo>
                  <a:cubicBezTo>
                    <a:pt x="97" y="63"/>
                    <a:pt x="98" y="61"/>
                    <a:pt x="98" y="61"/>
                  </a:cubicBezTo>
                  <a:cubicBezTo>
                    <a:pt x="98" y="61"/>
                    <a:pt x="99" y="60"/>
                    <a:pt x="99" y="59"/>
                  </a:cubicBezTo>
                  <a:cubicBezTo>
                    <a:pt x="100" y="59"/>
                    <a:pt x="101" y="57"/>
                    <a:pt x="101" y="56"/>
                  </a:cubicBezTo>
                  <a:cubicBezTo>
                    <a:pt x="101" y="56"/>
                    <a:pt x="99" y="53"/>
                    <a:pt x="99" y="53"/>
                  </a:cubicBezTo>
                  <a:cubicBezTo>
                    <a:pt x="96" y="52"/>
                    <a:pt x="96" y="52"/>
                    <a:pt x="96" y="52"/>
                  </a:cubicBezTo>
                  <a:cubicBezTo>
                    <a:pt x="95" y="51"/>
                    <a:pt x="95" y="51"/>
                    <a:pt x="95" y="51"/>
                  </a:cubicBezTo>
                  <a:cubicBezTo>
                    <a:pt x="95" y="51"/>
                    <a:pt x="94" y="47"/>
                    <a:pt x="94" y="47"/>
                  </a:cubicBezTo>
                  <a:cubicBezTo>
                    <a:pt x="94" y="47"/>
                    <a:pt x="93" y="43"/>
                    <a:pt x="93" y="43"/>
                  </a:cubicBezTo>
                  <a:cubicBezTo>
                    <a:pt x="93" y="43"/>
                    <a:pt x="94" y="40"/>
                    <a:pt x="94" y="40"/>
                  </a:cubicBezTo>
                  <a:cubicBezTo>
                    <a:pt x="94" y="39"/>
                    <a:pt x="91" y="39"/>
                    <a:pt x="91" y="39"/>
                  </a:cubicBezTo>
                  <a:cubicBezTo>
                    <a:pt x="91" y="39"/>
                    <a:pt x="90" y="36"/>
                    <a:pt x="90" y="36"/>
                  </a:cubicBezTo>
                  <a:cubicBezTo>
                    <a:pt x="92" y="34"/>
                    <a:pt x="92" y="34"/>
                    <a:pt x="92" y="34"/>
                  </a:cubicBezTo>
                  <a:cubicBezTo>
                    <a:pt x="92" y="34"/>
                    <a:pt x="92" y="33"/>
                    <a:pt x="93" y="32"/>
                  </a:cubicBezTo>
                  <a:cubicBezTo>
                    <a:pt x="93" y="32"/>
                    <a:pt x="93" y="30"/>
                    <a:pt x="93" y="29"/>
                  </a:cubicBezTo>
                  <a:cubicBezTo>
                    <a:pt x="93" y="29"/>
                    <a:pt x="93" y="26"/>
                    <a:pt x="93" y="26"/>
                  </a:cubicBezTo>
                  <a:cubicBezTo>
                    <a:pt x="93" y="25"/>
                    <a:pt x="93" y="25"/>
                    <a:pt x="93" y="25"/>
                  </a:cubicBezTo>
                  <a:cubicBezTo>
                    <a:pt x="92" y="24"/>
                    <a:pt x="92" y="24"/>
                    <a:pt x="92" y="24"/>
                  </a:cubicBezTo>
                  <a:cubicBezTo>
                    <a:pt x="92" y="21"/>
                    <a:pt x="92" y="21"/>
                    <a:pt x="92" y="21"/>
                  </a:cubicBezTo>
                  <a:cubicBezTo>
                    <a:pt x="89" y="20"/>
                    <a:pt x="89" y="20"/>
                    <a:pt x="89" y="20"/>
                  </a:cubicBezTo>
                  <a:cubicBezTo>
                    <a:pt x="87" y="20"/>
                    <a:pt x="87" y="20"/>
                    <a:pt x="87" y="20"/>
                  </a:cubicBezTo>
                  <a:cubicBezTo>
                    <a:pt x="87" y="20"/>
                    <a:pt x="84" y="17"/>
                    <a:pt x="84" y="17"/>
                  </a:cubicBezTo>
                  <a:cubicBezTo>
                    <a:pt x="84" y="17"/>
                    <a:pt x="81" y="14"/>
                    <a:pt x="81" y="14"/>
                  </a:cubicBezTo>
                  <a:cubicBezTo>
                    <a:pt x="78" y="14"/>
                    <a:pt x="78" y="14"/>
                    <a:pt x="78" y="14"/>
                  </a:cubicBezTo>
                  <a:cubicBezTo>
                    <a:pt x="75" y="13"/>
                    <a:pt x="75" y="13"/>
                    <a:pt x="75" y="13"/>
                  </a:cubicBezTo>
                  <a:cubicBezTo>
                    <a:pt x="72" y="12"/>
                    <a:pt x="72" y="12"/>
                    <a:pt x="72" y="12"/>
                  </a:cubicBezTo>
                  <a:cubicBezTo>
                    <a:pt x="70" y="10"/>
                    <a:pt x="70" y="10"/>
                    <a:pt x="70" y="10"/>
                  </a:cubicBezTo>
                  <a:cubicBezTo>
                    <a:pt x="70" y="10"/>
                    <a:pt x="66" y="9"/>
                    <a:pt x="66" y="9"/>
                  </a:cubicBezTo>
                  <a:cubicBezTo>
                    <a:pt x="65" y="9"/>
                    <a:pt x="64" y="11"/>
                    <a:pt x="64" y="11"/>
                  </a:cubicBezTo>
                  <a:cubicBezTo>
                    <a:pt x="60" y="10"/>
                    <a:pt x="60" y="10"/>
                    <a:pt x="60" y="10"/>
                  </a:cubicBezTo>
                  <a:cubicBezTo>
                    <a:pt x="60" y="10"/>
                    <a:pt x="58" y="13"/>
                    <a:pt x="58" y="13"/>
                  </a:cubicBezTo>
                  <a:cubicBezTo>
                    <a:pt x="58" y="13"/>
                    <a:pt x="54" y="15"/>
                    <a:pt x="54" y="15"/>
                  </a:cubicBezTo>
                  <a:cubicBezTo>
                    <a:pt x="54" y="16"/>
                    <a:pt x="54" y="16"/>
                    <a:pt x="54" y="16"/>
                  </a:cubicBezTo>
                  <a:cubicBezTo>
                    <a:pt x="54" y="16"/>
                    <a:pt x="54" y="16"/>
                    <a:pt x="54" y="16"/>
                  </a:cubicBezTo>
                  <a:cubicBezTo>
                    <a:pt x="54" y="16"/>
                    <a:pt x="54" y="16"/>
                    <a:pt x="54" y="16"/>
                  </a:cubicBezTo>
                  <a:cubicBezTo>
                    <a:pt x="54" y="19"/>
                    <a:pt x="54" y="19"/>
                    <a:pt x="54" y="19"/>
                  </a:cubicBezTo>
                  <a:cubicBezTo>
                    <a:pt x="54" y="19"/>
                    <a:pt x="50" y="19"/>
                    <a:pt x="50" y="19"/>
                  </a:cubicBezTo>
                  <a:cubicBezTo>
                    <a:pt x="49" y="19"/>
                    <a:pt x="44" y="20"/>
                    <a:pt x="44" y="20"/>
                  </a:cubicBezTo>
                  <a:cubicBezTo>
                    <a:pt x="44" y="20"/>
                    <a:pt x="39" y="20"/>
                    <a:pt x="39" y="20"/>
                  </a:cubicBezTo>
                  <a:cubicBezTo>
                    <a:pt x="38" y="20"/>
                    <a:pt x="35" y="17"/>
                    <a:pt x="34" y="17"/>
                  </a:cubicBezTo>
                  <a:cubicBezTo>
                    <a:pt x="34" y="17"/>
                    <a:pt x="32" y="15"/>
                    <a:pt x="32" y="15"/>
                  </a:cubicBezTo>
                  <a:cubicBezTo>
                    <a:pt x="32" y="15"/>
                    <a:pt x="28" y="14"/>
                    <a:pt x="28" y="14"/>
                  </a:cubicBezTo>
                  <a:cubicBezTo>
                    <a:pt x="28" y="14"/>
                    <a:pt x="25" y="10"/>
                    <a:pt x="25" y="10"/>
                  </a:cubicBezTo>
                  <a:cubicBezTo>
                    <a:pt x="24" y="9"/>
                    <a:pt x="24" y="9"/>
                    <a:pt x="24" y="9"/>
                  </a:cubicBezTo>
                  <a:cubicBezTo>
                    <a:pt x="24" y="9"/>
                    <a:pt x="24" y="9"/>
                    <a:pt x="24" y="9"/>
                  </a:cubicBezTo>
                  <a:cubicBezTo>
                    <a:pt x="24" y="9"/>
                    <a:pt x="24" y="9"/>
                    <a:pt x="24" y="9"/>
                  </a:cubicBezTo>
                  <a:cubicBezTo>
                    <a:pt x="22" y="6"/>
                    <a:pt x="22" y="6"/>
                    <a:pt x="22" y="6"/>
                  </a:cubicBezTo>
                  <a:cubicBezTo>
                    <a:pt x="22" y="2"/>
                    <a:pt x="22" y="2"/>
                    <a:pt x="22" y="2"/>
                  </a:cubicBezTo>
                  <a:cubicBezTo>
                    <a:pt x="19" y="0"/>
                    <a:pt x="19" y="0"/>
                    <a:pt x="19" y="0"/>
                  </a:cubicBezTo>
                  <a:cubicBezTo>
                    <a:pt x="17" y="1"/>
                    <a:pt x="17" y="1"/>
                    <a:pt x="17" y="1"/>
                  </a:cubicBezTo>
                  <a:cubicBezTo>
                    <a:pt x="16" y="3"/>
                    <a:pt x="16" y="3"/>
                    <a:pt x="16" y="3"/>
                  </a:cubicBezTo>
                  <a:cubicBezTo>
                    <a:pt x="13" y="6"/>
                    <a:pt x="13" y="6"/>
                    <a:pt x="13" y="6"/>
                  </a:cubicBezTo>
                  <a:cubicBezTo>
                    <a:pt x="10" y="7"/>
                    <a:pt x="10" y="7"/>
                    <a:pt x="10" y="7"/>
                  </a:cubicBezTo>
                  <a:cubicBezTo>
                    <a:pt x="10" y="7"/>
                    <a:pt x="8" y="5"/>
                    <a:pt x="8" y="5"/>
                  </a:cubicBezTo>
                  <a:cubicBezTo>
                    <a:pt x="7" y="5"/>
                    <a:pt x="5" y="2"/>
                    <a:pt x="5" y="2"/>
                  </a:cubicBezTo>
                  <a:cubicBezTo>
                    <a:pt x="5" y="2"/>
                    <a:pt x="3" y="1"/>
                    <a:pt x="3" y="1"/>
                  </a:cubicBezTo>
                  <a:cubicBezTo>
                    <a:pt x="0" y="2"/>
                    <a:pt x="0" y="2"/>
                    <a:pt x="0" y="2"/>
                  </a:cubicBezTo>
                  <a:cubicBezTo>
                    <a:pt x="0" y="4"/>
                    <a:pt x="0" y="4"/>
                    <a:pt x="0" y="4"/>
                  </a:cubicBezTo>
                  <a:cubicBezTo>
                    <a:pt x="1" y="7"/>
                    <a:pt x="1" y="7"/>
                    <a:pt x="1" y="7"/>
                  </a:cubicBezTo>
                  <a:cubicBezTo>
                    <a:pt x="2" y="9"/>
                    <a:pt x="2" y="9"/>
                    <a:pt x="2" y="9"/>
                  </a:cubicBezTo>
                  <a:cubicBezTo>
                    <a:pt x="3" y="11"/>
                    <a:pt x="3" y="11"/>
                    <a:pt x="3" y="11"/>
                  </a:cubicBezTo>
                  <a:cubicBezTo>
                    <a:pt x="3" y="11"/>
                    <a:pt x="4" y="14"/>
                    <a:pt x="5" y="14"/>
                  </a:cubicBezTo>
                  <a:cubicBezTo>
                    <a:pt x="5" y="14"/>
                    <a:pt x="5" y="16"/>
                    <a:pt x="5" y="16"/>
                  </a:cubicBezTo>
                  <a:cubicBezTo>
                    <a:pt x="5" y="17"/>
                    <a:pt x="5" y="17"/>
                    <a:pt x="5" y="17"/>
                  </a:cubicBezTo>
                  <a:cubicBezTo>
                    <a:pt x="7" y="19"/>
                    <a:pt x="7" y="19"/>
                    <a:pt x="7" y="19"/>
                  </a:cubicBezTo>
                  <a:cubicBezTo>
                    <a:pt x="9" y="22"/>
                    <a:pt x="9" y="22"/>
                    <a:pt x="9" y="22"/>
                  </a:cubicBezTo>
                  <a:cubicBezTo>
                    <a:pt x="9" y="22"/>
                    <a:pt x="11" y="25"/>
                    <a:pt x="11" y="25"/>
                  </a:cubicBezTo>
                  <a:cubicBezTo>
                    <a:pt x="11" y="25"/>
                    <a:pt x="15" y="25"/>
                    <a:pt x="15" y="25"/>
                  </a:cubicBezTo>
                  <a:cubicBezTo>
                    <a:pt x="14" y="29"/>
                    <a:pt x="14" y="29"/>
                    <a:pt x="14" y="29"/>
                  </a:cubicBezTo>
                  <a:cubicBezTo>
                    <a:pt x="14" y="29"/>
                    <a:pt x="13" y="32"/>
                    <a:pt x="12" y="32"/>
                  </a:cubicBezTo>
                  <a:cubicBezTo>
                    <a:pt x="12" y="32"/>
                    <a:pt x="12" y="37"/>
                    <a:pt x="12" y="37"/>
                  </a:cubicBezTo>
                  <a:cubicBezTo>
                    <a:pt x="16" y="41"/>
                    <a:pt x="16" y="41"/>
                    <a:pt x="16" y="41"/>
                  </a:cubicBezTo>
                  <a:cubicBezTo>
                    <a:pt x="17" y="45"/>
                    <a:pt x="17" y="45"/>
                    <a:pt x="17" y="45"/>
                  </a:cubicBezTo>
                  <a:cubicBezTo>
                    <a:pt x="21" y="45"/>
                    <a:pt x="21" y="45"/>
                    <a:pt x="21" y="45"/>
                  </a:cubicBezTo>
                  <a:cubicBezTo>
                    <a:pt x="24" y="48"/>
                    <a:pt x="24" y="48"/>
                    <a:pt x="24" y="48"/>
                  </a:cubicBezTo>
                  <a:cubicBezTo>
                    <a:pt x="25" y="51"/>
                    <a:pt x="25" y="51"/>
                    <a:pt x="25" y="51"/>
                  </a:cubicBezTo>
                  <a:cubicBezTo>
                    <a:pt x="25" y="54"/>
                    <a:pt x="25" y="54"/>
                    <a:pt x="25" y="54"/>
                  </a:cubicBezTo>
                  <a:cubicBezTo>
                    <a:pt x="28" y="56"/>
                    <a:pt x="28" y="56"/>
                    <a:pt x="28" y="56"/>
                  </a:cubicBezTo>
                  <a:cubicBezTo>
                    <a:pt x="28" y="59"/>
                    <a:pt x="28" y="59"/>
                    <a:pt x="28" y="59"/>
                  </a:cubicBezTo>
                  <a:cubicBezTo>
                    <a:pt x="29" y="60"/>
                    <a:pt x="29" y="60"/>
                    <a:pt x="29" y="60"/>
                  </a:cubicBezTo>
                  <a:cubicBezTo>
                    <a:pt x="31" y="61"/>
                    <a:pt x="31" y="61"/>
                    <a:pt x="31" y="61"/>
                  </a:cubicBezTo>
                  <a:cubicBezTo>
                    <a:pt x="32" y="61"/>
                    <a:pt x="32" y="61"/>
                    <a:pt x="32" y="61"/>
                  </a:cubicBezTo>
                  <a:cubicBezTo>
                    <a:pt x="31" y="61"/>
                    <a:pt x="31" y="61"/>
                    <a:pt x="31" y="61"/>
                  </a:cubicBezTo>
                  <a:cubicBezTo>
                    <a:pt x="31" y="61"/>
                    <a:pt x="31" y="61"/>
                    <a:pt x="31" y="61"/>
                  </a:cubicBezTo>
                  <a:cubicBezTo>
                    <a:pt x="33" y="62"/>
                    <a:pt x="33" y="62"/>
                    <a:pt x="33" y="62"/>
                  </a:cubicBezTo>
                  <a:cubicBezTo>
                    <a:pt x="31" y="61"/>
                    <a:pt x="31" y="61"/>
                    <a:pt x="31" y="61"/>
                  </a:cubicBezTo>
                  <a:cubicBezTo>
                    <a:pt x="31" y="61"/>
                    <a:pt x="31" y="61"/>
                    <a:pt x="31" y="61"/>
                  </a:cubicBezTo>
                  <a:cubicBezTo>
                    <a:pt x="30" y="61"/>
                    <a:pt x="30" y="61"/>
                    <a:pt x="30" y="61"/>
                  </a:cubicBezTo>
                  <a:cubicBezTo>
                    <a:pt x="28" y="62"/>
                    <a:pt x="28" y="62"/>
                    <a:pt x="28" y="62"/>
                  </a:cubicBezTo>
                  <a:cubicBezTo>
                    <a:pt x="24" y="62"/>
                    <a:pt x="24" y="62"/>
                    <a:pt x="24" y="62"/>
                  </a:cubicBezTo>
                  <a:cubicBezTo>
                    <a:pt x="23" y="64"/>
                    <a:pt x="23" y="64"/>
                    <a:pt x="23" y="64"/>
                  </a:cubicBezTo>
                  <a:cubicBezTo>
                    <a:pt x="22" y="66"/>
                    <a:pt x="22" y="66"/>
                    <a:pt x="22" y="66"/>
                  </a:cubicBezTo>
                  <a:cubicBezTo>
                    <a:pt x="21" y="68"/>
                    <a:pt x="21" y="68"/>
                    <a:pt x="21" y="68"/>
                  </a:cubicBezTo>
                  <a:cubicBezTo>
                    <a:pt x="23" y="68"/>
                    <a:pt x="25" y="68"/>
                    <a:pt x="25" y="68"/>
                  </a:cubicBezTo>
                  <a:cubicBezTo>
                    <a:pt x="26" y="68"/>
                    <a:pt x="26" y="69"/>
                    <a:pt x="26" y="69"/>
                  </a:cubicBezTo>
                  <a:cubicBezTo>
                    <a:pt x="27" y="71"/>
                    <a:pt x="27" y="71"/>
                    <a:pt x="27" y="71"/>
                  </a:cubicBezTo>
                  <a:cubicBezTo>
                    <a:pt x="31" y="71"/>
                    <a:pt x="31" y="71"/>
                    <a:pt x="31" y="71"/>
                  </a:cubicBezTo>
                  <a:cubicBezTo>
                    <a:pt x="30" y="70"/>
                    <a:pt x="30" y="69"/>
                    <a:pt x="30" y="68"/>
                  </a:cubicBezTo>
                  <a:cubicBezTo>
                    <a:pt x="30" y="66"/>
                    <a:pt x="36" y="56"/>
                    <a:pt x="39" y="62"/>
                  </a:cubicBezTo>
                  <a:cubicBezTo>
                    <a:pt x="42" y="67"/>
                    <a:pt x="45" y="74"/>
                    <a:pt x="53" y="76"/>
                  </a:cubicBezTo>
                  <a:cubicBezTo>
                    <a:pt x="53" y="76"/>
                    <a:pt x="56" y="82"/>
                    <a:pt x="61" y="83"/>
                  </a:cubicBezTo>
                  <a:cubicBezTo>
                    <a:pt x="67" y="85"/>
                    <a:pt x="73" y="78"/>
                    <a:pt x="76" y="80"/>
                  </a:cubicBezTo>
                  <a:cubicBezTo>
                    <a:pt x="78" y="82"/>
                    <a:pt x="78" y="89"/>
                    <a:pt x="84" y="90"/>
                  </a:cubicBezTo>
                  <a:cubicBezTo>
                    <a:pt x="91" y="91"/>
                    <a:pt x="97" y="94"/>
                    <a:pt x="101" y="94"/>
                  </a:cubicBezTo>
                  <a:cubicBezTo>
                    <a:pt x="102" y="94"/>
                    <a:pt x="103" y="94"/>
                    <a:pt x="105" y="93"/>
                  </a:cubicBezTo>
                  <a:cubicBezTo>
                    <a:pt x="105" y="92"/>
                    <a:pt x="105" y="88"/>
                    <a:pt x="105" y="8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7" name="Freeform 134"/>
            <p:cNvSpPr>
              <a:spLocks/>
            </p:cNvSpPr>
            <p:nvPr/>
          </p:nvSpPr>
          <p:spPr bwMode="auto">
            <a:xfrm>
              <a:off x="8857903" y="3092599"/>
              <a:ext cx="527050" cy="792163"/>
            </a:xfrm>
            <a:custGeom>
              <a:avLst/>
              <a:gdLst>
                <a:gd name="T0" fmla="*/ 112 w 116"/>
                <a:gd name="T1" fmla="*/ 75 h 174"/>
                <a:gd name="T2" fmla="*/ 110 w 116"/>
                <a:gd name="T3" fmla="*/ 66 h 174"/>
                <a:gd name="T4" fmla="*/ 107 w 116"/>
                <a:gd name="T5" fmla="*/ 56 h 174"/>
                <a:gd name="T6" fmla="*/ 97 w 116"/>
                <a:gd name="T7" fmla="*/ 57 h 174"/>
                <a:gd name="T8" fmla="*/ 86 w 116"/>
                <a:gd name="T9" fmla="*/ 51 h 174"/>
                <a:gd name="T10" fmla="*/ 73 w 116"/>
                <a:gd name="T11" fmla="*/ 49 h 174"/>
                <a:gd name="T12" fmla="*/ 61 w 116"/>
                <a:gd name="T13" fmla="*/ 42 h 174"/>
                <a:gd name="T14" fmla="*/ 61 w 116"/>
                <a:gd name="T15" fmla="*/ 35 h 174"/>
                <a:gd name="T16" fmla="*/ 61 w 116"/>
                <a:gd name="T17" fmla="*/ 31 h 174"/>
                <a:gd name="T18" fmla="*/ 53 w 116"/>
                <a:gd name="T19" fmla="*/ 26 h 174"/>
                <a:gd name="T20" fmla="*/ 47 w 116"/>
                <a:gd name="T21" fmla="*/ 20 h 174"/>
                <a:gd name="T22" fmla="*/ 53 w 116"/>
                <a:gd name="T23" fmla="*/ 17 h 174"/>
                <a:gd name="T24" fmla="*/ 47 w 116"/>
                <a:gd name="T25" fmla="*/ 8 h 174"/>
                <a:gd name="T26" fmla="*/ 41 w 116"/>
                <a:gd name="T27" fmla="*/ 2 h 174"/>
                <a:gd name="T28" fmla="*/ 39 w 116"/>
                <a:gd name="T29" fmla="*/ 1 h 174"/>
                <a:gd name="T30" fmla="*/ 30 w 116"/>
                <a:gd name="T31" fmla="*/ 6 h 174"/>
                <a:gd name="T32" fmla="*/ 21 w 116"/>
                <a:gd name="T33" fmla="*/ 3 h 174"/>
                <a:gd name="T34" fmla="*/ 23 w 116"/>
                <a:gd name="T35" fmla="*/ 10 h 174"/>
                <a:gd name="T36" fmla="*/ 29 w 116"/>
                <a:gd name="T37" fmla="*/ 18 h 174"/>
                <a:gd name="T38" fmla="*/ 28 w 116"/>
                <a:gd name="T39" fmla="*/ 22 h 174"/>
                <a:gd name="T40" fmla="*/ 28 w 116"/>
                <a:gd name="T41" fmla="*/ 29 h 174"/>
                <a:gd name="T42" fmla="*/ 22 w 116"/>
                <a:gd name="T43" fmla="*/ 41 h 174"/>
                <a:gd name="T44" fmla="*/ 15 w 116"/>
                <a:gd name="T45" fmla="*/ 48 h 174"/>
                <a:gd name="T46" fmla="*/ 10 w 116"/>
                <a:gd name="T47" fmla="*/ 47 h 174"/>
                <a:gd name="T48" fmla="*/ 5 w 116"/>
                <a:gd name="T49" fmla="*/ 52 h 174"/>
                <a:gd name="T50" fmla="*/ 9 w 116"/>
                <a:gd name="T51" fmla="*/ 56 h 174"/>
                <a:gd name="T52" fmla="*/ 15 w 116"/>
                <a:gd name="T53" fmla="*/ 64 h 174"/>
                <a:gd name="T54" fmla="*/ 13 w 116"/>
                <a:gd name="T55" fmla="*/ 70 h 174"/>
                <a:gd name="T56" fmla="*/ 7 w 116"/>
                <a:gd name="T57" fmla="*/ 71 h 174"/>
                <a:gd name="T58" fmla="*/ 3 w 116"/>
                <a:gd name="T59" fmla="*/ 72 h 174"/>
                <a:gd name="T60" fmla="*/ 13 w 116"/>
                <a:gd name="T61" fmla="*/ 78 h 174"/>
                <a:gd name="T62" fmla="*/ 12 w 116"/>
                <a:gd name="T63" fmla="*/ 91 h 174"/>
                <a:gd name="T64" fmla="*/ 26 w 116"/>
                <a:gd name="T65" fmla="*/ 85 h 174"/>
                <a:gd name="T66" fmla="*/ 34 w 116"/>
                <a:gd name="T67" fmla="*/ 123 h 174"/>
                <a:gd name="T68" fmla="*/ 49 w 116"/>
                <a:gd name="T69" fmla="*/ 154 h 174"/>
                <a:gd name="T70" fmla="*/ 64 w 116"/>
                <a:gd name="T71" fmla="*/ 166 h 174"/>
                <a:gd name="T72" fmla="*/ 71 w 116"/>
                <a:gd name="T73" fmla="*/ 157 h 174"/>
                <a:gd name="T74" fmla="*/ 73 w 116"/>
                <a:gd name="T75" fmla="*/ 143 h 174"/>
                <a:gd name="T76" fmla="*/ 73 w 116"/>
                <a:gd name="T77" fmla="*/ 124 h 174"/>
                <a:gd name="T78" fmla="*/ 86 w 116"/>
                <a:gd name="T79" fmla="*/ 111 h 174"/>
                <a:gd name="T80" fmla="*/ 94 w 116"/>
                <a:gd name="T81" fmla="*/ 102 h 174"/>
                <a:gd name="T82" fmla="*/ 102 w 116"/>
                <a:gd name="T83" fmla="*/ 96 h 174"/>
                <a:gd name="T84" fmla="*/ 113 w 116"/>
                <a:gd name="T85" fmla="*/ 86 h 174"/>
                <a:gd name="T86" fmla="*/ 115 w 116"/>
                <a:gd name="T87"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174">
                  <a:moveTo>
                    <a:pt x="115" y="82"/>
                  </a:moveTo>
                  <a:cubicBezTo>
                    <a:pt x="114" y="79"/>
                    <a:pt x="113" y="76"/>
                    <a:pt x="112" y="75"/>
                  </a:cubicBezTo>
                  <a:cubicBezTo>
                    <a:pt x="112" y="75"/>
                    <a:pt x="111" y="71"/>
                    <a:pt x="110" y="70"/>
                  </a:cubicBezTo>
                  <a:cubicBezTo>
                    <a:pt x="109" y="69"/>
                    <a:pt x="106" y="68"/>
                    <a:pt x="110" y="66"/>
                  </a:cubicBezTo>
                  <a:cubicBezTo>
                    <a:pt x="113" y="64"/>
                    <a:pt x="109" y="62"/>
                    <a:pt x="107" y="61"/>
                  </a:cubicBezTo>
                  <a:cubicBezTo>
                    <a:pt x="104" y="61"/>
                    <a:pt x="106" y="57"/>
                    <a:pt x="107" y="56"/>
                  </a:cubicBezTo>
                  <a:cubicBezTo>
                    <a:pt x="106" y="56"/>
                    <a:pt x="105" y="57"/>
                    <a:pt x="105" y="57"/>
                  </a:cubicBezTo>
                  <a:cubicBezTo>
                    <a:pt x="101" y="57"/>
                    <a:pt x="101" y="58"/>
                    <a:pt x="97" y="57"/>
                  </a:cubicBezTo>
                  <a:cubicBezTo>
                    <a:pt x="94" y="55"/>
                    <a:pt x="93" y="55"/>
                    <a:pt x="90" y="55"/>
                  </a:cubicBezTo>
                  <a:cubicBezTo>
                    <a:pt x="86" y="55"/>
                    <a:pt x="88" y="53"/>
                    <a:pt x="86" y="51"/>
                  </a:cubicBezTo>
                  <a:cubicBezTo>
                    <a:pt x="84" y="50"/>
                    <a:pt x="79" y="51"/>
                    <a:pt x="79" y="51"/>
                  </a:cubicBezTo>
                  <a:cubicBezTo>
                    <a:pt x="73" y="49"/>
                    <a:pt x="73" y="49"/>
                    <a:pt x="73" y="49"/>
                  </a:cubicBezTo>
                  <a:cubicBezTo>
                    <a:pt x="73" y="49"/>
                    <a:pt x="68" y="46"/>
                    <a:pt x="67" y="45"/>
                  </a:cubicBezTo>
                  <a:cubicBezTo>
                    <a:pt x="66" y="44"/>
                    <a:pt x="62" y="42"/>
                    <a:pt x="61" y="42"/>
                  </a:cubicBezTo>
                  <a:cubicBezTo>
                    <a:pt x="60" y="42"/>
                    <a:pt x="60" y="39"/>
                    <a:pt x="60" y="39"/>
                  </a:cubicBezTo>
                  <a:cubicBezTo>
                    <a:pt x="61" y="35"/>
                    <a:pt x="61" y="35"/>
                    <a:pt x="61" y="35"/>
                  </a:cubicBezTo>
                  <a:cubicBezTo>
                    <a:pt x="63" y="33"/>
                    <a:pt x="63" y="33"/>
                    <a:pt x="63" y="33"/>
                  </a:cubicBezTo>
                  <a:cubicBezTo>
                    <a:pt x="64" y="31"/>
                    <a:pt x="63" y="32"/>
                    <a:pt x="61" y="31"/>
                  </a:cubicBezTo>
                  <a:cubicBezTo>
                    <a:pt x="58" y="30"/>
                    <a:pt x="58" y="30"/>
                    <a:pt x="57" y="28"/>
                  </a:cubicBezTo>
                  <a:cubicBezTo>
                    <a:pt x="55" y="27"/>
                    <a:pt x="54" y="26"/>
                    <a:pt x="53" y="26"/>
                  </a:cubicBezTo>
                  <a:cubicBezTo>
                    <a:pt x="51" y="26"/>
                    <a:pt x="50" y="25"/>
                    <a:pt x="50" y="23"/>
                  </a:cubicBezTo>
                  <a:cubicBezTo>
                    <a:pt x="49" y="21"/>
                    <a:pt x="48" y="22"/>
                    <a:pt x="47" y="20"/>
                  </a:cubicBezTo>
                  <a:cubicBezTo>
                    <a:pt x="45" y="18"/>
                    <a:pt x="47" y="18"/>
                    <a:pt x="48" y="18"/>
                  </a:cubicBezTo>
                  <a:cubicBezTo>
                    <a:pt x="49" y="18"/>
                    <a:pt x="51" y="18"/>
                    <a:pt x="53" y="17"/>
                  </a:cubicBezTo>
                  <a:cubicBezTo>
                    <a:pt x="54" y="15"/>
                    <a:pt x="52" y="14"/>
                    <a:pt x="49" y="13"/>
                  </a:cubicBezTo>
                  <a:cubicBezTo>
                    <a:pt x="46" y="12"/>
                    <a:pt x="47" y="10"/>
                    <a:pt x="47" y="8"/>
                  </a:cubicBezTo>
                  <a:cubicBezTo>
                    <a:pt x="47" y="6"/>
                    <a:pt x="46" y="7"/>
                    <a:pt x="45" y="6"/>
                  </a:cubicBezTo>
                  <a:cubicBezTo>
                    <a:pt x="44" y="4"/>
                    <a:pt x="42" y="3"/>
                    <a:pt x="41" y="2"/>
                  </a:cubicBezTo>
                  <a:cubicBezTo>
                    <a:pt x="41" y="1"/>
                    <a:pt x="40" y="0"/>
                    <a:pt x="40" y="0"/>
                  </a:cubicBezTo>
                  <a:cubicBezTo>
                    <a:pt x="39" y="1"/>
                    <a:pt x="39" y="1"/>
                    <a:pt x="39" y="1"/>
                  </a:cubicBezTo>
                  <a:cubicBezTo>
                    <a:pt x="38" y="1"/>
                    <a:pt x="36" y="2"/>
                    <a:pt x="35" y="3"/>
                  </a:cubicBezTo>
                  <a:cubicBezTo>
                    <a:pt x="33" y="5"/>
                    <a:pt x="31" y="5"/>
                    <a:pt x="30" y="6"/>
                  </a:cubicBezTo>
                  <a:cubicBezTo>
                    <a:pt x="29" y="6"/>
                    <a:pt x="26" y="4"/>
                    <a:pt x="25" y="5"/>
                  </a:cubicBezTo>
                  <a:cubicBezTo>
                    <a:pt x="25" y="5"/>
                    <a:pt x="21" y="3"/>
                    <a:pt x="21" y="3"/>
                  </a:cubicBezTo>
                  <a:cubicBezTo>
                    <a:pt x="21" y="4"/>
                    <a:pt x="20" y="4"/>
                    <a:pt x="21" y="5"/>
                  </a:cubicBezTo>
                  <a:cubicBezTo>
                    <a:pt x="21" y="5"/>
                    <a:pt x="22" y="9"/>
                    <a:pt x="23" y="10"/>
                  </a:cubicBezTo>
                  <a:cubicBezTo>
                    <a:pt x="23" y="10"/>
                    <a:pt x="25" y="14"/>
                    <a:pt x="25" y="14"/>
                  </a:cubicBezTo>
                  <a:cubicBezTo>
                    <a:pt x="25" y="14"/>
                    <a:pt x="28" y="18"/>
                    <a:pt x="29" y="18"/>
                  </a:cubicBezTo>
                  <a:cubicBezTo>
                    <a:pt x="29" y="18"/>
                    <a:pt x="30" y="19"/>
                    <a:pt x="30" y="20"/>
                  </a:cubicBezTo>
                  <a:cubicBezTo>
                    <a:pt x="30" y="20"/>
                    <a:pt x="28" y="22"/>
                    <a:pt x="28" y="22"/>
                  </a:cubicBezTo>
                  <a:cubicBezTo>
                    <a:pt x="29" y="25"/>
                    <a:pt x="29" y="25"/>
                    <a:pt x="29" y="25"/>
                  </a:cubicBezTo>
                  <a:cubicBezTo>
                    <a:pt x="29" y="25"/>
                    <a:pt x="28" y="28"/>
                    <a:pt x="28" y="29"/>
                  </a:cubicBezTo>
                  <a:cubicBezTo>
                    <a:pt x="27" y="30"/>
                    <a:pt x="25" y="33"/>
                    <a:pt x="24" y="35"/>
                  </a:cubicBezTo>
                  <a:cubicBezTo>
                    <a:pt x="23" y="37"/>
                    <a:pt x="22" y="41"/>
                    <a:pt x="22" y="41"/>
                  </a:cubicBezTo>
                  <a:cubicBezTo>
                    <a:pt x="22" y="41"/>
                    <a:pt x="19" y="42"/>
                    <a:pt x="18" y="44"/>
                  </a:cubicBezTo>
                  <a:cubicBezTo>
                    <a:pt x="16" y="46"/>
                    <a:pt x="16" y="47"/>
                    <a:pt x="15" y="48"/>
                  </a:cubicBezTo>
                  <a:cubicBezTo>
                    <a:pt x="13" y="49"/>
                    <a:pt x="12" y="49"/>
                    <a:pt x="12" y="48"/>
                  </a:cubicBezTo>
                  <a:cubicBezTo>
                    <a:pt x="11" y="48"/>
                    <a:pt x="11" y="46"/>
                    <a:pt x="10" y="47"/>
                  </a:cubicBezTo>
                  <a:cubicBezTo>
                    <a:pt x="8" y="48"/>
                    <a:pt x="8" y="48"/>
                    <a:pt x="7" y="50"/>
                  </a:cubicBezTo>
                  <a:cubicBezTo>
                    <a:pt x="6" y="51"/>
                    <a:pt x="5" y="50"/>
                    <a:pt x="5" y="52"/>
                  </a:cubicBezTo>
                  <a:cubicBezTo>
                    <a:pt x="5" y="53"/>
                    <a:pt x="4" y="55"/>
                    <a:pt x="5" y="55"/>
                  </a:cubicBezTo>
                  <a:cubicBezTo>
                    <a:pt x="7" y="56"/>
                    <a:pt x="9" y="53"/>
                    <a:pt x="9" y="56"/>
                  </a:cubicBezTo>
                  <a:cubicBezTo>
                    <a:pt x="9" y="58"/>
                    <a:pt x="10" y="61"/>
                    <a:pt x="12" y="61"/>
                  </a:cubicBezTo>
                  <a:cubicBezTo>
                    <a:pt x="14" y="61"/>
                    <a:pt x="14" y="63"/>
                    <a:pt x="15" y="64"/>
                  </a:cubicBezTo>
                  <a:cubicBezTo>
                    <a:pt x="15" y="65"/>
                    <a:pt x="15" y="67"/>
                    <a:pt x="15" y="67"/>
                  </a:cubicBezTo>
                  <a:cubicBezTo>
                    <a:pt x="15" y="68"/>
                    <a:pt x="17" y="70"/>
                    <a:pt x="13" y="70"/>
                  </a:cubicBezTo>
                  <a:cubicBezTo>
                    <a:pt x="10" y="70"/>
                    <a:pt x="10" y="69"/>
                    <a:pt x="10" y="70"/>
                  </a:cubicBezTo>
                  <a:cubicBezTo>
                    <a:pt x="10" y="72"/>
                    <a:pt x="8" y="73"/>
                    <a:pt x="7" y="71"/>
                  </a:cubicBezTo>
                  <a:cubicBezTo>
                    <a:pt x="7" y="70"/>
                    <a:pt x="6" y="69"/>
                    <a:pt x="4" y="70"/>
                  </a:cubicBezTo>
                  <a:cubicBezTo>
                    <a:pt x="3" y="71"/>
                    <a:pt x="3" y="71"/>
                    <a:pt x="3" y="72"/>
                  </a:cubicBezTo>
                  <a:cubicBezTo>
                    <a:pt x="2" y="73"/>
                    <a:pt x="1" y="73"/>
                    <a:pt x="0" y="73"/>
                  </a:cubicBezTo>
                  <a:cubicBezTo>
                    <a:pt x="4" y="75"/>
                    <a:pt x="2" y="81"/>
                    <a:pt x="13" y="78"/>
                  </a:cubicBezTo>
                  <a:cubicBezTo>
                    <a:pt x="13" y="78"/>
                    <a:pt x="12" y="82"/>
                    <a:pt x="5" y="83"/>
                  </a:cubicBezTo>
                  <a:cubicBezTo>
                    <a:pt x="12" y="91"/>
                    <a:pt x="12" y="91"/>
                    <a:pt x="12" y="91"/>
                  </a:cubicBezTo>
                  <a:cubicBezTo>
                    <a:pt x="12" y="91"/>
                    <a:pt x="15" y="94"/>
                    <a:pt x="20" y="91"/>
                  </a:cubicBezTo>
                  <a:cubicBezTo>
                    <a:pt x="25" y="88"/>
                    <a:pt x="25" y="78"/>
                    <a:pt x="26" y="85"/>
                  </a:cubicBezTo>
                  <a:cubicBezTo>
                    <a:pt x="28" y="92"/>
                    <a:pt x="28" y="102"/>
                    <a:pt x="29" y="107"/>
                  </a:cubicBezTo>
                  <a:cubicBezTo>
                    <a:pt x="30" y="113"/>
                    <a:pt x="32" y="119"/>
                    <a:pt x="34" y="123"/>
                  </a:cubicBezTo>
                  <a:cubicBezTo>
                    <a:pt x="36" y="126"/>
                    <a:pt x="41" y="132"/>
                    <a:pt x="41" y="137"/>
                  </a:cubicBezTo>
                  <a:cubicBezTo>
                    <a:pt x="41" y="143"/>
                    <a:pt x="48" y="150"/>
                    <a:pt x="49" y="154"/>
                  </a:cubicBezTo>
                  <a:cubicBezTo>
                    <a:pt x="50" y="159"/>
                    <a:pt x="53" y="174"/>
                    <a:pt x="59" y="172"/>
                  </a:cubicBezTo>
                  <a:cubicBezTo>
                    <a:pt x="64" y="171"/>
                    <a:pt x="64" y="166"/>
                    <a:pt x="64" y="166"/>
                  </a:cubicBezTo>
                  <a:cubicBezTo>
                    <a:pt x="64" y="166"/>
                    <a:pt x="66" y="164"/>
                    <a:pt x="67" y="163"/>
                  </a:cubicBezTo>
                  <a:cubicBezTo>
                    <a:pt x="68" y="161"/>
                    <a:pt x="71" y="160"/>
                    <a:pt x="71" y="157"/>
                  </a:cubicBezTo>
                  <a:cubicBezTo>
                    <a:pt x="71" y="153"/>
                    <a:pt x="71" y="153"/>
                    <a:pt x="71" y="150"/>
                  </a:cubicBezTo>
                  <a:cubicBezTo>
                    <a:pt x="71" y="146"/>
                    <a:pt x="73" y="146"/>
                    <a:pt x="73" y="143"/>
                  </a:cubicBezTo>
                  <a:cubicBezTo>
                    <a:pt x="73" y="139"/>
                    <a:pt x="71" y="136"/>
                    <a:pt x="71" y="133"/>
                  </a:cubicBezTo>
                  <a:cubicBezTo>
                    <a:pt x="71" y="131"/>
                    <a:pt x="69" y="124"/>
                    <a:pt x="73" y="124"/>
                  </a:cubicBezTo>
                  <a:cubicBezTo>
                    <a:pt x="78" y="124"/>
                    <a:pt x="81" y="121"/>
                    <a:pt x="82" y="118"/>
                  </a:cubicBezTo>
                  <a:cubicBezTo>
                    <a:pt x="82" y="115"/>
                    <a:pt x="85" y="113"/>
                    <a:pt x="86" y="111"/>
                  </a:cubicBezTo>
                  <a:cubicBezTo>
                    <a:pt x="88" y="109"/>
                    <a:pt x="90" y="107"/>
                    <a:pt x="92" y="106"/>
                  </a:cubicBezTo>
                  <a:cubicBezTo>
                    <a:pt x="93" y="105"/>
                    <a:pt x="94" y="102"/>
                    <a:pt x="94" y="102"/>
                  </a:cubicBezTo>
                  <a:cubicBezTo>
                    <a:pt x="94" y="102"/>
                    <a:pt x="95" y="99"/>
                    <a:pt x="97" y="99"/>
                  </a:cubicBezTo>
                  <a:cubicBezTo>
                    <a:pt x="99" y="99"/>
                    <a:pt x="102" y="99"/>
                    <a:pt x="102" y="96"/>
                  </a:cubicBezTo>
                  <a:cubicBezTo>
                    <a:pt x="103" y="94"/>
                    <a:pt x="102" y="88"/>
                    <a:pt x="105" y="88"/>
                  </a:cubicBezTo>
                  <a:cubicBezTo>
                    <a:pt x="108" y="88"/>
                    <a:pt x="109" y="86"/>
                    <a:pt x="113" y="86"/>
                  </a:cubicBezTo>
                  <a:cubicBezTo>
                    <a:pt x="114" y="86"/>
                    <a:pt x="115" y="86"/>
                    <a:pt x="116" y="85"/>
                  </a:cubicBezTo>
                  <a:cubicBezTo>
                    <a:pt x="116" y="85"/>
                    <a:pt x="116" y="84"/>
                    <a:pt x="115" y="8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8" name="Freeform 135"/>
            <p:cNvSpPr>
              <a:spLocks/>
            </p:cNvSpPr>
            <p:nvPr/>
          </p:nvSpPr>
          <p:spPr bwMode="auto">
            <a:xfrm>
              <a:off x="9329391" y="3348187"/>
              <a:ext cx="141288" cy="158750"/>
            </a:xfrm>
            <a:custGeom>
              <a:avLst/>
              <a:gdLst>
                <a:gd name="T0" fmla="*/ 31 w 31"/>
                <a:gd name="T1" fmla="*/ 33 h 35"/>
                <a:gd name="T2" fmla="*/ 31 w 31"/>
                <a:gd name="T3" fmla="*/ 29 h 35"/>
                <a:gd name="T4" fmla="*/ 28 w 31"/>
                <a:gd name="T5" fmla="*/ 25 h 35"/>
                <a:gd name="T6" fmla="*/ 29 w 31"/>
                <a:gd name="T7" fmla="*/ 18 h 35"/>
                <a:gd name="T8" fmla="*/ 26 w 31"/>
                <a:gd name="T9" fmla="*/ 21 h 35"/>
                <a:gd name="T10" fmla="*/ 22 w 31"/>
                <a:gd name="T11" fmla="*/ 21 h 35"/>
                <a:gd name="T12" fmla="*/ 20 w 31"/>
                <a:gd name="T13" fmla="*/ 16 h 35"/>
                <a:gd name="T14" fmla="*/ 27 w 31"/>
                <a:gd name="T15" fmla="*/ 11 h 35"/>
                <a:gd name="T16" fmla="*/ 23 w 31"/>
                <a:gd name="T17" fmla="*/ 10 h 35"/>
                <a:gd name="T18" fmla="*/ 12 w 31"/>
                <a:gd name="T19" fmla="*/ 6 h 35"/>
                <a:gd name="T20" fmla="*/ 8 w 31"/>
                <a:gd name="T21" fmla="*/ 2 h 35"/>
                <a:gd name="T22" fmla="*/ 3 w 31"/>
                <a:gd name="T23" fmla="*/ 0 h 35"/>
                <a:gd name="T24" fmla="*/ 3 w 31"/>
                <a:gd name="T25" fmla="*/ 5 h 35"/>
                <a:gd name="T26" fmla="*/ 6 w 31"/>
                <a:gd name="T27" fmla="*/ 10 h 35"/>
                <a:gd name="T28" fmla="*/ 6 w 31"/>
                <a:gd name="T29" fmla="*/ 14 h 35"/>
                <a:gd name="T30" fmla="*/ 8 w 31"/>
                <a:gd name="T31" fmla="*/ 19 h 35"/>
                <a:gd name="T32" fmla="*/ 11 w 31"/>
                <a:gd name="T33" fmla="*/ 26 h 35"/>
                <a:gd name="T34" fmla="*/ 12 w 31"/>
                <a:gd name="T35" fmla="*/ 29 h 35"/>
                <a:gd name="T36" fmla="*/ 16 w 31"/>
                <a:gd name="T37" fmla="*/ 29 h 35"/>
                <a:gd name="T38" fmla="*/ 23 w 31"/>
                <a:gd name="T39" fmla="*/ 28 h 35"/>
                <a:gd name="T40" fmla="*/ 27 w 31"/>
                <a:gd name="T41" fmla="*/ 34 h 35"/>
                <a:gd name="T42" fmla="*/ 28 w 31"/>
                <a:gd name="T43" fmla="*/ 35 h 35"/>
                <a:gd name="T44" fmla="*/ 27 w 31"/>
                <a:gd name="T45" fmla="*/ 32 h 35"/>
                <a:gd name="T46" fmla="*/ 31 w 31"/>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35">
                  <a:moveTo>
                    <a:pt x="31" y="33"/>
                  </a:moveTo>
                  <a:cubicBezTo>
                    <a:pt x="31" y="29"/>
                    <a:pt x="31" y="29"/>
                    <a:pt x="31" y="29"/>
                  </a:cubicBezTo>
                  <a:cubicBezTo>
                    <a:pt x="31" y="29"/>
                    <a:pt x="29" y="27"/>
                    <a:pt x="28" y="25"/>
                  </a:cubicBezTo>
                  <a:cubicBezTo>
                    <a:pt x="27" y="23"/>
                    <a:pt x="30" y="20"/>
                    <a:pt x="29" y="18"/>
                  </a:cubicBezTo>
                  <a:cubicBezTo>
                    <a:pt x="27" y="17"/>
                    <a:pt x="26" y="19"/>
                    <a:pt x="26" y="21"/>
                  </a:cubicBezTo>
                  <a:cubicBezTo>
                    <a:pt x="25" y="22"/>
                    <a:pt x="24" y="21"/>
                    <a:pt x="22" y="21"/>
                  </a:cubicBezTo>
                  <a:cubicBezTo>
                    <a:pt x="20" y="20"/>
                    <a:pt x="19" y="18"/>
                    <a:pt x="20" y="16"/>
                  </a:cubicBezTo>
                  <a:cubicBezTo>
                    <a:pt x="21" y="15"/>
                    <a:pt x="25" y="15"/>
                    <a:pt x="27" y="11"/>
                  </a:cubicBezTo>
                  <a:cubicBezTo>
                    <a:pt x="29" y="7"/>
                    <a:pt x="27" y="10"/>
                    <a:pt x="23" y="10"/>
                  </a:cubicBezTo>
                  <a:cubicBezTo>
                    <a:pt x="20" y="10"/>
                    <a:pt x="15" y="8"/>
                    <a:pt x="12" y="6"/>
                  </a:cubicBezTo>
                  <a:cubicBezTo>
                    <a:pt x="10" y="5"/>
                    <a:pt x="11" y="4"/>
                    <a:pt x="8" y="2"/>
                  </a:cubicBezTo>
                  <a:cubicBezTo>
                    <a:pt x="6" y="0"/>
                    <a:pt x="5" y="0"/>
                    <a:pt x="3" y="0"/>
                  </a:cubicBezTo>
                  <a:cubicBezTo>
                    <a:pt x="2" y="1"/>
                    <a:pt x="0" y="5"/>
                    <a:pt x="3" y="5"/>
                  </a:cubicBezTo>
                  <a:cubicBezTo>
                    <a:pt x="5" y="6"/>
                    <a:pt x="9" y="8"/>
                    <a:pt x="6" y="10"/>
                  </a:cubicBezTo>
                  <a:cubicBezTo>
                    <a:pt x="2" y="12"/>
                    <a:pt x="5" y="13"/>
                    <a:pt x="6" y="14"/>
                  </a:cubicBezTo>
                  <a:cubicBezTo>
                    <a:pt x="7" y="15"/>
                    <a:pt x="8" y="19"/>
                    <a:pt x="8" y="19"/>
                  </a:cubicBezTo>
                  <a:cubicBezTo>
                    <a:pt x="9" y="20"/>
                    <a:pt x="10" y="23"/>
                    <a:pt x="11" y="26"/>
                  </a:cubicBezTo>
                  <a:cubicBezTo>
                    <a:pt x="12" y="28"/>
                    <a:pt x="12" y="29"/>
                    <a:pt x="12" y="29"/>
                  </a:cubicBezTo>
                  <a:cubicBezTo>
                    <a:pt x="14" y="29"/>
                    <a:pt x="15" y="29"/>
                    <a:pt x="16" y="29"/>
                  </a:cubicBezTo>
                  <a:cubicBezTo>
                    <a:pt x="17" y="29"/>
                    <a:pt x="23" y="28"/>
                    <a:pt x="23" y="28"/>
                  </a:cubicBezTo>
                  <a:cubicBezTo>
                    <a:pt x="23" y="28"/>
                    <a:pt x="26" y="32"/>
                    <a:pt x="27" y="34"/>
                  </a:cubicBezTo>
                  <a:cubicBezTo>
                    <a:pt x="27" y="34"/>
                    <a:pt x="27" y="35"/>
                    <a:pt x="28" y="35"/>
                  </a:cubicBezTo>
                  <a:cubicBezTo>
                    <a:pt x="27" y="32"/>
                    <a:pt x="27" y="32"/>
                    <a:pt x="27" y="32"/>
                  </a:cubicBezTo>
                  <a:lnTo>
                    <a:pt x="31" y="3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9" name="Freeform 136"/>
            <p:cNvSpPr>
              <a:spLocks/>
            </p:cNvSpPr>
            <p:nvPr/>
          </p:nvSpPr>
          <p:spPr bwMode="auto">
            <a:xfrm>
              <a:off x="9453216" y="3287862"/>
              <a:ext cx="358775" cy="784225"/>
            </a:xfrm>
            <a:custGeom>
              <a:avLst/>
              <a:gdLst>
                <a:gd name="T0" fmla="*/ 75 w 79"/>
                <a:gd name="T1" fmla="*/ 158 h 172"/>
                <a:gd name="T2" fmla="*/ 64 w 79"/>
                <a:gd name="T3" fmla="*/ 139 h 172"/>
                <a:gd name="T4" fmla="*/ 54 w 79"/>
                <a:gd name="T5" fmla="*/ 127 h 172"/>
                <a:gd name="T6" fmla="*/ 48 w 79"/>
                <a:gd name="T7" fmla="*/ 112 h 172"/>
                <a:gd name="T8" fmla="*/ 49 w 79"/>
                <a:gd name="T9" fmla="*/ 101 h 172"/>
                <a:gd name="T10" fmla="*/ 48 w 79"/>
                <a:gd name="T11" fmla="*/ 99 h 172"/>
                <a:gd name="T12" fmla="*/ 46 w 79"/>
                <a:gd name="T13" fmla="*/ 91 h 172"/>
                <a:gd name="T14" fmla="*/ 42 w 79"/>
                <a:gd name="T15" fmla="*/ 87 h 172"/>
                <a:gd name="T16" fmla="*/ 41 w 79"/>
                <a:gd name="T17" fmla="*/ 84 h 172"/>
                <a:gd name="T18" fmla="*/ 43 w 79"/>
                <a:gd name="T19" fmla="*/ 82 h 172"/>
                <a:gd name="T20" fmla="*/ 43 w 79"/>
                <a:gd name="T21" fmla="*/ 78 h 172"/>
                <a:gd name="T22" fmla="*/ 41 w 79"/>
                <a:gd name="T23" fmla="*/ 74 h 172"/>
                <a:gd name="T24" fmla="*/ 38 w 79"/>
                <a:gd name="T25" fmla="*/ 70 h 172"/>
                <a:gd name="T26" fmla="*/ 35 w 79"/>
                <a:gd name="T27" fmla="*/ 58 h 172"/>
                <a:gd name="T28" fmla="*/ 41 w 79"/>
                <a:gd name="T29" fmla="*/ 55 h 172"/>
                <a:gd name="T30" fmla="*/ 45 w 79"/>
                <a:gd name="T31" fmla="*/ 52 h 172"/>
                <a:gd name="T32" fmla="*/ 45 w 79"/>
                <a:gd name="T33" fmla="*/ 52 h 172"/>
                <a:gd name="T34" fmla="*/ 51 w 79"/>
                <a:gd name="T35" fmla="*/ 45 h 172"/>
                <a:gd name="T36" fmla="*/ 47 w 79"/>
                <a:gd name="T37" fmla="*/ 44 h 172"/>
                <a:gd name="T38" fmla="*/ 42 w 79"/>
                <a:gd name="T39" fmla="*/ 41 h 172"/>
                <a:gd name="T40" fmla="*/ 39 w 79"/>
                <a:gd name="T41" fmla="*/ 34 h 172"/>
                <a:gd name="T42" fmla="*/ 36 w 79"/>
                <a:gd name="T43" fmla="*/ 30 h 172"/>
                <a:gd name="T44" fmla="*/ 33 w 79"/>
                <a:gd name="T45" fmla="*/ 28 h 172"/>
                <a:gd name="T46" fmla="*/ 29 w 79"/>
                <a:gd name="T47" fmla="*/ 24 h 172"/>
                <a:gd name="T48" fmla="*/ 33 w 79"/>
                <a:gd name="T49" fmla="*/ 17 h 172"/>
                <a:gd name="T50" fmla="*/ 33 w 79"/>
                <a:gd name="T51" fmla="*/ 9 h 172"/>
                <a:gd name="T52" fmla="*/ 31 w 79"/>
                <a:gd name="T53" fmla="*/ 7 h 172"/>
                <a:gd name="T54" fmla="*/ 30 w 79"/>
                <a:gd name="T55" fmla="*/ 5 h 172"/>
                <a:gd name="T56" fmla="*/ 28 w 79"/>
                <a:gd name="T57" fmla="*/ 2 h 172"/>
                <a:gd name="T58" fmla="*/ 25 w 79"/>
                <a:gd name="T59" fmla="*/ 0 h 172"/>
                <a:gd name="T60" fmla="*/ 23 w 79"/>
                <a:gd name="T61" fmla="*/ 1 h 172"/>
                <a:gd name="T62" fmla="*/ 21 w 79"/>
                <a:gd name="T63" fmla="*/ 7 h 172"/>
                <a:gd name="T64" fmla="*/ 19 w 79"/>
                <a:gd name="T65" fmla="*/ 9 h 172"/>
                <a:gd name="T66" fmla="*/ 14 w 79"/>
                <a:gd name="T67" fmla="*/ 15 h 172"/>
                <a:gd name="T68" fmla="*/ 12 w 79"/>
                <a:gd name="T69" fmla="*/ 22 h 172"/>
                <a:gd name="T70" fmla="*/ 10 w 79"/>
                <a:gd name="T71" fmla="*/ 31 h 172"/>
                <a:gd name="T72" fmla="*/ 7 w 79"/>
                <a:gd name="T73" fmla="*/ 34 h 172"/>
                <a:gd name="T74" fmla="*/ 6 w 79"/>
                <a:gd name="T75" fmla="*/ 40 h 172"/>
                <a:gd name="T76" fmla="*/ 4 w 79"/>
                <a:gd name="T77" fmla="*/ 42 h 172"/>
                <a:gd name="T78" fmla="*/ 4 w 79"/>
                <a:gd name="T79" fmla="*/ 42 h 172"/>
                <a:gd name="T80" fmla="*/ 0 w 79"/>
                <a:gd name="T81" fmla="*/ 45 h 172"/>
                <a:gd name="T82" fmla="*/ 4 w 79"/>
                <a:gd name="T83" fmla="*/ 50 h 172"/>
                <a:gd name="T84" fmla="*/ 14 w 79"/>
                <a:gd name="T85" fmla="*/ 63 h 172"/>
                <a:gd name="T86" fmla="*/ 24 w 79"/>
                <a:gd name="T87" fmla="*/ 81 h 172"/>
                <a:gd name="T88" fmla="*/ 37 w 79"/>
                <a:gd name="T89" fmla="*/ 83 h 172"/>
                <a:gd name="T90" fmla="*/ 42 w 79"/>
                <a:gd name="T91" fmla="*/ 99 h 172"/>
                <a:gd name="T92" fmla="*/ 44 w 79"/>
                <a:gd name="T93" fmla="*/ 122 h 172"/>
                <a:gd name="T94" fmla="*/ 49 w 79"/>
                <a:gd name="T95" fmla="*/ 131 h 172"/>
                <a:gd name="T96" fmla="*/ 55 w 79"/>
                <a:gd name="T97" fmla="*/ 147 h 172"/>
                <a:gd name="T98" fmla="*/ 62 w 79"/>
                <a:gd name="T99" fmla="*/ 162 h 172"/>
                <a:gd name="T100" fmla="*/ 76 w 79"/>
                <a:gd name="T101" fmla="*/ 1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72">
                  <a:moveTo>
                    <a:pt x="77" y="165"/>
                  </a:moveTo>
                  <a:cubicBezTo>
                    <a:pt x="75" y="162"/>
                    <a:pt x="75" y="164"/>
                    <a:pt x="75" y="158"/>
                  </a:cubicBezTo>
                  <a:cubicBezTo>
                    <a:pt x="75" y="152"/>
                    <a:pt x="74" y="151"/>
                    <a:pt x="71" y="147"/>
                  </a:cubicBezTo>
                  <a:cubicBezTo>
                    <a:pt x="68" y="142"/>
                    <a:pt x="66" y="139"/>
                    <a:pt x="64" y="139"/>
                  </a:cubicBezTo>
                  <a:cubicBezTo>
                    <a:pt x="63" y="139"/>
                    <a:pt x="56" y="138"/>
                    <a:pt x="56" y="136"/>
                  </a:cubicBezTo>
                  <a:cubicBezTo>
                    <a:pt x="55" y="133"/>
                    <a:pt x="56" y="131"/>
                    <a:pt x="54" y="127"/>
                  </a:cubicBezTo>
                  <a:cubicBezTo>
                    <a:pt x="53" y="124"/>
                    <a:pt x="51" y="122"/>
                    <a:pt x="50" y="121"/>
                  </a:cubicBezTo>
                  <a:cubicBezTo>
                    <a:pt x="48" y="119"/>
                    <a:pt x="47" y="114"/>
                    <a:pt x="48" y="112"/>
                  </a:cubicBezTo>
                  <a:cubicBezTo>
                    <a:pt x="49" y="110"/>
                    <a:pt x="50" y="107"/>
                    <a:pt x="50" y="104"/>
                  </a:cubicBezTo>
                  <a:cubicBezTo>
                    <a:pt x="49" y="101"/>
                    <a:pt x="49" y="101"/>
                    <a:pt x="49" y="101"/>
                  </a:cubicBezTo>
                  <a:cubicBezTo>
                    <a:pt x="48" y="100"/>
                    <a:pt x="48" y="100"/>
                    <a:pt x="48" y="100"/>
                  </a:cubicBezTo>
                  <a:cubicBezTo>
                    <a:pt x="48" y="99"/>
                    <a:pt x="48" y="99"/>
                    <a:pt x="48" y="99"/>
                  </a:cubicBezTo>
                  <a:cubicBezTo>
                    <a:pt x="48" y="94"/>
                    <a:pt x="48" y="94"/>
                    <a:pt x="48" y="94"/>
                  </a:cubicBezTo>
                  <a:cubicBezTo>
                    <a:pt x="46" y="91"/>
                    <a:pt x="46" y="91"/>
                    <a:pt x="46" y="91"/>
                  </a:cubicBezTo>
                  <a:cubicBezTo>
                    <a:pt x="44" y="90"/>
                    <a:pt x="44" y="90"/>
                    <a:pt x="44" y="90"/>
                  </a:cubicBezTo>
                  <a:cubicBezTo>
                    <a:pt x="42" y="87"/>
                    <a:pt x="42" y="87"/>
                    <a:pt x="42" y="87"/>
                  </a:cubicBezTo>
                  <a:cubicBezTo>
                    <a:pt x="41" y="86"/>
                    <a:pt x="41" y="86"/>
                    <a:pt x="41" y="86"/>
                  </a:cubicBezTo>
                  <a:cubicBezTo>
                    <a:pt x="41" y="84"/>
                    <a:pt x="41" y="84"/>
                    <a:pt x="41" y="84"/>
                  </a:cubicBezTo>
                  <a:cubicBezTo>
                    <a:pt x="42" y="84"/>
                    <a:pt x="42" y="84"/>
                    <a:pt x="42" y="84"/>
                  </a:cubicBezTo>
                  <a:cubicBezTo>
                    <a:pt x="43" y="82"/>
                    <a:pt x="43" y="82"/>
                    <a:pt x="43" y="82"/>
                  </a:cubicBezTo>
                  <a:cubicBezTo>
                    <a:pt x="42" y="80"/>
                    <a:pt x="42" y="80"/>
                    <a:pt x="42" y="80"/>
                  </a:cubicBezTo>
                  <a:cubicBezTo>
                    <a:pt x="42" y="80"/>
                    <a:pt x="41" y="80"/>
                    <a:pt x="43" y="78"/>
                  </a:cubicBezTo>
                  <a:cubicBezTo>
                    <a:pt x="45" y="77"/>
                    <a:pt x="43" y="77"/>
                    <a:pt x="42" y="77"/>
                  </a:cubicBezTo>
                  <a:cubicBezTo>
                    <a:pt x="42" y="76"/>
                    <a:pt x="42" y="77"/>
                    <a:pt x="41" y="74"/>
                  </a:cubicBezTo>
                  <a:cubicBezTo>
                    <a:pt x="41" y="72"/>
                    <a:pt x="41" y="73"/>
                    <a:pt x="40" y="72"/>
                  </a:cubicBezTo>
                  <a:cubicBezTo>
                    <a:pt x="39" y="71"/>
                    <a:pt x="40" y="72"/>
                    <a:pt x="38" y="70"/>
                  </a:cubicBezTo>
                  <a:cubicBezTo>
                    <a:pt x="35" y="68"/>
                    <a:pt x="36" y="68"/>
                    <a:pt x="36" y="68"/>
                  </a:cubicBezTo>
                  <a:cubicBezTo>
                    <a:pt x="36" y="67"/>
                    <a:pt x="35" y="60"/>
                    <a:pt x="35" y="58"/>
                  </a:cubicBezTo>
                  <a:cubicBezTo>
                    <a:pt x="34" y="56"/>
                    <a:pt x="36" y="57"/>
                    <a:pt x="37" y="56"/>
                  </a:cubicBezTo>
                  <a:cubicBezTo>
                    <a:pt x="37" y="55"/>
                    <a:pt x="41" y="57"/>
                    <a:pt x="41" y="55"/>
                  </a:cubicBezTo>
                  <a:cubicBezTo>
                    <a:pt x="41" y="53"/>
                    <a:pt x="42" y="54"/>
                    <a:pt x="43" y="53"/>
                  </a:cubicBezTo>
                  <a:cubicBezTo>
                    <a:pt x="44" y="52"/>
                    <a:pt x="44" y="52"/>
                    <a:pt x="45" y="52"/>
                  </a:cubicBezTo>
                  <a:cubicBezTo>
                    <a:pt x="44" y="52"/>
                    <a:pt x="44" y="52"/>
                    <a:pt x="44" y="52"/>
                  </a:cubicBezTo>
                  <a:cubicBezTo>
                    <a:pt x="44" y="52"/>
                    <a:pt x="44" y="52"/>
                    <a:pt x="45" y="52"/>
                  </a:cubicBezTo>
                  <a:cubicBezTo>
                    <a:pt x="45" y="51"/>
                    <a:pt x="46" y="51"/>
                    <a:pt x="47" y="50"/>
                  </a:cubicBezTo>
                  <a:cubicBezTo>
                    <a:pt x="47" y="48"/>
                    <a:pt x="50" y="46"/>
                    <a:pt x="51" y="45"/>
                  </a:cubicBezTo>
                  <a:cubicBezTo>
                    <a:pt x="51" y="45"/>
                    <a:pt x="51" y="44"/>
                    <a:pt x="50" y="44"/>
                  </a:cubicBezTo>
                  <a:cubicBezTo>
                    <a:pt x="49" y="44"/>
                    <a:pt x="48" y="45"/>
                    <a:pt x="47" y="44"/>
                  </a:cubicBezTo>
                  <a:cubicBezTo>
                    <a:pt x="45" y="44"/>
                    <a:pt x="45" y="43"/>
                    <a:pt x="45" y="42"/>
                  </a:cubicBezTo>
                  <a:cubicBezTo>
                    <a:pt x="44" y="40"/>
                    <a:pt x="44" y="41"/>
                    <a:pt x="42" y="41"/>
                  </a:cubicBezTo>
                  <a:cubicBezTo>
                    <a:pt x="40" y="40"/>
                    <a:pt x="40" y="38"/>
                    <a:pt x="41" y="36"/>
                  </a:cubicBezTo>
                  <a:cubicBezTo>
                    <a:pt x="41" y="34"/>
                    <a:pt x="42" y="34"/>
                    <a:pt x="39" y="34"/>
                  </a:cubicBezTo>
                  <a:cubicBezTo>
                    <a:pt x="36" y="34"/>
                    <a:pt x="37" y="34"/>
                    <a:pt x="37" y="33"/>
                  </a:cubicBezTo>
                  <a:cubicBezTo>
                    <a:pt x="37" y="31"/>
                    <a:pt x="36" y="30"/>
                    <a:pt x="36" y="30"/>
                  </a:cubicBezTo>
                  <a:cubicBezTo>
                    <a:pt x="36" y="30"/>
                    <a:pt x="36" y="29"/>
                    <a:pt x="36" y="28"/>
                  </a:cubicBezTo>
                  <a:cubicBezTo>
                    <a:pt x="35" y="27"/>
                    <a:pt x="34" y="28"/>
                    <a:pt x="33" y="28"/>
                  </a:cubicBezTo>
                  <a:cubicBezTo>
                    <a:pt x="31" y="28"/>
                    <a:pt x="31" y="27"/>
                    <a:pt x="31" y="27"/>
                  </a:cubicBezTo>
                  <a:cubicBezTo>
                    <a:pt x="30" y="27"/>
                    <a:pt x="29" y="24"/>
                    <a:pt x="29" y="24"/>
                  </a:cubicBezTo>
                  <a:cubicBezTo>
                    <a:pt x="29" y="24"/>
                    <a:pt x="30" y="20"/>
                    <a:pt x="30" y="20"/>
                  </a:cubicBezTo>
                  <a:cubicBezTo>
                    <a:pt x="30" y="20"/>
                    <a:pt x="33" y="17"/>
                    <a:pt x="33" y="17"/>
                  </a:cubicBezTo>
                  <a:cubicBezTo>
                    <a:pt x="33" y="13"/>
                    <a:pt x="33" y="13"/>
                    <a:pt x="33" y="13"/>
                  </a:cubicBezTo>
                  <a:cubicBezTo>
                    <a:pt x="33" y="9"/>
                    <a:pt x="33" y="9"/>
                    <a:pt x="33" y="9"/>
                  </a:cubicBezTo>
                  <a:cubicBezTo>
                    <a:pt x="32" y="6"/>
                    <a:pt x="32" y="6"/>
                    <a:pt x="32" y="6"/>
                  </a:cubicBezTo>
                  <a:cubicBezTo>
                    <a:pt x="31" y="7"/>
                    <a:pt x="31" y="7"/>
                    <a:pt x="31" y="7"/>
                  </a:cubicBezTo>
                  <a:cubicBezTo>
                    <a:pt x="31" y="5"/>
                    <a:pt x="31" y="5"/>
                    <a:pt x="31" y="5"/>
                  </a:cubicBezTo>
                  <a:cubicBezTo>
                    <a:pt x="30" y="5"/>
                    <a:pt x="30" y="5"/>
                    <a:pt x="30" y="5"/>
                  </a:cubicBezTo>
                  <a:cubicBezTo>
                    <a:pt x="29" y="3"/>
                    <a:pt x="29" y="3"/>
                    <a:pt x="29" y="3"/>
                  </a:cubicBezTo>
                  <a:cubicBezTo>
                    <a:pt x="28" y="2"/>
                    <a:pt x="28" y="2"/>
                    <a:pt x="28" y="2"/>
                  </a:cubicBezTo>
                  <a:cubicBezTo>
                    <a:pt x="26" y="1"/>
                    <a:pt x="26" y="1"/>
                    <a:pt x="26" y="1"/>
                  </a:cubicBezTo>
                  <a:cubicBezTo>
                    <a:pt x="25" y="0"/>
                    <a:pt x="25" y="0"/>
                    <a:pt x="25" y="0"/>
                  </a:cubicBezTo>
                  <a:cubicBezTo>
                    <a:pt x="23" y="0"/>
                    <a:pt x="23" y="0"/>
                    <a:pt x="23" y="0"/>
                  </a:cubicBezTo>
                  <a:cubicBezTo>
                    <a:pt x="23" y="1"/>
                    <a:pt x="23" y="1"/>
                    <a:pt x="23" y="1"/>
                  </a:cubicBezTo>
                  <a:cubicBezTo>
                    <a:pt x="23" y="1"/>
                    <a:pt x="25" y="3"/>
                    <a:pt x="23" y="4"/>
                  </a:cubicBezTo>
                  <a:cubicBezTo>
                    <a:pt x="22" y="6"/>
                    <a:pt x="20" y="6"/>
                    <a:pt x="21" y="7"/>
                  </a:cubicBezTo>
                  <a:cubicBezTo>
                    <a:pt x="22" y="8"/>
                    <a:pt x="25" y="10"/>
                    <a:pt x="24" y="9"/>
                  </a:cubicBezTo>
                  <a:cubicBezTo>
                    <a:pt x="23" y="9"/>
                    <a:pt x="20" y="8"/>
                    <a:pt x="19" y="9"/>
                  </a:cubicBezTo>
                  <a:cubicBezTo>
                    <a:pt x="19" y="9"/>
                    <a:pt x="16" y="10"/>
                    <a:pt x="16" y="11"/>
                  </a:cubicBezTo>
                  <a:cubicBezTo>
                    <a:pt x="15" y="13"/>
                    <a:pt x="14" y="14"/>
                    <a:pt x="14" y="15"/>
                  </a:cubicBezTo>
                  <a:cubicBezTo>
                    <a:pt x="14" y="16"/>
                    <a:pt x="13" y="20"/>
                    <a:pt x="13" y="20"/>
                  </a:cubicBezTo>
                  <a:cubicBezTo>
                    <a:pt x="13" y="21"/>
                    <a:pt x="12" y="21"/>
                    <a:pt x="12" y="22"/>
                  </a:cubicBezTo>
                  <a:cubicBezTo>
                    <a:pt x="12" y="23"/>
                    <a:pt x="13" y="23"/>
                    <a:pt x="13" y="25"/>
                  </a:cubicBezTo>
                  <a:cubicBezTo>
                    <a:pt x="12" y="28"/>
                    <a:pt x="12" y="31"/>
                    <a:pt x="10" y="31"/>
                  </a:cubicBezTo>
                  <a:cubicBezTo>
                    <a:pt x="8" y="31"/>
                    <a:pt x="7" y="30"/>
                    <a:pt x="7" y="30"/>
                  </a:cubicBezTo>
                  <a:cubicBezTo>
                    <a:pt x="7" y="34"/>
                    <a:pt x="7" y="34"/>
                    <a:pt x="7" y="34"/>
                  </a:cubicBezTo>
                  <a:cubicBezTo>
                    <a:pt x="6" y="36"/>
                    <a:pt x="6" y="36"/>
                    <a:pt x="6" y="36"/>
                  </a:cubicBezTo>
                  <a:cubicBezTo>
                    <a:pt x="6" y="40"/>
                    <a:pt x="6" y="40"/>
                    <a:pt x="6" y="40"/>
                  </a:cubicBezTo>
                  <a:cubicBezTo>
                    <a:pt x="5" y="40"/>
                    <a:pt x="5" y="40"/>
                    <a:pt x="5" y="40"/>
                  </a:cubicBezTo>
                  <a:cubicBezTo>
                    <a:pt x="4" y="42"/>
                    <a:pt x="4" y="42"/>
                    <a:pt x="4" y="42"/>
                  </a:cubicBezTo>
                  <a:cubicBezTo>
                    <a:pt x="5" y="42"/>
                    <a:pt x="5" y="42"/>
                    <a:pt x="5" y="42"/>
                  </a:cubicBezTo>
                  <a:cubicBezTo>
                    <a:pt x="5" y="42"/>
                    <a:pt x="5" y="42"/>
                    <a:pt x="4" y="42"/>
                  </a:cubicBezTo>
                  <a:cubicBezTo>
                    <a:pt x="4" y="46"/>
                    <a:pt x="4" y="46"/>
                    <a:pt x="4" y="46"/>
                  </a:cubicBezTo>
                  <a:cubicBezTo>
                    <a:pt x="0" y="45"/>
                    <a:pt x="0" y="45"/>
                    <a:pt x="0" y="45"/>
                  </a:cubicBezTo>
                  <a:cubicBezTo>
                    <a:pt x="1" y="48"/>
                    <a:pt x="1" y="48"/>
                    <a:pt x="1" y="48"/>
                  </a:cubicBezTo>
                  <a:cubicBezTo>
                    <a:pt x="1" y="49"/>
                    <a:pt x="2" y="49"/>
                    <a:pt x="4" y="50"/>
                  </a:cubicBezTo>
                  <a:cubicBezTo>
                    <a:pt x="6" y="52"/>
                    <a:pt x="10" y="53"/>
                    <a:pt x="11" y="56"/>
                  </a:cubicBezTo>
                  <a:cubicBezTo>
                    <a:pt x="11" y="60"/>
                    <a:pt x="14" y="57"/>
                    <a:pt x="14" y="63"/>
                  </a:cubicBezTo>
                  <a:cubicBezTo>
                    <a:pt x="15" y="69"/>
                    <a:pt x="19" y="67"/>
                    <a:pt x="17" y="72"/>
                  </a:cubicBezTo>
                  <a:cubicBezTo>
                    <a:pt x="15" y="76"/>
                    <a:pt x="17" y="84"/>
                    <a:pt x="24" y="81"/>
                  </a:cubicBezTo>
                  <a:cubicBezTo>
                    <a:pt x="32" y="77"/>
                    <a:pt x="31" y="72"/>
                    <a:pt x="33" y="74"/>
                  </a:cubicBezTo>
                  <a:cubicBezTo>
                    <a:pt x="35" y="77"/>
                    <a:pt x="37" y="83"/>
                    <a:pt x="37" y="83"/>
                  </a:cubicBezTo>
                  <a:cubicBezTo>
                    <a:pt x="37" y="83"/>
                    <a:pt x="38" y="88"/>
                    <a:pt x="38" y="90"/>
                  </a:cubicBezTo>
                  <a:cubicBezTo>
                    <a:pt x="39" y="92"/>
                    <a:pt x="41" y="97"/>
                    <a:pt x="42" y="99"/>
                  </a:cubicBezTo>
                  <a:cubicBezTo>
                    <a:pt x="43" y="101"/>
                    <a:pt x="43" y="104"/>
                    <a:pt x="43" y="107"/>
                  </a:cubicBezTo>
                  <a:cubicBezTo>
                    <a:pt x="43" y="111"/>
                    <a:pt x="44" y="120"/>
                    <a:pt x="44" y="122"/>
                  </a:cubicBezTo>
                  <a:cubicBezTo>
                    <a:pt x="44" y="123"/>
                    <a:pt x="41" y="123"/>
                    <a:pt x="43" y="126"/>
                  </a:cubicBezTo>
                  <a:cubicBezTo>
                    <a:pt x="44" y="130"/>
                    <a:pt x="48" y="129"/>
                    <a:pt x="49" y="131"/>
                  </a:cubicBezTo>
                  <a:cubicBezTo>
                    <a:pt x="50" y="133"/>
                    <a:pt x="50" y="137"/>
                    <a:pt x="53" y="138"/>
                  </a:cubicBezTo>
                  <a:cubicBezTo>
                    <a:pt x="55" y="140"/>
                    <a:pt x="55" y="144"/>
                    <a:pt x="55" y="147"/>
                  </a:cubicBezTo>
                  <a:cubicBezTo>
                    <a:pt x="55" y="150"/>
                    <a:pt x="58" y="153"/>
                    <a:pt x="59" y="155"/>
                  </a:cubicBezTo>
                  <a:cubicBezTo>
                    <a:pt x="60" y="156"/>
                    <a:pt x="59" y="159"/>
                    <a:pt x="62" y="162"/>
                  </a:cubicBezTo>
                  <a:cubicBezTo>
                    <a:pt x="64" y="166"/>
                    <a:pt x="67" y="168"/>
                    <a:pt x="70" y="170"/>
                  </a:cubicBezTo>
                  <a:cubicBezTo>
                    <a:pt x="73" y="172"/>
                    <a:pt x="74" y="171"/>
                    <a:pt x="76" y="171"/>
                  </a:cubicBezTo>
                  <a:cubicBezTo>
                    <a:pt x="77" y="171"/>
                    <a:pt x="79" y="169"/>
                    <a:pt x="77" y="16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0" name="Freeform 137"/>
            <p:cNvSpPr>
              <a:spLocks/>
            </p:cNvSpPr>
            <p:nvPr/>
          </p:nvSpPr>
          <p:spPr bwMode="auto">
            <a:xfrm>
              <a:off x="8665816" y="3043387"/>
              <a:ext cx="377825" cy="381000"/>
            </a:xfrm>
            <a:custGeom>
              <a:avLst/>
              <a:gdLst>
                <a:gd name="T0" fmla="*/ 49 w 83"/>
                <a:gd name="T1" fmla="*/ 82 h 84"/>
                <a:gd name="T2" fmla="*/ 55 w 83"/>
                <a:gd name="T3" fmla="*/ 81 h 84"/>
                <a:gd name="T4" fmla="*/ 57 w 83"/>
                <a:gd name="T5" fmla="*/ 75 h 84"/>
                <a:gd name="T6" fmla="*/ 51 w 83"/>
                <a:gd name="T7" fmla="*/ 67 h 84"/>
                <a:gd name="T8" fmla="*/ 47 w 83"/>
                <a:gd name="T9" fmla="*/ 63 h 84"/>
                <a:gd name="T10" fmla="*/ 52 w 83"/>
                <a:gd name="T11" fmla="*/ 58 h 84"/>
                <a:gd name="T12" fmla="*/ 57 w 83"/>
                <a:gd name="T13" fmla="*/ 59 h 84"/>
                <a:gd name="T14" fmla="*/ 64 w 83"/>
                <a:gd name="T15" fmla="*/ 52 h 84"/>
                <a:gd name="T16" fmla="*/ 70 w 83"/>
                <a:gd name="T17" fmla="*/ 40 h 84"/>
                <a:gd name="T18" fmla="*/ 70 w 83"/>
                <a:gd name="T19" fmla="*/ 33 h 84"/>
                <a:gd name="T20" fmla="*/ 71 w 83"/>
                <a:gd name="T21" fmla="*/ 29 h 84"/>
                <a:gd name="T22" fmla="*/ 65 w 83"/>
                <a:gd name="T23" fmla="*/ 21 h 84"/>
                <a:gd name="T24" fmla="*/ 63 w 83"/>
                <a:gd name="T25" fmla="*/ 14 h 84"/>
                <a:gd name="T26" fmla="*/ 72 w 83"/>
                <a:gd name="T27" fmla="*/ 17 h 84"/>
                <a:gd name="T28" fmla="*/ 81 w 83"/>
                <a:gd name="T29" fmla="*/ 12 h 84"/>
                <a:gd name="T30" fmla="*/ 81 w 83"/>
                <a:gd name="T31" fmla="*/ 11 h 84"/>
                <a:gd name="T32" fmla="*/ 82 w 83"/>
                <a:gd name="T33" fmla="*/ 9 h 84"/>
                <a:gd name="T34" fmla="*/ 73 w 83"/>
                <a:gd name="T35" fmla="*/ 7 h 84"/>
                <a:gd name="T36" fmla="*/ 64 w 83"/>
                <a:gd name="T37" fmla="*/ 0 h 84"/>
                <a:gd name="T38" fmla="*/ 53 w 83"/>
                <a:gd name="T39" fmla="*/ 1 h 84"/>
                <a:gd name="T40" fmla="*/ 51 w 83"/>
                <a:gd name="T41" fmla="*/ 2 h 84"/>
                <a:gd name="T42" fmla="*/ 48 w 83"/>
                <a:gd name="T43" fmla="*/ 3 h 84"/>
                <a:gd name="T44" fmla="*/ 48 w 83"/>
                <a:gd name="T45" fmla="*/ 4 h 84"/>
                <a:gd name="T46" fmla="*/ 45 w 83"/>
                <a:gd name="T47" fmla="*/ 6 h 84"/>
                <a:gd name="T48" fmla="*/ 46 w 83"/>
                <a:gd name="T49" fmla="*/ 8 h 84"/>
                <a:gd name="T50" fmla="*/ 48 w 83"/>
                <a:gd name="T51" fmla="*/ 9 h 84"/>
                <a:gd name="T52" fmla="*/ 48 w 83"/>
                <a:gd name="T53" fmla="*/ 13 h 84"/>
                <a:gd name="T54" fmla="*/ 46 w 83"/>
                <a:gd name="T55" fmla="*/ 14 h 84"/>
                <a:gd name="T56" fmla="*/ 47 w 83"/>
                <a:gd name="T57" fmla="*/ 18 h 84"/>
                <a:gd name="T58" fmla="*/ 45 w 83"/>
                <a:gd name="T59" fmla="*/ 20 h 84"/>
                <a:gd name="T60" fmla="*/ 41 w 83"/>
                <a:gd name="T61" fmla="*/ 20 h 84"/>
                <a:gd name="T62" fmla="*/ 43 w 83"/>
                <a:gd name="T63" fmla="*/ 22 h 84"/>
                <a:gd name="T64" fmla="*/ 44 w 83"/>
                <a:gd name="T65" fmla="*/ 23 h 84"/>
                <a:gd name="T66" fmla="*/ 42 w 83"/>
                <a:gd name="T67" fmla="*/ 25 h 84"/>
                <a:gd name="T68" fmla="*/ 40 w 83"/>
                <a:gd name="T69" fmla="*/ 32 h 84"/>
                <a:gd name="T70" fmla="*/ 38 w 83"/>
                <a:gd name="T71" fmla="*/ 35 h 84"/>
                <a:gd name="T72" fmla="*/ 35 w 83"/>
                <a:gd name="T73" fmla="*/ 34 h 84"/>
                <a:gd name="T74" fmla="*/ 30 w 83"/>
                <a:gd name="T75" fmla="*/ 37 h 84"/>
                <a:gd name="T76" fmla="*/ 27 w 83"/>
                <a:gd name="T77" fmla="*/ 44 h 84"/>
                <a:gd name="T78" fmla="*/ 21 w 83"/>
                <a:gd name="T79" fmla="*/ 47 h 84"/>
                <a:gd name="T80" fmla="*/ 12 w 83"/>
                <a:gd name="T81" fmla="*/ 48 h 84"/>
                <a:gd name="T82" fmla="*/ 2 w 83"/>
                <a:gd name="T83" fmla="*/ 47 h 84"/>
                <a:gd name="T84" fmla="*/ 1 w 83"/>
                <a:gd name="T85" fmla="*/ 50 h 84"/>
                <a:gd name="T86" fmla="*/ 7 w 83"/>
                <a:gd name="T87" fmla="*/ 56 h 84"/>
                <a:gd name="T88" fmla="*/ 10 w 83"/>
                <a:gd name="T89" fmla="*/ 61 h 84"/>
                <a:gd name="T90" fmla="*/ 12 w 83"/>
                <a:gd name="T91" fmla="*/ 66 h 84"/>
                <a:gd name="T92" fmla="*/ 8 w 83"/>
                <a:gd name="T93" fmla="*/ 68 h 84"/>
                <a:gd name="T94" fmla="*/ 6 w 83"/>
                <a:gd name="T95" fmla="*/ 70 h 84"/>
                <a:gd name="T96" fmla="*/ 19 w 83"/>
                <a:gd name="T97" fmla="*/ 76 h 84"/>
                <a:gd name="T98" fmla="*/ 40 w 83"/>
                <a:gd name="T99" fmla="*/ 84 h 84"/>
                <a:gd name="T100" fmla="*/ 45 w 83"/>
                <a:gd name="T101"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84">
                  <a:moveTo>
                    <a:pt x="46" y="81"/>
                  </a:moveTo>
                  <a:cubicBezTo>
                    <a:pt x="48" y="80"/>
                    <a:pt x="49" y="81"/>
                    <a:pt x="49" y="82"/>
                  </a:cubicBezTo>
                  <a:cubicBezTo>
                    <a:pt x="50" y="84"/>
                    <a:pt x="52" y="83"/>
                    <a:pt x="52" y="81"/>
                  </a:cubicBezTo>
                  <a:cubicBezTo>
                    <a:pt x="52" y="80"/>
                    <a:pt x="52" y="81"/>
                    <a:pt x="55" y="81"/>
                  </a:cubicBezTo>
                  <a:cubicBezTo>
                    <a:pt x="59" y="81"/>
                    <a:pt x="57" y="79"/>
                    <a:pt x="57" y="78"/>
                  </a:cubicBezTo>
                  <a:cubicBezTo>
                    <a:pt x="57" y="78"/>
                    <a:pt x="57" y="76"/>
                    <a:pt x="57" y="75"/>
                  </a:cubicBezTo>
                  <a:cubicBezTo>
                    <a:pt x="56" y="74"/>
                    <a:pt x="56" y="72"/>
                    <a:pt x="54" y="72"/>
                  </a:cubicBezTo>
                  <a:cubicBezTo>
                    <a:pt x="52" y="72"/>
                    <a:pt x="51" y="69"/>
                    <a:pt x="51" y="67"/>
                  </a:cubicBezTo>
                  <a:cubicBezTo>
                    <a:pt x="51" y="64"/>
                    <a:pt x="49" y="67"/>
                    <a:pt x="47" y="66"/>
                  </a:cubicBezTo>
                  <a:cubicBezTo>
                    <a:pt x="46" y="66"/>
                    <a:pt x="47" y="64"/>
                    <a:pt x="47" y="63"/>
                  </a:cubicBezTo>
                  <a:cubicBezTo>
                    <a:pt x="47" y="61"/>
                    <a:pt x="48" y="62"/>
                    <a:pt x="49" y="61"/>
                  </a:cubicBezTo>
                  <a:cubicBezTo>
                    <a:pt x="50" y="59"/>
                    <a:pt x="50" y="59"/>
                    <a:pt x="52" y="58"/>
                  </a:cubicBezTo>
                  <a:cubicBezTo>
                    <a:pt x="53" y="57"/>
                    <a:pt x="53" y="59"/>
                    <a:pt x="54" y="59"/>
                  </a:cubicBezTo>
                  <a:cubicBezTo>
                    <a:pt x="54" y="60"/>
                    <a:pt x="55" y="60"/>
                    <a:pt x="57" y="59"/>
                  </a:cubicBezTo>
                  <a:cubicBezTo>
                    <a:pt x="58" y="58"/>
                    <a:pt x="58" y="57"/>
                    <a:pt x="60" y="55"/>
                  </a:cubicBezTo>
                  <a:cubicBezTo>
                    <a:pt x="61" y="53"/>
                    <a:pt x="64" y="52"/>
                    <a:pt x="64" y="52"/>
                  </a:cubicBezTo>
                  <a:cubicBezTo>
                    <a:pt x="64" y="52"/>
                    <a:pt x="65" y="48"/>
                    <a:pt x="66" y="46"/>
                  </a:cubicBezTo>
                  <a:cubicBezTo>
                    <a:pt x="67" y="44"/>
                    <a:pt x="69" y="41"/>
                    <a:pt x="70" y="40"/>
                  </a:cubicBezTo>
                  <a:cubicBezTo>
                    <a:pt x="70" y="39"/>
                    <a:pt x="71" y="36"/>
                    <a:pt x="71" y="36"/>
                  </a:cubicBezTo>
                  <a:cubicBezTo>
                    <a:pt x="70" y="33"/>
                    <a:pt x="70" y="33"/>
                    <a:pt x="70" y="33"/>
                  </a:cubicBezTo>
                  <a:cubicBezTo>
                    <a:pt x="70" y="33"/>
                    <a:pt x="72" y="31"/>
                    <a:pt x="72" y="31"/>
                  </a:cubicBezTo>
                  <a:cubicBezTo>
                    <a:pt x="72" y="30"/>
                    <a:pt x="71" y="29"/>
                    <a:pt x="71" y="29"/>
                  </a:cubicBezTo>
                  <a:cubicBezTo>
                    <a:pt x="70" y="29"/>
                    <a:pt x="67" y="25"/>
                    <a:pt x="67" y="25"/>
                  </a:cubicBezTo>
                  <a:cubicBezTo>
                    <a:pt x="67" y="25"/>
                    <a:pt x="65" y="21"/>
                    <a:pt x="65" y="21"/>
                  </a:cubicBezTo>
                  <a:cubicBezTo>
                    <a:pt x="64" y="20"/>
                    <a:pt x="63" y="16"/>
                    <a:pt x="63" y="16"/>
                  </a:cubicBezTo>
                  <a:cubicBezTo>
                    <a:pt x="62" y="15"/>
                    <a:pt x="63" y="15"/>
                    <a:pt x="63" y="14"/>
                  </a:cubicBezTo>
                  <a:cubicBezTo>
                    <a:pt x="63" y="14"/>
                    <a:pt x="67" y="16"/>
                    <a:pt x="67" y="16"/>
                  </a:cubicBezTo>
                  <a:cubicBezTo>
                    <a:pt x="68" y="15"/>
                    <a:pt x="71" y="17"/>
                    <a:pt x="72" y="17"/>
                  </a:cubicBezTo>
                  <a:cubicBezTo>
                    <a:pt x="73" y="16"/>
                    <a:pt x="75" y="16"/>
                    <a:pt x="77" y="14"/>
                  </a:cubicBezTo>
                  <a:cubicBezTo>
                    <a:pt x="78" y="13"/>
                    <a:pt x="80" y="12"/>
                    <a:pt x="81" y="12"/>
                  </a:cubicBezTo>
                  <a:cubicBezTo>
                    <a:pt x="81" y="12"/>
                    <a:pt x="81" y="12"/>
                    <a:pt x="82" y="11"/>
                  </a:cubicBezTo>
                  <a:cubicBezTo>
                    <a:pt x="81" y="11"/>
                    <a:pt x="81" y="11"/>
                    <a:pt x="81" y="11"/>
                  </a:cubicBezTo>
                  <a:cubicBezTo>
                    <a:pt x="81" y="11"/>
                    <a:pt x="81" y="11"/>
                    <a:pt x="82" y="11"/>
                  </a:cubicBezTo>
                  <a:cubicBezTo>
                    <a:pt x="82" y="10"/>
                    <a:pt x="83" y="9"/>
                    <a:pt x="82" y="9"/>
                  </a:cubicBezTo>
                  <a:cubicBezTo>
                    <a:pt x="81" y="9"/>
                    <a:pt x="79" y="9"/>
                    <a:pt x="76" y="9"/>
                  </a:cubicBezTo>
                  <a:cubicBezTo>
                    <a:pt x="74" y="9"/>
                    <a:pt x="75" y="8"/>
                    <a:pt x="73" y="7"/>
                  </a:cubicBezTo>
                  <a:cubicBezTo>
                    <a:pt x="71" y="6"/>
                    <a:pt x="70" y="4"/>
                    <a:pt x="68" y="2"/>
                  </a:cubicBezTo>
                  <a:cubicBezTo>
                    <a:pt x="67" y="1"/>
                    <a:pt x="65" y="0"/>
                    <a:pt x="64" y="0"/>
                  </a:cubicBezTo>
                  <a:cubicBezTo>
                    <a:pt x="63" y="1"/>
                    <a:pt x="63" y="1"/>
                    <a:pt x="63" y="1"/>
                  </a:cubicBezTo>
                  <a:cubicBezTo>
                    <a:pt x="53" y="1"/>
                    <a:pt x="53" y="1"/>
                    <a:pt x="53" y="1"/>
                  </a:cubicBezTo>
                  <a:cubicBezTo>
                    <a:pt x="53" y="2"/>
                    <a:pt x="53" y="2"/>
                    <a:pt x="53" y="2"/>
                  </a:cubicBezTo>
                  <a:cubicBezTo>
                    <a:pt x="51" y="2"/>
                    <a:pt x="51" y="2"/>
                    <a:pt x="51" y="2"/>
                  </a:cubicBezTo>
                  <a:cubicBezTo>
                    <a:pt x="50" y="3"/>
                    <a:pt x="50" y="3"/>
                    <a:pt x="50" y="3"/>
                  </a:cubicBezTo>
                  <a:cubicBezTo>
                    <a:pt x="48" y="3"/>
                    <a:pt x="48" y="3"/>
                    <a:pt x="48" y="3"/>
                  </a:cubicBezTo>
                  <a:cubicBezTo>
                    <a:pt x="48" y="2"/>
                    <a:pt x="48" y="2"/>
                    <a:pt x="48" y="2"/>
                  </a:cubicBezTo>
                  <a:cubicBezTo>
                    <a:pt x="48" y="3"/>
                    <a:pt x="48" y="4"/>
                    <a:pt x="48" y="4"/>
                  </a:cubicBezTo>
                  <a:cubicBezTo>
                    <a:pt x="46" y="5"/>
                    <a:pt x="46" y="5"/>
                    <a:pt x="46" y="5"/>
                  </a:cubicBezTo>
                  <a:cubicBezTo>
                    <a:pt x="45" y="6"/>
                    <a:pt x="45" y="6"/>
                    <a:pt x="45" y="6"/>
                  </a:cubicBezTo>
                  <a:cubicBezTo>
                    <a:pt x="44" y="7"/>
                    <a:pt x="44" y="7"/>
                    <a:pt x="44" y="7"/>
                  </a:cubicBezTo>
                  <a:cubicBezTo>
                    <a:pt x="46" y="8"/>
                    <a:pt x="46" y="8"/>
                    <a:pt x="46" y="8"/>
                  </a:cubicBezTo>
                  <a:cubicBezTo>
                    <a:pt x="47" y="9"/>
                    <a:pt x="47" y="9"/>
                    <a:pt x="47" y="9"/>
                  </a:cubicBezTo>
                  <a:cubicBezTo>
                    <a:pt x="48" y="9"/>
                    <a:pt x="48" y="9"/>
                    <a:pt x="48" y="9"/>
                  </a:cubicBezTo>
                  <a:cubicBezTo>
                    <a:pt x="48" y="11"/>
                    <a:pt x="48" y="11"/>
                    <a:pt x="48" y="11"/>
                  </a:cubicBezTo>
                  <a:cubicBezTo>
                    <a:pt x="48" y="13"/>
                    <a:pt x="48" y="13"/>
                    <a:pt x="48" y="13"/>
                  </a:cubicBezTo>
                  <a:cubicBezTo>
                    <a:pt x="47" y="14"/>
                    <a:pt x="47" y="14"/>
                    <a:pt x="47" y="14"/>
                  </a:cubicBezTo>
                  <a:cubicBezTo>
                    <a:pt x="46" y="14"/>
                    <a:pt x="46" y="14"/>
                    <a:pt x="46" y="14"/>
                  </a:cubicBezTo>
                  <a:cubicBezTo>
                    <a:pt x="46" y="18"/>
                    <a:pt x="46" y="18"/>
                    <a:pt x="46" y="18"/>
                  </a:cubicBezTo>
                  <a:cubicBezTo>
                    <a:pt x="47" y="18"/>
                    <a:pt x="47" y="18"/>
                    <a:pt x="47" y="18"/>
                  </a:cubicBezTo>
                  <a:cubicBezTo>
                    <a:pt x="48" y="19"/>
                    <a:pt x="48" y="19"/>
                    <a:pt x="48" y="19"/>
                  </a:cubicBezTo>
                  <a:cubicBezTo>
                    <a:pt x="45" y="20"/>
                    <a:pt x="45" y="20"/>
                    <a:pt x="45" y="20"/>
                  </a:cubicBezTo>
                  <a:cubicBezTo>
                    <a:pt x="42" y="19"/>
                    <a:pt x="42" y="19"/>
                    <a:pt x="42" y="19"/>
                  </a:cubicBezTo>
                  <a:cubicBezTo>
                    <a:pt x="41" y="20"/>
                    <a:pt x="41" y="20"/>
                    <a:pt x="41" y="20"/>
                  </a:cubicBezTo>
                  <a:cubicBezTo>
                    <a:pt x="42" y="22"/>
                    <a:pt x="42" y="22"/>
                    <a:pt x="42" y="22"/>
                  </a:cubicBezTo>
                  <a:cubicBezTo>
                    <a:pt x="43" y="22"/>
                    <a:pt x="43" y="22"/>
                    <a:pt x="43" y="22"/>
                  </a:cubicBezTo>
                  <a:cubicBezTo>
                    <a:pt x="43" y="22"/>
                    <a:pt x="43" y="22"/>
                    <a:pt x="43" y="22"/>
                  </a:cubicBezTo>
                  <a:cubicBezTo>
                    <a:pt x="44" y="23"/>
                    <a:pt x="44" y="23"/>
                    <a:pt x="44" y="23"/>
                  </a:cubicBezTo>
                  <a:cubicBezTo>
                    <a:pt x="43" y="25"/>
                    <a:pt x="43" y="25"/>
                    <a:pt x="43" y="25"/>
                  </a:cubicBezTo>
                  <a:cubicBezTo>
                    <a:pt x="42" y="25"/>
                    <a:pt x="42" y="25"/>
                    <a:pt x="42" y="25"/>
                  </a:cubicBezTo>
                  <a:cubicBezTo>
                    <a:pt x="40" y="26"/>
                    <a:pt x="40" y="26"/>
                    <a:pt x="40" y="26"/>
                  </a:cubicBezTo>
                  <a:cubicBezTo>
                    <a:pt x="40" y="32"/>
                    <a:pt x="40" y="32"/>
                    <a:pt x="40" y="32"/>
                  </a:cubicBezTo>
                  <a:cubicBezTo>
                    <a:pt x="40" y="35"/>
                    <a:pt x="40" y="35"/>
                    <a:pt x="40" y="35"/>
                  </a:cubicBezTo>
                  <a:cubicBezTo>
                    <a:pt x="38" y="35"/>
                    <a:pt x="38" y="35"/>
                    <a:pt x="38" y="35"/>
                  </a:cubicBezTo>
                  <a:cubicBezTo>
                    <a:pt x="37" y="33"/>
                    <a:pt x="37" y="33"/>
                    <a:pt x="37" y="33"/>
                  </a:cubicBezTo>
                  <a:cubicBezTo>
                    <a:pt x="35" y="34"/>
                    <a:pt x="35" y="34"/>
                    <a:pt x="35" y="34"/>
                  </a:cubicBezTo>
                  <a:cubicBezTo>
                    <a:pt x="34" y="36"/>
                    <a:pt x="34" y="36"/>
                    <a:pt x="34" y="36"/>
                  </a:cubicBezTo>
                  <a:cubicBezTo>
                    <a:pt x="34" y="36"/>
                    <a:pt x="30" y="37"/>
                    <a:pt x="30" y="37"/>
                  </a:cubicBezTo>
                  <a:cubicBezTo>
                    <a:pt x="29" y="37"/>
                    <a:pt x="26" y="39"/>
                    <a:pt x="26" y="39"/>
                  </a:cubicBezTo>
                  <a:cubicBezTo>
                    <a:pt x="27" y="44"/>
                    <a:pt x="27" y="44"/>
                    <a:pt x="27" y="44"/>
                  </a:cubicBezTo>
                  <a:cubicBezTo>
                    <a:pt x="25" y="46"/>
                    <a:pt x="25" y="46"/>
                    <a:pt x="25" y="46"/>
                  </a:cubicBezTo>
                  <a:cubicBezTo>
                    <a:pt x="25" y="46"/>
                    <a:pt x="22" y="48"/>
                    <a:pt x="21" y="47"/>
                  </a:cubicBezTo>
                  <a:cubicBezTo>
                    <a:pt x="20" y="47"/>
                    <a:pt x="18" y="48"/>
                    <a:pt x="17" y="48"/>
                  </a:cubicBezTo>
                  <a:cubicBezTo>
                    <a:pt x="16" y="48"/>
                    <a:pt x="12" y="48"/>
                    <a:pt x="12" y="48"/>
                  </a:cubicBezTo>
                  <a:cubicBezTo>
                    <a:pt x="11" y="48"/>
                    <a:pt x="7" y="48"/>
                    <a:pt x="6" y="48"/>
                  </a:cubicBezTo>
                  <a:cubicBezTo>
                    <a:pt x="5" y="48"/>
                    <a:pt x="2" y="47"/>
                    <a:pt x="2" y="47"/>
                  </a:cubicBezTo>
                  <a:cubicBezTo>
                    <a:pt x="2" y="47"/>
                    <a:pt x="0" y="47"/>
                    <a:pt x="0" y="47"/>
                  </a:cubicBezTo>
                  <a:cubicBezTo>
                    <a:pt x="0" y="47"/>
                    <a:pt x="0" y="49"/>
                    <a:pt x="1" y="50"/>
                  </a:cubicBezTo>
                  <a:cubicBezTo>
                    <a:pt x="3" y="51"/>
                    <a:pt x="2" y="51"/>
                    <a:pt x="3" y="53"/>
                  </a:cubicBezTo>
                  <a:cubicBezTo>
                    <a:pt x="5" y="54"/>
                    <a:pt x="5" y="54"/>
                    <a:pt x="7" y="56"/>
                  </a:cubicBezTo>
                  <a:cubicBezTo>
                    <a:pt x="9" y="57"/>
                    <a:pt x="10" y="56"/>
                    <a:pt x="10" y="58"/>
                  </a:cubicBezTo>
                  <a:cubicBezTo>
                    <a:pt x="10" y="59"/>
                    <a:pt x="9" y="59"/>
                    <a:pt x="10" y="61"/>
                  </a:cubicBezTo>
                  <a:cubicBezTo>
                    <a:pt x="12" y="63"/>
                    <a:pt x="13" y="62"/>
                    <a:pt x="13" y="63"/>
                  </a:cubicBezTo>
                  <a:cubicBezTo>
                    <a:pt x="13" y="64"/>
                    <a:pt x="12" y="66"/>
                    <a:pt x="12" y="66"/>
                  </a:cubicBezTo>
                  <a:cubicBezTo>
                    <a:pt x="12" y="67"/>
                    <a:pt x="9" y="67"/>
                    <a:pt x="9" y="67"/>
                  </a:cubicBezTo>
                  <a:cubicBezTo>
                    <a:pt x="8" y="67"/>
                    <a:pt x="8" y="67"/>
                    <a:pt x="8" y="68"/>
                  </a:cubicBezTo>
                  <a:cubicBezTo>
                    <a:pt x="8" y="69"/>
                    <a:pt x="7" y="69"/>
                    <a:pt x="6" y="69"/>
                  </a:cubicBezTo>
                  <a:cubicBezTo>
                    <a:pt x="5" y="69"/>
                    <a:pt x="6" y="70"/>
                    <a:pt x="6" y="70"/>
                  </a:cubicBezTo>
                  <a:cubicBezTo>
                    <a:pt x="6" y="71"/>
                    <a:pt x="6" y="75"/>
                    <a:pt x="6" y="76"/>
                  </a:cubicBezTo>
                  <a:cubicBezTo>
                    <a:pt x="8" y="76"/>
                    <a:pt x="12" y="76"/>
                    <a:pt x="19" y="76"/>
                  </a:cubicBezTo>
                  <a:cubicBezTo>
                    <a:pt x="29" y="76"/>
                    <a:pt x="30" y="73"/>
                    <a:pt x="32" y="77"/>
                  </a:cubicBezTo>
                  <a:cubicBezTo>
                    <a:pt x="35" y="81"/>
                    <a:pt x="33" y="84"/>
                    <a:pt x="40" y="84"/>
                  </a:cubicBezTo>
                  <a:cubicBezTo>
                    <a:pt x="41" y="84"/>
                    <a:pt x="42" y="84"/>
                    <a:pt x="42" y="84"/>
                  </a:cubicBezTo>
                  <a:cubicBezTo>
                    <a:pt x="43" y="84"/>
                    <a:pt x="44" y="84"/>
                    <a:pt x="45" y="83"/>
                  </a:cubicBezTo>
                  <a:cubicBezTo>
                    <a:pt x="45" y="82"/>
                    <a:pt x="45" y="82"/>
                    <a:pt x="46" y="8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1" name="Freeform 138"/>
            <p:cNvSpPr>
              <a:spLocks/>
            </p:cNvSpPr>
            <p:nvPr/>
          </p:nvSpPr>
          <p:spPr bwMode="auto">
            <a:xfrm>
              <a:off x="8033991" y="3038624"/>
              <a:ext cx="155575" cy="141288"/>
            </a:xfrm>
            <a:custGeom>
              <a:avLst/>
              <a:gdLst>
                <a:gd name="T0" fmla="*/ 1 w 34"/>
                <a:gd name="T1" fmla="*/ 29 h 31"/>
                <a:gd name="T2" fmla="*/ 4 w 34"/>
                <a:gd name="T3" fmla="*/ 31 h 31"/>
                <a:gd name="T4" fmla="*/ 8 w 34"/>
                <a:gd name="T5" fmla="*/ 30 h 31"/>
                <a:gd name="T6" fmla="*/ 11 w 34"/>
                <a:gd name="T7" fmla="*/ 28 h 31"/>
                <a:gd name="T8" fmla="*/ 16 w 34"/>
                <a:gd name="T9" fmla="*/ 24 h 31"/>
                <a:gd name="T10" fmla="*/ 17 w 34"/>
                <a:gd name="T11" fmla="*/ 24 h 31"/>
                <a:gd name="T12" fmla="*/ 17 w 34"/>
                <a:gd name="T13" fmla="*/ 24 h 31"/>
                <a:gd name="T14" fmla="*/ 17 w 34"/>
                <a:gd name="T15" fmla="*/ 24 h 31"/>
                <a:gd name="T16" fmla="*/ 24 w 34"/>
                <a:gd name="T17" fmla="*/ 20 h 31"/>
                <a:gd name="T18" fmla="*/ 28 w 34"/>
                <a:gd name="T19" fmla="*/ 18 h 31"/>
                <a:gd name="T20" fmla="*/ 29 w 34"/>
                <a:gd name="T21" fmla="*/ 8 h 31"/>
                <a:gd name="T22" fmla="*/ 28 w 34"/>
                <a:gd name="T23" fmla="*/ 4 h 31"/>
                <a:gd name="T24" fmla="*/ 34 w 34"/>
                <a:gd name="T25" fmla="*/ 0 h 31"/>
                <a:gd name="T26" fmla="*/ 32 w 34"/>
                <a:gd name="T27" fmla="*/ 1 h 31"/>
                <a:gd name="T28" fmla="*/ 30 w 34"/>
                <a:gd name="T29" fmla="*/ 1 h 31"/>
                <a:gd name="T30" fmla="*/ 25 w 34"/>
                <a:gd name="T31" fmla="*/ 1 h 31"/>
                <a:gd name="T32" fmla="*/ 23 w 34"/>
                <a:gd name="T33" fmla="*/ 2 h 31"/>
                <a:gd name="T34" fmla="*/ 22 w 34"/>
                <a:gd name="T35" fmla="*/ 3 h 31"/>
                <a:gd name="T36" fmla="*/ 20 w 34"/>
                <a:gd name="T37" fmla="*/ 4 h 31"/>
                <a:gd name="T38" fmla="*/ 15 w 34"/>
                <a:gd name="T39" fmla="*/ 5 h 31"/>
                <a:gd name="T40" fmla="*/ 13 w 34"/>
                <a:gd name="T41" fmla="*/ 4 h 31"/>
                <a:gd name="T42" fmla="*/ 12 w 34"/>
                <a:gd name="T43" fmla="*/ 3 h 31"/>
                <a:gd name="T44" fmla="*/ 10 w 34"/>
                <a:gd name="T45" fmla="*/ 3 h 31"/>
                <a:gd name="T46" fmla="*/ 10 w 34"/>
                <a:gd name="T47" fmla="*/ 4 h 31"/>
                <a:gd name="T48" fmla="*/ 8 w 34"/>
                <a:gd name="T49" fmla="*/ 5 h 31"/>
                <a:gd name="T50" fmla="*/ 6 w 34"/>
                <a:gd name="T51" fmla="*/ 5 h 31"/>
                <a:gd name="T52" fmla="*/ 4 w 34"/>
                <a:gd name="T53" fmla="*/ 4 h 31"/>
                <a:gd name="T54" fmla="*/ 2 w 34"/>
                <a:gd name="T55" fmla="*/ 4 h 31"/>
                <a:gd name="T56" fmla="*/ 1 w 34"/>
                <a:gd name="T57" fmla="*/ 5 h 31"/>
                <a:gd name="T58" fmla="*/ 1 w 34"/>
                <a:gd name="T59" fmla="*/ 7 h 31"/>
                <a:gd name="T60" fmla="*/ 1 w 34"/>
                <a:gd name="T61" fmla="*/ 19 h 31"/>
                <a:gd name="T62" fmla="*/ 0 w 34"/>
                <a:gd name="T63" fmla="*/ 24 h 31"/>
                <a:gd name="T64" fmla="*/ 0 w 34"/>
                <a:gd name="T65" fmla="*/ 27 h 31"/>
                <a:gd name="T66" fmla="*/ 1 w 34"/>
                <a:gd name="T6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1">
                  <a:moveTo>
                    <a:pt x="1" y="29"/>
                  </a:moveTo>
                  <a:cubicBezTo>
                    <a:pt x="1" y="29"/>
                    <a:pt x="4" y="31"/>
                    <a:pt x="4" y="31"/>
                  </a:cubicBezTo>
                  <a:cubicBezTo>
                    <a:pt x="5" y="31"/>
                    <a:pt x="8" y="30"/>
                    <a:pt x="8" y="30"/>
                  </a:cubicBezTo>
                  <a:cubicBezTo>
                    <a:pt x="8" y="30"/>
                    <a:pt x="11" y="28"/>
                    <a:pt x="11" y="28"/>
                  </a:cubicBezTo>
                  <a:cubicBezTo>
                    <a:pt x="12" y="28"/>
                    <a:pt x="16" y="24"/>
                    <a:pt x="16" y="24"/>
                  </a:cubicBezTo>
                  <a:cubicBezTo>
                    <a:pt x="17" y="24"/>
                    <a:pt x="17" y="24"/>
                    <a:pt x="17" y="24"/>
                  </a:cubicBezTo>
                  <a:cubicBezTo>
                    <a:pt x="17" y="24"/>
                    <a:pt x="17" y="24"/>
                    <a:pt x="17" y="24"/>
                  </a:cubicBezTo>
                  <a:cubicBezTo>
                    <a:pt x="17" y="24"/>
                    <a:pt x="17" y="24"/>
                    <a:pt x="17" y="24"/>
                  </a:cubicBezTo>
                  <a:cubicBezTo>
                    <a:pt x="24" y="20"/>
                    <a:pt x="24" y="20"/>
                    <a:pt x="24" y="20"/>
                  </a:cubicBezTo>
                  <a:cubicBezTo>
                    <a:pt x="28" y="18"/>
                    <a:pt x="28" y="18"/>
                    <a:pt x="28" y="18"/>
                  </a:cubicBezTo>
                  <a:cubicBezTo>
                    <a:pt x="29" y="8"/>
                    <a:pt x="29" y="8"/>
                    <a:pt x="29" y="8"/>
                  </a:cubicBezTo>
                  <a:cubicBezTo>
                    <a:pt x="28" y="4"/>
                    <a:pt x="28" y="4"/>
                    <a:pt x="28" y="4"/>
                  </a:cubicBezTo>
                  <a:cubicBezTo>
                    <a:pt x="34" y="0"/>
                    <a:pt x="34" y="0"/>
                    <a:pt x="34" y="0"/>
                  </a:cubicBezTo>
                  <a:cubicBezTo>
                    <a:pt x="32" y="1"/>
                    <a:pt x="32" y="1"/>
                    <a:pt x="32" y="1"/>
                  </a:cubicBezTo>
                  <a:cubicBezTo>
                    <a:pt x="30" y="1"/>
                    <a:pt x="30" y="1"/>
                    <a:pt x="30" y="1"/>
                  </a:cubicBezTo>
                  <a:cubicBezTo>
                    <a:pt x="25" y="1"/>
                    <a:pt x="25" y="1"/>
                    <a:pt x="25" y="1"/>
                  </a:cubicBezTo>
                  <a:cubicBezTo>
                    <a:pt x="23" y="2"/>
                    <a:pt x="23" y="2"/>
                    <a:pt x="23" y="2"/>
                  </a:cubicBezTo>
                  <a:cubicBezTo>
                    <a:pt x="22" y="3"/>
                    <a:pt x="22" y="3"/>
                    <a:pt x="22" y="3"/>
                  </a:cubicBezTo>
                  <a:cubicBezTo>
                    <a:pt x="20" y="4"/>
                    <a:pt x="20" y="4"/>
                    <a:pt x="20" y="4"/>
                  </a:cubicBezTo>
                  <a:cubicBezTo>
                    <a:pt x="15" y="5"/>
                    <a:pt x="15" y="5"/>
                    <a:pt x="15" y="5"/>
                  </a:cubicBezTo>
                  <a:cubicBezTo>
                    <a:pt x="13" y="4"/>
                    <a:pt x="13" y="4"/>
                    <a:pt x="13" y="4"/>
                  </a:cubicBezTo>
                  <a:cubicBezTo>
                    <a:pt x="12" y="3"/>
                    <a:pt x="12" y="3"/>
                    <a:pt x="12" y="3"/>
                  </a:cubicBezTo>
                  <a:cubicBezTo>
                    <a:pt x="10" y="3"/>
                    <a:pt x="10" y="3"/>
                    <a:pt x="10" y="3"/>
                  </a:cubicBezTo>
                  <a:cubicBezTo>
                    <a:pt x="10" y="4"/>
                    <a:pt x="10" y="4"/>
                    <a:pt x="10" y="4"/>
                  </a:cubicBezTo>
                  <a:cubicBezTo>
                    <a:pt x="10" y="4"/>
                    <a:pt x="8" y="5"/>
                    <a:pt x="8" y="5"/>
                  </a:cubicBezTo>
                  <a:cubicBezTo>
                    <a:pt x="8" y="5"/>
                    <a:pt x="6" y="5"/>
                    <a:pt x="6" y="5"/>
                  </a:cubicBezTo>
                  <a:cubicBezTo>
                    <a:pt x="4" y="4"/>
                    <a:pt x="4" y="4"/>
                    <a:pt x="4" y="4"/>
                  </a:cubicBezTo>
                  <a:cubicBezTo>
                    <a:pt x="2" y="4"/>
                    <a:pt x="2" y="4"/>
                    <a:pt x="2" y="4"/>
                  </a:cubicBezTo>
                  <a:cubicBezTo>
                    <a:pt x="1" y="5"/>
                    <a:pt x="1" y="5"/>
                    <a:pt x="1" y="5"/>
                  </a:cubicBezTo>
                  <a:cubicBezTo>
                    <a:pt x="1" y="5"/>
                    <a:pt x="1" y="6"/>
                    <a:pt x="1" y="7"/>
                  </a:cubicBezTo>
                  <a:cubicBezTo>
                    <a:pt x="1" y="9"/>
                    <a:pt x="2" y="17"/>
                    <a:pt x="1" y="19"/>
                  </a:cubicBezTo>
                  <a:cubicBezTo>
                    <a:pt x="1" y="21"/>
                    <a:pt x="1" y="22"/>
                    <a:pt x="0" y="24"/>
                  </a:cubicBezTo>
                  <a:cubicBezTo>
                    <a:pt x="0" y="27"/>
                    <a:pt x="0" y="27"/>
                    <a:pt x="0" y="27"/>
                  </a:cubicBezTo>
                  <a:lnTo>
                    <a:pt x="1" y="2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2" name="Freeform 139"/>
            <p:cNvSpPr>
              <a:spLocks/>
            </p:cNvSpPr>
            <p:nvPr/>
          </p:nvSpPr>
          <p:spPr bwMode="auto">
            <a:xfrm>
              <a:off x="8448328" y="3360887"/>
              <a:ext cx="112713" cy="109538"/>
            </a:xfrm>
            <a:custGeom>
              <a:avLst/>
              <a:gdLst>
                <a:gd name="T0" fmla="*/ 10 w 25"/>
                <a:gd name="T1" fmla="*/ 21 h 24"/>
                <a:gd name="T2" fmla="*/ 17 w 25"/>
                <a:gd name="T3" fmla="*/ 21 h 24"/>
                <a:gd name="T4" fmla="*/ 20 w 25"/>
                <a:gd name="T5" fmla="*/ 23 h 24"/>
                <a:gd name="T6" fmla="*/ 21 w 25"/>
                <a:gd name="T7" fmla="*/ 24 h 24"/>
                <a:gd name="T8" fmla="*/ 21 w 25"/>
                <a:gd name="T9" fmla="*/ 17 h 24"/>
                <a:gd name="T10" fmla="*/ 20 w 25"/>
                <a:gd name="T11" fmla="*/ 17 h 24"/>
                <a:gd name="T12" fmla="*/ 20 w 25"/>
                <a:gd name="T13" fmla="*/ 13 h 24"/>
                <a:gd name="T14" fmla="*/ 22 w 25"/>
                <a:gd name="T15" fmla="*/ 13 h 24"/>
                <a:gd name="T16" fmla="*/ 21 w 25"/>
                <a:gd name="T17" fmla="*/ 11 h 24"/>
                <a:gd name="T18" fmla="*/ 22 w 25"/>
                <a:gd name="T19" fmla="*/ 7 h 24"/>
                <a:gd name="T20" fmla="*/ 25 w 25"/>
                <a:gd name="T21" fmla="*/ 7 h 24"/>
                <a:gd name="T22" fmla="*/ 24 w 25"/>
                <a:gd name="T23" fmla="*/ 0 h 24"/>
                <a:gd name="T24" fmla="*/ 14 w 25"/>
                <a:gd name="T25" fmla="*/ 11 h 24"/>
                <a:gd name="T26" fmla="*/ 2 w 25"/>
                <a:gd name="T27" fmla="*/ 13 h 24"/>
                <a:gd name="T28" fmla="*/ 0 w 25"/>
                <a:gd name="T29" fmla="*/ 13 h 24"/>
                <a:gd name="T30" fmla="*/ 10 w 25"/>
                <a:gd name="T3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4">
                  <a:moveTo>
                    <a:pt x="10" y="21"/>
                  </a:moveTo>
                  <a:cubicBezTo>
                    <a:pt x="13" y="21"/>
                    <a:pt x="16" y="21"/>
                    <a:pt x="17" y="21"/>
                  </a:cubicBezTo>
                  <a:cubicBezTo>
                    <a:pt x="18" y="21"/>
                    <a:pt x="20" y="22"/>
                    <a:pt x="20" y="23"/>
                  </a:cubicBezTo>
                  <a:cubicBezTo>
                    <a:pt x="20" y="23"/>
                    <a:pt x="21" y="24"/>
                    <a:pt x="21" y="24"/>
                  </a:cubicBezTo>
                  <a:cubicBezTo>
                    <a:pt x="21" y="17"/>
                    <a:pt x="21" y="17"/>
                    <a:pt x="21" y="17"/>
                  </a:cubicBezTo>
                  <a:cubicBezTo>
                    <a:pt x="20" y="17"/>
                    <a:pt x="20" y="17"/>
                    <a:pt x="20" y="17"/>
                  </a:cubicBezTo>
                  <a:cubicBezTo>
                    <a:pt x="20" y="13"/>
                    <a:pt x="20" y="13"/>
                    <a:pt x="20" y="13"/>
                  </a:cubicBezTo>
                  <a:cubicBezTo>
                    <a:pt x="22" y="13"/>
                    <a:pt x="22" y="13"/>
                    <a:pt x="22" y="13"/>
                  </a:cubicBezTo>
                  <a:cubicBezTo>
                    <a:pt x="21" y="11"/>
                    <a:pt x="21" y="11"/>
                    <a:pt x="21" y="11"/>
                  </a:cubicBezTo>
                  <a:cubicBezTo>
                    <a:pt x="22" y="7"/>
                    <a:pt x="22" y="7"/>
                    <a:pt x="22" y="7"/>
                  </a:cubicBezTo>
                  <a:cubicBezTo>
                    <a:pt x="25" y="7"/>
                    <a:pt x="25" y="7"/>
                    <a:pt x="25" y="7"/>
                  </a:cubicBezTo>
                  <a:cubicBezTo>
                    <a:pt x="25" y="4"/>
                    <a:pt x="24" y="0"/>
                    <a:pt x="24" y="0"/>
                  </a:cubicBezTo>
                  <a:cubicBezTo>
                    <a:pt x="24" y="0"/>
                    <a:pt x="17" y="10"/>
                    <a:pt x="14" y="11"/>
                  </a:cubicBezTo>
                  <a:cubicBezTo>
                    <a:pt x="11" y="13"/>
                    <a:pt x="3" y="12"/>
                    <a:pt x="2" y="13"/>
                  </a:cubicBezTo>
                  <a:cubicBezTo>
                    <a:pt x="1" y="13"/>
                    <a:pt x="1" y="13"/>
                    <a:pt x="0" y="13"/>
                  </a:cubicBezTo>
                  <a:cubicBezTo>
                    <a:pt x="1" y="14"/>
                    <a:pt x="7" y="21"/>
                    <a:pt x="10"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3" name="Freeform 140"/>
            <p:cNvSpPr>
              <a:spLocks/>
            </p:cNvSpPr>
            <p:nvPr/>
          </p:nvSpPr>
          <p:spPr bwMode="auto">
            <a:xfrm>
              <a:off x="8011766" y="3148162"/>
              <a:ext cx="26988" cy="122238"/>
            </a:xfrm>
            <a:custGeom>
              <a:avLst/>
              <a:gdLst>
                <a:gd name="T0" fmla="*/ 5 w 6"/>
                <a:gd name="T1" fmla="*/ 25 h 27"/>
                <a:gd name="T2" fmla="*/ 4 w 6"/>
                <a:gd name="T3" fmla="*/ 22 h 27"/>
                <a:gd name="T4" fmla="*/ 4 w 6"/>
                <a:gd name="T5" fmla="*/ 18 h 27"/>
                <a:gd name="T6" fmla="*/ 5 w 6"/>
                <a:gd name="T7" fmla="*/ 15 h 27"/>
                <a:gd name="T8" fmla="*/ 5 w 6"/>
                <a:gd name="T9" fmla="*/ 11 h 27"/>
                <a:gd name="T10" fmla="*/ 5 w 6"/>
                <a:gd name="T11" fmla="*/ 8 h 27"/>
                <a:gd name="T12" fmla="*/ 6 w 6"/>
                <a:gd name="T13" fmla="*/ 5 h 27"/>
                <a:gd name="T14" fmla="*/ 5 w 6"/>
                <a:gd name="T15" fmla="*/ 3 h 27"/>
                <a:gd name="T16" fmla="*/ 5 w 6"/>
                <a:gd name="T17" fmla="*/ 0 h 27"/>
                <a:gd name="T18" fmla="*/ 4 w 6"/>
                <a:gd name="T19" fmla="*/ 0 h 27"/>
                <a:gd name="T20" fmla="*/ 0 w 6"/>
                <a:gd name="T21" fmla="*/ 5 h 27"/>
                <a:gd name="T22" fmla="*/ 1 w 6"/>
                <a:gd name="T23" fmla="*/ 13 h 27"/>
                <a:gd name="T24" fmla="*/ 2 w 6"/>
                <a:gd name="T25" fmla="*/ 26 h 27"/>
                <a:gd name="T26" fmla="*/ 5 w 6"/>
                <a:gd name="T27" fmla="*/ 27 h 27"/>
                <a:gd name="T28" fmla="*/ 5 w 6"/>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7">
                  <a:moveTo>
                    <a:pt x="5" y="25"/>
                  </a:moveTo>
                  <a:cubicBezTo>
                    <a:pt x="5" y="25"/>
                    <a:pt x="4" y="23"/>
                    <a:pt x="4" y="22"/>
                  </a:cubicBezTo>
                  <a:cubicBezTo>
                    <a:pt x="4" y="21"/>
                    <a:pt x="3" y="20"/>
                    <a:pt x="4" y="18"/>
                  </a:cubicBezTo>
                  <a:cubicBezTo>
                    <a:pt x="5" y="16"/>
                    <a:pt x="5" y="16"/>
                    <a:pt x="5" y="15"/>
                  </a:cubicBezTo>
                  <a:cubicBezTo>
                    <a:pt x="6" y="14"/>
                    <a:pt x="5" y="12"/>
                    <a:pt x="5" y="11"/>
                  </a:cubicBezTo>
                  <a:cubicBezTo>
                    <a:pt x="5" y="9"/>
                    <a:pt x="5" y="8"/>
                    <a:pt x="5" y="8"/>
                  </a:cubicBezTo>
                  <a:cubicBezTo>
                    <a:pt x="6" y="5"/>
                    <a:pt x="6" y="5"/>
                    <a:pt x="6" y="5"/>
                  </a:cubicBezTo>
                  <a:cubicBezTo>
                    <a:pt x="5" y="3"/>
                    <a:pt x="5" y="3"/>
                    <a:pt x="5" y="3"/>
                  </a:cubicBezTo>
                  <a:cubicBezTo>
                    <a:pt x="5" y="0"/>
                    <a:pt x="5" y="0"/>
                    <a:pt x="5" y="0"/>
                  </a:cubicBezTo>
                  <a:cubicBezTo>
                    <a:pt x="4" y="0"/>
                    <a:pt x="4" y="0"/>
                    <a:pt x="4" y="0"/>
                  </a:cubicBezTo>
                  <a:cubicBezTo>
                    <a:pt x="2" y="2"/>
                    <a:pt x="0" y="2"/>
                    <a:pt x="0" y="5"/>
                  </a:cubicBezTo>
                  <a:cubicBezTo>
                    <a:pt x="0" y="8"/>
                    <a:pt x="1" y="10"/>
                    <a:pt x="1" y="13"/>
                  </a:cubicBezTo>
                  <a:cubicBezTo>
                    <a:pt x="1" y="14"/>
                    <a:pt x="1" y="21"/>
                    <a:pt x="2" y="26"/>
                  </a:cubicBezTo>
                  <a:cubicBezTo>
                    <a:pt x="2" y="27"/>
                    <a:pt x="3" y="27"/>
                    <a:pt x="5" y="27"/>
                  </a:cubicBezTo>
                  <a:lnTo>
                    <a:pt x="5" y="2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4" name="Freeform 14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5" name="Freeform 142"/>
            <p:cNvSpPr>
              <a:spLocks/>
            </p:cNvSpPr>
            <p:nvPr/>
          </p:nvSpPr>
          <p:spPr bwMode="auto">
            <a:xfrm>
              <a:off x="8411816" y="2878287"/>
              <a:ext cx="346075" cy="219075"/>
            </a:xfrm>
            <a:custGeom>
              <a:avLst/>
              <a:gdLst>
                <a:gd name="T0" fmla="*/ 55 w 76"/>
                <a:gd name="T1" fmla="*/ 46 h 48"/>
                <a:gd name="T2" fmla="*/ 58 w 76"/>
                <a:gd name="T3" fmla="*/ 48 h 48"/>
                <a:gd name="T4" fmla="*/ 60 w 76"/>
                <a:gd name="T5" fmla="*/ 43 h 48"/>
                <a:gd name="T6" fmla="*/ 66 w 76"/>
                <a:gd name="T7" fmla="*/ 36 h 48"/>
                <a:gd name="T8" fmla="*/ 71 w 76"/>
                <a:gd name="T9" fmla="*/ 34 h 48"/>
                <a:gd name="T10" fmla="*/ 75 w 76"/>
                <a:gd name="T11" fmla="*/ 30 h 48"/>
                <a:gd name="T12" fmla="*/ 65 w 76"/>
                <a:gd name="T13" fmla="*/ 26 h 48"/>
                <a:gd name="T14" fmla="*/ 50 w 76"/>
                <a:gd name="T15" fmla="*/ 18 h 48"/>
                <a:gd name="T16" fmla="*/ 40 w 76"/>
                <a:gd name="T17" fmla="*/ 10 h 48"/>
                <a:gd name="T18" fmla="*/ 35 w 76"/>
                <a:gd name="T19" fmla="*/ 4 h 48"/>
                <a:gd name="T20" fmla="*/ 26 w 76"/>
                <a:gd name="T21" fmla="*/ 2 h 48"/>
                <a:gd name="T22" fmla="*/ 22 w 76"/>
                <a:gd name="T23" fmla="*/ 8 h 48"/>
                <a:gd name="T24" fmla="*/ 16 w 76"/>
                <a:gd name="T25" fmla="*/ 10 h 48"/>
                <a:gd name="T26" fmla="*/ 16 w 76"/>
                <a:gd name="T27" fmla="*/ 10 h 48"/>
                <a:gd name="T28" fmla="*/ 12 w 76"/>
                <a:gd name="T29" fmla="*/ 9 h 48"/>
                <a:gd name="T30" fmla="*/ 8 w 76"/>
                <a:gd name="T31" fmla="*/ 4 h 48"/>
                <a:gd name="T32" fmla="*/ 3 w 76"/>
                <a:gd name="T33" fmla="*/ 6 h 48"/>
                <a:gd name="T34" fmla="*/ 7 w 76"/>
                <a:gd name="T35" fmla="*/ 12 h 48"/>
                <a:gd name="T36" fmla="*/ 1 w 76"/>
                <a:gd name="T37" fmla="*/ 13 h 48"/>
                <a:gd name="T38" fmla="*/ 4 w 76"/>
                <a:gd name="T39" fmla="*/ 18 h 48"/>
                <a:gd name="T40" fmla="*/ 5 w 76"/>
                <a:gd name="T41" fmla="*/ 22 h 48"/>
                <a:gd name="T42" fmla="*/ 9 w 76"/>
                <a:gd name="T43" fmla="*/ 27 h 48"/>
                <a:gd name="T44" fmla="*/ 10 w 76"/>
                <a:gd name="T45" fmla="*/ 34 h 48"/>
                <a:gd name="T46" fmla="*/ 11 w 76"/>
                <a:gd name="T47" fmla="*/ 34 h 48"/>
                <a:gd name="T48" fmla="*/ 17 w 76"/>
                <a:gd name="T49" fmla="*/ 29 h 48"/>
                <a:gd name="T50" fmla="*/ 23 w 76"/>
                <a:gd name="T51" fmla="*/ 28 h 48"/>
                <a:gd name="T52" fmla="*/ 29 w 76"/>
                <a:gd name="T53" fmla="*/ 31 h 48"/>
                <a:gd name="T54" fmla="*/ 35 w 76"/>
                <a:gd name="T55" fmla="*/ 33 h 48"/>
                <a:gd name="T56" fmla="*/ 41 w 76"/>
                <a:gd name="T57" fmla="*/ 36 h 48"/>
                <a:gd name="T58" fmla="*/ 46 w 76"/>
                <a:gd name="T59" fmla="*/ 39 h 48"/>
                <a:gd name="T60" fmla="*/ 49 w 76"/>
                <a:gd name="T61" fmla="*/ 43 h 48"/>
                <a:gd name="T62" fmla="*/ 50 w 76"/>
                <a:gd name="T63" fmla="*/ 44 h 48"/>
                <a:gd name="T64" fmla="*/ 51 w 76"/>
                <a:gd name="T6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48">
                  <a:moveTo>
                    <a:pt x="51" y="46"/>
                  </a:moveTo>
                  <a:cubicBezTo>
                    <a:pt x="55" y="46"/>
                    <a:pt x="55" y="46"/>
                    <a:pt x="55" y="46"/>
                  </a:cubicBezTo>
                  <a:cubicBezTo>
                    <a:pt x="56" y="48"/>
                    <a:pt x="56" y="48"/>
                    <a:pt x="56" y="48"/>
                  </a:cubicBezTo>
                  <a:cubicBezTo>
                    <a:pt x="58" y="48"/>
                    <a:pt x="58" y="48"/>
                    <a:pt x="58" y="48"/>
                  </a:cubicBezTo>
                  <a:cubicBezTo>
                    <a:pt x="59" y="46"/>
                    <a:pt x="59" y="46"/>
                    <a:pt x="59" y="46"/>
                  </a:cubicBezTo>
                  <a:cubicBezTo>
                    <a:pt x="60" y="43"/>
                    <a:pt x="60" y="43"/>
                    <a:pt x="60" y="43"/>
                  </a:cubicBezTo>
                  <a:cubicBezTo>
                    <a:pt x="66" y="42"/>
                    <a:pt x="66" y="42"/>
                    <a:pt x="66" y="42"/>
                  </a:cubicBezTo>
                  <a:cubicBezTo>
                    <a:pt x="66" y="36"/>
                    <a:pt x="66" y="36"/>
                    <a:pt x="66" y="36"/>
                  </a:cubicBezTo>
                  <a:cubicBezTo>
                    <a:pt x="69" y="35"/>
                    <a:pt x="69" y="35"/>
                    <a:pt x="69" y="35"/>
                  </a:cubicBezTo>
                  <a:cubicBezTo>
                    <a:pt x="71" y="34"/>
                    <a:pt x="71" y="34"/>
                    <a:pt x="71" y="34"/>
                  </a:cubicBezTo>
                  <a:cubicBezTo>
                    <a:pt x="76" y="34"/>
                    <a:pt x="76" y="34"/>
                    <a:pt x="76" y="34"/>
                  </a:cubicBezTo>
                  <a:cubicBezTo>
                    <a:pt x="76" y="33"/>
                    <a:pt x="76" y="31"/>
                    <a:pt x="75" y="30"/>
                  </a:cubicBezTo>
                  <a:cubicBezTo>
                    <a:pt x="75" y="29"/>
                    <a:pt x="74" y="30"/>
                    <a:pt x="72" y="29"/>
                  </a:cubicBezTo>
                  <a:cubicBezTo>
                    <a:pt x="69" y="28"/>
                    <a:pt x="68" y="27"/>
                    <a:pt x="65" y="26"/>
                  </a:cubicBezTo>
                  <a:cubicBezTo>
                    <a:pt x="62" y="26"/>
                    <a:pt x="60" y="23"/>
                    <a:pt x="57" y="22"/>
                  </a:cubicBezTo>
                  <a:cubicBezTo>
                    <a:pt x="55" y="21"/>
                    <a:pt x="52" y="19"/>
                    <a:pt x="50" y="18"/>
                  </a:cubicBezTo>
                  <a:cubicBezTo>
                    <a:pt x="49" y="16"/>
                    <a:pt x="47" y="11"/>
                    <a:pt x="46" y="9"/>
                  </a:cubicBezTo>
                  <a:cubicBezTo>
                    <a:pt x="44" y="7"/>
                    <a:pt x="43" y="10"/>
                    <a:pt x="40" y="10"/>
                  </a:cubicBezTo>
                  <a:cubicBezTo>
                    <a:pt x="37" y="9"/>
                    <a:pt x="38" y="8"/>
                    <a:pt x="37" y="7"/>
                  </a:cubicBezTo>
                  <a:cubicBezTo>
                    <a:pt x="37" y="7"/>
                    <a:pt x="36" y="6"/>
                    <a:pt x="35" y="4"/>
                  </a:cubicBezTo>
                  <a:cubicBezTo>
                    <a:pt x="34" y="3"/>
                    <a:pt x="33" y="4"/>
                    <a:pt x="30" y="2"/>
                  </a:cubicBezTo>
                  <a:cubicBezTo>
                    <a:pt x="26" y="0"/>
                    <a:pt x="28" y="2"/>
                    <a:pt x="26" y="2"/>
                  </a:cubicBezTo>
                  <a:cubicBezTo>
                    <a:pt x="25" y="2"/>
                    <a:pt x="23" y="4"/>
                    <a:pt x="22" y="4"/>
                  </a:cubicBezTo>
                  <a:cubicBezTo>
                    <a:pt x="21" y="4"/>
                    <a:pt x="22" y="7"/>
                    <a:pt x="22" y="8"/>
                  </a:cubicBezTo>
                  <a:cubicBezTo>
                    <a:pt x="22" y="10"/>
                    <a:pt x="21" y="10"/>
                    <a:pt x="20" y="10"/>
                  </a:cubicBezTo>
                  <a:cubicBezTo>
                    <a:pt x="19" y="10"/>
                    <a:pt x="17" y="10"/>
                    <a:pt x="16" y="10"/>
                  </a:cubicBezTo>
                  <a:cubicBezTo>
                    <a:pt x="16" y="10"/>
                    <a:pt x="16" y="10"/>
                    <a:pt x="16" y="10"/>
                  </a:cubicBezTo>
                  <a:cubicBezTo>
                    <a:pt x="16" y="10"/>
                    <a:pt x="16" y="10"/>
                    <a:pt x="16" y="10"/>
                  </a:cubicBezTo>
                  <a:cubicBezTo>
                    <a:pt x="16" y="10"/>
                    <a:pt x="16" y="10"/>
                    <a:pt x="16" y="10"/>
                  </a:cubicBezTo>
                  <a:cubicBezTo>
                    <a:pt x="15" y="9"/>
                    <a:pt x="13" y="9"/>
                    <a:pt x="12" y="9"/>
                  </a:cubicBezTo>
                  <a:cubicBezTo>
                    <a:pt x="12" y="8"/>
                    <a:pt x="11" y="7"/>
                    <a:pt x="10" y="6"/>
                  </a:cubicBezTo>
                  <a:cubicBezTo>
                    <a:pt x="9" y="5"/>
                    <a:pt x="9" y="5"/>
                    <a:pt x="8" y="4"/>
                  </a:cubicBezTo>
                  <a:cubicBezTo>
                    <a:pt x="8" y="4"/>
                    <a:pt x="6" y="4"/>
                    <a:pt x="5" y="4"/>
                  </a:cubicBezTo>
                  <a:cubicBezTo>
                    <a:pt x="5" y="4"/>
                    <a:pt x="2" y="5"/>
                    <a:pt x="3" y="6"/>
                  </a:cubicBezTo>
                  <a:cubicBezTo>
                    <a:pt x="5" y="7"/>
                    <a:pt x="8" y="8"/>
                    <a:pt x="9" y="9"/>
                  </a:cubicBezTo>
                  <a:cubicBezTo>
                    <a:pt x="10" y="10"/>
                    <a:pt x="9" y="11"/>
                    <a:pt x="7" y="12"/>
                  </a:cubicBezTo>
                  <a:cubicBezTo>
                    <a:pt x="6" y="13"/>
                    <a:pt x="3" y="13"/>
                    <a:pt x="3" y="13"/>
                  </a:cubicBezTo>
                  <a:cubicBezTo>
                    <a:pt x="2" y="13"/>
                    <a:pt x="1" y="11"/>
                    <a:pt x="1" y="13"/>
                  </a:cubicBezTo>
                  <a:cubicBezTo>
                    <a:pt x="1" y="15"/>
                    <a:pt x="0" y="16"/>
                    <a:pt x="1" y="17"/>
                  </a:cubicBezTo>
                  <a:cubicBezTo>
                    <a:pt x="2" y="19"/>
                    <a:pt x="4" y="17"/>
                    <a:pt x="4" y="18"/>
                  </a:cubicBezTo>
                  <a:cubicBezTo>
                    <a:pt x="5" y="19"/>
                    <a:pt x="5" y="20"/>
                    <a:pt x="4" y="20"/>
                  </a:cubicBezTo>
                  <a:cubicBezTo>
                    <a:pt x="3" y="20"/>
                    <a:pt x="3" y="22"/>
                    <a:pt x="5" y="22"/>
                  </a:cubicBezTo>
                  <a:cubicBezTo>
                    <a:pt x="6" y="22"/>
                    <a:pt x="6" y="23"/>
                    <a:pt x="7" y="24"/>
                  </a:cubicBezTo>
                  <a:cubicBezTo>
                    <a:pt x="9" y="25"/>
                    <a:pt x="9" y="27"/>
                    <a:pt x="9" y="27"/>
                  </a:cubicBezTo>
                  <a:cubicBezTo>
                    <a:pt x="9" y="28"/>
                    <a:pt x="9" y="30"/>
                    <a:pt x="9" y="31"/>
                  </a:cubicBezTo>
                  <a:cubicBezTo>
                    <a:pt x="10" y="32"/>
                    <a:pt x="9" y="32"/>
                    <a:pt x="10" y="34"/>
                  </a:cubicBezTo>
                  <a:cubicBezTo>
                    <a:pt x="10" y="35"/>
                    <a:pt x="11" y="35"/>
                    <a:pt x="11" y="35"/>
                  </a:cubicBezTo>
                  <a:cubicBezTo>
                    <a:pt x="11" y="34"/>
                    <a:pt x="11" y="34"/>
                    <a:pt x="11" y="34"/>
                  </a:cubicBezTo>
                  <a:cubicBezTo>
                    <a:pt x="11" y="34"/>
                    <a:pt x="15" y="32"/>
                    <a:pt x="15" y="32"/>
                  </a:cubicBezTo>
                  <a:cubicBezTo>
                    <a:pt x="15" y="32"/>
                    <a:pt x="17" y="29"/>
                    <a:pt x="17" y="29"/>
                  </a:cubicBezTo>
                  <a:cubicBezTo>
                    <a:pt x="21" y="30"/>
                    <a:pt x="21" y="30"/>
                    <a:pt x="21" y="30"/>
                  </a:cubicBezTo>
                  <a:cubicBezTo>
                    <a:pt x="21" y="30"/>
                    <a:pt x="22" y="28"/>
                    <a:pt x="23" y="28"/>
                  </a:cubicBezTo>
                  <a:cubicBezTo>
                    <a:pt x="23" y="28"/>
                    <a:pt x="27" y="29"/>
                    <a:pt x="27" y="29"/>
                  </a:cubicBezTo>
                  <a:cubicBezTo>
                    <a:pt x="29" y="31"/>
                    <a:pt x="29" y="31"/>
                    <a:pt x="29" y="31"/>
                  </a:cubicBezTo>
                  <a:cubicBezTo>
                    <a:pt x="32" y="32"/>
                    <a:pt x="32" y="32"/>
                    <a:pt x="32" y="32"/>
                  </a:cubicBezTo>
                  <a:cubicBezTo>
                    <a:pt x="35" y="33"/>
                    <a:pt x="35" y="33"/>
                    <a:pt x="35" y="33"/>
                  </a:cubicBezTo>
                  <a:cubicBezTo>
                    <a:pt x="38" y="33"/>
                    <a:pt x="38" y="33"/>
                    <a:pt x="38" y="33"/>
                  </a:cubicBezTo>
                  <a:cubicBezTo>
                    <a:pt x="38" y="33"/>
                    <a:pt x="41" y="36"/>
                    <a:pt x="41" y="36"/>
                  </a:cubicBezTo>
                  <a:cubicBezTo>
                    <a:pt x="41" y="36"/>
                    <a:pt x="44" y="39"/>
                    <a:pt x="44" y="39"/>
                  </a:cubicBezTo>
                  <a:cubicBezTo>
                    <a:pt x="46" y="39"/>
                    <a:pt x="46" y="39"/>
                    <a:pt x="46" y="39"/>
                  </a:cubicBezTo>
                  <a:cubicBezTo>
                    <a:pt x="49" y="40"/>
                    <a:pt x="49" y="40"/>
                    <a:pt x="49" y="40"/>
                  </a:cubicBezTo>
                  <a:cubicBezTo>
                    <a:pt x="49" y="43"/>
                    <a:pt x="49" y="43"/>
                    <a:pt x="49" y="43"/>
                  </a:cubicBezTo>
                  <a:cubicBezTo>
                    <a:pt x="50" y="44"/>
                    <a:pt x="50" y="44"/>
                    <a:pt x="50" y="44"/>
                  </a:cubicBezTo>
                  <a:cubicBezTo>
                    <a:pt x="50" y="44"/>
                    <a:pt x="50" y="44"/>
                    <a:pt x="50" y="44"/>
                  </a:cubicBezTo>
                  <a:cubicBezTo>
                    <a:pt x="50" y="44"/>
                    <a:pt x="50" y="44"/>
                    <a:pt x="50" y="44"/>
                  </a:cubicBezTo>
                  <a:cubicBezTo>
                    <a:pt x="51" y="44"/>
                    <a:pt x="51" y="44"/>
                    <a:pt x="51" y="44"/>
                  </a:cubicBezTo>
                  <a:lnTo>
                    <a:pt x="51" y="4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6" name="Freeform 143"/>
            <p:cNvSpPr>
              <a:spLocks/>
            </p:cNvSpPr>
            <p:nvPr/>
          </p:nvSpPr>
          <p:spPr bwMode="auto">
            <a:xfrm>
              <a:off x="8624541" y="3006874"/>
              <a:ext cx="260350" cy="254000"/>
            </a:xfrm>
            <a:custGeom>
              <a:avLst/>
              <a:gdLst>
                <a:gd name="T0" fmla="*/ 54 w 57"/>
                <a:gd name="T1" fmla="*/ 8 h 56"/>
                <a:gd name="T2" fmla="*/ 55 w 57"/>
                <a:gd name="T3" fmla="*/ 3 h 56"/>
                <a:gd name="T4" fmla="*/ 53 w 57"/>
                <a:gd name="T5" fmla="*/ 1 h 56"/>
                <a:gd name="T6" fmla="*/ 51 w 57"/>
                <a:gd name="T7" fmla="*/ 0 h 56"/>
                <a:gd name="T8" fmla="*/ 48 w 57"/>
                <a:gd name="T9" fmla="*/ 1 h 56"/>
                <a:gd name="T10" fmla="*/ 47 w 57"/>
                <a:gd name="T11" fmla="*/ 5 h 56"/>
                <a:gd name="T12" fmla="*/ 43 w 57"/>
                <a:gd name="T13" fmla="*/ 7 h 56"/>
                <a:gd name="T14" fmla="*/ 38 w 57"/>
                <a:gd name="T15" fmla="*/ 9 h 56"/>
                <a:gd name="T16" fmla="*/ 33 w 57"/>
                <a:gd name="T17" fmla="*/ 7 h 56"/>
                <a:gd name="T18" fmla="*/ 29 w 57"/>
                <a:gd name="T19" fmla="*/ 6 h 56"/>
                <a:gd name="T20" fmla="*/ 29 w 57"/>
                <a:gd name="T21" fmla="*/ 6 h 56"/>
                <a:gd name="T22" fmla="*/ 22 w 57"/>
                <a:gd name="T23" fmla="*/ 7 h 56"/>
                <a:gd name="T24" fmla="*/ 19 w 57"/>
                <a:gd name="T25" fmla="*/ 14 h 56"/>
                <a:gd name="T26" fmla="*/ 12 w 57"/>
                <a:gd name="T27" fmla="*/ 18 h 56"/>
                <a:gd name="T28" fmla="*/ 9 w 57"/>
                <a:gd name="T29" fmla="*/ 20 h 56"/>
                <a:gd name="T30" fmla="*/ 4 w 57"/>
                <a:gd name="T31" fmla="*/ 18 h 56"/>
                <a:gd name="T32" fmla="*/ 3 w 57"/>
                <a:gd name="T33" fmla="*/ 16 h 56"/>
                <a:gd name="T34" fmla="*/ 3 w 57"/>
                <a:gd name="T35" fmla="*/ 20 h 56"/>
                <a:gd name="T36" fmla="*/ 2 w 57"/>
                <a:gd name="T37" fmla="*/ 25 h 56"/>
                <a:gd name="T38" fmla="*/ 1 w 57"/>
                <a:gd name="T39" fmla="*/ 30 h 56"/>
                <a:gd name="T40" fmla="*/ 3 w 57"/>
                <a:gd name="T41" fmla="*/ 34 h 56"/>
                <a:gd name="T42" fmla="*/ 5 w 57"/>
                <a:gd name="T43" fmla="*/ 42 h 56"/>
                <a:gd name="T44" fmla="*/ 9 w 57"/>
                <a:gd name="T45" fmla="*/ 44 h 56"/>
                <a:gd name="T46" fmla="*/ 9 w 57"/>
                <a:gd name="T47" fmla="*/ 50 h 56"/>
                <a:gd name="T48" fmla="*/ 8 w 57"/>
                <a:gd name="T49" fmla="*/ 54 h 56"/>
                <a:gd name="T50" fmla="*/ 9 w 57"/>
                <a:gd name="T51" fmla="*/ 54 h 56"/>
                <a:gd name="T52" fmla="*/ 11 w 57"/>
                <a:gd name="T53" fmla="*/ 55 h 56"/>
                <a:gd name="T54" fmla="*/ 21 w 57"/>
                <a:gd name="T55" fmla="*/ 56 h 56"/>
                <a:gd name="T56" fmla="*/ 30 w 57"/>
                <a:gd name="T57" fmla="*/ 55 h 56"/>
                <a:gd name="T58" fmla="*/ 36 w 57"/>
                <a:gd name="T59" fmla="*/ 52 h 56"/>
                <a:gd name="T60" fmla="*/ 39 w 57"/>
                <a:gd name="T61" fmla="*/ 45 h 56"/>
                <a:gd name="T62" fmla="*/ 44 w 57"/>
                <a:gd name="T63" fmla="*/ 42 h 56"/>
                <a:gd name="T64" fmla="*/ 47 w 57"/>
                <a:gd name="T65" fmla="*/ 43 h 56"/>
                <a:gd name="T66" fmla="*/ 49 w 57"/>
                <a:gd name="T67" fmla="*/ 40 h 56"/>
                <a:gd name="T68" fmla="*/ 51 w 57"/>
                <a:gd name="T69" fmla="*/ 33 h 56"/>
                <a:gd name="T70" fmla="*/ 53 w 57"/>
                <a:gd name="T71" fmla="*/ 31 h 56"/>
                <a:gd name="T72" fmla="*/ 52 w 57"/>
                <a:gd name="T73" fmla="*/ 30 h 56"/>
                <a:gd name="T74" fmla="*/ 50 w 57"/>
                <a:gd name="T75" fmla="*/ 28 h 56"/>
                <a:gd name="T76" fmla="*/ 54 w 57"/>
                <a:gd name="T77" fmla="*/ 28 h 56"/>
                <a:gd name="T78" fmla="*/ 56 w 57"/>
                <a:gd name="T79" fmla="*/ 26 h 56"/>
                <a:gd name="T80" fmla="*/ 55 w 57"/>
                <a:gd name="T81" fmla="*/ 22 h 56"/>
                <a:gd name="T82" fmla="*/ 57 w 57"/>
                <a:gd name="T83" fmla="*/ 21 h 56"/>
                <a:gd name="T84" fmla="*/ 57 w 57"/>
                <a:gd name="T85" fmla="*/ 17 h 56"/>
                <a:gd name="T86" fmla="*/ 55 w 57"/>
                <a:gd name="T87" fmla="*/ 16 h 56"/>
                <a:gd name="T88" fmla="*/ 54 w 57"/>
                <a:gd name="T89" fmla="*/ 14 h 56"/>
                <a:gd name="T90" fmla="*/ 57 w 57"/>
                <a:gd name="T91" fmla="*/ 12 h 56"/>
                <a:gd name="T92" fmla="*/ 56 w 57"/>
                <a:gd name="T93"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6">
                  <a:moveTo>
                    <a:pt x="55" y="10"/>
                  </a:moveTo>
                  <a:cubicBezTo>
                    <a:pt x="54" y="8"/>
                    <a:pt x="54" y="8"/>
                    <a:pt x="54" y="8"/>
                  </a:cubicBezTo>
                  <a:cubicBezTo>
                    <a:pt x="55" y="6"/>
                    <a:pt x="55" y="6"/>
                    <a:pt x="55" y="6"/>
                  </a:cubicBezTo>
                  <a:cubicBezTo>
                    <a:pt x="55" y="3"/>
                    <a:pt x="55" y="3"/>
                    <a:pt x="55" y="3"/>
                  </a:cubicBezTo>
                  <a:cubicBezTo>
                    <a:pt x="52" y="2"/>
                    <a:pt x="52" y="2"/>
                    <a:pt x="52" y="2"/>
                  </a:cubicBezTo>
                  <a:cubicBezTo>
                    <a:pt x="53" y="1"/>
                    <a:pt x="53" y="1"/>
                    <a:pt x="53" y="1"/>
                  </a:cubicBezTo>
                  <a:cubicBezTo>
                    <a:pt x="51" y="1"/>
                    <a:pt x="51" y="1"/>
                    <a:pt x="51" y="1"/>
                  </a:cubicBezTo>
                  <a:cubicBezTo>
                    <a:pt x="51" y="0"/>
                    <a:pt x="51" y="0"/>
                    <a:pt x="51" y="0"/>
                  </a:cubicBezTo>
                  <a:cubicBezTo>
                    <a:pt x="48" y="0"/>
                    <a:pt x="48" y="0"/>
                    <a:pt x="48" y="0"/>
                  </a:cubicBezTo>
                  <a:cubicBezTo>
                    <a:pt x="48" y="1"/>
                    <a:pt x="48" y="1"/>
                    <a:pt x="48" y="1"/>
                  </a:cubicBezTo>
                  <a:cubicBezTo>
                    <a:pt x="47" y="2"/>
                    <a:pt x="47" y="2"/>
                    <a:pt x="47" y="2"/>
                  </a:cubicBezTo>
                  <a:cubicBezTo>
                    <a:pt x="47" y="5"/>
                    <a:pt x="47" y="5"/>
                    <a:pt x="47" y="5"/>
                  </a:cubicBezTo>
                  <a:cubicBezTo>
                    <a:pt x="44" y="5"/>
                    <a:pt x="44" y="5"/>
                    <a:pt x="44" y="5"/>
                  </a:cubicBezTo>
                  <a:cubicBezTo>
                    <a:pt x="43" y="7"/>
                    <a:pt x="43" y="7"/>
                    <a:pt x="43" y="7"/>
                  </a:cubicBezTo>
                  <a:cubicBezTo>
                    <a:pt x="41" y="7"/>
                    <a:pt x="41" y="7"/>
                    <a:pt x="41" y="7"/>
                  </a:cubicBezTo>
                  <a:cubicBezTo>
                    <a:pt x="38" y="9"/>
                    <a:pt x="38" y="9"/>
                    <a:pt x="38" y="9"/>
                  </a:cubicBezTo>
                  <a:cubicBezTo>
                    <a:pt x="35" y="7"/>
                    <a:pt x="35" y="7"/>
                    <a:pt x="35" y="7"/>
                  </a:cubicBezTo>
                  <a:cubicBezTo>
                    <a:pt x="33" y="7"/>
                    <a:pt x="33" y="7"/>
                    <a:pt x="33" y="7"/>
                  </a:cubicBezTo>
                  <a:cubicBezTo>
                    <a:pt x="32" y="6"/>
                    <a:pt x="32" y="6"/>
                    <a:pt x="32" y="6"/>
                  </a:cubicBezTo>
                  <a:cubicBezTo>
                    <a:pt x="29" y="6"/>
                    <a:pt x="29" y="6"/>
                    <a:pt x="29" y="6"/>
                  </a:cubicBezTo>
                  <a:cubicBezTo>
                    <a:pt x="29" y="6"/>
                    <a:pt x="29" y="6"/>
                    <a:pt x="29" y="6"/>
                  </a:cubicBezTo>
                  <a:cubicBezTo>
                    <a:pt x="29" y="6"/>
                    <a:pt x="29" y="6"/>
                    <a:pt x="29" y="6"/>
                  </a:cubicBezTo>
                  <a:cubicBezTo>
                    <a:pt x="24" y="6"/>
                    <a:pt x="24" y="6"/>
                    <a:pt x="24" y="6"/>
                  </a:cubicBezTo>
                  <a:cubicBezTo>
                    <a:pt x="22" y="7"/>
                    <a:pt x="22" y="7"/>
                    <a:pt x="22" y="7"/>
                  </a:cubicBezTo>
                  <a:cubicBezTo>
                    <a:pt x="19" y="8"/>
                    <a:pt x="19" y="8"/>
                    <a:pt x="19" y="8"/>
                  </a:cubicBezTo>
                  <a:cubicBezTo>
                    <a:pt x="19" y="14"/>
                    <a:pt x="19" y="14"/>
                    <a:pt x="19" y="14"/>
                  </a:cubicBezTo>
                  <a:cubicBezTo>
                    <a:pt x="13" y="15"/>
                    <a:pt x="13" y="15"/>
                    <a:pt x="13" y="15"/>
                  </a:cubicBezTo>
                  <a:cubicBezTo>
                    <a:pt x="12" y="18"/>
                    <a:pt x="12" y="18"/>
                    <a:pt x="12" y="18"/>
                  </a:cubicBezTo>
                  <a:cubicBezTo>
                    <a:pt x="11" y="20"/>
                    <a:pt x="11" y="20"/>
                    <a:pt x="11" y="20"/>
                  </a:cubicBezTo>
                  <a:cubicBezTo>
                    <a:pt x="9" y="20"/>
                    <a:pt x="9" y="20"/>
                    <a:pt x="9" y="20"/>
                  </a:cubicBezTo>
                  <a:cubicBezTo>
                    <a:pt x="8" y="18"/>
                    <a:pt x="8" y="18"/>
                    <a:pt x="8" y="18"/>
                  </a:cubicBezTo>
                  <a:cubicBezTo>
                    <a:pt x="4" y="18"/>
                    <a:pt x="4" y="18"/>
                    <a:pt x="4" y="18"/>
                  </a:cubicBezTo>
                  <a:cubicBezTo>
                    <a:pt x="4" y="16"/>
                    <a:pt x="4" y="16"/>
                    <a:pt x="4" y="16"/>
                  </a:cubicBezTo>
                  <a:cubicBezTo>
                    <a:pt x="3" y="16"/>
                    <a:pt x="3" y="16"/>
                    <a:pt x="3" y="16"/>
                  </a:cubicBezTo>
                  <a:cubicBezTo>
                    <a:pt x="3" y="17"/>
                    <a:pt x="3" y="17"/>
                    <a:pt x="3" y="17"/>
                  </a:cubicBezTo>
                  <a:cubicBezTo>
                    <a:pt x="3" y="17"/>
                    <a:pt x="3" y="20"/>
                    <a:pt x="3" y="20"/>
                  </a:cubicBezTo>
                  <a:cubicBezTo>
                    <a:pt x="3" y="21"/>
                    <a:pt x="3" y="23"/>
                    <a:pt x="3" y="23"/>
                  </a:cubicBezTo>
                  <a:cubicBezTo>
                    <a:pt x="2" y="24"/>
                    <a:pt x="2" y="25"/>
                    <a:pt x="2" y="25"/>
                  </a:cubicBezTo>
                  <a:cubicBezTo>
                    <a:pt x="0" y="27"/>
                    <a:pt x="0" y="27"/>
                    <a:pt x="0" y="27"/>
                  </a:cubicBezTo>
                  <a:cubicBezTo>
                    <a:pt x="0" y="27"/>
                    <a:pt x="1" y="30"/>
                    <a:pt x="1" y="30"/>
                  </a:cubicBezTo>
                  <a:cubicBezTo>
                    <a:pt x="1" y="30"/>
                    <a:pt x="4" y="30"/>
                    <a:pt x="4" y="31"/>
                  </a:cubicBezTo>
                  <a:cubicBezTo>
                    <a:pt x="4" y="31"/>
                    <a:pt x="3" y="34"/>
                    <a:pt x="3" y="34"/>
                  </a:cubicBezTo>
                  <a:cubicBezTo>
                    <a:pt x="3" y="34"/>
                    <a:pt x="4" y="38"/>
                    <a:pt x="4" y="38"/>
                  </a:cubicBezTo>
                  <a:cubicBezTo>
                    <a:pt x="4" y="38"/>
                    <a:pt x="5" y="42"/>
                    <a:pt x="5" y="42"/>
                  </a:cubicBezTo>
                  <a:cubicBezTo>
                    <a:pt x="6" y="43"/>
                    <a:pt x="6" y="43"/>
                    <a:pt x="6" y="43"/>
                  </a:cubicBezTo>
                  <a:cubicBezTo>
                    <a:pt x="9" y="44"/>
                    <a:pt x="9" y="44"/>
                    <a:pt x="9" y="44"/>
                  </a:cubicBezTo>
                  <a:cubicBezTo>
                    <a:pt x="9" y="44"/>
                    <a:pt x="11" y="47"/>
                    <a:pt x="11" y="47"/>
                  </a:cubicBezTo>
                  <a:cubicBezTo>
                    <a:pt x="11" y="48"/>
                    <a:pt x="10" y="50"/>
                    <a:pt x="9" y="50"/>
                  </a:cubicBezTo>
                  <a:cubicBezTo>
                    <a:pt x="9" y="51"/>
                    <a:pt x="8" y="52"/>
                    <a:pt x="8" y="52"/>
                  </a:cubicBezTo>
                  <a:cubicBezTo>
                    <a:pt x="8" y="52"/>
                    <a:pt x="7" y="54"/>
                    <a:pt x="8" y="54"/>
                  </a:cubicBezTo>
                  <a:cubicBezTo>
                    <a:pt x="8" y="54"/>
                    <a:pt x="8" y="54"/>
                    <a:pt x="9" y="55"/>
                  </a:cubicBezTo>
                  <a:cubicBezTo>
                    <a:pt x="9" y="54"/>
                    <a:pt x="9" y="54"/>
                    <a:pt x="9" y="54"/>
                  </a:cubicBezTo>
                  <a:cubicBezTo>
                    <a:pt x="9" y="54"/>
                    <a:pt x="9" y="54"/>
                    <a:pt x="9" y="55"/>
                  </a:cubicBezTo>
                  <a:cubicBezTo>
                    <a:pt x="9" y="55"/>
                    <a:pt x="11" y="55"/>
                    <a:pt x="11" y="55"/>
                  </a:cubicBezTo>
                  <a:cubicBezTo>
                    <a:pt x="11" y="55"/>
                    <a:pt x="14" y="56"/>
                    <a:pt x="15" y="56"/>
                  </a:cubicBezTo>
                  <a:cubicBezTo>
                    <a:pt x="16" y="56"/>
                    <a:pt x="20" y="56"/>
                    <a:pt x="21" y="56"/>
                  </a:cubicBezTo>
                  <a:cubicBezTo>
                    <a:pt x="21" y="56"/>
                    <a:pt x="25" y="56"/>
                    <a:pt x="26" y="56"/>
                  </a:cubicBezTo>
                  <a:cubicBezTo>
                    <a:pt x="27" y="56"/>
                    <a:pt x="29" y="55"/>
                    <a:pt x="30" y="55"/>
                  </a:cubicBezTo>
                  <a:cubicBezTo>
                    <a:pt x="31" y="56"/>
                    <a:pt x="34" y="54"/>
                    <a:pt x="34" y="54"/>
                  </a:cubicBezTo>
                  <a:cubicBezTo>
                    <a:pt x="36" y="52"/>
                    <a:pt x="36" y="52"/>
                    <a:pt x="36" y="52"/>
                  </a:cubicBezTo>
                  <a:cubicBezTo>
                    <a:pt x="35" y="47"/>
                    <a:pt x="35" y="47"/>
                    <a:pt x="35" y="47"/>
                  </a:cubicBezTo>
                  <a:cubicBezTo>
                    <a:pt x="35" y="47"/>
                    <a:pt x="38" y="45"/>
                    <a:pt x="39" y="45"/>
                  </a:cubicBezTo>
                  <a:cubicBezTo>
                    <a:pt x="39" y="45"/>
                    <a:pt x="43" y="44"/>
                    <a:pt x="43" y="44"/>
                  </a:cubicBezTo>
                  <a:cubicBezTo>
                    <a:pt x="44" y="42"/>
                    <a:pt x="44" y="42"/>
                    <a:pt x="44" y="42"/>
                  </a:cubicBezTo>
                  <a:cubicBezTo>
                    <a:pt x="46" y="41"/>
                    <a:pt x="46" y="41"/>
                    <a:pt x="46" y="41"/>
                  </a:cubicBezTo>
                  <a:cubicBezTo>
                    <a:pt x="47" y="43"/>
                    <a:pt x="47" y="43"/>
                    <a:pt x="47" y="43"/>
                  </a:cubicBezTo>
                  <a:cubicBezTo>
                    <a:pt x="49" y="43"/>
                    <a:pt x="49" y="43"/>
                    <a:pt x="49" y="43"/>
                  </a:cubicBezTo>
                  <a:cubicBezTo>
                    <a:pt x="49" y="40"/>
                    <a:pt x="49" y="40"/>
                    <a:pt x="49" y="40"/>
                  </a:cubicBezTo>
                  <a:cubicBezTo>
                    <a:pt x="49" y="34"/>
                    <a:pt x="49" y="34"/>
                    <a:pt x="49" y="34"/>
                  </a:cubicBezTo>
                  <a:cubicBezTo>
                    <a:pt x="51" y="33"/>
                    <a:pt x="51" y="33"/>
                    <a:pt x="51" y="33"/>
                  </a:cubicBezTo>
                  <a:cubicBezTo>
                    <a:pt x="52" y="33"/>
                    <a:pt x="52" y="33"/>
                    <a:pt x="52" y="33"/>
                  </a:cubicBezTo>
                  <a:cubicBezTo>
                    <a:pt x="53" y="31"/>
                    <a:pt x="53" y="31"/>
                    <a:pt x="53" y="31"/>
                  </a:cubicBezTo>
                  <a:cubicBezTo>
                    <a:pt x="52" y="30"/>
                    <a:pt x="52" y="30"/>
                    <a:pt x="52" y="30"/>
                  </a:cubicBezTo>
                  <a:cubicBezTo>
                    <a:pt x="52" y="30"/>
                    <a:pt x="52" y="30"/>
                    <a:pt x="52" y="30"/>
                  </a:cubicBezTo>
                  <a:cubicBezTo>
                    <a:pt x="51" y="30"/>
                    <a:pt x="51" y="30"/>
                    <a:pt x="51" y="30"/>
                  </a:cubicBezTo>
                  <a:cubicBezTo>
                    <a:pt x="50" y="28"/>
                    <a:pt x="50" y="28"/>
                    <a:pt x="50" y="28"/>
                  </a:cubicBezTo>
                  <a:cubicBezTo>
                    <a:pt x="51" y="27"/>
                    <a:pt x="51" y="27"/>
                    <a:pt x="51" y="27"/>
                  </a:cubicBezTo>
                  <a:cubicBezTo>
                    <a:pt x="54" y="28"/>
                    <a:pt x="54" y="28"/>
                    <a:pt x="54" y="28"/>
                  </a:cubicBezTo>
                  <a:cubicBezTo>
                    <a:pt x="57" y="27"/>
                    <a:pt x="57" y="27"/>
                    <a:pt x="57" y="27"/>
                  </a:cubicBezTo>
                  <a:cubicBezTo>
                    <a:pt x="56" y="26"/>
                    <a:pt x="56" y="26"/>
                    <a:pt x="56" y="26"/>
                  </a:cubicBezTo>
                  <a:cubicBezTo>
                    <a:pt x="55" y="26"/>
                    <a:pt x="55" y="26"/>
                    <a:pt x="55" y="26"/>
                  </a:cubicBezTo>
                  <a:cubicBezTo>
                    <a:pt x="55" y="22"/>
                    <a:pt x="55" y="22"/>
                    <a:pt x="55" y="22"/>
                  </a:cubicBezTo>
                  <a:cubicBezTo>
                    <a:pt x="56" y="22"/>
                    <a:pt x="56" y="22"/>
                    <a:pt x="56" y="22"/>
                  </a:cubicBezTo>
                  <a:cubicBezTo>
                    <a:pt x="57" y="21"/>
                    <a:pt x="57" y="21"/>
                    <a:pt x="57" y="21"/>
                  </a:cubicBezTo>
                  <a:cubicBezTo>
                    <a:pt x="57" y="19"/>
                    <a:pt x="57" y="19"/>
                    <a:pt x="57" y="19"/>
                  </a:cubicBezTo>
                  <a:cubicBezTo>
                    <a:pt x="57" y="17"/>
                    <a:pt x="57" y="17"/>
                    <a:pt x="57" y="17"/>
                  </a:cubicBezTo>
                  <a:cubicBezTo>
                    <a:pt x="56" y="17"/>
                    <a:pt x="56" y="17"/>
                    <a:pt x="56" y="17"/>
                  </a:cubicBezTo>
                  <a:cubicBezTo>
                    <a:pt x="55" y="16"/>
                    <a:pt x="55" y="16"/>
                    <a:pt x="55" y="16"/>
                  </a:cubicBezTo>
                  <a:cubicBezTo>
                    <a:pt x="53" y="15"/>
                    <a:pt x="53" y="15"/>
                    <a:pt x="53" y="15"/>
                  </a:cubicBezTo>
                  <a:cubicBezTo>
                    <a:pt x="54" y="14"/>
                    <a:pt x="54" y="14"/>
                    <a:pt x="54" y="14"/>
                  </a:cubicBezTo>
                  <a:cubicBezTo>
                    <a:pt x="55" y="13"/>
                    <a:pt x="55" y="13"/>
                    <a:pt x="55" y="13"/>
                  </a:cubicBezTo>
                  <a:cubicBezTo>
                    <a:pt x="57" y="12"/>
                    <a:pt x="57" y="12"/>
                    <a:pt x="57" y="12"/>
                  </a:cubicBezTo>
                  <a:cubicBezTo>
                    <a:pt x="57" y="12"/>
                    <a:pt x="57" y="11"/>
                    <a:pt x="57" y="10"/>
                  </a:cubicBezTo>
                  <a:cubicBezTo>
                    <a:pt x="56" y="9"/>
                    <a:pt x="56" y="9"/>
                    <a:pt x="56" y="9"/>
                  </a:cubicBezTo>
                  <a:lnTo>
                    <a:pt x="55" y="1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7" name="Freeform 144"/>
            <p:cNvSpPr>
              <a:spLocks/>
            </p:cNvSpPr>
            <p:nvPr/>
          </p:nvSpPr>
          <p:spPr bwMode="auto">
            <a:xfrm>
              <a:off x="8243541" y="2756049"/>
              <a:ext cx="217488" cy="300038"/>
            </a:xfrm>
            <a:custGeom>
              <a:avLst/>
              <a:gdLst>
                <a:gd name="T0" fmla="*/ 46 w 48"/>
                <a:gd name="T1" fmla="*/ 58 h 66"/>
                <a:gd name="T2" fmla="*/ 44 w 48"/>
                <a:gd name="T3" fmla="*/ 51 h 66"/>
                <a:gd name="T4" fmla="*/ 41 w 48"/>
                <a:gd name="T5" fmla="*/ 47 h 66"/>
                <a:gd name="T6" fmla="*/ 38 w 48"/>
                <a:gd name="T7" fmla="*/ 44 h 66"/>
                <a:gd name="T8" fmla="*/ 40 w 48"/>
                <a:gd name="T9" fmla="*/ 40 h 66"/>
                <a:gd name="T10" fmla="*/ 46 w 48"/>
                <a:gd name="T11" fmla="*/ 36 h 66"/>
                <a:gd name="T12" fmla="*/ 42 w 48"/>
                <a:gd name="T13" fmla="*/ 31 h 66"/>
                <a:gd name="T14" fmla="*/ 43 w 48"/>
                <a:gd name="T15" fmla="*/ 30 h 66"/>
                <a:gd name="T16" fmla="*/ 35 w 48"/>
                <a:gd name="T17" fmla="*/ 32 h 66"/>
                <a:gd name="T18" fmla="*/ 35 w 48"/>
                <a:gd name="T19" fmla="*/ 29 h 66"/>
                <a:gd name="T20" fmla="*/ 29 w 48"/>
                <a:gd name="T21" fmla="*/ 25 h 66"/>
                <a:gd name="T22" fmla="*/ 21 w 48"/>
                <a:gd name="T23" fmla="*/ 18 h 66"/>
                <a:gd name="T24" fmla="*/ 24 w 48"/>
                <a:gd name="T25" fmla="*/ 16 h 66"/>
                <a:gd name="T26" fmla="*/ 25 w 48"/>
                <a:gd name="T27" fmla="*/ 15 h 66"/>
                <a:gd name="T28" fmla="*/ 27 w 48"/>
                <a:gd name="T29" fmla="*/ 11 h 66"/>
                <a:gd name="T30" fmla="*/ 32 w 48"/>
                <a:gd name="T31" fmla="*/ 8 h 66"/>
                <a:gd name="T32" fmla="*/ 28 w 48"/>
                <a:gd name="T33" fmla="*/ 1 h 66"/>
                <a:gd name="T34" fmla="*/ 20 w 48"/>
                <a:gd name="T35" fmla="*/ 1 h 66"/>
                <a:gd name="T36" fmla="*/ 13 w 48"/>
                <a:gd name="T37" fmla="*/ 4 h 66"/>
                <a:gd name="T38" fmla="*/ 11 w 48"/>
                <a:gd name="T39" fmla="*/ 5 h 66"/>
                <a:gd name="T40" fmla="*/ 5 w 48"/>
                <a:gd name="T41" fmla="*/ 12 h 66"/>
                <a:gd name="T42" fmla="*/ 2 w 48"/>
                <a:gd name="T43" fmla="*/ 17 h 66"/>
                <a:gd name="T44" fmla="*/ 7 w 48"/>
                <a:gd name="T45" fmla="*/ 23 h 66"/>
                <a:gd name="T46" fmla="*/ 13 w 48"/>
                <a:gd name="T47" fmla="*/ 31 h 66"/>
                <a:gd name="T48" fmla="*/ 19 w 48"/>
                <a:gd name="T49" fmla="*/ 37 h 66"/>
                <a:gd name="T50" fmla="*/ 25 w 48"/>
                <a:gd name="T51" fmla="*/ 41 h 66"/>
                <a:gd name="T52" fmla="*/ 21 w 48"/>
                <a:gd name="T53" fmla="*/ 43 h 66"/>
                <a:gd name="T54" fmla="*/ 21 w 48"/>
                <a:gd name="T55" fmla="*/ 49 h 66"/>
                <a:gd name="T56" fmla="*/ 20 w 48"/>
                <a:gd name="T57" fmla="*/ 54 h 66"/>
                <a:gd name="T58" fmla="*/ 19 w 48"/>
                <a:gd name="T59" fmla="*/ 56 h 66"/>
                <a:gd name="T60" fmla="*/ 26 w 48"/>
                <a:gd name="T61" fmla="*/ 61 h 66"/>
                <a:gd name="T62" fmla="*/ 33 w 48"/>
                <a:gd name="T63" fmla="*/ 66 h 66"/>
                <a:gd name="T64" fmla="*/ 44 w 48"/>
                <a:gd name="T65" fmla="*/ 65 h 66"/>
                <a:gd name="T66" fmla="*/ 48 w 48"/>
                <a:gd name="T6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47" y="61"/>
                  </a:moveTo>
                  <a:cubicBezTo>
                    <a:pt x="46" y="59"/>
                    <a:pt x="47" y="59"/>
                    <a:pt x="46" y="58"/>
                  </a:cubicBezTo>
                  <a:cubicBezTo>
                    <a:pt x="46" y="57"/>
                    <a:pt x="46" y="55"/>
                    <a:pt x="46" y="54"/>
                  </a:cubicBezTo>
                  <a:cubicBezTo>
                    <a:pt x="46" y="54"/>
                    <a:pt x="46" y="52"/>
                    <a:pt x="44" y="51"/>
                  </a:cubicBezTo>
                  <a:cubicBezTo>
                    <a:pt x="43" y="50"/>
                    <a:pt x="43" y="49"/>
                    <a:pt x="42" y="49"/>
                  </a:cubicBezTo>
                  <a:cubicBezTo>
                    <a:pt x="40" y="49"/>
                    <a:pt x="40" y="47"/>
                    <a:pt x="41" y="47"/>
                  </a:cubicBezTo>
                  <a:cubicBezTo>
                    <a:pt x="42" y="47"/>
                    <a:pt x="42" y="46"/>
                    <a:pt x="41" y="45"/>
                  </a:cubicBezTo>
                  <a:cubicBezTo>
                    <a:pt x="41" y="44"/>
                    <a:pt x="39" y="46"/>
                    <a:pt x="38" y="44"/>
                  </a:cubicBezTo>
                  <a:cubicBezTo>
                    <a:pt x="37" y="43"/>
                    <a:pt x="38" y="42"/>
                    <a:pt x="38" y="40"/>
                  </a:cubicBezTo>
                  <a:cubicBezTo>
                    <a:pt x="38" y="38"/>
                    <a:pt x="39" y="40"/>
                    <a:pt x="40" y="40"/>
                  </a:cubicBezTo>
                  <a:cubicBezTo>
                    <a:pt x="40" y="40"/>
                    <a:pt x="43" y="40"/>
                    <a:pt x="44" y="39"/>
                  </a:cubicBezTo>
                  <a:cubicBezTo>
                    <a:pt x="46" y="38"/>
                    <a:pt x="47" y="37"/>
                    <a:pt x="46" y="36"/>
                  </a:cubicBezTo>
                  <a:cubicBezTo>
                    <a:pt x="45" y="35"/>
                    <a:pt x="42" y="34"/>
                    <a:pt x="40" y="33"/>
                  </a:cubicBezTo>
                  <a:cubicBezTo>
                    <a:pt x="39" y="32"/>
                    <a:pt x="42" y="31"/>
                    <a:pt x="42" y="31"/>
                  </a:cubicBezTo>
                  <a:cubicBezTo>
                    <a:pt x="43" y="31"/>
                    <a:pt x="45" y="31"/>
                    <a:pt x="45" y="31"/>
                  </a:cubicBezTo>
                  <a:cubicBezTo>
                    <a:pt x="45" y="31"/>
                    <a:pt x="44" y="30"/>
                    <a:pt x="43" y="30"/>
                  </a:cubicBezTo>
                  <a:cubicBezTo>
                    <a:pt x="42" y="29"/>
                    <a:pt x="39" y="30"/>
                    <a:pt x="38" y="30"/>
                  </a:cubicBezTo>
                  <a:cubicBezTo>
                    <a:pt x="37" y="30"/>
                    <a:pt x="36" y="32"/>
                    <a:pt x="35" y="32"/>
                  </a:cubicBezTo>
                  <a:cubicBezTo>
                    <a:pt x="34" y="32"/>
                    <a:pt x="34" y="33"/>
                    <a:pt x="34" y="33"/>
                  </a:cubicBezTo>
                  <a:cubicBezTo>
                    <a:pt x="33" y="32"/>
                    <a:pt x="34" y="30"/>
                    <a:pt x="35" y="29"/>
                  </a:cubicBezTo>
                  <a:cubicBezTo>
                    <a:pt x="35" y="28"/>
                    <a:pt x="34" y="27"/>
                    <a:pt x="33" y="27"/>
                  </a:cubicBezTo>
                  <a:cubicBezTo>
                    <a:pt x="32" y="27"/>
                    <a:pt x="31" y="27"/>
                    <a:pt x="29" y="25"/>
                  </a:cubicBezTo>
                  <a:cubicBezTo>
                    <a:pt x="27" y="24"/>
                    <a:pt x="26" y="23"/>
                    <a:pt x="24" y="21"/>
                  </a:cubicBezTo>
                  <a:cubicBezTo>
                    <a:pt x="22" y="19"/>
                    <a:pt x="23" y="20"/>
                    <a:pt x="21" y="18"/>
                  </a:cubicBezTo>
                  <a:cubicBezTo>
                    <a:pt x="19" y="17"/>
                    <a:pt x="20" y="16"/>
                    <a:pt x="20" y="15"/>
                  </a:cubicBezTo>
                  <a:cubicBezTo>
                    <a:pt x="19" y="15"/>
                    <a:pt x="23" y="16"/>
                    <a:pt x="24" y="16"/>
                  </a:cubicBezTo>
                  <a:cubicBezTo>
                    <a:pt x="24" y="17"/>
                    <a:pt x="26" y="16"/>
                    <a:pt x="26" y="16"/>
                  </a:cubicBezTo>
                  <a:cubicBezTo>
                    <a:pt x="26" y="16"/>
                    <a:pt x="26" y="15"/>
                    <a:pt x="25" y="15"/>
                  </a:cubicBezTo>
                  <a:cubicBezTo>
                    <a:pt x="23" y="14"/>
                    <a:pt x="24" y="13"/>
                    <a:pt x="23" y="12"/>
                  </a:cubicBezTo>
                  <a:cubicBezTo>
                    <a:pt x="23" y="12"/>
                    <a:pt x="26" y="11"/>
                    <a:pt x="27" y="11"/>
                  </a:cubicBezTo>
                  <a:cubicBezTo>
                    <a:pt x="28" y="11"/>
                    <a:pt x="31" y="11"/>
                    <a:pt x="32" y="11"/>
                  </a:cubicBezTo>
                  <a:cubicBezTo>
                    <a:pt x="32" y="11"/>
                    <a:pt x="32" y="9"/>
                    <a:pt x="32" y="8"/>
                  </a:cubicBezTo>
                  <a:cubicBezTo>
                    <a:pt x="32" y="7"/>
                    <a:pt x="33" y="6"/>
                    <a:pt x="33" y="4"/>
                  </a:cubicBezTo>
                  <a:cubicBezTo>
                    <a:pt x="32" y="3"/>
                    <a:pt x="31" y="1"/>
                    <a:pt x="28" y="1"/>
                  </a:cubicBezTo>
                  <a:cubicBezTo>
                    <a:pt x="26" y="1"/>
                    <a:pt x="25" y="1"/>
                    <a:pt x="24" y="1"/>
                  </a:cubicBezTo>
                  <a:cubicBezTo>
                    <a:pt x="22" y="0"/>
                    <a:pt x="21" y="1"/>
                    <a:pt x="20" y="1"/>
                  </a:cubicBezTo>
                  <a:cubicBezTo>
                    <a:pt x="19" y="1"/>
                    <a:pt x="17" y="3"/>
                    <a:pt x="17" y="3"/>
                  </a:cubicBezTo>
                  <a:cubicBezTo>
                    <a:pt x="16" y="4"/>
                    <a:pt x="14" y="4"/>
                    <a:pt x="13" y="4"/>
                  </a:cubicBezTo>
                  <a:cubicBezTo>
                    <a:pt x="11" y="4"/>
                    <a:pt x="10" y="5"/>
                    <a:pt x="10" y="5"/>
                  </a:cubicBezTo>
                  <a:cubicBezTo>
                    <a:pt x="11" y="5"/>
                    <a:pt x="11" y="5"/>
                    <a:pt x="11" y="5"/>
                  </a:cubicBezTo>
                  <a:cubicBezTo>
                    <a:pt x="11" y="5"/>
                    <a:pt x="10" y="8"/>
                    <a:pt x="8" y="8"/>
                  </a:cubicBezTo>
                  <a:cubicBezTo>
                    <a:pt x="6" y="9"/>
                    <a:pt x="4" y="10"/>
                    <a:pt x="5" y="12"/>
                  </a:cubicBezTo>
                  <a:cubicBezTo>
                    <a:pt x="5" y="13"/>
                    <a:pt x="5" y="13"/>
                    <a:pt x="4" y="14"/>
                  </a:cubicBezTo>
                  <a:cubicBezTo>
                    <a:pt x="3" y="15"/>
                    <a:pt x="2" y="16"/>
                    <a:pt x="2" y="17"/>
                  </a:cubicBezTo>
                  <a:cubicBezTo>
                    <a:pt x="1" y="17"/>
                    <a:pt x="0" y="16"/>
                    <a:pt x="3" y="18"/>
                  </a:cubicBezTo>
                  <a:cubicBezTo>
                    <a:pt x="6" y="20"/>
                    <a:pt x="7" y="22"/>
                    <a:pt x="7" y="23"/>
                  </a:cubicBezTo>
                  <a:cubicBezTo>
                    <a:pt x="7" y="23"/>
                    <a:pt x="7" y="25"/>
                    <a:pt x="9" y="28"/>
                  </a:cubicBezTo>
                  <a:cubicBezTo>
                    <a:pt x="11" y="30"/>
                    <a:pt x="12" y="30"/>
                    <a:pt x="13" y="31"/>
                  </a:cubicBezTo>
                  <a:cubicBezTo>
                    <a:pt x="15" y="33"/>
                    <a:pt x="15" y="34"/>
                    <a:pt x="15" y="34"/>
                  </a:cubicBezTo>
                  <a:cubicBezTo>
                    <a:pt x="15" y="34"/>
                    <a:pt x="17" y="35"/>
                    <a:pt x="19" y="37"/>
                  </a:cubicBezTo>
                  <a:cubicBezTo>
                    <a:pt x="20" y="39"/>
                    <a:pt x="20" y="39"/>
                    <a:pt x="21" y="40"/>
                  </a:cubicBezTo>
                  <a:cubicBezTo>
                    <a:pt x="21" y="41"/>
                    <a:pt x="25" y="41"/>
                    <a:pt x="25" y="41"/>
                  </a:cubicBezTo>
                  <a:cubicBezTo>
                    <a:pt x="24" y="43"/>
                    <a:pt x="24" y="43"/>
                    <a:pt x="24" y="43"/>
                  </a:cubicBezTo>
                  <a:cubicBezTo>
                    <a:pt x="21" y="43"/>
                    <a:pt x="21" y="43"/>
                    <a:pt x="21" y="43"/>
                  </a:cubicBezTo>
                  <a:cubicBezTo>
                    <a:pt x="21" y="46"/>
                    <a:pt x="21" y="46"/>
                    <a:pt x="21" y="46"/>
                  </a:cubicBezTo>
                  <a:cubicBezTo>
                    <a:pt x="21" y="49"/>
                    <a:pt x="21" y="49"/>
                    <a:pt x="21" y="49"/>
                  </a:cubicBezTo>
                  <a:cubicBezTo>
                    <a:pt x="20" y="51"/>
                    <a:pt x="20" y="51"/>
                    <a:pt x="20" y="51"/>
                  </a:cubicBezTo>
                  <a:cubicBezTo>
                    <a:pt x="20" y="54"/>
                    <a:pt x="20" y="54"/>
                    <a:pt x="20" y="54"/>
                  </a:cubicBezTo>
                  <a:cubicBezTo>
                    <a:pt x="18" y="55"/>
                    <a:pt x="18" y="55"/>
                    <a:pt x="18" y="55"/>
                  </a:cubicBezTo>
                  <a:cubicBezTo>
                    <a:pt x="19" y="56"/>
                    <a:pt x="19" y="56"/>
                    <a:pt x="19" y="56"/>
                  </a:cubicBezTo>
                  <a:cubicBezTo>
                    <a:pt x="19" y="56"/>
                    <a:pt x="22" y="60"/>
                    <a:pt x="22" y="60"/>
                  </a:cubicBezTo>
                  <a:cubicBezTo>
                    <a:pt x="22" y="60"/>
                    <a:pt x="26" y="61"/>
                    <a:pt x="26" y="61"/>
                  </a:cubicBezTo>
                  <a:cubicBezTo>
                    <a:pt x="26" y="61"/>
                    <a:pt x="28" y="63"/>
                    <a:pt x="28" y="63"/>
                  </a:cubicBezTo>
                  <a:cubicBezTo>
                    <a:pt x="29" y="63"/>
                    <a:pt x="32" y="66"/>
                    <a:pt x="33" y="66"/>
                  </a:cubicBezTo>
                  <a:cubicBezTo>
                    <a:pt x="33" y="66"/>
                    <a:pt x="38" y="66"/>
                    <a:pt x="38" y="66"/>
                  </a:cubicBezTo>
                  <a:cubicBezTo>
                    <a:pt x="38" y="66"/>
                    <a:pt x="43" y="65"/>
                    <a:pt x="44" y="65"/>
                  </a:cubicBezTo>
                  <a:cubicBezTo>
                    <a:pt x="44" y="65"/>
                    <a:pt x="48" y="65"/>
                    <a:pt x="48" y="65"/>
                  </a:cubicBezTo>
                  <a:cubicBezTo>
                    <a:pt x="48" y="62"/>
                    <a:pt x="48" y="62"/>
                    <a:pt x="48" y="62"/>
                  </a:cubicBezTo>
                  <a:cubicBezTo>
                    <a:pt x="48" y="62"/>
                    <a:pt x="47" y="62"/>
                    <a:pt x="47" y="6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8" name="Freeform 145"/>
            <p:cNvSpPr>
              <a:spLocks/>
            </p:cNvSpPr>
            <p:nvPr/>
          </p:nvSpPr>
          <p:spPr bwMode="auto">
            <a:xfrm>
              <a:off x="9129366" y="3229124"/>
              <a:ext cx="436563" cy="250825"/>
            </a:xfrm>
            <a:custGeom>
              <a:avLst/>
              <a:gdLst>
                <a:gd name="T0" fmla="*/ 88 w 96"/>
                <a:gd name="T1" fmla="*/ 15 h 55"/>
                <a:gd name="T2" fmla="*/ 88 w 96"/>
                <a:gd name="T3" fmla="*/ 12 h 55"/>
                <a:gd name="T4" fmla="*/ 89 w 96"/>
                <a:gd name="T5" fmla="*/ 10 h 55"/>
                <a:gd name="T6" fmla="*/ 86 w 96"/>
                <a:gd name="T7" fmla="*/ 9 h 55"/>
                <a:gd name="T8" fmla="*/ 84 w 96"/>
                <a:gd name="T9" fmla="*/ 7 h 55"/>
                <a:gd name="T10" fmla="*/ 83 w 96"/>
                <a:gd name="T11" fmla="*/ 8 h 55"/>
                <a:gd name="T12" fmla="*/ 81 w 96"/>
                <a:gd name="T13" fmla="*/ 10 h 55"/>
                <a:gd name="T14" fmla="*/ 79 w 96"/>
                <a:gd name="T15" fmla="*/ 8 h 55"/>
                <a:gd name="T16" fmla="*/ 77 w 96"/>
                <a:gd name="T17" fmla="*/ 9 h 55"/>
                <a:gd name="T18" fmla="*/ 76 w 96"/>
                <a:gd name="T19" fmla="*/ 11 h 55"/>
                <a:gd name="T20" fmla="*/ 74 w 96"/>
                <a:gd name="T21" fmla="*/ 12 h 55"/>
                <a:gd name="T22" fmla="*/ 71 w 96"/>
                <a:gd name="T23" fmla="*/ 13 h 55"/>
                <a:gd name="T24" fmla="*/ 70 w 96"/>
                <a:gd name="T25" fmla="*/ 15 h 55"/>
                <a:gd name="T26" fmla="*/ 69 w 96"/>
                <a:gd name="T27" fmla="*/ 17 h 55"/>
                <a:gd name="T28" fmla="*/ 64 w 96"/>
                <a:gd name="T29" fmla="*/ 17 h 55"/>
                <a:gd name="T30" fmla="*/ 57 w 96"/>
                <a:gd name="T31" fmla="*/ 16 h 55"/>
                <a:gd name="T32" fmla="*/ 56 w 96"/>
                <a:gd name="T33" fmla="*/ 15 h 55"/>
                <a:gd name="T34" fmla="*/ 54 w 96"/>
                <a:gd name="T35" fmla="*/ 13 h 55"/>
                <a:gd name="T36" fmla="*/ 52 w 96"/>
                <a:gd name="T37" fmla="*/ 15 h 55"/>
                <a:gd name="T38" fmla="*/ 51 w 96"/>
                <a:gd name="T39" fmla="*/ 17 h 55"/>
                <a:gd name="T40" fmla="*/ 49 w 96"/>
                <a:gd name="T41" fmla="*/ 18 h 55"/>
                <a:gd name="T42" fmla="*/ 45 w 96"/>
                <a:gd name="T43" fmla="*/ 16 h 55"/>
                <a:gd name="T44" fmla="*/ 43 w 96"/>
                <a:gd name="T45" fmla="*/ 18 h 55"/>
                <a:gd name="T46" fmla="*/ 38 w 96"/>
                <a:gd name="T47" fmla="*/ 17 h 55"/>
                <a:gd name="T48" fmla="*/ 33 w 96"/>
                <a:gd name="T49" fmla="*/ 16 h 55"/>
                <a:gd name="T50" fmla="*/ 22 w 96"/>
                <a:gd name="T51" fmla="*/ 11 h 55"/>
                <a:gd name="T52" fmla="*/ 17 w 96"/>
                <a:gd name="T53" fmla="*/ 7 h 55"/>
                <a:gd name="T54" fmla="*/ 6 w 96"/>
                <a:gd name="T55" fmla="*/ 2 h 55"/>
                <a:gd name="T56" fmla="*/ 1 w 96"/>
                <a:gd name="T57" fmla="*/ 5 h 55"/>
                <a:gd name="T58" fmla="*/ 1 w 96"/>
                <a:gd name="T59" fmla="*/ 12 h 55"/>
                <a:gd name="T60" fmla="*/ 13 w 96"/>
                <a:gd name="T61" fmla="*/ 19 h 55"/>
                <a:gd name="T62" fmla="*/ 26 w 96"/>
                <a:gd name="T63" fmla="*/ 21 h 55"/>
                <a:gd name="T64" fmla="*/ 37 w 96"/>
                <a:gd name="T65" fmla="*/ 27 h 55"/>
                <a:gd name="T66" fmla="*/ 47 w 96"/>
                <a:gd name="T67" fmla="*/ 26 h 55"/>
                <a:gd name="T68" fmla="*/ 47 w 96"/>
                <a:gd name="T69" fmla="*/ 26 h 55"/>
                <a:gd name="T70" fmla="*/ 56 w 96"/>
                <a:gd name="T71" fmla="*/ 32 h 55"/>
                <a:gd name="T72" fmla="*/ 71 w 96"/>
                <a:gd name="T73" fmla="*/ 37 h 55"/>
                <a:gd name="T74" fmla="*/ 66 w 96"/>
                <a:gd name="T75" fmla="*/ 47 h 55"/>
                <a:gd name="T76" fmla="*/ 73 w 96"/>
                <a:gd name="T77" fmla="*/ 44 h 55"/>
                <a:gd name="T78" fmla="*/ 75 w 96"/>
                <a:gd name="T79" fmla="*/ 55 h 55"/>
                <a:gd name="T80" fmla="*/ 77 w 96"/>
                <a:gd name="T81" fmla="*/ 53 h 55"/>
                <a:gd name="T82" fmla="*/ 78 w 96"/>
                <a:gd name="T83" fmla="*/ 47 h 55"/>
                <a:gd name="T84" fmla="*/ 81 w 96"/>
                <a:gd name="T85" fmla="*/ 44 h 55"/>
                <a:gd name="T86" fmla="*/ 83 w 96"/>
                <a:gd name="T87" fmla="*/ 35 h 55"/>
                <a:gd name="T88" fmla="*/ 85 w 96"/>
                <a:gd name="T89" fmla="*/ 28 h 55"/>
                <a:gd name="T90" fmla="*/ 90 w 96"/>
                <a:gd name="T91" fmla="*/ 22 h 55"/>
                <a:gd name="T92" fmla="*/ 92 w 96"/>
                <a:gd name="T93" fmla="*/ 20 h 55"/>
                <a:gd name="T94" fmla="*/ 94 w 96"/>
                <a:gd name="T95" fmla="*/ 14 h 55"/>
                <a:gd name="T96" fmla="*/ 92 w 96"/>
                <a:gd name="T9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55">
                  <a:moveTo>
                    <a:pt x="92" y="15"/>
                  </a:moveTo>
                  <a:cubicBezTo>
                    <a:pt x="88" y="15"/>
                    <a:pt x="88" y="15"/>
                    <a:pt x="88" y="15"/>
                  </a:cubicBezTo>
                  <a:cubicBezTo>
                    <a:pt x="87" y="13"/>
                    <a:pt x="87" y="13"/>
                    <a:pt x="87" y="13"/>
                  </a:cubicBezTo>
                  <a:cubicBezTo>
                    <a:pt x="88" y="12"/>
                    <a:pt x="88" y="12"/>
                    <a:pt x="88" y="12"/>
                  </a:cubicBezTo>
                  <a:cubicBezTo>
                    <a:pt x="89" y="12"/>
                    <a:pt x="89" y="12"/>
                    <a:pt x="89" y="12"/>
                  </a:cubicBezTo>
                  <a:cubicBezTo>
                    <a:pt x="89" y="10"/>
                    <a:pt x="89" y="10"/>
                    <a:pt x="89" y="10"/>
                  </a:cubicBezTo>
                  <a:cubicBezTo>
                    <a:pt x="87" y="10"/>
                    <a:pt x="87" y="10"/>
                    <a:pt x="87" y="10"/>
                  </a:cubicBezTo>
                  <a:cubicBezTo>
                    <a:pt x="86" y="9"/>
                    <a:pt x="86" y="9"/>
                    <a:pt x="86" y="9"/>
                  </a:cubicBezTo>
                  <a:cubicBezTo>
                    <a:pt x="86" y="7"/>
                    <a:pt x="86" y="7"/>
                    <a:pt x="86" y="7"/>
                  </a:cubicBezTo>
                  <a:cubicBezTo>
                    <a:pt x="86" y="7"/>
                    <a:pt x="85" y="7"/>
                    <a:pt x="84" y="7"/>
                  </a:cubicBezTo>
                  <a:cubicBezTo>
                    <a:pt x="84" y="7"/>
                    <a:pt x="84" y="8"/>
                    <a:pt x="84" y="8"/>
                  </a:cubicBezTo>
                  <a:cubicBezTo>
                    <a:pt x="83" y="8"/>
                    <a:pt x="83" y="8"/>
                    <a:pt x="83" y="8"/>
                  </a:cubicBezTo>
                  <a:cubicBezTo>
                    <a:pt x="83" y="10"/>
                    <a:pt x="83" y="10"/>
                    <a:pt x="83" y="10"/>
                  </a:cubicBezTo>
                  <a:cubicBezTo>
                    <a:pt x="81" y="10"/>
                    <a:pt x="81" y="10"/>
                    <a:pt x="81" y="10"/>
                  </a:cubicBezTo>
                  <a:cubicBezTo>
                    <a:pt x="80" y="8"/>
                    <a:pt x="80" y="8"/>
                    <a:pt x="80" y="8"/>
                  </a:cubicBezTo>
                  <a:cubicBezTo>
                    <a:pt x="79" y="8"/>
                    <a:pt x="79" y="8"/>
                    <a:pt x="79" y="8"/>
                  </a:cubicBezTo>
                  <a:cubicBezTo>
                    <a:pt x="77" y="9"/>
                    <a:pt x="77" y="9"/>
                    <a:pt x="77" y="9"/>
                  </a:cubicBezTo>
                  <a:cubicBezTo>
                    <a:pt x="77" y="9"/>
                    <a:pt x="77" y="9"/>
                    <a:pt x="77" y="9"/>
                  </a:cubicBezTo>
                  <a:cubicBezTo>
                    <a:pt x="76" y="9"/>
                    <a:pt x="76" y="9"/>
                    <a:pt x="76" y="9"/>
                  </a:cubicBezTo>
                  <a:cubicBezTo>
                    <a:pt x="76" y="11"/>
                    <a:pt x="76" y="11"/>
                    <a:pt x="76" y="11"/>
                  </a:cubicBezTo>
                  <a:cubicBezTo>
                    <a:pt x="74" y="11"/>
                    <a:pt x="74" y="11"/>
                    <a:pt x="74" y="11"/>
                  </a:cubicBezTo>
                  <a:cubicBezTo>
                    <a:pt x="74" y="12"/>
                    <a:pt x="74" y="12"/>
                    <a:pt x="74" y="12"/>
                  </a:cubicBezTo>
                  <a:cubicBezTo>
                    <a:pt x="72" y="12"/>
                    <a:pt x="72" y="12"/>
                    <a:pt x="72" y="12"/>
                  </a:cubicBezTo>
                  <a:cubicBezTo>
                    <a:pt x="71" y="13"/>
                    <a:pt x="71" y="13"/>
                    <a:pt x="71" y="13"/>
                  </a:cubicBezTo>
                  <a:cubicBezTo>
                    <a:pt x="71" y="14"/>
                    <a:pt x="71" y="14"/>
                    <a:pt x="71" y="14"/>
                  </a:cubicBezTo>
                  <a:cubicBezTo>
                    <a:pt x="70" y="15"/>
                    <a:pt x="70" y="15"/>
                    <a:pt x="70" y="15"/>
                  </a:cubicBezTo>
                  <a:cubicBezTo>
                    <a:pt x="69" y="15"/>
                    <a:pt x="69" y="15"/>
                    <a:pt x="69" y="15"/>
                  </a:cubicBezTo>
                  <a:cubicBezTo>
                    <a:pt x="69" y="17"/>
                    <a:pt x="69" y="17"/>
                    <a:pt x="69" y="17"/>
                  </a:cubicBezTo>
                  <a:cubicBezTo>
                    <a:pt x="67" y="17"/>
                    <a:pt x="67" y="17"/>
                    <a:pt x="67" y="17"/>
                  </a:cubicBezTo>
                  <a:cubicBezTo>
                    <a:pt x="64" y="17"/>
                    <a:pt x="64" y="17"/>
                    <a:pt x="64" y="17"/>
                  </a:cubicBezTo>
                  <a:cubicBezTo>
                    <a:pt x="64" y="16"/>
                    <a:pt x="64" y="16"/>
                    <a:pt x="64" y="16"/>
                  </a:cubicBezTo>
                  <a:cubicBezTo>
                    <a:pt x="57" y="16"/>
                    <a:pt x="57" y="16"/>
                    <a:pt x="57" y="16"/>
                  </a:cubicBezTo>
                  <a:cubicBezTo>
                    <a:pt x="57" y="15"/>
                    <a:pt x="57" y="15"/>
                    <a:pt x="57" y="15"/>
                  </a:cubicBezTo>
                  <a:cubicBezTo>
                    <a:pt x="56" y="15"/>
                    <a:pt x="56" y="15"/>
                    <a:pt x="56" y="15"/>
                  </a:cubicBezTo>
                  <a:cubicBezTo>
                    <a:pt x="56" y="13"/>
                    <a:pt x="56" y="13"/>
                    <a:pt x="56" y="13"/>
                  </a:cubicBezTo>
                  <a:cubicBezTo>
                    <a:pt x="54" y="13"/>
                    <a:pt x="54" y="13"/>
                    <a:pt x="54" y="13"/>
                  </a:cubicBezTo>
                  <a:cubicBezTo>
                    <a:pt x="53" y="14"/>
                    <a:pt x="53" y="14"/>
                    <a:pt x="53" y="14"/>
                  </a:cubicBezTo>
                  <a:cubicBezTo>
                    <a:pt x="52" y="15"/>
                    <a:pt x="52" y="15"/>
                    <a:pt x="52" y="15"/>
                  </a:cubicBezTo>
                  <a:cubicBezTo>
                    <a:pt x="51" y="15"/>
                    <a:pt x="51" y="15"/>
                    <a:pt x="51" y="15"/>
                  </a:cubicBezTo>
                  <a:cubicBezTo>
                    <a:pt x="51" y="17"/>
                    <a:pt x="51" y="17"/>
                    <a:pt x="51" y="17"/>
                  </a:cubicBezTo>
                  <a:cubicBezTo>
                    <a:pt x="50" y="18"/>
                    <a:pt x="50" y="18"/>
                    <a:pt x="50" y="18"/>
                  </a:cubicBezTo>
                  <a:cubicBezTo>
                    <a:pt x="49" y="18"/>
                    <a:pt x="49" y="18"/>
                    <a:pt x="49" y="18"/>
                  </a:cubicBezTo>
                  <a:cubicBezTo>
                    <a:pt x="49" y="16"/>
                    <a:pt x="49" y="16"/>
                    <a:pt x="49" y="16"/>
                  </a:cubicBezTo>
                  <a:cubicBezTo>
                    <a:pt x="45" y="16"/>
                    <a:pt x="45" y="16"/>
                    <a:pt x="45" y="16"/>
                  </a:cubicBezTo>
                  <a:cubicBezTo>
                    <a:pt x="44" y="18"/>
                    <a:pt x="44" y="18"/>
                    <a:pt x="44" y="18"/>
                  </a:cubicBezTo>
                  <a:cubicBezTo>
                    <a:pt x="44" y="18"/>
                    <a:pt x="44" y="18"/>
                    <a:pt x="43" y="18"/>
                  </a:cubicBezTo>
                  <a:cubicBezTo>
                    <a:pt x="43" y="18"/>
                    <a:pt x="43" y="18"/>
                    <a:pt x="40" y="18"/>
                  </a:cubicBezTo>
                  <a:cubicBezTo>
                    <a:pt x="36" y="18"/>
                    <a:pt x="39" y="17"/>
                    <a:pt x="38" y="17"/>
                  </a:cubicBezTo>
                  <a:cubicBezTo>
                    <a:pt x="37" y="17"/>
                    <a:pt x="37" y="17"/>
                    <a:pt x="34" y="17"/>
                  </a:cubicBezTo>
                  <a:cubicBezTo>
                    <a:pt x="31" y="17"/>
                    <a:pt x="37" y="16"/>
                    <a:pt x="33" y="16"/>
                  </a:cubicBezTo>
                  <a:cubicBezTo>
                    <a:pt x="30" y="16"/>
                    <a:pt x="28" y="14"/>
                    <a:pt x="27" y="14"/>
                  </a:cubicBezTo>
                  <a:cubicBezTo>
                    <a:pt x="26" y="14"/>
                    <a:pt x="23" y="13"/>
                    <a:pt x="22" y="11"/>
                  </a:cubicBezTo>
                  <a:cubicBezTo>
                    <a:pt x="21" y="8"/>
                    <a:pt x="22" y="9"/>
                    <a:pt x="20" y="9"/>
                  </a:cubicBezTo>
                  <a:cubicBezTo>
                    <a:pt x="18" y="9"/>
                    <a:pt x="19" y="9"/>
                    <a:pt x="17" y="7"/>
                  </a:cubicBezTo>
                  <a:cubicBezTo>
                    <a:pt x="15" y="5"/>
                    <a:pt x="13" y="5"/>
                    <a:pt x="11" y="3"/>
                  </a:cubicBezTo>
                  <a:cubicBezTo>
                    <a:pt x="9" y="0"/>
                    <a:pt x="8" y="1"/>
                    <a:pt x="6" y="2"/>
                  </a:cubicBezTo>
                  <a:cubicBezTo>
                    <a:pt x="3" y="3"/>
                    <a:pt x="2" y="4"/>
                    <a:pt x="3" y="3"/>
                  </a:cubicBezTo>
                  <a:cubicBezTo>
                    <a:pt x="1" y="5"/>
                    <a:pt x="1" y="5"/>
                    <a:pt x="1" y="5"/>
                  </a:cubicBezTo>
                  <a:cubicBezTo>
                    <a:pt x="0" y="9"/>
                    <a:pt x="0" y="9"/>
                    <a:pt x="0" y="9"/>
                  </a:cubicBezTo>
                  <a:cubicBezTo>
                    <a:pt x="0" y="9"/>
                    <a:pt x="0" y="12"/>
                    <a:pt x="1" y="12"/>
                  </a:cubicBezTo>
                  <a:cubicBezTo>
                    <a:pt x="2" y="12"/>
                    <a:pt x="6" y="14"/>
                    <a:pt x="7" y="15"/>
                  </a:cubicBezTo>
                  <a:cubicBezTo>
                    <a:pt x="8" y="16"/>
                    <a:pt x="13" y="19"/>
                    <a:pt x="13" y="19"/>
                  </a:cubicBezTo>
                  <a:cubicBezTo>
                    <a:pt x="19" y="21"/>
                    <a:pt x="19" y="21"/>
                    <a:pt x="19" y="21"/>
                  </a:cubicBezTo>
                  <a:cubicBezTo>
                    <a:pt x="19" y="21"/>
                    <a:pt x="24" y="20"/>
                    <a:pt x="26" y="21"/>
                  </a:cubicBezTo>
                  <a:cubicBezTo>
                    <a:pt x="28" y="23"/>
                    <a:pt x="26" y="25"/>
                    <a:pt x="30" y="25"/>
                  </a:cubicBezTo>
                  <a:cubicBezTo>
                    <a:pt x="33" y="25"/>
                    <a:pt x="34" y="25"/>
                    <a:pt x="37" y="27"/>
                  </a:cubicBezTo>
                  <a:cubicBezTo>
                    <a:pt x="41" y="28"/>
                    <a:pt x="41" y="27"/>
                    <a:pt x="45" y="27"/>
                  </a:cubicBezTo>
                  <a:cubicBezTo>
                    <a:pt x="45" y="27"/>
                    <a:pt x="46" y="26"/>
                    <a:pt x="47" y="26"/>
                  </a:cubicBezTo>
                  <a:cubicBezTo>
                    <a:pt x="47" y="26"/>
                    <a:pt x="47" y="26"/>
                    <a:pt x="47" y="26"/>
                  </a:cubicBezTo>
                  <a:cubicBezTo>
                    <a:pt x="47" y="26"/>
                    <a:pt x="47" y="26"/>
                    <a:pt x="47" y="26"/>
                  </a:cubicBezTo>
                  <a:cubicBezTo>
                    <a:pt x="49" y="26"/>
                    <a:pt x="50" y="26"/>
                    <a:pt x="52" y="28"/>
                  </a:cubicBezTo>
                  <a:cubicBezTo>
                    <a:pt x="55" y="30"/>
                    <a:pt x="54" y="31"/>
                    <a:pt x="56" y="32"/>
                  </a:cubicBezTo>
                  <a:cubicBezTo>
                    <a:pt x="59" y="34"/>
                    <a:pt x="64" y="36"/>
                    <a:pt x="67" y="36"/>
                  </a:cubicBezTo>
                  <a:cubicBezTo>
                    <a:pt x="71" y="36"/>
                    <a:pt x="73" y="33"/>
                    <a:pt x="71" y="37"/>
                  </a:cubicBezTo>
                  <a:cubicBezTo>
                    <a:pt x="69" y="41"/>
                    <a:pt x="65" y="41"/>
                    <a:pt x="64" y="42"/>
                  </a:cubicBezTo>
                  <a:cubicBezTo>
                    <a:pt x="63" y="44"/>
                    <a:pt x="64" y="46"/>
                    <a:pt x="66" y="47"/>
                  </a:cubicBezTo>
                  <a:cubicBezTo>
                    <a:pt x="68" y="47"/>
                    <a:pt x="69" y="48"/>
                    <a:pt x="70" y="47"/>
                  </a:cubicBezTo>
                  <a:cubicBezTo>
                    <a:pt x="70" y="45"/>
                    <a:pt x="71" y="43"/>
                    <a:pt x="73" y="44"/>
                  </a:cubicBezTo>
                  <a:cubicBezTo>
                    <a:pt x="74" y="46"/>
                    <a:pt x="71" y="49"/>
                    <a:pt x="72" y="51"/>
                  </a:cubicBezTo>
                  <a:cubicBezTo>
                    <a:pt x="73" y="53"/>
                    <a:pt x="75" y="55"/>
                    <a:pt x="75" y="55"/>
                  </a:cubicBezTo>
                  <a:cubicBezTo>
                    <a:pt x="76" y="53"/>
                    <a:pt x="76" y="53"/>
                    <a:pt x="76" y="53"/>
                  </a:cubicBezTo>
                  <a:cubicBezTo>
                    <a:pt x="77" y="53"/>
                    <a:pt x="77" y="53"/>
                    <a:pt x="77" y="53"/>
                  </a:cubicBezTo>
                  <a:cubicBezTo>
                    <a:pt x="77" y="49"/>
                    <a:pt x="77" y="49"/>
                    <a:pt x="77" y="49"/>
                  </a:cubicBezTo>
                  <a:cubicBezTo>
                    <a:pt x="78" y="47"/>
                    <a:pt x="78" y="47"/>
                    <a:pt x="78" y="47"/>
                  </a:cubicBezTo>
                  <a:cubicBezTo>
                    <a:pt x="78" y="43"/>
                    <a:pt x="78" y="43"/>
                    <a:pt x="78" y="43"/>
                  </a:cubicBezTo>
                  <a:cubicBezTo>
                    <a:pt x="78" y="43"/>
                    <a:pt x="79" y="44"/>
                    <a:pt x="81" y="44"/>
                  </a:cubicBezTo>
                  <a:cubicBezTo>
                    <a:pt x="83" y="44"/>
                    <a:pt x="83" y="41"/>
                    <a:pt x="84" y="38"/>
                  </a:cubicBezTo>
                  <a:cubicBezTo>
                    <a:pt x="84" y="36"/>
                    <a:pt x="83" y="36"/>
                    <a:pt x="83" y="35"/>
                  </a:cubicBezTo>
                  <a:cubicBezTo>
                    <a:pt x="83" y="34"/>
                    <a:pt x="84" y="34"/>
                    <a:pt x="84" y="33"/>
                  </a:cubicBezTo>
                  <a:cubicBezTo>
                    <a:pt x="84" y="33"/>
                    <a:pt x="85" y="29"/>
                    <a:pt x="85" y="28"/>
                  </a:cubicBezTo>
                  <a:cubicBezTo>
                    <a:pt x="85" y="27"/>
                    <a:pt x="86" y="26"/>
                    <a:pt x="87" y="24"/>
                  </a:cubicBezTo>
                  <a:cubicBezTo>
                    <a:pt x="87" y="23"/>
                    <a:pt x="90" y="22"/>
                    <a:pt x="90" y="22"/>
                  </a:cubicBezTo>
                  <a:cubicBezTo>
                    <a:pt x="91" y="21"/>
                    <a:pt x="94" y="22"/>
                    <a:pt x="95" y="22"/>
                  </a:cubicBezTo>
                  <a:cubicBezTo>
                    <a:pt x="96" y="23"/>
                    <a:pt x="93" y="21"/>
                    <a:pt x="92" y="20"/>
                  </a:cubicBezTo>
                  <a:cubicBezTo>
                    <a:pt x="91" y="19"/>
                    <a:pt x="93" y="19"/>
                    <a:pt x="94" y="17"/>
                  </a:cubicBezTo>
                  <a:cubicBezTo>
                    <a:pt x="96" y="16"/>
                    <a:pt x="94" y="14"/>
                    <a:pt x="94" y="14"/>
                  </a:cubicBezTo>
                  <a:cubicBezTo>
                    <a:pt x="94" y="15"/>
                    <a:pt x="94" y="15"/>
                    <a:pt x="94" y="15"/>
                  </a:cubicBezTo>
                  <a:lnTo>
                    <a:pt x="92" y="1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9" name="Freeform 146"/>
            <p:cNvSpPr>
              <a:spLocks/>
            </p:cNvSpPr>
            <p:nvPr/>
          </p:nvSpPr>
          <p:spPr bwMode="auto">
            <a:xfrm>
              <a:off x="8026053" y="3148162"/>
              <a:ext cx="103188" cy="122238"/>
            </a:xfrm>
            <a:custGeom>
              <a:avLst/>
              <a:gdLst>
                <a:gd name="T0" fmla="*/ 21 w 23"/>
                <a:gd name="T1" fmla="*/ 5 h 27"/>
                <a:gd name="T2" fmla="*/ 20 w 23"/>
                <a:gd name="T3" fmla="*/ 2 h 27"/>
                <a:gd name="T4" fmla="*/ 19 w 23"/>
                <a:gd name="T5" fmla="*/ 0 h 27"/>
                <a:gd name="T6" fmla="*/ 18 w 23"/>
                <a:gd name="T7" fmla="*/ 0 h 27"/>
                <a:gd name="T8" fmla="*/ 13 w 23"/>
                <a:gd name="T9" fmla="*/ 4 h 27"/>
                <a:gd name="T10" fmla="*/ 10 w 23"/>
                <a:gd name="T11" fmla="*/ 6 h 27"/>
                <a:gd name="T12" fmla="*/ 6 w 23"/>
                <a:gd name="T13" fmla="*/ 7 h 27"/>
                <a:gd name="T14" fmla="*/ 3 w 23"/>
                <a:gd name="T15" fmla="*/ 5 h 27"/>
                <a:gd name="T16" fmla="*/ 2 w 23"/>
                <a:gd name="T17" fmla="*/ 8 h 27"/>
                <a:gd name="T18" fmla="*/ 2 w 23"/>
                <a:gd name="T19" fmla="*/ 11 h 27"/>
                <a:gd name="T20" fmla="*/ 2 w 23"/>
                <a:gd name="T21" fmla="*/ 15 h 27"/>
                <a:gd name="T22" fmla="*/ 1 w 23"/>
                <a:gd name="T23" fmla="*/ 18 h 27"/>
                <a:gd name="T24" fmla="*/ 1 w 23"/>
                <a:gd name="T25" fmla="*/ 22 h 27"/>
                <a:gd name="T26" fmla="*/ 2 w 23"/>
                <a:gd name="T27" fmla="*/ 25 h 27"/>
                <a:gd name="T28" fmla="*/ 2 w 23"/>
                <a:gd name="T29" fmla="*/ 27 h 27"/>
                <a:gd name="T30" fmla="*/ 7 w 23"/>
                <a:gd name="T31" fmla="*/ 27 h 27"/>
                <a:gd name="T32" fmla="*/ 9 w 23"/>
                <a:gd name="T33" fmla="*/ 24 h 27"/>
                <a:gd name="T34" fmla="*/ 14 w 23"/>
                <a:gd name="T35" fmla="*/ 21 h 27"/>
                <a:gd name="T36" fmla="*/ 16 w 23"/>
                <a:gd name="T37" fmla="*/ 19 h 27"/>
                <a:gd name="T38" fmla="*/ 13 w 23"/>
                <a:gd name="T39" fmla="*/ 16 h 27"/>
                <a:gd name="T40" fmla="*/ 11 w 23"/>
                <a:gd name="T41" fmla="*/ 13 h 27"/>
                <a:gd name="T42" fmla="*/ 14 w 23"/>
                <a:gd name="T43" fmla="*/ 11 h 27"/>
                <a:gd name="T44" fmla="*/ 18 w 23"/>
                <a:gd name="T45" fmla="*/ 11 h 27"/>
                <a:gd name="T46" fmla="*/ 19 w 23"/>
                <a:gd name="T47" fmla="*/ 10 h 27"/>
                <a:gd name="T48" fmla="*/ 23 w 23"/>
                <a:gd name="T49" fmla="*/ 10 h 27"/>
                <a:gd name="T50" fmla="*/ 23 w 23"/>
                <a:gd name="T51" fmla="*/ 9 h 27"/>
                <a:gd name="T52" fmla="*/ 21 w 23"/>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7">
                  <a:moveTo>
                    <a:pt x="21" y="5"/>
                  </a:moveTo>
                  <a:cubicBezTo>
                    <a:pt x="20" y="4"/>
                    <a:pt x="20" y="3"/>
                    <a:pt x="20" y="2"/>
                  </a:cubicBezTo>
                  <a:cubicBezTo>
                    <a:pt x="20" y="2"/>
                    <a:pt x="19" y="1"/>
                    <a:pt x="19" y="0"/>
                  </a:cubicBezTo>
                  <a:cubicBezTo>
                    <a:pt x="18" y="0"/>
                    <a:pt x="18" y="0"/>
                    <a:pt x="18" y="0"/>
                  </a:cubicBezTo>
                  <a:cubicBezTo>
                    <a:pt x="18" y="0"/>
                    <a:pt x="14" y="4"/>
                    <a:pt x="13" y="4"/>
                  </a:cubicBezTo>
                  <a:cubicBezTo>
                    <a:pt x="13" y="4"/>
                    <a:pt x="10" y="6"/>
                    <a:pt x="10" y="6"/>
                  </a:cubicBezTo>
                  <a:cubicBezTo>
                    <a:pt x="10" y="6"/>
                    <a:pt x="7" y="7"/>
                    <a:pt x="6" y="7"/>
                  </a:cubicBezTo>
                  <a:cubicBezTo>
                    <a:pt x="6" y="7"/>
                    <a:pt x="3" y="5"/>
                    <a:pt x="3" y="5"/>
                  </a:cubicBezTo>
                  <a:cubicBezTo>
                    <a:pt x="2" y="8"/>
                    <a:pt x="2" y="8"/>
                    <a:pt x="2" y="8"/>
                  </a:cubicBezTo>
                  <a:cubicBezTo>
                    <a:pt x="2" y="8"/>
                    <a:pt x="2" y="9"/>
                    <a:pt x="2" y="11"/>
                  </a:cubicBezTo>
                  <a:cubicBezTo>
                    <a:pt x="2" y="12"/>
                    <a:pt x="3" y="14"/>
                    <a:pt x="2" y="15"/>
                  </a:cubicBezTo>
                  <a:cubicBezTo>
                    <a:pt x="2" y="16"/>
                    <a:pt x="2" y="16"/>
                    <a:pt x="1" y="18"/>
                  </a:cubicBezTo>
                  <a:cubicBezTo>
                    <a:pt x="0" y="20"/>
                    <a:pt x="1" y="21"/>
                    <a:pt x="1" y="22"/>
                  </a:cubicBezTo>
                  <a:cubicBezTo>
                    <a:pt x="1" y="23"/>
                    <a:pt x="2" y="25"/>
                    <a:pt x="2" y="25"/>
                  </a:cubicBezTo>
                  <a:cubicBezTo>
                    <a:pt x="2" y="27"/>
                    <a:pt x="2" y="27"/>
                    <a:pt x="2" y="27"/>
                  </a:cubicBezTo>
                  <a:cubicBezTo>
                    <a:pt x="4" y="27"/>
                    <a:pt x="6" y="27"/>
                    <a:pt x="7" y="27"/>
                  </a:cubicBezTo>
                  <a:cubicBezTo>
                    <a:pt x="8" y="27"/>
                    <a:pt x="8" y="26"/>
                    <a:pt x="9" y="24"/>
                  </a:cubicBezTo>
                  <a:cubicBezTo>
                    <a:pt x="10" y="23"/>
                    <a:pt x="13" y="22"/>
                    <a:pt x="14" y="21"/>
                  </a:cubicBezTo>
                  <a:cubicBezTo>
                    <a:pt x="14" y="21"/>
                    <a:pt x="16" y="19"/>
                    <a:pt x="16" y="19"/>
                  </a:cubicBezTo>
                  <a:cubicBezTo>
                    <a:pt x="16" y="19"/>
                    <a:pt x="13" y="16"/>
                    <a:pt x="13" y="16"/>
                  </a:cubicBezTo>
                  <a:cubicBezTo>
                    <a:pt x="11" y="13"/>
                    <a:pt x="11" y="13"/>
                    <a:pt x="11" y="13"/>
                  </a:cubicBezTo>
                  <a:cubicBezTo>
                    <a:pt x="11" y="13"/>
                    <a:pt x="13" y="12"/>
                    <a:pt x="14" y="11"/>
                  </a:cubicBezTo>
                  <a:cubicBezTo>
                    <a:pt x="15" y="11"/>
                    <a:pt x="17" y="11"/>
                    <a:pt x="18" y="11"/>
                  </a:cubicBezTo>
                  <a:cubicBezTo>
                    <a:pt x="19" y="11"/>
                    <a:pt x="19" y="10"/>
                    <a:pt x="19" y="10"/>
                  </a:cubicBezTo>
                  <a:cubicBezTo>
                    <a:pt x="20" y="10"/>
                    <a:pt x="21" y="10"/>
                    <a:pt x="23" y="10"/>
                  </a:cubicBezTo>
                  <a:cubicBezTo>
                    <a:pt x="23" y="9"/>
                    <a:pt x="23" y="9"/>
                    <a:pt x="23" y="9"/>
                  </a:cubicBezTo>
                  <a:cubicBezTo>
                    <a:pt x="23" y="8"/>
                    <a:pt x="22" y="6"/>
                    <a:pt x="21"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0" name="Freeform 147"/>
            <p:cNvSpPr>
              <a:spLocks/>
            </p:cNvSpPr>
            <p:nvPr/>
          </p:nvSpPr>
          <p:spPr bwMode="auto">
            <a:xfrm>
              <a:off x="9607203" y="3525987"/>
              <a:ext cx="209550" cy="244475"/>
            </a:xfrm>
            <a:custGeom>
              <a:avLst/>
              <a:gdLst>
                <a:gd name="T0" fmla="*/ 32 w 46"/>
                <a:gd name="T1" fmla="*/ 49 h 54"/>
                <a:gd name="T2" fmla="*/ 30 w 46"/>
                <a:gd name="T3" fmla="*/ 44 h 54"/>
                <a:gd name="T4" fmla="*/ 32 w 46"/>
                <a:gd name="T5" fmla="*/ 40 h 54"/>
                <a:gd name="T6" fmla="*/ 35 w 46"/>
                <a:gd name="T7" fmla="*/ 38 h 54"/>
                <a:gd name="T8" fmla="*/ 43 w 46"/>
                <a:gd name="T9" fmla="*/ 37 h 54"/>
                <a:gd name="T10" fmla="*/ 46 w 46"/>
                <a:gd name="T11" fmla="*/ 38 h 54"/>
                <a:gd name="T12" fmla="*/ 46 w 46"/>
                <a:gd name="T13" fmla="*/ 35 h 54"/>
                <a:gd name="T14" fmla="*/ 46 w 46"/>
                <a:gd name="T15" fmla="*/ 30 h 54"/>
                <a:gd name="T16" fmla="*/ 42 w 46"/>
                <a:gd name="T17" fmla="*/ 23 h 54"/>
                <a:gd name="T18" fmla="*/ 39 w 46"/>
                <a:gd name="T19" fmla="*/ 17 h 54"/>
                <a:gd name="T20" fmla="*/ 35 w 46"/>
                <a:gd name="T21" fmla="*/ 14 h 54"/>
                <a:gd name="T22" fmla="*/ 33 w 46"/>
                <a:gd name="T23" fmla="*/ 12 h 54"/>
                <a:gd name="T24" fmla="*/ 31 w 46"/>
                <a:gd name="T25" fmla="*/ 13 h 54"/>
                <a:gd name="T26" fmla="*/ 30 w 46"/>
                <a:gd name="T27" fmla="*/ 15 h 54"/>
                <a:gd name="T28" fmla="*/ 28 w 46"/>
                <a:gd name="T29" fmla="*/ 16 h 54"/>
                <a:gd name="T30" fmla="*/ 26 w 46"/>
                <a:gd name="T31" fmla="*/ 14 h 54"/>
                <a:gd name="T32" fmla="*/ 25 w 46"/>
                <a:gd name="T33" fmla="*/ 14 h 54"/>
                <a:gd name="T34" fmla="*/ 24 w 46"/>
                <a:gd name="T35" fmla="*/ 14 h 54"/>
                <a:gd name="T36" fmla="*/ 23 w 46"/>
                <a:gd name="T37" fmla="*/ 15 h 54"/>
                <a:gd name="T38" fmla="*/ 23 w 46"/>
                <a:gd name="T39" fmla="*/ 16 h 54"/>
                <a:gd name="T40" fmla="*/ 22 w 46"/>
                <a:gd name="T41" fmla="*/ 16 h 54"/>
                <a:gd name="T42" fmla="*/ 21 w 46"/>
                <a:gd name="T43" fmla="*/ 18 h 54"/>
                <a:gd name="T44" fmla="*/ 19 w 46"/>
                <a:gd name="T45" fmla="*/ 18 h 54"/>
                <a:gd name="T46" fmla="*/ 19 w 46"/>
                <a:gd name="T47" fmla="*/ 14 h 54"/>
                <a:gd name="T48" fmla="*/ 19 w 46"/>
                <a:gd name="T49" fmla="*/ 10 h 54"/>
                <a:gd name="T50" fmla="*/ 20 w 46"/>
                <a:gd name="T51" fmla="*/ 7 h 54"/>
                <a:gd name="T52" fmla="*/ 20 w 46"/>
                <a:gd name="T53" fmla="*/ 5 h 54"/>
                <a:gd name="T54" fmla="*/ 15 w 46"/>
                <a:gd name="T55" fmla="*/ 5 h 54"/>
                <a:gd name="T56" fmla="*/ 14 w 46"/>
                <a:gd name="T57" fmla="*/ 2 h 54"/>
                <a:gd name="T58" fmla="*/ 11 w 46"/>
                <a:gd name="T59" fmla="*/ 0 h 54"/>
                <a:gd name="T60" fmla="*/ 9 w 46"/>
                <a:gd name="T61" fmla="*/ 1 h 54"/>
                <a:gd name="T62" fmla="*/ 7 w 46"/>
                <a:gd name="T63" fmla="*/ 3 h 54"/>
                <a:gd name="T64" fmla="*/ 3 w 46"/>
                <a:gd name="T65" fmla="*/ 4 h 54"/>
                <a:gd name="T66" fmla="*/ 1 w 46"/>
                <a:gd name="T67" fmla="*/ 6 h 54"/>
                <a:gd name="T68" fmla="*/ 2 w 46"/>
                <a:gd name="T69" fmla="*/ 16 h 54"/>
                <a:gd name="T70" fmla="*/ 4 w 46"/>
                <a:gd name="T71" fmla="*/ 18 h 54"/>
                <a:gd name="T72" fmla="*/ 6 w 46"/>
                <a:gd name="T73" fmla="*/ 20 h 54"/>
                <a:gd name="T74" fmla="*/ 7 w 46"/>
                <a:gd name="T75" fmla="*/ 22 h 54"/>
                <a:gd name="T76" fmla="*/ 8 w 46"/>
                <a:gd name="T77" fmla="*/ 25 h 54"/>
                <a:gd name="T78" fmla="*/ 9 w 46"/>
                <a:gd name="T79" fmla="*/ 26 h 54"/>
                <a:gd name="T80" fmla="*/ 8 w 46"/>
                <a:gd name="T81" fmla="*/ 28 h 54"/>
                <a:gd name="T82" fmla="*/ 9 w 46"/>
                <a:gd name="T83" fmla="*/ 30 h 54"/>
                <a:gd name="T84" fmla="*/ 8 w 46"/>
                <a:gd name="T85" fmla="*/ 32 h 54"/>
                <a:gd name="T86" fmla="*/ 7 w 46"/>
                <a:gd name="T87" fmla="*/ 32 h 54"/>
                <a:gd name="T88" fmla="*/ 7 w 46"/>
                <a:gd name="T89" fmla="*/ 34 h 54"/>
                <a:gd name="T90" fmla="*/ 8 w 46"/>
                <a:gd name="T91" fmla="*/ 35 h 54"/>
                <a:gd name="T92" fmla="*/ 10 w 46"/>
                <a:gd name="T93" fmla="*/ 38 h 54"/>
                <a:gd name="T94" fmla="*/ 12 w 46"/>
                <a:gd name="T95" fmla="*/ 39 h 54"/>
                <a:gd name="T96" fmla="*/ 14 w 46"/>
                <a:gd name="T97" fmla="*/ 42 h 54"/>
                <a:gd name="T98" fmla="*/ 14 w 46"/>
                <a:gd name="T99" fmla="*/ 47 h 54"/>
                <a:gd name="T100" fmla="*/ 14 w 46"/>
                <a:gd name="T101" fmla="*/ 48 h 54"/>
                <a:gd name="T102" fmla="*/ 15 w 46"/>
                <a:gd name="T103" fmla="*/ 49 h 54"/>
                <a:gd name="T104" fmla="*/ 16 w 46"/>
                <a:gd name="T105" fmla="*/ 52 h 54"/>
                <a:gd name="T106" fmla="*/ 17 w 46"/>
                <a:gd name="T107" fmla="*/ 48 h 54"/>
                <a:gd name="T108" fmla="*/ 22 w 46"/>
                <a:gd name="T109" fmla="*/ 43 h 54"/>
                <a:gd name="T110" fmla="*/ 22 w 46"/>
                <a:gd name="T111" fmla="*/ 48 h 54"/>
                <a:gd name="T112" fmla="*/ 30 w 46"/>
                <a:gd name="T113" fmla="*/ 49 h 54"/>
                <a:gd name="T114" fmla="*/ 32 w 46"/>
                <a:gd name="T115" fmla="*/ 54 h 54"/>
                <a:gd name="T116" fmla="*/ 32 w 46"/>
                <a:gd name="T11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54">
                  <a:moveTo>
                    <a:pt x="32" y="49"/>
                  </a:moveTo>
                  <a:cubicBezTo>
                    <a:pt x="31" y="47"/>
                    <a:pt x="29" y="46"/>
                    <a:pt x="30" y="44"/>
                  </a:cubicBezTo>
                  <a:cubicBezTo>
                    <a:pt x="30" y="41"/>
                    <a:pt x="31" y="42"/>
                    <a:pt x="32" y="40"/>
                  </a:cubicBezTo>
                  <a:cubicBezTo>
                    <a:pt x="32" y="38"/>
                    <a:pt x="33" y="38"/>
                    <a:pt x="35" y="38"/>
                  </a:cubicBezTo>
                  <a:cubicBezTo>
                    <a:pt x="36" y="37"/>
                    <a:pt x="42" y="37"/>
                    <a:pt x="43" y="37"/>
                  </a:cubicBezTo>
                  <a:cubicBezTo>
                    <a:pt x="44" y="37"/>
                    <a:pt x="45" y="38"/>
                    <a:pt x="46" y="38"/>
                  </a:cubicBezTo>
                  <a:cubicBezTo>
                    <a:pt x="46" y="38"/>
                    <a:pt x="46" y="36"/>
                    <a:pt x="46" y="35"/>
                  </a:cubicBezTo>
                  <a:cubicBezTo>
                    <a:pt x="46" y="34"/>
                    <a:pt x="46" y="30"/>
                    <a:pt x="46" y="30"/>
                  </a:cubicBezTo>
                  <a:cubicBezTo>
                    <a:pt x="46" y="30"/>
                    <a:pt x="42" y="23"/>
                    <a:pt x="42" y="23"/>
                  </a:cubicBezTo>
                  <a:cubicBezTo>
                    <a:pt x="42" y="22"/>
                    <a:pt x="40" y="20"/>
                    <a:pt x="39" y="17"/>
                  </a:cubicBezTo>
                  <a:cubicBezTo>
                    <a:pt x="38" y="15"/>
                    <a:pt x="36" y="15"/>
                    <a:pt x="35" y="14"/>
                  </a:cubicBezTo>
                  <a:cubicBezTo>
                    <a:pt x="35" y="13"/>
                    <a:pt x="33" y="12"/>
                    <a:pt x="33" y="12"/>
                  </a:cubicBezTo>
                  <a:cubicBezTo>
                    <a:pt x="33" y="12"/>
                    <a:pt x="31" y="13"/>
                    <a:pt x="31" y="13"/>
                  </a:cubicBezTo>
                  <a:cubicBezTo>
                    <a:pt x="30" y="15"/>
                    <a:pt x="30" y="15"/>
                    <a:pt x="30" y="15"/>
                  </a:cubicBezTo>
                  <a:cubicBezTo>
                    <a:pt x="28" y="16"/>
                    <a:pt x="28" y="16"/>
                    <a:pt x="28" y="16"/>
                  </a:cubicBezTo>
                  <a:cubicBezTo>
                    <a:pt x="26" y="14"/>
                    <a:pt x="26" y="14"/>
                    <a:pt x="26" y="14"/>
                  </a:cubicBezTo>
                  <a:cubicBezTo>
                    <a:pt x="25" y="14"/>
                    <a:pt x="25" y="14"/>
                    <a:pt x="25" y="14"/>
                  </a:cubicBezTo>
                  <a:cubicBezTo>
                    <a:pt x="24" y="14"/>
                    <a:pt x="24" y="14"/>
                    <a:pt x="24" y="14"/>
                  </a:cubicBezTo>
                  <a:cubicBezTo>
                    <a:pt x="23" y="15"/>
                    <a:pt x="23" y="15"/>
                    <a:pt x="23" y="15"/>
                  </a:cubicBezTo>
                  <a:cubicBezTo>
                    <a:pt x="23" y="16"/>
                    <a:pt x="23" y="16"/>
                    <a:pt x="23" y="16"/>
                  </a:cubicBezTo>
                  <a:cubicBezTo>
                    <a:pt x="22" y="16"/>
                    <a:pt x="22" y="16"/>
                    <a:pt x="22" y="16"/>
                  </a:cubicBezTo>
                  <a:cubicBezTo>
                    <a:pt x="21" y="18"/>
                    <a:pt x="21" y="18"/>
                    <a:pt x="21" y="18"/>
                  </a:cubicBezTo>
                  <a:cubicBezTo>
                    <a:pt x="19" y="18"/>
                    <a:pt x="19" y="18"/>
                    <a:pt x="19" y="18"/>
                  </a:cubicBezTo>
                  <a:cubicBezTo>
                    <a:pt x="19" y="18"/>
                    <a:pt x="19" y="14"/>
                    <a:pt x="19" y="14"/>
                  </a:cubicBezTo>
                  <a:cubicBezTo>
                    <a:pt x="19" y="13"/>
                    <a:pt x="19" y="10"/>
                    <a:pt x="19" y="10"/>
                  </a:cubicBezTo>
                  <a:cubicBezTo>
                    <a:pt x="20" y="7"/>
                    <a:pt x="20" y="7"/>
                    <a:pt x="20" y="7"/>
                  </a:cubicBezTo>
                  <a:cubicBezTo>
                    <a:pt x="20" y="5"/>
                    <a:pt x="20" y="5"/>
                    <a:pt x="20" y="5"/>
                  </a:cubicBezTo>
                  <a:cubicBezTo>
                    <a:pt x="15" y="5"/>
                    <a:pt x="15" y="5"/>
                    <a:pt x="15" y="5"/>
                  </a:cubicBezTo>
                  <a:cubicBezTo>
                    <a:pt x="15" y="5"/>
                    <a:pt x="15" y="3"/>
                    <a:pt x="14" y="2"/>
                  </a:cubicBezTo>
                  <a:cubicBezTo>
                    <a:pt x="14" y="0"/>
                    <a:pt x="12" y="0"/>
                    <a:pt x="11" y="0"/>
                  </a:cubicBezTo>
                  <a:cubicBezTo>
                    <a:pt x="10" y="0"/>
                    <a:pt x="10" y="0"/>
                    <a:pt x="9" y="1"/>
                  </a:cubicBezTo>
                  <a:cubicBezTo>
                    <a:pt x="8" y="2"/>
                    <a:pt x="7" y="1"/>
                    <a:pt x="7" y="3"/>
                  </a:cubicBezTo>
                  <a:cubicBezTo>
                    <a:pt x="7" y="5"/>
                    <a:pt x="3" y="3"/>
                    <a:pt x="3" y="4"/>
                  </a:cubicBezTo>
                  <a:cubicBezTo>
                    <a:pt x="2" y="5"/>
                    <a:pt x="0" y="4"/>
                    <a:pt x="1" y="6"/>
                  </a:cubicBezTo>
                  <a:cubicBezTo>
                    <a:pt x="1" y="8"/>
                    <a:pt x="2" y="15"/>
                    <a:pt x="2" y="16"/>
                  </a:cubicBezTo>
                  <a:cubicBezTo>
                    <a:pt x="2" y="16"/>
                    <a:pt x="1" y="16"/>
                    <a:pt x="4" y="18"/>
                  </a:cubicBezTo>
                  <a:cubicBezTo>
                    <a:pt x="6" y="20"/>
                    <a:pt x="5" y="19"/>
                    <a:pt x="6" y="20"/>
                  </a:cubicBezTo>
                  <a:cubicBezTo>
                    <a:pt x="7" y="21"/>
                    <a:pt x="7" y="20"/>
                    <a:pt x="7" y="22"/>
                  </a:cubicBezTo>
                  <a:cubicBezTo>
                    <a:pt x="8" y="25"/>
                    <a:pt x="8" y="24"/>
                    <a:pt x="8" y="25"/>
                  </a:cubicBezTo>
                  <a:cubicBezTo>
                    <a:pt x="9" y="25"/>
                    <a:pt x="11" y="25"/>
                    <a:pt x="9" y="26"/>
                  </a:cubicBezTo>
                  <a:cubicBezTo>
                    <a:pt x="7" y="28"/>
                    <a:pt x="8" y="28"/>
                    <a:pt x="8" y="28"/>
                  </a:cubicBezTo>
                  <a:cubicBezTo>
                    <a:pt x="9" y="30"/>
                    <a:pt x="9" y="30"/>
                    <a:pt x="9" y="30"/>
                  </a:cubicBezTo>
                  <a:cubicBezTo>
                    <a:pt x="8" y="32"/>
                    <a:pt x="8" y="32"/>
                    <a:pt x="8" y="32"/>
                  </a:cubicBezTo>
                  <a:cubicBezTo>
                    <a:pt x="7" y="32"/>
                    <a:pt x="7" y="32"/>
                    <a:pt x="7" y="32"/>
                  </a:cubicBezTo>
                  <a:cubicBezTo>
                    <a:pt x="7" y="34"/>
                    <a:pt x="7" y="34"/>
                    <a:pt x="7" y="34"/>
                  </a:cubicBezTo>
                  <a:cubicBezTo>
                    <a:pt x="8" y="35"/>
                    <a:pt x="8" y="35"/>
                    <a:pt x="8" y="35"/>
                  </a:cubicBezTo>
                  <a:cubicBezTo>
                    <a:pt x="10" y="38"/>
                    <a:pt x="10" y="38"/>
                    <a:pt x="10" y="38"/>
                  </a:cubicBezTo>
                  <a:cubicBezTo>
                    <a:pt x="12" y="39"/>
                    <a:pt x="12" y="39"/>
                    <a:pt x="12" y="39"/>
                  </a:cubicBezTo>
                  <a:cubicBezTo>
                    <a:pt x="14" y="42"/>
                    <a:pt x="14" y="42"/>
                    <a:pt x="14" y="42"/>
                  </a:cubicBezTo>
                  <a:cubicBezTo>
                    <a:pt x="14" y="47"/>
                    <a:pt x="14" y="47"/>
                    <a:pt x="14" y="47"/>
                  </a:cubicBezTo>
                  <a:cubicBezTo>
                    <a:pt x="14" y="48"/>
                    <a:pt x="14" y="48"/>
                    <a:pt x="14" y="48"/>
                  </a:cubicBezTo>
                  <a:cubicBezTo>
                    <a:pt x="15" y="49"/>
                    <a:pt x="15" y="49"/>
                    <a:pt x="15" y="49"/>
                  </a:cubicBezTo>
                  <a:cubicBezTo>
                    <a:pt x="16" y="52"/>
                    <a:pt x="16" y="52"/>
                    <a:pt x="16" y="52"/>
                  </a:cubicBezTo>
                  <a:cubicBezTo>
                    <a:pt x="17" y="50"/>
                    <a:pt x="17" y="49"/>
                    <a:pt x="17" y="48"/>
                  </a:cubicBezTo>
                  <a:cubicBezTo>
                    <a:pt x="17" y="45"/>
                    <a:pt x="22" y="43"/>
                    <a:pt x="22" y="43"/>
                  </a:cubicBezTo>
                  <a:cubicBezTo>
                    <a:pt x="22" y="48"/>
                    <a:pt x="22" y="48"/>
                    <a:pt x="22" y="48"/>
                  </a:cubicBezTo>
                  <a:cubicBezTo>
                    <a:pt x="30" y="49"/>
                    <a:pt x="30" y="49"/>
                    <a:pt x="30" y="49"/>
                  </a:cubicBezTo>
                  <a:cubicBezTo>
                    <a:pt x="30" y="49"/>
                    <a:pt x="31" y="51"/>
                    <a:pt x="32" y="54"/>
                  </a:cubicBezTo>
                  <a:cubicBezTo>
                    <a:pt x="32" y="53"/>
                    <a:pt x="32" y="50"/>
                    <a:pt x="32" y="4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1" name="Freeform 148"/>
            <p:cNvSpPr>
              <a:spLocks/>
            </p:cNvSpPr>
            <p:nvPr/>
          </p:nvSpPr>
          <p:spPr bwMode="auto">
            <a:xfrm>
              <a:off x="9738966" y="3684737"/>
              <a:ext cx="149225" cy="127000"/>
            </a:xfrm>
            <a:custGeom>
              <a:avLst/>
              <a:gdLst>
                <a:gd name="T0" fmla="*/ 30 w 33"/>
                <a:gd name="T1" fmla="*/ 6 h 28"/>
                <a:gd name="T2" fmla="*/ 26 w 33"/>
                <a:gd name="T3" fmla="*/ 3 h 28"/>
                <a:gd name="T4" fmla="*/ 25 w 33"/>
                <a:gd name="T5" fmla="*/ 3 h 28"/>
                <a:gd name="T6" fmla="*/ 21 w 33"/>
                <a:gd name="T7" fmla="*/ 2 h 28"/>
                <a:gd name="T8" fmla="*/ 19 w 33"/>
                <a:gd name="T9" fmla="*/ 4 h 28"/>
                <a:gd name="T10" fmla="*/ 17 w 33"/>
                <a:gd name="T11" fmla="*/ 3 h 28"/>
                <a:gd name="T12" fmla="*/ 17 w 33"/>
                <a:gd name="T13" fmla="*/ 4 h 28"/>
                <a:gd name="T14" fmla="*/ 17 w 33"/>
                <a:gd name="T15" fmla="*/ 3 h 28"/>
                <a:gd name="T16" fmla="*/ 14 w 33"/>
                <a:gd name="T17" fmla="*/ 2 h 28"/>
                <a:gd name="T18" fmla="*/ 6 w 33"/>
                <a:gd name="T19" fmla="*/ 3 h 28"/>
                <a:gd name="T20" fmla="*/ 3 w 33"/>
                <a:gd name="T21" fmla="*/ 5 h 28"/>
                <a:gd name="T22" fmla="*/ 1 w 33"/>
                <a:gd name="T23" fmla="*/ 9 h 28"/>
                <a:gd name="T24" fmla="*/ 3 w 33"/>
                <a:gd name="T25" fmla="*/ 14 h 28"/>
                <a:gd name="T26" fmla="*/ 3 w 33"/>
                <a:gd name="T27" fmla="*/ 19 h 28"/>
                <a:gd name="T28" fmla="*/ 4 w 33"/>
                <a:gd name="T29" fmla="*/ 21 h 28"/>
                <a:gd name="T30" fmla="*/ 7 w 33"/>
                <a:gd name="T31" fmla="*/ 27 h 28"/>
                <a:gd name="T32" fmla="*/ 14 w 33"/>
                <a:gd name="T33" fmla="*/ 28 h 28"/>
                <a:gd name="T34" fmla="*/ 16 w 33"/>
                <a:gd name="T35" fmla="*/ 27 h 28"/>
                <a:gd name="T36" fmla="*/ 18 w 33"/>
                <a:gd name="T37" fmla="*/ 24 h 28"/>
                <a:gd name="T38" fmla="*/ 24 w 33"/>
                <a:gd name="T39" fmla="*/ 25 h 28"/>
                <a:gd name="T40" fmla="*/ 22 w 33"/>
                <a:gd name="T41" fmla="*/ 20 h 28"/>
                <a:gd name="T42" fmla="*/ 29 w 33"/>
                <a:gd name="T43" fmla="*/ 15 h 28"/>
                <a:gd name="T44" fmla="*/ 30 w 33"/>
                <a:gd name="T4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8">
                  <a:moveTo>
                    <a:pt x="30" y="6"/>
                  </a:moveTo>
                  <a:cubicBezTo>
                    <a:pt x="28" y="4"/>
                    <a:pt x="27" y="3"/>
                    <a:pt x="26" y="3"/>
                  </a:cubicBezTo>
                  <a:cubicBezTo>
                    <a:pt x="26" y="3"/>
                    <a:pt x="26" y="3"/>
                    <a:pt x="25" y="3"/>
                  </a:cubicBezTo>
                  <a:cubicBezTo>
                    <a:pt x="22" y="2"/>
                    <a:pt x="22" y="0"/>
                    <a:pt x="21" y="2"/>
                  </a:cubicBezTo>
                  <a:cubicBezTo>
                    <a:pt x="21" y="4"/>
                    <a:pt x="21" y="5"/>
                    <a:pt x="19" y="4"/>
                  </a:cubicBezTo>
                  <a:cubicBezTo>
                    <a:pt x="18" y="4"/>
                    <a:pt x="18" y="4"/>
                    <a:pt x="17" y="3"/>
                  </a:cubicBezTo>
                  <a:cubicBezTo>
                    <a:pt x="17" y="4"/>
                    <a:pt x="17" y="4"/>
                    <a:pt x="17" y="4"/>
                  </a:cubicBezTo>
                  <a:cubicBezTo>
                    <a:pt x="17" y="4"/>
                    <a:pt x="17" y="4"/>
                    <a:pt x="17" y="3"/>
                  </a:cubicBezTo>
                  <a:cubicBezTo>
                    <a:pt x="16" y="3"/>
                    <a:pt x="15" y="2"/>
                    <a:pt x="14" y="2"/>
                  </a:cubicBezTo>
                  <a:cubicBezTo>
                    <a:pt x="13" y="2"/>
                    <a:pt x="7" y="2"/>
                    <a:pt x="6" y="3"/>
                  </a:cubicBezTo>
                  <a:cubicBezTo>
                    <a:pt x="4" y="3"/>
                    <a:pt x="3" y="3"/>
                    <a:pt x="3" y="5"/>
                  </a:cubicBezTo>
                  <a:cubicBezTo>
                    <a:pt x="2" y="7"/>
                    <a:pt x="1" y="6"/>
                    <a:pt x="1" y="9"/>
                  </a:cubicBezTo>
                  <a:cubicBezTo>
                    <a:pt x="0" y="11"/>
                    <a:pt x="2" y="12"/>
                    <a:pt x="3" y="14"/>
                  </a:cubicBezTo>
                  <a:cubicBezTo>
                    <a:pt x="3" y="15"/>
                    <a:pt x="3" y="18"/>
                    <a:pt x="3" y="19"/>
                  </a:cubicBezTo>
                  <a:cubicBezTo>
                    <a:pt x="4" y="20"/>
                    <a:pt x="4" y="21"/>
                    <a:pt x="4" y="21"/>
                  </a:cubicBezTo>
                  <a:cubicBezTo>
                    <a:pt x="5" y="25"/>
                    <a:pt x="6" y="27"/>
                    <a:pt x="7" y="27"/>
                  </a:cubicBezTo>
                  <a:cubicBezTo>
                    <a:pt x="8" y="26"/>
                    <a:pt x="13" y="27"/>
                    <a:pt x="14" y="28"/>
                  </a:cubicBezTo>
                  <a:cubicBezTo>
                    <a:pt x="14" y="28"/>
                    <a:pt x="16" y="28"/>
                    <a:pt x="16" y="27"/>
                  </a:cubicBezTo>
                  <a:cubicBezTo>
                    <a:pt x="17" y="26"/>
                    <a:pt x="15" y="24"/>
                    <a:pt x="18" y="24"/>
                  </a:cubicBezTo>
                  <a:cubicBezTo>
                    <a:pt x="22" y="24"/>
                    <a:pt x="23" y="27"/>
                    <a:pt x="24" y="25"/>
                  </a:cubicBezTo>
                  <a:cubicBezTo>
                    <a:pt x="24" y="23"/>
                    <a:pt x="17" y="20"/>
                    <a:pt x="22" y="20"/>
                  </a:cubicBezTo>
                  <a:cubicBezTo>
                    <a:pt x="27" y="19"/>
                    <a:pt x="27" y="19"/>
                    <a:pt x="29" y="15"/>
                  </a:cubicBezTo>
                  <a:cubicBezTo>
                    <a:pt x="31" y="11"/>
                    <a:pt x="33" y="10"/>
                    <a:pt x="30"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2" name="Freeform 149"/>
            <p:cNvSpPr>
              <a:spLocks/>
            </p:cNvSpPr>
            <p:nvPr/>
          </p:nvSpPr>
          <p:spPr bwMode="auto">
            <a:xfrm>
              <a:off x="8111778" y="3033862"/>
              <a:ext cx="246063" cy="241300"/>
            </a:xfrm>
            <a:custGeom>
              <a:avLst/>
              <a:gdLst>
                <a:gd name="T0" fmla="*/ 25 w 54"/>
                <a:gd name="T1" fmla="*/ 1 h 53"/>
                <a:gd name="T2" fmla="*/ 21 w 54"/>
                <a:gd name="T3" fmla="*/ 1 h 53"/>
                <a:gd name="T4" fmla="*/ 20 w 54"/>
                <a:gd name="T5" fmla="*/ 0 h 53"/>
                <a:gd name="T6" fmla="*/ 17 w 54"/>
                <a:gd name="T7" fmla="*/ 0 h 53"/>
                <a:gd name="T8" fmla="*/ 17 w 54"/>
                <a:gd name="T9" fmla="*/ 1 h 53"/>
                <a:gd name="T10" fmla="*/ 17 w 54"/>
                <a:gd name="T11" fmla="*/ 1 h 53"/>
                <a:gd name="T12" fmla="*/ 11 w 54"/>
                <a:gd name="T13" fmla="*/ 5 h 53"/>
                <a:gd name="T14" fmla="*/ 12 w 54"/>
                <a:gd name="T15" fmla="*/ 9 h 53"/>
                <a:gd name="T16" fmla="*/ 11 w 54"/>
                <a:gd name="T17" fmla="*/ 19 h 53"/>
                <a:gd name="T18" fmla="*/ 7 w 54"/>
                <a:gd name="T19" fmla="*/ 21 h 53"/>
                <a:gd name="T20" fmla="*/ 0 w 54"/>
                <a:gd name="T21" fmla="*/ 25 h 53"/>
                <a:gd name="T22" fmla="*/ 1 w 54"/>
                <a:gd name="T23" fmla="*/ 27 h 53"/>
                <a:gd name="T24" fmla="*/ 2 w 54"/>
                <a:gd name="T25" fmla="*/ 30 h 53"/>
                <a:gd name="T26" fmla="*/ 4 w 54"/>
                <a:gd name="T27" fmla="*/ 34 h 53"/>
                <a:gd name="T28" fmla="*/ 4 w 54"/>
                <a:gd name="T29" fmla="*/ 35 h 53"/>
                <a:gd name="T30" fmla="*/ 10 w 54"/>
                <a:gd name="T31" fmla="*/ 35 h 53"/>
                <a:gd name="T32" fmla="*/ 19 w 54"/>
                <a:gd name="T33" fmla="*/ 41 h 53"/>
                <a:gd name="T34" fmla="*/ 26 w 54"/>
                <a:gd name="T35" fmla="*/ 46 h 53"/>
                <a:gd name="T36" fmla="*/ 34 w 54"/>
                <a:gd name="T37" fmla="*/ 52 h 53"/>
                <a:gd name="T38" fmla="*/ 44 w 54"/>
                <a:gd name="T39" fmla="*/ 53 h 53"/>
                <a:gd name="T40" fmla="*/ 45 w 54"/>
                <a:gd name="T41" fmla="*/ 51 h 53"/>
                <a:gd name="T42" fmla="*/ 46 w 54"/>
                <a:gd name="T43" fmla="*/ 49 h 53"/>
                <a:gd name="T44" fmla="*/ 47 w 54"/>
                <a:gd name="T45" fmla="*/ 47 h 53"/>
                <a:gd name="T46" fmla="*/ 51 w 54"/>
                <a:gd name="T47" fmla="*/ 47 h 53"/>
                <a:gd name="T48" fmla="*/ 53 w 54"/>
                <a:gd name="T49" fmla="*/ 46 h 53"/>
                <a:gd name="T50" fmla="*/ 54 w 54"/>
                <a:gd name="T51" fmla="*/ 46 h 53"/>
                <a:gd name="T52" fmla="*/ 52 w 54"/>
                <a:gd name="T53" fmla="*/ 45 h 53"/>
                <a:gd name="T54" fmla="*/ 51 w 54"/>
                <a:gd name="T55" fmla="*/ 44 h 53"/>
                <a:gd name="T56" fmla="*/ 51 w 54"/>
                <a:gd name="T57" fmla="*/ 41 h 53"/>
                <a:gd name="T58" fmla="*/ 48 w 54"/>
                <a:gd name="T59" fmla="*/ 39 h 53"/>
                <a:gd name="T60" fmla="*/ 48 w 54"/>
                <a:gd name="T61" fmla="*/ 36 h 53"/>
                <a:gd name="T62" fmla="*/ 47 w 54"/>
                <a:gd name="T63" fmla="*/ 33 h 53"/>
                <a:gd name="T64" fmla="*/ 44 w 54"/>
                <a:gd name="T65" fmla="*/ 30 h 53"/>
                <a:gd name="T66" fmla="*/ 40 w 54"/>
                <a:gd name="T67" fmla="*/ 30 h 53"/>
                <a:gd name="T68" fmla="*/ 39 w 54"/>
                <a:gd name="T69" fmla="*/ 26 h 53"/>
                <a:gd name="T70" fmla="*/ 35 w 54"/>
                <a:gd name="T71" fmla="*/ 22 h 53"/>
                <a:gd name="T72" fmla="*/ 35 w 54"/>
                <a:gd name="T73" fmla="*/ 17 h 53"/>
                <a:gd name="T74" fmla="*/ 37 w 54"/>
                <a:gd name="T75" fmla="*/ 14 h 53"/>
                <a:gd name="T76" fmla="*/ 38 w 54"/>
                <a:gd name="T77" fmla="*/ 10 h 53"/>
                <a:gd name="T78" fmla="*/ 34 w 54"/>
                <a:gd name="T79" fmla="*/ 10 h 53"/>
                <a:gd name="T80" fmla="*/ 32 w 54"/>
                <a:gd name="T81" fmla="*/ 7 h 53"/>
                <a:gd name="T82" fmla="*/ 30 w 54"/>
                <a:gd name="T83" fmla="*/ 4 h 53"/>
                <a:gd name="T84" fmla="*/ 28 w 54"/>
                <a:gd name="T85" fmla="*/ 2 h 53"/>
                <a:gd name="T86" fmla="*/ 27 w 54"/>
                <a:gd name="T87" fmla="*/ 2 h 53"/>
                <a:gd name="T88" fmla="*/ 25 w 54"/>
                <a:gd name="T8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3">
                  <a:moveTo>
                    <a:pt x="25" y="1"/>
                  </a:moveTo>
                  <a:cubicBezTo>
                    <a:pt x="21" y="1"/>
                    <a:pt x="21" y="1"/>
                    <a:pt x="21" y="1"/>
                  </a:cubicBezTo>
                  <a:cubicBezTo>
                    <a:pt x="20" y="0"/>
                    <a:pt x="20" y="0"/>
                    <a:pt x="20" y="0"/>
                  </a:cubicBezTo>
                  <a:cubicBezTo>
                    <a:pt x="17" y="0"/>
                    <a:pt x="17" y="0"/>
                    <a:pt x="17" y="0"/>
                  </a:cubicBezTo>
                  <a:cubicBezTo>
                    <a:pt x="17" y="1"/>
                    <a:pt x="17" y="1"/>
                    <a:pt x="17" y="1"/>
                  </a:cubicBezTo>
                  <a:cubicBezTo>
                    <a:pt x="17" y="1"/>
                    <a:pt x="17" y="1"/>
                    <a:pt x="17" y="1"/>
                  </a:cubicBezTo>
                  <a:cubicBezTo>
                    <a:pt x="11" y="5"/>
                    <a:pt x="11" y="5"/>
                    <a:pt x="11" y="5"/>
                  </a:cubicBezTo>
                  <a:cubicBezTo>
                    <a:pt x="12" y="9"/>
                    <a:pt x="12" y="9"/>
                    <a:pt x="12" y="9"/>
                  </a:cubicBezTo>
                  <a:cubicBezTo>
                    <a:pt x="11" y="19"/>
                    <a:pt x="11" y="19"/>
                    <a:pt x="11" y="19"/>
                  </a:cubicBezTo>
                  <a:cubicBezTo>
                    <a:pt x="7" y="21"/>
                    <a:pt x="7" y="21"/>
                    <a:pt x="7" y="21"/>
                  </a:cubicBezTo>
                  <a:cubicBezTo>
                    <a:pt x="0" y="25"/>
                    <a:pt x="0" y="25"/>
                    <a:pt x="0" y="25"/>
                  </a:cubicBezTo>
                  <a:cubicBezTo>
                    <a:pt x="0" y="26"/>
                    <a:pt x="1" y="27"/>
                    <a:pt x="1" y="27"/>
                  </a:cubicBezTo>
                  <a:cubicBezTo>
                    <a:pt x="1" y="28"/>
                    <a:pt x="1" y="29"/>
                    <a:pt x="2" y="30"/>
                  </a:cubicBezTo>
                  <a:cubicBezTo>
                    <a:pt x="3" y="31"/>
                    <a:pt x="4" y="33"/>
                    <a:pt x="4" y="34"/>
                  </a:cubicBezTo>
                  <a:cubicBezTo>
                    <a:pt x="4" y="34"/>
                    <a:pt x="4" y="34"/>
                    <a:pt x="4" y="35"/>
                  </a:cubicBezTo>
                  <a:cubicBezTo>
                    <a:pt x="7" y="35"/>
                    <a:pt x="10" y="35"/>
                    <a:pt x="10" y="35"/>
                  </a:cubicBezTo>
                  <a:cubicBezTo>
                    <a:pt x="19" y="41"/>
                    <a:pt x="19" y="41"/>
                    <a:pt x="19" y="41"/>
                  </a:cubicBezTo>
                  <a:cubicBezTo>
                    <a:pt x="26" y="46"/>
                    <a:pt x="26" y="46"/>
                    <a:pt x="26" y="46"/>
                  </a:cubicBezTo>
                  <a:cubicBezTo>
                    <a:pt x="34" y="52"/>
                    <a:pt x="34" y="52"/>
                    <a:pt x="34" y="52"/>
                  </a:cubicBezTo>
                  <a:cubicBezTo>
                    <a:pt x="34" y="52"/>
                    <a:pt x="40" y="52"/>
                    <a:pt x="44" y="53"/>
                  </a:cubicBezTo>
                  <a:cubicBezTo>
                    <a:pt x="45" y="51"/>
                    <a:pt x="45" y="51"/>
                    <a:pt x="45" y="51"/>
                  </a:cubicBezTo>
                  <a:cubicBezTo>
                    <a:pt x="46" y="49"/>
                    <a:pt x="46" y="49"/>
                    <a:pt x="46" y="49"/>
                  </a:cubicBezTo>
                  <a:cubicBezTo>
                    <a:pt x="47" y="47"/>
                    <a:pt x="47" y="47"/>
                    <a:pt x="47" y="47"/>
                  </a:cubicBezTo>
                  <a:cubicBezTo>
                    <a:pt x="51" y="47"/>
                    <a:pt x="51" y="47"/>
                    <a:pt x="51" y="47"/>
                  </a:cubicBezTo>
                  <a:cubicBezTo>
                    <a:pt x="53" y="46"/>
                    <a:pt x="53" y="46"/>
                    <a:pt x="53" y="46"/>
                  </a:cubicBezTo>
                  <a:cubicBezTo>
                    <a:pt x="54" y="46"/>
                    <a:pt x="54" y="46"/>
                    <a:pt x="54" y="46"/>
                  </a:cubicBezTo>
                  <a:cubicBezTo>
                    <a:pt x="52" y="45"/>
                    <a:pt x="52" y="45"/>
                    <a:pt x="52" y="45"/>
                  </a:cubicBezTo>
                  <a:cubicBezTo>
                    <a:pt x="51" y="44"/>
                    <a:pt x="51" y="44"/>
                    <a:pt x="51" y="44"/>
                  </a:cubicBezTo>
                  <a:cubicBezTo>
                    <a:pt x="51" y="41"/>
                    <a:pt x="51" y="41"/>
                    <a:pt x="51" y="41"/>
                  </a:cubicBezTo>
                  <a:cubicBezTo>
                    <a:pt x="48" y="39"/>
                    <a:pt x="48" y="39"/>
                    <a:pt x="48" y="39"/>
                  </a:cubicBezTo>
                  <a:cubicBezTo>
                    <a:pt x="48" y="36"/>
                    <a:pt x="48" y="36"/>
                    <a:pt x="48" y="36"/>
                  </a:cubicBezTo>
                  <a:cubicBezTo>
                    <a:pt x="47" y="33"/>
                    <a:pt x="47" y="33"/>
                    <a:pt x="47" y="33"/>
                  </a:cubicBezTo>
                  <a:cubicBezTo>
                    <a:pt x="44" y="30"/>
                    <a:pt x="44" y="30"/>
                    <a:pt x="44" y="30"/>
                  </a:cubicBezTo>
                  <a:cubicBezTo>
                    <a:pt x="40" y="30"/>
                    <a:pt x="40" y="30"/>
                    <a:pt x="40" y="30"/>
                  </a:cubicBezTo>
                  <a:cubicBezTo>
                    <a:pt x="39" y="26"/>
                    <a:pt x="39" y="26"/>
                    <a:pt x="39" y="26"/>
                  </a:cubicBezTo>
                  <a:cubicBezTo>
                    <a:pt x="35" y="22"/>
                    <a:pt x="35" y="22"/>
                    <a:pt x="35" y="22"/>
                  </a:cubicBezTo>
                  <a:cubicBezTo>
                    <a:pt x="35" y="22"/>
                    <a:pt x="35" y="17"/>
                    <a:pt x="35" y="17"/>
                  </a:cubicBezTo>
                  <a:cubicBezTo>
                    <a:pt x="36" y="17"/>
                    <a:pt x="37" y="14"/>
                    <a:pt x="37" y="14"/>
                  </a:cubicBezTo>
                  <a:cubicBezTo>
                    <a:pt x="38" y="10"/>
                    <a:pt x="38" y="10"/>
                    <a:pt x="38" y="10"/>
                  </a:cubicBezTo>
                  <a:cubicBezTo>
                    <a:pt x="38" y="10"/>
                    <a:pt x="34" y="10"/>
                    <a:pt x="34" y="10"/>
                  </a:cubicBezTo>
                  <a:cubicBezTo>
                    <a:pt x="34" y="10"/>
                    <a:pt x="32" y="7"/>
                    <a:pt x="32" y="7"/>
                  </a:cubicBezTo>
                  <a:cubicBezTo>
                    <a:pt x="30" y="4"/>
                    <a:pt x="30" y="4"/>
                    <a:pt x="30" y="4"/>
                  </a:cubicBezTo>
                  <a:cubicBezTo>
                    <a:pt x="28" y="2"/>
                    <a:pt x="28" y="2"/>
                    <a:pt x="28" y="2"/>
                  </a:cubicBezTo>
                  <a:cubicBezTo>
                    <a:pt x="27" y="2"/>
                    <a:pt x="27" y="2"/>
                    <a:pt x="27" y="2"/>
                  </a:cubicBezTo>
                  <a:lnTo>
                    <a:pt x="25"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3" name="Freeform 150"/>
            <p:cNvSpPr>
              <a:spLocks/>
            </p:cNvSpPr>
            <p:nvPr/>
          </p:nvSpPr>
          <p:spPr bwMode="auto">
            <a:xfrm>
              <a:off x="8802341" y="2870349"/>
              <a:ext cx="246063" cy="117475"/>
            </a:xfrm>
            <a:custGeom>
              <a:avLst/>
              <a:gdLst>
                <a:gd name="T0" fmla="*/ 44 w 54"/>
                <a:gd name="T1" fmla="*/ 2 h 26"/>
                <a:gd name="T2" fmla="*/ 39 w 54"/>
                <a:gd name="T3" fmla="*/ 1 h 26"/>
                <a:gd name="T4" fmla="*/ 29 w 54"/>
                <a:gd name="T5" fmla="*/ 3 h 26"/>
                <a:gd name="T6" fmla="*/ 25 w 54"/>
                <a:gd name="T7" fmla="*/ 1 h 26"/>
                <a:gd name="T8" fmla="*/ 22 w 54"/>
                <a:gd name="T9" fmla="*/ 0 h 26"/>
                <a:gd name="T10" fmla="*/ 18 w 54"/>
                <a:gd name="T11" fmla="*/ 2 h 26"/>
                <a:gd name="T12" fmla="*/ 18 w 54"/>
                <a:gd name="T13" fmla="*/ 4 h 26"/>
                <a:gd name="T14" fmla="*/ 16 w 54"/>
                <a:gd name="T15" fmla="*/ 5 h 26"/>
                <a:gd name="T16" fmla="*/ 13 w 54"/>
                <a:gd name="T17" fmla="*/ 3 h 26"/>
                <a:gd name="T18" fmla="*/ 11 w 54"/>
                <a:gd name="T19" fmla="*/ 2 h 26"/>
                <a:gd name="T20" fmla="*/ 5 w 54"/>
                <a:gd name="T21" fmla="*/ 3 h 26"/>
                <a:gd name="T22" fmla="*/ 5 w 54"/>
                <a:gd name="T23" fmla="*/ 5 h 26"/>
                <a:gd name="T24" fmla="*/ 5 w 54"/>
                <a:gd name="T25" fmla="*/ 5 h 26"/>
                <a:gd name="T26" fmla="*/ 6 w 54"/>
                <a:gd name="T27" fmla="*/ 7 h 26"/>
                <a:gd name="T28" fmla="*/ 4 w 54"/>
                <a:gd name="T29" fmla="*/ 8 h 26"/>
                <a:gd name="T30" fmla="*/ 6 w 54"/>
                <a:gd name="T31" fmla="*/ 11 h 26"/>
                <a:gd name="T32" fmla="*/ 9 w 54"/>
                <a:gd name="T33" fmla="*/ 10 h 26"/>
                <a:gd name="T34" fmla="*/ 13 w 54"/>
                <a:gd name="T35" fmla="*/ 11 h 26"/>
                <a:gd name="T36" fmla="*/ 17 w 54"/>
                <a:gd name="T37" fmla="*/ 13 h 26"/>
                <a:gd name="T38" fmla="*/ 18 w 54"/>
                <a:gd name="T39" fmla="*/ 15 h 26"/>
                <a:gd name="T40" fmla="*/ 15 w 54"/>
                <a:gd name="T41" fmla="*/ 19 h 26"/>
                <a:gd name="T42" fmla="*/ 9 w 54"/>
                <a:gd name="T43" fmla="*/ 19 h 26"/>
                <a:gd name="T44" fmla="*/ 2 w 54"/>
                <a:gd name="T45" fmla="*/ 19 h 26"/>
                <a:gd name="T46" fmla="*/ 0 w 54"/>
                <a:gd name="T47" fmla="*/ 20 h 26"/>
                <a:gd name="T48" fmla="*/ 3 w 54"/>
                <a:gd name="T49" fmla="*/ 23 h 26"/>
                <a:gd name="T50" fmla="*/ 9 w 54"/>
                <a:gd name="T51" fmla="*/ 23 h 26"/>
                <a:gd name="T52" fmla="*/ 11 w 54"/>
                <a:gd name="T53" fmla="*/ 25 h 26"/>
                <a:gd name="T54" fmla="*/ 14 w 54"/>
                <a:gd name="T55" fmla="*/ 23 h 26"/>
                <a:gd name="T56" fmla="*/ 15 w 54"/>
                <a:gd name="T57" fmla="*/ 25 h 26"/>
                <a:gd name="T58" fmla="*/ 17 w 54"/>
                <a:gd name="T59" fmla="*/ 26 h 26"/>
                <a:gd name="T60" fmla="*/ 20 w 54"/>
                <a:gd name="T61" fmla="*/ 24 h 26"/>
                <a:gd name="T62" fmla="*/ 24 w 54"/>
                <a:gd name="T63" fmla="*/ 24 h 26"/>
                <a:gd name="T64" fmla="*/ 25 w 54"/>
                <a:gd name="T65" fmla="*/ 20 h 26"/>
                <a:gd name="T66" fmla="*/ 27 w 54"/>
                <a:gd name="T67" fmla="*/ 18 h 26"/>
                <a:gd name="T68" fmla="*/ 32 w 54"/>
                <a:gd name="T69" fmla="*/ 16 h 26"/>
                <a:gd name="T70" fmla="*/ 36 w 54"/>
                <a:gd name="T71" fmla="*/ 18 h 26"/>
                <a:gd name="T72" fmla="*/ 37 w 54"/>
                <a:gd name="T73" fmla="*/ 14 h 26"/>
                <a:gd name="T74" fmla="*/ 44 w 54"/>
                <a:gd name="T75" fmla="*/ 13 h 26"/>
                <a:gd name="T76" fmla="*/ 46 w 54"/>
                <a:gd name="T77" fmla="*/ 9 h 26"/>
                <a:gd name="T78" fmla="*/ 51 w 54"/>
                <a:gd name="T79" fmla="*/ 7 h 26"/>
                <a:gd name="T80" fmla="*/ 53 w 54"/>
                <a:gd name="T81" fmla="*/ 6 h 26"/>
                <a:gd name="T82" fmla="*/ 45 w 54"/>
                <a:gd name="T8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6">
                  <a:moveTo>
                    <a:pt x="45" y="3"/>
                  </a:moveTo>
                  <a:cubicBezTo>
                    <a:pt x="44" y="2"/>
                    <a:pt x="44" y="2"/>
                    <a:pt x="44" y="2"/>
                  </a:cubicBezTo>
                  <a:cubicBezTo>
                    <a:pt x="40" y="3"/>
                    <a:pt x="40" y="3"/>
                    <a:pt x="40" y="3"/>
                  </a:cubicBezTo>
                  <a:cubicBezTo>
                    <a:pt x="39" y="1"/>
                    <a:pt x="39" y="1"/>
                    <a:pt x="39" y="1"/>
                  </a:cubicBezTo>
                  <a:cubicBezTo>
                    <a:pt x="29" y="1"/>
                    <a:pt x="29" y="1"/>
                    <a:pt x="29" y="1"/>
                  </a:cubicBezTo>
                  <a:cubicBezTo>
                    <a:pt x="29" y="3"/>
                    <a:pt x="29" y="3"/>
                    <a:pt x="29" y="3"/>
                  </a:cubicBezTo>
                  <a:cubicBezTo>
                    <a:pt x="25" y="2"/>
                    <a:pt x="25" y="2"/>
                    <a:pt x="25" y="2"/>
                  </a:cubicBezTo>
                  <a:cubicBezTo>
                    <a:pt x="25" y="1"/>
                    <a:pt x="25" y="1"/>
                    <a:pt x="25" y="1"/>
                  </a:cubicBezTo>
                  <a:cubicBezTo>
                    <a:pt x="22" y="1"/>
                    <a:pt x="22" y="1"/>
                    <a:pt x="22" y="1"/>
                  </a:cubicBezTo>
                  <a:cubicBezTo>
                    <a:pt x="22" y="0"/>
                    <a:pt x="22" y="0"/>
                    <a:pt x="22" y="0"/>
                  </a:cubicBezTo>
                  <a:cubicBezTo>
                    <a:pt x="19" y="0"/>
                    <a:pt x="19" y="0"/>
                    <a:pt x="19" y="0"/>
                  </a:cubicBezTo>
                  <a:cubicBezTo>
                    <a:pt x="18" y="2"/>
                    <a:pt x="18" y="2"/>
                    <a:pt x="18" y="2"/>
                  </a:cubicBezTo>
                  <a:cubicBezTo>
                    <a:pt x="17" y="2"/>
                    <a:pt x="17" y="2"/>
                    <a:pt x="17" y="2"/>
                  </a:cubicBezTo>
                  <a:cubicBezTo>
                    <a:pt x="18" y="4"/>
                    <a:pt x="18" y="4"/>
                    <a:pt x="18" y="4"/>
                  </a:cubicBezTo>
                  <a:cubicBezTo>
                    <a:pt x="18" y="5"/>
                    <a:pt x="18" y="5"/>
                    <a:pt x="18" y="5"/>
                  </a:cubicBezTo>
                  <a:cubicBezTo>
                    <a:pt x="16" y="5"/>
                    <a:pt x="16" y="5"/>
                    <a:pt x="16" y="5"/>
                  </a:cubicBezTo>
                  <a:cubicBezTo>
                    <a:pt x="14" y="4"/>
                    <a:pt x="14" y="4"/>
                    <a:pt x="14" y="4"/>
                  </a:cubicBezTo>
                  <a:cubicBezTo>
                    <a:pt x="13" y="3"/>
                    <a:pt x="13" y="3"/>
                    <a:pt x="13" y="3"/>
                  </a:cubicBezTo>
                  <a:cubicBezTo>
                    <a:pt x="11" y="3"/>
                    <a:pt x="11" y="3"/>
                    <a:pt x="11" y="3"/>
                  </a:cubicBezTo>
                  <a:cubicBezTo>
                    <a:pt x="11" y="2"/>
                    <a:pt x="11" y="2"/>
                    <a:pt x="11" y="2"/>
                  </a:cubicBezTo>
                  <a:cubicBezTo>
                    <a:pt x="6" y="2"/>
                    <a:pt x="6" y="2"/>
                    <a:pt x="6" y="2"/>
                  </a:cubicBezTo>
                  <a:cubicBezTo>
                    <a:pt x="5" y="3"/>
                    <a:pt x="5" y="3"/>
                    <a:pt x="5" y="3"/>
                  </a:cubicBezTo>
                  <a:cubicBezTo>
                    <a:pt x="5" y="5"/>
                    <a:pt x="5" y="5"/>
                    <a:pt x="5" y="5"/>
                  </a:cubicBezTo>
                  <a:cubicBezTo>
                    <a:pt x="5" y="5"/>
                    <a:pt x="5" y="5"/>
                    <a:pt x="5" y="5"/>
                  </a:cubicBezTo>
                  <a:cubicBezTo>
                    <a:pt x="6" y="5"/>
                    <a:pt x="6" y="5"/>
                    <a:pt x="6" y="5"/>
                  </a:cubicBezTo>
                  <a:cubicBezTo>
                    <a:pt x="6" y="5"/>
                    <a:pt x="6" y="5"/>
                    <a:pt x="5" y="5"/>
                  </a:cubicBezTo>
                  <a:cubicBezTo>
                    <a:pt x="7" y="6"/>
                    <a:pt x="7" y="6"/>
                    <a:pt x="7" y="6"/>
                  </a:cubicBezTo>
                  <a:cubicBezTo>
                    <a:pt x="6" y="7"/>
                    <a:pt x="6" y="7"/>
                    <a:pt x="6" y="7"/>
                  </a:cubicBezTo>
                  <a:cubicBezTo>
                    <a:pt x="5" y="7"/>
                    <a:pt x="5" y="7"/>
                    <a:pt x="5" y="7"/>
                  </a:cubicBezTo>
                  <a:cubicBezTo>
                    <a:pt x="4" y="8"/>
                    <a:pt x="4" y="8"/>
                    <a:pt x="4" y="8"/>
                  </a:cubicBezTo>
                  <a:cubicBezTo>
                    <a:pt x="4" y="10"/>
                    <a:pt x="4" y="10"/>
                    <a:pt x="4" y="10"/>
                  </a:cubicBezTo>
                  <a:cubicBezTo>
                    <a:pt x="6" y="11"/>
                    <a:pt x="6" y="11"/>
                    <a:pt x="6" y="11"/>
                  </a:cubicBezTo>
                  <a:cubicBezTo>
                    <a:pt x="8" y="12"/>
                    <a:pt x="8" y="12"/>
                    <a:pt x="8" y="12"/>
                  </a:cubicBezTo>
                  <a:cubicBezTo>
                    <a:pt x="9" y="10"/>
                    <a:pt x="9" y="10"/>
                    <a:pt x="9" y="10"/>
                  </a:cubicBezTo>
                  <a:cubicBezTo>
                    <a:pt x="11" y="9"/>
                    <a:pt x="11" y="9"/>
                    <a:pt x="11" y="9"/>
                  </a:cubicBezTo>
                  <a:cubicBezTo>
                    <a:pt x="11" y="9"/>
                    <a:pt x="13" y="11"/>
                    <a:pt x="13" y="11"/>
                  </a:cubicBezTo>
                  <a:cubicBezTo>
                    <a:pt x="13" y="12"/>
                    <a:pt x="15" y="13"/>
                    <a:pt x="15" y="13"/>
                  </a:cubicBezTo>
                  <a:cubicBezTo>
                    <a:pt x="15" y="13"/>
                    <a:pt x="17" y="13"/>
                    <a:pt x="17" y="13"/>
                  </a:cubicBezTo>
                  <a:cubicBezTo>
                    <a:pt x="18" y="13"/>
                    <a:pt x="19" y="13"/>
                    <a:pt x="19" y="13"/>
                  </a:cubicBezTo>
                  <a:cubicBezTo>
                    <a:pt x="18" y="15"/>
                    <a:pt x="18" y="15"/>
                    <a:pt x="18" y="15"/>
                  </a:cubicBezTo>
                  <a:cubicBezTo>
                    <a:pt x="16" y="16"/>
                    <a:pt x="16" y="16"/>
                    <a:pt x="16" y="16"/>
                  </a:cubicBezTo>
                  <a:cubicBezTo>
                    <a:pt x="15" y="19"/>
                    <a:pt x="15" y="19"/>
                    <a:pt x="15" y="19"/>
                  </a:cubicBezTo>
                  <a:cubicBezTo>
                    <a:pt x="15" y="19"/>
                    <a:pt x="13" y="19"/>
                    <a:pt x="13" y="19"/>
                  </a:cubicBezTo>
                  <a:cubicBezTo>
                    <a:pt x="12" y="19"/>
                    <a:pt x="9" y="19"/>
                    <a:pt x="9" y="19"/>
                  </a:cubicBezTo>
                  <a:cubicBezTo>
                    <a:pt x="8" y="19"/>
                    <a:pt x="5" y="19"/>
                    <a:pt x="5" y="19"/>
                  </a:cubicBezTo>
                  <a:cubicBezTo>
                    <a:pt x="2" y="19"/>
                    <a:pt x="2" y="19"/>
                    <a:pt x="2" y="19"/>
                  </a:cubicBezTo>
                  <a:cubicBezTo>
                    <a:pt x="1" y="21"/>
                    <a:pt x="1" y="21"/>
                    <a:pt x="1" y="21"/>
                  </a:cubicBezTo>
                  <a:cubicBezTo>
                    <a:pt x="0" y="20"/>
                    <a:pt x="0" y="20"/>
                    <a:pt x="0" y="20"/>
                  </a:cubicBezTo>
                  <a:cubicBezTo>
                    <a:pt x="0" y="23"/>
                    <a:pt x="0" y="23"/>
                    <a:pt x="0" y="23"/>
                  </a:cubicBezTo>
                  <a:cubicBezTo>
                    <a:pt x="3" y="23"/>
                    <a:pt x="3" y="23"/>
                    <a:pt x="3" y="23"/>
                  </a:cubicBezTo>
                  <a:cubicBezTo>
                    <a:pt x="6" y="23"/>
                    <a:pt x="6" y="23"/>
                    <a:pt x="6" y="23"/>
                  </a:cubicBezTo>
                  <a:cubicBezTo>
                    <a:pt x="9" y="23"/>
                    <a:pt x="9" y="23"/>
                    <a:pt x="9" y="23"/>
                  </a:cubicBezTo>
                  <a:cubicBezTo>
                    <a:pt x="9" y="25"/>
                    <a:pt x="9" y="25"/>
                    <a:pt x="9" y="25"/>
                  </a:cubicBezTo>
                  <a:cubicBezTo>
                    <a:pt x="11" y="25"/>
                    <a:pt x="11" y="25"/>
                    <a:pt x="11" y="25"/>
                  </a:cubicBezTo>
                  <a:cubicBezTo>
                    <a:pt x="11" y="23"/>
                    <a:pt x="11" y="23"/>
                    <a:pt x="11" y="23"/>
                  </a:cubicBezTo>
                  <a:cubicBezTo>
                    <a:pt x="14" y="23"/>
                    <a:pt x="14" y="23"/>
                    <a:pt x="14" y="23"/>
                  </a:cubicBezTo>
                  <a:cubicBezTo>
                    <a:pt x="14" y="24"/>
                    <a:pt x="14" y="24"/>
                    <a:pt x="14" y="24"/>
                  </a:cubicBezTo>
                  <a:cubicBezTo>
                    <a:pt x="15" y="25"/>
                    <a:pt x="15" y="25"/>
                    <a:pt x="15" y="25"/>
                  </a:cubicBezTo>
                  <a:cubicBezTo>
                    <a:pt x="16" y="26"/>
                    <a:pt x="16" y="26"/>
                    <a:pt x="16" y="26"/>
                  </a:cubicBezTo>
                  <a:cubicBezTo>
                    <a:pt x="17" y="26"/>
                    <a:pt x="17" y="26"/>
                    <a:pt x="17" y="26"/>
                  </a:cubicBezTo>
                  <a:cubicBezTo>
                    <a:pt x="18" y="24"/>
                    <a:pt x="18" y="24"/>
                    <a:pt x="18" y="24"/>
                  </a:cubicBezTo>
                  <a:cubicBezTo>
                    <a:pt x="18" y="24"/>
                    <a:pt x="19" y="24"/>
                    <a:pt x="20" y="24"/>
                  </a:cubicBezTo>
                  <a:cubicBezTo>
                    <a:pt x="20" y="24"/>
                    <a:pt x="22" y="24"/>
                    <a:pt x="22" y="24"/>
                  </a:cubicBezTo>
                  <a:cubicBezTo>
                    <a:pt x="24" y="24"/>
                    <a:pt x="24" y="24"/>
                    <a:pt x="24" y="24"/>
                  </a:cubicBezTo>
                  <a:cubicBezTo>
                    <a:pt x="24" y="23"/>
                    <a:pt x="24" y="23"/>
                    <a:pt x="24" y="23"/>
                  </a:cubicBezTo>
                  <a:cubicBezTo>
                    <a:pt x="25" y="20"/>
                    <a:pt x="25" y="20"/>
                    <a:pt x="25" y="20"/>
                  </a:cubicBezTo>
                  <a:cubicBezTo>
                    <a:pt x="27" y="19"/>
                    <a:pt x="27" y="19"/>
                    <a:pt x="27" y="19"/>
                  </a:cubicBezTo>
                  <a:cubicBezTo>
                    <a:pt x="27" y="18"/>
                    <a:pt x="27" y="18"/>
                    <a:pt x="27" y="18"/>
                  </a:cubicBezTo>
                  <a:cubicBezTo>
                    <a:pt x="28" y="16"/>
                    <a:pt x="28" y="16"/>
                    <a:pt x="28" y="16"/>
                  </a:cubicBezTo>
                  <a:cubicBezTo>
                    <a:pt x="32" y="16"/>
                    <a:pt x="32" y="16"/>
                    <a:pt x="32" y="16"/>
                  </a:cubicBezTo>
                  <a:cubicBezTo>
                    <a:pt x="33" y="18"/>
                    <a:pt x="33" y="18"/>
                    <a:pt x="33" y="18"/>
                  </a:cubicBezTo>
                  <a:cubicBezTo>
                    <a:pt x="36" y="18"/>
                    <a:pt x="36" y="18"/>
                    <a:pt x="36" y="18"/>
                  </a:cubicBezTo>
                  <a:cubicBezTo>
                    <a:pt x="37" y="16"/>
                    <a:pt x="37" y="16"/>
                    <a:pt x="37" y="16"/>
                  </a:cubicBezTo>
                  <a:cubicBezTo>
                    <a:pt x="37" y="14"/>
                    <a:pt x="37" y="14"/>
                    <a:pt x="37" y="14"/>
                  </a:cubicBezTo>
                  <a:cubicBezTo>
                    <a:pt x="38" y="13"/>
                    <a:pt x="38" y="13"/>
                    <a:pt x="38" y="13"/>
                  </a:cubicBezTo>
                  <a:cubicBezTo>
                    <a:pt x="44" y="13"/>
                    <a:pt x="44" y="13"/>
                    <a:pt x="44" y="13"/>
                  </a:cubicBezTo>
                  <a:cubicBezTo>
                    <a:pt x="44" y="11"/>
                    <a:pt x="44" y="11"/>
                    <a:pt x="44" y="11"/>
                  </a:cubicBezTo>
                  <a:cubicBezTo>
                    <a:pt x="46" y="9"/>
                    <a:pt x="46" y="9"/>
                    <a:pt x="46" y="9"/>
                  </a:cubicBezTo>
                  <a:cubicBezTo>
                    <a:pt x="49" y="9"/>
                    <a:pt x="49" y="9"/>
                    <a:pt x="49" y="9"/>
                  </a:cubicBezTo>
                  <a:cubicBezTo>
                    <a:pt x="51" y="7"/>
                    <a:pt x="51" y="7"/>
                    <a:pt x="51" y="7"/>
                  </a:cubicBezTo>
                  <a:cubicBezTo>
                    <a:pt x="54" y="7"/>
                    <a:pt x="54" y="7"/>
                    <a:pt x="54" y="7"/>
                  </a:cubicBezTo>
                  <a:cubicBezTo>
                    <a:pt x="53" y="6"/>
                    <a:pt x="53" y="6"/>
                    <a:pt x="53" y="6"/>
                  </a:cubicBezTo>
                  <a:cubicBezTo>
                    <a:pt x="49" y="4"/>
                    <a:pt x="49" y="4"/>
                    <a:pt x="49" y="4"/>
                  </a:cubicBezTo>
                  <a:lnTo>
                    <a:pt x="45"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4" name="Freeform 151"/>
            <p:cNvSpPr>
              <a:spLocks/>
            </p:cNvSpPr>
            <p:nvPr/>
          </p:nvSpPr>
          <p:spPr bwMode="auto">
            <a:xfrm>
              <a:off x="8226078" y="2527449"/>
              <a:ext cx="903288" cy="411163"/>
            </a:xfrm>
            <a:custGeom>
              <a:avLst/>
              <a:gdLst>
                <a:gd name="T0" fmla="*/ 32 w 199"/>
                <a:gd name="T1" fmla="*/ 51 h 90"/>
                <a:gd name="T2" fmla="*/ 31 w 199"/>
                <a:gd name="T3" fmla="*/ 61 h 90"/>
                <a:gd name="T4" fmla="*/ 28 w 199"/>
                <a:gd name="T5" fmla="*/ 66 h 90"/>
                <a:gd name="T6" fmla="*/ 33 w 199"/>
                <a:gd name="T7" fmla="*/ 75 h 90"/>
                <a:gd name="T8" fmla="*/ 39 w 199"/>
                <a:gd name="T9" fmla="*/ 82 h 90"/>
                <a:gd name="T10" fmla="*/ 49 w 199"/>
                <a:gd name="T11" fmla="*/ 81 h 90"/>
                <a:gd name="T12" fmla="*/ 57 w 199"/>
                <a:gd name="T13" fmla="*/ 87 h 90"/>
                <a:gd name="T14" fmla="*/ 54 w 199"/>
                <a:gd name="T15" fmla="*/ 63 h 90"/>
                <a:gd name="T16" fmla="*/ 67 w 199"/>
                <a:gd name="T17" fmla="*/ 57 h 90"/>
                <a:gd name="T18" fmla="*/ 73 w 199"/>
                <a:gd name="T19" fmla="*/ 59 h 90"/>
                <a:gd name="T20" fmla="*/ 100 w 199"/>
                <a:gd name="T21" fmla="*/ 72 h 90"/>
                <a:gd name="T22" fmla="*/ 107 w 199"/>
                <a:gd name="T23" fmla="*/ 76 h 90"/>
                <a:gd name="T24" fmla="*/ 113 w 199"/>
                <a:gd name="T25" fmla="*/ 87 h 90"/>
                <a:gd name="T26" fmla="*/ 125 w 199"/>
                <a:gd name="T27" fmla="*/ 86 h 90"/>
                <a:gd name="T28" fmla="*/ 132 w 199"/>
                <a:gd name="T29" fmla="*/ 80 h 90"/>
                <a:gd name="T30" fmla="*/ 138 w 199"/>
                <a:gd name="T31" fmla="*/ 78 h 90"/>
                <a:gd name="T32" fmla="*/ 145 w 199"/>
                <a:gd name="T33" fmla="*/ 80 h 90"/>
                <a:gd name="T34" fmla="*/ 146 w 199"/>
                <a:gd name="T35" fmla="*/ 75 h 90"/>
                <a:gd name="T36" fmla="*/ 152 w 199"/>
                <a:gd name="T37" fmla="*/ 77 h 90"/>
                <a:gd name="T38" fmla="*/ 167 w 199"/>
                <a:gd name="T39" fmla="*/ 78 h 90"/>
                <a:gd name="T40" fmla="*/ 180 w 199"/>
                <a:gd name="T41" fmla="*/ 81 h 90"/>
                <a:gd name="T42" fmla="*/ 180 w 199"/>
                <a:gd name="T43" fmla="*/ 75 h 90"/>
                <a:gd name="T44" fmla="*/ 173 w 199"/>
                <a:gd name="T45" fmla="*/ 64 h 90"/>
                <a:gd name="T46" fmla="*/ 182 w 199"/>
                <a:gd name="T47" fmla="*/ 62 h 90"/>
                <a:gd name="T48" fmla="*/ 185 w 199"/>
                <a:gd name="T49" fmla="*/ 60 h 90"/>
                <a:gd name="T50" fmla="*/ 184 w 199"/>
                <a:gd name="T51" fmla="*/ 51 h 90"/>
                <a:gd name="T52" fmla="*/ 195 w 199"/>
                <a:gd name="T53" fmla="*/ 50 h 90"/>
                <a:gd name="T54" fmla="*/ 193 w 199"/>
                <a:gd name="T55" fmla="*/ 43 h 90"/>
                <a:gd name="T56" fmla="*/ 199 w 199"/>
                <a:gd name="T57" fmla="*/ 38 h 90"/>
                <a:gd name="T58" fmla="*/ 187 w 199"/>
                <a:gd name="T59" fmla="*/ 34 h 90"/>
                <a:gd name="T60" fmla="*/ 174 w 199"/>
                <a:gd name="T61" fmla="*/ 26 h 90"/>
                <a:gd name="T62" fmla="*/ 164 w 199"/>
                <a:gd name="T63" fmla="*/ 25 h 90"/>
                <a:gd name="T64" fmla="*/ 158 w 199"/>
                <a:gd name="T65" fmla="*/ 27 h 90"/>
                <a:gd name="T66" fmla="*/ 135 w 199"/>
                <a:gd name="T67" fmla="*/ 6 h 90"/>
                <a:gd name="T68" fmla="*/ 121 w 199"/>
                <a:gd name="T69" fmla="*/ 11 h 90"/>
                <a:gd name="T70" fmla="*/ 117 w 199"/>
                <a:gd name="T71" fmla="*/ 8 h 90"/>
                <a:gd name="T72" fmla="*/ 110 w 199"/>
                <a:gd name="T73" fmla="*/ 8 h 90"/>
                <a:gd name="T74" fmla="*/ 105 w 199"/>
                <a:gd name="T75" fmla="*/ 0 h 90"/>
                <a:gd name="T76" fmla="*/ 94 w 199"/>
                <a:gd name="T77" fmla="*/ 0 h 90"/>
                <a:gd name="T78" fmla="*/ 85 w 199"/>
                <a:gd name="T79" fmla="*/ 5 h 90"/>
                <a:gd name="T80" fmla="*/ 77 w 199"/>
                <a:gd name="T81" fmla="*/ 6 h 90"/>
                <a:gd name="T82" fmla="*/ 69 w 199"/>
                <a:gd name="T83" fmla="*/ 9 h 90"/>
                <a:gd name="T84" fmla="*/ 63 w 199"/>
                <a:gd name="T85" fmla="*/ 11 h 90"/>
                <a:gd name="T86" fmla="*/ 69 w 199"/>
                <a:gd name="T87" fmla="*/ 14 h 90"/>
                <a:gd name="T88" fmla="*/ 65 w 199"/>
                <a:gd name="T89" fmla="*/ 17 h 90"/>
                <a:gd name="T90" fmla="*/ 62 w 199"/>
                <a:gd name="T91" fmla="*/ 22 h 90"/>
                <a:gd name="T92" fmla="*/ 69 w 199"/>
                <a:gd name="T93" fmla="*/ 28 h 90"/>
                <a:gd name="T94" fmla="*/ 61 w 199"/>
                <a:gd name="T95" fmla="*/ 29 h 90"/>
                <a:gd name="T96" fmla="*/ 55 w 199"/>
                <a:gd name="T97" fmla="*/ 24 h 90"/>
                <a:gd name="T98" fmla="*/ 46 w 199"/>
                <a:gd name="T99" fmla="*/ 26 h 90"/>
                <a:gd name="T100" fmla="*/ 38 w 199"/>
                <a:gd name="T101" fmla="*/ 26 h 90"/>
                <a:gd name="T102" fmla="*/ 32 w 199"/>
                <a:gd name="T103" fmla="*/ 23 h 90"/>
                <a:gd name="T104" fmla="*/ 25 w 199"/>
                <a:gd name="T105" fmla="*/ 21 h 90"/>
                <a:gd name="T106" fmla="*/ 20 w 199"/>
                <a:gd name="T107" fmla="*/ 22 h 90"/>
                <a:gd name="T108" fmla="*/ 16 w 199"/>
                <a:gd name="T109" fmla="*/ 23 h 90"/>
                <a:gd name="T110" fmla="*/ 13 w 199"/>
                <a:gd name="T111" fmla="*/ 26 h 90"/>
                <a:gd name="T112" fmla="*/ 9 w 199"/>
                <a:gd name="T113" fmla="*/ 31 h 90"/>
                <a:gd name="T114" fmla="*/ 4 w 199"/>
                <a:gd name="T115" fmla="*/ 29 h 90"/>
                <a:gd name="T116" fmla="*/ 0 w 199"/>
                <a:gd name="T117" fmla="*/ 41 h 90"/>
                <a:gd name="T118" fmla="*/ 10 w 199"/>
                <a:gd name="T119" fmla="*/ 47 h 90"/>
                <a:gd name="T120" fmla="*/ 12 w 199"/>
                <a:gd name="T121" fmla="*/ 53 h 90"/>
                <a:gd name="T122" fmla="*/ 21 w 199"/>
                <a:gd name="T123"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90">
                  <a:moveTo>
                    <a:pt x="21" y="53"/>
                  </a:moveTo>
                  <a:cubicBezTo>
                    <a:pt x="21" y="53"/>
                    <a:pt x="23" y="51"/>
                    <a:pt x="24" y="51"/>
                  </a:cubicBezTo>
                  <a:cubicBezTo>
                    <a:pt x="25" y="51"/>
                    <a:pt x="26" y="50"/>
                    <a:pt x="28" y="51"/>
                  </a:cubicBezTo>
                  <a:cubicBezTo>
                    <a:pt x="29" y="51"/>
                    <a:pt x="30" y="51"/>
                    <a:pt x="32" y="51"/>
                  </a:cubicBezTo>
                  <a:cubicBezTo>
                    <a:pt x="35" y="51"/>
                    <a:pt x="36" y="53"/>
                    <a:pt x="37" y="54"/>
                  </a:cubicBezTo>
                  <a:cubicBezTo>
                    <a:pt x="37" y="56"/>
                    <a:pt x="36" y="57"/>
                    <a:pt x="36" y="58"/>
                  </a:cubicBezTo>
                  <a:cubicBezTo>
                    <a:pt x="36" y="59"/>
                    <a:pt x="36" y="61"/>
                    <a:pt x="36" y="61"/>
                  </a:cubicBezTo>
                  <a:cubicBezTo>
                    <a:pt x="35" y="61"/>
                    <a:pt x="32" y="61"/>
                    <a:pt x="31" y="61"/>
                  </a:cubicBezTo>
                  <a:cubicBezTo>
                    <a:pt x="30" y="61"/>
                    <a:pt x="27" y="62"/>
                    <a:pt x="27" y="62"/>
                  </a:cubicBezTo>
                  <a:cubicBezTo>
                    <a:pt x="28" y="63"/>
                    <a:pt x="27" y="64"/>
                    <a:pt x="29" y="65"/>
                  </a:cubicBezTo>
                  <a:cubicBezTo>
                    <a:pt x="30" y="65"/>
                    <a:pt x="30" y="66"/>
                    <a:pt x="30" y="66"/>
                  </a:cubicBezTo>
                  <a:cubicBezTo>
                    <a:pt x="30" y="66"/>
                    <a:pt x="28" y="67"/>
                    <a:pt x="28" y="66"/>
                  </a:cubicBezTo>
                  <a:cubicBezTo>
                    <a:pt x="27" y="66"/>
                    <a:pt x="23" y="65"/>
                    <a:pt x="24" y="65"/>
                  </a:cubicBezTo>
                  <a:cubicBezTo>
                    <a:pt x="24" y="66"/>
                    <a:pt x="23" y="67"/>
                    <a:pt x="25" y="68"/>
                  </a:cubicBezTo>
                  <a:cubicBezTo>
                    <a:pt x="27" y="70"/>
                    <a:pt x="26" y="69"/>
                    <a:pt x="28" y="71"/>
                  </a:cubicBezTo>
                  <a:cubicBezTo>
                    <a:pt x="30" y="73"/>
                    <a:pt x="31" y="74"/>
                    <a:pt x="33" y="75"/>
                  </a:cubicBezTo>
                  <a:cubicBezTo>
                    <a:pt x="35" y="77"/>
                    <a:pt x="36" y="77"/>
                    <a:pt x="37" y="77"/>
                  </a:cubicBezTo>
                  <a:cubicBezTo>
                    <a:pt x="38" y="77"/>
                    <a:pt x="39" y="78"/>
                    <a:pt x="39" y="79"/>
                  </a:cubicBezTo>
                  <a:cubicBezTo>
                    <a:pt x="38" y="80"/>
                    <a:pt x="37" y="82"/>
                    <a:pt x="38" y="83"/>
                  </a:cubicBezTo>
                  <a:cubicBezTo>
                    <a:pt x="38" y="83"/>
                    <a:pt x="38" y="82"/>
                    <a:pt x="39" y="82"/>
                  </a:cubicBezTo>
                  <a:cubicBezTo>
                    <a:pt x="40" y="82"/>
                    <a:pt x="41" y="80"/>
                    <a:pt x="42" y="80"/>
                  </a:cubicBezTo>
                  <a:cubicBezTo>
                    <a:pt x="43" y="80"/>
                    <a:pt x="46" y="79"/>
                    <a:pt x="47" y="80"/>
                  </a:cubicBezTo>
                  <a:cubicBezTo>
                    <a:pt x="48" y="80"/>
                    <a:pt x="49" y="81"/>
                    <a:pt x="49" y="81"/>
                  </a:cubicBezTo>
                  <a:cubicBezTo>
                    <a:pt x="49" y="81"/>
                    <a:pt x="49" y="81"/>
                    <a:pt x="49" y="81"/>
                  </a:cubicBezTo>
                  <a:cubicBezTo>
                    <a:pt x="49" y="81"/>
                    <a:pt x="49" y="81"/>
                    <a:pt x="49" y="81"/>
                  </a:cubicBezTo>
                  <a:cubicBezTo>
                    <a:pt x="50" y="82"/>
                    <a:pt x="50" y="82"/>
                    <a:pt x="51" y="83"/>
                  </a:cubicBezTo>
                  <a:cubicBezTo>
                    <a:pt x="52" y="84"/>
                    <a:pt x="53" y="85"/>
                    <a:pt x="53" y="86"/>
                  </a:cubicBezTo>
                  <a:cubicBezTo>
                    <a:pt x="54" y="86"/>
                    <a:pt x="56" y="86"/>
                    <a:pt x="57" y="87"/>
                  </a:cubicBezTo>
                  <a:cubicBezTo>
                    <a:pt x="57" y="85"/>
                    <a:pt x="56" y="82"/>
                    <a:pt x="56" y="80"/>
                  </a:cubicBezTo>
                  <a:cubicBezTo>
                    <a:pt x="55" y="78"/>
                    <a:pt x="55" y="75"/>
                    <a:pt x="54" y="73"/>
                  </a:cubicBezTo>
                  <a:cubicBezTo>
                    <a:pt x="53" y="72"/>
                    <a:pt x="53" y="65"/>
                    <a:pt x="52" y="65"/>
                  </a:cubicBezTo>
                  <a:cubicBezTo>
                    <a:pt x="52" y="65"/>
                    <a:pt x="54" y="64"/>
                    <a:pt x="54" y="63"/>
                  </a:cubicBezTo>
                  <a:cubicBezTo>
                    <a:pt x="55" y="62"/>
                    <a:pt x="59" y="62"/>
                    <a:pt x="61" y="61"/>
                  </a:cubicBezTo>
                  <a:cubicBezTo>
                    <a:pt x="62" y="61"/>
                    <a:pt x="64" y="61"/>
                    <a:pt x="64" y="60"/>
                  </a:cubicBezTo>
                  <a:cubicBezTo>
                    <a:pt x="64" y="59"/>
                    <a:pt x="64" y="59"/>
                    <a:pt x="65" y="58"/>
                  </a:cubicBezTo>
                  <a:cubicBezTo>
                    <a:pt x="65" y="57"/>
                    <a:pt x="67" y="57"/>
                    <a:pt x="67" y="57"/>
                  </a:cubicBezTo>
                  <a:cubicBezTo>
                    <a:pt x="67" y="57"/>
                    <a:pt x="69" y="58"/>
                    <a:pt x="68" y="56"/>
                  </a:cubicBezTo>
                  <a:cubicBezTo>
                    <a:pt x="68" y="54"/>
                    <a:pt x="70" y="56"/>
                    <a:pt x="70" y="56"/>
                  </a:cubicBezTo>
                  <a:cubicBezTo>
                    <a:pt x="70" y="56"/>
                    <a:pt x="71" y="57"/>
                    <a:pt x="72" y="57"/>
                  </a:cubicBezTo>
                  <a:cubicBezTo>
                    <a:pt x="73" y="57"/>
                    <a:pt x="73" y="59"/>
                    <a:pt x="73" y="59"/>
                  </a:cubicBezTo>
                  <a:cubicBezTo>
                    <a:pt x="74" y="60"/>
                    <a:pt x="74" y="60"/>
                    <a:pt x="74" y="60"/>
                  </a:cubicBezTo>
                  <a:cubicBezTo>
                    <a:pt x="75" y="63"/>
                    <a:pt x="75" y="63"/>
                    <a:pt x="75" y="63"/>
                  </a:cubicBezTo>
                  <a:cubicBezTo>
                    <a:pt x="84" y="72"/>
                    <a:pt x="84" y="72"/>
                    <a:pt x="84" y="72"/>
                  </a:cubicBezTo>
                  <a:cubicBezTo>
                    <a:pt x="100" y="72"/>
                    <a:pt x="100" y="72"/>
                    <a:pt x="100" y="72"/>
                  </a:cubicBezTo>
                  <a:cubicBezTo>
                    <a:pt x="102" y="73"/>
                    <a:pt x="102" y="73"/>
                    <a:pt x="102" y="73"/>
                  </a:cubicBezTo>
                  <a:cubicBezTo>
                    <a:pt x="103" y="75"/>
                    <a:pt x="103" y="75"/>
                    <a:pt x="103" y="75"/>
                  </a:cubicBezTo>
                  <a:cubicBezTo>
                    <a:pt x="103" y="75"/>
                    <a:pt x="104" y="76"/>
                    <a:pt x="105" y="76"/>
                  </a:cubicBezTo>
                  <a:cubicBezTo>
                    <a:pt x="106" y="76"/>
                    <a:pt x="107" y="76"/>
                    <a:pt x="107" y="76"/>
                  </a:cubicBezTo>
                  <a:cubicBezTo>
                    <a:pt x="107" y="76"/>
                    <a:pt x="106" y="81"/>
                    <a:pt x="107" y="81"/>
                  </a:cubicBezTo>
                  <a:cubicBezTo>
                    <a:pt x="108" y="81"/>
                    <a:pt x="110" y="81"/>
                    <a:pt x="111" y="81"/>
                  </a:cubicBezTo>
                  <a:cubicBezTo>
                    <a:pt x="111" y="81"/>
                    <a:pt x="112" y="84"/>
                    <a:pt x="112" y="85"/>
                  </a:cubicBezTo>
                  <a:cubicBezTo>
                    <a:pt x="112" y="86"/>
                    <a:pt x="113" y="87"/>
                    <a:pt x="113" y="87"/>
                  </a:cubicBezTo>
                  <a:cubicBezTo>
                    <a:pt x="113" y="87"/>
                    <a:pt x="116" y="87"/>
                    <a:pt x="118" y="87"/>
                  </a:cubicBezTo>
                  <a:cubicBezTo>
                    <a:pt x="119" y="87"/>
                    <a:pt x="120" y="87"/>
                    <a:pt x="120" y="88"/>
                  </a:cubicBezTo>
                  <a:cubicBezTo>
                    <a:pt x="120" y="90"/>
                    <a:pt x="120" y="90"/>
                    <a:pt x="121" y="90"/>
                  </a:cubicBezTo>
                  <a:cubicBezTo>
                    <a:pt x="121" y="90"/>
                    <a:pt x="124" y="88"/>
                    <a:pt x="125" y="86"/>
                  </a:cubicBezTo>
                  <a:cubicBezTo>
                    <a:pt x="126" y="85"/>
                    <a:pt x="127" y="84"/>
                    <a:pt x="128" y="84"/>
                  </a:cubicBezTo>
                  <a:cubicBezTo>
                    <a:pt x="129" y="83"/>
                    <a:pt x="131" y="82"/>
                    <a:pt x="131" y="81"/>
                  </a:cubicBezTo>
                  <a:cubicBezTo>
                    <a:pt x="131" y="81"/>
                    <a:pt x="132" y="80"/>
                    <a:pt x="132" y="80"/>
                  </a:cubicBezTo>
                  <a:cubicBezTo>
                    <a:pt x="132" y="80"/>
                    <a:pt x="132" y="80"/>
                    <a:pt x="132" y="80"/>
                  </a:cubicBezTo>
                  <a:cubicBezTo>
                    <a:pt x="132" y="78"/>
                    <a:pt x="132" y="78"/>
                    <a:pt x="132" y="78"/>
                  </a:cubicBezTo>
                  <a:cubicBezTo>
                    <a:pt x="133" y="77"/>
                    <a:pt x="133" y="77"/>
                    <a:pt x="133" y="77"/>
                  </a:cubicBezTo>
                  <a:cubicBezTo>
                    <a:pt x="138" y="77"/>
                    <a:pt x="138" y="77"/>
                    <a:pt x="138" y="77"/>
                  </a:cubicBezTo>
                  <a:cubicBezTo>
                    <a:pt x="138" y="78"/>
                    <a:pt x="138" y="78"/>
                    <a:pt x="138" y="78"/>
                  </a:cubicBezTo>
                  <a:cubicBezTo>
                    <a:pt x="140" y="78"/>
                    <a:pt x="140" y="78"/>
                    <a:pt x="140" y="78"/>
                  </a:cubicBezTo>
                  <a:cubicBezTo>
                    <a:pt x="141" y="79"/>
                    <a:pt x="141" y="79"/>
                    <a:pt x="141" y="79"/>
                  </a:cubicBezTo>
                  <a:cubicBezTo>
                    <a:pt x="143" y="80"/>
                    <a:pt x="143" y="80"/>
                    <a:pt x="143" y="80"/>
                  </a:cubicBezTo>
                  <a:cubicBezTo>
                    <a:pt x="145" y="80"/>
                    <a:pt x="145" y="80"/>
                    <a:pt x="145" y="80"/>
                  </a:cubicBezTo>
                  <a:cubicBezTo>
                    <a:pt x="145" y="79"/>
                    <a:pt x="145" y="79"/>
                    <a:pt x="145" y="79"/>
                  </a:cubicBezTo>
                  <a:cubicBezTo>
                    <a:pt x="144" y="77"/>
                    <a:pt x="144" y="77"/>
                    <a:pt x="144" y="77"/>
                  </a:cubicBezTo>
                  <a:cubicBezTo>
                    <a:pt x="145" y="77"/>
                    <a:pt x="145" y="77"/>
                    <a:pt x="145" y="77"/>
                  </a:cubicBezTo>
                  <a:cubicBezTo>
                    <a:pt x="146" y="75"/>
                    <a:pt x="146" y="75"/>
                    <a:pt x="146" y="75"/>
                  </a:cubicBezTo>
                  <a:cubicBezTo>
                    <a:pt x="149" y="75"/>
                    <a:pt x="149" y="75"/>
                    <a:pt x="149" y="75"/>
                  </a:cubicBezTo>
                  <a:cubicBezTo>
                    <a:pt x="149" y="76"/>
                    <a:pt x="149" y="76"/>
                    <a:pt x="149" y="76"/>
                  </a:cubicBezTo>
                  <a:cubicBezTo>
                    <a:pt x="152" y="76"/>
                    <a:pt x="152" y="76"/>
                    <a:pt x="152" y="76"/>
                  </a:cubicBezTo>
                  <a:cubicBezTo>
                    <a:pt x="152" y="77"/>
                    <a:pt x="152" y="77"/>
                    <a:pt x="152" y="77"/>
                  </a:cubicBezTo>
                  <a:cubicBezTo>
                    <a:pt x="156" y="78"/>
                    <a:pt x="156" y="78"/>
                    <a:pt x="156" y="78"/>
                  </a:cubicBezTo>
                  <a:cubicBezTo>
                    <a:pt x="156" y="76"/>
                    <a:pt x="156" y="76"/>
                    <a:pt x="156" y="76"/>
                  </a:cubicBezTo>
                  <a:cubicBezTo>
                    <a:pt x="166" y="76"/>
                    <a:pt x="166" y="76"/>
                    <a:pt x="166" y="76"/>
                  </a:cubicBezTo>
                  <a:cubicBezTo>
                    <a:pt x="167" y="78"/>
                    <a:pt x="167" y="78"/>
                    <a:pt x="167" y="78"/>
                  </a:cubicBezTo>
                  <a:cubicBezTo>
                    <a:pt x="171" y="77"/>
                    <a:pt x="171" y="77"/>
                    <a:pt x="171" y="77"/>
                  </a:cubicBezTo>
                  <a:cubicBezTo>
                    <a:pt x="172" y="78"/>
                    <a:pt x="172" y="78"/>
                    <a:pt x="172" y="78"/>
                  </a:cubicBezTo>
                  <a:cubicBezTo>
                    <a:pt x="176" y="79"/>
                    <a:pt x="176" y="79"/>
                    <a:pt x="176" y="79"/>
                  </a:cubicBezTo>
                  <a:cubicBezTo>
                    <a:pt x="180" y="81"/>
                    <a:pt x="180" y="81"/>
                    <a:pt x="180" y="81"/>
                  </a:cubicBezTo>
                  <a:cubicBezTo>
                    <a:pt x="180" y="80"/>
                    <a:pt x="180" y="80"/>
                    <a:pt x="180" y="80"/>
                  </a:cubicBezTo>
                  <a:cubicBezTo>
                    <a:pt x="178" y="79"/>
                    <a:pt x="178" y="79"/>
                    <a:pt x="178" y="79"/>
                  </a:cubicBezTo>
                  <a:cubicBezTo>
                    <a:pt x="179" y="77"/>
                    <a:pt x="179" y="77"/>
                    <a:pt x="179" y="77"/>
                  </a:cubicBezTo>
                  <a:cubicBezTo>
                    <a:pt x="180" y="75"/>
                    <a:pt x="180" y="75"/>
                    <a:pt x="180" y="75"/>
                  </a:cubicBezTo>
                  <a:cubicBezTo>
                    <a:pt x="179" y="72"/>
                    <a:pt x="179" y="72"/>
                    <a:pt x="179" y="72"/>
                  </a:cubicBezTo>
                  <a:cubicBezTo>
                    <a:pt x="176" y="70"/>
                    <a:pt x="176" y="70"/>
                    <a:pt x="176" y="70"/>
                  </a:cubicBezTo>
                  <a:cubicBezTo>
                    <a:pt x="175" y="66"/>
                    <a:pt x="175" y="66"/>
                    <a:pt x="175" y="66"/>
                  </a:cubicBezTo>
                  <a:cubicBezTo>
                    <a:pt x="173" y="64"/>
                    <a:pt x="173" y="64"/>
                    <a:pt x="173" y="64"/>
                  </a:cubicBezTo>
                  <a:cubicBezTo>
                    <a:pt x="173" y="63"/>
                    <a:pt x="173" y="63"/>
                    <a:pt x="173" y="63"/>
                  </a:cubicBezTo>
                  <a:cubicBezTo>
                    <a:pt x="178" y="63"/>
                    <a:pt x="178" y="63"/>
                    <a:pt x="178" y="63"/>
                  </a:cubicBezTo>
                  <a:cubicBezTo>
                    <a:pt x="179" y="61"/>
                    <a:pt x="179" y="61"/>
                    <a:pt x="179" y="61"/>
                  </a:cubicBezTo>
                  <a:cubicBezTo>
                    <a:pt x="182" y="62"/>
                    <a:pt x="182" y="62"/>
                    <a:pt x="182" y="62"/>
                  </a:cubicBezTo>
                  <a:cubicBezTo>
                    <a:pt x="183" y="64"/>
                    <a:pt x="183" y="64"/>
                    <a:pt x="183" y="64"/>
                  </a:cubicBezTo>
                  <a:cubicBezTo>
                    <a:pt x="185" y="64"/>
                    <a:pt x="185" y="64"/>
                    <a:pt x="185" y="64"/>
                  </a:cubicBezTo>
                  <a:cubicBezTo>
                    <a:pt x="186" y="62"/>
                    <a:pt x="186" y="62"/>
                    <a:pt x="186" y="62"/>
                  </a:cubicBezTo>
                  <a:cubicBezTo>
                    <a:pt x="185" y="60"/>
                    <a:pt x="185" y="60"/>
                    <a:pt x="185" y="60"/>
                  </a:cubicBezTo>
                  <a:cubicBezTo>
                    <a:pt x="183" y="60"/>
                    <a:pt x="183" y="60"/>
                    <a:pt x="183" y="60"/>
                  </a:cubicBezTo>
                  <a:cubicBezTo>
                    <a:pt x="183" y="49"/>
                    <a:pt x="183" y="49"/>
                    <a:pt x="183" y="49"/>
                  </a:cubicBezTo>
                  <a:cubicBezTo>
                    <a:pt x="184" y="49"/>
                    <a:pt x="184" y="49"/>
                    <a:pt x="184" y="49"/>
                  </a:cubicBezTo>
                  <a:cubicBezTo>
                    <a:pt x="184" y="51"/>
                    <a:pt x="184" y="51"/>
                    <a:pt x="184" y="51"/>
                  </a:cubicBezTo>
                  <a:cubicBezTo>
                    <a:pt x="189" y="50"/>
                    <a:pt x="189" y="50"/>
                    <a:pt x="189" y="50"/>
                  </a:cubicBezTo>
                  <a:cubicBezTo>
                    <a:pt x="192" y="51"/>
                    <a:pt x="192" y="51"/>
                    <a:pt x="192" y="51"/>
                  </a:cubicBezTo>
                  <a:cubicBezTo>
                    <a:pt x="193" y="52"/>
                    <a:pt x="193" y="52"/>
                    <a:pt x="193" y="52"/>
                  </a:cubicBezTo>
                  <a:cubicBezTo>
                    <a:pt x="195" y="50"/>
                    <a:pt x="195" y="50"/>
                    <a:pt x="195" y="50"/>
                  </a:cubicBezTo>
                  <a:cubicBezTo>
                    <a:pt x="196" y="49"/>
                    <a:pt x="196" y="49"/>
                    <a:pt x="196" y="49"/>
                  </a:cubicBezTo>
                  <a:cubicBezTo>
                    <a:pt x="194" y="48"/>
                    <a:pt x="194" y="48"/>
                    <a:pt x="194" y="48"/>
                  </a:cubicBezTo>
                  <a:cubicBezTo>
                    <a:pt x="193" y="45"/>
                    <a:pt x="193" y="45"/>
                    <a:pt x="193" y="45"/>
                  </a:cubicBezTo>
                  <a:cubicBezTo>
                    <a:pt x="193" y="43"/>
                    <a:pt x="193" y="43"/>
                    <a:pt x="193" y="43"/>
                  </a:cubicBezTo>
                  <a:cubicBezTo>
                    <a:pt x="196" y="41"/>
                    <a:pt x="196" y="41"/>
                    <a:pt x="196" y="41"/>
                  </a:cubicBezTo>
                  <a:cubicBezTo>
                    <a:pt x="196" y="40"/>
                    <a:pt x="196" y="40"/>
                    <a:pt x="196" y="40"/>
                  </a:cubicBezTo>
                  <a:cubicBezTo>
                    <a:pt x="197" y="38"/>
                    <a:pt x="197" y="38"/>
                    <a:pt x="197" y="38"/>
                  </a:cubicBezTo>
                  <a:cubicBezTo>
                    <a:pt x="199" y="38"/>
                    <a:pt x="199" y="38"/>
                    <a:pt x="199" y="38"/>
                  </a:cubicBezTo>
                  <a:cubicBezTo>
                    <a:pt x="198" y="38"/>
                    <a:pt x="197" y="37"/>
                    <a:pt x="196" y="37"/>
                  </a:cubicBezTo>
                  <a:cubicBezTo>
                    <a:pt x="196" y="36"/>
                    <a:pt x="195" y="34"/>
                    <a:pt x="195" y="34"/>
                  </a:cubicBezTo>
                  <a:cubicBezTo>
                    <a:pt x="190" y="35"/>
                    <a:pt x="190" y="35"/>
                    <a:pt x="190" y="35"/>
                  </a:cubicBezTo>
                  <a:cubicBezTo>
                    <a:pt x="187" y="34"/>
                    <a:pt x="187" y="34"/>
                    <a:pt x="187" y="34"/>
                  </a:cubicBezTo>
                  <a:cubicBezTo>
                    <a:pt x="187" y="34"/>
                    <a:pt x="184" y="31"/>
                    <a:pt x="184" y="31"/>
                  </a:cubicBezTo>
                  <a:cubicBezTo>
                    <a:pt x="183" y="31"/>
                    <a:pt x="180" y="28"/>
                    <a:pt x="180" y="28"/>
                  </a:cubicBezTo>
                  <a:cubicBezTo>
                    <a:pt x="178" y="26"/>
                    <a:pt x="178" y="26"/>
                    <a:pt x="178" y="26"/>
                  </a:cubicBezTo>
                  <a:cubicBezTo>
                    <a:pt x="178" y="26"/>
                    <a:pt x="174" y="26"/>
                    <a:pt x="174" y="26"/>
                  </a:cubicBezTo>
                  <a:cubicBezTo>
                    <a:pt x="173" y="27"/>
                    <a:pt x="172" y="28"/>
                    <a:pt x="172" y="28"/>
                  </a:cubicBezTo>
                  <a:cubicBezTo>
                    <a:pt x="169" y="29"/>
                    <a:pt x="169" y="29"/>
                    <a:pt x="169" y="29"/>
                  </a:cubicBezTo>
                  <a:cubicBezTo>
                    <a:pt x="167" y="27"/>
                    <a:pt x="167" y="27"/>
                    <a:pt x="167" y="27"/>
                  </a:cubicBezTo>
                  <a:cubicBezTo>
                    <a:pt x="164" y="25"/>
                    <a:pt x="164" y="25"/>
                    <a:pt x="164" y="25"/>
                  </a:cubicBezTo>
                  <a:cubicBezTo>
                    <a:pt x="162" y="24"/>
                    <a:pt x="162" y="24"/>
                    <a:pt x="162" y="24"/>
                  </a:cubicBezTo>
                  <a:cubicBezTo>
                    <a:pt x="161" y="25"/>
                    <a:pt x="161" y="25"/>
                    <a:pt x="161" y="25"/>
                  </a:cubicBezTo>
                  <a:cubicBezTo>
                    <a:pt x="161" y="28"/>
                    <a:pt x="161" y="28"/>
                    <a:pt x="161" y="28"/>
                  </a:cubicBezTo>
                  <a:cubicBezTo>
                    <a:pt x="158" y="27"/>
                    <a:pt x="158" y="27"/>
                    <a:pt x="158" y="27"/>
                  </a:cubicBezTo>
                  <a:cubicBezTo>
                    <a:pt x="150" y="18"/>
                    <a:pt x="150" y="18"/>
                    <a:pt x="150" y="18"/>
                  </a:cubicBezTo>
                  <a:cubicBezTo>
                    <a:pt x="150" y="18"/>
                    <a:pt x="142" y="12"/>
                    <a:pt x="142" y="12"/>
                  </a:cubicBezTo>
                  <a:cubicBezTo>
                    <a:pt x="141" y="12"/>
                    <a:pt x="136" y="8"/>
                    <a:pt x="136" y="8"/>
                  </a:cubicBezTo>
                  <a:cubicBezTo>
                    <a:pt x="135" y="6"/>
                    <a:pt x="135" y="6"/>
                    <a:pt x="135" y="6"/>
                  </a:cubicBezTo>
                  <a:cubicBezTo>
                    <a:pt x="131" y="8"/>
                    <a:pt x="131" y="8"/>
                    <a:pt x="131" y="8"/>
                  </a:cubicBezTo>
                  <a:cubicBezTo>
                    <a:pt x="127" y="10"/>
                    <a:pt x="127" y="10"/>
                    <a:pt x="127" y="10"/>
                  </a:cubicBezTo>
                  <a:cubicBezTo>
                    <a:pt x="127" y="10"/>
                    <a:pt x="124" y="12"/>
                    <a:pt x="123" y="12"/>
                  </a:cubicBezTo>
                  <a:cubicBezTo>
                    <a:pt x="122" y="12"/>
                    <a:pt x="121" y="11"/>
                    <a:pt x="121" y="11"/>
                  </a:cubicBezTo>
                  <a:cubicBezTo>
                    <a:pt x="120" y="9"/>
                    <a:pt x="120" y="9"/>
                    <a:pt x="120" y="9"/>
                  </a:cubicBezTo>
                  <a:cubicBezTo>
                    <a:pt x="122" y="8"/>
                    <a:pt x="122" y="8"/>
                    <a:pt x="122" y="8"/>
                  </a:cubicBezTo>
                  <a:cubicBezTo>
                    <a:pt x="122" y="7"/>
                    <a:pt x="122" y="7"/>
                    <a:pt x="122" y="7"/>
                  </a:cubicBezTo>
                  <a:cubicBezTo>
                    <a:pt x="117" y="8"/>
                    <a:pt x="117" y="8"/>
                    <a:pt x="117" y="8"/>
                  </a:cubicBezTo>
                  <a:cubicBezTo>
                    <a:pt x="115" y="8"/>
                    <a:pt x="115" y="8"/>
                    <a:pt x="115" y="8"/>
                  </a:cubicBezTo>
                  <a:cubicBezTo>
                    <a:pt x="114" y="6"/>
                    <a:pt x="114" y="6"/>
                    <a:pt x="114" y="6"/>
                  </a:cubicBezTo>
                  <a:cubicBezTo>
                    <a:pt x="112" y="7"/>
                    <a:pt x="112" y="7"/>
                    <a:pt x="112" y="7"/>
                  </a:cubicBezTo>
                  <a:cubicBezTo>
                    <a:pt x="110" y="8"/>
                    <a:pt x="110" y="8"/>
                    <a:pt x="110" y="8"/>
                  </a:cubicBezTo>
                  <a:cubicBezTo>
                    <a:pt x="110" y="7"/>
                    <a:pt x="110" y="7"/>
                    <a:pt x="110" y="7"/>
                  </a:cubicBezTo>
                  <a:cubicBezTo>
                    <a:pt x="108" y="3"/>
                    <a:pt x="108" y="3"/>
                    <a:pt x="108" y="3"/>
                  </a:cubicBezTo>
                  <a:cubicBezTo>
                    <a:pt x="106" y="1"/>
                    <a:pt x="106" y="1"/>
                    <a:pt x="106" y="1"/>
                  </a:cubicBezTo>
                  <a:cubicBezTo>
                    <a:pt x="105" y="0"/>
                    <a:pt x="105" y="0"/>
                    <a:pt x="105" y="0"/>
                  </a:cubicBezTo>
                  <a:cubicBezTo>
                    <a:pt x="102" y="1"/>
                    <a:pt x="102" y="1"/>
                    <a:pt x="102" y="1"/>
                  </a:cubicBezTo>
                  <a:cubicBezTo>
                    <a:pt x="99" y="1"/>
                    <a:pt x="99" y="1"/>
                    <a:pt x="99" y="1"/>
                  </a:cubicBezTo>
                  <a:cubicBezTo>
                    <a:pt x="98" y="0"/>
                    <a:pt x="98" y="0"/>
                    <a:pt x="98" y="0"/>
                  </a:cubicBezTo>
                  <a:cubicBezTo>
                    <a:pt x="94" y="0"/>
                    <a:pt x="94" y="0"/>
                    <a:pt x="94" y="0"/>
                  </a:cubicBezTo>
                  <a:cubicBezTo>
                    <a:pt x="93" y="1"/>
                    <a:pt x="93" y="1"/>
                    <a:pt x="93" y="1"/>
                  </a:cubicBezTo>
                  <a:cubicBezTo>
                    <a:pt x="91" y="3"/>
                    <a:pt x="91" y="3"/>
                    <a:pt x="91" y="3"/>
                  </a:cubicBezTo>
                  <a:cubicBezTo>
                    <a:pt x="87" y="4"/>
                    <a:pt x="87" y="4"/>
                    <a:pt x="87" y="4"/>
                  </a:cubicBezTo>
                  <a:cubicBezTo>
                    <a:pt x="87" y="4"/>
                    <a:pt x="85" y="5"/>
                    <a:pt x="85" y="5"/>
                  </a:cubicBezTo>
                  <a:cubicBezTo>
                    <a:pt x="84" y="5"/>
                    <a:pt x="81" y="5"/>
                    <a:pt x="81" y="5"/>
                  </a:cubicBezTo>
                  <a:cubicBezTo>
                    <a:pt x="80" y="6"/>
                    <a:pt x="80" y="6"/>
                    <a:pt x="80" y="6"/>
                  </a:cubicBezTo>
                  <a:cubicBezTo>
                    <a:pt x="78" y="6"/>
                    <a:pt x="78" y="6"/>
                    <a:pt x="78" y="6"/>
                  </a:cubicBezTo>
                  <a:cubicBezTo>
                    <a:pt x="77" y="6"/>
                    <a:pt x="77" y="6"/>
                    <a:pt x="77" y="6"/>
                  </a:cubicBezTo>
                  <a:cubicBezTo>
                    <a:pt x="73" y="6"/>
                    <a:pt x="73" y="6"/>
                    <a:pt x="73" y="6"/>
                  </a:cubicBezTo>
                  <a:cubicBezTo>
                    <a:pt x="72" y="7"/>
                    <a:pt x="72" y="7"/>
                    <a:pt x="72" y="7"/>
                  </a:cubicBezTo>
                  <a:cubicBezTo>
                    <a:pt x="70" y="7"/>
                    <a:pt x="70" y="7"/>
                    <a:pt x="70" y="7"/>
                  </a:cubicBezTo>
                  <a:cubicBezTo>
                    <a:pt x="69" y="9"/>
                    <a:pt x="69" y="9"/>
                    <a:pt x="69" y="9"/>
                  </a:cubicBezTo>
                  <a:cubicBezTo>
                    <a:pt x="66" y="9"/>
                    <a:pt x="66" y="9"/>
                    <a:pt x="66" y="9"/>
                  </a:cubicBezTo>
                  <a:cubicBezTo>
                    <a:pt x="63" y="8"/>
                    <a:pt x="63" y="8"/>
                    <a:pt x="63" y="8"/>
                  </a:cubicBezTo>
                  <a:cubicBezTo>
                    <a:pt x="62" y="8"/>
                    <a:pt x="62" y="8"/>
                    <a:pt x="62" y="8"/>
                  </a:cubicBezTo>
                  <a:cubicBezTo>
                    <a:pt x="63" y="11"/>
                    <a:pt x="63" y="11"/>
                    <a:pt x="63" y="11"/>
                  </a:cubicBezTo>
                  <a:cubicBezTo>
                    <a:pt x="64" y="12"/>
                    <a:pt x="64" y="12"/>
                    <a:pt x="64" y="12"/>
                  </a:cubicBezTo>
                  <a:cubicBezTo>
                    <a:pt x="65" y="12"/>
                    <a:pt x="65" y="12"/>
                    <a:pt x="65" y="12"/>
                  </a:cubicBezTo>
                  <a:cubicBezTo>
                    <a:pt x="66" y="14"/>
                    <a:pt x="66" y="14"/>
                    <a:pt x="66" y="14"/>
                  </a:cubicBezTo>
                  <a:cubicBezTo>
                    <a:pt x="69" y="14"/>
                    <a:pt x="69" y="14"/>
                    <a:pt x="69" y="14"/>
                  </a:cubicBezTo>
                  <a:cubicBezTo>
                    <a:pt x="65" y="14"/>
                    <a:pt x="65" y="14"/>
                    <a:pt x="65" y="14"/>
                  </a:cubicBezTo>
                  <a:cubicBezTo>
                    <a:pt x="64" y="15"/>
                    <a:pt x="64" y="15"/>
                    <a:pt x="64" y="15"/>
                  </a:cubicBezTo>
                  <a:cubicBezTo>
                    <a:pt x="64" y="17"/>
                    <a:pt x="64" y="17"/>
                    <a:pt x="64" y="17"/>
                  </a:cubicBezTo>
                  <a:cubicBezTo>
                    <a:pt x="65" y="17"/>
                    <a:pt x="65" y="17"/>
                    <a:pt x="65" y="17"/>
                  </a:cubicBezTo>
                  <a:cubicBezTo>
                    <a:pt x="64" y="19"/>
                    <a:pt x="64" y="19"/>
                    <a:pt x="64" y="19"/>
                  </a:cubicBezTo>
                  <a:cubicBezTo>
                    <a:pt x="62" y="20"/>
                    <a:pt x="62" y="20"/>
                    <a:pt x="62" y="20"/>
                  </a:cubicBezTo>
                  <a:cubicBezTo>
                    <a:pt x="61" y="21"/>
                    <a:pt x="61" y="21"/>
                    <a:pt x="61" y="21"/>
                  </a:cubicBezTo>
                  <a:cubicBezTo>
                    <a:pt x="62" y="22"/>
                    <a:pt x="62" y="22"/>
                    <a:pt x="62" y="22"/>
                  </a:cubicBezTo>
                  <a:cubicBezTo>
                    <a:pt x="64" y="23"/>
                    <a:pt x="64" y="23"/>
                    <a:pt x="64" y="23"/>
                  </a:cubicBezTo>
                  <a:cubicBezTo>
                    <a:pt x="67" y="24"/>
                    <a:pt x="67" y="24"/>
                    <a:pt x="67" y="24"/>
                  </a:cubicBezTo>
                  <a:cubicBezTo>
                    <a:pt x="70" y="25"/>
                    <a:pt x="70" y="25"/>
                    <a:pt x="70" y="25"/>
                  </a:cubicBezTo>
                  <a:cubicBezTo>
                    <a:pt x="69" y="28"/>
                    <a:pt x="69" y="28"/>
                    <a:pt x="69" y="28"/>
                  </a:cubicBezTo>
                  <a:cubicBezTo>
                    <a:pt x="67" y="28"/>
                    <a:pt x="67" y="28"/>
                    <a:pt x="67" y="28"/>
                  </a:cubicBezTo>
                  <a:cubicBezTo>
                    <a:pt x="65" y="28"/>
                    <a:pt x="65" y="28"/>
                    <a:pt x="65" y="28"/>
                  </a:cubicBezTo>
                  <a:cubicBezTo>
                    <a:pt x="63" y="27"/>
                    <a:pt x="63" y="27"/>
                    <a:pt x="63" y="27"/>
                  </a:cubicBezTo>
                  <a:cubicBezTo>
                    <a:pt x="61" y="29"/>
                    <a:pt x="61" y="29"/>
                    <a:pt x="61" y="29"/>
                  </a:cubicBezTo>
                  <a:cubicBezTo>
                    <a:pt x="59" y="28"/>
                    <a:pt x="59" y="28"/>
                    <a:pt x="59" y="28"/>
                  </a:cubicBezTo>
                  <a:cubicBezTo>
                    <a:pt x="57" y="27"/>
                    <a:pt x="57" y="27"/>
                    <a:pt x="57" y="27"/>
                  </a:cubicBezTo>
                  <a:cubicBezTo>
                    <a:pt x="56" y="26"/>
                    <a:pt x="56" y="26"/>
                    <a:pt x="56" y="26"/>
                  </a:cubicBezTo>
                  <a:cubicBezTo>
                    <a:pt x="55" y="24"/>
                    <a:pt x="55" y="24"/>
                    <a:pt x="55" y="24"/>
                  </a:cubicBezTo>
                  <a:cubicBezTo>
                    <a:pt x="52" y="25"/>
                    <a:pt x="52" y="25"/>
                    <a:pt x="52" y="25"/>
                  </a:cubicBezTo>
                  <a:cubicBezTo>
                    <a:pt x="50" y="27"/>
                    <a:pt x="50" y="27"/>
                    <a:pt x="50" y="27"/>
                  </a:cubicBezTo>
                  <a:cubicBezTo>
                    <a:pt x="50" y="26"/>
                    <a:pt x="50" y="26"/>
                    <a:pt x="50" y="26"/>
                  </a:cubicBezTo>
                  <a:cubicBezTo>
                    <a:pt x="46" y="26"/>
                    <a:pt x="46" y="26"/>
                    <a:pt x="46" y="26"/>
                  </a:cubicBezTo>
                  <a:cubicBezTo>
                    <a:pt x="43" y="28"/>
                    <a:pt x="43" y="28"/>
                    <a:pt x="43" y="28"/>
                  </a:cubicBezTo>
                  <a:cubicBezTo>
                    <a:pt x="41" y="28"/>
                    <a:pt x="41" y="28"/>
                    <a:pt x="41" y="28"/>
                  </a:cubicBezTo>
                  <a:cubicBezTo>
                    <a:pt x="40" y="27"/>
                    <a:pt x="40" y="27"/>
                    <a:pt x="40" y="27"/>
                  </a:cubicBezTo>
                  <a:cubicBezTo>
                    <a:pt x="38" y="26"/>
                    <a:pt x="38" y="26"/>
                    <a:pt x="38" y="26"/>
                  </a:cubicBezTo>
                  <a:cubicBezTo>
                    <a:pt x="36" y="25"/>
                    <a:pt x="36" y="25"/>
                    <a:pt x="36" y="25"/>
                  </a:cubicBezTo>
                  <a:cubicBezTo>
                    <a:pt x="35" y="26"/>
                    <a:pt x="35" y="26"/>
                    <a:pt x="35" y="26"/>
                  </a:cubicBezTo>
                  <a:cubicBezTo>
                    <a:pt x="33" y="25"/>
                    <a:pt x="33" y="25"/>
                    <a:pt x="33" y="25"/>
                  </a:cubicBezTo>
                  <a:cubicBezTo>
                    <a:pt x="32" y="23"/>
                    <a:pt x="32" y="23"/>
                    <a:pt x="32" y="23"/>
                  </a:cubicBezTo>
                  <a:cubicBezTo>
                    <a:pt x="30" y="23"/>
                    <a:pt x="30" y="23"/>
                    <a:pt x="30" y="23"/>
                  </a:cubicBezTo>
                  <a:cubicBezTo>
                    <a:pt x="28" y="22"/>
                    <a:pt x="28" y="22"/>
                    <a:pt x="28" y="22"/>
                  </a:cubicBezTo>
                  <a:cubicBezTo>
                    <a:pt x="26" y="23"/>
                    <a:pt x="26" y="23"/>
                    <a:pt x="26" y="23"/>
                  </a:cubicBezTo>
                  <a:cubicBezTo>
                    <a:pt x="25" y="21"/>
                    <a:pt x="25" y="21"/>
                    <a:pt x="25" y="21"/>
                  </a:cubicBezTo>
                  <a:cubicBezTo>
                    <a:pt x="23" y="21"/>
                    <a:pt x="23" y="21"/>
                    <a:pt x="23" y="21"/>
                  </a:cubicBezTo>
                  <a:cubicBezTo>
                    <a:pt x="23" y="22"/>
                    <a:pt x="23" y="22"/>
                    <a:pt x="23" y="22"/>
                  </a:cubicBezTo>
                  <a:cubicBezTo>
                    <a:pt x="20" y="23"/>
                    <a:pt x="20" y="23"/>
                    <a:pt x="20" y="23"/>
                  </a:cubicBezTo>
                  <a:cubicBezTo>
                    <a:pt x="20" y="22"/>
                    <a:pt x="20" y="22"/>
                    <a:pt x="20" y="22"/>
                  </a:cubicBezTo>
                  <a:cubicBezTo>
                    <a:pt x="20" y="21"/>
                    <a:pt x="20" y="21"/>
                    <a:pt x="20" y="21"/>
                  </a:cubicBezTo>
                  <a:cubicBezTo>
                    <a:pt x="17" y="21"/>
                    <a:pt x="17" y="21"/>
                    <a:pt x="17" y="21"/>
                  </a:cubicBezTo>
                  <a:cubicBezTo>
                    <a:pt x="16" y="23"/>
                    <a:pt x="16" y="23"/>
                    <a:pt x="16" y="23"/>
                  </a:cubicBezTo>
                  <a:cubicBezTo>
                    <a:pt x="16" y="23"/>
                    <a:pt x="16" y="23"/>
                    <a:pt x="16" y="23"/>
                  </a:cubicBezTo>
                  <a:cubicBezTo>
                    <a:pt x="15" y="24"/>
                    <a:pt x="15" y="24"/>
                    <a:pt x="15" y="24"/>
                  </a:cubicBezTo>
                  <a:cubicBezTo>
                    <a:pt x="14" y="25"/>
                    <a:pt x="14" y="25"/>
                    <a:pt x="14" y="25"/>
                  </a:cubicBezTo>
                  <a:cubicBezTo>
                    <a:pt x="14" y="25"/>
                    <a:pt x="14" y="25"/>
                    <a:pt x="14" y="25"/>
                  </a:cubicBezTo>
                  <a:cubicBezTo>
                    <a:pt x="13" y="26"/>
                    <a:pt x="13" y="26"/>
                    <a:pt x="13" y="26"/>
                  </a:cubicBezTo>
                  <a:cubicBezTo>
                    <a:pt x="12" y="26"/>
                    <a:pt x="12" y="26"/>
                    <a:pt x="12" y="26"/>
                  </a:cubicBezTo>
                  <a:cubicBezTo>
                    <a:pt x="11" y="28"/>
                    <a:pt x="11" y="28"/>
                    <a:pt x="11" y="28"/>
                  </a:cubicBezTo>
                  <a:cubicBezTo>
                    <a:pt x="9" y="30"/>
                    <a:pt x="9" y="30"/>
                    <a:pt x="9" y="30"/>
                  </a:cubicBezTo>
                  <a:cubicBezTo>
                    <a:pt x="9" y="31"/>
                    <a:pt x="9" y="31"/>
                    <a:pt x="9" y="31"/>
                  </a:cubicBezTo>
                  <a:cubicBezTo>
                    <a:pt x="9" y="31"/>
                    <a:pt x="9" y="33"/>
                    <a:pt x="9" y="33"/>
                  </a:cubicBezTo>
                  <a:cubicBezTo>
                    <a:pt x="8" y="33"/>
                    <a:pt x="6" y="32"/>
                    <a:pt x="6" y="32"/>
                  </a:cubicBezTo>
                  <a:cubicBezTo>
                    <a:pt x="6" y="30"/>
                    <a:pt x="6" y="30"/>
                    <a:pt x="6" y="30"/>
                  </a:cubicBezTo>
                  <a:cubicBezTo>
                    <a:pt x="4" y="29"/>
                    <a:pt x="4" y="29"/>
                    <a:pt x="4" y="29"/>
                  </a:cubicBezTo>
                  <a:cubicBezTo>
                    <a:pt x="4" y="29"/>
                    <a:pt x="1" y="31"/>
                    <a:pt x="2" y="32"/>
                  </a:cubicBezTo>
                  <a:cubicBezTo>
                    <a:pt x="2" y="33"/>
                    <a:pt x="1" y="35"/>
                    <a:pt x="1" y="36"/>
                  </a:cubicBezTo>
                  <a:cubicBezTo>
                    <a:pt x="2" y="36"/>
                    <a:pt x="1" y="37"/>
                    <a:pt x="1" y="38"/>
                  </a:cubicBezTo>
                  <a:cubicBezTo>
                    <a:pt x="1" y="39"/>
                    <a:pt x="1" y="40"/>
                    <a:pt x="0" y="41"/>
                  </a:cubicBezTo>
                  <a:cubicBezTo>
                    <a:pt x="0" y="42"/>
                    <a:pt x="0" y="42"/>
                    <a:pt x="1" y="43"/>
                  </a:cubicBezTo>
                  <a:cubicBezTo>
                    <a:pt x="3" y="43"/>
                    <a:pt x="3" y="42"/>
                    <a:pt x="3" y="44"/>
                  </a:cubicBezTo>
                  <a:cubicBezTo>
                    <a:pt x="3" y="46"/>
                    <a:pt x="2" y="47"/>
                    <a:pt x="5" y="46"/>
                  </a:cubicBezTo>
                  <a:cubicBezTo>
                    <a:pt x="8" y="46"/>
                    <a:pt x="10" y="47"/>
                    <a:pt x="10" y="47"/>
                  </a:cubicBezTo>
                  <a:cubicBezTo>
                    <a:pt x="10" y="47"/>
                    <a:pt x="12" y="48"/>
                    <a:pt x="12" y="48"/>
                  </a:cubicBezTo>
                  <a:cubicBezTo>
                    <a:pt x="12" y="49"/>
                    <a:pt x="14" y="50"/>
                    <a:pt x="14" y="50"/>
                  </a:cubicBezTo>
                  <a:cubicBezTo>
                    <a:pt x="14" y="53"/>
                    <a:pt x="14" y="53"/>
                    <a:pt x="14" y="53"/>
                  </a:cubicBezTo>
                  <a:cubicBezTo>
                    <a:pt x="12" y="53"/>
                    <a:pt x="12" y="53"/>
                    <a:pt x="12" y="53"/>
                  </a:cubicBezTo>
                  <a:cubicBezTo>
                    <a:pt x="14" y="55"/>
                    <a:pt x="14" y="55"/>
                    <a:pt x="14" y="55"/>
                  </a:cubicBezTo>
                  <a:cubicBezTo>
                    <a:pt x="14" y="55"/>
                    <a:pt x="14" y="55"/>
                    <a:pt x="14" y="55"/>
                  </a:cubicBezTo>
                  <a:cubicBezTo>
                    <a:pt x="14" y="55"/>
                    <a:pt x="15" y="54"/>
                    <a:pt x="17" y="54"/>
                  </a:cubicBezTo>
                  <a:cubicBezTo>
                    <a:pt x="18" y="54"/>
                    <a:pt x="20" y="54"/>
                    <a:pt x="21"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5" name="Freeform 152"/>
            <p:cNvSpPr>
              <a:spLocks/>
            </p:cNvSpPr>
            <p:nvPr/>
          </p:nvSpPr>
          <p:spPr bwMode="auto">
            <a:xfrm>
              <a:off x="9143653" y="2619524"/>
              <a:ext cx="754063" cy="295275"/>
            </a:xfrm>
            <a:custGeom>
              <a:avLst/>
              <a:gdLst>
                <a:gd name="T0" fmla="*/ 14 w 166"/>
                <a:gd name="T1" fmla="*/ 26 h 65"/>
                <a:gd name="T2" fmla="*/ 22 w 166"/>
                <a:gd name="T3" fmla="*/ 35 h 65"/>
                <a:gd name="T4" fmla="*/ 27 w 166"/>
                <a:gd name="T5" fmla="*/ 43 h 65"/>
                <a:gd name="T6" fmla="*/ 42 w 166"/>
                <a:gd name="T7" fmla="*/ 45 h 65"/>
                <a:gd name="T8" fmla="*/ 55 w 166"/>
                <a:gd name="T9" fmla="*/ 54 h 65"/>
                <a:gd name="T10" fmla="*/ 72 w 166"/>
                <a:gd name="T11" fmla="*/ 58 h 65"/>
                <a:gd name="T12" fmla="*/ 87 w 166"/>
                <a:gd name="T13" fmla="*/ 60 h 65"/>
                <a:gd name="T14" fmla="*/ 100 w 166"/>
                <a:gd name="T15" fmla="*/ 63 h 65"/>
                <a:gd name="T16" fmla="*/ 111 w 166"/>
                <a:gd name="T17" fmla="*/ 61 h 65"/>
                <a:gd name="T18" fmla="*/ 128 w 166"/>
                <a:gd name="T19" fmla="*/ 59 h 65"/>
                <a:gd name="T20" fmla="*/ 133 w 166"/>
                <a:gd name="T21" fmla="*/ 49 h 65"/>
                <a:gd name="T22" fmla="*/ 134 w 166"/>
                <a:gd name="T23" fmla="*/ 43 h 65"/>
                <a:gd name="T24" fmla="*/ 142 w 166"/>
                <a:gd name="T25" fmla="*/ 43 h 65"/>
                <a:gd name="T26" fmla="*/ 150 w 166"/>
                <a:gd name="T27" fmla="*/ 37 h 65"/>
                <a:gd name="T28" fmla="*/ 159 w 166"/>
                <a:gd name="T29" fmla="*/ 33 h 65"/>
                <a:gd name="T30" fmla="*/ 162 w 166"/>
                <a:gd name="T31" fmla="*/ 30 h 65"/>
                <a:gd name="T32" fmla="*/ 150 w 166"/>
                <a:gd name="T33" fmla="*/ 26 h 65"/>
                <a:gd name="T34" fmla="*/ 140 w 166"/>
                <a:gd name="T35" fmla="*/ 26 h 65"/>
                <a:gd name="T36" fmla="*/ 138 w 166"/>
                <a:gd name="T37" fmla="*/ 17 h 65"/>
                <a:gd name="T38" fmla="*/ 138 w 166"/>
                <a:gd name="T39" fmla="*/ 14 h 65"/>
                <a:gd name="T40" fmla="*/ 131 w 166"/>
                <a:gd name="T41" fmla="*/ 13 h 65"/>
                <a:gd name="T42" fmla="*/ 129 w 166"/>
                <a:gd name="T43" fmla="*/ 12 h 65"/>
                <a:gd name="T44" fmla="*/ 124 w 166"/>
                <a:gd name="T45" fmla="*/ 10 h 65"/>
                <a:gd name="T46" fmla="*/ 122 w 166"/>
                <a:gd name="T47" fmla="*/ 12 h 65"/>
                <a:gd name="T48" fmla="*/ 120 w 166"/>
                <a:gd name="T49" fmla="*/ 12 h 65"/>
                <a:gd name="T50" fmla="*/ 119 w 166"/>
                <a:gd name="T51" fmla="*/ 15 h 65"/>
                <a:gd name="T52" fmla="*/ 117 w 166"/>
                <a:gd name="T53" fmla="*/ 16 h 65"/>
                <a:gd name="T54" fmla="*/ 113 w 166"/>
                <a:gd name="T55" fmla="*/ 16 h 65"/>
                <a:gd name="T56" fmla="*/ 105 w 166"/>
                <a:gd name="T57" fmla="*/ 18 h 65"/>
                <a:gd name="T58" fmla="*/ 100 w 166"/>
                <a:gd name="T59" fmla="*/ 16 h 65"/>
                <a:gd name="T60" fmla="*/ 94 w 166"/>
                <a:gd name="T61" fmla="*/ 14 h 65"/>
                <a:gd name="T62" fmla="*/ 87 w 166"/>
                <a:gd name="T63" fmla="*/ 10 h 65"/>
                <a:gd name="T64" fmla="*/ 81 w 166"/>
                <a:gd name="T65" fmla="*/ 9 h 65"/>
                <a:gd name="T66" fmla="*/ 76 w 166"/>
                <a:gd name="T67" fmla="*/ 12 h 65"/>
                <a:gd name="T68" fmla="*/ 69 w 166"/>
                <a:gd name="T69" fmla="*/ 10 h 65"/>
                <a:gd name="T70" fmla="*/ 56 w 166"/>
                <a:gd name="T71" fmla="*/ 3 h 65"/>
                <a:gd name="T72" fmla="*/ 50 w 166"/>
                <a:gd name="T73" fmla="*/ 1 h 65"/>
                <a:gd name="T74" fmla="*/ 43 w 166"/>
                <a:gd name="T75" fmla="*/ 1 h 65"/>
                <a:gd name="T76" fmla="*/ 43 w 166"/>
                <a:gd name="T77" fmla="*/ 7 h 65"/>
                <a:gd name="T78" fmla="*/ 47 w 166"/>
                <a:gd name="T79" fmla="*/ 10 h 65"/>
                <a:gd name="T80" fmla="*/ 45 w 166"/>
                <a:gd name="T81" fmla="*/ 14 h 65"/>
                <a:gd name="T82" fmla="*/ 42 w 166"/>
                <a:gd name="T83" fmla="*/ 13 h 65"/>
                <a:gd name="T84" fmla="*/ 32 w 166"/>
                <a:gd name="T85" fmla="*/ 13 h 65"/>
                <a:gd name="T86" fmla="*/ 24 w 166"/>
                <a:gd name="T87" fmla="*/ 9 h 65"/>
                <a:gd name="T88" fmla="*/ 11 w 166"/>
                <a:gd name="T89" fmla="*/ 11 h 65"/>
                <a:gd name="T90" fmla="*/ 7 w 166"/>
                <a:gd name="T91" fmla="*/ 14 h 65"/>
                <a:gd name="T92" fmla="*/ 2 w 166"/>
                <a:gd name="T93" fmla="*/ 16 h 65"/>
                <a:gd name="T94" fmla="*/ 0 w 166"/>
                <a:gd name="T95" fmla="*/ 18 h 65"/>
                <a:gd name="T96" fmla="*/ 9 w 166"/>
                <a:gd name="T9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65">
                  <a:moveTo>
                    <a:pt x="9" y="25"/>
                  </a:moveTo>
                  <a:cubicBezTo>
                    <a:pt x="11" y="25"/>
                    <a:pt x="13" y="25"/>
                    <a:pt x="14" y="26"/>
                  </a:cubicBezTo>
                  <a:cubicBezTo>
                    <a:pt x="14" y="26"/>
                    <a:pt x="18" y="29"/>
                    <a:pt x="19" y="30"/>
                  </a:cubicBezTo>
                  <a:cubicBezTo>
                    <a:pt x="19" y="30"/>
                    <a:pt x="22" y="33"/>
                    <a:pt x="22" y="35"/>
                  </a:cubicBezTo>
                  <a:cubicBezTo>
                    <a:pt x="23" y="37"/>
                    <a:pt x="23" y="39"/>
                    <a:pt x="23" y="40"/>
                  </a:cubicBezTo>
                  <a:cubicBezTo>
                    <a:pt x="23" y="42"/>
                    <a:pt x="24" y="43"/>
                    <a:pt x="27" y="43"/>
                  </a:cubicBezTo>
                  <a:cubicBezTo>
                    <a:pt x="29" y="43"/>
                    <a:pt x="32" y="44"/>
                    <a:pt x="33" y="44"/>
                  </a:cubicBezTo>
                  <a:cubicBezTo>
                    <a:pt x="34" y="44"/>
                    <a:pt x="39" y="44"/>
                    <a:pt x="42" y="45"/>
                  </a:cubicBezTo>
                  <a:cubicBezTo>
                    <a:pt x="45" y="47"/>
                    <a:pt x="47" y="47"/>
                    <a:pt x="49" y="49"/>
                  </a:cubicBezTo>
                  <a:cubicBezTo>
                    <a:pt x="51" y="50"/>
                    <a:pt x="53" y="52"/>
                    <a:pt x="55" y="54"/>
                  </a:cubicBezTo>
                  <a:cubicBezTo>
                    <a:pt x="57" y="57"/>
                    <a:pt x="61" y="58"/>
                    <a:pt x="64" y="58"/>
                  </a:cubicBezTo>
                  <a:cubicBezTo>
                    <a:pt x="67" y="58"/>
                    <a:pt x="69" y="58"/>
                    <a:pt x="72" y="58"/>
                  </a:cubicBezTo>
                  <a:cubicBezTo>
                    <a:pt x="75" y="58"/>
                    <a:pt x="78" y="58"/>
                    <a:pt x="81" y="58"/>
                  </a:cubicBezTo>
                  <a:cubicBezTo>
                    <a:pt x="83" y="59"/>
                    <a:pt x="87" y="59"/>
                    <a:pt x="87" y="60"/>
                  </a:cubicBezTo>
                  <a:cubicBezTo>
                    <a:pt x="88" y="60"/>
                    <a:pt x="93" y="62"/>
                    <a:pt x="94" y="62"/>
                  </a:cubicBezTo>
                  <a:cubicBezTo>
                    <a:pt x="96" y="63"/>
                    <a:pt x="98" y="63"/>
                    <a:pt x="100" y="63"/>
                  </a:cubicBezTo>
                  <a:cubicBezTo>
                    <a:pt x="102" y="63"/>
                    <a:pt x="104" y="65"/>
                    <a:pt x="105" y="65"/>
                  </a:cubicBezTo>
                  <a:cubicBezTo>
                    <a:pt x="107" y="64"/>
                    <a:pt x="110" y="62"/>
                    <a:pt x="111" y="61"/>
                  </a:cubicBezTo>
                  <a:cubicBezTo>
                    <a:pt x="113" y="60"/>
                    <a:pt x="119" y="60"/>
                    <a:pt x="122" y="59"/>
                  </a:cubicBezTo>
                  <a:cubicBezTo>
                    <a:pt x="124" y="59"/>
                    <a:pt x="126" y="60"/>
                    <a:pt x="128" y="59"/>
                  </a:cubicBezTo>
                  <a:cubicBezTo>
                    <a:pt x="130" y="58"/>
                    <a:pt x="131" y="55"/>
                    <a:pt x="132" y="53"/>
                  </a:cubicBezTo>
                  <a:cubicBezTo>
                    <a:pt x="134" y="52"/>
                    <a:pt x="135" y="50"/>
                    <a:pt x="133" y="49"/>
                  </a:cubicBezTo>
                  <a:cubicBezTo>
                    <a:pt x="131" y="49"/>
                    <a:pt x="130" y="47"/>
                    <a:pt x="130" y="45"/>
                  </a:cubicBezTo>
                  <a:cubicBezTo>
                    <a:pt x="130" y="44"/>
                    <a:pt x="131" y="42"/>
                    <a:pt x="134" y="43"/>
                  </a:cubicBezTo>
                  <a:cubicBezTo>
                    <a:pt x="136" y="44"/>
                    <a:pt x="137" y="46"/>
                    <a:pt x="139" y="45"/>
                  </a:cubicBezTo>
                  <a:cubicBezTo>
                    <a:pt x="141" y="45"/>
                    <a:pt x="141" y="44"/>
                    <a:pt x="142" y="43"/>
                  </a:cubicBezTo>
                  <a:cubicBezTo>
                    <a:pt x="143" y="41"/>
                    <a:pt x="146" y="40"/>
                    <a:pt x="147" y="40"/>
                  </a:cubicBezTo>
                  <a:cubicBezTo>
                    <a:pt x="148" y="40"/>
                    <a:pt x="149" y="39"/>
                    <a:pt x="150" y="37"/>
                  </a:cubicBezTo>
                  <a:cubicBezTo>
                    <a:pt x="150" y="36"/>
                    <a:pt x="151" y="36"/>
                    <a:pt x="153" y="35"/>
                  </a:cubicBezTo>
                  <a:cubicBezTo>
                    <a:pt x="155" y="34"/>
                    <a:pt x="156" y="33"/>
                    <a:pt x="159" y="33"/>
                  </a:cubicBezTo>
                  <a:cubicBezTo>
                    <a:pt x="161" y="33"/>
                    <a:pt x="164" y="33"/>
                    <a:pt x="165" y="33"/>
                  </a:cubicBezTo>
                  <a:cubicBezTo>
                    <a:pt x="166" y="33"/>
                    <a:pt x="164" y="32"/>
                    <a:pt x="162" y="30"/>
                  </a:cubicBezTo>
                  <a:cubicBezTo>
                    <a:pt x="159" y="29"/>
                    <a:pt x="157" y="27"/>
                    <a:pt x="155" y="26"/>
                  </a:cubicBezTo>
                  <a:cubicBezTo>
                    <a:pt x="153" y="25"/>
                    <a:pt x="151" y="25"/>
                    <a:pt x="150" y="26"/>
                  </a:cubicBezTo>
                  <a:cubicBezTo>
                    <a:pt x="149" y="26"/>
                    <a:pt x="147" y="27"/>
                    <a:pt x="145" y="27"/>
                  </a:cubicBezTo>
                  <a:cubicBezTo>
                    <a:pt x="143" y="27"/>
                    <a:pt x="141" y="27"/>
                    <a:pt x="140" y="26"/>
                  </a:cubicBezTo>
                  <a:cubicBezTo>
                    <a:pt x="139" y="26"/>
                    <a:pt x="138" y="24"/>
                    <a:pt x="138" y="23"/>
                  </a:cubicBezTo>
                  <a:cubicBezTo>
                    <a:pt x="138" y="21"/>
                    <a:pt x="138" y="18"/>
                    <a:pt x="138" y="17"/>
                  </a:cubicBezTo>
                  <a:cubicBezTo>
                    <a:pt x="138" y="17"/>
                    <a:pt x="139" y="14"/>
                    <a:pt x="139" y="14"/>
                  </a:cubicBezTo>
                  <a:cubicBezTo>
                    <a:pt x="138" y="14"/>
                    <a:pt x="138" y="14"/>
                    <a:pt x="138" y="14"/>
                  </a:cubicBezTo>
                  <a:cubicBezTo>
                    <a:pt x="138" y="13"/>
                    <a:pt x="138" y="13"/>
                    <a:pt x="138" y="13"/>
                  </a:cubicBezTo>
                  <a:cubicBezTo>
                    <a:pt x="131" y="13"/>
                    <a:pt x="131" y="13"/>
                    <a:pt x="131" y="13"/>
                  </a:cubicBezTo>
                  <a:cubicBezTo>
                    <a:pt x="131" y="12"/>
                    <a:pt x="131" y="12"/>
                    <a:pt x="131" y="12"/>
                  </a:cubicBezTo>
                  <a:cubicBezTo>
                    <a:pt x="129" y="12"/>
                    <a:pt x="129" y="12"/>
                    <a:pt x="129" y="12"/>
                  </a:cubicBezTo>
                  <a:cubicBezTo>
                    <a:pt x="129" y="10"/>
                    <a:pt x="129" y="10"/>
                    <a:pt x="129" y="10"/>
                  </a:cubicBezTo>
                  <a:cubicBezTo>
                    <a:pt x="124" y="10"/>
                    <a:pt x="124" y="10"/>
                    <a:pt x="124" y="10"/>
                  </a:cubicBezTo>
                  <a:cubicBezTo>
                    <a:pt x="123" y="11"/>
                    <a:pt x="123" y="11"/>
                    <a:pt x="123" y="11"/>
                  </a:cubicBezTo>
                  <a:cubicBezTo>
                    <a:pt x="122" y="12"/>
                    <a:pt x="122" y="12"/>
                    <a:pt x="122" y="12"/>
                  </a:cubicBezTo>
                  <a:cubicBezTo>
                    <a:pt x="122" y="12"/>
                    <a:pt x="122" y="12"/>
                    <a:pt x="122" y="12"/>
                  </a:cubicBezTo>
                  <a:cubicBezTo>
                    <a:pt x="120" y="12"/>
                    <a:pt x="120" y="12"/>
                    <a:pt x="120" y="12"/>
                  </a:cubicBezTo>
                  <a:cubicBezTo>
                    <a:pt x="120" y="14"/>
                    <a:pt x="120" y="14"/>
                    <a:pt x="120" y="14"/>
                  </a:cubicBezTo>
                  <a:cubicBezTo>
                    <a:pt x="119" y="15"/>
                    <a:pt x="119" y="15"/>
                    <a:pt x="119" y="15"/>
                  </a:cubicBezTo>
                  <a:cubicBezTo>
                    <a:pt x="117" y="15"/>
                    <a:pt x="117" y="15"/>
                    <a:pt x="117" y="15"/>
                  </a:cubicBezTo>
                  <a:cubicBezTo>
                    <a:pt x="117" y="16"/>
                    <a:pt x="117" y="16"/>
                    <a:pt x="117" y="16"/>
                  </a:cubicBezTo>
                  <a:cubicBezTo>
                    <a:pt x="114" y="16"/>
                    <a:pt x="114" y="16"/>
                    <a:pt x="114" y="16"/>
                  </a:cubicBezTo>
                  <a:cubicBezTo>
                    <a:pt x="113" y="16"/>
                    <a:pt x="113" y="16"/>
                    <a:pt x="113" y="16"/>
                  </a:cubicBezTo>
                  <a:cubicBezTo>
                    <a:pt x="113" y="18"/>
                    <a:pt x="113" y="18"/>
                    <a:pt x="113" y="18"/>
                  </a:cubicBezTo>
                  <a:cubicBezTo>
                    <a:pt x="105" y="18"/>
                    <a:pt x="105" y="18"/>
                    <a:pt x="105" y="18"/>
                  </a:cubicBezTo>
                  <a:cubicBezTo>
                    <a:pt x="106" y="16"/>
                    <a:pt x="106" y="16"/>
                    <a:pt x="106" y="16"/>
                  </a:cubicBezTo>
                  <a:cubicBezTo>
                    <a:pt x="100" y="16"/>
                    <a:pt x="100" y="16"/>
                    <a:pt x="100" y="16"/>
                  </a:cubicBezTo>
                  <a:cubicBezTo>
                    <a:pt x="99" y="17"/>
                    <a:pt x="99" y="17"/>
                    <a:pt x="99" y="17"/>
                  </a:cubicBezTo>
                  <a:cubicBezTo>
                    <a:pt x="94" y="14"/>
                    <a:pt x="94" y="14"/>
                    <a:pt x="94" y="14"/>
                  </a:cubicBezTo>
                  <a:cubicBezTo>
                    <a:pt x="94" y="14"/>
                    <a:pt x="91" y="12"/>
                    <a:pt x="91" y="12"/>
                  </a:cubicBezTo>
                  <a:cubicBezTo>
                    <a:pt x="90" y="12"/>
                    <a:pt x="87" y="10"/>
                    <a:pt x="87" y="10"/>
                  </a:cubicBezTo>
                  <a:cubicBezTo>
                    <a:pt x="84" y="10"/>
                    <a:pt x="84" y="10"/>
                    <a:pt x="84" y="10"/>
                  </a:cubicBezTo>
                  <a:cubicBezTo>
                    <a:pt x="81" y="9"/>
                    <a:pt x="81" y="9"/>
                    <a:pt x="81" y="9"/>
                  </a:cubicBezTo>
                  <a:cubicBezTo>
                    <a:pt x="77" y="10"/>
                    <a:pt x="77" y="10"/>
                    <a:pt x="77" y="10"/>
                  </a:cubicBezTo>
                  <a:cubicBezTo>
                    <a:pt x="76" y="12"/>
                    <a:pt x="76" y="12"/>
                    <a:pt x="76" y="12"/>
                  </a:cubicBezTo>
                  <a:cubicBezTo>
                    <a:pt x="72" y="12"/>
                    <a:pt x="72" y="12"/>
                    <a:pt x="72" y="12"/>
                  </a:cubicBezTo>
                  <a:cubicBezTo>
                    <a:pt x="69" y="10"/>
                    <a:pt x="69" y="10"/>
                    <a:pt x="69" y="10"/>
                  </a:cubicBezTo>
                  <a:cubicBezTo>
                    <a:pt x="69" y="10"/>
                    <a:pt x="65" y="7"/>
                    <a:pt x="63" y="4"/>
                  </a:cubicBezTo>
                  <a:cubicBezTo>
                    <a:pt x="61" y="2"/>
                    <a:pt x="56" y="3"/>
                    <a:pt x="56" y="3"/>
                  </a:cubicBezTo>
                  <a:cubicBezTo>
                    <a:pt x="53" y="2"/>
                    <a:pt x="53" y="2"/>
                    <a:pt x="53" y="2"/>
                  </a:cubicBezTo>
                  <a:cubicBezTo>
                    <a:pt x="50" y="1"/>
                    <a:pt x="50" y="1"/>
                    <a:pt x="50" y="1"/>
                  </a:cubicBezTo>
                  <a:cubicBezTo>
                    <a:pt x="46" y="0"/>
                    <a:pt x="46" y="0"/>
                    <a:pt x="46" y="0"/>
                  </a:cubicBezTo>
                  <a:cubicBezTo>
                    <a:pt x="43" y="1"/>
                    <a:pt x="43" y="1"/>
                    <a:pt x="43" y="1"/>
                  </a:cubicBezTo>
                  <a:cubicBezTo>
                    <a:pt x="42" y="5"/>
                    <a:pt x="42" y="5"/>
                    <a:pt x="42" y="5"/>
                  </a:cubicBezTo>
                  <a:cubicBezTo>
                    <a:pt x="43" y="7"/>
                    <a:pt x="43" y="7"/>
                    <a:pt x="43" y="7"/>
                  </a:cubicBezTo>
                  <a:cubicBezTo>
                    <a:pt x="45" y="9"/>
                    <a:pt x="45" y="9"/>
                    <a:pt x="45" y="9"/>
                  </a:cubicBezTo>
                  <a:cubicBezTo>
                    <a:pt x="47" y="10"/>
                    <a:pt x="47" y="10"/>
                    <a:pt x="47" y="10"/>
                  </a:cubicBezTo>
                  <a:cubicBezTo>
                    <a:pt x="47" y="12"/>
                    <a:pt x="47" y="12"/>
                    <a:pt x="47" y="12"/>
                  </a:cubicBezTo>
                  <a:cubicBezTo>
                    <a:pt x="45" y="14"/>
                    <a:pt x="45" y="14"/>
                    <a:pt x="45" y="14"/>
                  </a:cubicBezTo>
                  <a:cubicBezTo>
                    <a:pt x="42" y="14"/>
                    <a:pt x="42" y="14"/>
                    <a:pt x="42" y="14"/>
                  </a:cubicBezTo>
                  <a:cubicBezTo>
                    <a:pt x="42" y="13"/>
                    <a:pt x="42" y="13"/>
                    <a:pt x="42" y="13"/>
                  </a:cubicBezTo>
                  <a:cubicBezTo>
                    <a:pt x="42" y="13"/>
                    <a:pt x="39" y="13"/>
                    <a:pt x="39" y="13"/>
                  </a:cubicBezTo>
                  <a:cubicBezTo>
                    <a:pt x="38" y="13"/>
                    <a:pt x="32" y="13"/>
                    <a:pt x="32" y="13"/>
                  </a:cubicBezTo>
                  <a:cubicBezTo>
                    <a:pt x="32" y="13"/>
                    <a:pt x="28" y="11"/>
                    <a:pt x="28" y="10"/>
                  </a:cubicBezTo>
                  <a:cubicBezTo>
                    <a:pt x="28" y="10"/>
                    <a:pt x="24" y="9"/>
                    <a:pt x="24" y="9"/>
                  </a:cubicBezTo>
                  <a:cubicBezTo>
                    <a:pt x="24" y="9"/>
                    <a:pt x="19" y="8"/>
                    <a:pt x="19" y="8"/>
                  </a:cubicBezTo>
                  <a:cubicBezTo>
                    <a:pt x="18" y="8"/>
                    <a:pt x="11" y="11"/>
                    <a:pt x="11" y="11"/>
                  </a:cubicBezTo>
                  <a:cubicBezTo>
                    <a:pt x="8" y="12"/>
                    <a:pt x="8" y="12"/>
                    <a:pt x="8" y="12"/>
                  </a:cubicBezTo>
                  <a:cubicBezTo>
                    <a:pt x="7" y="14"/>
                    <a:pt x="7" y="14"/>
                    <a:pt x="7" y="14"/>
                  </a:cubicBezTo>
                  <a:cubicBezTo>
                    <a:pt x="6" y="15"/>
                    <a:pt x="6" y="15"/>
                    <a:pt x="6" y="15"/>
                  </a:cubicBezTo>
                  <a:cubicBezTo>
                    <a:pt x="2" y="16"/>
                    <a:pt x="2" y="16"/>
                    <a:pt x="2" y="16"/>
                  </a:cubicBezTo>
                  <a:cubicBezTo>
                    <a:pt x="0" y="18"/>
                    <a:pt x="0" y="18"/>
                    <a:pt x="0" y="18"/>
                  </a:cubicBezTo>
                  <a:cubicBezTo>
                    <a:pt x="0" y="18"/>
                    <a:pt x="0" y="18"/>
                    <a:pt x="0" y="18"/>
                  </a:cubicBezTo>
                  <a:cubicBezTo>
                    <a:pt x="1" y="19"/>
                    <a:pt x="6" y="24"/>
                    <a:pt x="6" y="24"/>
                  </a:cubicBezTo>
                  <a:cubicBezTo>
                    <a:pt x="6" y="24"/>
                    <a:pt x="8" y="25"/>
                    <a:pt x="9"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6" name="Freeform 153"/>
            <p:cNvSpPr>
              <a:spLocks/>
            </p:cNvSpPr>
            <p:nvPr/>
          </p:nvSpPr>
          <p:spPr bwMode="auto">
            <a:xfrm>
              <a:off x="9702453" y="3438674"/>
              <a:ext cx="227013" cy="428625"/>
            </a:xfrm>
            <a:custGeom>
              <a:avLst/>
              <a:gdLst>
                <a:gd name="T0" fmla="*/ 28 w 50"/>
                <a:gd name="T1" fmla="*/ 9 h 94"/>
                <a:gd name="T2" fmla="*/ 25 w 50"/>
                <a:gd name="T3" fmla="*/ 8 h 94"/>
                <a:gd name="T4" fmla="*/ 25 w 50"/>
                <a:gd name="T5" fmla="*/ 3 h 94"/>
                <a:gd name="T6" fmla="*/ 22 w 50"/>
                <a:gd name="T7" fmla="*/ 2 h 94"/>
                <a:gd name="T8" fmla="*/ 18 w 50"/>
                <a:gd name="T9" fmla="*/ 1 h 94"/>
                <a:gd name="T10" fmla="*/ 14 w 50"/>
                <a:gd name="T11" fmla="*/ 1 h 94"/>
                <a:gd name="T12" fmla="*/ 10 w 50"/>
                <a:gd name="T13" fmla="*/ 4 h 94"/>
                <a:gd name="T14" fmla="*/ 7 w 50"/>
                <a:gd name="T15" fmla="*/ 4 h 94"/>
                <a:gd name="T16" fmla="*/ 3 w 50"/>
                <a:gd name="T17" fmla="*/ 4 h 94"/>
                <a:gd name="T18" fmla="*/ 0 w 50"/>
                <a:gd name="T19" fmla="*/ 6 h 94"/>
                <a:gd name="T20" fmla="*/ 4 w 50"/>
                <a:gd name="T21" fmla="*/ 10 h 94"/>
                <a:gd name="T22" fmla="*/ 6 w 50"/>
                <a:gd name="T23" fmla="*/ 14 h 94"/>
                <a:gd name="T24" fmla="*/ 8 w 50"/>
                <a:gd name="T25" fmla="*/ 16 h 94"/>
                <a:gd name="T26" fmla="*/ 11 w 50"/>
                <a:gd name="T27" fmla="*/ 17 h 94"/>
                <a:gd name="T28" fmla="*/ 13 w 50"/>
                <a:gd name="T29" fmla="*/ 16 h 94"/>
                <a:gd name="T30" fmla="*/ 14 w 50"/>
                <a:gd name="T31" fmla="*/ 16 h 94"/>
                <a:gd name="T32" fmla="*/ 16 w 50"/>
                <a:gd name="T33" fmla="*/ 19 h 94"/>
                <a:gd name="T34" fmla="*/ 18 w 50"/>
                <a:gd name="T35" fmla="*/ 20 h 94"/>
                <a:gd name="T36" fmla="*/ 17 w 50"/>
                <a:gd name="T37" fmla="*/ 24 h 94"/>
                <a:gd name="T38" fmla="*/ 13 w 50"/>
                <a:gd name="T39" fmla="*/ 24 h 94"/>
                <a:gd name="T40" fmla="*/ 14 w 50"/>
                <a:gd name="T41" fmla="*/ 27 h 94"/>
                <a:gd name="T42" fmla="*/ 19 w 50"/>
                <a:gd name="T43" fmla="*/ 30 h 94"/>
                <a:gd name="T44" fmla="*/ 24 w 50"/>
                <a:gd name="T45" fmla="*/ 34 h 94"/>
                <a:gd name="T46" fmla="*/ 28 w 50"/>
                <a:gd name="T47" fmla="*/ 40 h 94"/>
                <a:gd name="T48" fmla="*/ 35 w 50"/>
                <a:gd name="T49" fmla="*/ 48 h 94"/>
                <a:gd name="T50" fmla="*/ 36 w 50"/>
                <a:gd name="T51" fmla="*/ 55 h 94"/>
                <a:gd name="T52" fmla="*/ 34 w 50"/>
                <a:gd name="T53" fmla="*/ 57 h 94"/>
                <a:gd name="T54" fmla="*/ 38 w 50"/>
                <a:gd name="T55" fmla="*/ 60 h 94"/>
                <a:gd name="T56" fmla="*/ 37 w 50"/>
                <a:gd name="T57" fmla="*/ 69 h 94"/>
                <a:gd name="T58" fmla="*/ 30 w 50"/>
                <a:gd name="T59" fmla="*/ 74 h 94"/>
                <a:gd name="T60" fmla="*/ 32 w 50"/>
                <a:gd name="T61" fmla="*/ 79 h 94"/>
                <a:gd name="T62" fmla="*/ 26 w 50"/>
                <a:gd name="T63" fmla="*/ 78 h 94"/>
                <a:gd name="T64" fmla="*/ 24 w 50"/>
                <a:gd name="T65" fmla="*/ 81 h 94"/>
                <a:gd name="T66" fmla="*/ 22 w 50"/>
                <a:gd name="T67" fmla="*/ 82 h 94"/>
                <a:gd name="T68" fmla="*/ 22 w 50"/>
                <a:gd name="T69" fmla="*/ 83 h 94"/>
                <a:gd name="T70" fmla="*/ 23 w 50"/>
                <a:gd name="T71" fmla="*/ 86 h 94"/>
                <a:gd name="T72" fmla="*/ 25 w 50"/>
                <a:gd name="T73" fmla="*/ 94 h 94"/>
                <a:gd name="T74" fmla="*/ 30 w 50"/>
                <a:gd name="T75" fmla="*/ 92 h 94"/>
                <a:gd name="T76" fmla="*/ 35 w 50"/>
                <a:gd name="T77" fmla="*/ 87 h 94"/>
                <a:gd name="T78" fmla="*/ 35 w 50"/>
                <a:gd name="T79" fmla="*/ 82 h 94"/>
                <a:gd name="T80" fmla="*/ 43 w 50"/>
                <a:gd name="T81" fmla="*/ 79 h 94"/>
                <a:gd name="T82" fmla="*/ 48 w 50"/>
                <a:gd name="T83" fmla="*/ 70 h 94"/>
                <a:gd name="T84" fmla="*/ 42 w 50"/>
                <a:gd name="T85" fmla="*/ 49 h 94"/>
                <a:gd name="T86" fmla="*/ 29 w 50"/>
                <a:gd name="T87" fmla="*/ 36 h 94"/>
                <a:gd name="T88" fmla="*/ 22 w 50"/>
                <a:gd name="T89" fmla="*/ 29 h 94"/>
                <a:gd name="T90" fmla="*/ 24 w 50"/>
                <a:gd name="T91" fmla="*/ 22 h 94"/>
                <a:gd name="T92" fmla="*/ 27 w 50"/>
                <a:gd name="T93" fmla="*/ 19 h 94"/>
                <a:gd name="T94" fmla="*/ 29 w 50"/>
                <a:gd name="T95" fmla="*/ 15 h 94"/>
                <a:gd name="T96" fmla="*/ 33 w 50"/>
                <a:gd name="T97" fmla="*/ 12 h 94"/>
                <a:gd name="T98" fmla="*/ 34 w 50"/>
                <a:gd name="T99" fmla="*/ 12 h 94"/>
                <a:gd name="T100" fmla="*/ 31 w 50"/>
                <a:gd name="T101" fmla="*/ 11 h 94"/>
                <a:gd name="T102" fmla="*/ 28 w 50"/>
                <a:gd name="T103"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94">
                  <a:moveTo>
                    <a:pt x="28" y="9"/>
                  </a:moveTo>
                  <a:cubicBezTo>
                    <a:pt x="27" y="9"/>
                    <a:pt x="26" y="8"/>
                    <a:pt x="25" y="8"/>
                  </a:cubicBezTo>
                  <a:cubicBezTo>
                    <a:pt x="25" y="7"/>
                    <a:pt x="25" y="5"/>
                    <a:pt x="25" y="3"/>
                  </a:cubicBezTo>
                  <a:cubicBezTo>
                    <a:pt x="25" y="2"/>
                    <a:pt x="24" y="2"/>
                    <a:pt x="22" y="2"/>
                  </a:cubicBezTo>
                  <a:cubicBezTo>
                    <a:pt x="21" y="2"/>
                    <a:pt x="18" y="2"/>
                    <a:pt x="18" y="1"/>
                  </a:cubicBezTo>
                  <a:cubicBezTo>
                    <a:pt x="17" y="1"/>
                    <a:pt x="15" y="0"/>
                    <a:pt x="14" y="1"/>
                  </a:cubicBezTo>
                  <a:cubicBezTo>
                    <a:pt x="14" y="3"/>
                    <a:pt x="12" y="4"/>
                    <a:pt x="10" y="4"/>
                  </a:cubicBezTo>
                  <a:cubicBezTo>
                    <a:pt x="9" y="4"/>
                    <a:pt x="9" y="4"/>
                    <a:pt x="7" y="4"/>
                  </a:cubicBezTo>
                  <a:cubicBezTo>
                    <a:pt x="5" y="4"/>
                    <a:pt x="5" y="4"/>
                    <a:pt x="3" y="4"/>
                  </a:cubicBezTo>
                  <a:cubicBezTo>
                    <a:pt x="1" y="5"/>
                    <a:pt x="0" y="5"/>
                    <a:pt x="0" y="6"/>
                  </a:cubicBezTo>
                  <a:cubicBezTo>
                    <a:pt x="1" y="8"/>
                    <a:pt x="2" y="9"/>
                    <a:pt x="4" y="10"/>
                  </a:cubicBezTo>
                  <a:cubicBezTo>
                    <a:pt x="6" y="11"/>
                    <a:pt x="6" y="12"/>
                    <a:pt x="6" y="14"/>
                  </a:cubicBezTo>
                  <a:cubicBezTo>
                    <a:pt x="6" y="15"/>
                    <a:pt x="6" y="14"/>
                    <a:pt x="8" y="16"/>
                  </a:cubicBezTo>
                  <a:cubicBezTo>
                    <a:pt x="9" y="18"/>
                    <a:pt x="10" y="18"/>
                    <a:pt x="11" y="17"/>
                  </a:cubicBezTo>
                  <a:cubicBezTo>
                    <a:pt x="11" y="17"/>
                    <a:pt x="11" y="16"/>
                    <a:pt x="13" y="16"/>
                  </a:cubicBezTo>
                  <a:cubicBezTo>
                    <a:pt x="14" y="16"/>
                    <a:pt x="14" y="15"/>
                    <a:pt x="14" y="16"/>
                  </a:cubicBezTo>
                  <a:cubicBezTo>
                    <a:pt x="15" y="18"/>
                    <a:pt x="14" y="19"/>
                    <a:pt x="16" y="19"/>
                  </a:cubicBezTo>
                  <a:cubicBezTo>
                    <a:pt x="18" y="19"/>
                    <a:pt x="18" y="19"/>
                    <a:pt x="18" y="20"/>
                  </a:cubicBezTo>
                  <a:cubicBezTo>
                    <a:pt x="18" y="21"/>
                    <a:pt x="19" y="24"/>
                    <a:pt x="17" y="24"/>
                  </a:cubicBezTo>
                  <a:cubicBezTo>
                    <a:pt x="15" y="24"/>
                    <a:pt x="12" y="23"/>
                    <a:pt x="13" y="24"/>
                  </a:cubicBezTo>
                  <a:cubicBezTo>
                    <a:pt x="13" y="25"/>
                    <a:pt x="12" y="26"/>
                    <a:pt x="14" y="27"/>
                  </a:cubicBezTo>
                  <a:cubicBezTo>
                    <a:pt x="17" y="27"/>
                    <a:pt x="18" y="29"/>
                    <a:pt x="19" y="30"/>
                  </a:cubicBezTo>
                  <a:cubicBezTo>
                    <a:pt x="21" y="32"/>
                    <a:pt x="22" y="32"/>
                    <a:pt x="24" y="34"/>
                  </a:cubicBezTo>
                  <a:cubicBezTo>
                    <a:pt x="25" y="37"/>
                    <a:pt x="25" y="37"/>
                    <a:pt x="28" y="40"/>
                  </a:cubicBezTo>
                  <a:cubicBezTo>
                    <a:pt x="30" y="43"/>
                    <a:pt x="33" y="47"/>
                    <a:pt x="35" y="48"/>
                  </a:cubicBezTo>
                  <a:cubicBezTo>
                    <a:pt x="36" y="50"/>
                    <a:pt x="37" y="54"/>
                    <a:pt x="36" y="55"/>
                  </a:cubicBezTo>
                  <a:cubicBezTo>
                    <a:pt x="36" y="56"/>
                    <a:pt x="37" y="57"/>
                    <a:pt x="34" y="57"/>
                  </a:cubicBezTo>
                  <a:cubicBezTo>
                    <a:pt x="35" y="57"/>
                    <a:pt x="36" y="58"/>
                    <a:pt x="38" y="60"/>
                  </a:cubicBezTo>
                  <a:cubicBezTo>
                    <a:pt x="41" y="64"/>
                    <a:pt x="39" y="65"/>
                    <a:pt x="37" y="69"/>
                  </a:cubicBezTo>
                  <a:cubicBezTo>
                    <a:pt x="35" y="73"/>
                    <a:pt x="35" y="73"/>
                    <a:pt x="30" y="74"/>
                  </a:cubicBezTo>
                  <a:cubicBezTo>
                    <a:pt x="25" y="74"/>
                    <a:pt x="32" y="77"/>
                    <a:pt x="32" y="79"/>
                  </a:cubicBezTo>
                  <a:cubicBezTo>
                    <a:pt x="31" y="81"/>
                    <a:pt x="30" y="78"/>
                    <a:pt x="26" y="78"/>
                  </a:cubicBezTo>
                  <a:cubicBezTo>
                    <a:pt x="23" y="78"/>
                    <a:pt x="25" y="80"/>
                    <a:pt x="24" y="81"/>
                  </a:cubicBezTo>
                  <a:cubicBezTo>
                    <a:pt x="24" y="82"/>
                    <a:pt x="22" y="82"/>
                    <a:pt x="22" y="82"/>
                  </a:cubicBezTo>
                  <a:cubicBezTo>
                    <a:pt x="22" y="83"/>
                    <a:pt x="22" y="83"/>
                    <a:pt x="22" y="83"/>
                  </a:cubicBezTo>
                  <a:cubicBezTo>
                    <a:pt x="21" y="85"/>
                    <a:pt x="24" y="85"/>
                    <a:pt x="23" y="86"/>
                  </a:cubicBezTo>
                  <a:cubicBezTo>
                    <a:pt x="23" y="88"/>
                    <a:pt x="24" y="93"/>
                    <a:pt x="25" y="94"/>
                  </a:cubicBezTo>
                  <a:cubicBezTo>
                    <a:pt x="26" y="94"/>
                    <a:pt x="29" y="93"/>
                    <a:pt x="30" y="92"/>
                  </a:cubicBezTo>
                  <a:cubicBezTo>
                    <a:pt x="31" y="90"/>
                    <a:pt x="35" y="89"/>
                    <a:pt x="35" y="87"/>
                  </a:cubicBezTo>
                  <a:cubicBezTo>
                    <a:pt x="35" y="85"/>
                    <a:pt x="35" y="82"/>
                    <a:pt x="35" y="82"/>
                  </a:cubicBezTo>
                  <a:cubicBezTo>
                    <a:pt x="35" y="82"/>
                    <a:pt x="40" y="82"/>
                    <a:pt x="43" y="79"/>
                  </a:cubicBezTo>
                  <a:cubicBezTo>
                    <a:pt x="46" y="76"/>
                    <a:pt x="48" y="76"/>
                    <a:pt x="48" y="70"/>
                  </a:cubicBezTo>
                  <a:cubicBezTo>
                    <a:pt x="48" y="64"/>
                    <a:pt x="50" y="56"/>
                    <a:pt x="42" y="49"/>
                  </a:cubicBezTo>
                  <a:cubicBezTo>
                    <a:pt x="33" y="41"/>
                    <a:pt x="31" y="38"/>
                    <a:pt x="29" y="36"/>
                  </a:cubicBezTo>
                  <a:cubicBezTo>
                    <a:pt x="26" y="33"/>
                    <a:pt x="22" y="31"/>
                    <a:pt x="22" y="29"/>
                  </a:cubicBezTo>
                  <a:cubicBezTo>
                    <a:pt x="22" y="26"/>
                    <a:pt x="22" y="23"/>
                    <a:pt x="24" y="22"/>
                  </a:cubicBezTo>
                  <a:cubicBezTo>
                    <a:pt x="26" y="21"/>
                    <a:pt x="27" y="21"/>
                    <a:pt x="27" y="19"/>
                  </a:cubicBezTo>
                  <a:cubicBezTo>
                    <a:pt x="27" y="17"/>
                    <a:pt x="27" y="15"/>
                    <a:pt x="29" y="15"/>
                  </a:cubicBezTo>
                  <a:cubicBezTo>
                    <a:pt x="30" y="15"/>
                    <a:pt x="31" y="12"/>
                    <a:pt x="33" y="12"/>
                  </a:cubicBezTo>
                  <a:cubicBezTo>
                    <a:pt x="33" y="12"/>
                    <a:pt x="33" y="12"/>
                    <a:pt x="34" y="12"/>
                  </a:cubicBezTo>
                  <a:cubicBezTo>
                    <a:pt x="33" y="11"/>
                    <a:pt x="32" y="11"/>
                    <a:pt x="31" y="11"/>
                  </a:cubicBezTo>
                  <a:cubicBezTo>
                    <a:pt x="29" y="11"/>
                    <a:pt x="29" y="9"/>
                    <a:pt x="28"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7" name="Freeform 154"/>
            <p:cNvSpPr>
              <a:spLocks/>
            </p:cNvSpPr>
            <p:nvPr/>
          </p:nvSpPr>
          <p:spPr bwMode="auto">
            <a:xfrm>
              <a:off x="7652991" y="2724299"/>
              <a:ext cx="207963" cy="131763"/>
            </a:xfrm>
            <a:custGeom>
              <a:avLst/>
              <a:gdLst>
                <a:gd name="T0" fmla="*/ 42 w 46"/>
                <a:gd name="T1" fmla="*/ 28 h 29"/>
                <a:gd name="T2" fmla="*/ 43 w 46"/>
                <a:gd name="T3" fmla="*/ 24 h 29"/>
                <a:gd name="T4" fmla="*/ 45 w 46"/>
                <a:gd name="T5" fmla="*/ 21 h 29"/>
                <a:gd name="T6" fmla="*/ 46 w 46"/>
                <a:gd name="T7" fmla="*/ 19 h 29"/>
                <a:gd name="T8" fmla="*/ 41 w 46"/>
                <a:gd name="T9" fmla="*/ 19 h 29"/>
                <a:gd name="T10" fmla="*/ 39 w 46"/>
                <a:gd name="T11" fmla="*/ 17 h 29"/>
                <a:gd name="T12" fmla="*/ 38 w 46"/>
                <a:gd name="T13" fmla="*/ 12 h 29"/>
                <a:gd name="T14" fmla="*/ 36 w 46"/>
                <a:gd name="T15" fmla="*/ 8 h 29"/>
                <a:gd name="T16" fmla="*/ 33 w 46"/>
                <a:gd name="T17" fmla="*/ 3 h 29"/>
                <a:gd name="T18" fmla="*/ 30 w 46"/>
                <a:gd name="T19" fmla="*/ 0 h 29"/>
                <a:gd name="T20" fmla="*/ 26 w 46"/>
                <a:gd name="T21" fmla="*/ 2 h 29"/>
                <a:gd name="T22" fmla="*/ 23 w 46"/>
                <a:gd name="T23" fmla="*/ 3 h 29"/>
                <a:gd name="T24" fmla="*/ 20 w 46"/>
                <a:gd name="T25" fmla="*/ 3 h 29"/>
                <a:gd name="T26" fmla="*/ 14 w 46"/>
                <a:gd name="T27" fmla="*/ 2 h 29"/>
                <a:gd name="T28" fmla="*/ 12 w 46"/>
                <a:gd name="T29" fmla="*/ 2 h 29"/>
                <a:gd name="T30" fmla="*/ 9 w 46"/>
                <a:gd name="T31" fmla="*/ 4 h 29"/>
                <a:gd name="T32" fmla="*/ 7 w 46"/>
                <a:gd name="T33" fmla="*/ 6 h 29"/>
                <a:gd name="T34" fmla="*/ 4 w 46"/>
                <a:gd name="T35" fmla="*/ 11 h 29"/>
                <a:gd name="T36" fmla="*/ 2 w 46"/>
                <a:gd name="T37" fmla="*/ 14 h 29"/>
                <a:gd name="T38" fmla="*/ 0 w 46"/>
                <a:gd name="T39" fmla="*/ 14 h 29"/>
                <a:gd name="T40" fmla="*/ 0 w 46"/>
                <a:gd name="T41" fmla="*/ 15 h 29"/>
                <a:gd name="T42" fmla="*/ 2 w 46"/>
                <a:gd name="T43" fmla="*/ 18 h 29"/>
                <a:gd name="T44" fmla="*/ 4 w 46"/>
                <a:gd name="T45" fmla="*/ 20 h 29"/>
                <a:gd name="T46" fmla="*/ 6 w 46"/>
                <a:gd name="T47" fmla="*/ 22 h 29"/>
                <a:gd name="T48" fmla="*/ 8 w 46"/>
                <a:gd name="T49" fmla="*/ 23 h 29"/>
                <a:gd name="T50" fmla="*/ 12 w 46"/>
                <a:gd name="T51" fmla="*/ 23 h 29"/>
                <a:gd name="T52" fmla="*/ 13 w 46"/>
                <a:gd name="T53" fmla="*/ 28 h 29"/>
                <a:gd name="T54" fmla="*/ 15 w 46"/>
                <a:gd name="T55" fmla="*/ 28 h 29"/>
                <a:gd name="T56" fmla="*/ 22 w 46"/>
                <a:gd name="T57" fmla="*/ 29 h 29"/>
                <a:gd name="T58" fmla="*/ 27 w 46"/>
                <a:gd name="T59" fmla="*/ 28 h 29"/>
                <a:gd name="T60" fmla="*/ 31 w 46"/>
                <a:gd name="T61" fmla="*/ 26 h 29"/>
                <a:gd name="T62" fmla="*/ 36 w 46"/>
                <a:gd name="T63" fmla="*/ 25 h 29"/>
                <a:gd name="T64" fmla="*/ 39 w 46"/>
                <a:gd name="T65" fmla="*/ 28 h 29"/>
                <a:gd name="T66" fmla="*/ 41 w 46"/>
                <a:gd name="T67" fmla="*/ 28 h 29"/>
                <a:gd name="T68" fmla="*/ 42 w 46"/>
                <a:gd name="T6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9">
                  <a:moveTo>
                    <a:pt x="42" y="28"/>
                  </a:moveTo>
                  <a:cubicBezTo>
                    <a:pt x="43" y="26"/>
                    <a:pt x="42" y="26"/>
                    <a:pt x="43" y="24"/>
                  </a:cubicBezTo>
                  <a:cubicBezTo>
                    <a:pt x="43" y="23"/>
                    <a:pt x="44" y="22"/>
                    <a:pt x="45" y="21"/>
                  </a:cubicBezTo>
                  <a:cubicBezTo>
                    <a:pt x="46" y="21"/>
                    <a:pt x="46" y="20"/>
                    <a:pt x="46" y="19"/>
                  </a:cubicBezTo>
                  <a:cubicBezTo>
                    <a:pt x="45" y="19"/>
                    <a:pt x="43" y="19"/>
                    <a:pt x="41" y="19"/>
                  </a:cubicBezTo>
                  <a:cubicBezTo>
                    <a:pt x="39" y="19"/>
                    <a:pt x="40" y="19"/>
                    <a:pt x="39" y="17"/>
                  </a:cubicBezTo>
                  <a:cubicBezTo>
                    <a:pt x="37" y="15"/>
                    <a:pt x="38" y="16"/>
                    <a:pt x="38" y="12"/>
                  </a:cubicBezTo>
                  <a:cubicBezTo>
                    <a:pt x="38" y="9"/>
                    <a:pt x="37" y="11"/>
                    <a:pt x="36" y="8"/>
                  </a:cubicBezTo>
                  <a:cubicBezTo>
                    <a:pt x="35" y="6"/>
                    <a:pt x="34" y="5"/>
                    <a:pt x="33" y="3"/>
                  </a:cubicBezTo>
                  <a:cubicBezTo>
                    <a:pt x="32" y="2"/>
                    <a:pt x="31" y="1"/>
                    <a:pt x="30" y="0"/>
                  </a:cubicBezTo>
                  <a:cubicBezTo>
                    <a:pt x="29" y="1"/>
                    <a:pt x="28" y="2"/>
                    <a:pt x="26" y="2"/>
                  </a:cubicBezTo>
                  <a:cubicBezTo>
                    <a:pt x="25" y="3"/>
                    <a:pt x="24" y="2"/>
                    <a:pt x="23" y="3"/>
                  </a:cubicBezTo>
                  <a:cubicBezTo>
                    <a:pt x="21" y="3"/>
                    <a:pt x="21" y="3"/>
                    <a:pt x="20" y="3"/>
                  </a:cubicBezTo>
                  <a:cubicBezTo>
                    <a:pt x="18" y="3"/>
                    <a:pt x="15" y="2"/>
                    <a:pt x="14" y="2"/>
                  </a:cubicBezTo>
                  <a:cubicBezTo>
                    <a:pt x="13" y="2"/>
                    <a:pt x="13" y="2"/>
                    <a:pt x="12" y="2"/>
                  </a:cubicBezTo>
                  <a:cubicBezTo>
                    <a:pt x="12" y="2"/>
                    <a:pt x="10" y="3"/>
                    <a:pt x="9" y="4"/>
                  </a:cubicBezTo>
                  <a:cubicBezTo>
                    <a:pt x="8" y="5"/>
                    <a:pt x="7" y="4"/>
                    <a:pt x="7" y="6"/>
                  </a:cubicBezTo>
                  <a:cubicBezTo>
                    <a:pt x="6" y="8"/>
                    <a:pt x="5" y="10"/>
                    <a:pt x="4" y="11"/>
                  </a:cubicBezTo>
                  <a:cubicBezTo>
                    <a:pt x="3" y="12"/>
                    <a:pt x="3" y="14"/>
                    <a:pt x="2" y="14"/>
                  </a:cubicBezTo>
                  <a:cubicBezTo>
                    <a:pt x="1" y="14"/>
                    <a:pt x="0" y="14"/>
                    <a:pt x="0" y="14"/>
                  </a:cubicBezTo>
                  <a:cubicBezTo>
                    <a:pt x="0" y="14"/>
                    <a:pt x="0" y="15"/>
                    <a:pt x="0" y="15"/>
                  </a:cubicBezTo>
                  <a:cubicBezTo>
                    <a:pt x="1" y="15"/>
                    <a:pt x="2" y="17"/>
                    <a:pt x="2" y="18"/>
                  </a:cubicBezTo>
                  <a:cubicBezTo>
                    <a:pt x="3" y="19"/>
                    <a:pt x="4" y="20"/>
                    <a:pt x="4" y="20"/>
                  </a:cubicBezTo>
                  <a:cubicBezTo>
                    <a:pt x="5" y="20"/>
                    <a:pt x="5" y="21"/>
                    <a:pt x="6" y="22"/>
                  </a:cubicBezTo>
                  <a:cubicBezTo>
                    <a:pt x="6" y="23"/>
                    <a:pt x="6" y="23"/>
                    <a:pt x="8" y="23"/>
                  </a:cubicBezTo>
                  <a:cubicBezTo>
                    <a:pt x="10" y="23"/>
                    <a:pt x="11" y="22"/>
                    <a:pt x="12" y="23"/>
                  </a:cubicBezTo>
                  <a:cubicBezTo>
                    <a:pt x="13" y="24"/>
                    <a:pt x="13" y="27"/>
                    <a:pt x="13" y="28"/>
                  </a:cubicBezTo>
                  <a:cubicBezTo>
                    <a:pt x="14" y="28"/>
                    <a:pt x="14" y="28"/>
                    <a:pt x="15" y="28"/>
                  </a:cubicBezTo>
                  <a:cubicBezTo>
                    <a:pt x="16" y="28"/>
                    <a:pt x="19" y="29"/>
                    <a:pt x="22" y="29"/>
                  </a:cubicBezTo>
                  <a:cubicBezTo>
                    <a:pt x="24" y="29"/>
                    <a:pt x="25" y="29"/>
                    <a:pt x="27" y="28"/>
                  </a:cubicBezTo>
                  <a:cubicBezTo>
                    <a:pt x="29" y="28"/>
                    <a:pt x="30" y="27"/>
                    <a:pt x="31" y="26"/>
                  </a:cubicBezTo>
                  <a:cubicBezTo>
                    <a:pt x="33" y="25"/>
                    <a:pt x="34" y="25"/>
                    <a:pt x="36" y="25"/>
                  </a:cubicBezTo>
                  <a:cubicBezTo>
                    <a:pt x="37" y="25"/>
                    <a:pt x="38" y="27"/>
                    <a:pt x="39" y="28"/>
                  </a:cubicBezTo>
                  <a:cubicBezTo>
                    <a:pt x="40" y="29"/>
                    <a:pt x="41" y="28"/>
                    <a:pt x="41" y="28"/>
                  </a:cubicBezTo>
                  <a:cubicBezTo>
                    <a:pt x="42" y="28"/>
                    <a:pt x="42" y="28"/>
                    <a:pt x="42" y="2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8" name="Freeform 155"/>
            <p:cNvSpPr>
              <a:spLocks/>
            </p:cNvSpPr>
            <p:nvPr/>
          </p:nvSpPr>
          <p:spPr bwMode="auto">
            <a:xfrm>
              <a:off x="7325966" y="2736999"/>
              <a:ext cx="100013" cy="55563"/>
            </a:xfrm>
            <a:custGeom>
              <a:avLst/>
              <a:gdLst>
                <a:gd name="T0" fmla="*/ 18 w 22"/>
                <a:gd name="T1" fmla="*/ 4 h 12"/>
                <a:gd name="T2" fmla="*/ 18 w 22"/>
                <a:gd name="T3" fmla="*/ 2 h 12"/>
                <a:gd name="T4" fmla="*/ 18 w 22"/>
                <a:gd name="T5" fmla="*/ 2 h 12"/>
                <a:gd name="T6" fmla="*/ 18 w 22"/>
                <a:gd name="T7" fmla="*/ 2 h 12"/>
                <a:gd name="T8" fmla="*/ 16 w 22"/>
                <a:gd name="T9" fmla="*/ 1 h 12"/>
                <a:gd name="T10" fmla="*/ 11 w 22"/>
                <a:gd name="T11" fmla="*/ 1 h 12"/>
                <a:gd name="T12" fmla="*/ 8 w 22"/>
                <a:gd name="T13" fmla="*/ 1 h 12"/>
                <a:gd name="T14" fmla="*/ 6 w 22"/>
                <a:gd name="T15" fmla="*/ 3 h 12"/>
                <a:gd name="T16" fmla="*/ 3 w 22"/>
                <a:gd name="T17" fmla="*/ 6 h 12"/>
                <a:gd name="T18" fmla="*/ 0 w 22"/>
                <a:gd name="T19" fmla="*/ 9 h 12"/>
                <a:gd name="T20" fmla="*/ 1 w 22"/>
                <a:gd name="T21" fmla="*/ 10 h 12"/>
                <a:gd name="T22" fmla="*/ 5 w 22"/>
                <a:gd name="T23" fmla="*/ 9 h 12"/>
                <a:gd name="T24" fmla="*/ 5 w 22"/>
                <a:gd name="T25" fmla="*/ 12 h 12"/>
                <a:gd name="T26" fmla="*/ 10 w 22"/>
                <a:gd name="T27" fmla="*/ 11 h 12"/>
                <a:gd name="T28" fmla="*/ 13 w 22"/>
                <a:gd name="T29" fmla="*/ 9 h 12"/>
                <a:gd name="T30" fmla="*/ 14 w 22"/>
                <a:gd name="T31" fmla="*/ 11 h 12"/>
                <a:gd name="T32" fmla="*/ 16 w 22"/>
                <a:gd name="T33" fmla="*/ 11 h 12"/>
                <a:gd name="T34" fmla="*/ 16 w 22"/>
                <a:gd name="T35" fmla="*/ 9 h 12"/>
                <a:gd name="T36" fmla="*/ 20 w 22"/>
                <a:gd name="T37" fmla="*/ 9 h 12"/>
                <a:gd name="T38" fmla="*/ 22 w 22"/>
                <a:gd name="T39" fmla="*/ 7 h 12"/>
                <a:gd name="T40" fmla="*/ 21 w 22"/>
                <a:gd name="T41" fmla="*/ 6 h 12"/>
                <a:gd name="T42" fmla="*/ 18 w 22"/>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2">
                  <a:moveTo>
                    <a:pt x="18" y="4"/>
                  </a:moveTo>
                  <a:cubicBezTo>
                    <a:pt x="18" y="3"/>
                    <a:pt x="18" y="3"/>
                    <a:pt x="18" y="2"/>
                  </a:cubicBezTo>
                  <a:cubicBezTo>
                    <a:pt x="18" y="2"/>
                    <a:pt x="18" y="2"/>
                    <a:pt x="18" y="2"/>
                  </a:cubicBezTo>
                  <a:cubicBezTo>
                    <a:pt x="18" y="2"/>
                    <a:pt x="18" y="2"/>
                    <a:pt x="18" y="2"/>
                  </a:cubicBezTo>
                  <a:cubicBezTo>
                    <a:pt x="18" y="2"/>
                    <a:pt x="18" y="1"/>
                    <a:pt x="16" y="1"/>
                  </a:cubicBezTo>
                  <a:cubicBezTo>
                    <a:pt x="14" y="1"/>
                    <a:pt x="12" y="0"/>
                    <a:pt x="11" y="1"/>
                  </a:cubicBezTo>
                  <a:cubicBezTo>
                    <a:pt x="11" y="1"/>
                    <a:pt x="9" y="2"/>
                    <a:pt x="8" y="1"/>
                  </a:cubicBezTo>
                  <a:cubicBezTo>
                    <a:pt x="7" y="2"/>
                    <a:pt x="7" y="2"/>
                    <a:pt x="6" y="3"/>
                  </a:cubicBezTo>
                  <a:cubicBezTo>
                    <a:pt x="5" y="4"/>
                    <a:pt x="4" y="4"/>
                    <a:pt x="3" y="6"/>
                  </a:cubicBezTo>
                  <a:cubicBezTo>
                    <a:pt x="2" y="7"/>
                    <a:pt x="0" y="8"/>
                    <a:pt x="0" y="9"/>
                  </a:cubicBezTo>
                  <a:cubicBezTo>
                    <a:pt x="0" y="11"/>
                    <a:pt x="0" y="11"/>
                    <a:pt x="1" y="10"/>
                  </a:cubicBezTo>
                  <a:cubicBezTo>
                    <a:pt x="3" y="9"/>
                    <a:pt x="5" y="7"/>
                    <a:pt x="5" y="9"/>
                  </a:cubicBezTo>
                  <a:cubicBezTo>
                    <a:pt x="5" y="11"/>
                    <a:pt x="5" y="12"/>
                    <a:pt x="5" y="12"/>
                  </a:cubicBezTo>
                  <a:cubicBezTo>
                    <a:pt x="6" y="12"/>
                    <a:pt x="9" y="12"/>
                    <a:pt x="10" y="11"/>
                  </a:cubicBezTo>
                  <a:cubicBezTo>
                    <a:pt x="11" y="10"/>
                    <a:pt x="12" y="10"/>
                    <a:pt x="13" y="9"/>
                  </a:cubicBezTo>
                  <a:cubicBezTo>
                    <a:pt x="14" y="8"/>
                    <a:pt x="13" y="10"/>
                    <a:pt x="14" y="11"/>
                  </a:cubicBezTo>
                  <a:cubicBezTo>
                    <a:pt x="15" y="12"/>
                    <a:pt x="15" y="12"/>
                    <a:pt x="16" y="11"/>
                  </a:cubicBezTo>
                  <a:cubicBezTo>
                    <a:pt x="16" y="10"/>
                    <a:pt x="16" y="10"/>
                    <a:pt x="16" y="9"/>
                  </a:cubicBezTo>
                  <a:cubicBezTo>
                    <a:pt x="17" y="9"/>
                    <a:pt x="18" y="9"/>
                    <a:pt x="20" y="9"/>
                  </a:cubicBezTo>
                  <a:cubicBezTo>
                    <a:pt x="21" y="9"/>
                    <a:pt x="22" y="7"/>
                    <a:pt x="22" y="7"/>
                  </a:cubicBezTo>
                  <a:cubicBezTo>
                    <a:pt x="22" y="7"/>
                    <a:pt x="22" y="7"/>
                    <a:pt x="21" y="6"/>
                  </a:cubicBezTo>
                  <a:cubicBezTo>
                    <a:pt x="20" y="5"/>
                    <a:pt x="19" y="5"/>
                    <a:pt x="18"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9" name="Freeform 156"/>
            <p:cNvSpPr>
              <a:spLocks/>
            </p:cNvSpPr>
            <p:nvPr/>
          </p:nvSpPr>
          <p:spPr bwMode="auto">
            <a:xfrm>
              <a:off x="7557741" y="2719537"/>
              <a:ext cx="149225" cy="73025"/>
            </a:xfrm>
            <a:custGeom>
              <a:avLst/>
              <a:gdLst>
                <a:gd name="T0" fmla="*/ 25 w 33"/>
                <a:gd name="T1" fmla="*/ 12 h 16"/>
                <a:gd name="T2" fmla="*/ 28 w 33"/>
                <a:gd name="T3" fmla="*/ 7 h 16"/>
                <a:gd name="T4" fmla="*/ 30 w 33"/>
                <a:gd name="T5" fmla="*/ 5 h 16"/>
                <a:gd name="T6" fmla="*/ 33 w 33"/>
                <a:gd name="T7" fmla="*/ 3 h 16"/>
                <a:gd name="T8" fmla="*/ 32 w 33"/>
                <a:gd name="T9" fmla="*/ 2 h 16"/>
                <a:gd name="T10" fmla="*/ 29 w 33"/>
                <a:gd name="T11" fmla="*/ 0 h 16"/>
                <a:gd name="T12" fmla="*/ 29 w 33"/>
                <a:gd name="T13" fmla="*/ 0 h 16"/>
                <a:gd name="T14" fmla="*/ 27 w 33"/>
                <a:gd name="T15" fmla="*/ 1 h 16"/>
                <a:gd name="T16" fmla="*/ 23 w 33"/>
                <a:gd name="T17" fmla="*/ 0 h 16"/>
                <a:gd name="T18" fmla="*/ 20 w 33"/>
                <a:gd name="T19" fmla="*/ 1 h 16"/>
                <a:gd name="T20" fmla="*/ 18 w 33"/>
                <a:gd name="T21" fmla="*/ 2 h 16"/>
                <a:gd name="T22" fmla="*/ 13 w 33"/>
                <a:gd name="T23" fmla="*/ 3 h 16"/>
                <a:gd name="T24" fmla="*/ 9 w 33"/>
                <a:gd name="T25" fmla="*/ 5 h 16"/>
                <a:gd name="T26" fmla="*/ 5 w 33"/>
                <a:gd name="T27" fmla="*/ 3 h 16"/>
                <a:gd name="T28" fmla="*/ 5 w 33"/>
                <a:gd name="T29" fmla="*/ 3 h 16"/>
                <a:gd name="T30" fmla="*/ 4 w 33"/>
                <a:gd name="T31" fmla="*/ 4 h 16"/>
                <a:gd name="T32" fmla="*/ 2 w 33"/>
                <a:gd name="T33" fmla="*/ 6 h 16"/>
                <a:gd name="T34" fmla="*/ 0 w 33"/>
                <a:gd name="T35" fmla="*/ 10 h 16"/>
                <a:gd name="T36" fmla="*/ 0 w 33"/>
                <a:gd name="T37" fmla="*/ 10 h 16"/>
                <a:gd name="T38" fmla="*/ 2 w 33"/>
                <a:gd name="T39" fmla="*/ 13 h 16"/>
                <a:gd name="T40" fmla="*/ 7 w 33"/>
                <a:gd name="T41" fmla="*/ 16 h 16"/>
                <a:gd name="T42" fmla="*/ 12 w 33"/>
                <a:gd name="T43" fmla="*/ 16 h 16"/>
                <a:gd name="T44" fmla="*/ 13 w 33"/>
                <a:gd name="T45" fmla="*/ 16 h 16"/>
                <a:gd name="T46" fmla="*/ 13 w 33"/>
                <a:gd name="T47" fmla="*/ 16 h 16"/>
                <a:gd name="T48" fmla="*/ 13 w 33"/>
                <a:gd name="T49" fmla="*/ 16 h 16"/>
                <a:gd name="T50" fmla="*/ 15 w 33"/>
                <a:gd name="T51" fmla="*/ 15 h 16"/>
                <a:gd name="T52" fmla="*/ 19 w 33"/>
                <a:gd name="T53" fmla="*/ 15 h 16"/>
                <a:gd name="T54" fmla="*/ 21 w 33"/>
                <a:gd name="T55" fmla="*/ 15 h 16"/>
                <a:gd name="T56" fmla="*/ 20 w 33"/>
                <a:gd name="T57" fmla="*/ 14 h 16"/>
                <a:gd name="T58" fmla="*/ 21 w 33"/>
                <a:gd name="T59" fmla="*/ 15 h 16"/>
                <a:gd name="T60" fmla="*/ 23 w 33"/>
                <a:gd name="T61" fmla="*/ 15 h 16"/>
                <a:gd name="T62" fmla="*/ 25 w 33"/>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16">
                  <a:moveTo>
                    <a:pt x="25" y="12"/>
                  </a:moveTo>
                  <a:cubicBezTo>
                    <a:pt x="26" y="11"/>
                    <a:pt x="27" y="9"/>
                    <a:pt x="28" y="7"/>
                  </a:cubicBezTo>
                  <a:cubicBezTo>
                    <a:pt x="28" y="5"/>
                    <a:pt x="29" y="6"/>
                    <a:pt x="30" y="5"/>
                  </a:cubicBezTo>
                  <a:cubicBezTo>
                    <a:pt x="31" y="4"/>
                    <a:pt x="33" y="3"/>
                    <a:pt x="33" y="3"/>
                  </a:cubicBezTo>
                  <a:cubicBezTo>
                    <a:pt x="33" y="2"/>
                    <a:pt x="32" y="2"/>
                    <a:pt x="32" y="2"/>
                  </a:cubicBezTo>
                  <a:cubicBezTo>
                    <a:pt x="30" y="1"/>
                    <a:pt x="29" y="1"/>
                    <a:pt x="29" y="0"/>
                  </a:cubicBezTo>
                  <a:cubicBezTo>
                    <a:pt x="29" y="0"/>
                    <a:pt x="29" y="0"/>
                    <a:pt x="29" y="0"/>
                  </a:cubicBezTo>
                  <a:cubicBezTo>
                    <a:pt x="29" y="0"/>
                    <a:pt x="28" y="1"/>
                    <a:pt x="27" y="1"/>
                  </a:cubicBezTo>
                  <a:cubicBezTo>
                    <a:pt x="26" y="1"/>
                    <a:pt x="25" y="0"/>
                    <a:pt x="23" y="0"/>
                  </a:cubicBezTo>
                  <a:cubicBezTo>
                    <a:pt x="22" y="0"/>
                    <a:pt x="20" y="0"/>
                    <a:pt x="20" y="1"/>
                  </a:cubicBezTo>
                  <a:cubicBezTo>
                    <a:pt x="20" y="2"/>
                    <a:pt x="20" y="2"/>
                    <a:pt x="18" y="2"/>
                  </a:cubicBezTo>
                  <a:cubicBezTo>
                    <a:pt x="16" y="3"/>
                    <a:pt x="14" y="1"/>
                    <a:pt x="13" y="3"/>
                  </a:cubicBezTo>
                  <a:cubicBezTo>
                    <a:pt x="12" y="4"/>
                    <a:pt x="11" y="5"/>
                    <a:pt x="9" y="5"/>
                  </a:cubicBezTo>
                  <a:cubicBezTo>
                    <a:pt x="7" y="4"/>
                    <a:pt x="6" y="4"/>
                    <a:pt x="5" y="3"/>
                  </a:cubicBezTo>
                  <a:cubicBezTo>
                    <a:pt x="5" y="3"/>
                    <a:pt x="5" y="3"/>
                    <a:pt x="5" y="3"/>
                  </a:cubicBezTo>
                  <a:cubicBezTo>
                    <a:pt x="5" y="3"/>
                    <a:pt x="5" y="4"/>
                    <a:pt x="4" y="4"/>
                  </a:cubicBezTo>
                  <a:cubicBezTo>
                    <a:pt x="3" y="5"/>
                    <a:pt x="3" y="5"/>
                    <a:pt x="2" y="6"/>
                  </a:cubicBezTo>
                  <a:cubicBezTo>
                    <a:pt x="0" y="8"/>
                    <a:pt x="0" y="8"/>
                    <a:pt x="0" y="10"/>
                  </a:cubicBezTo>
                  <a:cubicBezTo>
                    <a:pt x="0" y="10"/>
                    <a:pt x="0" y="10"/>
                    <a:pt x="0" y="10"/>
                  </a:cubicBezTo>
                  <a:cubicBezTo>
                    <a:pt x="0" y="11"/>
                    <a:pt x="1" y="13"/>
                    <a:pt x="2" y="13"/>
                  </a:cubicBezTo>
                  <a:cubicBezTo>
                    <a:pt x="2" y="14"/>
                    <a:pt x="5" y="15"/>
                    <a:pt x="7" y="16"/>
                  </a:cubicBezTo>
                  <a:cubicBezTo>
                    <a:pt x="9" y="16"/>
                    <a:pt x="10" y="16"/>
                    <a:pt x="12" y="16"/>
                  </a:cubicBezTo>
                  <a:cubicBezTo>
                    <a:pt x="13" y="16"/>
                    <a:pt x="13" y="16"/>
                    <a:pt x="13" y="16"/>
                  </a:cubicBezTo>
                  <a:cubicBezTo>
                    <a:pt x="13" y="16"/>
                    <a:pt x="13" y="16"/>
                    <a:pt x="13" y="16"/>
                  </a:cubicBezTo>
                  <a:cubicBezTo>
                    <a:pt x="13" y="16"/>
                    <a:pt x="13" y="16"/>
                    <a:pt x="13" y="16"/>
                  </a:cubicBezTo>
                  <a:cubicBezTo>
                    <a:pt x="15" y="16"/>
                    <a:pt x="15" y="16"/>
                    <a:pt x="15" y="15"/>
                  </a:cubicBezTo>
                  <a:cubicBezTo>
                    <a:pt x="15" y="14"/>
                    <a:pt x="17" y="15"/>
                    <a:pt x="19" y="15"/>
                  </a:cubicBezTo>
                  <a:cubicBezTo>
                    <a:pt x="20" y="15"/>
                    <a:pt x="20" y="15"/>
                    <a:pt x="21" y="15"/>
                  </a:cubicBezTo>
                  <a:cubicBezTo>
                    <a:pt x="20" y="14"/>
                    <a:pt x="20" y="14"/>
                    <a:pt x="20" y="14"/>
                  </a:cubicBezTo>
                  <a:cubicBezTo>
                    <a:pt x="20" y="14"/>
                    <a:pt x="20" y="14"/>
                    <a:pt x="21" y="15"/>
                  </a:cubicBezTo>
                  <a:cubicBezTo>
                    <a:pt x="21" y="15"/>
                    <a:pt x="22" y="15"/>
                    <a:pt x="23" y="15"/>
                  </a:cubicBezTo>
                  <a:cubicBezTo>
                    <a:pt x="24" y="15"/>
                    <a:pt x="24" y="13"/>
                    <a:pt x="25"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0" name="Freeform 157"/>
            <p:cNvSpPr>
              <a:spLocks/>
            </p:cNvSpPr>
            <p:nvPr/>
          </p:nvSpPr>
          <p:spPr bwMode="auto">
            <a:xfrm>
              <a:off x="7406928" y="2705249"/>
              <a:ext cx="173038" cy="68263"/>
            </a:xfrm>
            <a:custGeom>
              <a:avLst/>
              <a:gdLst>
                <a:gd name="T0" fmla="*/ 35 w 38"/>
                <a:gd name="T1" fmla="*/ 9 h 15"/>
                <a:gd name="T2" fmla="*/ 37 w 38"/>
                <a:gd name="T3" fmla="*/ 7 h 15"/>
                <a:gd name="T4" fmla="*/ 38 w 38"/>
                <a:gd name="T5" fmla="*/ 6 h 15"/>
                <a:gd name="T6" fmla="*/ 36 w 38"/>
                <a:gd name="T7" fmla="*/ 4 h 15"/>
                <a:gd name="T8" fmla="*/ 36 w 38"/>
                <a:gd name="T9" fmla="*/ 1 h 15"/>
                <a:gd name="T10" fmla="*/ 35 w 38"/>
                <a:gd name="T11" fmla="*/ 1 h 15"/>
                <a:gd name="T12" fmla="*/ 28 w 38"/>
                <a:gd name="T13" fmla="*/ 0 h 15"/>
                <a:gd name="T14" fmla="*/ 26 w 38"/>
                <a:gd name="T15" fmla="*/ 1 h 15"/>
                <a:gd name="T16" fmla="*/ 20 w 38"/>
                <a:gd name="T17" fmla="*/ 2 h 15"/>
                <a:gd name="T18" fmla="*/ 19 w 38"/>
                <a:gd name="T19" fmla="*/ 2 h 15"/>
                <a:gd name="T20" fmla="*/ 17 w 38"/>
                <a:gd name="T21" fmla="*/ 4 h 15"/>
                <a:gd name="T22" fmla="*/ 16 w 38"/>
                <a:gd name="T23" fmla="*/ 7 h 15"/>
                <a:gd name="T24" fmla="*/ 11 w 38"/>
                <a:gd name="T25" fmla="*/ 9 h 15"/>
                <a:gd name="T26" fmla="*/ 7 w 38"/>
                <a:gd name="T27" fmla="*/ 9 h 15"/>
                <a:gd name="T28" fmla="*/ 3 w 38"/>
                <a:gd name="T29" fmla="*/ 9 h 15"/>
                <a:gd name="T30" fmla="*/ 0 w 38"/>
                <a:gd name="T31" fmla="*/ 9 h 15"/>
                <a:gd name="T32" fmla="*/ 0 w 38"/>
                <a:gd name="T33" fmla="*/ 11 h 15"/>
                <a:gd name="T34" fmla="*/ 3 w 38"/>
                <a:gd name="T35" fmla="*/ 13 h 15"/>
                <a:gd name="T36" fmla="*/ 4 w 38"/>
                <a:gd name="T37" fmla="*/ 14 h 15"/>
                <a:gd name="T38" fmla="*/ 4 w 38"/>
                <a:gd name="T39" fmla="*/ 14 h 15"/>
                <a:gd name="T40" fmla="*/ 4 w 38"/>
                <a:gd name="T41" fmla="*/ 14 h 15"/>
                <a:gd name="T42" fmla="*/ 6 w 38"/>
                <a:gd name="T43" fmla="*/ 13 h 15"/>
                <a:gd name="T44" fmla="*/ 11 w 38"/>
                <a:gd name="T45" fmla="*/ 11 h 15"/>
                <a:gd name="T46" fmla="*/ 14 w 38"/>
                <a:gd name="T47" fmla="*/ 13 h 15"/>
                <a:gd name="T48" fmla="*/ 18 w 38"/>
                <a:gd name="T49" fmla="*/ 15 h 15"/>
                <a:gd name="T50" fmla="*/ 18 w 38"/>
                <a:gd name="T51" fmla="*/ 15 h 15"/>
                <a:gd name="T52" fmla="*/ 23 w 38"/>
                <a:gd name="T53" fmla="*/ 15 h 15"/>
                <a:gd name="T54" fmla="*/ 29 w 38"/>
                <a:gd name="T55" fmla="*/ 14 h 15"/>
                <a:gd name="T56" fmla="*/ 33 w 38"/>
                <a:gd name="T57" fmla="*/ 13 h 15"/>
                <a:gd name="T58" fmla="*/ 32 w 38"/>
                <a:gd name="T59" fmla="*/ 13 h 15"/>
                <a:gd name="T60" fmla="*/ 33 w 38"/>
                <a:gd name="T61" fmla="*/ 13 h 15"/>
                <a:gd name="T62" fmla="*/ 33 w 38"/>
                <a:gd name="T63" fmla="*/ 13 h 15"/>
                <a:gd name="T64" fmla="*/ 35 w 38"/>
                <a:gd name="T6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5">
                  <a:moveTo>
                    <a:pt x="35" y="9"/>
                  </a:moveTo>
                  <a:cubicBezTo>
                    <a:pt x="36" y="8"/>
                    <a:pt x="36" y="8"/>
                    <a:pt x="37" y="7"/>
                  </a:cubicBezTo>
                  <a:cubicBezTo>
                    <a:pt x="38" y="7"/>
                    <a:pt x="38" y="6"/>
                    <a:pt x="38" y="6"/>
                  </a:cubicBezTo>
                  <a:cubicBezTo>
                    <a:pt x="38" y="5"/>
                    <a:pt x="37" y="5"/>
                    <a:pt x="36" y="4"/>
                  </a:cubicBezTo>
                  <a:cubicBezTo>
                    <a:pt x="36" y="3"/>
                    <a:pt x="36" y="1"/>
                    <a:pt x="36" y="1"/>
                  </a:cubicBezTo>
                  <a:cubicBezTo>
                    <a:pt x="35" y="1"/>
                    <a:pt x="35" y="1"/>
                    <a:pt x="35" y="1"/>
                  </a:cubicBezTo>
                  <a:cubicBezTo>
                    <a:pt x="33" y="1"/>
                    <a:pt x="29" y="0"/>
                    <a:pt x="28" y="0"/>
                  </a:cubicBezTo>
                  <a:cubicBezTo>
                    <a:pt x="28" y="0"/>
                    <a:pt x="26" y="0"/>
                    <a:pt x="26" y="1"/>
                  </a:cubicBezTo>
                  <a:cubicBezTo>
                    <a:pt x="26" y="2"/>
                    <a:pt x="21" y="2"/>
                    <a:pt x="20" y="2"/>
                  </a:cubicBezTo>
                  <a:cubicBezTo>
                    <a:pt x="20" y="2"/>
                    <a:pt x="20" y="2"/>
                    <a:pt x="19" y="2"/>
                  </a:cubicBezTo>
                  <a:cubicBezTo>
                    <a:pt x="18" y="3"/>
                    <a:pt x="17" y="3"/>
                    <a:pt x="17" y="4"/>
                  </a:cubicBezTo>
                  <a:cubicBezTo>
                    <a:pt x="17" y="6"/>
                    <a:pt x="16" y="7"/>
                    <a:pt x="16" y="7"/>
                  </a:cubicBezTo>
                  <a:cubicBezTo>
                    <a:pt x="15" y="8"/>
                    <a:pt x="12" y="8"/>
                    <a:pt x="11" y="9"/>
                  </a:cubicBezTo>
                  <a:cubicBezTo>
                    <a:pt x="10" y="9"/>
                    <a:pt x="7" y="9"/>
                    <a:pt x="7" y="9"/>
                  </a:cubicBezTo>
                  <a:cubicBezTo>
                    <a:pt x="6" y="9"/>
                    <a:pt x="3" y="8"/>
                    <a:pt x="3" y="9"/>
                  </a:cubicBezTo>
                  <a:cubicBezTo>
                    <a:pt x="2" y="9"/>
                    <a:pt x="1" y="9"/>
                    <a:pt x="0" y="9"/>
                  </a:cubicBezTo>
                  <a:cubicBezTo>
                    <a:pt x="0" y="10"/>
                    <a:pt x="0" y="10"/>
                    <a:pt x="0" y="11"/>
                  </a:cubicBezTo>
                  <a:cubicBezTo>
                    <a:pt x="1" y="12"/>
                    <a:pt x="2" y="12"/>
                    <a:pt x="3" y="13"/>
                  </a:cubicBezTo>
                  <a:cubicBezTo>
                    <a:pt x="4" y="14"/>
                    <a:pt x="4" y="14"/>
                    <a:pt x="4" y="14"/>
                  </a:cubicBezTo>
                  <a:cubicBezTo>
                    <a:pt x="4" y="14"/>
                    <a:pt x="4" y="14"/>
                    <a:pt x="4" y="14"/>
                  </a:cubicBezTo>
                  <a:cubicBezTo>
                    <a:pt x="4" y="14"/>
                    <a:pt x="4" y="14"/>
                    <a:pt x="4" y="14"/>
                  </a:cubicBezTo>
                  <a:cubicBezTo>
                    <a:pt x="5" y="14"/>
                    <a:pt x="6" y="14"/>
                    <a:pt x="6" y="13"/>
                  </a:cubicBezTo>
                  <a:cubicBezTo>
                    <a:pt x="7" y="13"/>
                    <a:pt x="10" y="12"/>
                    <a:pt x="11" y="11"/>
                  </a:cubicBezTo>
                  <a:cubicBezTo>
                    <a:pt x="12" y="11"/>
                    <a:pt x="12" y="12"/>
                    <a:pt x="14" y="13"/>
                  </a:cubicBezTo>
                  <a:cubicBezTo>
                    <a:pt x="16" y="14"/>
                    <a:pt x="17" y="14"/>
                    <a:pt x="18" y="15"/>
                  </a:cubicBezTo>
                  <a:cubicBezTo>
                    <a:pt x="18" y="15"/>
                    <a:pt x="18" y="15"/>
                    <a:pt x="18" y="15"/>
                  </a:cubicBezTo>
                  <a:cubicBezTo>
                    <a:pt x="19" y="15"/>
                    <a:pt x="21" y="15"/>
                    <a:pt x="23" y="15"/>
                  </a:cubicBezTo>
                  <a:cubicBezTo>
                    <a:pt x="26" y="15"/>
                    <a:pt x="25" y="14"/>
                    <a:pt x="29" y="14"/>
                  </a:cubicBezTo>
                  <a:cubicBezTo>
                    <a:pt x="32" y="14"/>
                    <a:pt x="32" y="15"/>
                    <a:pt x="33" y="13"/>
                  </a:cubicBezTo>
                  <a:cubicBezTo>
                    <a:pt x="32" y="13"/>
                    <a:pt x="32" y="13"/>
                    <a:pt x="32" y="13"/>
                  </a:cubicBezTo>
                  <a:cubicBezTo>
                    <a:pt x="32" y="13"/>
                    <a:pt x="32" y="13"/>
                    <a:pt x="33" y="13"/>
                  </a:cubicBezTo>
                  <a:cubicBezTo>
                    <a:pt x="33" y="13"/>
                    <a:pt x="33" y="13"/>
                    <a:pt x="33" y="13"/>
                  </a:cubicBezTo>
                  <a:cubicBezTo>
                    <a:pt x="33" y="11"/>
                    <a:pt x="33" y="11"/>
                    <a:pt x="35"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1" name="Freeform 158"/>
            <p:cNvSpPr>
              <a:spLocks/>
            </p:cNvSpPr>
            <p:nvPr/>
          </p:nvSpPr>
          <p:spPr bwMode="auto">
            <a:xfrm>
              <a:off x="7460903" y="2646512"/>
              <a:ext cx="150813" cy="68263"/>
            </a:xfrm>
            <a:custGeom>
              <a:avLst/>
              <a:gdLst>
                <a:gd name="T0" fmla="*/ 14 w 33"/>
                <a:gd name="T1" fmla="*/ 14 h 15"/>
                <a:gd name="T2" fmla="*/ 16 w 33"/>
                <a:gd name="T3" fmla="*/ 13 h 15"/>
                <a:gd name="T4" fmla="*/ 23 w 33"/>
                <a:gd name="T5" fmla="*/ 14 h 15"/>
                <a:gd name="T6" fmla="*/ 24 w 33"/>
                <a:gd name="T7" fmla="*/ 14 h 15"/>
                <a:gd name="T8" fmla="*/ 24 w 33"/>
                <a:gd name="T9" fmla="*/ 14 h 15"/>
                <a:gd name="T10" fmla="*/ 24 w 33"/>
                <a:gd name="T11" fmla="*/ 14 h 15"/>
                <a:gd name="T12" fmla="*/ 27 w 33"/>
                <a:gd name="T13" fmla="*/ 14 h 15"/>
                <a:gd name="T14" fmla="*/ 30 w 33"/>
                <a:gd name="T15" fmla="*/ 11 h 15"/>
                <a:gd name="T16" fmla="*/ 33 w 33"/>
                <a:gd name="T17" fmla="*/ 9 h 15"/>
                <a:gd name="T18" fmla="*/ 28 w 33"/>
                <a:gd name="T19" fmla="*/ 7 h 15"/>
                <a:gd name="T20" fmla="*/ 24 w 33"/>
                <a:gd name="T21" fmla="*/ 6 h 15"/>
                <a:gd name="T22" fmla="*/ 20 w 33"/>
                <a:gd name="T23" fmla="*/ 3 h 15"/>
                <a:gd name="T24" fmla="*/ 15 w 33"/>
                <a:gd name="T25" fmla="*/ 0 h 15"/>
                <a:gd name="T26" fmla="*/ 14 w 33"/>
                <a:gd name="T27" fmla="*/ 0 h 15"/>
                <a:gd name="T28" fmla="*/ 9 w 33"/>
                <a:gd name="T29" fmla="*/ 1 h 15"/>
                <a:gd name="T30" fmla="*/ 4 w 33"/>
                <a:gd name="T31" fmla="*/ 4 h 15"/>
                <a:gd name="T32" fmla="*/ 0 w 33"/>
                <a:gd name="T33" fmla="*/ 5 h 15"/>
                <a:gd name="T34" fmla="*/ 3 w 33"/>
                <a:gd name="T35" fmla="*/ 9 h 15"/>
                <a:gd name="T36" fmla="*/ 7 w 33"/>
                <a:gd name="T37" fmla="*/ 13 h 15"/>
                <a:gd name="T38" fmla="*/ 8 w 33"/>
                <a:gd name="T39" fmla="*/ 15 h 15"/>
                <a:gd name="T40" fmla="*/ 14 w 3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
                  <a:moveTo>
                    <a:pt x="14" y="14"/>
                  </a:moveTo>
                  <a:cubicBezTo>
                    <a:pt x="14" y="13"/>
                    <a:pt x="16" y="13"/>
                    <a:pt x="16" y="13"/>
                  </a:cubicBezTo>
                  <a:cubicBezTo>
                    <a:pt x="17" y="13"/>
                    <a:pt x="21" y="14"/>
                    <a:pt x="23" y="14"/>
                  </a:cubicBezTo>
                  <a:cubicBezTo>
                    <a:pt x="23" y="14"/>
                    <a:pt x="23" y="14"/>
                    <a:pt x="24" y="14"/>
                  </a:cubicBezTo>
                  <a:cubicBezTo>
                    <a:pt x="24" y="14"/>
                    <a:pt x="24" y="14"/>
                    <a:pt x="24" y="14"/>
                  </a:cubicBezTo>
                  <a:cubicBezTo>
                    <a:pt x="24" y="14"/>
                    <a:pt x="24" y="14"/>
                    <a:pt x="24" y="14"/>
                  </a:cubicBezTo>
                  <a:cubicBezTo>
                    <a:pt x="25" y="14"/>
                    <a:pt x="26" y="14"/>
                    <a:pt x="27" y="14"/>
                  </a:cubicBezTo>
                  <a:cubicBezTo>
                    <a:pt x="29" y="13"/>
                    <a:pt x="29" y="13"/>
                    <a:pt x="30" y="11"/>
                  </a:cubicBezTo>
                  <a:cubicBezTo>
                    <a:pt x="32" y="10"/>
                    <a:pt x="32" y="9"/>
                    <a:pt x="33" y="9"/>
                  </a:cubicBezTo>
                  <a:cubicBezTo>
                    <a:pt x="32" y="8"/>
                    <a:pt x="31" y="9"/>
                    <a:pt x="28" y="7"/>
                  </a:cubicBezTo>
                  <a:cubicBezTo>
                    <a:pt x="26" y="4"/>
                    <a:pt x="26" y="7"/>
                    <a:pt x="24" y="6"/>
                  </a:cubicBezTo>
                  <a:cubicBezTo>
                    <a:pt x="22" y="5"/>
                    <a:pt x="22" y="4"/>
                    <a:pt x="20" y="3"/>
                  </a:cubicBezTo>
                  <a:cubicBezTo>
                    <a:pt x="17" y="2"/>
                    <a:pt x="16" y="1"/>
                    <a:pt x="15" y="0"/>
                  </a:cubicBezTo>
                  <a:cubicBezTo>
                    <a:pt x="15" y="0"/>
                    <a:pt x="15" y="0"/>
                    <a:pt x="14" y="0"/>
                  </a:cubicBezTo>
                  <a:cubicBezTo>
                    <a:pt x="14" y="0"/>
                    <a:pt x="12" y="0"/>
                    <a:pt x="9" y="1"/>
                  </a:cubicBezTo>
                  <a:cubicBezTo>
                    <a:pt x="6" y="3"/>
                    <a:pt x="6" y="4"/>
                    <a:pt x="4" y="4"/>
                  </a:cubicBezTo>
                  <a:cubicBezTo>
                    <a:pt x="2" y="4"/>
                    <a:pt x="0" y="5"/>
                    <a:pt x="0" y="5"/>
                  </a:cubicBezTo>
                  <a:cubicBezTo>
                    <a:pt x="0" y="5"/>
                    <a:pt x="1" y="7"/>
                    <a:pt x="3" y="9"/>
                  </a:cubicBezTo>
                  <a:cubicBezTo>
                    <a:pt x="6" y="12"/>
                    <a:pt x="6" y="12"/>
                    <a:pt x="7" y="13"/>
                  </a:cubicBezTo>
                  <a:cubicBezTo>
                    <a:pt x="8" y="14"/>
                    <a:pt x="8" y="14"/>
                    <a:pt x="8" y="15"/>
                  </a:cubicBezTo>
                  <a:cubicBezTo>
                    <a:pt x="9" y="15"/>
                    <a:pt x="14" y="15"/>
                    <a:pt x="14"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2" name="Freeform 159"/>
            <p:cNvSpPr>
              <a:spLocks/>
            </p:cNvSpPr>
            <p:nvPr/>
          </p:nvSpPr>
          <p:spPr bwMode="auto">
            <a:xfrm>
              <a:off x="10085041" y="2873524"/>
              <a:ext cx="200025" cy="246063"/>
            </a:xfrm>
            <a:custGeom>
              <a:avLst/>
              <a:gdLst>
                <a:gd name="T0" fmla="*/ 21 w 44"/>
                <a:gd name="T1" fmla="*/ 0 h 54"/>
                <a:gd name="T2" fmla="*/ 20 w 44"/>
                <a:gd name="T3" fmla="*/ 4 h 54"/>
                <a:gd name="T4" fmla="*/ 16 w 44"/>
                <a:gd name="T5" fmla="*/ 7 h 54"/>
                <a:gd name="T6" fmla="*/ 16 w 44"/>
                <a:gd name="T7" fmla="*/ 10 h 54"/>
                <a:gd name="T8" fmla="*/ 11 w 44"/>
                <a:gd name="T9" fmla="*/ 10 h 54"/>
                <a:gd name="T10" fmla="*/ 8 w 44"/>
                <a:gd name="T11" fmla="*/ 8 h 54"/>
                <a:gd name="T12" fmla="*/ 7 w 44"/>
                <a:gd name="T13" fmla="*/ 13 h 54"/>
                <a:gd name="T14" fmla="*/ 4 w 44"/>
                <a:gd name="T15" fmla="*/ 15 h 54"/>
                <a:gd name="T16" fmla="*/ 2 w 44"/>
                <a:gd name="T17" fmla="*/ 18 h 54"/>
                <a:gd name="T18" fmla="*/ 0 w 44"/>
                <a:gd name="T19" fmla="*/ 21 h 54"/>
                <a:gd name="T20" fmla="*/ 2 w 44"/>
                <a:gd name="T21" fmla="*/ 20 h 54"/>
                <a:gd name="T22" fmla="*/ 7 w 44"/>
                <a:gd name="T23" fmla="*/ 22 h 54"/>
                <a:gd name="T24" fmla="*/ 8 w 44"/>
                <a:gd name="T25" fmla="*/ 28 h 54"/>
                <a:gd name="T26" fmla="*/ 11 w 44"/>
                <a:gd name="T27" fmla="*/ 34 h 54"/>
                <a:gd name="T28" fmla="*/ 19 w 44"/>
                <a:gd name="T29" fmla="*/ 34 h 54"/>
                <a:gd name="T30" fmla="*/ 23 w 44"/>
                <a:gd name="T31" fmla="*/ 39 h 54"/>
                <a:gd name="T32" fmla="*/ 21 w 44"/>
                <a:gd name="T33" fmla="*/ 40 h 54"/>
                <a:gd name="T34" fmla="*/ 25 w 44"/>
                <a:gd name="T35" fmla="*/ 46 h 54"/>
                <a:gd name="T36" fmla="*/ 27 w 44"/>
                <a:gd name="T37" fmla="*/ 54 h 54"/>
                <a:gd name="T38" fmla="*/ 33 w 44"/>
                <a:gd name="T39" fmla="*/ 53 h 54"/>
                <a:gd name="T40" fmla="*/ 41 w 44"/>
                <a:gd name="T41" fmla="*/ 51 h 54"/>
                <a:gd name="T42" fmla="*/ 41 w 44"/>
                <a:gd name="T43" fmla="*/ 44 h 54"/>
                <a:gd name="T44" fmla="*/ 35 w 44"/>
                <a:gd name="T45" fmla="*/ 36 h 54"/>
                <a:gd name="T46" fmla="*/ 28 w 44"/>
                <a:gd name="T47" fmla="*/ 28 h 54"/>
                <a:gd name="T48" fmla="*/ 21 w 44"/>
                <a:gd name="T49" fmla="*/ 25 h 54"/>
                <a:gd name="T50" fmla="*/ 20 w 44"/>
                <a:gd name="T51" fmla="*/ 21 h 54"/>
                <a:gd name="T52" fmla="*/ 25 w 44"/>
                <a:gd name="T53" fmla="*/ 15 h 54"/>
                <a:gd name="T54" fmla="*/ 26 w 44"/>
                <a:gd name="T55" fmla="*/ 10 h 54"/>
                <a:gd name="T56" fmla="*/ 25 w 44"/>
                <a:gd name="T57" fmla="*/ 7 h 54"/>
                <a:gd name="T58" fmla="*/ 26 w 44"/>
                <a:gd name="T59" fmla="*/ 3 h 54"/>
                <a:gd name="T60" fmla="*/ 26 w 44"/>
                <a:gd name="T61" fmla="*/ 2 h 54"/>
                <a:gd name="T62" fmla="*/ 24 w 44"/>
                <a:gd name="T63" fmla="*/ 1 h 54"/>
                <a:gd name="T64" fmla="*/ 21 w 44"/>
                <a:gd name="T6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21" y="0"/>
                  </a:moveTo>
                  <a:cubicBezTo>
                    <a:pt x="21" y="0"/>
                    <a:pt x="21" y="3"/>
                    <a:pt x="20" y="4"/>
                  </a:cubicBezTo>
                  <a:cubicBezTo>
                    <a:pt x="20" y="5"/>
                    <a:pt x="16" y="7"/>
                    <a:pt x="16" y="7"/>
                  </a:cubicBezTo>
                  <a:cubicBezTo>
                    <a:pt x="16" y="7"/>
                    <a:pt x="17" y="10"/>
                    <a:pt x="16" y="10"/>
                  </a:cubicBezTo>
                  <a:cubicBezTo>
                    <a:pt x="16" y="10"/>
                    <a:pt x="12" y="10"/>
                    <a:pt x="11" y="10"/>
                  </a:cubicBezTo>
                  <a:cubicBezTo>
                    <a:pt x="10" y="9"/>
                    <a:pt x="8" y="7"/>
                    <a:pt x="8" y="8"/>
                  </a:cubicBezTo>
                  <a:cubicBezTo>
                    <a:pt x="8" y="9"/>
                    <a:pt x="8" y="12"/>
                    <a:pt x="7" y="13"/>
                  </a:cubicBezTo>
                  <a:cubicBezTo>
                    <a:pt x="7" y="13"/>
                    <a:pt x="5" y="14"/>
                    <a:pt x="4" y="15"/>
                  </a:cubicBezTo>
                  <a:cubicBezTo>
                    <a:pt x="3" y="16"/>
                    <a:pt x="2" y="18"/>
                    <a:pt x="2" y="18"/>
                  </a:cubicBezTo>
                  <a:cubicBezTo>
                    <a:pt x="1" y="19"/>
                    <a:pt x="1" y="20"/>
                    <a:pt x="0" y="21"/>
                  </a:cubicBezTo>
                  <a:cubicBezTo>
                    <a:pt x="1" y="20"/>
                    <a:pt x="2" y="20"/>
                    <a:pt x="2" y="20"/>
                  </a:cubicBezTo>
                  <a:cubicBezTo>
                    <a:pt x="2" y="20"/>
                    <a:pt x="8" y="21"/>
                    <a:pt x="7" y="22"/>
                  </a:cubicBezTo>
                  <a:cubicBezTo>
                    <a:pt x="7" y="23"/>
                    <a:pt x="8" y="24"/>
                    <a:pt x="8" y="28"/>
                  </a:cubicBezTo>
                  <a:cubicBezTo>
                    <a:pt x="8" y="32"/>
                    <a:pt x="7" y="34"/>
                    <a:pt x="11" y="34"/>
                  </a:cubicBezTo>
                  <a:cubicBezTo>
                    <a:pt x="14" y="34"/>
                    <a:pt x="18" y="32"/>
                    <a:pt x="19" y="34"/>
                  </a:cubicBezTo>
                  <a:cubicBezTo>
                    <a:pt x="20" y="35"/>
                    <a:pt x="23" y="39"/>
                    <a:pt x="23" y="39"/>
                  </a:cubicBezTo>
                  <a:cubicBezTo>
                    <a:pt x="23" y="39"/>
                    <a:pt x="19" y="39"/>
                    <a:pt x="21" y="40"/>
                  </a:cubicBezTo>
                  <a:cubicBezTo>
                    <a:pt x="22" y="40"/>
                    <a:pt x="26" y="42"/>
                    <a:pt x="25" y="46"/>
                  </a:cubicBezTo>
                  <a:cubicBezTo>
                    <a:pt x="25" y="50"/>
                    <a:pt x="26" y="54"/>
                    <a:pt x="27" y="54"/>
                  </a:cubicBezTo>
                  <a:cubicBezTo>
                    <a:pt x="28" y="54"/>
                    <a:pt x="28" y="54"/>
                    <a:pt x="33" y="53"/>
                  </a:cubicBezTo>
                  <a:cubicBezTo>
                    <a:pt x="37" y="51"/>
                    <a:pt x="41" y="51"/>
                    <a:pt x="41" y="51"/>
                  </a:cubicBezTo>
                  <a:cubicBezTo>
                    <a:pt x="41" y="51"/>
                    <a:pt x="44" y="48"/>
                    <a:pt x="41" y="44"/>
                  </a:cubicBezTo>
                  <a:cubicBezTo>
                    <a:pt x="38" y="40"/>
                    <a:pt x="39" y="39"/>
                    <a:pt x="35" y="36"/>
                  </a:cubicBezTo>
                  <a:cubicBezTo>
                    <a:pt x="31" y="32"/>
                    <a:pt x="30" y="30"/>
                    <a:pt x="28" y="28"/>
                  </a:cubicBezTo>
                  <a:cubicBezTo>
                    <a:pt x="27" y="27"/>
                    <a:pt x="23" y="25"/>
                    <a:pt x="21" y="25"/>
                  </a:cubicBezTo>
                  <a:cubicBezTo>
                    <a:pt x="19" y="24"/>
                    <a:pt x="16" y="21"/>
                    <a:pt x="20" y="21"/>
                  </a:cubicBezTo>
                  <a:cubicBezTo>
                    <a:pt x="25" y="21"/>
                    <a:pt x="25" y="15"/>
                    <a:pt x="25" y="15"/>
                  </a:cubicBezTo>
                  <a:cubicBezTo>
                    <a:pt x="25" y="15"/>
                    <a:pt x="27" y="11"/>
                    <a:pt x="26" y="10"/>
                  </a:cubicBezTo>
                  <a:cubicBezTo>
                    <a:pt x="24" y="9"/>
                    <a:pt x="24" y="9"/>
                    <a:pt x="25" y="7"/>
                  </a:cubicBezTo>
                  <a:cubicBezTo>
                    <a:pt x="25" y="5"/>
                    <a:pt x="26" y="3"/>
                    <a:pt x="26" y="3"/>
                  </a:cubicBezTo>
                  <a:cubicBezTo>
                    <a:pt x="26" y="3"/>
                    <a:pt x="26" y="2"/>
                    <a:pt x="26" y="2"/>
                  </a:cubicBezTo>
                  <a:cubicBezTo>
                    <a:pt x="26" y="2"/>
                    <a:pt x="24" y="2"/>
                    <a:pt x="24" y="1"/>
                  </a:cubicBezTo>
                  <a:cubicBezTo>
                    <a:pt x="24" y="1"/>
                    <a:pt x="21" y="0"/>
                    <a:pt x="2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3" name="Freeform 160"/>
            <p:cNvSpPr>
              <a:spLocks/>
            </p:cNvSpPr>
            <p:nvPr/>
          </p:nvSpPr>
          <p:spPr bwMode="auto">
            <a:xfrm>
              <a:off x="7789516" y="2719537"/>
              <a:ext cx="90488" cy="90488"/>
            </a:xfrm>
            <a:custGeom>
              <a:avLst/>
              <a:gdLst>
                <a:gd name="T0" fmla="*/ 6 w 20"/>
                <a:gd name="T1" fmla="*/ 9 h 20"/>
                <a:gd name="T2" fmla="*/ 8 w 20"/>
                <a:gd name="T3" fmla="*/ 13 h 20"/>
                <a:gd name="T4" fmla="*/ 9 w 20"/>
                <a:gd name="T5" fmla="*/ 18 h 20"/>
                <a:gd name="T6" fmla="*/ 11 w 20"/>
                <a:gd name="T7" fmla="*/ 20 h 20"/>
                <a:gd name="T8" fmla="*/ 16 w 20"/>
                <a:gd name="T9" fmla="*/ 20 h 20"/>
                <a:gd name="T10" fmla="*/ 16 w 20"/>
                <a:gd name="T11" fmla="*/ 20 h 20"/>
                <a:gd name="T12" fmla="*/ 18 w 20"/>
                <a:gd name="T13" fmla="*/ 17 h 20"/>
                <a:gd name="T14" fmla="*/ 20 w 20"/>
                <a:gd name="T15" fmla="*/ 15 h 20"/>
                <a:gd name="T16" fmla="*/ 20 w 20"/>
                <a:gd name="T17" fmla="*/ 14 h 20"/>
                <a:gd name="T18" fmla="*/ 19 w 20"/>
                <a:gd name="T19" fmla="*/ 14 h 20"/>
                <a:gd name="T20" fmla="*/ 20 w 20"/>
                <a:gd name="T21" fmla="*/ 14 h 20"/>
                <a:gd name="T22" fmla="*/ 17 w 20"/>
                <a:gd name="T23" fmla="*/ 11 h 20"/>
                <a:gd name="T24" fmla="*/ 12 w 20"/>
                <a:gd name="T25" fmla="*/ 5 h 20"/>
                <a:gd name="T26" fmla="*/ 10 w 20"/>
                <a:gd name="T27" fmla="*/ 2 h 20"/>
                <a:gd name="T28" fmla="*/ 4 w 20"/>
                <a:gd name="T29" fmla="*/ 0 h 20"/>
                <a:gd name="T30" fmla="*/ 0 w 20"/>
                <a:gd name="T31" fmla="*/ 1 h 20"/>
                <a:gd name="T32" fmla="*/ 0 w 20"/>
                <a:gd name="T33" fmla="*/ 1 h 20"/>
                <a:gd name="T34" fmla="*/ 3 w 20"/>
                <a:gd name="T35" fmla="*/ 4 h 20"/>
                <a:gd name="T36" fmla="*/ 6 w 20"/>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6" y="9"/>
                  </a:moveTo>
                  <a:cubicBezTo>
                    <a:pt x="7" y="12"/>
                    <a:pt x="8" y="10"/>
                    <a:pt x="8" y="13"/>
                  </a:cubicBezTo>
                  <a:cubicBezTo>
                    <a:pt x="8" y="17"/>
                    <a:pt x="7" y="16"/>
                    <a:pt x="9" y="18"/>
                  </a:cubicBezTo>
                  <a:cubicBezTo>
                    <a:pt x="10" y="20"/>
                    <a:pt x="9" y="20"/>
                    <a:pt x="11" y="20"/>
                  </a:cubicBezTo>
                  <a:cubicBezTo>
                    <a:pt x="13" y="20"/>
                    <a:pt x="15" y="20"/>
                    <a:pt x="16" y="20"/>
                  </a:cubicBezTo>
                  <a:cubicBezTo>
                    <a:pt x="16" y="20"/>
                    <a:pt x="16" y="20"/>
                    <a:pt x="16" y="20"/>
                  </a:cubicBezTo>
                  <a:cubicBezTo>
                    <a:pt x="17" y="19"/>
                    <a:pt x="16" y="17"/>
                    <a:pt x="18" y="17"/>
                  </a:cubicBezTo>
                  <a:cubicBezTo>
                    <a:pt x="20" y="17"/>
                    <a:pt x="20" y="17"/>
                    <a:pt x="20" y="15"/>
                  </a:cubicBezTo>
                  <a:cubicBezTo>
                    <a:pt x="20" y="15"/>
                    <a:pt x="20" y="14"/>
                    <a:pt x="20" y="14"/>
                  </a:cubicBezTo>
                  <a:cubicBezTo>
                    <a:pt x="19" y="14"/>
                    <a:pt x="19" y="14"/>
                    <a:pt x="19" y="14"/>
                  </a:cubicBezTo>
                  <a:cubicBezTo>
                    <a:pt x="20" y="14"/>
                    <a:pt x="20" y="14"/>
                    <a:pt x="20" y="14"/>
                  </a:cubicBezTo>
                  <a:cubicBezTo>
                    <a:pt x="19" y="13"/>
                    <a:pt x="17" y="12"/>
                    <a:pt x="17" y="11"/>
                  </a:cubicBezTo>
                  <a:cubicBezTo>
                    <a:pt x="17" y="9"/>
                    <a:pt x="13" y="7"/>
                    <a:pt x="12" y="5"/>
                  </a:cubicBezTo>
                  <a:cubicBezTo>
                    <a:pt x="12" y="4"/>
                    <a:pt x="12" y="2"/>
                    <a:pt x="10" y="2"/>
                  </a:cubicBezTo>
                  <a:cubicBezTo>
                    <a:pt x="8" y="2"/>
                    <a:pt x="6" y="0"/>
                    <a:pt x="4" y="0"/>
                  </a:cubicBezTo>
                  <a:cubicBezTo>
                    <a:pt x="3" y="0"/>
                    <a:pt x="1" y="0"/>
                    <a:pt x="0" y="1"/>
                  </a:cubicBezTo>
                  <a:cubicBezTo>
                    <a:pt x="0" y="1"/>
                    <a:pt x="0" y="1"/>
                    <a:pt x="0" y="1"/>
                  </a:cubicBezTo>
                  <a:cubicBezTo>
                    <a:pt x="1" y="2"/>
                    <a:pt x="2" y="3"/>
                    <a:pt x="3" y="4"/>
                  </a:cubicBezTo>
                  <a:cubicBezTo>
                    <a:pt x="4" y="6"/>
                    <a:pt x="5" y="7"/>
                    <a:pt x="6"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4" name="Freeform 161"/>
            <p:cNvSpPr>
              <a:spLocks/>
            </p:cNvSpPr>
            <p:nvPr/>
          </p:nvSpPr>
          <p:spPr bwMode="auto">
            <a:xfrm>
              <a:off x="8911878" y="2573487"/>
              <a:ext cx="1304925" cy="113347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5" name="Freeform 16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6" name="Rectangle 163"/>
            <p:cNvSpPr>
              <a:spLocks noChangeArrowheads="1"/>
            </p:cNvSpPr>
            <p:nvPr/>
          </p:nvSpPr>
          <p:spPr bwMode="auto">
            <a:xfrm>
              <a:off x="10256491" y="2605237"/>
              <a:ext cx="1588" cy="1588"/>
            </a:xfrm>
            <a:prstGeom prst="rect">
              <a:avLst/>
            </a:pr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7" name="Freeform 164"/>
            <p:cNvSpPr>
              <a:spLocks/>
            </p:cNvSpPr>
            <p:nvPr/>
          </p:nvSpPr>
          <p:spPr bwMode="auto">
            <a:xfrm>
              <a:off x="9453216" y="2519512"/>
              <a:ext cx="90488" cy="117475"/>
            </a:xfrm>
            <a:custGeom>
              <a:avLst/>
              <a:gdLst>
                <a:gd name="T0" fmla="*/ 1 w 20"/>
                <a:gd name="T1" fmla="*/ 24 h 26"/>
                <a:gd name="T2" fmla="*/ 6 w 20"/>
                <a:gd name="T3" fmla="*/ 23 h 26"/>
                <a:gd name="T4" fmla="*/ 8 w 20"/>
                <a:gd name="T5" fmla="*/ 22 h 26"/>
                <a:gd name="T6" fmla="*/ 10 w 20"/>
                <a:gd name="T7" fmla="*/ 19 h 26"/>
                <a:gd name="T8" fmla="*/ 12 w 20"/>
                <a:gd name="T9" fmla="*/ 14 h 26"/>
                <a:gd name="T10" fmla="*/ 14 w 20"/>
                <a:gd name="T11" fmla="*/ 12 h 26"/>
                <a:gd name="T12" fmla="*/ 14 w 20"/>
                <a:gd name="T13" fmla="*/ 10 h 26"/>
                <a:gd name="T14" fmla="*/ 14 w 20"/>
                <a:gd name="T15" fmla="*/ 3 h 26"/>
                <a:gd name="T16" fmla="*/ 13 w 20"/>
                <a:gd name="T17" fmla="*/ 2 h 26"/>
                <a:gd name="T18" fmla="*/ 13 w 20"/>
                <a:gd name="T19" fmla="*/ 0 h 26"/>
                <a:gd name="T20" fmla="*/ 16 w 20"/>
                <a:gd name="T21" fmla="*/ 1 h 26"/>
                <a:gd name="T22" fmla="*/ 18 w 20"/>
                <a:gd name="T23" fmla="*/ 6 h 26"/>
                <a:gd name="T24" fmla="*/ 19 w 20"/>
                <a:gd name="T25" fmla="*/ 9 h 26"/>
                <a:gd name="T26" fmla="*/ 19 w 20"/>
                <a:gd name="T27" fmla="*/ 14 h 26"/>
                <a:gd name="T28" fmla="*/ 16 w 20"/>
                <a:gd name="T29" fmla="*/ 18 h 26"/>
                <a:gd name="T30" fmla="*/ 12 w 20"/>
                <a:gd name="T31" fmla="*/ 20 h 26"/>
                <a:gd name="T32" fmla="*/ 11 w 20"/>
                <a:gd name="T33" fmla="*/ 24 h 26"/>
                <a:gd name="T34" fmla="*/ 8 w 20"/>
                <a:gd name="T35" fmla="*/ 25 h 26"/>
                <a:gd name="T36" fmla="*/ 3 w 20"/>
                <a:gd name="T37" fmla="*/ 26 h 26"/>
                <a:gd name="T38" fmla="*/ 1 w 20"/>
                <a:gd name="T39" fmla="*/ 25 h 26"/>
                <a:gd name="T40" fmla="*/ 1 w 20"/>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6">
                  <a:moveTo>
                    <a:pt x="1" y="24"/>
                  </a:moveTo>
                  <a:cubicBezTo>
                    <a:pt x="1" y="24"/>
                    <a:pt x="4" y="24"/>
                    <a:pt x="6" y="23"/>
                  </a:cubicBezTo>
                  <a:cubicBezTo>
                    <a:pt x="7" y="23"/>
                    <a:pt x="7" y="22"/>
                    <a:pt x="8" y="22"/>
                  </a:cubicBezTo>
                  <a:cubicBezTo>
                    <a:pt x="9" y="21"/>
                    <a:pt x="8" y="20"/>
                    <a:pt x="10" y="19"/>
                  </a:cubicBezTo>
                  <a:cubicBezTo>
                    <a:pt x="11" y="17"/>
                    <a:pt x="12" y="15"/>
                    <a:pt x="12" y="14"/>
                  </a:cubicBezTo>
                  <a:cubicBezTo>
                    <a:pt x="13" y="13"/>
                    <a:pt x="14" y="12"/>
                    <a:pt x="14" y="12"/>
                  </a:cubicBezTo>
                  <a:cubicBezTo>
                    <a:pt x="14" y="11"/>
                    <a:pt x="14" y="10"/>
                    <a:pt x="14" y="10"/>
                  </a:cubicBezTo>
                  <a:cubicBezTo>
                    <a:pt x="14" y="3"/>
                    <a:pt x="14" y="3"/>
                    <a:pt x="14" y="3"/>
                  </a:cubicBezTo>
                  <a:cubicBezTo>
                    <a:pt x="13" y="2"/>
                    <a:pt x="13" y="2"/>
                    <a:pt x="13" y="2"/>
                  </a:cubicBezTo>
                  <a:cubicBezTo>
                    <a:pt x="13" y="0"/>
                    <a:pt x="13" y="0"/>
                    <a:pt x="13" y="0"/>
                  </a:cubicBezTo>
                  <a:cubicBezTo>
                    <a:pt x="13" y="0"/>
                    <a:pt x="15" y="0"/>
                    <a:pt x="16" y="1"/>
                  </a:cubicBezTo>
                  <a:cubicBezTo>
                    <a:pt x="17" y="3"/>
                    <a:pt x="18" y="5"/>
                    <a:pt x="18" y="6"/>
                  </a:cubicBezTo>
                  <a:cubicBezTo>
                    <a:pt x="19" y="7"/>
                    <a:pt x="19" y="8"/>
                    <a:pt x="19" y="9"/>
                  </a:cubicBezTo>
                  <a:cubicBezTo>
                    <a:pt x="20" y="11"/>
                    <a:pt x="20" y="12"/>
                    <a:pt x="19" y="14"/>
                  </a:cubicBezTo>
                  <a:cubicBezTo>
                    <a:pt x="19" y="15"/>
                    <a:pt x="17" y="18"/>
                    <a:pt x="16" y="18"/>
                  </a:cubicBezTo>
                  <a:cubicBezTo>
                    <a:pt x="15" y="18"/>
                    <a:pt x="13" y="19"/>
                    <a:pt x="12" y="20"/>
                  </a:cubicBezTo>
                  <a:cubicBezTo>
                    <a:pt x="12" y="21"/>
                    <a:pt x="11" y="23"/>
                    <a:pt x="11" y="24"/>
                  </a:cubicBezTo>
                  <a:cubicBezTo>
                    <a:pt x="11" y="25"/>
                    <a:pt x="9" y="25"/>
                    <a:pt x="8" y="25"/>
                  </a:cubicBezTo>
                  <a:cubicBezTo>
                    <a:pt x="7" y="26"/>
                    <a:pt x="5" y="26"/>
                    <a:pt x="3" y="26"/>
                  </a:cubicBezTo>
                  <a:cubicBezTo>
                    <a:pt x="1" y="25"/>
                    <a:pt x="1" y="25"/>
                    <a:pt x="1" y="25"/>
                  </a:cubicBezTo>
                  <a:cubicBezTo>
                    <a:pt x="1" y="25"/>
                    <a:pt x="0" y="24"/>
                    <a:pt x="1" y="2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8" name="Freeform 165"/>
            <p:cNvSpPr>
              <a:spLocks/>
            </p:cNvSpPr>
            <p:nvPr/>
          </p:nvSpPr>
          <p:spPr bwMode="auto">
            <a:xfrm>
              <a:off x="8461028" y="2773512"/>
              <a:ext cx="428625" cy="265113"/>
            </a:xfrm>
            <a:custGeom>
              <a:avLst/>
              <a:gdLst>
                <a:gd name="T0" fmla="*/ 74 w 94"/>
                <a:gd name="T1" fmla="*/ 54 h 58"/>
                <a:gd name="T2" fmla="*/ 71 w 94"/>
                <a:gd name="T3" fmla="*/ 50 h 58"/>
                <a:gd name="T4" fmla="*/ 71 w 94"/>
                <a:gd name="T5" fmla="*/ 48 h 58"/>
                <a:gd name="T6" fmla="*/ 66 w 94"/>
                <a:gd name="T7" fmla="*/ 45 h 58"/>
                <a:gd name="T8" fmla="*/ 72 w 94"/>
                <a:gd name="T9" fmla="*/ 44 h 58"/>
                <a:gd name="T10" fmla="*/ 73 w 94"/>
                <a:gd name="T11" fmla="*/ 41 h 58"/>
                <a:gd name="T12" fmla="*/ 74 w 94"/>
                <a:gd name="T13" fmla="*/ 38 h 58"/>
                <a:gd name="T14" fmla="*/ 76 w 94"/>
                <a:gd name="T15" fmla="*/ 35 h 58"/>
                <a:gd name="T16" fmla="*/ 81 w 94"/>
                <a:gd name="T17" fmla="*/ 36 h 58"/>
                <a:gd name="T18" fmla="*/ 82 w 94"/>
                <a:gd name="T19" fmla="*/ 40 h 58"/>
                <a:gd name="T20" fmla="*/ 88 w 94"/>
                <a:gd name="T21" fmla="*/ 40 h 58"/>
                <a:gd name="T22" fmla="*/ 91 w 94"/>
                <a:gd name="T23" fmla="*/ 37 h 58"/>
                <a:gd name="T24" fmla="*/ 94 w 94"/>
                <a:gd name="T25" fmla="*/ 34 h 58"/>
                <a:gd name="T26" fmla="*/ 90 w 94"/>
                <a:gd name="T27" fmla="*/ 34 h 58"/>
                <a:gd name="T28" fmla="*/ 86 w 94"/>
                <a:gd name="T29" fmla="*/ 30 h 58"/>
                <a:gd name="T30" fmla="*/ 83 w 94"/>
                <a:gd name="T31" fmla="*/ 33 h 58"/>
                <a:gd name="T32" fmla="*/ 79 w 94"/>
                <a:gd name="T33" fmla="*/ 31 h 58"/>
                <a:gd name="T34" fmla="*/ 80 w 94"/>
                <a:gd name="T35" fmla="*/ 28 h 58"/>
                <a:gd name="T36" fmla="*/ 82 w 94"/>
                <a:gd name="T37" fmla="*/ 27 h 58"/>
                <a:gd name="T38" fmla="*/ 79 w 94"/>
                <a:gd name="T39" fmla="*/ 27 h 58"/>
                <a:gd name="T40" fmla="*/ 73 w 94"/>
                <a:gd name="T41" fmla="*/ 32 h 58"/>
                <a:gd name="T42" fmla="*/ 68 w 94"/>
                <a:gd name="T43" fmla="*/ 34 h 58"/>
                <a:gd name="T44" fmla="*/ 61 w 94"/>
                <a:gd name="T45" fmla="*/ 33 h 58"/>
                <a:gd name="T46" fmla="*/ 59 w 94"/>
                <a:gd name="T47" fmla="*/ 27 h 58"/>
                <a:gd name="T48" fmla="*/ 55 w 94"/>
                <a:gd name="T49" fmla="*/ 22 h 58"/>
                <a:gd name="T50" fmla="*/ 51 w 94"/>
                <a:gd name="T51" fmla="*/ 21 h 58"/>
                <a:gd name="T52" fmla="*/ 48 w 94"/>
                <a:gd name="T53" fmla="*/ 18 h 58"/>
                <a:gd name="T54" fmla="*/ 23 w 94"/>
                <a:gd name="T55" fmla="*/ 9 h 58"/>
                <a:gd name="T56" fmla="*/ 21 w 94"/>
                <a:gd name="T57" fmla="*/ 5 h 58"/>
                <a:gd name="T58" fmla="*/ 18 w 94"/>
                <a:gd name="T59" fmla="*/ 2 h 58"/>
                <a:gd name="T60" fmla="*/ 15 w 94"/>
                <a:gd name="T61" fmla="*/ 3 h 58"/>
                <a:gd name="T62" fmla="*/ 12 w 94"/>
                <a:gd name="T63" fmla="*/ 6 h 58"/>
                <a:gd name="T64" fmla="*/ 2 w 94"/>
                <a:gd name="T65" fmla="*/ 9 h 58"/>
                <a:gd name="T66" fmla="*/ 2 w 94"/>
                <a:gd name="T67" fmla="*/ 19 h 58"/>
                <a:gd name="T68" fmla="*/ 5 w 94"/>
                <a:gd name="T69" fmla="*/ 33 h 58"/>
                <a:gd name="T70" fmla="*/ 9 w 94"/>
                <a:gd name="T71" fmla="*/ 33 h 58"/>
                <a:gd name="T72" fmla="*/ 11 w 94"/>
                <a:gd name="T73" fmla="*/ 27 h 58"/>
                <a:gd name="T74" fmla="*/ 19 w 94"/>
                <a:gd name="T75" fmla="*/ 25 h 58"/>
                <a:gd name="T76" fmla="*/ 26 w 94"/>
                <a:gd name="T77" fmla="*/ 30 h 58"/>
                <a:gd name="T78" fmla="*/ 35 w 94"/>
                <a:gd name="T79" fmla="*/ 32 h 58"/>
                <a:gd name="T80" fmla="*/ 46 w 94"/>
                <a:gd name="T81" fmla="*/ 45 h 58"/>
                <a:gd name="T82" fmla="*/ 61 w 94"/>
                <a:gd name="T83" fmla="*/ 52 h 58"/>
                <a:gd name="T84" fmla="*/ 65 w 94"/>
                <a:gd name="T85" fmla="*/ 57 h 58"/>
                <a:gd name="T86" fmla="*/ 69 w 94"/>
                <a:gd name="T87" fmla="*/ 58 h 58"/>
                <a:gd name="T88" fmla="*/ 72 w 94"/>
                <a:gd name="T89"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58">
                  <a:moveTo>
                    <a:pt x="73" y="55"/>
                  </a:moveTo>
                  <a:cubicBezTo>
                    <a:pt x="74" y="54"/>
                    <a:pt x="74" y="54"/>
                    <a:pt x="74" y="54"/>
                  </a:cubicBezTo>
                  <a:cubicBezTo>
                    <a:pt x="73" y="52"/>
                    <a:pt x="73" y="52"/>
                    <a:pt x="73" y="52"/>
                  </a:cubicBezTo>
                  <a:cubicBezTo>
                    <a:pt x="71" y="50"/>
                    <a:pt x="71" y="50"/>
                    <a:pt x="71" y="50"/>
                  </a:cubicBezTo>
                  <a:cubicBezTo>
                    <a:pt x="71" y="49"/>
                    <a:pt x="71" y="49"/>
                    <a:pt x="71" y="49"/>
                  </a:cubicBezTo>
                  <a:cubicBezTo>
                    <a:pt x="71" y="48"/>
                    <a:pt x="71" y="48"/>
                    <a:pt x="71" y="48"/>
                  </a:cubicBezTo>
                  <a:cubicBezTo>
                    <a:pt x="69" y="47"/>
                    <a:pt x="69" y="47"/>
                    <a:pt x="69" y="47"/>
                  </a:cubicBezTo>
                  <a:cubicBezTo>
                    <a:pt x="66" y="45"/>
                    <a:pt x="66" y="45"/>
                    <a:pt x="66" y="45"/>
                  </a:cubicBezTo>
                  <a:cubicBezTo>
                    <a:pt x="66" y="45"/>
                    <a:pt x="66" y="44"/>
                    <a:pt x="67" y="44"/>
                  </a:cubicBezTo>
                  <a:cubicBezTo>
                    <a:pt x="68" y="44"/>
                    <a:pt x="71" y="44"/>
                    <a:pt x="72" y="44"/>
                  </a:cubicBezTo>
                  <a:cubicBezTo>
                    <a:pt x="72" y="44"/>
                    <a:pt x="72" y="42"/>
                    <a:pt x="72" y="42"/>
                  </a:cubicBezTo>
                  <a:cubicBezTo>
                    <a:pt x="72" y="42"/>
                    <a:pt x="73" y="41"/>
                    <a:pt x="73" y="41"/>
                  </a:cubicBezTo>
                  <a:cubicBezTo>
                    <a:pt x="73" y="41"/>
                    <a:pt x="72" y="39"/>
                    <a:pt x="73" y="39"/>
                  </a:cubicBezTo>
                  <a:cubicBezTo>
                    <a:pt x="73" y="39"/>
                    <a:pt x="74" y="38"/>
                    <a:pt x="74" y="38"/>
                  </a:cubicBezTo>
                  <a:cubicBezTo>
                    <a:pt x="75" y="36"/>
                    <a:pt x="75" y="36"/>
                    <a:pt x="75" y="36"/>
                  </a:cubicBezTo>
                  <a:cubicBezTo>
                    <a:pt x="75" y="36"/>
                    <a:pt x="76" y="35"/>
                    <a:pt x="76" y="35"/>
                  </a:cubicBezTo>
                  <a:cubicBezTo>
                    <a:pt x="76" y="35"/>
                    <a:pt x="79" y="36"/>
                    <a:pt x="79" y="36"/>
                  </a:cubicBezTo>
                  <a:cubicBezTo>
                    <a:pt x="79" y="36"/>
                    <a:pt x="81" y="35"/>
                    <a:pt x="81" y="36"/>
                  </a:cubicBezTo>
                  <a:cubicBezTo>
                    <a:pt x="81" y="36"/>
                    <a:pt x="81" y="38"/>
                    <a:pt x="81" y="38"/>
                  </a:cubicBezTo>
                  <a:cubicBezTo>
                    <a:pt x="82" y="40"/>
                    <a:pt x="82" y="40"/>
                    <a:pt x="82" y="40"/>
                  </a:cubicBezTo>
                  <a:cubicBezTo>
                    <a:pt x="82" y="40"/>
                    <a:pt x="83" y="40"/>
                    <a:pt x="84" y="40"/>
                  </a:cubicBezTo>
                  <a:cubicBezTo>
                    <a:pt x="84" y="40"/>
                    <a:pt x="87" y="40"/>
                    <a:pt x="88" y="40"/>
                  </a:cubicBezTo>
                  <a:cubicBezTo>
                    <a:pt x="88" y="40"/>
                    <a:pt x="90" y="40"/>
                    <a:pt x="90" y="40"/>
                  </a:cubicBezTo>
                  <a:cubicBezTo>
                    <a:pt x="91" y="37"/>
                    <a:pt x="91" y="37"/>
                    <a:pt x="91" y="37"/>
                  </a:cubicBezTo>
                  <a:cubicBezTo>
                    <a:pt x="93" y="36"/>
                    <a:pt x="93" y="36"/>
                    <a:pt x="93" y="36"/>
                  </a:cubicBezTo>
                  <a:cubicBezTo>
                    <a:pt x="94" y="34"/>
                    <a:pt x="94" y="34"/>
                    <a:pt x="94" y="34"/>
                  </a:cubicBezTo>
                  <a:cubicBezTo>
                    <a:pt x="94" y="34"/>
                    <a:pt x="93" y="34"/>
                    <a:pt x="92" y="34"/>
                  </a:cubicBezTo>
                  <a:cubicBezTo>
                    <a:pt x="92" y="34"/>
                    <a:pt x="90" y="34"/>
                    <a:pt x="90" y="34"/>
                  </a:cubicBezTo>
                  <a:cubicBezTo>
                    <a:pt x="90" y="34"/>
                    <a:pt x="88" y="33"/>
                    <a:pt x="88" y="32"/>
                  </a:cubicBezTo>
                  <a:cubicBezTo>
                    <a:pt x="88" y="32"/>
                    <a:pt x="86" y="30"/>
                    <a:pt x="86" y="30"/>
                  </a:cubicBezTo>
                  <a:cubicBezTo>
                    <a:pt x="84" y="31"/>
                    <a:pt x="84" y="31"/>
                    <a:pt x="84" y="31"/>
                  </a:cubicBezTo>
                  <a:cubicBezTo>
                    <a:pt x="83" y="33"/>
                    <a:pt x="83" y="33"/>
                    <a:pt x="83" y="33"/>
                  </a:cubicBezTo>
                  <a:cubicBezTo>
                    <a:pt x="81" y="32"/>
                    <a:pt x="81" y="32"/>
                    <a:pt x="81" y="32"/>
                  </a:cubicBezTo>
                  <a:cubicBezTo>
                    <a:pt x="79" y="31"/>
                    <a:pt x="79" y="31"/>
                    <a:pt x="79" y="31"/>
                  </a:cubicBezTo>
                  <a:cubicBezTo>
                    <a:pt x="79" y="29"/>
                    <a:pt x="79" y="29"/>
                    <a:pt x="79" y="29"/>
                  </a:cubicBezTo>
                  <a:cubicBezTo>
                    <a:pt x="80" y="28"/>
                    <a:pt x="80" y="28"/>
                    <a:pt x="80" y="28"/>
                  </a:cubicBezTo>
                  <a:cubicBezTo>
                    <a:pt x="81" y="28"/>
                    <a:pt x="81" y="28"/>
                    <a:pt x="81" y="28"/>
                  </a:cubicBezTo>
                  <a:cubicBezTo>
                    <a:pt x="82" y="27"/>
                    <a:pt x="82" y="27"/>
                    <a:pt x="82" y="27"/>
                  </a:cubicBezTo>
                  <a:cubicBezTo>
                    <a:pt x="80" y="26"/>
                    <a:pt x="80" y="26"/>
                    <a:pt x="80" y="26"/>
                  </a:cubicBezTo>
                  <a:cubicBezTo>
                    <a:pt x="80" y="26"/>
                    <a:pt x="79" y="27"/>
                    <a:pt x="79" y="27"/>
                  </a:cubicBezTo>
                  <a:cubicBezTo>
                    <a:pt x="79" y="28"/>
                    <a:pt x="77" y="29"/>
                    <a:pt x="76" y="30"/>
                  </a:cubicBezTo>
                  <a:cubicBezTo>
                    <a:pt x="75" y="30"/>
                    <a:pt x="74" y="31"/>
                    <a:pt x="73" y="32"/>
                  </a:cubicBezTo>
                  <a:cubicBezTo>
                    <a:pt x="72" y="34"/>
                    <a:pt x="69" y="36"/>
                    <a:pt x="69" y="36"/>
                  </a:cubicBezTo>
                  <a:cubicBezTo>
                    <a:pt x="68" y="36"/>
                    <a:pt x="68" y="36"/>
                    <a:pt x="68" y="34"/>
                  </a:cubicBezTo>
                  <a:cubicBezTo>
                    <a:pt x="68" y="33"/>
                    <a:pt x="67" y="33"/>
                    <a:pt x="66" y="33"/>
                  </a:cubicBezTo>
                  <a:cubicBezTo>
                    <a:pt x="64" y="33"/>
                    <a:pt x="61" y="33"/>
                    <a:pt x="61" y="33"/>
                  </a:cubicBezTo>
                  <a:cubicBezTo>
                    <a:pt x="61" y="33"/>
                    <a:pt x="60" y="32"/>
                    <a:pt x="60" y="31"/>
                  </a:cubicBezTo>
                  <a:cubicBezTo>
                    <a:pt x="60" y="30"/>
                    <a:pt x="59" y="27"/>
                    <a:pt x="59" y="27"/>
                  </a:cubicBezTo>
                  <a:cubicBezTo>
                    <a:pt x="58" y="27"/>
                    <a:pt x="56" y="27"/>
                    <a:pt x="55" y="27"/>
                  </a:cubicBezTo>
                  <a:cubicBezTo>
                    <a:pt x="54" y="27"/>
                    <a:pt x="55" y="22"/>
                    <a:pt x="55" y="22"/>
                  </a:cubicBezTo>
                  <a:cubicBezTo>
                    <a:pt x="55" y="22"/>
                    <a:pt x="54" y="22"/>
                    <a:pt x="53" y="22"/>
                  </a:cubicBezTo>
                  <a:cubicBezTo>
                    <a:pt x="52" y="22"/>
                    <a:pt x="51" y="21"/>
                    <a:pt x="51" y="21"/>
                  </a:cubicBezTo>
                  <a:cubicBezTo>
                    <a:pt x="50" y="19"/>
                    <a:pt x="50" y="19"/>
                    <a:pt x="50" y="19"/>
                  </a:cubicBezTo>
                  <a:cubicBezTo>
                    <a:pt x="48" y="18"/>
                    <a:pt x="48" y="18"/>
                    <a:pt x="48" y="18"/>
                  </a:cubicBezTo>
                  <a:cubicBezTo>
                    <a:pt x="32" y="18"/>
                    <a:pt x="32" y="18"/>
                    <a:pt x="32" y="18"/>
                  </a:cubicBezTo>
                  <a:cubicBezTo>
                    <a:pt x="23" y="9"/>
                    <a:pt x="23" y="9"/>
                    <a:pt x="23" y="9"/>
                  </a:cubicBezTo>
                  <a:cubicBezTo>
                    <a:pt x="22" y="6"/>
                    <a:pt x="22" y="6"/>
                    <a:pt x="22" y="6"/>
                  </a:cubicBezTo>
                  <a:cubicBezTo>
                    <a:pt x="21" y="5"/>
                    <a:pt x="21" y="5"/>
                    <a:pt x="21" y="5"/>
                  </a:cubicBezTo>
                  <a:cubicBezTo>
                    <a:pt x="21" y="5"/>
                    <a:pt x="21" y="3"/>
                    <a:pt x="20" y="3"/>
                  </a:cubicBezTo>
                  <a:cubicBezTo>
                    <a:pt x="19" y="3"/>
                    <a:pt x="18" y="2"/>
                    <a:pt x="18" y="2"/>
                  </a:cubicBezTo>
                  <a:cubicBezTo>
                    <a:pt x="18" y="2"/>
                    <a:pt x="16" y="0"/>
                    <a:pt x="16" y="2"/>
                  </a:cubicBezTo>
                  <a:cubicBezTo>
                    <a:pt x="17" y="4"/>
                    <a:pt x="15" y="3"/>
                    <a:pt x="15" y="3"/>
                  </a:cubicBezTo>
                  <a:cubicBezTo>
                    <a:pt x="15" y="3"/>
                    <a:pt x="13" y="3"/>
                    <a:pt x="13" y="4"/>
                  </a:cubicBezTo>
                  <a:cubicBezTo>
                    <a:pt x="12" y="5"/>
                    <a:pt x="12" y="5"/>
                    <a:pt x="12" y="6"/>
                  </a:cubicBezTo>
                  <a:cubicBezTo>
                    <a:pt x="12" y="7"/>
                    <a:pt x="10" y="7"/>
                    <a:pt x="9" y="7"/>
                  </a:cubicBezTo>
                  <a:cubicBezTo>
                    <a:pt x="7" y="8"/>
                    <a:pt x="3" y="8"/>
                    <a:pt x="2" y="9"/>
                  </a:cubicBezTo>
                  <a:cubicBezTo>
                    <a:pt x="2" y="10"/>
                    <a:pt x="0" y="11"/>
                    <a:pt x="0" y="11"/>
                  </a:cubicBezTo>
                  <a:cubicBezTo>
                    <a:pt x="1" y="11"/>
                    <a:pt x="1" y="18"/>
                    <a:pt x="2" y="19"/>
                  </a:cubicBezTo>
                  <a:cubicBezTo>
                    <a:pt x="3" y="21"/>
                    <a:pt x="3" y="24"/>
                    <a:pt x="4" y="26"/>
                  </a:cubicBezTo>
                  <a:cubicBezTo>
                    <a:pt x="4" y="28"/>
                    <a:pt x="5" y="31"/>
                    <a:pt x="5" y="33"/>
                  </a:cubicBezTo>
                  <a:cubicBezTo>
                    <a:pt x="5" y="33"/>
                    <a:pt x="5" y="33"/>
                    <a:pt x="5" y="33"/>
                  </a:cubicBezTo>
                  <a:cubicBezTo>
                    <a:pt x="6" y="33"/>
                    <a:pt x="8" y="33"/>
                    <a:pt x="9" y="33"/>
                  </a:cubicBezTo>
                  <a:cubicBezTo>
                    <a:pt x="10" y="33"/>
                    <a:pt x="11" y="33"/>
                    <a:pt x="11" y="31"/>
                  </a:cubicBezTo>
                  <a:cubicBezTo>
                    <a:pt x="11" y="30"/>
                    <a:pt x="10" y="27"/>
                    <a:pt x="11" y="27"/>
                  </a:cubicBezTo>
                  <a:cubicBezTo>
                    <a:pt x="12" y="27"/>
                    <a:pt x="14" y="25"/>
                    <a:pt x="15" y="25"/>
                  </a:cubicBezTo>
                  <a:cubicBezTo>
                    <a:pt x="17" y="25"/>
                    <a:pt x="15" y="23"/>
                    <a:pt x="19" y="25"/>
                  </a:cubicBezTo>
                  <a:cubicBezTo>
                    <a:pt x="22" y="27"/>
                    <a:pt x="23" y="26"/>
                    <a:pt x="24" y="27"/>
                  </a:cubicBezTo>
                  <a:cubicBezTo>
                    <a:pt x="25" y="29"/>
                    <a:pt x="26" y="30"/>
                    <a:pt x="26" y="30"/>
                  </a:cubicBezTo>
                  <a:cubicBezTo>
                    <a:pt x="27" y="31"/>
                    <a:pt x="26" y="32"/>
                    <a:pt x="29" y="33"/>
                  </a:cubicBezTo>
                  <a:cubicBezTo>
                    <a:pt x="32" y="33"/>
                    <a:pt x="33" y="30"/>
                    <a:pt x="35" y="32"/>
                  </a:cubicBezTo>
                  <a:cubicBezTo>
                    <a:pt x="36" y="34"/>
                    <a:pt x="38" y="39"/>
                    <a:pt x="39" y="41"/>
                  </a:cubicBezTo>
                  <a:cubicBezTo>
                    <a:pt x="41" y="42"/>
                    <a:pt x="44" y="44"/>
                    <a:pt x="46" y="45"/>
                  </a:cubicBezTo>
                  <a:cubicBezTo>
                    <a:pt x="49" y="46"/>
                    <a:pt x="51" y="49"/>
                    <a:pt x="54" y="49"/>
                  </a:cubicBezTo>
                  <a:cubicBezTo>
                    <a:pt x="57" y="50"/>
                    <a:pt x="58" y="51"/>
                    <a:pt x="61" y="52"/>
                  </a:cubicBezTo>
                  <a:cubicBezTo>
                    <a:pt x="63" y="53"/>
                    <a:pt x="64" y="52"/>
                    <a:pt x="64" y="53"/>
                  </a:cubicBezTo>
                  <a:cubicBezTo>
                    <a:pt x="65" y="54"/>
                    <a:pt x="65" y="56"/>
                    <a:pt x="65" y="57"/>
                  </a:cubicBezTo>
                  <a:cubicBezTo>
                    <a:pt x="68" y="57"/>
                    <a:pt x="68" y="57"/>
                    <a:pt x="68" y="57"/>
                  </a:cubicBezTo>
                  <a:cubicBezTo>
                    <a:pt x="69" y="58"/>
                    <a:pt x="69" y="58"/>
                    <a:pt x="69" y="58"/>
                  </a:cubicBezTo>
                  <a:cubicBezTo>
                    <a:pt x="71" y="58"/>
                    <a:pt x="71" y="58"/>
                    <a:pt x="71" y="58"/>
                  </a:cubicBezTo>
                  <a:cubicBezTo>
                    <a:pt x="72" y="56"/>
                    <a:pt x="72" y="56"/>
                    <a:pt x="72" y="56"/>
                  </a:cubicBezTo>
                  <a:lnTo>
                    <a:pt x="73" y="5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9" name="Freeform 166"/>
            <p:cNvSpPr>
              <a:spLocks/>
            </p:cNvSpPr>
            <p:nvPr/>
          </p:nvSpPr>
          <p:spPr bwMode="auto">
            <a:xfrm>
              <a:off x="8761066" y="2933849"/>
              <a:ext cx="200025" cy="122238"/>
            </a:xfrm>
            <a:custGeom>
              <a:avLst/>
              <a:gdLst>
                <a:gd name="T0" fmla="*/ 41 w 44"/>
                <a:gd name="T1" fmla="*/ 19 h 27"/>
                <a:gd name="T2" fmla="*/ 40 w 44"/>
                <a:gd name="T3" fmla="*/ 15 h 27"/>
                <a:gd name="T4" fmla="*/ 34 w 44"/>
                <a:gd name="T5" fmla="*/ 14 h 27"/>
                <a:gd name="T6" fmla="*/ 33 w 44"/>
                <a:gd name="T7" fmla="*/ 11 h 27"/>
                <a:gd name="T8" fmla="*/ 31 w 44"/>
                <a:gd name="T9" fmla="*/ 10 h 27"/>
                <a:gd name="T10" fmla="*/ 27 w 44"/>
                <a:gd name="T11" fmla="*/ 10 h 27"/>
                <a:gd name="T12" fmla="*/ 25 w 44"/>
                <a:gd name="T13" fmla="*/ 12 h 27"/>
                <a:gd name="T14" fmla="*/ 23 w 44"/>
                <a:gd name="T15" fmla="*/ 10 h 27"/>
                <a:gd name="T16" fmla="*/ 20 w 44"/>
                <a:gd name="T17" fmla="*/ 9 h 27"/>
                <a:gd name="T18" fmla="*/ 18 w 44"/>
                <a:gd name="T19" fmla="*/ 11 h 27"/>
                <a:gd name="T20" fmla="*/ 15 w 44"/>
                <a:gd name="T21" fmla="*/ 9 h 27"/>
                <a:gd name="T22" fmla="*/ 9 w 44"/>
                <a:gd name="T23" fmla="*/ 9 h 27"/>
                <a:gd name="T24" fmla="*/ 10 w 44"/>
                <a:gd name="T25" fmla="*/ 7 h 27"/>
                <a:gd name="T26" fmla="*/ 14 w 44"/>
                <a:gd name="T27" fmla="*/ 5 h 27"/>
                <a:gd name="T28" fmla="*/ 15 w 44"/>
                <a:gd name="T29" fmla="*/ 3 h 27"/>
                <a:gd name="T30" fmla="*/ 13 w 44"/>
                <a:gd name="T31" fmla="*/ 1 h 27"/>
                <a:gd name="T32" fmla="*/ 9 w 44"/>
                <a:gd name="T33" fmla="*/ 1 h 27"/>
                <a:gd name="T34" fmla="*/ 7 w 44"/>
                <a:gd name="T35" fmla="*/ 4 h 27"/>
                <a:gd name="T36" fmla="*/ 6 w 44"/>
                <a:gd name="T37" fmla="*/ 7 h 27"/>
                <a:gd name="T38" fmla="*/ 1 w 44"/>
                <a:gd name="T39" fmla="*/ 9 h 27"/>
                <a:gd name="T40" fmla="*/ 3 w 44"/>
                <a:gd name="T41" fmla="*/ 12 h 27"/>
                <a:gd name="T42" fmla="*/ 5 w 44"/>
                <a:gd name="T43" fmla="*/ 14 h 27"/>
                <a:gd name="T44" fmla="*/ 7 w 44"/>
                <a:gd name="T45" fmla="*/ 17 h 27"/>
                <a:gd name="T46" fmla="*/ 7 w 44"/>
                <a:gd name="T47" fmla="*/ 20 h 27"/>
                <a:gd name="T48" fmla="*/ 5 w 44"/>
                <a:gd name="T49" fmla="*/ 23 h 27"/>
                <a:gd name="T50" fmla="*/ 8 w 44"/>
                <a:gd name="T51" fmla="*/ 25 h 27"/>
                <a:gd name="T52" fmla="*/ 13 w 44"/>
                <a:gd name="T53" fmla="*/ 23 h 27"/>
                <a:gd name="T54" fmla="*/ 17 w 44"/>
                <a:gd name="T55" fmla="*/ 21 h 27"/>
                <a:gd name="T56" fmla="*/ 18 w 44"/>
                <a:gd name="T57" fmla="*/ 17 h 27"/>
                <a:gd name="T58" fmla="*/ 21 w 44"/>
                <a:gd name="T59" fmla="*/ 16 h 27"/>
                <a:gd name="T60" fmla="*/ 23 w 44"/>
                <a:gd name="T61" fmla="*/ 17 h 27"/>
                <a:gd name="T62" fmla="*/ 25 w 44"/>
                <a:gd name="T63" fmla="*/ 19 h 27"/>
                <a:gd name="T64" fmla="*/ 24 w 44"/>
                <a:gd name="T65" fmla="*/ 24 h 27"/>
                <a:gd name="T66" fmla="*/ 26 w 44"/>
                <a:gd name="T67" fmla="*/ 25 h 27"/>
                <a:gd name="T68" fmla="*/ 27 w 44"/>
                <a:gd name="T69" fmla="*/ 26 h 27"/>
                <a:gd name="T70" fmla="*/ 27 w 44"/>
                <a:gd name="T71" fmla="*/ 27 h 27"/>
                <a:gd name="T72" fmla="*/ 30 w 44"/>
                <a:gd name="T73" fmla="*/ 26 h 27"/>
                <a:gd name="T74" fmla="*/ 32 w 44"/>
                <a:gd name="T75" fmla="*/ 25 h 27"/>
                <a:gd name="T76" fmla="*/ 43 w 44"/>
                <a:gd name="T77" fmla="*/ 24 h 27"/>
                <a:gd name="T78" fmla="*/ 43 w 44"/>
                <a:gd name="T79" fmla="*/ 24 h 27"/>
                <a:gd name="T80" fmla="*/ 42 w 44"/>
                <a:gd name="T8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27">
                  <a:moveTo>
                    <a:pt x="42" y="21"/>
                  </a:moveTo>
                  <a:cubicBezTo>
                    <a:pt x="41" y="19"/>
                    <a:pt x="41" y="19"/>
                    <a:pt x="41" y="19"/>
                  </a:cubicBezTo>
                  <a:cubicBezTo>
                    <a:pt x="40" y="18"/>
                    <a:pt x="40" y="18"/>
                    <a:pt x="40" y="18"/>
                  </a:cubicBezTo>
                  <a:cubicBezTo>
                    <a:pt x="40" y="15"/>
                    <a:pt x="40" y="15"/>
                    <a:pt x="40" y="15"/>
                  </a:cubicBezTo>
                  <a:cubicBezTo>
                    <a:pt x="36" y="14"/>
                    <a:pt x="36" y="14"/>
                    <a:pt x="36" y="14"/>
                  </a:cubicBezTo>
                  <a:cubicBezTo>
                    <a:pt x="34" y="14"/>
                    <a:pt x="34" y="14"/>
                    <a:pt x="34" y="14"/>
                  </a:cubicBezTo>
                  <a:cubicBezTo>
                    <a:pt x="34" y="13"/>
                    <a:pt x="34" y="13"/>
                    <a:pt x="34" y="13"/>
                  </a:cubicBezTo>
                  <a:cubicBezTo>
                    <a:pt x="33" y="11"/>
                    <a:pt x="33" y="11"/>
                    <a:pt x="33" y="11"/>
                  </a:cubicBezTo>
                  <a:cubicBezTo>
                    <a:pt x="33" y="10"/>
                    <a:pt x="33" y="10"/>
                    <a:pt x="33" y="10"/>
                  </a:cubicBezTo>
                  <a:cubicBezTo>
                    <a:pt x="31" y="10"/>
                    <a:pt x="31" y="10"/>
                    <a:pt x="31" y="10"/>
                  </a:cubicBezTo>
                  <a:cubicBezTo>
                    <a:pt x="31" y="10"/>
                    <a:pt x="29" y="10"/>
                    <a:pt x="29" y="10"/>
                  </a:cubicBezTo>
                  <a:cubicBezTo>
                    <a:pt x="28" y="10"/>
                    <a:pt x="27" y="10"/>
                    <a:pt x="27" y="10"/>
                  </a:cubicBezTo>
                  <a:cubicBezTo>
                    <a:pt x="26" y="12"/>
                    <a:pt x="26" y="12"/>
                    <a:pt x="26" y="12"/>
                  </a:cubicBezTo>
                  <a:cubicBezTo>
                    <a:pt x="25" y="12"/>
                    <a:pt x="25" y="12"/>
                    <a:pt x="25" y="12"/>
                  </a:cubicBezTo>
                  <a:cubicBezTo>
                    <a:pt x="24" y="11"/>
                    <a:pt x="24" y="11"/>
                    <a:pt x="24" y="11"/>
                  </a:cubicBezTo>
                  <a:cubicBezTo>
                    <a:pt x="23" y="10"/>
                    <a:pt x="23" y="10"/>
                    <a:pt x="23" y="10"/>
                  </a:cubicBezTo>
                  <a:cubicBezTo>
                    <a:pt x="23" y="9"/>
                    <a:pt x="23" y="9"/>
                    <a:pt x="23" y="9"/>
                  </a:cubicBezTo>
                  <a:cubicBezTo>
                    <a:pt x="20" y="9"/>
                    <a:pt x="20" y="9"/>
                    <a:pt x="20" y="9"/>
                  </a:cubicBezTo>
                  <a:cubicBezTo>
                    <a:pt x="20" y="11"/>
                    <a:pt x="20" y="11"/>
                    <a:pt x="20" y="11"/>
                  </a:cubicBezTo>
                  <a:cubicBezTo>
                    <a:pt x="18" y="11"/>
                    <a:pt x="18" y="11"/>
                    <a:pt x="18" y="11"/>
                  </a:cubicBezTo>
                  <a:cubicBezTo>
                    <a:pt x="18" y="9"/>
                    <a:pt x="18" y="9"/>
                    <a:pt x="18" y="9"/>
                  </a:cubicBezTo>
                  <a:cubicBezTo>
                    <a:pt x="15" y="9"/>
                    <a:pt x="15" y="9"/>
                    <a:pt x="15" y="9"/>
                  </a:cubicBezTo>
                  <a:cubicBezTo>
                    <a:pt x="12" y="9"/>
                    <a:pt x="12" y="9"/>
                    <a:pt x="12" y="9"/>
                  </a:cubicBezTo>
                  <a:cubicBezTo>
                    <a:pt x="9" y="9"/>
                    <a:pt x="9" y="9"/>
                    <a:pt x="9" y="9"/>
                  </a:cubicBezTo>
                  <a:cubicBezTo>
                    <a:pt x="9" y="6"/>
                    <a:pt x="9" y="6"/>
                    <a:pt x="9" y="6"/>
                  </a:cubicBezTo>
                  <a:cubicBezTo>
                    <a:pt x="10" y="7"/>
                    <a:pt x="10" y="7"/>
                    <a:pt x="10" y="7"/>
                  </a:cubicBezTo>
                  <a:cubicBezTo>
                    <a:pt x="11" y="5"/>
                    <a:pt x="11" y="5"/>
                    <a:pt x="11" y="5"/>
                  </a:cubicBezTo>
                  <a:cubicBezTo>
                    <a:pt x="14" y="5"/>
                    <a:pt x="14" y="5"/>
                    <a:pt x="14" y="5"/>
                  </a:cubicBezTo>
                  <a:cubicBezTo>
                    <a:pt x="14" y="5"/>
                    <a:pt x="15" y="5"/>
                    <a:pt x="16" y="5"/>
                  </a:cubicBezTo>
                  <a:cubicBezTo>
                    <a:pt x="15" y="3"/>
                    <a:pt x="15" y="3"/>
                    <a:pt x="15" y="3"/>
                  </a:cubicBezTo>
                  <a:cubicBezTo>
                    <a:pt x="15" y="3"/>
                    <a:pt x="15" y="1"/>
                    <a:pt x="15" y="1"/>
                  </a:cubicBezTo>
                  <a:cubicBezTo>
                    <a:pt x="15" y="0"/>
                    <a:pt x="13" y="1"/>
                    <a:pt x="13" y="1"/>
                  </a:cubicBezTo>
                  <a:cubicBezTo>
                    <a:pt x="13" y="1"/>
                    <a:pt x="10" y="0"/>
                    <a:pt x="10" y="0"/>
                  </a:cubicBezTo>
                  <a:cubicBezTo>
                    <a:pt x="10" y="0"/>
                    <a:pt x="9" y="1"/>
                    <a:pt x="9" y="1"/>
                  </a:cubicBezTo>
                  <a:cubicBezTo>
                    <a:pt x="8" y="3"/>
                    <a:pt x="8" y="3"/>
                    <a:pt x="8" y="3"/>
                  </a:cubicBezTo>
                  <a:cubicBezTo>
                    <a:pt x="8" y="3"/>
                    <a:pt x="7" y="4"/>
                    <a:pt x="7" y="4"/>
                  </a:cubicBezTo>
                  <a:cubicBezTo>
                    <a:pt x="6" y="4"/>
                    <a:pt x="7" y="6"/>
                    <a:pt x="7" y="6"/>
                  </a:cubicBezTo>
                  <a:cubicBezTo>
                    <a:pt x="7" y="6"/>
                    <a:pt x="6" y="7"/>
                    <a:pt x="6" y="7"/>
                  </a:cubicBezTo>
                  <a:cubicBezTo>
                    <a:pt x="6" y="7"/>
                    <a:pt x="6" y="9"/>
                    <a:pt x="6" y="9"/>
                  </a:cubicBezTo>
                  <a:cubicBezTo>
                    <a:pt x="5" y="9"/>
                    <a:pt x="2" y="9"/>
                    <a:pt x="1" y="9"/>
                  </a:cubicBezTo>
                  <a:cubicBezTo>
                    <a:pt x="0" y="9"/>
                    <a:pt x="0" y="10"/>
                    <a:pt x="0" y="10"/>
                  </a:cubicBezTo>
                  <a:cubicBezTo>
                    <a:pt x="3" y="12"/>
                    <a:pt x="3" y="12"/>
                    <a:pt x="3" y="12"/>
                  </a:cubicBezTo>
                  <a:cubicBezTo>
                    <a:pt x="5" y="13"/>
                    <a:pt x="5" y="13"/>
                    <a:pt x="5" y="13"/>
                  </a:cubicBezTo>
                  <a:cubicBezTo>
                    <a:pt x="5" y="14"/>
                    <a:pt x="5" y="14"/>
                    <a:pt x="5" y="14"/>
                  </a:cubicBezTo>
                  <a:cubicBezTo>
                    <a:pt x="5" y="15"/>
                    <a:pt x="5" y="15"/>
                    <a:pt x="5" y="15"/>
                  </a:cubicBezTo>
                  <a:cubicBezTo>
                    <a:pt x="7" y="17"/>
                    <a:pt x="7" y="17"/>
                    <a:pt x="7" y="17"/>
                  </a:cubicBezTo>
                  <a:cubicBezTo>
                    <a:pt x="8" y="19"/>
                    <a:pt x="8" y="19"/>
                    <a:pt x="8" y="19"/>
                  </a:cubicBezTo>
                  <a:cubicBezTo>
                    <a:pt x="7" y="20"/>
                    <a:pt x="7" y="20"/>
                    <a:pt x="7" y="20"/>
                  </a:cubicBezTo>
                  <a:cubicBezTo>
                    <a:pt x="6" y="21"/>
                    <a:pt x="6" y="21"/>
                    <a:pt x="6" y="21"/>
                  </a:cubicBezTo>
                  <a:cubicBezTo>
                    <a:pt x="5" y="23"/>
                    <a:pt x="5" y="23"/>
                    <a:pt x="5" y="23"/>
                  </a:cubicBezTo>
                  <a:cubicBezTo>
                    <a:pt x="5" y="23"/>
                    <a:pt x="5" y="23"/>
                    <a:pt x="5" y="23"/>
                  </a:cubicBezTo>
                  <a:cubicBezTo>
                    <a:pt x="8" y="25"/>
                    <a:pt x="8" y="25"/>
                    <a:pt x="8" y="25"/>
                  </a:cubicBezTo>
                  <a:cubicBezTo>
                    <a:pt x="11" y="23"/>
                    <a:pt x="11" y="23"/>
                    <a:pt x="11" y="23"/>
                  </a:cubicBezTo>
                  <a:cubicBezTo>
                    <a:pt x="13" y="23"/>
                    <a:pt x="13" y="23"/>
                    <a:pt x="13" y="23"/>
                  </a:cubicBezTo>
                  <a:cubicBezTo>
                    <a:pt x="14" y="21"/>
                    <a:pt x="14" y="21"/>
                    <a:pt x="14" y="21"/>
                  </a:cubicBezTo>
                  <a:cubicBezTo>
                    <a:pt x="17" y="21"/>
                    <a:pt x="17" y="21"/>
                    <a:pt x="17" y="21"/>
                  </a:cubicBezTo>
                  <a:cubicBezTo>
                    <a:pt x="17" y="18"/>
                    <a:pt x="17" y="18"/>
                    <a:pt x="17" y="18"/>
                  </a:cubicBezTo>
                  <a:cubicBezTo>
                    <a:pt x="18" y="17"/>
                    <a:pt x="18" y="17"/>
                    <a:pt x="18" y="17"/>
                  </a:cubicBezTo>
                  <a:cubicBezTo>
                    <a:pt x="18" y="16"/>
                    <a:pt x="18" y="16"/>
                    <a:pt x="18" y="16"/>
                  </a:cubicBezTo>
                  <a:cubicBezTo>
                    <a:pt x="21" y="16"/>
                    <a:pt x="21" y="16"/>
                    <a:pt x="21" y="16"/>
                  </a:cubicBezTo>
                  <a:cubicBezTo>
                    <a:pt x="21" y="17"/>
                    <a:pt x="21" y="17"/>
                    <a:pt x="21" y="17"/>
                  </a:cubicBezTo>
                  <a:cubicBezTo>
                    <a:pt x="23" y="17"/>
                    <a:pt x="23" y="17"/>
                    <a:pt x="23" y="17"/>
                  </a:cubicBezTo>
                  <a:cubicBezTo>
                    <a:pt x="22" y="18"/>
                    <a:pt x="22" y="18"/>
                    <a:pt x="22" y="18"/>
                  </a:cubicBezTo>
                  <a:cubicBezTo>
                    <a:pt x="25" y="19"/>
                    <a:pt x="25" y="19"/>
                    <a:pt x="25" y="19"/>
                  </a:cubicBezTo>
                  <a:cubicBezTo>
                    <a:pt x="25" y="22"/>
                    <a:pt x="25" y="22"/>
                    <a:pt x="25" y="22"/>
                  </a:cubicBezTo>
                  <a:cubicBezTo>
                    <a:pt x="24" y="24"/>
                    <a:pt x="24" y="24"/>
                    <a:pt x="24" y="24"/>
                  </a:cubicBezTo>
                  <a:cubicBezTo>
                    <a:pt x="25" y="26"/>
                    <a:pt x="25" y="26"/>
                    <a:pt x="25" y="26"/>
                  </a:cubicBezTo>
                  <a:cubicBezTo>
                    <a:pt x="26" y="25"/>
                    <a:pt x="26" y="25"/>
                    <a:pt x="26" y="25"/>
                  </a:cubicBezTo>
                  <a:cubicBezTo>
                    <a:pt x="27" y="26"/>
                    <a:pt x="27" y="26"/>
                    <a:pt x="27" y="26"/>
                  </a:cubicBezTo>
                  <a:cubicBezTo>
                    <a:pt x="27" y="26"/>
                    <a:pt x="27" y="26"/>
                    <a:pt x="27" y="26"/>
                  </a:cubicBezTo>
                  <a:cubicBezTo>
                    <a:pt x="27" y="26"/>
                    <a:pt x="27" y="26"/>
                    <a:pt x="27" y="26"/>
                  </a:cubicBezTo>
                  <a:cubicBezTo>
                    <a:pt x="27" y="27"/>
                    <a:pt x="27" y="27"/>
                    <a:pt x="27" y="27"/>
                  </a:cubicBezTo>
                  <a:cubicBezTo>
                    <a:pt x="29" y="27"/>
                    <a:pt x="29" y="27"/>
                    <a:pt x="29" y="27"/>
                  </a:cubicBezTo>
                  <a:cubicBezTo>
                    <a:pt x="30" y="26"/>
                    <a:pt x="30" y="26"/>
                    <a:pt x="30" y="26"/>
                  </a:cubicBezTo>
                  <a:cubicBezTo>
                    <a:pt x="32" y="26"/>
                    <a:pt x="32" y="26"/>
                    <a:pt x="32" y="26"/>
                  </a:cubicBezTo>
                  <a:cubicBezTo>
                    <a:pt x="32" y="25"/>
                    <a:pt x="32" y="25"/>
                    <a:pt x="32" y="25"/>
                  </a:cubicBezTo>
                  <a:cubicBezTo>
                    <a:pt x="42" y="25"/>
                    <a:pt x="42" y="25"/>
                    <a:pt x="42" y="25"/>
                  </a:cubicBezTo>
                  <a:cubicBezTo>
                    <a:pt x="43" y="24"/>
                    <a:pt x="43" y="24"/>
                    <a:pt x="43" y="24"/>
                  </a:cubicBezTo>
                  <a:cubicBezTo>
                    <a:pt x="43" y="24"/>
                    <a:pt x="43" y="24"/>
                    <a:pt x="43" y="24"/>
                  </a:cubicBezTo>
                  <a:cubicBezTo>
                    <a:pt x="43" y="24"/>
                    <a:pt x="43" y="24"/>
                    <a:pt x="43" y="24"/>
                  </a:cubicBezTo>
                  <a:cubicBezTo>
                    <a:pt x="44" y="24"/>
                    <a:pt x="44" y="24"/>
                    <a:pt x="44" y="24"/>
                  </a:cubicBezTo>
                  <a:lnTo>
                    <a:pt x="42" y="2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0" name="Freeform 167"/>
            <p:cNvSpPr>
              <a:spLocks/>
            </p:cNvSpPr>
            <p:nvPr/>
          </p:nvSpPr>
          <p:spPr bwMode="auto">
            <a:xfrm>
              <a:off x="9938991" y="3908574"/>
              <a:ext cx="249238" cy="180975"/>
            </a:xfrm>
            <a:custGeom>
              <a:avLst/>
              <a:gdLst>
                <a:gd name="T0" fmla="*/ 6 w 55"/>
                <a:gd name="T1" fmla="*/ 40 h 40"/>
                <a:gd name="T2" fmla="*/ 10 w 55"/>
                <a:gd name="T3" fmla="*/ 38 h 40"/>
                <a:gd name="T4" fmla="*/ 15 w 55"/>
                <a:gd name="T5" fmla="*/ 38 h 40"/>
                <a:gd name="T6" fmla="*/ 19 w 55"/>
                <a:gd name="T7" fmla="*/ 35 h 40"/>
                <a:gd name="T8" fmla="*/ 22 w 55"/>
                <a:gd name="T9" fmla="*/ 36 h 40"/>
                <a:gd name="T10" fmla="*/ 25 w 55"/>
                <a:gd name="T11" fmla="*/ 37 h 40"/>
                <a:gd name="T12" fmla="*/ 29 w 55"/>
                <a:gd name="T13" fmla="*/ 34 h 40"/>
                <a:gd name="T14" fmla="*/ 32 w 55"/>
                <a:gd name="T15" fmla="*/ 28 h 40"/>
                <a:gd name="T16" fmla="*/ 35 w 55"/>
                <a:gd name="T17" fmla="*/ 23 h 40"/>
                <a:gd name="T18" fmla="*/ 35 w 55"/>
                <a:gd name="T19" fmla="*/ 18 h 40"/>
                <a:gd name="T20" fmla="*/ 39 w 55"/>
                <a:gd name="T21" fmla="*/ 17 h 40"/>
                <a:gd name="T22" fmla="*/ 44 w 55"/>
                <a:gd name="T23" fmla="*/ 18 h 40"/>
                <a:gd name="T24" fmla="*/ 48 w 55"/>
                <a:gd name="T25" fmla="*/ 17 h 40"/>
                <a:gd name="T26" fmla="*/ 52 w 55"/>
                <a:gd name="T27" fmla="*/ 16 h 40"/>
                <a:gd name="T28" fmla="*/ 49 w 55"/>
                <a:gd name="T29" fmla="*/ 14 h 40"/>
                <a:gd name="T30" fmla="*/ 53 w 55"/>
                <a:gd name="T31" fmla="*/ 14 h 40"/>
                <a:gd name="T32" fmla="*/ 55 w 55"/>
                <a:gd name="T33" fmla="*/ 11 h 40"/>
                <a:gd name="T34" fmla="*/ 48 w 55"/>
                <a:gd name="T35" fmla="*/ 9 h 40"/>
                <a:gd name="T36" fmla="*/ 45 w 55"/>
                <a:gd name="T37" fmla="*/ 4 h 40"/>
                <a:gd name="T38" fmla="*/ 38 w 55"/>
                <a:gd name="T39" fmla="*/ 3 h 40"/>
                <a:gd name="T40" fmla="*/ 36 w 55"/>
                <a:gd name="T41" fmla="*/ 8 h 40"/>
                <a:gd name="T42" fmla="*/ 33 w 55"/>
                <a:gd name="T43" fmla="*/ 14 h 40"/>
                <a:gd name="T44" fmla="*/ 30 w 55"/>
                <a:gd name="T45" fmla="*/ 15 h 40"/>
                <a:gd name="T46" fmla="*/ 24 w 55"/>
                <a:gd name="T47" fmla="*/ 19 h 40"/>
                <a:gd name="T48" fmla="*/ 21 w 55"/>
                <a:gd name="T49" fmla="*/ 25 h 40"/>
                <a:gd name="T50" fmla="*/ 17 w 55"/>
                <a:gd name="T51" fmla="*/ 27 h 40"/>
                <a:gd name="T52" fmla="*/ 11 w 55"/>
                <a:gd name="T53" fmla="*/ 29 h 40"/>
                <a:gd name="T54" fmla="*/ 10 w 55"/>
                <a:gd name="T55" fmla="*/ 35 h 40"/>
                <a:gd name="T56" fmla="*/ 5 w 55"/>
                <a:gd name="T57" fmla="*/ 35 h 40"/>
                <a:gd name="T58" fmla="*/ 0 w 55"/>
                <a:gd name="T59" fmla="*/ 33 h 40"/>
                <a:gd name="T60" fmla="*/ 0 w 55"/>
                <a:gd name="T61" fmla="*/ 34 h 40"/>
                <a:gd name="T62" fmla="*/ 4 w 55"/>
                <a:gd name="T63" fmla="*/ 38 h 40"/>
                <a:gd name="T64" fmla="*/ 6 w 55"/>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40">
                  <a:moveTo>
                    <a:pt x="6" y="40"/>
                  </a:moveTo>
                  <a:cubicBezTo>
                    <a:pt x="7" y="40"/>
                    <a:pt x="8" y="39"/>
                    <a:pt x="10" y="38"/>
                  </a:cubicBezTo>
                  <a:cubicBezTo>
                    <a:pt x="12" y="38"/>
                    <a:pt x="14" y="38"/>
                    <a:pt x="15" y="38"/>
                  </a:cubicBezTo>
                  <a:cubicBezTo>
                    <a:pt x="15" y="37"/>
                    <a:pt x="17" y="36"/>
                    <a:pt x="19" y="35"/>
                  </a:cubicBezTo>
                  <a:cubicBezTo>
                    <a:pt x="20" y="34"/>
                    <a:pt x="21" y="36"/>
                    <a:pt x="22" y="36"/>
                  </a:cubicBezTo>
                  <a:cubicBezTo>
                    <a:pt x="23" y="36"/>
                    <a:pt x="24" y="37"/>
                    <a:pt x="25" y="37"/>
                  </a:cubicBezTo>
                  <a:cubicBezTo>
                    <a:pt x="25" y="37"/>
                    <a:pt x="28" y="34"/>
                    <a:pt x="29" y="34"/>
                  </a:cubicBezTo>
                  <a:cubicBezTo>
                    <a:pt x="30" y="33"/>
                    <a:pt x="31" y="30"/>
                    <a:pt x="32" y="28"/>
                  </a:cubicBezTo>
                  <a:cubicBezTo>
                    <a:pt x="33" y="26"/>
                    <a:pt x="35" y="24"/>
                    <a:pt x="35" y="23"/>
                  </a:cubicBezTo>
                  <a:cubicBezTo>
                    <a:pt x="35" y="22"/>
                    <a:pt x="35" y="19"/>
                    <a:pt x="35" y="18"/>
                  </a:cubicBezTo>
                  <a:cubicBezTo>
                    <a:pt x="35" y="17"/>
                    <a:pt x="38" y="17"/>
                    <a:pt x="39" y="17"/>
                  </a:cubicBezTo>
                  <a:cubicBezTo>
                    <a:pt x="40" y="17"/>
                    <a:pt x="43" y="17"/>
                    <a:pt x="44" y="18"/>
                  </a:cubicBezTo>
                  <a:cubicBezTo>
                    <a:pt x="45" y="17"/>
                    <a:pt x="47" y="17"/>
                    <a:pt x="48" y="17"/>
                  </a:cubicBezTo>
                  <a:cubicBezTo>
                    <a:pt x="49" y="17"/>
                    <a:pt x="52" y="16"/>
                    <a:pt x="52" y="16"/>
                  </a:cubicBezTo>
                  <a:cubicBezTo>
                    <a:pt x="49" y="14"/>
                    <a:pt x="49" y="14"/>
                    <a:pt x="49" y="14"/>
                  </a:cubicBezTo>
                  <a:cubicBezTo>
                    <a:pt x="49" y="14"/>
                    <a:pt x="52" y="14"/>
                    <a:pt x="53" y="14"/>
                  </a:cubicBezTo>
                  <a:cubicBezTo>
                    <a:pt x="55" y="14"/>
                    <a:pt x="55" y="11"/>
                    <a:pt x="55" y="11"/>
                  </a:cubicBezTo>
                  <a:cubicBezTo>
                    <a:pt x="55" y="11"/>
                    <a:pt x="52" y="9"/>
                    <a:pt x="48" y="9"/>
                  </a:cubicBezTo>
                  <a:cubicBezTo>
                    <a:pt x="48" y="9"/>
                    <a:pt x="46" y="7"/>
                    <a:pt x="45" y="4"/>
                  </a:cubicBezTo>
                  <a:cubicBezTo>
                    <a:pt x="45" y="0"/>
                    <a:pt x="38" y="3"/>
                    <a:pt x="38" y="3"/>
                  </a:cubicBezTo>
                  <a:cubicBezTo>
                    <a:pt x="38" y="3"/>
                    <a:pt x="38" y="6"/>
                    <a:pt x="36" y="8"/>
                  </a:cubicBezTo>
                  <a:cubicBezTo>
                    <a:pt x="33" y="10"/>
                    <a:pt x="35" y="12"/>
                    <a:pt x="33" y="14"/>
                  </a:cubicBezTo>
                  <a:cubicBezTo>
                    <a:pt x="31" y="15"/>
                    <a:pt x="32" y="15"/>
                    <a:pt x="30" y="15"/>
                  </a:cubicBezTo>
                  <a:cubicBezTo>
                    <a:pt x="28" y="15"/>
                    <a:pt x="24" y="17"/>
                    <a:pt x="24" y="19"/>
                  </a:cubicBezTo>
                  <a:cubicBezTo>
                    <a:pt x="24" y="20"/>
                    <a:pt x="25" y="21"/>
                    <a:pt x="21" y="25"/>
                  </a:cubicBezTo>
                  <a:cubicBezTo>
                    <a:pt x="18" y="28"/>
                    <a:pt x="19" y="27"/>
                    <a:pt x="17" y="27"/>
                  </a:cubicBezTo>
                  <a:cubicBezTo>
                    <a:pt x="15" y="27"/>
                    <a:pt x="11" y="28"/>
                    <a:pt x="11" y="29"/>
                  </a:cubicBezTo>
                  <a:cubicBezTo>
                    <a:pt x="11" y="30"/>
                    <a:pt x="10" y="33"/>
                    <a:pt x="10" y="35"/>
                  </a:cubicBezTo>
                  <a:cubicBezTo>
                    <a:pt x="10" y="38"/>
                    <a:pt x="8" y="35"/>
                    <a:pt x="5" y="35"/>
                  </a:cubicBezTo>
                  <a:cubicBezTo>
                    <a:pt x="2" y="35"/>
                    <a:pt x="0" y="33"/>
                    <a:pt x="0" y="33"/>
                  </a:cubicBezTo>
                  <a:cubicBezTo>
                    <a:pt x="0" y="33"/>
                    <a:pt x="0" y="33"/>
                    <a:pt x="0" y="34"/>
                  </a:cubicBezTo>
                  <a:cubicBezTo>
                    <a:pt x="0" y="35"/>
                    <a:pt x="3" y="37"/>
                    <a:pt x="4" y="38"/>
                  </a:cubicBezTo>
                  <a:cubicBezTo>
                    <a:pt x="5" y="39"/>
                    <a:pt x="5" y="39"/>
                    <a:pt x="6" y="4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1" name="Freeform 168"/>
            <p:cNvSpPr>
              <a:spLocks/>
            </p:cNvSpPr>
            <p:nvPr/>
          </p:nvSpPr>
          <p:spPr bwMode="auto">
            <a:xfrm>
              <a:off x="9924703" y="3984774"/>
              <a:ext cx="263525" cy="246063"/>
            </a:xfrm>
            <a:custGeom>
              <a:avLst/>
              <a:gdLst>
                <a:gd name="T0" fmla="*/ 55 w 58"/>
                <a:gd name="T1" fmla="*/ 20 h 54"/>
                <a:gd name="T2" fmla="*/ 53 w 58"/>
                <a:gd name="T3" fmla="*/ 17 h 54"/>
                <a:gd name="T4" fmla="*/ 50 w 58"/>
                <a:gd name="T5" fmla="*/ 11 h 54"/>
                <a:gd name="T6" fmla="*/ 48 w 58"/>
                <a:gd name="T7" fmla="*/ 6 h 54"/>
                <a:gd name="T8" fmla="*/ 46 w 58"/>
                <a:gd name="T9" fmla="*/ 1 h 54"/>
                <a:gd name="T10" fmla="*/ 47 w 58"/>
                <a:gd name="T11" fmla="*/ 1 h 54"/>
                <a:gd name="T12" fmla="*/ 42 w 58"/>
                <a:gd name="T13" fmla="*/ 0 h 54"/>
                <a:gd name="T14" fmla="*/ 38 w 58"/>
                <a:gd name="T15" fmla="*/ 1 h 54"/>
                <a:gd name="T16" fmla="*/ 38 w 58"/>
                <a:gd name="T17" fmla="*/ 6 h 54"/>
                <a:gd name="T18" fmla="*/ 35 w 58"/>
                <a:gd name="T19" fmla="*/ 11 h 54"/>
                <a:gd name="T20" fmla="*/ 32 w 58"/>
                <a:gd name="T21" fmla="*/ 17 h 54"/>
                <a:gd name="T22" fmla="*/ 28 w 58"/>
                <a:gd name="T23" fmla="*/ 20 h 54"/>
                <a:gd name="T24" fmla="*/ 25 w 58"/>
                <a:gd name="T25" fmla="*/ 19 h 54"/>
                <a:gd name="T26" fmla="*/ 22 w 58"/>
                <a:gd name="T27" fmla="*/ 18 h 54"/>
                <a:gd name="T28" fmla="*/ 18 w 58"/>
                <a:gd name="T29" fmla="*/ 21 h 54"/>
                <a:gd name="T30" fmla="*/ 13 w 58"/>
                <a:gd name="T31" fmla="*/ 21 h 54"/>
                <a:gd name="T32" fmla="*/ 9 w 58"/>
                <a:gd name="T33" fmla="*/ 23 h 54"/>
                <a:gd name="T34" fmla="*/ 7 w 58"/>
                <a:gd name="T35" fmla="*/ 21 h 54"/>
                <a:gd name="T36" fmla="*/ 3 w 58"/>
                <a:gd name="T37" fmla="*/ 17 h 54"/>
                <a:gd name="T38" fmla="*/ 1 w 58"/>
                <a:gd name="T39" fmla="*/ 21 h 54"/>
                <a:gd name="T40" fmla="*/ 2 w 58"/>
                <a:gd name="T41" fmla="*/ 32 h 54"/>
                <a:gd name="T42" fmla="*/ 6 w 58"/>
                <a:gd name="T43" fmla="*/ 36 h 54"/>
                <a:gd name="T44" fmla="*/ 7 w 58"/>
                <a:gd name="T45" fmla="*/ 47 h 54"/>
                <a:gd name="T46" fmla="*/ 11 w 58"/>
                <a:gd name="T47" fmla="*/ 47 h 54"/>
                <a:gd name="T48" fmla="*/ 16 w 58"/>
                <a:gd name="T49" fmla="*/ 46 h 54"/>
                <a:gd name="T50" fmla="*/ 16 w 58"/>
                <a:gd name="T51" fmla="*/ 51 h 54"/>
                <a:gd name="T52" fmla="*/ 22 w 58"/>
                <a:gd name="T53" fmla="*/ 50 h 54"/>
                <a:gd name="T54" fmla="*/ 24 w 58"/>
                <a:gd name="T55" fmla="*/ 48 h 54"/>
                <a:gd name="T56" fmla="*/ 28 w 58"/>
                <a:gd name="T57" fmla="*/ 50 h 54"/>
                <a:gd name="T58" fmla="*/ 32 w 58"/>
                <a:gd name="T59" fmla="*/ 50 h 54"/>
                <a:gd name="T60" fmla="*/ 33 w 58"/>
                <a:gd name="T61" fmla="*/ 53 h 54"/>
                <a:gd name="T62" fmla="*/ 40 w 58"/>
                <a:gd name="T63" fmla="*/ 50 h 54"/>
                <a:gd name="T64" fmla="*/ 40 w 58"/>
                <a:gd name="T65" fmla="*/ 54 h 54"/>
                <a:gd name="T66" fmla="*/ 42 w 58"/>
                <a:gd name="T67" fmla="*/ 46 h 54"/>
                <a:gd name="T68" fmla="*/ 44 w 58"/>
                <a:gd name="T69" fmla="*/ 38 h 54"/>
                <a:gd name="T70" fmla="*/ 50 w 58"/>
                <a:gd name="T71" fmla="*/ 33 h 54"/>
                <a:gd name="T72" fmla="*/ 49 w 58"/>
                <a:gd name="T73" fmla="*/ 25 h 54"/>
                <a:gd name="T74" fmla="*/ 57 w 58"/>
                <a:gd name="T75" fmla="*/ 22 h 54"/>
                <a:gd name="T76" fmla="*/ 55 w 58"/>
                <a:gd name="T77"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54">
                  <a:moveTo>
                    <a:pt x="55" y="20"/>
                  </a:moveTo>
                  <a:cubicBezTo>
                    <a:pt x="51" y="20"/>
                    <a:pt x="53" y="17"/>
                    <a:pt x="53" y="17"/>
                  </a:cubicBezTo>
                  <a:cubicBezTo>
                    <a:pt x="53" y="17"/>
                    <a:pt x="53" y="12"/>
                    <a:pt x="50" y="11"/>
                  </a:cubicBezTo>
                  <a:cubicBezTo>
                    <a:pt x="47" y="11"/>
                    <a:pt x="50" y="10"/>
                    <a:pt x="48" y="6"/>
                  </a:cubicBezTo>
                  <a:cubicBezTo>
                    <a:pt x="47" y="3"/>
                    <a:pt x="46" y="1"/>
                    <a:pt x="46" y="1"/>
                  </a:cubicBezTo>
                  <a:cubicBezTo>
                    <a:pt x="46" y="1"/>
                    <a:pt x="46" y="1"/>
                    <a:pt x="47" y="1"/>
                  </a:cubicBezTo>
                  <a:cubicBezTo>
                    <a:pt x="46" y="0"/>
                    <a:pt x="43" y="0"/>
                    <a:pt x="42" y="0"/>
                  </a:cubicBezTo>
                  <a:cubicBezTo>
                    <a:pt x="41" y="0"/>
                    <a:pt x="38" y="0"/>
                    <a:pt x="38" y="1"/>
                  </a:cubicBezTo>
                  <a:cubicBezTo>
                    <a:pt x="38" y="2"/>
                    <a:pt x="38" y="5"/>
                    <a:pt x="38" y="6"/>
                  </a:cubicBezTo>
                  <a:cubicBezTo>
                    <a:pt x="38" y="7"/>
                    <a:pt x="36" y="9"/>
                    <a:pt x="35" y="11"/>
                  </a:cubicBezTo>
                  <a:cubicBezTo>
                    <a:pt x="34" y="13"/>
                    <a:pt x="33" y="16"/>
                    <a:pt x="32" y="17"/>
                  </a:cubicBezTo>
                  <a:cubicBezTo>
                    <a:pt x="31" y="17"/>
                    <a:pt x="28" y="20"/>
                    <a:pt x="28" y="20"/>
                  </a:cubicBezTo>
                  <a:cubicBezTo>
                    <a:pt x="27" y="20"/>
                    <a:pt x="26" y="19"/>
                    <a:pt x="25" y="19"/>
                  </a:cubicBezTo>
                  <a:cubicBezTo>
                    <a:pt x="24" y="19"/>
                    <a:pt x="23" y="17"/>
                    <a:pt x="22" y="18"/>
                  </a:cubicBezTo>
                  <a:cubicBezTo>
                    <a:pt x="20" y="19"/>
                    <a:pt x="18" y="20"/>
                    <a:pt x="18" y="21"/>
                  </a:cubicBezTo>
                  <a:cubicBezTo>
                    <a:pt x="17" y="21"/>
                    <a:pt x="15" y="21"/>
                    <a:pt x="13" y="21"/>
                  </a:cubicBezTo>
                  <a:cubicBezTo>
                    <a:pt x="11" y="22"/>
                    <a:pt x="10" y="23"/>
                    <a:pt x="9" y="23"/>
                  </a:cubicBezTo>
                  <a:cubicBezTo>
                    <a:pt x="8" y="22"/>
                    <a:pt x="8" y="22"/>
                    <a:pt x="7" y="21"/>
                  </a:cubicBezTo>
                  <a:cubicBezTo>
                    <a:pt x="6" y="20"/>
                    <a:pt x="3" y="18"/>
                    <a:pt x="3" y="17"/>
                  </a:cubicBezTo>
                  <a:cubicBezTo>
                    <a:pt x="2" y="18"/>
                    <a:pt x="1" y="20"/>
                    <a:pt x="1" y="21"/>
                  </a:cubicBezTo>
                  <a:cubicBezTo>
                    <a:pt x="1" y="24"/>
                    <a:pt x="0" y="26"/>
                    <a:pt x="2" y="32"/>
                  </a:cubicBezTo>
                  <a:cubicBezTo>
                    <a:pt x="4" y="37"/>
                    <a:pt x="6" y="36"/>
                    <a:pt x="6" y="36"/>
                  </a:cubicBezTo>
                  <a:cubicBezTo>
                    <a:pt x="6" y="36"/>
                    <a:pt x="7" y="46"/>
                    <a:pt x="7" y="47"/>
                  </a:cubicBezTo>
                  <a:cubicBezTo>
                    <a:pt x="7" y="48"/>
                    <a:pt x="8" y="47"/>
                    <a:pt x="11" y="47"/>
                  </a:cubicBezTo>
                  <a:cubicBezTo>
                    <a:pt x="15" y="47"/>
                    <a:pt x="14" y="47"/>
                    <a:pt x="16" y="46"/>
                  </a:cubicBezTo>
                  <a:cubicBezTo>
                    <a:pt x="17" y="45"/>
                    <a:pt x="16" y="49"/>
                    <a:pt x="16" y="51"/>
                  </a:cubicBezTo>
                  <a:cubicBezTo>
                    <a:pt x="15" y="52"/>
                    <a:pt x="20" y="50"/>
                    <a:pt x="22" y="50"/>
                  </a:cubicBezTo>
                  <a:cubicBezTo>
                    <a:pt x="24" y="50"/>
                    <a:pt x="24" y="48"/>
                    <a:pt x="24" y="48"/>
                  </a:cubicBezTo>
                  <a:cubicBezTo>
                    <a:pt x="24" y="48"/>
                    <a:pt x="26" y="49"/>
                    <a:pt x="28" y="50"/>
                  </a:cubicBezTo>
                  <a:cubicBezTo>
                    <a:pt x="30" y="52"/>
                    <a:pt x="32" y="50"/>
                    <a:pt x="32" y="50"/>
                  </a:cubicBezTo>
                  <a:cubicBezTo>
                    <a:pt x="32" y="50"/>
                    <a:pt x="31" y="53"/>
                    <a:pt x="33" y="53"/>
                  </a:cubicBezTo>
                  <a:cubicBezTo>
                    <a:pt x="36" y="53"/>
                    <a:pt x="40" y="50"/>
                    <a:pt x="40" y="50"/>
                  </a:cubicBezTo>
                  <a:cubicBezTo>
                    <a:pt x="40" y="54"/>
                    <a:pt x="40" y="54"/>
                    <a:pt x="40" y="54"/>
                  </a:cubicBezTo>
                  <a:cubicBezTo>
                    <a:pt x="40" y="54"/>
                    <a:pt x="42" y="47"/>
                    <a:pt x="42" y="46"/>
                  </a:cubicBezTo>
                  <a:cubicBezTo>
                    <a:pt x="42" y="44"/>
                    <a:pt x="42" y="41"/>
                    <a:pt x="44" y="38"/>
                  </a:cubicBezTo>
                  <a:cubicBezTo>
                    <a:pt x="45" y="34"/>
                    <a:pt x="47" y="36"/>
                    <a:pt x="50" y="33"/>
                  </a:cubicBezTo>
                  <a:cubicBezTo>
                    <a:pt x="52" y="30"/>
                    <a:pt x="49" y="29"/>
                    <a:pt x="49" y="25"/>
                  </a:cubicBezTo>
                  <a:cubicBezTo>
                    <a:pt x="50" y="22"/>
                    <a:pt x="57" y="22"/>
                    <a:pt x="57" y="22"/>
                  </a:cubicBezTo>
                  <a:cubicBezTo>
                    <a:pt x="57" y="22"/>
                    <a:pt x="58" y="21"/>
                    <a:pt x="55"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2" name="Freeform 169"/>
            <p:cNvSpPr>
              <a:spLocks/>
            </p:cNvSpPr>
            <p:nvPr/>
          </p:nvSpPr>
          <p:spPr bwMode="auto">
            <a:xfrm>
              <a:off x="10480328" y="4121299"/>
              <a:ext cx="263525" cy="255588"/>
            </a:xfrm>
            <a:custGeom>
              <a:avLst/>
              <a:gdLst>
                <a:gd name="T0" fmla="*/ 56 w 58"/>
                <a:gd name="T1" fmla="*/ 14 h 56"/>
                <a:gd name="T2" fmla="*/ 50 w 58"/>
                <a:gd name="T3" fmla="*/ 13 h 56"/>
                <a:gd name="T4" fmla="*/ 42 w 58"/>
                <a:gd name="T5" fmla="*/ 8 h 56"/>
                <a:gd name="T6" fmla="*/ 34 w 58"/>
                <a:gd name="T7" fmla="*/ 11 h 56"/>
                <a:gd name="T8" fmla="*/ 30 w 58"/>
                <a:gd name="T9" fmla="*/ 15 h 56"/>
                <a:gd name="T10" fmla="*/ 25 w 58"/>
                <a:gd name="T11" fmla="*/ 20 h 56"/>
                <a:gd name="T12" fmla="*/ 23 w 58"/>
                <a:gd name="T13" fmla="*/ 16 h 56"/>
                <a:gd name="T14" fmla="*/ 20 w 58"/>
                <a:gd name="T15" fmla="*/ 15 h 56"/>
                <a:gd name="T16" fmla="*/ 19 w 58"/>
                <a:gd name="T17" fmla="*/ 12 h 56"/>
                <a:gd name="T18" fmla="*/ 19 w 58"/>
                <a:gd name="T19" fmla="*/ 5 h 56"/>
                <a:gd name="T20" fmla="*/ 15 w 58"/>
                <a:gd name="T21" fmla="*/ 2 h 56"/>
                <a:gd name="T22" fmla="*/ 9 w 58"/>
                <a:gd name="T23" fmla="*/ 0 h 56"/>
                <a:gd name="T24" fmla="*/ 2 w 58"/>
                <a:gd name="T25" fmla="*/ 3 h 56"/>
                <a:gd name="T26" fmla="*/ 0 w 58"/>
                <a:gd name="T27" fmla="*/ 6 h 56"/>
                <a:gd name="T28" fmla="*/ 7 w 58"/>
                <a:gd name="T29" fmla="*/ 8 h 56"/>
                <a:gd name="T30" fmla="*/ 8 w 58"/>
                <a:gd name="T31" fmla="*/ 12 h 56"/>
                <a:gd name="T32" fmla="*/ 17 w 58"/>
                <a:gd name="T33" fmla="*/ 12 h 56"/>
                <a:gd name="T34" fmla="*/ 17 w 58"/>
                <a:gd name="T35" fmla="*/ 15 h 56"/>
                <a:gd name="T36" fmla="*/ 11 w 58"/>
                <a:gd name="T37" fmla="*/ 15 h 56"/>
                <a:gd name="T38" fmla="*/ 9 w 58"/>
                <a:gd name="T39" fmla="*/ 17 h 56"/>
                <a:gd name="T40" fmla="*/ 11 w 58"/>
                <a:gd name="T41" fmla="*/ 21 h 56"/>
                <a:gd name="T42" fmla="*/ 14 w 58"/>
                <a:gd name="T43" fmla="*/ 25 h 56"/>
                <a:gd name="T44" fmla="*/ 16 w 58"/>
                <a:gd name="T45" fmla="*/ 19 h 56"/>
                <a:gd name="T46" fmla="*/ 18 w 58"/>
                <a:gd name="T47" fmla="*/ 23 h 56"/>
                <a:gd name="T48" fmla="*/ 22 w 58"/>
                <a:gd name="T49" fmla="*/ 25 h 56"/>
                <a:gd name="T50" fmla="*/ 28 w 58"/>
                <a:gd name="T51" fmla="*/ 28 h 56"/>
                <a:gd name="T52" fmla="*/ 41 w 58"/>
                <a:gd name="T53" fmla="*/ 34 h 56"/>
                <a:gd name="T54" fmla="*/ 42 w 58"/>
                <a:gd name="T55" fmla="*/ 45 h 56"/>
                <a:gd name="T56" fmla="*/ 37 w 58"/>
                <a:gd name="T57" fmla="*/ 52 h 56"/>
                <a:gd name="T58" fmla="*/ 47 w 58"/>
                <a:gd name="T59" fmla="*/ 50 h 56"/>
                <a:gd name="T60" fmla="*/ 54 w 58"/>
                <a:gd name="T61" fmla="*/ 56 h 56"/>
                <a:gd name="T62" fmla="*/ 55 w 58"/>
                <a:gd name="T63" fmla="*/ 56 h 56"/>
                <a:gd name="T64" fmla="*/ 58 w 58"/>
                <a:gd name="T65" fmla="*/ 14 h 56"/>
                <a:gd name="T66" fmla="*/ 56 w 58"/>
                <a:gd name="T6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6">
                  <a:moveTo>
                    <a:pt x="56" y="14"/>
                  </a:moveTo>
                  <a:cubicBezTo>
                    <a:pt x="55" y="12"/>
                    <a:pt x="53" y="13"/>
                    <a:pt x="50" y="13"/>
                  </a:cubicBezTo>
                  <a:cubicBezTo>
                    <a:pt x="47" y="12"/>
                    <a:pt x="46" y="11"/>
                    <a:pt x="42" y="8"/>
                  </a:cubicBezTo>
                  <a:cubicBezTo>
                    <a:pt x="38" y="5"/>
                    <a:pt x="37" y="11"/>
                    <a:pt x="34" y="11"/>
                  </a:cubicBezTo>
                  <a:cubicBezTo>
                    <a:pt x="31" y="11"/>
                    <a:pt x="31" y="12"/>
                    <a:pt x="30" y="15"/>
                  </a:cubicBezTo>
                  <a:cubicBezTo>
                    <a:pt x="30" y="17"/>
                    <a:pt x="26" y="20"/>
                    <a:pt x="25" y="20"/>
                  </a:cubicBezTo>
                  <a:cubicBezTo>
                    <a:pt x="23" y="20"/>
                    <a:pt x="23" y="19"/>
                    <a:pt x="23" y="16"/>
                  </a:cubicBezTo>
                  <a:cubicBezTo>
                    <a:pt x="23" y="13"/>
                    <a:pt x="20" y="16"/>
                    <a:pt x="20" y="15"/>
                  </a:cubicBezTo>
                  <a:cubicBezTo>
                    <a:pt x="20" y="14"/>
                    <a:pt x="19" y="13"/>
                    <a:pt x="19" y="12"/>
                  </a:cubicBezTo>
                  <a:cubicBezTo>
                    <a:pt x="19" y="11"/>
                    <a:pt x="19" y="8"/>
                    <a:pt x="19" y="5"/>
                  </a:cubicBezTo>
                  <a:cubicBezTo>
                    <a:pt x="19" y="3"/>
                    <a:pt x="16" y="2"/>
                    <a:pt x="15" y="2"/>
                  </a:cubicBezTo>
                  <a:cubicBezTo>
                    <a:pt x="13" y="2"/>
                    <a:pt x="11" y="0"/>
                    <a:pt x="9" y="0"/>
                  </a:cubicBezTo>
                  <a:cubicBezTo>
                    <a:pt x="7" y="0"/>
                    <a:pt x="2" y="3"/>
                    <a:pt x="2" y="3"/>
                  </a:cubicBezTo>
                  <a:cubicBezTo>
                    <a:pt x="0" y="6"/>
                    <a:pt x="0" y="6"/>
                    <a:pt x="0" y="6"/>
                  </a:cubicBezTo>
                  <a:cubicBezTo>
                    <a:pt x="1" y="9"/>
                    <a:pt x="7" y="8"/>
                    <a:pt x="7" y="8"/>
                  </a:cubicBezTo>
                  <a:cubicBezTo>
                    <a:pt x="8" y="12"/>
                    <a:pt x="8" y="12"/>
                    <a:pt x="8" y="12"/>
                  </a:cubicBezTo>
                  <a:cubicBezTo>
                    <a:pt x="17" y="12"/>
                    <a:pt x="17" y="12"/>
                    <a:pt x="17" y="12"/>
                  </a:cubicBezTo>
                  <a:cubicBezTo>
                    <a:pt x="17" y="15"/>
                    <a:pt x="17" y="15"/>
                    <a:pt x="17" y="15"/>
                  </a:cubicBezTo>
                  <a:cubicBezTo>
                    <a:pt x="17" y="15"/>
                    <a:pt x="12" y="14"/>
                    <a:pt x="11" y="15"/>
                  </a:cubicBezTo>
                  <a:cubicBezTo>
                    <a:pt x="10" y="15"/>
                    <a:pt x="7" y="17"/>
                    <a:pt x="9" y="17"/>
                  </a:cubicBezTo>
                  <a:cubicBezTo>
                    <a:pt x="11" y="17"/>
                    <a:pt x="11" y="20"/>
                    <a:pt x="11" y="21"/>
                  </a:cubicBezTo>
                  <a:cubicBezTo>
                    <a:pt x="11" y="22"/>
                    <a:pt x="12" y="25"/>
                    <a:pt x="14" y="25"/>
                  </a:cubicBezTo>
                  <a:cubicBezTo>
                    <a:pt x="15" y="25"/>
                    <a:pt x="16" y="19"/>
                    <a:pt x="16" y="19"/>
                  </a:cubicBezTo>
                  <a:cubicBezTo>
                    <a:pt x="16" y="19"/>
                    <a:pt x="17" y="22"/>
                    <a:pt x="18" y="23"/>
                  </a:cubicBezTo>
                  <a:cubicBezTo>
                    <a:pt x="19" y="23"/>
                    <a:pt x="22" y="24"/>
                    <a:pt x="22" y="25"/>
                  </a:cubicBezTo>
                  <a:cubicBezTo>
                    <a:pt x="22" y="25"/>
                    <a:pt x="25" y="28"/>
                    <a:pt x="28" y="28"/>
                  </a:cubicBezTo>
                  <a:cubicBezTo>
                    <a:pt x="32" y="28"/>
                    <a:pt x="37" y="31"/>
                    <a:pt x="41" y="34"/>
                  </a:cubicBezTo>
                  <a:cubicBezTo>
                    <a:pt x="44" y="37"/>
                    <a:pt x="42" y="45"/>
                    <a:pt x="42" y="45"/>
                  </a:cubicBezTo>
                  <a:cubicBezTo>
                    <a:pt x="38" y="44"/>
                    <a:pt x="37" y="52"/>
                    <a:pt x="37" y="52"/>
                  </a:cubicBezTo>
                  <a:cubicBezTo>
                    <a:pt x="37" y="52"/>
                    <a:pt x="43" y="51"/>
                    <a:pt x="47" y="50"/>
                  </a:cubicBezTo>
                  <a:cubicBezTo>
                    <a:pt x="50" y="49"/>
                    <a:pt x="54" y="56"/>
                    <a:pt x="54" y="56"/>
                  </a:cubicBezTo>
                  <a:cubicBezTo>
                    <a:pt x="54" y="56"/>
                    <a:pt x="55" y="56"/>
                    <a:pt x="55" y="56"/>
                  </a:cubicBezTo>
                  <a:cubicBezTo>
                    <a:pt x="58" y="14"/>
                    <a:pt x="58" y="14"/>
                    <a:pt x="58" y="14"/>
                  </a:cubicBezTo>
                  <a:cubicBezTo>
                    <a:pt x="57" y="14"/>
                    <a:pt x="57" y="14"/>
                    <a:pt x="56"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3" name="Freeform 170"/>
            <p:cNvSpPr>
              <a:spLocks/>
            </p:cNvSpPr>
            <p:nvPr/>
          </p:nvSpPr>
          <p:spPr bwMode="auto">
            <a:xfrm>
              <a:off x="10729566" y="4186387"/>
              <a:ext cx="268288" cy="241300"/>
            </a:xfrm>
            <a:custGeom>
              <a:avLst/>
              <a:gdLst>
                <a:gd name="T0" fmla="*/ 51 w 59"/>
                <a:gd name="T1" fmla="*/ 47 h 53"/>
                <a:gd name="T2" fmla="*/ 44 w 59"/>
                <a:gd name="T3" fmla="*/ 42 h 53"/>
                <a:gd name="T4" fmla="*/ 42 w 59"/>
                <a:gd name="T5" fmla="*/ 37 h 53"/>
                <a:gd name="T6" fmla="*/ 35 w 59"/>
                <a:gd name="T7" fmla="*/ 28 h 53"/>
                <a:gd name="T8" fmla="*/ 40 w 59"/>
                <a:gd name="T9" fmla="*/ 25 h 53"/>
                <a:gd name="T10" fmla="*/ 34 w 59"/>
                <a:gd name="T11" fmla="*/ 21 h 53"/>
                <a:gd name="T12" fmla="*/ 29 w 59"/>
                <a:gd name="T13" fmla="*/ 19 h 53"/>
                <a:gd name="T14" fmla="*/ 27 w 59"/>
                <a:gd name="T15" fmla="*/ 15 h 53"/>
                <a:gd name="T16" fmla="*/ 22 w 59"/>
                <a:gd name="T17" fmla="*/ 8 h 53"/>
                <a:gd name="T18" fmla="*/ 13 w 59"/>
                <a:gd name="T19" fmla="*/ 5 h 53"/>
                <a:gd name="T20" fmla="*/ 3 w 59"/>
                <a:gd name="T21" fmla="*/ 0 h 53"/>
                <a:gd name="T22" fmla="*/ 0 w 59"/>
                <a:gd name="T23" fmla="*/ 42 h 53"/>
                <a:gd name="T24" fmla="*/ 7 w 59"/>
                <a:gd name="T25" fmla="*/ 42 h 53"/>
                <a:gd name="T26" fmla="*/ 13 w 59"/>
                <a:gd name="T27" fmla="*/ 42 h 53"/>
                <a:gd name="T28" fmla="*/ 14 w 59"/>
                <a:gd name="T29" fmla="*/ 39 h 53"/>
                <a:gd name="T30" fmla="*/ 7 w 59"/>
                <a:gd name="T31" fmla="*/ 37 h 53"/>
                <a:gd name="T32" fmla="*/ 12 w 59"/>
                <a:gd name="T33" fmla="*/ 36 h 53"/>
                <a:gd name="T34" fmla="*/ 17 w 59"/>
                <a:gd name="T35" fmla="*/ 34 h 53"/>
                <a:gd name="T36" fmla="*/ 23 w 59"/>
                <a:gd name="T37" fmla="*/ 33 h 53"/>
                <a:gd name="T38" fmla="*/ 29 w 59"/>
                <a:gd name="T39" fmla="*/ 36 h 53"/>
                <a:gd name="T40" fmla="*/ 31 w 59"/>
                <a:gd name="T41" fmla="*/ 39 h 53"/>
                <a:gd name="T42" fmla="*/ 39 w 59"/>
                <a:gd name="T43" fmla="*/ 48 h 53"/>
                <a:gd name="T44" fmla="*/ 52 w 59"/>
                <a:gd name="T45" fmla="*/ 52 h 53"/>
                <a:gd name="T46" fmla="*/ 51 w 59"/>
                <a:gd name="T4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3">
                  <a:moveTo>
                    <a:pt x="51" y="47"/>
                  </a:moveTo>
                  <a:cubicBezTo>
                    <a:pt x="50" y="46"/>
                    <a:pt x="47" y="44"/>
                    <a:pt x="44" y="42"/>
                  </a:cubicBezTo>
                  <a:cubicBezTo>
                    <a:pt x="41" y="39"/>
                    <a:pt x="43" y="39"/>
                    <a:pt x="42" y="37"/>
                  </a:cubicBezTo>
                  <a:cubicBezTo>
                    <a:pt x="41" y="34"/>
                    <a:pt x="36" y="31"/>
                    <a:pt x="35" y="28"/>
                  </a:cubicBezTo>
                  <a:cubicBezTo>
                    <a:pt x="34" y="26"/>
                    <a:pt x="40" y="27"/>
                    <a:pt x="40" y="25"/>
                  </a:cubicBezTo>
                  <a:cubicBezTo>
                    <a:pt x="40" y="22"/>
                    <a:pt x="34" y="22"/>
                    <a:pt x="34" y="21"/>
                  </a:cubicBezTo>
                  <a:cubicBezTo>
                    <a:pt x="34" y="20"/>
                    <a:pt x="31" y="19"/>
                    <a:pt x="29" y="19"/>
                  </a:cubicBezTo>
                  <a:cubicBezTo>
                    <a:pt x="27" y="19"/>
                    <a:pt x="27" y="18"/>
                    <a:pt x="27" y="15"/>
                  </a:cubicBezTo>
                  <a:cubicBezTo>
                    <a:pt x="27" y="11"/>
                    <a:pt x="26" y="10"/>
                    <a:pt x="22" y="8"/>
                  </a:cubicBezTo>
                  <a:cubicBezTo>
                    <a:pt x="19" y="6"/>
                    <a:pt x="16" y="6"/>
                    <a:pt x="13" y="5"/>
                  </a:cubicBezTo>
                  <a:cubicBezTo>
                    <a:pt x="11" y="5"/>
                    <a:pt x="6" y="2"/>
                    <a:pt x="3" y="0"/>
                  </a:cubicBezTo>
                  <a:cubicBezTo>
                    <a:pt x="0" y="42"/>
                    <a:pt x="0" y="42"/>
                    <a:pt x="0" y="42"/>
                  </a:cubicBezTo>
                  <a:cubicBezTo>
                    <a:pt x="3" y="42"/>
                    <a:pt x="6" y="42"/>
                    <a:pt x="7" y="42"/>
                  </a:cubicBezTo>
                  <a:cubicBezTo>
                    <a:pt x="9" y="42"/>
                    <a:pt x="10" y="42"/>
                    <a:pt x="13" y="42"/>
                  </a:cubicBezTo>
                  <a:cubicBezTo>
                    <a:pt x="16" y="42"/>
                    <a:pt x="14" y="39"/>
                    <a:pt x="14" y="39"/>
                  </a:cubicBezTo>
                  <a:cubicBezTo>
                    <a:pt x="7" y="37"/>
                    <a:pt x="7" y="37"/>
                    <a:pt x="7" y="37"/>
                  </a:cubicBezTo>
                  <a:cubicBezTo>
                    <a:pt x="7" y="37"/>
                    <a:pt x="9" y="36"/>
                    <a:pt x="12" y="36"/>
                  </a:cubicBezTo>
                  <a:cubicBezTo>
                    <a:pt x="16" y="36"/>
                    <a:pt x="15" y="35"/>
                    <a:pt x="17" y="34"/>
                  </a:cubicBezTo>
                  <a:cubicBezTo>
                    <a:pt x="19" y="32"/>
                    <a:pt x="19" y="33"/>
                    <a:pt x="23" y="33"/>
                  </a:cubicBezTo>
                  <a:cubicBezTo>
                    <a:pt x="28" y="33"/>
                    <a:pt x="26" y="34"/>
                    <a:pt x="29" y="36"/>
                  </a:cubicBezTo>
                  <a:cubicBezTo>
                    <a:pt x="32" y="38"/>
                    <a:pt x="31" y="39"/>
                    <a:pt x="31" y="39"/>
                  </a:cubicBezTo>
                  <a:cubicBezTo>
                    <a:pt x="31" y="39"/>
                    <a:pt x="34" y="46"/>
                    <a:pt x="39" y="48"/>
                  </a:cubicBezTo>
                  <a:cubicBezTo>
                    <a:pt x="43" y="50"/>
                    <a:pt x="45" y="50"/>
                    <a:pt x="52" y="52"/>
                  </a:cubicBezTo>
                  <a:cubicBezTo>
                    <a:pt x="59" y="53"/>
                    <a:pt x="52" y="48"/>
                    <a:pt x="51" y="4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4" name="Freeform 17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5" name="Freeform 17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6" name="Freeform 173"/>
            <p:cNvSpPr>
              <a:spLocks/>
            </p:cNvSpPr>
            <p:nvPr/>
          </p:nvSpPr>
          <p:spPr bwMode="auto">
            <a:xfrm>
              <a:off x="7429153" y="2178199"/>
              <a:ext cx="260350" cy="354013"/>
            </a:xfrm>
            <a:custGeom>
              <a:avLst/>
              <a:gdLst>
                <a:gd name="T0" fmla="*/ 54 w 57"/>
                <a:gd name="T1" fmla="*/ 15 h 78"/>
                <a:gd name="T2" fmla="*/ 55 w 57"/>
                <a:gd name="T3" fmla="*/ 13 h 78"/>
                <a:gd name="T4" fmla="*/ 55 w 57"/>
                <a:gd name="T5" fmla="*/ 11 h 78"/>
                <a:gd name="T6" fmla="*/ 53 w 57"/>
                <a:gd name="T7" fmla="*/ 9 h 78"/>
                <a:gd name="T8" fmla="*/ 53 w 57"/>
                <a:gd name="T9" fmla="*/ 6 h 78"/>
                <a:gd name="T10" fmla="*/ 51 w 57"/>
                <a:gd name="T11" fmla="*/ 4 h 78"/>
                <a:gd name="T12" fmla="*/ 48 w 57"/>
                <a:gd name="T13" fmla="*/ 3 h 78"/>
                <a:gd name="T14" fmla="*/ 46 w 57"/>
                <a:gd name="T15" fmla="*/ 2 h 78"/>
                <a:gd name="T16" fmla="*/ 43 w 57"/>
                <a:gd name="T17" fmla="*/ 0 h 78"/>
                <a:gd name="T18" fmla="*/ 42 w 57"/>
                <a:gd name="T19" fmla="*/ 0 h 78"/>
                <a:gd name="T20" fmla="*/ 42 w 57"/>
                <a:gd name="T21" fmla="*/ 0 h 78"/>
                <a:gd name="T22" fmla="*/ 42 w 57"/>
                <a:gd name="T23" fmla="*/ 0 h 78"/>
                <a:gd name="T24" fmla="*/ 39 w 57"/>
                <a:gd name="T25" fmla="*/ 0 h 78"/>
                <a:gd name="T26" fmla="*/ 38 w 57"/>
                <a:gd name="T27" fmla="*/ 2 h 78"/>
                <a:gd name="T28" fmla="*/ 37 w 57"/>
                <a:gd name="T29" fmla="*/ 4 h 78"/>
                <a:gd name="T30" fmla="*/ 35 w 57"/>
                <a:gd name="T31" fmla="*/ 3 h 78"/>
                <a:gd name="T32" fmla="*/ 32 w 57"/>
                <a:gd name="T33" fmla="*/ 2 h 78"/>
                <a:gd name="T34" fmla="*/ 30 w 57"/>
                <a:gd name="T35" fmla="*/ 4 h 78"/>
                <a:gd name="T36" fmla="*/ 25 w 57"/>
                <a:gd name="T37" fmla="*/ 6 h 78"/>
                <a:gd name="T38" fmla="*/ 24 w 57"/>
                <a:gd name="T39" fmla="*/ 8 h 78"/>
                <a:gd name="T40" fmla="*/ 22 w 57"/>
                <a:gd name="T41" fmla="*/ 11 h 78"/>
                <a:gd name="T42" fmla="*/ 20 w 57"/>
                <a:gd name="T43" fmla="*/ 14 h 78"/>
                <a:gd name="T44" fmla="*/ 16 w 57"/>
                <a:gd name="T45" fmla="*/ 16 h 78"/>
                <a:gd name="T46" fmla="*/ 16 w 57"/>
                <a:gd name="T47" fmla="*/ 20 h 78"/>
                <a:gd name="T48" fmla="*/ 14 w 57"/>
                <a:gd name="T49" fmla="*/ 22 h 78"/>
                <a:gd name="T50" fmla="*/ 14 w 57"/>
                <a:gd name="T51" fmla="*/ 24 h 78"/>
                <a:gd name="T52" fmla="*/ 15 w 57"/>
                <a:gd name="T53" fmla="*/ 24 h 78"/>
                <a:gd name="T54" fmla="*/ 16 w 57"/>
                <a:gd name="T55" fmla="*/ 26 h 78"/>
                <a:gd name="T56" fmla="*/ 13 w 57"/>
                <a:gd name="T57" fmla="*/ 27 h 78"/>
                <a:gd name="T58" fmla="*/ 8 w 57"/>
                <a:gd name="T59" fmla="*/ 28 h 78"/>
                <a:gd name="T60" fmla="*/ 7 w 57"/>
                <a:gd name="T61" fmla="*/ 31 h 78"/>
                <a:gd name="T62" fmla="*/ 6 w 57"/>
                <a:gd name="T63" fmla="*/ 36 h 78"/>
                <a:gd name="T64" fmla="*/ 7 w 57"/>
                <a:gd name="T65" fmla="*/ 40 h 78"/>
                <a:gd name="T66" fmla="*/ 9 w 57"/>
                <a:gd name="T67" fmla="*/ 42 h 78"/>
                <a:gd name="T68" fmla="*/ 9 w 57"/>
                <a:gd name="T69" fmla="*/ 44 h 78"/>
                <a:gd name="T70" fmla="*/ 7 w 57"/>
                <a:gd name="T71" fmla="*/ 44 h 78"/>
                <a:gd name="T72" fmla="*/ 9 w 57"/>
                <a:gd name="T73" fmla="*/ 47 h 78"/>
                <a:gd name="T74" fmla="*/ 8 w 57"/>
                <a:gd name="T75" fmla="*/ 50 h 78"/>
                <a:gd name="T76" fmla="*/ 6 w 57"/>
                <a:gd name="T77" fmla="*/ 51 h 78"/>
                <a:gd name="T78" fmla="*/ 5 w 57"/>
                <a:gd name="T79" fmla="*/ 53 h 78"/>
                <a:gd name="T80" fmla="*/ 4 w 57"/>
                <a:gd name="T81" fmla="*/ 56 h 78"/>
                <a:gd name="T82" fmla="*/ 5 w 57"/>
                <a:gd name="T83" fmla="*/ 56 h 78"/>
                <a:gd name="T84" fmla="*/ 4 w 57"/>
                <a:gd name="T85" fmla="*/ 60 h 78"/>
                <a:gd name="T86" fmla="*/ 9 w 57"/>
                <a:gd name="T87" fmla="*/ 67 h 78"/>
                <a:gd name="T88" fmla="*/ 9 w 57"/>
                <a:gd name="T89" fmla="*/ 74 h 78"/>
                <a:gd name="T90" fmla="*/ 13 w 57"/>
                <a:gd name="T91" fmla="*/ 78 h 78"/>
                <a:gd name="T92" fmla="*/ 17 w 57"/>
                <a:gd name="T93" fmla="*/ 75 h 78"/>
                <a:gd name="T94" fmla="*/ 23 w 57"/>
                <a:gd name="T95" fmla="*/ 74 h 78"/>
                <a:gd name="T96" fmla="*/ 27 w 57"/>
                <a:gd name="T97" fmla="*/ 69 h 78"/>
                <a:gd name="T98" fmla="*/ 28 w 57"/>
                <a:gd name="T99" fmla="*/ 59 h 78"/>
                <a:gd name="T100" fmla="*/ 37 w 57"/>
                <a:gd name="T101" fmla="*/ 52 h 78"/>
                <a:gd name="T102" fmla="*/ 29 w 57"/>
                <a:gd name="T103" fmla="*/ 42 h 78"/>
                <a:gd name="T104" fmla="*/ 39 w 57"/>
                <a:gd name="T105" fmla="*/ 30 h 78"/>
                <a:gd name="T106" fmla="*/ 46 w 57"/>
                <a:gd name="T107" fmla="*/ 25 h 78"/>
                <a:gd name="T108" fmla="*/ 45 w 57"/>
                <a:gd name="T109" fmla="*/ 22 h 78"/>
                <a:gd name="T110" fmla="*/ 49 w 57"/>
                <a:gd name="T111" fmla="*/ 19 h 78"/>
                <a:gd name="T112" fmla="*/ 56 w 57"/>
                <a:gd name="T113" fmla="*/ 18 h 78"/>
                <a:gd name="T114" fmla="*/ 57 w 57"/>
                <a:gd name="T115" fmla="*/ 18 h 78"/>
                <a:gd name="T116" fmla="*/ 57 w 57"/>
                <a:gd name="T117" fmla="*/ 17 h 78"/>
                <a:gd name="T118" fmla="*/ 54 w 57"/>
                <a:gd name="T119"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78">
                  <a:moveTo>
                    <a:pt x="54" y="15"/>
                  </a:moveTo>
                  <a:cubicBezTo>
                    <a:pt x="55" y="13"/>
                    <a:pt x="55" y="13"/>
                    <a:pt x="55" y="13"/>
                  </a:cubicBezTo>
                  <a:cubicBezTo>
                    <a:pt x="55" y="11"/>
                    <a:pt x="55" y="11"/>
                    <a:pt x="55" y="11"/>
                  </a:cubicBezTo>
                  <a:cubicBezTo>
                    <a:pt x="53" y="9"/>
                    <a:pt x="53" y="9"/>
                    <a:pt x="53" y="9"/>
                  </a:cubicBezTo>
                  <a:cubicBezTo>
                    <a:pt x="53" y="6"/>
                    <a:pt x="53" y="6"/>
                    <a:pt x="53" y="6"/>
                  </a:cubicBezTo>
                  <a:cubicBezTo>
                    <a:pt x="51" y="4"/>
                    <a:pt x="51" y="4"/>
                    <a:pt x="51" y="4"/>
                  </a:cubicBezTo>
                  <a:cubicBezTo>
                    <a:pt x="48" y="3"/>
                    <a:pt x="48" y="3"/>
                    <a:pt x="48" y="3"/>
                  </a:cubicBezTo>
                  <a:cubicBezTo>
                    <a:pt x="46" y="2"/>
                    <a:pt x="46" y="2"/>
                    <a:pt x="46" y="2"/>
                  </a:cubicBezTo>
                  <a:cubicBezTo>
                    <a:pt x="43" y="0"/>
                    <a:pt x="43" y="0"/>
                    <a:pt x="43" y="0"/>
                  </a:cubicBezTo>
                  <a:cubicBezTo>
                    <a:pt x="42" y="0"/>
                    <a:pt x="42" y="0"/>
                    <a:pt x="42" y="0"/>
                  </a:cubicBezTo>
                  <a:cubicBezTo>
                    <a:pt x="42" y="0"/>
                    <a:pt x="42" y="0"/>
                    <a:pt x="42" y="0"/>
                  </a:cubicBezTo>
                  <a:cubicBezTo>
                    <a:pt x="42" y="0"/>
                    <a:pt x="42" y="0"/>
                    <a:pt x="42" y="0"/>
                  </a:cubicBezTo>
                  <a:cubicBezTo>
                    <a:pt x="39" y="0"/>
                    <a:pt x="39" y="0"/>
                    <a:pt x="39" y="0"/>
                  </a:cubicBezTo>
                  <a:cubicBezTo>
                    <a:pt x="38" y="2"/>
                    <a:pt x="38" y="2"/>
                    <a:pt x="38" y="2"/>
                  </a:cubicBezTo>
                  <a:cubicBezTo>
                    <a:pt x="37" y="4"/>
                    <a:pt x="37" y="4"/>
                    <a:pt x="37" y="4"/>
                  </a:cubicBezTo>
                  <a:cubicBezTo>
                    <a:pt x="35" y="3"/>
                    <a:pt x="35" y="3"/>
                    <a:pt x="35" y="3"/>
                  </a:cubicBezTo>
                  <a:cubicBezTo>
                    <a:pt x="32" y="2"/>
                    <a:pt x="32" y="2"/>
                    <a:pt x="32" y="2"/>
                  </a:cubicBezTo>
                  <a:cubicBezTo>
                    <a:pt x="30" y="4"/>
                    <a:pt x="30" y="4"/>
                    <a:pt x="30" y="4"/>
                  </a:cubicBezTo>
                  <a:cubicBezTo>
                    <a:pt x="25" y="6"/>
                    <a:pt x="25" y="6"/>
                    <a:pt x="25" y="6"/>
                  </a:cubicBezTo>
                  <a:cubicBezTo>
                    <a:pt x="24" y="8"/>
                    <a:pt x="24" y="8"/>
                    <a:pt x="24" y="8"/>
                  </a:cubicBezTo>
                  <a:cubicBezTo>
                    <a:pt x="22" y="11"/>
                    <a:pt x="22" y="11"/>
                    <a:pt x="22" y="11"/>
                  </a:cubicBezTo>
                  <a:cubicBezTo>
                    <a:pt x="20" y="14"/>
                    <a:pt x="20" y="14"/>
                    <a:pt x="20" y="14"/>
                  </a:cubicBezTo>
                  <a:cubicBezTo>
                    <a:pt x="16" y="16"/>
                    <a:pt x="16" y="16"/>
                    <a:pt x="16" y="16"/>
                  </a:cubicBezTo>
                  <a:cubicBezTo>
                    <a:pt x="16" y="20"/>
                    <a:pt x="16" y="20"/>
                    <a:pt x="16" y="20"/>
                  </a:cubicBezTo>
                  <a:cubicBezTo>
                    <a:pt x="14" y="22"/>
                    <a:pt x="14" y="22"/>
                    <a:pt x="14" y="22"/>
                  </a:cubicBezTo>
                  <a:cubicBezTo>
                    <a:pt x="14" y="24"/>
                    <a:pt x="14" y="24"/>
                    <a:pt x="14" y="24"/>
                  </a:cubicBezTo>
                  <a:cubicBezTo>
                    <a:pt x="15" y="24"/>
                    <a:pt x="15" y="24"/>
                    <a:pt x="15" y="24"/>
                  </a:cubicBezTo>
                  <a:cubicBezTo>
                    <a:pt x="16" y="26"/>
                    <a:pt x="16" y="26"/>
                    <a:pt x="16" y="26"/>
                  </a:cubicBezTo>
                  <a:cubicBezTo>
                    <a:pt x="13" y="27"/>
                    <a:pt x="13" y="27"/>
                    <a:pt x="13" y="27"/>
                  </a:cubicBezTo>
                  <a:cubicBezTo>
                    <a:pt x="8" y="28"/>
                    <a:pt x="8" y="28"/>
                    <a:pt x="8" y="28"/>
                  </a:cubicBezTo>
                  <a:cubicBezTo>
                    <a:pt x="7" y="31"/>
                    <a:pt x="7" y="31"/>
                    <a:pt x="7" y="31"/>
                  </a:cubicBezTo>
                  <a:cubicBezTo>
                    <a:pt x="6" y="36"/>
                    <a:pt x="6" y="36"/>
                    <a:pt x="6" y="36"/>
                  </a:cubicBezTo>
                  <a:cubicBezTo>
                    <a:pt x="7" y="40"/>
                    <a:pt x="7" y="40"/>
                    <a:pt x="7" y="40"/>
                  </a:cubicBezTo>
                  <a:cubicBezTo>
                    <a:pt x="9" y="42"/>
                    <a:pt x="9" y="42"/>
                    <a:pt x="9" y="42"/>
                  </a:cubicBezTo>
                  <a:cubicBezTo>
                    <a:pt x="9" y="44"/>
                    <a:pt x="9" y="44"/>
                    <a:pt x="9" y="44"/>
                  </a:cubicBezTo>
                  <a:cubicBezTo>
                    <a:pt x="7" y="44"/>
                    <a:pt x="7" y="44"/>
                    <a:pt x="7" y="44"/>
                  </a:cubicBezTo>
                  <a:cubicBezTo>
                    <a:pt x="9" y="47"/>
                    <a:pt x="9" y="47"/>
                    <a:pt x="9" y="47"/>
                  </a:cubicBezTo>
                  <a:cubicBezTo>
                    <a:pt x="8" y="50"/>
                    <a:pt x="8" y="50"/>
                    <a:pt x="8" y="50"/>
                  </a:cubicBezTo>
                  <a:cubicBezTo>
                    <a:pt x="6" y="51"/>
                    <a:pt x="6" y="51"/>
                    <a:pt x="6" y="51"/>
                  </a:cubicBezTo>
                  <a:cubicBezTo>
                    <a:pt x="5" y="53"/>
                    <a:pt x="5" y="53"/>
                    <a:pt x="5" y="53"/>
                  </a:cubicBezTo>
                  <a:cubicBezTo>
                    <a:pt x="4" y="56"/>
                    <a:pt x="4" y="56"/>
                    <a:pt x="4" y="56"/>
                  </a:cubicBezTo>
                  <a:cubicBezTo>
                    <a:pt x="4" y="56"/>
                    <a:pt x="4" y="56"/>
                    <a:pt x="5" y="56"/>
                  </a:cubicBezTo>
                  <a:cubicBezTo>
                    <a:pt x="8" y="56"/>
                    <a:pt x="0" y="58"/>
                    <a:pt x="4" y="60"/>
                  </a:cubicBezTo>
                  <a:cubicBezTo>
                    <a:pt x="8" y="62"/>
                    <a:pt x="7" y="62"/>
                    <a:pt x="9" y="67"/>
                  </a:cubicBezTo>
                  <a:cubicBezTo>
                    <a:pt x="11" y="72"/>
                    <a:pt x="9" y="73"/>
                    <a:pt x="9" y="74"/>
                  </a:cubicBezTo>
                  <a:cubicBezTo>
                    <a:pt x="9" y="75"/>
                    <a:pt x="11" y="78"/>
                    <a:pt x="13" y="78"/>
                  </a:cubicBezTo>
                  <a:cubicBezTo>
                    <a:pt x="15" y="78"/>
                    <a:pt x="16" y="77"/>
                    <a:pt x="17" y="75"/>
                  </a:cubicBezTo>
                  <a:cubicBezTo>
                    <a:pt x="17" y="74"/>
                    <a:pt x="20" y="74"/>
                    <a:pt x="23" y="74"/>
                  </a:cubicBezTo>
                  <a:cubicBezTo>
                    <a:pt x="25" y="74"/>
                    <a:pt x="28" y="73"/>
                    <a:pt x="27" y="69"/>
                  </a:cubicBezTo>
                  <a:cubicBezTo>
                    <a:pt x="27" y="64"/>
                    <a:pt x="28" y="59"/>
                    <a:pt x="28" y="59"/>
                  </a:cubicBezTo>
                  <a:cubicBezTo>
                    <a:pt x="28" y="59"/>
                    <a:pt x="38" y="56"/>
                    <a:pt x="37" y="52"/>
                  </a:cubicBezTo>
                  <a:cubicBezTo>
                    <a:pt x="36" y="48"/>
                    <a:pt x="30" y="49"/>
                    <a:pt x="29" y="42"/>
                  </a:cubicBezTo>
                  <a:cubicBezTo>
                    <a:pt x="27" y="34"/>
                    <a:pt x="35" y="33"/>
                    <a:pt x="39" y="30"/>
                  </a:cubicBezTo>
                  <a:cubicBezTo>
                    <a:pt x="44" y="27"/>
                    <a:pt x="46" y="25"/>
                    <a:pt x="46" y="25"/>
                  </a:cubicBezTo>
                  <a:cubicBezTo>
                    <a:pt x="46" y="25"/>
                    <a:pt x="42" y="24"/>
                    <a:pt x="45" y="22"/>
                  </a:cubicBezTo>
                  <a:cubicBezTo>
                    <a:pt x="47" y="21"/>
                    <a:pt x="47" y="19"/>
                    <a:pt x="49" y="19"/>
                  </a:cubicBezTo>
                  <a:cubicBezTo>
                    <a:pt x="51" y="19"/>
                    <a:pt x="55" y="18"/>
                    <a:pt x="56" y="18"/>
                  </a:cubicBezTo>
                  <a:cubicBezTo>
                    <a:pt x="56" y="18"/>
                    <a:pt x="57" y="18"/>
                    <a:pt x="57" y="18"/>
                  </a:cubicBezTo>
                  <a:cubicBezTo>
                    <a:pt x="57" y="17"/>
                    <a:pt x="57" y="17"/>
                    <a:pt x="57" y="17"/>
                  </a:cubicBezTo>
                  <a:lnTo>
                    <a:pt x="54" y="1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7" name="Freeform 174"/>
            <p:cNvSpPr>
              <a:spLocks/>
            </p:cNvSpPr>
            <p:nvPr/>
          </p:nvSpPr>
          <p:spPr bwMode="auto">
            <a:xfrm>
              <a:off x="7621241" y="2154387"/>
              <a:ext cx="222250" cy="255588"/>
            </a:xfrm>
            <a:custGeom>
              <a:avLst/>
              <a:gdLst>
                <a:gd name="T0" fmla="*/ 42 w 49"/>
                <a:gd name="T1" fmla="*/ 46 h 56"/>
                <a:gd name="T2" fmla="*/ 47 w 49"/>
                <a:gd name="T3" fmla="*/ 40 h 56"/>
                <a:gd name="T4" fmla="*/ 47 w 49"/>
                <a:gd name="T5" fmla="*/ 36 h 56"/>
                <a:gd name="T6" fmla="*/ 42 w 49"/>
                <a:gd name="T7" fmla="*/ 33 h 56"/>
                <a:gd name="T8" fmla="*/ 41 w 49"/>
                <a:gd name="T9" fmla="*/ 30 h 56"/>
                <a:gd name="T10" fmla="*/ 39 w 49"/>
                <a:gd name="T11" fmla="*/ 27 h 56"/>
                <a:gd name="T12" fmla="*/ 40 w 49"/>
                <a:gd name="T13" fmla="*/ 22 h 56"/>
                <a:gd name="T14" fmla="*/ 38 w 49"/>
                <a:gd name="T15" fmla="*/ 20 h 56"/>
                <a:gd name="T16" fmla="*/ 35 w 49"/>
                <a:gd name="T17" fmla="*/ 16 h 56"/>
                <a:gd name="T18" fmla="*/ 37 w 49"/>
                <a:gd name="T19" fmla="*/ 13 h 56"/>
                <a:gd name="T20" fmla="*/ 33 w 49"/>
                <a:gd name="T21" fmla="*/ 10 h 56"/>
                <a:gd name="T22" fmla="*/ 32 w 49"/>
                <a:gd name="T23" fmla="*/ 5 h 56"/>
                <a:gd name="T24" fmla="*/ 33 w 49"/>
                <a:gd name="T25" fmla="*/ 2 h 56"/>
                <a:gd name="T26" fmla="*/ 28 w 49"/>
                <a:gd name="T27" fmla="*/ 0 h 56"/>
                <a:gd name="T28" fmla="*/ 25 w 49"/>
                <a:gd name="T29" fmla="*/ 0 h 56"/>
                <a:gd name="T30" fmla="*/ 21 w 49"/>
                <a:gd name="T31" fmla="*/ 2 h 56"/>
                <a:gd name="T32" fmla="*/ 18 w 49"/>
                <a:gd name="T33" fmla="*/ 6 h 56"/>
                <a:gd name="T34" fmla="*/ 10 w 49"/>
                <a:gd name="T35" fmla="*/ 7 h 56"/>
                <a:gd name="T36" fmla="*/ 6 w 49"/>
                <a:gd name="T37" fmla="*/ 6 h 56"/>
                <a:gd name="T38" fmla="*/ 3 w 49"/>
                <a:gd name="T39" fmla="*/ 4 h 56"/>
                <a:gd name="T40" fmla="*/ 1 w 49"/>
                <a:gd name="T41" fmla="*/ 5 h 56"/>
                <a:gd name="T42" fmla="*/ 6 w 49"/>
                <a:gd name="T43" fmla="*/ 8 h 56"/>
                <a:gd name="T44" fmla="*/ 11 w 49"/>
                <a:gd name="T45" fmla="*/ 11 h 56"/>
                <a:gd name="T46" fmla="*/ 13 w 49"/>
                <a:gd name="T47" fmla="*/ 16 h 56"/>
                <a:gd name="T48" fmla="*/ 12 w 49"/>
                <a:gd name="T49" fmla="*/ 20 h 56"/>
                <a:gd name="T50" fmla="*/ 15 w 49"/>
                <a:gd name="T51" fmla="*/ 23 h 56"/>
                <a:gd name="T52" fmla="*/ 19 w 49"/>
                <a:gd name="T53" fmla="*/ 28 h 56"/>
                <a:gd name="T54" fmla="*/ 4 w 49"/>
                <a:gd name="T55" fmla="*/ 42 h 56"/>
                <a:gd name="T56" fmla="*/ 9 w 49"/>
                <a:gd name="T57" fmla="*/ 53 h 56"/>
                <a:gd name="T58" fmla="*/ 21 w 49"/>
                <a:gd name="T59" fmla="*/ 56 h 56"/>
                <a:gd name="T60" fmla="*/ 30 w 49"/>
                <a:gd name="T61" fmla="*/ 55 h 56"/>
                <a:gd name="T62" fmla="*/ 35 w 49"/>
                <a:gd name="T63" fmla="*/ 53 h 56"/>
                <a:gd name="T64" fmla="*/ 39 w 49"/>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6">
                  <a:moveTo>
                    <a:pt x="39" y="49"/>
                  </a:moveTo>
                  <a:cubicBezTo>
                    <a:pt x="42" y="46"/>
                    <a:pt x="42" y="46"/>
                    <a:pt x="42" y="46"/>
                  </a:cubicBezTo>
                  <a:cubicBezTo>
                    <a:pt x="42" y="46"/>
                    <a:pt x="44" y="44"/>
                    <a:pt x="44" y="43"/>
                  </a:cubicBezTo>
                  <a:cubicBezTo>
                    <a:pt x="45" y="43"/>
                    <a:pt x="47" y="40"/>
                    <a:pt x="47" y="40"/>
                  </a:cubicBezTo>
                  <a:cubicBezTo>
                    <a:pt x="49" y="38"/>
                    <a:pt x="49" y="38"/>
                    <a:pt x="49" y="38"/>
                  </a:cubicBezTo>
                  <a:cubicBezTo>
                    <a:pt x="47" y="36"/>
                    <a:pt x="47" y="36"/>
                    <a:pt x="47" y="36"/>
                  </a:cubicBezTo>
                  <a:cubicBezTo>
                    <a:pt x="44" y="35"/>
                    <a:pt x="44" y="35"/>
                    <a:pt x="44" y="35"/>
                  </a:cubicBezTo>
                  <a:cubicBezTo>
                    <a:pt x="42" y="33"/>
                    <a:pt x="42" y="33"/>
                    <a:pt x="42" y="33"/>
                  </a:cubicBezTo>
                  <a:cubicBezTo>
                    <a:pt x="43" y="31"/>
                    <a:pt x="43" y="31"/>
                    <a:pt x="43" y="31"/>
                  </a:cubicBezTo>
                  <a:cubicBezTo>
                    <a:pt x="41" y="30"/>
                    <a:pt x="41" y="30"/>
                    <a:pt x="41" y="30"/>
                  </a:cubicBezTo>
                  <a:cubicBezTo>
                    <a:pt x="40" y="28"/>
                    <a:pt x="40" y="28"/>
                    <a:pt x="40" y="28"/>
                  </a:cubicBezTo>
                  <a:cubicBezTo>
                    <a:pt x="39" y="27"/>
                    <a:pt x="39" y="27"/>
                    <a:pt x="39" y="27"/>
                  </a:cubicBezTo>
                  <a:cubicBezTo>
                    <a:pt x="39" y="23"/>
                    <a:pt x="39" y="23"/>
                    <a:pt x="39" y="23"/>
                  </a:cubicBezTo>
                  <a:cubicBezTo>
                    <a:pt x="40" y="22"/>
                    <a:pt x="40" y="22"/>
                    <a:pt x="40" y="22"/>
                  </a:cubicBezTo>
                  <a:cubicBezTo>
                    <a:pt x="39" y="21"/>
                    <a:pt x="39" y="21"/>
                    <a:pt x="39" y="21"/>
                  </a:cubicBezTo>
                  <a:cubicBezTo>
                    <a:pt x="38" y="20"/>
                    <a:pt x="38" y="20"/>
                    <a:pt x="38" y="20"/>
                  </a:cubicBezTo>
                  <a:cubicBezTo>
                    <a:pt x="36" y="18"/>
                    <a:pt x="36" y="18"/>
                    <a:pt x="36" y="18"/>
                  </a:cubicBezTo>
                  <a:cubicBezTo>
                    <a:pt x="35" y="16"/>
                    <a:pt x="35" y="16"/>
                    <a:pt x="35" y="16"/>
                  </a:cubicBezTo>
                  <a:cubicBezTo>
                    <a:pt x="36" y="14"/>
                    <a:pt x="36" y="14"/>
                    <a:pt x="36" y="14"/>
                  </a:cubicBezTo>
                  <a:cubicBezTo>
                    <a:pt x="37" y="13"/>
                    <a:pt x="37" y="13"/>
                    <a:pt x="37" y="13"/>
                  </a:cubicBezTo>
                  <a:cubicBezTo>
                    <a:pt x="37" y="11"/>
                    <a:pt x="37" y="11"/>
                    <a:pt x="37" y="11"/>
                  </a:cubicBezTo>
                  <a:cubicBezTo>
                    <a:pt x="33" y="10"/>
                    <a:pt x="33" y="10"/>
                    <a:pt x="33" y="10"/>
                  </a:cubicBezTo>
                  <a:cubicBezTo>
                    <a:pt x="31" y="8"/>
                    <a:pt x="31" y="8"/>
                    <a:pt x="31" y="8"/>
                  </a:cubicBezTo>
                  <a:cubicBezTo>
                    <a:pt x="32" y="5"/>
                    <a:pt x="32" y="5"/>
                    <a:pt x="32" y="5"/>
                  </a:cubicBezTo>
                  <a:cubicBezTo>
                    <a:pt x="33" y="4"/>
                    <a:pt x="33" y="4"/>
                    <a:pt x="33" y="4"/>
                  </a:cubicBezTo>
                  <a:cubicBezTo>
                    <a:pt x="33" y="2"/>
                    <a:pt x="33" y="2"/>
                    <a:pt x="33" y="2"/>
                  </a:cubicBezTo>
                  <a:cubicBezTo>
                    <a:pt x="30" y="0"/>
                    <a:pt x="30" y="0"/>
                    <a:pt x="30" y="0"/>
                  </a:cubicBezTo>
                  <a:cubicBezTo>
                    <a:pt x="28" y="0"/>
                    <a:pt x="28" y="0"/>
                    <a:pt x="28" y="0"/>
                  </a:cubicBezTo>
                  <a:cubicBezTo>
                    <a:pt x="26" y="0"/>
                    <a:pt x="26" y="0"/>
                    <a:pt x="26" y="0"/>
                  </a:cubicBezTo>
                  <a:cubicBezTo>
                    <a:pt x="25" y="0"/>
                    <a:pt x="25" y="0"/>
                    <a:pt x="25" y="0"/>
                  </a:cubicBezTo>
                  <a:cubicBezTo>
                    <a:pt x="22" y="0"/>
                    <a:pt x="22" y="0"/>
                    <a:pt x="22" y="0"/>
                  </a:cubicBezTo>
                  <a:cubicBezTo>
                    <a:pt x="22" y="0"/>
                    <a:pt x="21" y="1"/>
                    <a:pt x="21" y="2"/>
                  </a:cubicBezTo>
                  <a:cubicBezTo>
                    <a:pt x="20" y="2"/>
                    <a:pt x="19" y="3"/>
                    <a:pt x="19" y="3"/>
                  </a:cubicBezTo>
                  <a:cubicBezTo>
                    <a:pt x="19" y="3"/>
                    <a:pt x="18" y="6"/>
                    <a:pt x="18" y="6"/>
                  </a:cubicBezTo>
                  <a:cubicBezTo>
                    <a:pt x="16" y="7"/>
                    <a:pt x="16" y="7"/>
                    <a:pt x="16" y="7"/>
                  </a:cubicBezTo>
                  <a:cubicBezTo>
                    <a:pt x="16" y="7"/>
                    <a:pt x="10" y="7"/>
                    <a:pt x="10" y="7"/>
                  </a:cubicBezTo>
                  <a:cubicBezTo>
                    <a:pt x="10" y="7"/>
                    <a:pt x="8" y="6"/>
                    <a:pt x="8" y="6"/>
                  </a:cubicBezTo>
                  <a:cubicBezTo>
                    <a:pt x="8" y="6"/>
                    <a:pt x="6" y="6"/>
                    <a:pt x="6" y="6"/>
                  </a:cubicBezTo>
                  <a:cubicBezTo>
                    <a:pt x="6" y="6"/>
                    <a:pt x="5" y="5"/>
                    <a:pt x="5" y="5"/>
                  </a:cubicBezTo>
                  <a:cubicBezTo>
                    <a:pt x="3" y="4"/>
                    <a:pt x="3" y="4"/>
                    <a:pt x="3" y="4"/>
                  </a:cubicBezTo>
                  <a:cubicBezTo>
                    <a:pt x="0" y="5"/>
                    <a:pt x="0" y="5"/>
                    <a:pt x="0" y="5"/>
                  </a:cubicBezTo>
                  <a:cubicBezTo>
                    <a:pt x="1" y="5"/>
                    <a:pt x="1" y="5"/>
                    <a:pt x="1" y="5"/>
                  </a:cubicBezTo>
                  <a:cubicBezTo>
                    <a:pt x="4" y="7"/>
                    <a:pt x="4" y="7"/>
                    <a:pt x="4" y="7"/>
                  </a:cubicBezTo>
                  <a:cubicBezTo>
                    <a:pt x="6" y="8"/>
                    <a:pt x="6" y="8"/>
                    <a:pt x="6" y="8"/>
                  </a:cubicBezTo>
                  <a:cubicBezTo>
                    <a:pt x="9" y="9"/>
                    <a:pt x="9" y="9"/>
                    <a:pt x="9" y="9"/>
                  </a:cubicBezTo>
                  <a:cubicBezTo>
                    <a:pt x="11" y="11"/>
                    <a:pt x="11" y="11"/>
                    <a:pt x="11" y="11"/>
                  </a:cubicBezTo>
                  <a:cubicBezTo>
                    <a:pt x="11" y="14"/>
                    <a:pt x="11" y="14"/>
                    <a:pt x="11" y="14"/>
                  </a:cubicBezTo>
                  <a:cubicBezTo>
                    <a:pt x="13" y="16"/>
                    <a:pt x="13" y="16"/>
                    <a:pt x="13" y="16"/>
                  </a:cubicBezTo>
                  <a:cubicBezTo>
                    <a:pt x="13" y="18"/>
                    <a:pt x="13" y="18"/>
                    <a:pt x="13" y="18"/>
                  </a:cubicBezTo>
                  <a:cubicBezTo>
                    <a:pt x="12" y="20"/>
                    <a:pt x="12" y="20"/>
                    <a:pt x="12" y="20"/>
                  </a:cubicBezTo>
                  <a:cubicBezTo>
                    <a:pt x="15" y="22"/>
                    <a:pt x="15" y="22"/>
                    <a:pt x="15" y="22"/>
                  </a:cubicBezTo>
                  <a:cubicBezTo>
                    <a:pt x="15" y="23"/>
                    <a:pt x="15" y="23"/>
                    <a:pt x="15" y="23"/>
                  </a:cubicBezTo>
                  <a:cubicBezTo>
                    <a:pt x="18" y="23"/>
                    <a:pt x="22" y="24"/>
                    <a:pt x="21" y="25"/>
                  </a:cubicBezTo>
                  <a:cubicBezTo>
                    <a:pt x="19" y="27"/>
                    <a:pt x="20" y="28"/>
                    <a:pt x="19" y="28"/>
                  </a:cubicBezTo>
                  <a:cubicBezTo>
                    <a:pt x="18" y="28"/>
                    <a:pt x="9" y="35"/>
                    <a:pt x="9" y="35"/>
                  </a:cubicBezTo>
                  <a:cubicBezTo>
                    <a:pt x="9" y="35"/>
                    <a:pt x="3" y="38"/>
                    <a:pt x="4" y="42"/>
                  </a:cubicBezTo>
                  <a:cubicBezTo>
                    <a:pt x="6" y="46"/>
                    <a:pt x="7" y="52"/>
                    <a:pt x="7" y="52"/>
                  </a:cubicBezTo>
                  <a:cubicBezTo>
                    <a:pt x="7" y="52"/>
                    <a:pt x="7" y="53"/>
                    <a:pt x="9" y="53"/>
                  </a:cubicBezTo>
                  <a:cubicBezTo>
                    <a:pt x="11" y="54"/>
                    <a:pt x="13" y="56"/>
                    <a:pt x="14" y="56"/>
                  </a:cubicBezTo>
                  <a:cubicBezTo>
                    <a:pt x="16" y="56"/>
                    <a:pt x="20" y="56"/>
                    <a:pt x="21" y="56"/>
                  </a:cubicBezTo>
                  <a:cubicBezTo>
                    <a:pt x="22" y="56"/>
                    <a:pt x="26" y="55"/>
                    <a:pt x="27" y="55"/>
                  </a:cubicBezTo>
                  <a:cubicBezTo>
                    <a:pt x="28" y="55"/>
                    <a:pt x="29" y="56"/>
                    <a:pt x="30" y="55"/>
                  </a:cubicBezTo>
                  <a:cubicBezTo>
                    <a:pt x="32" y="55"/>
                    <a:pt x="33" y="53"/>
                    <a:pt x="33" y="53"/>
                  </a:cubicBezTo>
                  <a:cubicBezTo>
                    <a:pt x="35" y="53"/>
                    <a:pt x="35" y="53"/>
                    <a:pt x="35" y="53"/>
                  </a:cubicBezTo>
                  <a:cubicBezTo>
                    <a:pt x="36" y="51"/>
                    <a:pt x="36" y="51"/>
                    <a:pt x="36" y="51"/>
                  </a:cubicBezTo>
                  <a:lnTo>
                    <a:pt x="39" y="4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8" name="Freeform 175"/>
            <p:cNvSpPr>
              <a:spLocks/>
            </p:cNvSpPr>
            <p:nvPr/>
          </p:nvSpPr>
          <p:spPr bwMode="auto">
            <a:xfrm>
              <a:off x="7770466" y="2856062"/>
              <a:ext cx="587375" cy="219075"/>
            </a:xfrm>
            <a:custGeom>
              <a:avLst/>
              <a:gdLst>
                <a:gd name="T0" fmla="*/ 112 w 129"/>
                <a:gd name="T1" fmla="*/ 13 h 48"/>
                <a:gd name="T2" fmla="*/ 103 w 129"/>
                <a:gd name="T3" fmla="*/ 9 h 48"/>
                <a:gd name="T4" fmla="*/ 92 w 129"/>
                <a:gd name="T5" fmla="*/ 6 h 48"/>
                <a:gd name="T6" fmla="*/ 82 w 129"/>
                <a:gd name="T7" fmla="*/ 2 h 48"/>
                <a:gd name="T8" fmla="*/ 74 w 129"/>
                <a:gd name="T9" fmla="*/ 1 h 48"/>
                <a:gd name="T10" fmla="*/ 80 w 129"/>
                <a:gd name="T11" fmla="*/ 5 h 48"/>
                <a:gd name="T12" fmla="*/ 83 w 129"/>
                <a:gd name="T13" fmla="*/ 11 h 48"/>
                <a:gd name="T14" fmla="*/ 75 w 129"/>
                <a:gd name="T15" fmla="*/ 17 h 48"/>
                <a:gd name="T16" fmla="*/ 61 w 129"/>
                <a:gd name="T17" fmla="*/ 15 h 48"/>
                <a:gd name="T18" fmla="*/ 41 w 129"/>
                <a:gd name="T19" fmla="*/ 10 h 48"/>
                <a:gd name="T20" fmla="*/ 24 w 129"/>
                <a:gd name="T21" fmla="*/ 15 h 48"/>
                <a:gd name="T22" fmla="*/ 12 w 129"/>
                <a:gd name="T23" fmla="*/ 10 h 48"/>
                <a:gd name="T24" fmla="*/ 8 w 129"/>
                <a:gd name="T25" fmla="*/ 11 h 48"/>
                <a:gd name="T26" fmla="*/ 5 w 129"/>
                <a:gd name="T27" fmla="*/ 17 h 48"/>
                <a:gd name="T28" fmla="*/ 1 w 129"/>
                <a:gd name="T29" fmla="*/ 18 h 48"/>
                <a:gd name="T30" fmla="*/ 7 w 129"/>
                <a:gd name="T31" fmla="*/ 21 h 48"/>
                <a:gd name="T32" fmla="*/ 6 w 129"/>
                <a:gd name="T33" fmla="*/ 25 h 48"/>
                <a:gd name="T34" fmla="*/ 11 w 129"/>
                <a:gd name="T35" fmla="*/ 39 h 48"/>
                <a:gd name="T36" fmla="*/ 18 w 129"/>
                <a:gd name="T37" fmla="*/ 46 h 48"/>
                <a:gd name="T38" fmla="*/ 28 w 129"/>
                <a:gd name="T39" fmla="*/ 47 h 48"/>
                <a:gd name="T40" fmla="*/ 37 w 129"/>
                <a:gd name="T41" fmla="*/ 45 h 48"/>
                <a:gd name="T42" fmla="*/ 49 w 129"/>
                <a:gd name="T43" fmla="*/ 44 h 48"/>
                <a:gd name="T44" fmla="*/ 59 w 129"/>
                <a:gd name="T45" fmla="*/ 45 h 48"/>
                <a:gd name="T46" fmla="*/ 62 w 129"/>
                <a:gd name="T47" fmla="*/ 44 h 48"/>
                <a:gd name="T48" fmla="*/ 66 w 129"/>
                <a:gd name="T49" fmla="*/ 45 h 48"/>
                <a:gd name="T50" fmla="*/ 68 w 129"/>
                <a:gd name="T51" fmla="*/ 43 h 48"/>
                <a:gd name="T52" fmla="*/ 71 w 129"/>
                <a:gd name="T53" fmla="*/ 44 h 48"/>
                <a:gd name="T54" fmla="*/ 78 w 129"/>
                <a:gd name="T55" fmla="*/ 44 h 48"/>
                <a:gd name="T56" fmla="*/ 81 w 129"/>
                <a:gd name="T57" fmla="*/ 42 h 48"/>
                <a:gd name="T58" fmla="*/ 88 w 129"/>
                <a:gd name="T59" fmla="*/ 41 h 48"/>
                <a:gd name="T60" fmla="*/ 92 w 129"/>
                <a:gd name="T61" fmla="*/ 40 h 48"/>
                <a:gd name="T62" fmla="*/ 92 w 129"/>
                <a:gd name="T63" fmla="*/ 40 h 48"/>
                <a:gd name="T64" fmla="*/ 92 w 129"/>
                <a:gd name="T65" fmla="*/ 39 h 48"/>
                <a:gd name="T66" fmla="*/ 96 w 129"/>
                <a:gd name="T67" fmla="*/ 40 h 48"/>
                <a:gd name="T68" fmla="*/ 102 w 129"/>
                <a:gd name="T69" fmla="*/ 41 h 48"/>
                <a:gd name="T70" fmla="*/ 103 w 129"/>
                <a:gd name="T71" fmla="*/ 41 h 48"/>
                <a:gd name="T72" fmla="*/ 103 w 129"/>
                <a:gd name="T73" fmla="*/ 40 h 48"/>
                <a:gd name="T74" fmla="*/ 101 w 129"/>
                <a:gd name="T75" fmla="*/ 35 h 48"/>
                <a:gd name="T76" fmla="*/ 99 w 129"/>
                <a:gd name="T77" fmla="*/ 31 h 48"/>
                <a:gd name="T78" fmla="*/ 98 w 129"/>
                <a:gd name="T79" fmla="*/ 26 h 48"/>
                <a:gd name="T80" fmla="*/ 103 w 129"/>
                <a:gd name="T81" fmla="*/ 26 h 48"/>
                <a:gd name="T82" fmla="*/ 108 w 129"/>
                <a:gd name="T83" fmla="*/ 31 h 48"/>
                <a:gd name="T84" fmla="*/ 114 w 129"/>
                <a:gd name="T85" fmla="*/ 27 h 48"/>
                <a:gd name="T86" fmla="*/ 117 w 129"/>
                <a:gd name="T87" fmla="*/ 24 h 48"/>
                <a:gd name="T88" fmla="*/ 120 w 129"/>
                <a:gd name="T89" fmla="*/ 30 h 48"/>
                <a:gd name="T90" fmla="*/ 124 w 129"/>
                <a:gd name="T91" fmla="*/ 32 h 48"/>
                <a:gd name="T92" fmla="*/ 125 w 129"/>
                <a:gd name="T93" fmla="*/ 27 h 48"/>
                <a:gd name="T94" fmla="*/ 125 w 129"/>
                <a:gd name="T95" fmla="*/ 21 h 48"/>
                <a:gd name="T96" fmla="*/ 129 w 129"/>
                <a:gd name="T97" fmla="*/ 19 h 48"/>
                <a:gd name="T98" fmla="*/ 123 w 129"/>
                <a:gd name="T99" fmla="*/ 15 h 48"/>
                <a:gd name="T100" fmla="*/ 119 w 129"/>
                <a:gd name="T10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
                  <a:moveTo>
                    <a:pt x="114" y="14"/>
                  </a:moveTo>
                  <a:cubicBezTo>
                    <a:pt x="113" y="14"/>
                    <a:pt x="113" y="15"/>
                    <a:pt x="112" y="13"/>
                  </a:cubicBezTo>
                  <a:cubicBezTo>
                    <a:pt x="111" y="11"/>
                    <a:pt x="108" y="10"/>
                    <a:pt x="107" y="10"/>
                  </a:cubicBezTo>
                  <a:cubicBezTo>
                    <a:pt x="106" y="10"/>
                    <a:pt x="103" y="10"/>
                    <a:pt x="103" y="9"/>
                  </a:cubicBezTo>
                  <a:cubicBezTo>
                    <a:pt x="102" y="7"/>
                    <a:pt x="99" y="7"/>
                    <a:pt x="98" y="7"/>
                  </a:cubicBezTo>
                  <a:cubicBezTo>
                    <a:pt x="96" y="7"/>
                    <a:pt x="94" y="8"/>
                    <a:pt x="92" y="6"/>
                  </a:cubicBezTo>
                  <a:cubicBezTo>
                    <a:pt x="91" y="4"/>
                    <a:pt x="90" y="3"/>
                    <a:pt x="88" y="3"/>
                  </a:cubicBezTo>
                  <a:cubicBezTo>
                    <a:pt x="87" y="3"/>
                    <a:pt x="84" y="3"/>
                    <a:pt x="82" y="2"/>
                  </a:cubicBezTo>
                  <a:cubicBezTo>
                    <a:pt x="81" y="1"/>
                    <a:pt x="78" y="0"/>
                    <a:pt x="78" y="0"/>
                  </a:cubicBezTo>
                  <a:cubicBezTo>
                    <a:pt x="77" y="0"/>
                    <a:pt x="76" y="1"/>
                    <a:pt x="74" y="1"/>
                  </a:cubicBezTo>
                  <a:cubicBezTo>
                    <a:pt x="74" y="1"/>
                    <a:pt x="74" y="3"/>
                    <a:pt x="75" y="3"/>
                  </a:cubicBezTo>
                  <a:cubicBezTo>
                    <a:pt x="77" y="3"/>
                    <a:pt x="80" y="5"/>
                    <a:pt x="80" y="5"/>
                  </a:cubicBezTo>
                  <a:cubicBezTo>
                    <a:pt x="80" y="5"/>
                    <a:pt x="82" y="7"/>
                    <a:pt x="82" y="7"/>
                  </a:cubicBezTo>
                  <a:cubicBezTo>
                    <a:pt x="82" y="7"/>
                    <a:pt x="83" y="10"/>
                    <a:pt x="83" y="11"/>
                  </a:cubicBezTo>
                  <a:cubicBezTo>
                    <a:pt x="83" y="11"/>
                    <a:pt x="80" y="15"/>
                    <a:pt x="80" y="15"/>
                  </a:cubicBezTo>
                  <a:cubicBezTo>
                    <a:pt x="80" y="16"/>
                    <a:pt x="76" y="17"/>
                    <a:pt x="75" y="17"/>
                  </a:cubicBezTo>
                  <a:cubicBezTo>
                    <a:pt x="74" y="17"/>
                    <a:pt x="68" y="17"/>
                    <a:pt x="67" y="17"/>
                  </a:cubicBezTo>
                  <a:cubicBezTo>
                    <a:pt x="66" y="17"/>
                    <a:pt x="62" y="15"/>
                    <a:pt x="61" y="15"/>
                  </a:cubicBezTo>
                  <a:cubicBezTo>
                    <a:pt x="60" y="15"/>
                    <a:pt x="58" y="13"/>
                    <a:pt x="54" y="12"/>
                  </a:cubicBezTo>
                  <a:cubicBezTo>
                    <a:pt x="50" y="10"/>
                    <a:pt x="43" y="9"/>
                    <a:pt x="41" y="10"/>
                  </a:cubicBezTo>
                  <a:cubicBezTo>
                    <a:pt x="39" y="11"/>
                    <a:pt x="34" y="13"/>
                    <a:pt x="31" y="15"/>
                  </a:cubicBezTo>
                  <a:cubicBezTo>
                    <a:pt x="29" y="16"/>
                    <a:pt x="26" y="15"/>
                    <a:pt x="24" y="15"/>
                  </a:cubicBezTo>
                  <a:cubicBezTo>
                    <a:pt x="22" y="16"/>
                    <a:pt x="19" y="15"/>
                    <a:pt x="18" y="14"/>
                  </a:cubicBezTo>
                  <a:cubicBezTo>
                    <a:pt x="17" y="14"/>
                    <a:pt x="14" y="11"/>
                    <a:pt x="12" y="10"/>
                  </a:cubicBezTo>
                  <a:cubicBezTo>
                    <a:pt x="13" y="11"/>
                    <a:pt x="11" y="10"/>
                    <a:pt x="10" y="9"/>
                  </a:cubicBezTo>
                  <a:cubicBezTo>
                    <a:pt x="9" y="9"/>
                    <a:pt x="8" y="10"/>
                    <a:pt x="8" y="11"/>
                  </a:cubicBezTo>
                  <a:cubicBezTo>
                    <a:pt x="7" y="12"/>
                    <a:pt x="7" y="13"/>
                    <a:pt x="6" y="15"/>
                  </a:cubicBezTo>
                  <a:cubicBezTo>
                    <a:pt x="6" y="16"/>
                    <a:pt x="6" y="16"/>
                    <a:pt x="5" y="17"/>
                  </a:cubicBezTo>
                  <a:cubicBezTo>
                    <a:pt x="4" y="18"/>
                    <a:pt x="1" y="18"/>
                    <a:pt x="0" y="18"/>
                  </a:cubicBezTo>
                  <a:cubicBezTo>
                    <a:pt x="0" y="18"/>
                    <a:pt x="1" y="18"/>
                    <a:pt x="1" y="18"/>
                  </a:cubicBezTo>
                  <a:cubicBezTo>
                    <a:pt x="2" y="20"/>
                    <a:pt x="5" y="21"/>
                    <a:pt x="6" y="21"/>
                  </a:cubicBezTo>
                  <a:cubicBezTo>
                    <a:pt x="7" y="21"/>
                    <a:pt x="7" y="21"/>
                    <a:pt x="7" y="21"/>
                  </a:cubicBezTo>
                  <a:cubicBezTo>
                    <a:pt x="7" y="21"/>
                    <a:pt x="7" y="21"/>
                    <a:pt x="6" y="21"/>
                  </a:cubicBezTo>
                  <a:cubicBezTo>
                    <a:pt x="6" y="21"/>
                    <a:pt x="6" y="22"/>
                    <a:pt x="6" y="25"/>
                  </a:cubicBezTo>
                  <a:cubicBezTo>
                    <a:pt x="6" y="29"/>
                    <a:pt x="7" y="32"/>
                    <a:pt x="7" y="33"/>
                  </a:cubicBezTo>
                  <a:cubicBezTo>
                    <a:pt x="8" y="35"/>
                    <a:pt x="10" y="39"/>
                    <a:pt x="11" y="39"/>
                  </a:cubicBezTo>
                  <a:cubicBezTo>
                    <a:pt x="13" y="39"/>
                    <a:pt x="15" y="39"/>
                    <a:pt x="15" y="41"/>
                  </a:cubicBezTo>
                  <a:cubicBezTo>
                    <a:pt x="16" y="43"/>
                    <a:pt x="18" y="46"/>
                    <a:pt x="18" y="46"/>
                  </a:cubicBezTo>
                  <a:cubicBezTo>
                    <a:pt x="25" y="47"/>
                    <a:pt x="25" y="47"/>
                    <a:pt x="25" y="47"/>
                  </a:cubicBezTo>
                  <a:cubicBezTo>
                    <a:pt x="25" y="47"/>
                    <a:pt x="27" y="48"/>
                    <a:pt x="28" y="47"/>
                  </a:cubicBezTo>
                  <a:cubicBezTo>
                    <a:pt x="29" y="46"/>
                    <a:pt x="30" y="44"/>
                    <a:pt x="30" y="44"/>
                  </a:cubicBezTo>
                  <a:cubicBezTo>
                    <a:pt x="30" y="44"/>
                    <a:pt x="33" y="42"/>
                    <a:pt x="37" y="45"/>
                  </a:cubicBezTo>
                  <a:cubicBezTo>
                    <a:pt x="40" y="48"/>
                    <a:pt x="40" y="48"/>
                    <a:pt x="44" y="48"/>
                  </a:cubicBezTo>
                  <a:cubicBezTo>
                    <a:pt x="48" y="47"/>
                    <a:pt x="47" y="43"/>
                    <a:pt x="49" y="44"/>
                  </a:cubicBezTo>
                  <a:cubicBezTo>
                    <a:pt x="52" y="44"/>
                    <a:pt x="55" y="44"/>
                    <a:pt x="57" y="44"/>
                  </a:cubicBezTo>
                  <a:cubicBezTo>
                    <a:pt x="58" y="44"/>
                    <a:pt x="59" y="45"/>
                    <a:pt x="59" y="45"/>
                  </a:cubicBezTo>
                  <a:cubicBezTo>
                    <a:pt x="60" y="44"/>
                    <a:pt x="60" y="44"/>
                    <a:pt x="60" y="44"/>
                  </a:cubicBezTo>
                  <a:cubicBezTo>
                    <a:pt x="62" y="44"/>
                    <a:pt x="62" y="44"/>
                    <a:pt x="62" y="44"/>
                  </a:cubicBezTo>
                  <a:cubicBezTo>
                    <a:pt x="64" y="45"/>
                    <a:pt x="64" y="45"/>
                    <a:pt x="64" y="45"/>
                  </a:cubicBezTo>
                  <a:cubicBezTo>
                    <a:pt x="64" y="45"/>
                    <a:pt x="66" y="45"/>
                    <a:pt x="66" y="45"/>
                  </a:cubicBezTo>
                  <a:cubicBezTo>
                    <a:pt x="66" y="45"/>
                    <a:pt x="68" y="44"/>
                    <a:pt x="68" y="44"/>
                  </a:cubicBezTo>
                  <a:cubicBezTo>
                    <a:pt x="68" y="43"/>
                    <a:pt x="68" y="43"/>
                    <a:pt x="68" y="43"/>
                  </a:cubicBezTo>
                  <a:cubicBezTo>
                    <a:pt x="70" y="43"/>
                    <a:pt x="70" y="43"/>
                    <a:pt x="70" y="43"/>
                  </a:cubicBezTo>
                  <a:cubicBezTo>
                    <a:pt x="71" y="44"/>
                    <a:pt x="71" y="44"/>
                    <a:pt x="71" y="44"/>
                  </a:cubicBezTo>
                  <a:cubicBezTo>
                    <a:pt x="73" y="45"/>
                    <a:pt x="73" y="45"/>
                    <a:pt x="73" y="45"/>
                  </a:cubicBezTo>
                  <a:cubicBezTo>
                    <a:pt x="78" y="44"/>
                    <a:pt x="78" y="44"/>
                    <a:pt x="78" y="44"/>
                  </a:cubicBezTo>
                  <a:cubicBezTo>
                    <a:pt x="80" y="43"/>
                    <a:pt x="80" y="43"/>
                    <a:pt x="80" y="43"/>
                  </a:cubicBezTo>
                  <a:cubicBezTo>
                    <a:pt x="81" y="42"/>
                    <a:pt x="81" y="42"/>
                    <a:pt x="81" y="42"/>
                  </a:cubicBezTo>
                  <a:cubicBezTo>
                    <a:pt x="83" y="41"/>
                    <a:pt x="83" y="41"/>
                    <a:pt x="83" y="41"/>
                  </a:cubicBezTo>
                  <a:cubicBezTo>
                    <a:pt x="88" y="41"/>
                    <a:pt x="88" y="41"/>
                    <a:pt x="88" y="41"/>
                  </a:cubicBezTo>
                  <a:cubicBezTo>
                    <a:pt x="90" y="41"/>
                    <a:pt x="90" y="41"/>
                    <a:pt x="90" y="41"/>
                  </a:cubicBezTo>
                  <a:cubicBezTo>
                    <a:pt x="92" y="40"/>
                    <a:pt x="92" y="40"/>
                    <a:pt x="92" y="40"/>
                  </a:cubicBezTo>
                  <a:cubicBezTo>
                    <a:pt x="92" y="40"/>
                    <a:pt x="92" y="40"/>
                    <a:pt x="92" y="40"/>
                  </a:cubicBezTo>
                  <a:cubicBezTo>
                    <a:pt x="92" y="40"/>
                    <a:pt x="92" y="40"/>
                    <a:pt x="92" y="40"/>
                  </a:cubicBezTo>
                  <a:cubicBezTo>
                    <a:pt x="92" y="40"/>
                    <a:pt x="92" y="40"/>
                    <a:pt x="92" y="40"/>
                  </a:cubicBezTo>
                  <a:cubicBezTo>
                    <a:pt x="92" y="39"/>
                    <a:pt x="92" y="39"/>
                    <a:pt x="92" y="39"/>
                  </a:cubicBezTo>
                  <a:cubicBezTo>
                    <a:pt x="95" y="39"/>
                    <a:pt x="95" y="39"/>
                    <a:pt x="95" y="39"/>
                  </a:cubicBezTo>
                  <a:cubicBezTo>
                    <a:pt x="96" y="40"/>
                    <a:pt x="96" y="40"/>
                    <a:pt x="96" y="40"/>
                  </a:cubicBezTo>
                  <a:cubicBezTo>
                    <a:pt x="100" y="40"/>
                    <a:pt x="100" y="40"/>
                    <a:pt x="100" y="40"/>
                  </a:cubicBezTo>
                  <a:cubicBezTo>
                    <a:pt x="102" y="41"/>
                    <a:pt x="102" y="41"/>
                    <a:pt x="102" y="41"/>
                  </a:cubicBezTo>
                  <a:cubicBezTo>
                    <a:pt x="103" y="41"/>
                    <a:pt x="103" y="41"/>
                    <a:pt x="103" y="41"/>
                  </a:cubicBezTo>
                  <a:cubicBezTo>
                    <a:pt x="103" y="41"/>
                    <a:pt x="103" y="41"/>
                    <a:pt x="103" y="41"/>
                  </a:cubicBezTo>
                  <a:cubicBezTo>
                    <a:pt x="103" y="41"/>
                    <a:pt x="103" y="41"/>
                    <a:pt x="103" y="41"/>
                  </a:cubicBezTo>
                  <a:cubicBezTo>
                    <a:pt x="103" y="40"/>
                    <a:pt x="103" y="40"/>
                    <a:pt x="103" y="40"/>
                  </a:cubicBezTo>
                  <a:cubicBezTo>
                    <a:pt x="103" y="40"/>
                    <a:pt x="103" y="38"/>
                    <a:pt x="103" y="38"/>
                  </a:cubicBezTo>
                  <a:cubicBezTo>
                    <a:pt x="102" y="38"/>
                    <a:pt x="101" y="35"/>
                    <a:pt x="101" y="35"/>
                  </a:cubicBezTo>
                  <a:cubicBezTo>
                    <a:pt x="100" y="33"/>
                    <a:pt x="100" y="33"/>
                    <a:pt x="100" y="33"/>
                  </a:cubicBezTo>
                  <a:cubicBezTo>
                    <a:pt x="99" y="31"/>
                    <a:pt x="99" y="31"/>
                    <a:pt x="99" y="31"/>
                  </a:cubicBezTo>
                  <a:cubicBezTo>
                    <a:pt x="98" y="28"/>
                    <a:pt x="98" y="28"/>
                    <a:pt x="98" y="28"/>
                  </a:cubicBezTo>
                  <a:cubicBezTo>
                    <a:pt x="98" y="26"/>
                    <a:pt x="98" y="26"/>
                    <a:pt x="98" y="26"/>
                  </a:cubicBezTo>
                  <a:cubicBezTo>
                    <a:pt x="101" y="25"/>
                    <a:pt x="101" y="25"/>
                    <a:pt x="101" y="25"/>
                  </a:cubicBezTo>
                  <a:cubicBezTo>
                    <a:pt x="101" y="25"/>
                    <a:pt x="103" y="26"/>
                    <a:pt x="103" y="26"/>
                  </a:cubicBezTo>
                  <a:cubicBezTo>
                    <a:pt x="103" y="26"/>
                    <a:pt x="105" y="29"/>
                    <a:pt x="106" y="29"/>
                  </a:cubicBezTo>
                  <a:cubicBezTo>
                    <a:pt x="106" y="29"/>
                    <a:pt x="108" y="31"/>
                    <a:pt x="108" y="31"/>
                  </a:cubicBezTo>
                  <a:cubicBezTo>
                    <a:pt x="111" y="30"/>
                    <a:pt x="111" y="30"/>
                    <a:pt x="111" y="30"/>
                  </a:cubicBezTo>
                  <a:cubicBezTo>
                    <a:pt x="114" y="27"/>
                    <a:pt x="114" y="27"/>
                    <a:pt x="114" y="27"/>
                  </a:cubicBezTo>
                  <a:cubicBezTo>
                    <a:pt x="115" y="25"/>
                    <a:pt x="115" y="25"/>
                    <a:pt x="115" y="25"/>
                  </a:cubicBezTo>
                  <a:cubicBezTo>
                    <a:pt x="117" y="24"/>
                    <a:pt x="117" y="24"/>
                    <a:pt x="117" y="24"/>
                  </a:cubicBezTo>
                  <a:cubicBezTo>
                    <a:pt x="120" y="26"/>
                    <a:pt x="120" y="26"/>
                    <a:pt x="120" y="26"/>
                  </a:cubicBezTo>
                  <a:cubicBezTo>
                    <a:pt x="120" y="30"/>
                    <a:pt x="120" y="30"/>
                    <a:pt x="120" y="30"/>
                  </a:cubicBezTo>
                  <a:cubicBezTo>
                    <a:pt x="122" y="33"/>
                    <a:pt x="122" y="33"/>
                    <a:pt x="122" y="33"/>
                  </a:cubicBezTo>
                  <a:cubicBezTo>
                    <a:pt x="124" y="32"/>
                    <a:pt x="124" y="32"/>
                    <a:pt x="124" y="32"/>
                  </a:cubicBezTo>
                  <a:cubicBezTo>
                    <a:pt x="124" y="29"/>
                    <a:pt x="124" y="29"/>
                    <a:pt x="124" y="29"/>
                  </a:cubicBezTo>
                  <a:cubicBezTo>
                    <a:pt x="125" y="27"/>
                    <a:pt x="125" y="27"/>
                    <a:pt x="125" y="27"/>
                  </a:cubicBezTo>
                  <a:cubicBezTo>
                    <a:pt x="125" y="24"/>
                    <a:pt x="125" y="24"/>
                    <a:pt x="125" y="24"/>
                  </a:cubicBezTo>
                  <a:cubicBezTo>
                    <a:pt x="125" y="21"/>
                    <a:pt x="125" y="21"/>
                    <a:pt x="125" y="21"/>
                  </a:cubicBezTo>
                  <a:cubicBezTo>
                    <a:pt x="128" y="21"/>
                    <a:pt x="128" y="21"/>
                    <a:pt x="128" y="21"/>
                  </a:cubicBezTo>
                  <a:cubicBezTo>
                    <a:pt x="129" y="19"/>
                    <a:pt x="129" y="19"/>
                    <a:pt x="129" y="19"/>
                  </a:cubicBezTo>
                  <a:cubicBezTo>
                    <a:pt x="129" y="19"/>
                    <a:pt x="125" y="19"/>
                    <a:pt x="125" y="18"/>
                  </a:cubicBezTo>
                  <a:cubicBezTo>
                    <a:pt x="124" y="17"/>
                    <a:pt x="124" y="17"/>
                    <a:pt x="123" y="15"/>
                  </a:cubicBezTo>
                  <a:cubicBezTo>
                    <a:pt x="121" y="13"/>
                    <a:pt x="119" y="12"/>
                    <a:pt x="119" y="12"/>
                  </a:cubicBezTo>
                  <a:cubicBezTo>
                    <a:pt x="119" y="12"/>
                    <a:pt x="119" y="12"/>
                    <a:pt x="119" y="11"/>
                  </a:cubicBezTo>
                  <a:cubicBezTo>
                    <a:pt x="118" y="12"/>
                    <a:pt x="115" y="15"/>
                    <a:pt x="114"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9" name="Freeform 176"/>
            <p:cNvSpPr>
              <a:spLocks/>
            </p:cNvSpPr>
            <p:nvPr/>
          </p:nvSpPr>
          <p:spPr bwMode="auto">
            <a:xfrm>
              <a:off x="6048028" y="1844824"/>
              <a:ext cx="1036638" cy="569913"/>
            </a:xfrm>
            <a:custGeom>
              <a:avLst/>
              <a:gdLst>
                <a:gd name="T0" fmla="*/ 204 w 228"/>
                <a:gd name="T1" fmla="*/ 12 h 125"/>
                <a:gd name="T2" fmla="*/ 194 w 228"/>
                <a:gd name="T3" fmla="*/ 9 h 125"/>
                <a:gd name="T4" fmla="*/ 193 w 228"/>
                <a:gd name="T5" fmla="*/ 8 h 125"/>
                <a:gd name="T6" fmla="*/ 189 w 228"/>
                <a:gd name="T7" fmla="*/ 5 h 125"/>
                <a:gd name="T8" fmla="*/ 182 w 228"/>
                <a:gd name="T9" fmla="*/ 3 h 125"/>
                <a:gd name="T10" fmla="*/ 174 w 228"/>
                <a:gd name="T11" fmla="*/ 1 h 125"/>
                <a:gd name="T12" fmla="*/ 169 w 228"/>
                <a:gd name="T13" fmla="*/ 1 h 125"/>
                <a:gd name="T14" fmla="*/ 163 w 228"/>
                <a:gd name="T15" fmla="*/ 0 h 125"/>
                <a:gd name="T16" fmla="*/ 160 w 228"/>
                <a:gd name="T17" fmla="*/ 0 h 125"/>
                <a:gd name="T18" fmla="*/ 154 w 228"/>
                <a:gd name="T19" fmla="*/ 1 h 125"/>
                <a:gd name="T20" fmla="*/ 149 w 228"/>
                <a:gd name="T21" fmla="*/ 0 h 125"/>
                <a:gd name="T22" fmla="*/ 142 w 228"/>
                <a:gd name="T23" fmla="*/ 1 h 125"/>
                <a:gd name="T24" fmla="*/ 138 w 228"/>
                <a:gd name="T25" fmla="*/ 1 h 125"/>
                <a:gd name="T26" fmla="*/ 132 w 228"/>
                <a:gd name="T27" fmla="*/ 2 h 125"/>
                <a:gd name="T28" fmla="*/ 127 w 228"/>
                <a:gd name="T29" fmla="*/ 1 h 125"/>
                <a:gd name="T30" fmla="*/ 122 w 228"/>
                <a:gd name="T31" fmla="*/ 4 h 125"/>
                <a:gd name="T32" fmla="*/ 115 w 228"/>
                <a:gd name="T33" fmla="*/ 4 h 125"/>
                <a:gd name="T34" fmla="*/ 111 w 228"/>
                <a:gd name="T35" fmla="*/ 6 h 125"/>
                <a:gd name="T36" fmla="*/ 107 w 228"/>
                <a:gd name="T37" fmla="*/ 6 h 125"/>
                <a:gd name="T38" fmla="*/ 103 w 228"/>
                <a:gd name="T39" fmla="*/ 5 h 125"/>
                <a:gd name="T40" fmla="*/ 96 w 228"/>
                <a:gd name="T41" fmla="*/ 8 h 125"/>
                <a:gd name="T42" fmla="*/ 88 w 228"/>
                <a:gd name="T43" fmla="*/ 11 h 125"/>
                <a:gd name="T44" fmla="*/ 68 w 228"/>
                <a:gd name="T45" fmla="*/ 10 h 125"/>
                <a:gd name="T46" fmla="*/ 53 w 228"/>
                <a:gd name="T47" fmla="*/ 13 h 125"/>
                <a:gd name="T48" fmla="*/ 34 w 228"/>
                <a:gd name="T49" fmla="*/ 23 h 125"/>
                <a:gd name="T50" fmla="*/ 8 w 228"/>
                <a:gd name="T51" fmla="*/ 30 h 125"/>
                <a:gd name="T52" fmla="*/ 12 w 228"/>
                <a:gd name="T53" fmla="*/ 37 h 125"/>
                <a:gd name="T54" fmla="*/ 39 w 228"/>
                <a:gd name="T55" fmla="*/ 38 h 125"/>
                <a:gd name="T56" fmla="*/ 49 w 228"/>
                <a:gd name="T57" fmla="*/ 55 h 125"/>
                <a:gd name="T58" fmla="*/ 44 w 228"/>
                <a:gd name="T59" fmla="*/ 62 h 125"/>
                <a:gd name="T60" fmla="*/ 57 w 228"/>
                <a:gd name="T61" fmla="*/ 67 h 125"/>
                <a:gd name="T62" fmla="*/ 45 w 228"/>
                <a:gd name="T63" fmla="*/ 67 h 125"/>
                <a:gd name="T64" fmla="*/ 52 w 228"/>
                <a:gd name="T65" fmla="*/ 74 h 125"/>
                <a:gd name="T66" fmla="*/ 35 w 228"/>
                <a:gd name="T67" fmla="*/ 87 h 125"/>
                <a:gd name="T68" fmla="*/ 38 w 228"/>
                <a:gd name="T69" fmla="*/ 113 h 125"/>
                <a:gd name="T70" fmla="*/ 52 w 228"/>
                <a:gd name="T71" fmla="*/ 120 h 125"/>
                <a:gd name="T72" fmla="*/ 62 w 228"/>
                <a:gd name="T73" fmla="*/ 125 h 125"/>
                <a:gd name="T74" fmla="*/ 72 w 228"/>
                <a:gd name="T75" fmla="*/ 114 h 125"/>
                <a:gd name="T76" fmla="*/ 80 w 228"/>
                <a:gd name="T77" fmla="*/ 107 h 125"/>
                <a:gd name="T78" fmla="*/ 86 w 228"/>
                <a:gd name="T79" fmla="*/ 95 h 125"/>
                <a:gd name="T80" fmla="*/ 105 w 228"/>
                <a:gd name="T81" fmla="*/ 92 h 125"/>
                <a:gd name="T82" fmla="*/ 125 w 228"/>
                <a:gd name="T83" fmla="*/ 81 h 125"/>
                <a:gd name="T84" fmla="*/ 147 w 228"/>
                <a:gd name="T85" fmla="*/ 75 h 125"/>
                <a:gd name="T86" fmla="*/ 172 w 228"/>
                <a:gd name="T87" fmla="*/ 68 h 125"/>
                <a:gd name="T88" fmla="*/ 160 w 228"/>
                <a:gd name="T89" fmla="*/ 62 h 125"/>
                <a:gd name="T90" fmla="*/ 171 w 228"/>
                <a:gd name="T91" fmla="*/ 66 h 125"/>
                <a:gd name="T92" fmla="*/ 172 w 228"/>
                <a:gd name="T93" fmla="*/ 57 h 125"/>
                <a:gd name="T94" fmla="*/ 162 w 228"/>
                <a:gd name="T95" fmla="*/ 51 h 125"/>
                <a:gd name="T96" fmla="*/ 179 w 228"/>
                <a:gd name="T97" fmla="*/ 50 h 125"/>
                <a:gd name="T98" fmla="*/ 181 w 228"/>
                <a:gd name="T99" fmla="*/ 48 h 125"/>
                <a:gd name="T100" fmla="*/ 191 w 228"/>
                <a:gd name="T101" fmla="*/ 43 h 125"/>
                <a:gd name="T102" fmla="*/ 191 w 228"/>
                <a:gd name="T103" fmla="*/ 37 h 125"/>
                <a:gd name="T104" fmla="*/ 198 w 228"/>
                <a:gd name="T105" fmla="*/ 32 h 125"/>
                <a:gd name="T106" fmla="*/ 199 w 228"/>
                <a:gd name="T107" fmla="*/ 24 h 125"/>
                <a:gd name="T108" fmla="*/ 222 w 228"/>
                <a:gd name="T109" fmla="*/ 15 h 125"/>
                <a:gd name="T110" fmla="*/ 220 w 228"/>
                <a:gd name="T111"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125">
                  <a:moveTo>
                    <a:pt x="220" y="11"/>
                  </a:moveTo>
                  <a:cubicBezTo>
                    <a:pt x="212" y="11"/>
                    <a:pt x="206" y="12"/>
                    <a:pt x="204" y="12"/>
                  </a:cubicBezTo>
                  <a:cubicBezTo>
                    <a:pt x="202" y="12"/>
                    <a:pt x="194" y="13"/>
                    <a:pt x="193" y="13"/>
                  </a:cubicBezTo>
                  <a:cubicBezTo>
                    <a:pt x="193" y="13"/>
                    <a:pt x="198" y="11"/>
                    <a:pt x="194" y="9"/>
                  </a:cubicBezTo>
                  <a:cubicBezTo>
                    <a:pt x="194" y="9"/>
                    <a:pt x="194" y="9"/>
                    <a:pt x="193" y="9"/>
                  </a:cubicBezTo>
                  <a:cubicBezTo>
                    <a:pt x="193" y="8"/>
                    <a:pt x="193" y="8"/>
                    <a:pt x="193" y="8"/>
                  </a:cubicBezTo>
                  <a:cubicBezTo>
                    <a:pt x="193" y="8"/>
                    <a:pt x="192" y="6"/>
                    <a:pt x="192" y="6"/>
                  </a:cubicBezTo>
                  <a:cubicBezTo>
                    <a:pt x="191" y="5"/>
                    <a:pt x="189" y="5"/>
                    <a:pt x="189" y="5"/>
                  </a:cubicBezTo>
                  <a:cubicBezTo>
                    <a:pt x="186" y="3"/>
                    <a:pt x="186" y="3"/>
                    <a:pt x="186" y="3"/>
                  </a:cubicBezTo>
                  <a:cubicBezTo>
                    <a:pt x="186" y="3"/>
                    <a:pt x="182" y="3"/>
                    <a:pt x="182" y="3"/>
                  </a:cubicBezTo>
                  <a:cubicBezTo>
                    <a:pt x="181" y="3"/>
                    <a:pt x="179" y="2"/>
                    <a:pt x="178" y="2"/>
                  </a:cubicBezTo>
                  <a:cubicBezTo>
                    <a:pt x="177" y="2"/>
                    <a:pt x="174" y="1"/>
                    <a:pt x="174" y="1"/>
                  </a:cubicBezTo>
                  <a:cubicBezTo>
                    <a:pt x="170" y="2"/>
                    <a:pt x="170" y="2"/>
                    <a:pt x="170" y="2"/>
                  </a:cubicBezTo>
                  <a:cubicBezTo>
                    <a:pt x="169" y="1"/>
                    <a:pt x="169" y="1"/>
                    <a:pt x="169" y="1"/>
                  </a:cubicBezTo>
                  <a:cubicBezTo>
                    <a:pt x="167" y="1"/>
                    <a:pt x="167" y="1"/>
                    <a:pt x="167" y="1"/>
                  </a:cubicBezTo>
                  <a:cubicBezTo>
                    <a:pt x="163" y="0"/>
                    <a:pt x="163" y="0"/>
                    <a:pt x="163" y="0"/>
                  </a:cubicBezTo>
                  <a:cubicBezTo>
                    <a:pt x="160" y="1"/>
                    <a:pt x="160" y="1"/>
                    <a:pt x="160" y="1"/>
                  </a:cubicBezTo>
                  <a:cubicBezTo>
                    <a:pt x="160" y="0"/>
                    <a:pt x="160" y="0"/>
                    <a:pt x="160" y="0"/>
                  </a:cubicBezTo>
                  <a:cubicBezTo>
                    <a:pt x="158" y="0"/>
                    <a:pt x="158" y="0"/>
                    <a:pt x="158" y="0"/>
                  </a:cubicBezTo>
                  <a:cubicBezTo>
                    <a:pt x="154" y="1"/>
                    <a:pt x="154" y="1"/>
                    <a:pt x="154" y="1"/>
                  </a:cubicBezTo>
                  <a:cubicBezTo>
                    <a:pt x="150" y="1"/>
                    <a:pt x="150" y="1"/>
                    <a:pt x="150" y="1"/>
                  </a:cubicBezTo>
                  <a:cubicBezTo>
                    <a:pt x="149" y="0"/>
                    <a:pt x="149" y="0"/>
                    <a:pt x="149" y="0"/>
                  </a:cubicBezTo>
                  <a:cubicBezTo>
                    <a:pt x="146" y="0"/>
                    <a:pt x="146" y="0"/>
                    <a:pt x="146" y="0"/>
                  </a:cubicBezTo>
                  <a:cubicBezTo>
                    <a:pt x="142" y="1"/>
                    <a:pt x="142" y="1"/>
                    <a:pt x="142" y="1"/>
                  </a:cubicBezTo>
                  <a:cubicBezTo>
                    <a:pt x="140" y="1"/>
                    <a:pt x="140" y="1"/>
                    <a:pt x="140" y="1"/>
                  </a:cubicBezTo>
                  <a:cubicBezTo>
                    <a:pt x="138" y="1"/>
                    <a:pt x="138" y="1"/>
                    <a:pt x="138" y="1"/>
                  </a:cubicBezTo>
                  <a:cubicBezTo>
                    <a:pt x="133" y="1"/>
                    <a:pt x="133" y="1"/>
                    <a:pt x="133" y="1"/>
                  </a:cubicBezTo>
                  <a:cubicBezTo>
                    <a:pt x="132" y="2"/>
                    <a:pt x="132" y="2"/>
                    <a:pt x="132" y="2"/>
                  </a:cubicBezTo>
                  <a:cubicBezTo>
                    <a:pt x="131" y="1"/>
                    <a:pt x="131" y="1"/>
                    <a:pt x="131" y="1"/>
                  </a:cubicBezTo>
                  <a:cubicBezTo>
                    <a:pt x="127" y="1"/>
                    <a:pt x="127" y="1"/>
                    <a:pt x="127" y="1"/>
                  </a:cubicBezTo>
                  <a:cubicBezTo>
                    <a:pt x="125" y="2"/>
                    <a:pt x="125" y="2"/>
                    <a:pt x="125" y="2"/>
                  </a:cubicBezTo>
                  <a:cubicBezTo>
                    <a:pt x="122" y="4"/>
                    <a:pt x="122" y="4"/>
                    <a:pt x="122" y="4"/>
                  </a:cubicBezTo>
                  <a:cubicBezTo>
                    <a:pt x="120" y="3"/>
                    <a:pt x="120" y="3"/>
                    <a:pt x="120" y="3"/>
                  </a:cubicBezTo>
                  <a:cubicBezTo>
                    <a:pt x="115" y="4"/>
                    <a:pt x="115" y="4"/>
                    <a:pt x="115" y="4"/>
                  </a:cubicBezTo>
                  <a:cubicBezTo>
                    <a:pt x="114" y="3"/>
                    <a:pt x="114" y="3"/>
                    <a:pt x="114" y="3"/>
                  </a:cubicBezTo>
                  <a:cubicBezTo>
                    <a:pt x="111" y="6"/>
                    <a:pt x="111" y="6"/>
                    <a:pt x="111" y="6"/>
                  </a:cubicBezTo>
                  <a:cubicBezTo>
                    <a:pt x="109" y="5"/>
                    <a:pt x="109" y="5"/>
                    <a:pt x="109" y="5"/>
                  </a:cubicBezTo>
                  <a:cubicBezTo>
                    <a:pt x="107" y="6"/>
                    <a:pt x="107" y="6"/>
                    <a:pt x="107" y="6"/>
                  </a:cubicBezTo>
                  <a:cubicBezTo>
                    <a:pt x="104" y="6"/>
                    <a:pt x="104" y="6"/>
                    <a:pt x="104" y="6"/>
                  </a:cubicBezTo>
                  <a:cubicBezTo>
                    <a:pt x="103" y="5"/>
                    <a:pt x="103" y="5"/>
                    <a:pt x="103" y="5"/>
                  </a:cubicBezTo>
                  <a:cubicBezTo>
                    <a:pt x="100" y="7"/>
                    <a:pt x="100" y="7"/>
                    <a:pt x="100" y="7"/>
                  </a:cubicBezTo>
                  <a:cubicBezTo>
                    <a:pt x="96" y="8"/>
                    <a:pt x="96" y="8"/>
                    <a:pt x="96" y="8"/>
                  </a:cubicBezTo>
                  <a:cubicBezTo>
                    <a:pt x="93" y="10"/>
                    <a:pt x="93" y="10"/>
                    <a:pt x="93" y="10"/>
                  </a:cubicBezTo>
                  <a:cubicBezTo>
                    <a:pt x="88" y="11"/>
                    <a:pt x="88" y="11"/>
                    <a:pt x="88" y="11"/>
                  </a:cubicBezTo>
                  <a:cubicBezTo>
                    <a:pt x="88" y="11"/>
                    <a:pt x="92" y="10"/>
                    <a:pt x="84" y="10"/>
                  </a:cubicBezTo>
                  <a:cubicBezTo>
                    <a:pt x="76" y="10"/>
                    <a:pt x="71" y="10"/>
                    <a:pt x="68" y="10"/>
                  </a:cubicBezTo>
                  <a:cubicBezTo>
                    <a:pt x="66" y="10"/>
                    <a:pt x="60" y="12"/>
                    <a:pt x="59" y="12"/>
                  </a:cubicBezTo>
                  <a:cubicBezTo>
                    <a:pt x="58" y="13"/>
                    <a:pt x="53" y="13"/>
                    <a:pt x="53" y="13"/>
                  </a:cubicBezTo>
                  <a:cubicBezTo>
                    <a:pt x="53" y="13"/>
                    <a:pt x="29" y="18"/>
                    <a:pt x="34" y="19"/>
                  </a:cubicBezTo>
                  <a:cubicBezTo>
                    <a:pt x="39" y="20"/>
                    <a:pt x="41" y="23"/>
                    <a:pt x="34" y="23"/>
                  </a:cubicBezTo>
                  <a:cubicBezTo>
                    <a:pt x="28" y="23"/>
                    <a:pt x="22" y="26"/>
                    <a:pt x="14" y="26"/>
                  </a:cubicBezTo>
                  <a:cubicBezTo>
                    <a:pt x="5" y="26"/>
                    <a:pt x="0" y="30"/>
                    <a:pt x="8" y="30"/>
                  </a:cubicBezTo>
                  <a:cubicBezTo>
                    <a:pt x="15" y="30"/>
                    <a:pt x="24" y="31"/>
                    <a:pt x="24" y="31"/>
                  </a:cubicBezTo>
                  <a:cubicBezTo>
                    <a:pt x="24" y="31"/>
                    <a:pt x="3" y="35"/>
                    <a:pt x="12" y="37"/>
                  </a:cubicBezTo>
                  <a:cubicBezTo>
                    <a:pt x="20" y="38"/>
                    <a:pt x="18" y="39"/>
                    <a:pt x="25" y="39"/>
                  </a:cubicBezTo>
                  <a:cubicBezTo>
                    <a:pt x="31" y="39"/>
                    <a:pt x="33" y="35"/>
                    <a:pt x="39" y="38"/>
                  </a:cubicBezTo>
                  <a:cubicBezTo>
                    <a:pt x="46" y="41"/>
                    <a:pt x="48" y="40"/>
                    <a:pt x="48" y="44"/>
                  </a:cubicBezTo>
                  <a:cubicBezTo>
                    <a:pt x="48" y="48"/>
                    <a:pt x="51" y="52"/>
                    <a:pt x="49" y="55"/>
                  </a:cubicBezTo>
                  <a:cubicBezTo>
                    <a:pt x="46" y="58"/>
                    <a:pt x="41" y="58"/>
                    <a:pt x="41" y="58"/>
                  </a:cubicBezTo>
                  <a:cubicBezTo>
                    <a:pt x="41" y="58"/>
                    <a:pt x="39" y="62"/>
                    <a:pt x="44" y="62"/>
                  </a:cubicBezTo>
                  <a:cubicBezTo>
                    <a:pt x="50" y="61"/>
                    <a:pt x="53" y="57"/>
                    <a:pt x="54" y="59"/>
                  </a:cubicBezTo>
                  <a:cubicBezTo>
                    <a:pt x="54" y="61"/>
                    <a:pt x="57" y="67"/>
                    <a:pt x="57" y="67"/>
                  </a:cubicBezTo>
                  <a:cubicBezTo>
                    <a:pt x="57" y="67"/>
                    <a:pt x="52" y="64"/>
                    <a:pt x="49" y="64"/>
                  </a:cubicBezTo>
                  <a:cubicBezTo>
                    <a:pt x="46" y="64"/>
                    <a:pt x="42" y="65"/>
                    <a:pt x="45" y="67"/>
                  </a:cubicBezTo>
                  <a:cubicBezTo>
                    <a:pt x="49" y="69"/>
                    <a:pt x="54" y="70"/>
                    <a:pt x="55" y="70"/>
                  </a:cubicBezTo>
                  <a:cubicBezTo>
                    <a:pt x="56" y="70"/>
                    <a:pt x="54" y="73"/>
                    <a:pt x="52" y="74"/>
                  </a:cubicBezTo>
                  <a:cubicBezTo>
                    <a:pt x="49" y="74"/>
                    <a:pt x="42" y="77"/>
                    <a:pt x="42" y="77"/>
                  </a:cubicBezTo>
                  <a:cubicBezTo>
                    <a:pt x="42" y="77"/>
                    <a:pt x="35" y="81"/>
                    <a:pt x="35" y="87"/>
                  </a:cubicBezTo>
                  <a:cubicBezTo>
                    <a:pt x="36" y="94"/>
                    <a:pt x="36" y="96"/>
                    <a:pt x="37" y="100"/>
                  </a:cubicBezTo>
                  <a:cubicBezTo>
                    <a:pt x="37" y="104"/>
                    <a:pt x="35" y="111"/>
                    <a:pt x="38" y="113"/>
                  </a:cubicBezTo>
                  <a:cubicBezTo>
                    <a:pt x="40" y="115"/>
                    <a:pt x="40" y="118"/>
                    <a:pt x="44" y="119"/>
                  </a:cubicBezTo>
                  <a:cubicBezTo>
                    <a:pt x="48" y="120"/>
                    <a:pt x="51" y="120"/>
                    <a:pt x="52" y="120"/>
                  </a:cubicBezTo>
                  <a:cubicBezTo>
                    <a:pt x="53" y="120"/>
                    <a:pt x="53" y="121"/>
                    <a:pt x="55" y="123"/>
                  </a:cubicBezTo>
                  <a:cubicBezTo>
                    <a:pt x="56" y="125"/>
                    <a:pt x="58" y="125"/>
                    <a:pt x="62" y="125"/>
                  </a:cubicBezTo>
                  <a:cubicBezTo>
                    <a:pt x="67" y="121"/>
                    <a:pt x="67" y="121"/>
                    <a:pt x="67" y="121"/>
                  </a:cubicBezTo>
                  <a:cubicBezTo>
                    <a:pt x="69" y="119"/>
                    <a:pt x="72" y="114"/>
                    <a:pt x="72" y="114"/>
                  </a:cubicBezTo>
                  <a:cubicBezTo>
                    <a:pt x="72" y="114"/>
                    <a:pt x="75" y="111"/>
                    <a:pt x="74" y="109"/>
                  </a:cubicBezTo>
                  <a:cubicBezTo>
                    <a:pt x="74" y="107"/>
                    <a:pt x="74" y="110"/>
                    <a:pt x="80" y="107"/>
                  </a:cubicBezTo>
                  <a:cubicBezTo>
                    <a:pt x="85" y="103"/>
                    <a:pt x="86" y="102"/>
                    <a:pt x="86" y="100"/>
                  </a:cubicBezTo>
                  <a:cubicBezTo>
                    <a:pt x="86" y="97"/>
                    <a:pt x="85" y="95"/>
                    <a:pt x="86" y="95"/>
                  </a:cubicBezTo>
                  <a:cubicBezTo>
                    <a:pt x="87" y="95"/>
                    <a:pt x="89" y="92"/>
                    <a:pt x="94" y="92"/>
                  </a:cubicBezTo>
                  <a:cubicBezTo>
                    <a:pt x="98" y="92"/>
                    <a:pt x="96" y="95"/>
                    <a:pt x="105" y="92"/>
                  </a:cubicBezTo>
                  <a:cubicBezTo>
                    <a:pt x="114" y="88"/>
                    <a:pt x="114" y="88"/>
                    <a:pt x="118" y="85"/>
                  </a:cubicBezTo>
                  <a:cubicBezTo>
                    <a:pt x="123" y="83"/>
                    <a:pt x="119" y="82"/>
                    <a:pt x="125" y="81"/>
                  </a:cubicBezTo>
                  <a:cubicBezTo>
                    <a:pt x="131" y="79"/>
                    <a:pt x="130" y="80"/>
                    <a:pt x="136" y="79"/>
                  </a:cubicBezTo>
                  <a:cubicBezTo>
                    <a:pt x="142" y="77"/>
                    <a:pt x="145" y="75"/>
                    <a:pt x="147" y="75"/>
                  </a:cubicBezTo>
                  <a:cubicBezTo>
                    <a:pt x="150" y="75"/>
                    <a:pt x="159" y="72"/>
                    <a:pt x="167" y="70"/>
                  </a:cubicBezTo>
                  <a:cubicBezTo>
                    <a:pt x="176" y="68"/>
                    <a:pt x="174" y="68"/>
                    <a:pt x="172" y="68"/>
                  </a:cubicBezTo>
                  <a:cubicBezTo>
                    <a:pt x="171" y="68"/>
                    <a:pt x="160" y="66"/>
                    <a:pt x="157" y="66"/>
                  </a:cubicBezTo>
                  <a:cubicBezTo>
                    <a:pt x="154" y="66"/>
                    <a:pt x="160" y="62"/>
                    <a:pt x="160" y="62"/>
                  </a:cubicBezTo>
                  <a:cubicBezTo>
                    <a:pt x="160" y="62"/>
                    <a:pt x="164" y="60"/>
                    <a:pt x="165" y="62"/>
                  </a:cubicBezTo>
                  <a:cubicBezTo>
                    <a:pt x="165" y="64"/>
                    <a:pt x="166" y="66"/>
                    <a:pt x="171" y="66"/>
                  </a:cubicBezTo>
                  <a:cubicBezTo>
                    <a:pt x="176" y="66"/>
                    <a:pt x="179" y="65"/>
                    <a:pt x="176" y="62"/>
                  </a:cubicBezTo>
                  <a:cubicBezTo>
                    <a:pt x="174" y="59"/>
                    <a:pt x="174" y="59"/>
                    <a:pt x="172" y="57"/>
                  </a:cubicBezTo>
                  <a:cubicBezTo>
                    <a:pt x="170" y="55"/>
                    <a:pt x="169" y="56"/>
                    <a:pt x="166" y="54"/>
                  </a:cubicBezTo>
                  <a:cubicBezTo>
                    <a:pt x="163" y="53"/>
                    <a:pt x="160" y="51"/>
                    <a:pt x="162" y="51"/>
                  </a:cubicBezTo>
                  <a:cubicBezTo>
                    <a:pt x="163" y="51"/>
                    <a:pt x="166" y="50"/>
                    <a:pt x="171" y="50"/>
                  </a:cubicBezTo>
                  <a:cubicBezTo>
                    <a:pt x="175" y="50"/>
                    <a:pt x="177" y="50"/>
                    <a:pt x="179" y="50"/>
                  </a:cubicBezTo>
                  <a:cubicBezTo>
                    <a:pt x="181" y="50"/>
                    <a:pt x="184" y="52"/>
                    <a:pt x="184" y="50"/>
                  </a:cubicBezTo>
                  <a:cubicBezTo>
                    <a:pt x="184" y="49"/>
                    <a:pt x="183" y="48"/>
                    <a:pt x="181" y="48"/>
                  </a:cubicBezTo>
                  <a:cubicBezTo>
                    <a:pt x="183" y="48"/>
                    <a:pt x="187" y="48"/>
                    <a:pt x="188" y="47"/>
                  </a:cubicBezTo>
                  <a:cubicBezTo>
                    <a:pt x="192" y="45"/>
                    <a:pt x="195" y="43"/>
                    <a:pt x="191" y="43"/>
                  </a:cubicBezTo>
                  <a:cubicBezTo>
                    <a:pt x="187" y="43"/>
                    <a:pt x="194" y="40"/>
                    <a:pt x="194" y="40"/>
                  </a:cubicBezTo>
                  <a:cubicBezTo>
                    <a:pt x="194" y="40"/>
                    <a:pt x="197" y="37"/>
                    <a:pt x="191" y="37"/>
                  </a:cubicBezTo>
                  <a:cubicBezTo>
                    <a:pt x="186" y="37"/>
                    <a:pt x="182" y="33"/>
                    <a:pt x="188" y="33"/>
                  </a:cubicBezTo>
                  <a:cubicBezTo>
                    <a:pt x="195" y="33"/>
                    <a:pt x="199" y="32"/>
                    <a:pt x="198" y="32"/>
                  </a:cubicBezTo>
                  <a:cubicBezTo>
                    <a:pt x="197" y="31"/>
                    <a:pt x="189" y="28"/>
                    <a:pt x="189" y="28"/>
                  </a:cubicBezTo>
                  <a:cubicBezTo>
                    <a:pt x="189" y="28"/>
                    <a:pt x="189" y="26"/>
                    <a:pt x="199" y="24"/>
                  </a:cubicBezTo>
                  <a:cubicBezTo>
                    <a:pt x="209" y="21"/>
                    <a:pt x="211" y="17"/>
                    <a:pt x="214" y="17"/>
                  </a:cubicBezTo>
                  <a:cubicBezTo>
                    <a:pt x="216" y="17"/>
                    <a:pt x="218" y="16"/>
                    <a:pt x="222" y="15"/>
                  </a:cubicBezTo>
                  <a:cubicBezTo>
                    <a:pt x="226" y="15"/>
                    <a:pt x="228" y="13"/>
                    <a:pt x="228" y="13"/>
                  </a:cubicBezTo>
                  <a:cubicBezTo>
                    <a:pt x="228" y="13"/>
                    <a:pt x="228" y="11"/>
                    <a:pt x="220" y="1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0" name="Freeform 177"/>
            <p:cNvSpPr>
              <a:spLocks/>
            </p:cNvSpPr>
            <p:nvPr/>
          </p:nvSpPr>
          <p:spPr bwMode="auto">
            <a:xfrm>
              <a:off x="4384328" y="2468712"/>
              <a:ext cx="26988" cy="22225"/>
            </a:xfrm>
            <a:custGeom>
              <a:avLst/>
              <a:gdLst>
                <a:gd name="T0" fmla="*/ 4 w 6"/>
                <a:gd name="T1" fmla="*/ 0 h 5"/>
                <a:gd name="T2" fmla="*/ 1 w 6"/>
                <a:gd name="T3" fmla="*/ 3 h 5"/>
                <a:gd name="T4" fmla="*/ 0 w 6"/>
                <a:gd name="T5" fmla="*/ 4 h 5"/>
                <a:gd name="T6" fmla="*/ 0 w 6"/>
                <a:gd name="T7" fmla="*/ 5 h 5"/>
                <a:gd name="T8" fmla="*/ 1 w 6"/>
                <a:gd name="T9" fmla="*/ 4 h 5"/>
                <a:gd name="T10" fmla="*/ 3 w 6"/>
                <a:gd name="T11" fmla="*/ 4 h 5"/>
                <a:gd name="T12" fmla="*/ 4 w 6"/>
                <a:gd name="T13" fmla="*/ 3 h 5"/>
                <a:gd name="T14" fmla="*/ 6 w 6"/>
                <a:gd name="T15" fmla="*/ 1 h 5"/>
                <a:gd name="T16" fmla="*/ 6 w 6"/>
                <a:gd name="T17" fmla="*/ 0 h 5"/>
                <a:gd name="T18" fmla="*/ 4 w 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0"/>
                  </a:moveTo>
                  <a:cubicBezTo>
                    <a:pt x="4" y="0"/>
                    <a:pt x="2" y="2"/>
                    <a:pt x="1" y="3"/>
                  </a:cubicBezTo>
                  <a:cubicBezTo>
                    <a:pt x="0" y="3"/>
                    <a:pt x="0" y="4"/>
                    <a:pt x="0" y="4"/>
                  </a:cubicBezTo>
                  <a:cubicBezTo>
                    <a:pt x="0" y="5"/>
                    <a:pt x="0" y="5"/>
                    <a:pt x="0" y="5"/>
                  </a:cubicBezTo>
                  <a:cubicBezTo>
                    <a:pt x="1" y="4"/>
                    <a:pt x="1" y="4"/>
                    <a:pt x="1" y="4"/>
                  </a:cubicBezTo>
                  <a:cubicBezTo>
                    <a:pt x="1" y="4"/>
                    <a:pt x="3" y="3"/>
                    <a:pt x="3" y="4"/>
                  </a:cubicBezTo>
                  <a:cubicBezTo>
                    <a:pt x="3" y="4"/>
                    <a:pt x="4" y="3"/>
                    <a:pt x="4" y="3"/>
                  </a:cubicBezTo>
                  <a:cubicBezTo>
                    <a:pt x="6" y="1"/>
                    <a:pt x="6" y="1"/>
                    <a:pt x="6" y="1"/>
                  </a:cubicBezTo>
                  <a:cubicBezTo>
                    <a:pt x="6" y="0"/>
                    <a:pt x="6" y="0"/>
                    <a:pt x="6" y="0"/>
                  </a:cubicBezTo>
                  <a:lnTo>
                    <a:pt x="4"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1" name="Freeform 178"/>
            <p:cNvSpPr>
              <a:spLocks/>
            </p:cNvSpPr>
            <p:nvPr/>
          </p:nvSpPr>
          <p:spPr bwMode="auto">
            <a:xfrm>
              <a:off x="4370041" y="2500462"/>
              <a:ext cx="28575" cy="41275"/>
            </a:xfrm>
            <a:custGeom>
              <a:avLst/>
              <a:gdLst>
                <a:gd name="T0" fmla="*/ 3 w 6"/>
                <a:gd name="T1" fmla="*/ 0 h 9"/>
                <a:gd name="T2" fmla="*/ 2 w 6"/>
                <a:gd name="T3" fmla="*/ 2 h 9"/>
                <a:gd name="T4" fmla="*/ 0 w 6"/>
                <a:gd name="T5" fmla="*/ 4 h 9"/>
                <a:gd name="T6" fmla="*/ 0 w 6"/>
                <a:gd name="T7" fmla="*/ 7 h 9"/>
                <a:gd name="T8" fmla="*/ 1 w 6"/>
                <a:gd name="T9" fmla="*/ 9 h 9"/>
                <a:gd name="T10" fmla="*/ 3 w 6"/>
                <a:gd name="T11" fmla="*/ 9 h 9"/>
                <a:gd name="T12" fmla="*/ 3 w 6"/>
                <a:gd name="T13" fmla="*/ 7 h 9"/>
                <a:gd name="T14" fmla="*/ 4 w 6"/>
                <a:gd name="T15" fmla="*/ 5 h 9"/>
                <a:gd name="T16" fmla="*/ 5 w 6"/>
                <a:gd name="T17" fmla="*/ 3 h 9"/>
                <a:gd name="T18" fmla="*/ 6 w 6"/>
                <a:gd name="T19" fmla="*/ 1 h 9"/>
                <a:gd name="T20" fmla="*/ 5 w 6"/>
                <a:gd name="T21" fmla="*/ 0 h 9"/>
                <a:gd name="T22" fmla="*/ 3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3" y="0"/>
                  </a:moveTo>
                  <a:cubicBezTo>
                    <a:pt x="2" y="2"/>
                    <a:pt x="2" y="2"/>
                    <a:pt x="2" y="2"/>
                  </a:cubicBezTo>
                  <a:cubicBezTo>
                    <a:pt x="2" y="2"/>
                    <a:pt x="0" y="4"/>
                    <a:pt x="0" y="4"/>
                  </a:cubicBezTo>
                  <a:cubicBezTo>
                    <a:pt x="0" y="4"/>
                    <a:pt x="0" y="7"/>
                    <a:pt x="0" y="7"/>
                  </a:cubicBezTo>
                  <a:cubicBezTo>
                    <a:pt x="0" y="7"/>
                    <a:pt x="1" y="9"/>
                    <a:pt x="1" y="9"/>
                  </a:cubicBezTo>
                  <a:cubicBezTo>
                    <a:pt x="1" y="9"/>
                    <a:pt x="3" y="9"/>
                    <a:pt x="3" y="9"/>
                  </a:cubicBezTo>
                  <a:cubicBezTo>
                    <a:pt x="3" y="7"/>
                    <a:pt x="3" y="7"/>
                    <a:pt x="3" y="7"/>
                  </a:cubicBezTo>
                  <a:cubicBezTo>
                    <a:pt x="4" y="5"/>
                    <a:pt x="4" y="5"/>
                    <a:pt x="4" y="5"/>
                  </a:cubicBezTo>
                  <a:cubicBezTo>
                    <a:pt x="4" y="5"/>
                    <a:pt x="5" y="3"/>
                    <a:pt x="5" y="3"/>
                  </a:cubicBezTo>
                  <a:cubicBezTo>
                    <a:pt x="5" y="3"/>
                    <a:pt x="6" y="1"/>
                    <a:pt x="6" y="1"/>
                  </a:cubicBezTo>
                  <a:cubicBezTo>
                    <a:pt x="5" y="0"/>
                    <a:pt x="5" y="0"/>
                    <a:pt x="5" y="0"/>
                  </a:cubicBezTo>
                  <a:lnTo>
                    <a:pt x="3"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2" name="Freeform 179"/>
            <p:cNvSpPr>
              <a:spLocks/>
            </p:cNvSpPr>
            <p:nvPr/>
          </p:nvSpPr>
          <p:spPr bwMode="auto">
            <a:xfrm>
              <a:off x="4398616" y="2509987"/>
              <a:ext cx="22225" cy="31750"/>
            </a:xfrm>
            <a:custGeom>
              <a:avLst/>
              <a:gdLst>
                <a:gd name="T0" fmla="*/ 11 w 14"/>
                <a:gd name="T1" fmla="*/ 0 h 20"/>
                <a:gd name="T2" fmla="*/ 5 w 14"/>
                <a:gd name="T3" fmla="*/ 14 h 20"/>
                <a:gd name="T4" fmla="*/ 0 w 14"/>
                <a:gd name="T5" fmla="*/ 20 h 20"/>
                <a:gd name="T6" fmla="*/ 2 w 14"/>
                <a:gd name="T7" fmla="*/ 20 h 20"/>
                <a:gd name="T8" fmla="*/ 8 w 14"/>
                <a:gd name="T9" fmla="*/ 20 h 20"/>
                <a:gd name="T10" fmla="*/ 11 w 14"/>
                <a:gd name="T11" fmla="*/ 14 h 20"/>
                <a:gd name="T12" fmla="*/ 14 w 14"/>
                <a:gd name="T13" fmla="*/ 9 h 20"/>
                <a:gd name="T14" fmla="*/ 14 w 14"/>
                <a:gd name="T15" fmla="*/ 6 h 20"/>
                <a:gd name="T16" fmla="*/ 11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1" y="0"/>
                  </a:moveTo>
                  <a:lnTo>
                    <a:pt x="5" y="14"/>
                  </a:lnTo>
                  <a:lnTo>
                    <a:pt x="0" y="20"/>
                  </a:lnTo>
                  <a:lnTo>
                    <a:pt x="2" y="20"/>
                  </a:lnTo>
                  <a:lnTo>
                    <a:pt x="8" y="20"/>
                  </a:lnTo>
                  <a:lnTo>
                    <a:pt x="11" y="14"/>
                  </a:lnTo>
                  <a:lnTo>
                    <a:pt x="14" y="9"/>
                  </a:lnTo>
                  <a:lnTo>
                    <a:pt x="14" y="6"/>
                  </a:lnTo>
                  <a:lnTo>
                    <a:pt x="11"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3" name="Freeform 180"/>
            <p:cNvSpPr>
              <a:spLocks/>
            </p:cNvSpPr>
            <p:nvPr/>
          </p:nvSpPr>
          <p:spPr bwMode="auto">
            <a:xfrm>
              <a:off x="4357341" y="2646512"/>
              <a:ext cx="104775" cy="82550"/>
            </a:xfrm>
            <a:custGeom>
              <a:avLst/>
              <a:gdLst>
                <a:gd name="T0" fmla="*/ 23 w 23"/>
                <a:gd name="T1" fmla="*/ 15 h 18"/>
                <a:gd name="T2" fmla="*/ 23 w 23"/>
                <a:gd name="T3" fmla="*/ 12 h 18"/>
                <a:gd name="T4" fmla="*/ 21 w 23"/>
                <a:gd name="T5" fmla="*/ 9 h 18"/>
                <a:gd name="T6" fmla="*/ 19 w 23"/>
                <a:gd name="T7" fmla="*/ 6 h 18"/>
                <a:gd name="T8" fmla="*/ 16 w 23"/>
                <a:gd name="T9" fmla="*/ 4 h 18"/>
                <a:gd name="T10" fmla="*/ 14 w 23"/>
                <a:gd name="T11" fmla="*/ 2 h 18"/>
                <a:gd name="T12" fmla="*/ 11 w 23"/>
                <a:gd name="T13" fmla="*/ 1 h 18"/>
                <a:gd name="T14" fmla="*/ 11 w 23"/>
                <a:gd name="T15" fmla="*/ 1 h 18"/>
                <a:gd name="T16" fmla="*/ 10 w 23"/>
                <a:gd name="T17" fmla="*/ 2 h 18"/>
                <a:gd name="T18" fmla="*/ 5 w 23"/>
                <a:gd name="T19" fmla="*/ 5 h 18"/>
                <a:gd name="T20" fmla="*/ 10 w 23"/>
                <a:gd name="T21" fmla="*/ 13 h 18"/>
                <a:gd name="T22" fmla="*/ 11 w 23"/>
                <a:gd name="T23" fmla="*/ 16 h 18"/>
                <a:gd name="T24" fmla="*/ 12 w 23"/>
                <a:gd name="T25" fmla="*/ 16 h 18"/>
                <a:gd name="T26" fmla="*/ 15 w 23"/>
                <a:gd name="T27" fmla="*/ 16 h 18"/>
                <a:gd name="T28" fmla="*/ 18 w 23"/>
                <a:gd name="T29" fmla="*/ 18 h 18"/>
                <a:gd name="T30" fmla="*/ 20 w 23"/>
                <a:gd name="T31" fmla="*/ 18 h 18"/>
                <a:gd name="T32" fmla="*/ 22 w 23"/>
                <a:gd name="T33" fmla="*/ 18 h 18"/>
                <a:gd name="T34" fmla="*/ 23 w 23"/>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3" y="15"/>
                  </a:moveTo>
                  <a:cubicBezTo>
                    <a:pt x="23" y="15"/>
                    <a:pt x="23" y="13"/>
                    <a:pt x="23" y="12"/>
                  </a:cubicBezTo>
                  <a:cubicBezTo>
                    <a:pt x="23" y="11"/>
                    <a:pt x="22" y="11"/>
                    <a:pt x="21" y="9"/>
                  </a:cubicBezTo>
                  <a:cubicBezTo>
                    <a:pt x="20" y="8"/>
                    <a:pt x="20" y="7"/>
                    <a:pt x="19" y="6"/>
                  </a:cubicBezTo>
                  <a:cubicBezTo>
                    <a:pt x="17" y="5"/>
                    <a:pt x="17" y="5"/>
                    <a:pt x="16" y="4"/>
                  </a:cubicBezTo>
                  <a:cubicBezTo>
                    <a:pt x="15" y="3"/>
                    <a:pt x="15" y="3"/>
                    <a:pt x="14" y="2"/>
                  </a:cubicBezTo>
                  <a:cubicBezTo>
                    <a:pt x="13" y="2"/>
                    <a:pt x="11" y="1"/>
                    <a:pt x="11" y="1"/>
                  </a:cubicBezTo>
                  <a:cubicBezTo>
                    <a:pt x="11" y="1"/>
                    <a:pt x="11" y="1"/>
                    <a:pt x="11" y="1"/>
                  </a:cubicBezTo>
                  <a:cubicBezTo>
                    <a:pt x="11" y="1"/>
                    <a:pt x="10" y="2"/>
                    <a:pt x="10" y="2"/>
                  </a:cubicBezTo>
                  <a:cubicBezTo>
                    <a:pt x="10" y="2"/>
                    <a:pt x="0" y="0"/>
                    <a:pt x="5" y="5"/>
                  </a:cubicBezTo>
                  <a:cubicBezTo>
                    <a:pt x="10" y="10"/>
                    <a:pt x="10" y="13"/>
                    <a:pt x="10" y="13"/>
                  </a:cubicBezTo>
                  <a:cubicBezTo>
                    <a:pt x="11" y="16"/>
                    <a:pt x="11" y="16"/>
                    <a:pt x="11" y="16"/>
                  </a:cubicBezTo>
                  <a:cubicBezTo>
                    <a:pt x="11" y="16"/>
                    <a:pt x="12" y="16"/>
                    <a:pt x="12" y="16"/>
                  </a:cubicBezTo>
                  <a:cubicBezTo>
                    <a:pt x="13" y="16"/>
                    <a:pt x="14" y="16"/>
                    <a:pt x="15" y="16"/>
                  </a:cubicBezTo>
                  <a:cubicBezTo>
                    <a:pt x="16" y="16"/>
                    <a:pt x="18" y="17"/>
                    <a:pt x="18" y="18"/>
                  </a:cubicBezTo>
                  <a:cubicBezTo>
                    <a:pt x="19" y="18"/>
                    <a:pt x="19" y="18"/>
                    <a:pt x="20" y="18"/>
                  </a:cubicBezTo>
                  <a:cubicBezTo>
                    <a:pt x="20" y="18"/>
                    <a:pt x="22" y="18"/>
                    <a:pt x="22" y="18"/>
                  </a:cubicBezTo>
                  <a:cubicBezTo>
                    <a:pt x="22" y="18"/>
                    <a:pt x="23" y="16"/>
                    <a:pt x="23"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4" name="Freeform 181"/>
            <p:cNvSpPr>
              <a:spLocks/>
            </p:cNvSpPr>
            <p:nvPr/>
          </p:nvSpPr>
          <p:spPr bwMode="auto">
            <a:xfrm>
              <a:off x="8848378" y="2768749"/>
              <a:ext cx="131763" cy="73025"/>
            </a:xfrm>
            <a:custGeom>
              <a:avLst/>
              <a:gdLst>
                <a:gd name="T0" fmla="*/ 27 w 29"/>
                <a:gd name="T1" fmla="*/ 1 h 16"/>
                <a:gd name="T2" fmla="*/ 22 w 29"/>
                <a:gd name="T3" fmla="*/ 3 h 16"/>
                <a:gd name="T4" fmla="*/ 14 w 29"/>
                <a:gd name="T5" fmla="*/ 2 h 16"/>
                <a:gd name="T6" fmla="*/ 7 w 29"/>
                <a:gd name="T7" fmla="*/ 2 h 16"/>
                <a:gd name="T8" fmla="*/ 1 w 29"/>
                <a:gd name="T9" fmla="*/ 5 h 16"/>
                <a:gd name="T10" fmla="*/ 0 w 29"/>
                <a:gd name="T11" fmla="*/ 11 h 16"/>
                <a:gd name="T12" fmla="*/ 5 w 29"/>
                <a:gd name="T13" fmla="*/ 14 h 16"/>
                <a:gd name="T14" fmla="*/ 6 w 29"/>
                <a:gd name="T15" fmla="*/ 13 h 16"/>
                <a:gd name="T16" fmla="*/ 5 w 29"/>
                <a:gd name="T17" fmla="*/ 7 h 16"/>
                <a:gd name="T18" fmla="*/ 10 w 29"/>
                <a:gd name="T19" fmla="*/ 5 h 16"/>
                <a:gd name="T20" fmla="*/ 20 w 29"/>
                <a:gd name="T21" fmla="*/ 5 h 16"/>
                <a:gd name="T22" fmla="*/ 25 w 29"/>
                <a:gd name="T23" fmla="*/ 5 h 16"/>
                <a:gd name="T24" fmla="*/ 27 w 29"/>
                <a:gd name="T2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6">
                  <a:moveTo>
                    <a:pt x="27" y="1"/>
                  </a:moveTo>
                  <a:cubicBezTo>
                    <a:pt x="27" y="1"/>
                    <a:pt x="24" y="3"/>
                    <a:pt x="22" y="3"/>
                  </a:cubicBezTo>
                  <a:cubicBezTo>
                    <a:pt x="20" y="2"/>
                    <a:pt x="17" y="3"/>
                    <a:pt x="14" y="2"/>
                  </a:cubicBezTo>
                  <a:cubicBezTo>
                    <a:pt x="12" y="2"/>
                    <a:pt x="9" y="1"/>
                    <a:pt x="7" y="2"/>
                  </a:cubicBezTo>
                  <a:cubicBezTo>
                    <a:pt x="6" y="2"/>
                    <a:pt x="2" y="4"/>
                    <a:pt x="1" y="5"/>
                  </a:cubicBezTo>
                  <a:cubicBezTo>
                    <a:pt x="1" y="6"/>
                    <a:pt x="0" y="10"/>
                    <a:pt x="0" y="11"/>
                  </a:cubicBezTo>
                  <a:cubicBezTo>
                    <a:pt x="1" y="12"/>
                    <a:pt x="3" y="13"/>
                    <a:pt x="5" y="14"/>
                  </a:cubicBezTo>
                  <a:cubicBezTo>
                    <a:pt x="6" y="16"/>
                    <a:pt x="6" y="16"/>
                    <a:pt x="6" y="13"/>
                  </a:cubicBezTo>
                  <a:cubicBezTo>
                    <a:pt x="5" y="10"/>
                    <a:pt x="4" y="8"/>
                    <a:pt x="5" y="7"/>
                  </a:cubicBezTo>
                  <a:cubicBezTo>
                    <a:pt x="7" y="6"/>
                    <a:pt x="4" y="4"/>
                    <a:pt x="10" y="5"/>
                  </a:cubicBezTo>
                  <a:cubicBezTo>
                    <a:pt x="16" y="5"/>
                    <a:pt x="17" y="4"/>
                    <a:pt x="20" y="5"/>
                  </a:cubicBezTo>
                  <a:cubicBezTo>
                    <a:pt x="23" y="6"/>
                    <a:pt x="22" y="6"/>
                    <a:pt x="25" y="5"/>
                  </a:cubicBezTo>
                  <a:cubicBezTo>
                    <a:pt x="28" y="4"/>
                    <a:pt x="29" y="0"/>
                    <a:pt x="27"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5" name="Freeform 182"/>
            <p:cNvSpPr>
              <a:spLocks/>
            </p:cNvSpPr>
            <p:nvPr/>
          </p:nvSpPr>
          <p:spPr bwMode="auto">
            <a:xfrm>
              <a:off x="9438928" y="2514749"/>
              <a:ext cx="117475" cy="127000"/>
            </a:xfrm>
            <a:custGeom>
              <a:avLst/>
              <a:gdLst>
                <a:gd name="T0" fmla="*/ 15 w 26"/>
                <a:gd name="T1" fmla="*/ 4 h 28"/>
                <a:gd name="T2" fmla="*/ 16 w 26"/>
                <a:gd name="T3" fmla="*/ 11 h 28"/>
                <a:gd name="T4" fmla="*/ 13 w 26"/>
                <a:gd name="T5" fmla="*/ 15 h 28"/>
                <a:gd name="T6" fmla="*/ 13 w 26"/>
                <a:gd name="T7" fmla="*/ 20 h 28"/>
                <a:gd name="T8" fmla="*/ 7 w 26"/>
                <a:gd name="T9" fmla="*/ 24 h 28"/>
                <a:gd name="T10" fmla="*/ 2 w 26"/>
                <a:gd name="T11" fmla="*/ 25 h 28"/>
                <a:gd name="T12" fmla="*/ 6 w 26"/>
                <a:gd name="T13" fmla="*/ 27 h 28"/>
                <a:gd name="T14" fmla="*/ 12 w 26"/>
                <a:gd name="T15" fmla="*/ 26 h 28"/>
                <a:gd name="T16" fmla="*/ 15 w 26"/>
                <a:gd name="T17" fmla="*/ 22 h 28"/>
                <a:gd name="T18" fmla="*/ 20 w 26"/>
                <a:gd name="T19" fmla="*/ 19 h 28"/>
                <a:gd name="T20" fmla="*/ 20 w 26"/>
                <a:gd name="T21" fmla="*/ 15 h 28"/>
                <a:gd name="T22" fmla="*/ 21 w 26"/>
                <a:gd name="T23" fmla="*/ 9 h 28"/>
                <a:gd name="T24" fmla="*/ 18 w 26"/>
                <a:gd name="T25" fmla="*/ 3 h 28"/>
                <a:gd name="T26" fmla="*/ 15 w 26"/>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8">
                  <a:moveTo>
                    <a:pt x="15" y="4"/>
                  </a:moveTo>
                  <a:cubicBezTo>
                    <a:pt x="15" y="4"/>
                    <a:pt x="16" y="10"/>
                    <a:pt x="16" y="11"/>
                  </a:cubicBezTo>
                  <a:cubicBezTo>
                    <a:pt x="15" y="13"/>
                    <a:pt x="14" y="14"/>
                    <a:pt x="13" y="15"/>
                  </a:cubicBezTo>
                  <a:cubicBezTo>
                    <a:pt x="12" y="17"/>
                    <a:pt x="15" y="18"/>
                    <a:pt x="13" y="20"/>
                  </a:cubicBezTo>
                  <a:cubicBezTo>
                    <a:pt x="10" y="21"/>
                    <a:pt x="10" y="23"/>
                    <a:pt x="7" y="24"/>
                  </a:cubicBezTo>
                  <a:cubicBezTo>
                    <a:pt x="4" y="25"/>
                    <a:pt x="0" y="25"/>
                    <a:pt x="2" y="25"/>
                  </a:cubicBezTo>
                  <a:cubicBezTo>
                    <a:pt x="3" y="26"/>
                    <a:pt x="2" y="27"/>
                    <a:pt x="6" y="27"/>
                  </a:cubicBezTo>
                  <a:cubicBezTo>
                    <a:pt x="10" y="27"/>
                    <a:pt x="10" y="28"/>
                    <a:pt x="12" y="26"/>
                  </a:cubicBezTo>
                  <a:cubicBezTo>
                    <a:pt x="14" y="24"/>
                    <a:pt x="11" y="22"/>
                    <a:pt x="15" y="22"/>
                  </a:cubicBezTo>
                  <a:cubicBezTo>
                    <a:pt x="19" y="22"/>
                    <a:pt x="14" y="23"/>
                    <a:pt x="20" y="19"/>
                  </a:cubicBezTo>
                  <a:cubicBezTo>
                    <a:pt x="26" y="15"/>
                    <a:pt x="18" y="17"/>
                    <a:pt x="20" y="15"/>
                  </a:cubicBezTo>
                  <a:cubicBezTo>
                    <a:pt x="22" y="12"/>
                    <a:pt x="22" y="12"/>
                    <a:pt x="21" y="9"/>
                  </a:cubicBezTo>
                  <a:cubicBezTo>
                    <a:pt x="21" y="6"/>
                    <a:pt x="20" y="6"/>
                    <a:pt x="18" y="3"/>
                  </a:cubicBezTo>
                  <a:cubicBezTo>
                    <a:pt x="17" y="1"/>
                    <a:pt x="14" y="0"/>
                    <a:pt x="1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6" name="Freeform 183"/>
            <p:cNvSpPr>
              <a:spLocks/>
            </p:cNvSpPr>
            <p:nvPr/>
          </p:nvSpPr>
          <p:spPr bwMode="auto">
            <a:xfrm>
              <a:off x="7775228" y="4964262"/>
              <a:ext cx="73025" cy="58738"/>
            </a:xfrm>
            <a:custGeom>
              <a:avLst/>
              <a:gdLst>
                <a:gd name="T0" fmla="*/ 7 w 16"/>
                <a:gd name="T1" fmla="*/ 1 h 13"/>
                <a:gd name="T2" fmla="*/ 3 w 16"/>
                <a:gd name="T3" fmla="*/ 4 h 13"/>
                <a:gd name="T4" fmla="*/ 2 w 16"/>
                <a:gd name="T5" fmla="*/ 9 h 13"/>
                <a:gd name="T6" fmla="*/ 7 w 16"/>
                <a:gd name="T7" fmla="*/ 13 h 13"/>
                <a:gd name="T8" fmla="*/ 10 w 16"/>
                <a:gd name="T9" fmla="*/ 11 h 13"/>
                <a:gd name="T10" fmla="*/ 15 w 16"/>
                <a:gd name="T11" fmla="*/ 5 h 13"/>
                <a:gd name="T12" fmla="*/ 10 w 16"/>
                <a:gd name="T13" fmla="*/ 0 h 13"/>
                <a:gd name="T14" fmla="*/ 7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7" y="1"/>
                  </a:moveTo>
                  <a:cubicBezTo>
                    <a:pt x="7" y="1"/>
                    <a:pt x="4" y="3"/>
                    <a:pt x="3" y="4"/>
                  </a:cubicBezTo>
                  <a:cubicBezTo>
                    <a:pt x="2" y="6"/>
                    <a:pt x="0" y="5"/>
                    <a:pt x="2" y="9"/>
                  </a:cubicBezTo>
                  <a:cubicBezTo>
                    <a:pt x="4" y="12"/>
                    <a:pt x="5" y="13"/>
                    <a:pt x="7" y="13"/>
                  </a:cubicBezTo>
                  <a:cubicBezTo>
                    <a:pt x="9" y="13"/>
                    <a:pt x="4" y="12"/>
                    <a:pt x="10" y="11"/>
                  </a:cubicBezTo>
                  <a:cubicBezTo>
                    <a:pt x="16" y="9"/>
                    <a:pt x="15" y="8"/>
                    <a:pt x="15" y="5"/>
                  </a:cubicBezTo>
                  <a:cubicBezTo>
                    <a:pt x="14" y="1"/>
                    <a:pt x="14" y="0"/>
                    <a:pt x="10" y="0"/>
                  </a:cubicBezTo>
                  <a:cubicBezTo>
                    <a:pt x="7" y="1"/>
                    <a:pt x="7" y="1"/>
                    <a:pt x="7"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7" name="Freeform 184"/>
            <p:cNvSpPr>
              <a:spLocks/>
            </p:cNvSpPr>
            <p:nvPr/>
          </p:nvSpPr>
          <p:spPr bwMode="auto">
            <a:xfrm>
              <a:off x="5901978" y="5478612"/>
              <a:ext cx="36513" cy="26988"/>
            </a:xfrm>
            <a:custGeom>
              <a:avLst/>
              <a:gdLst>
                <a:gd name="T0" fmla="*/ 2 w 8"/>
                <a:gd name="T1" fmla="*/ 0 h 6"/>
                <a:gd name="T2" fmla="*/ 3 w 8"/>
                <a:gd name="T3" fmla="*/ 1 h 6"/>
                <a:gd name="T4" fmla="*/ 4 w 8"/>
                <a:gd name="T5" fmla="*/ 1 h 6"/>
                <a:gd name="T6" fmla="*/ 4 w 8"/>
                <a:gd name="T7" fmla="*/ 0 h 6"/>
                <a:gd name="T8" fmla="*/ 4 w 8"/>
                <a:gd name="T9" fmla="*/ 0 h 6"/>
                <a:gd name="T10" fmla="*/ 5 w 8"/>
                <a:gd name="T11" fmla="*/ 0 h 6"/>
                <a:gd name="T12" fmla="*/ 5 w 8"/>
                <a:gd name="T13" fmla="*/ 0 h 6"/>
                <a:gd name="T14" fmla="*/ 6 w 8"/>
                <a:gd name="T15" fmla="*/ 1 h 6"/>
                <a:gd name="T16" fmla="*/ 6 w 8"/>
                <a:gd name="T17" fmla="*/ 1 h 6"/>
                <a:gd name="T18" fmla="*/ 6 w 8"/>
                <a:gd name="T19" fmla="*/ 0 h 6"/>
                <a:gd name="T20" fmla="*/ 7 w 8"/>
                <a:gd name="T21" fmla="*/ 0 h 6"/>
                <a:gd name="T22" fmla="*/ 7 w 8"/>
                <a:gd name="T23" fmla="*/ 0 h 6"/>
                <a:gd name="T24" fmla="*/ 8 w 8"/>
                <a:gd name="T25" fmla="*/ 0 h 6"/>
                <a:gd name="T26" fmla="*/ 8 w 8"/>
                <a:gd name="T27" fmla="*/ 0 h 6"/>
                <a:gd name="T28" fmla="*/ 8 w 8"/>
                <a:gd name="T29" fmla="*/ 1 h 6"/>
                <a:gd name="T30" fmla="*/ 7 w 8"/>
                <a:gd name="T31" fmla="*/ 1 h 6"/>
                <a:gd name="T32" fmla="*/ 7 w 8"/>
                <a:gd name="T33" fmla="*/ 2 h 6"/>
                <a:gd name="T34" fmla="*/ 7 w 8"/>
                <a:gd name="T35" fmla="*/ 2 h 6"/>
                <a:gd name="T36" fmla="*/ 6 w 8"/>
                <a:gd name="T37" fmla="*/ 3 h 6"/>
                <a:gd name="T38" fmla="*/ 6 w 8"/>
                <a:gd name="T39" fmla="*/ 3 h 6"/>
                <a:gd name="T40" fmla="*/ 6 w 8"/>
                <a:gd name="T41" fmla="*/ 4 h 6"/>
                <a:gd name="T42" fmla="*/ 5 w 8"/>
                <a:gd name="T43" fmla="*/ 4 h 6"/>
                <a:gd name="T44" fmla="*/ 3 w 8"/>
                <a:gd name="T45" fmla="*/ 4 h 6"/>
                <a:gd name="T46" fmla="*/ 3 w 8"/>
                <a:gd name="T47" fmla="*/ 4 h 6"/>
                <a:gd name="T48" fmla="*/ 3 w 8"/>
                <a:gd name="T49" fmla="*/ 5 h 6"/>
                <a:gd name="T50" fmla="*/ 4 w 8"/>
                <a:gd name="T51" fmla="*/ 5 h 6"/>
                <a:gd name="T52" fmla="*/ 4 w 8"/>
                <a:gd name="T53" fmla="*/ 5 h 6"/>
                <a:gd name="T54" fmla="*/ 3 w 8"/>
                <a:gd name="T55" fmla="*/ 6 h 6"/>
                <a:gd name="T56" fmla="*/ 3 w 8"/>
                <a:gd name="T57" fmla="*/ 6 h 6"/>
                <a:gd name="T58" fmla="*/ 3 w 8"/>
                <a:gd name="T59" fmla="*/ 6 h 6"/>
                <a:gd name="T60" fmla="*/ 2 w 8"/>
                <a:gd name="T61" fmla="*/ 6 h 6"/>
                <a:gd name="T62" fmla="*/ 2 w 8"/>
                <a:gd name="T63" fmla="*/ 6 h 6"/>
                <a:gd name="T64" fmla="*/ 2 w 8"/>
                <a:gd name="T65" fmla="*/ 6 h 6"/>
                <a:gd name="T66" fmla="*/ 1 w 8"/>
                <a:gd name="T67" fmla="*/ 6 h 6"/>
                <a:gd name="T68" fmla="*/ 1 w 8"/>
                <a:gd name="T69" fmla="*/ 6 h 6"/>
                <a:gd name="T70" fmla="*/ 0 w 8"/>
                <a:gd name="T71" fmla="*/ 6 h 6"/>
                <a:gd name="T72" fmla="*/ 0 w 8"/>
                <a:gd name="T73" fmla="*/ 5 h 6"/>
                <a:gd name="T74" fmla="*/ 1 w 8"/>
                <a:gd name="T75" fmla="*/ 5 h 6"/>
                <a:gd name="T76" fmla="*/ 2 w 8"/>
                <a:gd name="T77" fmla="*/ 4 h 6"/>
                <a:gd name="T78" fmla="*/ 2 w 8"/>
                <a:gd name="T79" fmla="*/ 4 h 6"/>
                <a:gd name="T80" fmla="*/ 2 w 8"/>
                <a:gd name="T81" fmla="*/ 4 h 6"/>
                <a:gd name="T82" fmla="*/ 2 w 8"/>
                <a:gd name="T83" fmla="*/ 3 h 6"/>
                <a:gd name="T84" fmla="*/ 4 w 8"/>
                <a:gd name="T85" fmla="*/ 3 h 6"/>
                <a:gd name="T86" fmla="*/ 4 w 8"/>
                <a:gd name="T87" fmla="*/ 2 h 6"/>
                <a:gd name="T88" fmla="*/ 3 w 8"/>
                <a:gd name="T89" fmla="*/ 2 h 6"/>
                <a:gd name="T90" fmla="*/ 3 w 8"/>
                <a:gd name="T91" fmla="*/ 2 h 6"/>
                <a:gd name="T92" fmla="*/ 2 w 8"/>
                <a:gd name="T93" fmla="*/ 1 h 6"/>
                <a:gd name="T94" fmla="*/ 2 w 8"/>
                <a:gd name="T95" fmla="*/ 1 h 6"/>
                <a:gd name="T96" fmla="*/ 2 w 8"/>
                <a:gd name="T97" fmla="*/ 0 h 6"/>
                <a:gd name="T98" fmla="*/ 2 w 8"/>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6">
                  <a:moveTo>
                    <a:pt x="2" y="0"/>
                  </a:moveTo>
                  <a:cubicBezTo>
                    <a:pt x="3" y="0"/>
                    <a:pt x="2" y="1"/>
                    <a:pt x="3" y="1"/>
                  </a:cubicBezTo>
                  <a:cubicBezTo>
                    <a:pt x="4" y="1"/>
                    <a:pt x="4" y="1"/>
                    <a:pt x="4" y="1"/>
                  </a:cubicBezTo>
                  <a:cubicBezTo>
                    <a:pt x="4" y="1"/>
                    <a:pt x="4" y="1"/>
                    <a:pt x="4" y="0"/>
                  </a:cubicBezTo>
                  <a:cubicBezTo>
                    <a:pt x="4" y="0"/>
                    <a:pt x="4" y="0"/>
                    <a:pt x="4" y="0"/>
                  </a:cubicBezTo>
                  <a:cubicBezTo>
                    <a:pt x="4" y="0"/>
                    <a:pt x="5" y="0"/>
                    <a:pt x="5" y="0"/>
                  </a:cubicBezTo>
                  <a:cubicBezTo>
                    <a:pt x="5" y="0"/>
                    <a:pt x="5" y="0"/>
                    <a:pt x="5" y="0"/>
                  </a:cubicBezTo>
                  <a:cubicBezTo>
                    <a:pt x="5" y="0"/>
                    <a:pt x="5" y="1"/>
                    <a:pt x="6" y="1"/>
                  </a:cubicBezTo>
                  <a:cubicBezTo>
                    <a:pt x="6" y="1"/>
                    <a:pt x="6" y="1"/>
                    <a:pt x="6" y="1"/>
                  </a:cubicBezTo>
                  <a:cubicBezTo>
                    <a:pt x="6" y="1"/>
                    <a:pt x="7" y="0"/>
                    <a:pt x="6" y="0"/>
                  </a:cubicBezTo>
                  <a:cubicBezTo>
                    <a:pt x="6" y="0"/>
                    <a:pt x="7" y="0"/>
                    <a:pt x="7" y="0"/>
                  </a:cubicBezTo>
                  <a:cubicBezTo>
                    <a:pt x="7" y="0"/>
                    <a:pt x="7" y="0"/>
                    <a:pt x="7" y="0"/>
                  </a:cubicBezTo>
                  <a:cubicBezTo>
                    <a:pt x="7" y="0"/>
                    <a:pt x="8" y="0"/>
                    <a:pt x="8" y="0"/>
                  </a:cubicBezTo>
                  <a:cubicBezTo>
                    <a:pt x="8" y="0"/>
                    <a:pt x="7" y="0"/>
                    <a:pt x="8" y="0"/>
                  </a:cubicBezTo>
                  <a:cubicBezTo>
                    <a:pt x="8" y="0"/>
                    <a:pt x="8" y="1"/>
                    <a:pt x="8" y="1"/>
                  </a:cubicBezTo>
                  <a:cubicBezTo>
                    <a:pt x="8" y="1"/>
                    <a:pt x="7" y="1"/>
                    <a:pt x="7" y="1"/>
                  </a:cubicBezTo>
                  <a:cubicBezTo>
                    <a:pt x="7" y="1"/>
                    <a:pt x="7" y="2"/>
                    <a:pt x="7" y="2"/>
                  </a:cubicBezTo>
                  <a:cubicBezTo>
                    <a:pt x="7" y="2"/>
                    <a:pt x="7" y="2"/>
                    <a:pt x="7" y="2"/>
                  </a:cubicBezTo>
                  <a:cubicBezTo>
                    <a:pt x="6" y="2"/>
                    <a:pt x="6" y="2"/>
                    <a:pt x="6" y="3"/>
                  </a:cubicBezTo>
                  <a:cubicBezTo>
                    <a:pt x="6" y="3"/>
                    <a:pt x="6" y="3"/>
                    <a:pt x="6" y="3"/>
                  </a:cubicBezTo>
                  <a:cubicBezTo>
                    <a:pt x="6" y="4"/>
                    <a:pt x="6" y="4"/>
                    <a:pt x="6" y="4"/>
                  </a:cubicBezTo>
                  <a:cubicBezTo>
                    <a:pt x="6" y="4"/>
                    <a:pt x="5" y="4"/>
                    <a:pt x="5" y="4"/>
                  </a:cubicBezTo>
                  <a:cubicBezTo>
                    <a:pt x="4" y="4"/>
                    <a:pt x="3" y="4"/>
                    <a:pt x="3" y="4"/>
                  </a:cubicBezTo>
                  <a:cubicBezTo>
                    <a:pt x="3" y="4"/>
                    <a:pt x="3" y="4"/>
                    <a:pt x="3" y="4"/>
                  </a:cubicBezTo>
                  <a:cubicBezTo>
                    <a:pt x="3" y="4"/>
                    <a:pt x="3" y="5"/>
                    <a:pt x="3" y="5"/>
                  </a:cubicBezTo>
                  <a:cubicBezTo>
                    <a:pt x="3" y="5"/>
                    <a:pt x="4" y="5"/>
                    <a:pt x="4" y="5"/>
                  </a:cubicBezTo>
                  <a:cubicBezTo>
                    <a:pt x="4" y="5"/>
                    <a:pt x="4" y="5"/>
                    <a:pt x="4" y="5"/>
                  </a:cubicBezTo>
                  <a:cubicBezTo>
                    <a:pt x="4" y="5"/>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1" y="6"/>
                    <a:pt x="1" y="6"/>
                  </a:cubicBezTo>
                  <a:cubicBezTo>
                    <a:pt x="1" y="6"/>
                    <a:pt x="1" y="6"/>
                    <a:pt x="1" y="6"/>
                  </a:cubicBezTo>
                  <a:cubicBezTo>
                    <a:pt x="0" y="6"/>
                    <a:pt x="0" y="6"/>
                    <a:pt x="0" y="6"/>
                  </a:cubicBezTo>
                  <a:cubicBezTo>
                    <a:pt x="0" y="5"/>
                    <a:pt x="0" y="5"/>
                    <a:pt x="0" y="5"/>
                  </a:cubicBezTo>
                  <a:cubicBezTo>
                    <a:pt x="0" y="5"/>
                    <a:pt x="1" y="5"/>
                    <a:pt x="1" y="5"/>
                  </a:cubicBezTo>
                  <a:cubicBezTo>
                    <a:pt x="1" y="5"/>
                    <a:pt x="2" y="4"/>
                    <a:pt x="2" y="4"/>
                  </a:cubicBezTo>
                  <a:cubicBezTo>
                    <a:pt x="2" y="4"/>
                    <a:pt x="2" y="4"/>
                    <a:pt x="2" y="4"/>
                  </a:cubicBezTo>
                  <a:cubicBezTo>
                    <a:pt x="2" y="4"/>
                    <a:pt x="2" y="4"/>
                    <a:pt x="2" y="4"/>
                  </a:cubicBezTo>
                  <a:cubicBezTo>
                    <a:pt x="2" y="4"/>
                    <a:pt x="2" y="3"/>
                    <a:pt x="2" y="3"/>
                  </a:cubicBezTo>
                  <a:cubicBezTo>
                    <a:pt x="2" y="3"/>
                    <a:pt x="4" y="3"/>
                    <a:pt x="4" y="3"/>
                  </a:cubicBezTo>
                  <a:cubicBezTo>
                    <a:pt x="4" y="3"/>
                    <a:pt x="4" y="2"/>
                    <a:pt x="4" y="2"/>
                  </a:cubicBezTo>
                  <a:cubicBezTo>
                    <a:pt x="3" y="2"/>
                    <a:pt x="3" y="2"/>
                    <a:pt x="3" y="2"/>
                  </a:cubicBezTo>
                  <a:cubicBezTo>
                    <a:pt x="3" y="2"/>
                    <a:pt x="3" y="2"/>
                    <a:pt x="3" y="2"/>
                  </a:cubicBezTo>
                  <a:cubicBezTo>
                    <a:pt x="2" y="1"/>
                    <a:pt x="2" y="1"/>
                    <a:pt x="2" y="1"/>
                  </a:cubicBezTo>
                  <a:cubicBezTo>
                    <a:pt x="2" y="1"/>
                    <a:pt x="2" y="1"/>
                    <a:pt x="2" y="1"/>
                  </a:cubicBezTo>
                  <a:cubicBezTo>
                    <a:pt x="2" y="1"/>
                    <a:pt x="2" y="0"/>
                    <a:pt x="2" y="0"/>
                  </a:cubicBezTo>
                  <a:cubicBezTo>
                    <a:pt x="2" y="0"/>
                    <a:pt x="2" y="0"/>
                    <a:pt x="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8" name="Freeform 185"/>
            <p:cNvSpPr>
              <a:spLocks/>
            </p:cNvSpPr>
            <p:nvPr/>
          </p:nvSpPr>
          <p:spPr bwMode="auto">
            <a:xfrm>
              <a:off x="5930553" y="5473849"/>
              <a:ext cx="34925" cy="36513"/>
            </a:xfrm>
            <a:custGeom>
              <a:avLst/>
              <a:gdLst>
                <a:gd name="T0" fmla="*/ 3 w 8"/>
                <a:gd name="T1" fmla="*/ 4 h 8"/>
                <a:gd name="T2" fmla="*/ 3 w 8"/>
                <a:gd name="T3" fmla="*/ 3 h 8"/>
                <a:gd name="T4" fmla="*/ 2 w 8"/>
                <a:gd name="T5" fmla="*/ 3 h 8"/>
                <a:gd name="T6" fmla="*/ 2 w 8"/>
                <a:gd name="T7" fmla="*/ 4 h 8"/>
                <a:gd name="T8" fmla="*/ 2 w 8"/>
                <a:gd name="T9" fmla="*/ 4 h 8"/>
                <a:gd name="T10" fmla="*/ 1 w 8"/>
                <a:gd name="T11" fmla="*/ 5 h 8"/>
                <a:gd name="T12" fmla="*/ 1 w 8"/>
                <a:gd name="T13" fmla="*/ 5 h 8"/>
                <a:gd name="T14" fmla="*/ 1 w 8"/>
                <a:gd name="T15" fmla="*/ 5 h 8"/>
                <a:gd name="T16" fmla="*/ 0 w 8"/>
                <a:gd name="T17" fmla="*/ 6 h 8"/>
                <a:gd name="T18" fmla="*/ 1 w 8"/>
                <a:gd name="T19" fmla="*/ 6 h 8"/>
                <a:gd name="T20" fmla="*/ 1 w 8"/>
                <a:gd name="T21" fmla="*/ 7 h 8"/>
                <a:gd name="T22" fmla="*/ 2 w 8"/>
                <a:gd name="T23" fmla="*/ 8 h 8"/>
                <a:gd name="T24" fmla="*/ 2 w 8"/>
                <a:gd name="T25" fmla="*/ 7 h 8"/>
                <a:gd name="T26" fmla="*/ 2 w 8"/>
                <a:gd name="T27" fmla="*/ 7 h 8"/>
                <a:gd name="T28" fmla="*/ 2 w 8"/>
                <a:gd name="T29" fmla="*/ 7 h 8"/>
                <a:gd name="T30" fmla="*/ 2 w 8"/>
                <a:gd name="T31" fmla="*/ 6 h 8"/>
                <a:gd name="T32" fmla="*/ 2 w 8"/>
                <a:gd name="T33" fmla="*/ 6 h 8"/>
                <a:gd name="T34" fmla="*/ 3 w 8"/>
                <a:gd name="T35" fmla="*/ 6 h 8"/>
                <a:gd name="T36" fmla="*/ 3 w 8"/>
                <a:gd name="T37" fmla="*/ 6 h 8"/>
                <a:gd name="T38" fmla="*/ 3 w 8"/>
                <a:gd name="T39" fmla="*/ 6 h 8"/>
                <a:gd name="T40" fmla="*/ 3 w 8"/>
                <a:gd name="T41" fmla="*/ 5 h 8"/>
                <a:gd name="T42" fmla="*/ 4 w 8"/>
                <a:gd name="T43" fmla="*/ 5 h 8"/>
                <a:gd name="T44" fmla="*/ 4 w 8"/>
                <a:gd name="T45" fmla="*/ 5 h 8"/>
                <a:gd name="T46" fmla="*/ 4 w 8"/>
                <a:gd name="T47" fmla="*/ 4 h 8"/>
                <a:gd name="T48" fmla="*/ 5 w 8"/>
                <a:gd name="T49" fmla="*/ 4 h 8"/>
                <a:gd name="T50" fmla="*/ 6 w 8"/>
                <a:gd name="T51" fmla="*/ 4 h 8"/>
                <a:gd name="T52" fmla="*/ 7 w 8"/>
                <a:gd name="T53" fmla="*/ 4 h 8"/>
                <a:gd name="T54" fmla="*/ 7 w 8"/>
                <a:gd name="T55" fmla="*/ 4 h 8"/>
                <a:gd name="T56" fmla="*/ 8 w 8"/>
                <a:gd name="T57" fmla="*/ 3 h 8"/>
                <a:gd name="T58" fmla="*/ 8 w 8"/>
                <a:gd name="T59" fmla="*/ 3 h 8"/>
                <a:gd name="T60" fmla="*/ 8 w 8"/>
                <a:gd name="T61" fmla="*/ 2 h 8"/>
                <a:gd name="T62" fmla="*/ 7 w 8"/>
                <a:gd name="T63" fmla="*/ 2 h 8"/>
                <a:gd name="T64" fmla="*/ 7 w 8"/>
                <a:gd name="T65" fmla="*/ 2 h 8"/>
                <a:gd name="T66" fmla="*/ 8 w 8"/>
                <a:gd name="T67" fmla="*/ 2 h 8"/>
                <a:gd name="T68" fmla="*/ 8 w 8"/>
                <a:gd name="T69" fmla="*/ 1 h 8"/>
                <a:gd name="T70" fmla="*/ 8 w 8"/>
                <a:gd name="T71" fmla="*/ 1 h 8"/>
                <a:gd name="T72" fmla="*/ 7 w 8"/>
                <a:gd name="T73" fmla="*/ 1 h 8"/>
                <a:gd name="T74" fmla="*/ 7 w 8"/>
                <a:gd name="T75" fmla="*/ 1 h 8"/>
                <a:gd name="T76" fmla="*/ 6 w 8"/>
                <a:gd name="T77" fmla="*/ 1 h 8"/>
                <a:gd name="T78" fmla="*/ 6 w 8"/>
                <a:gd name="T79" fmla="*/ 1 h 8"/>
                <a:gd name="T80" fmla="*/ 6 w 8"/>
                <a:gd name="T81" fmla="*/ 2 h 8"/>
                <a:gd name="T82" fmla="*/ 5 w 8"/>
                <a:gd name="T83" fmla="*/ 2 h 8"/>
                <a:gd name="T84" fmla="*/ 5 w 8"/>
                <a:gd name="T85" fmla="*/ 1 h 8"/>
                <a:gd name="T86" fmla="*/ 5 w 8"/>
                <a:gd name="T87" fmla="*/ 1 h 8"/>
                <a:gd name="T88" fmla="*/ 5 w 8"/>
                <a:gd name="T89" fmla="*/ 0 h 8"/>
                <a:gd name="T90" fmla="*/ 3 w 8"/>
                <a:gd name="T91" fmla="*/ 0 h 8"/>
                <a:gd name="T92" fmla="*/ 3 w 8"/>
                <a:gd name="T93" fmla="*/ 1 h 8"/>
                <a:gd name="T94" fmla="*/ 3 w 8"/>
                <a:gd name="T95" fmla="*/ 1 h 8"/>
                <a:gd name="T96" fmla="*/ 3 w 8"/>
                <a:gd name="T97" fmla="*/ 2 h 8"/>
                <a:gd name="T98" fmla="*/ 3 w 8"/>
                <a:gd name="T99" fmla="*/ 3 h 8"/>
                <a:gd name="T100" fmla="*/ 3 w 8"/>
                <a:gd name="T101" fmla="*/ 3 h 8"/>
                <a:gd name="T102" fmla="*/ 3 w 8"/>
                <a:gd name="T10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8">
                  <a:moveTo>
                    <a:pt x="3" y="4"/>
                  </a:moveTo>
                  <a:cubicBezTo>
                    <a:pt x="3" y="3"/>
                    <a:pt x="3" y="3"/>
                    <a:pt x="3" y="3"/>
                  </a:cubicBezTo>
                  <a:cubicBezTo>
                    <a:pt x="2" y="3"/>
                    <a:pt x="2" y="3"/>
                    <a:pt x="2" y="3"/>
                  </a:cubicBezTo>
                  <a:cubicBezTo>
                    <a:pt x="2" y="4"/>
                    <a:pt x="2" y="4"/>
                    <a:pt x="2" y="4"/>
                  </a:cubicBezTo>
                  <a:cubicBezTo>
                    <a:pt x="2" y="4"/>
                    <a:pt x="2" y="4"/>
                    <a:pt x="2" y="4"/>
                  </a:cubicBezTo>
                  <a:cubicBezTo>
                    <a:pt x="2" y="4"/>
                    <a:pt x="1" y="5"/>
                    <a:pt x="1" y="5"/>
                  </a:cubicBezTo>
                  <a:cubicBezTo>
                    <a:pt x="1" y="5"/>
                    <a:pt x="1" y="5"/>
                    <a:pt x="1" y="5"/>
                  </a:cubicBezTo>
                  <a:cubicBezTo>
                    <a:pt x="1" y="5"/>
                    <a:pt x="1" y="5"/>
                    <a:pt x="1" y="5"/>
                  </a:cubicBezTo>
                  <a:cubicBezTo>
                    <a:pt x="1" y="5"/>
                    <a:pt x="0" y="6"/>
                    <a:pt x="0" y="6"/>
                  </a:cubicBezTo>
                  <a:cubicBezTo>
                    <a:pt x="1" y="6"/>
                    <a:pt x="1" y="6"/>
                    <a:pt x="1" y="6"/>
                  </a:cubicBezTo>
                  <a:cubicBezTo>
                    <a:pt x="1" y="6"/>
                    <a:pt x="1" y="7"/>
                    <a:pt x="1" y="7"/>
                  </a:cubicBezTo>
                  <a:cubicBezTo>
                    <a:pt x="1" y="7"/>
                    <a:pt x="2" y="8"/>
                    <a:pt x="2" y="8"/>
                  </a:cubicBezTo>
                  <a:cubicBezTo>
                    <a:pt x="2" y="8"/>
                    <a:pt x="2" y="7"/>
                    <a:pt x="2" y="7"/>
                  </a:cubicBezTo>
                  <a:cubicBezTo>
                    <a:pt x="2" y="7"/>
                    <a:pt x="2" y="7"/>
                    <a:pt x="2" y="7"/>
                  </a:cubicBezTo>
                  <a:cubicBezTo>
                    <a:pt x="2" y="7"/>
                    <a:pt x="2" y="7"/>
                    <a:pt x="2"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5"/>
                    <a:pt x="3" y="5"/>
                    <a:pt x="3" y="5"/>
                  </a:cubicBezTo>
                  <a:cubicBezTo>
                    <a:pt x="3" y="5"/>
                    <a:pt x="4" y="5"/>
                    <a:pt x="4" y="5"/>
                  </a:cubicBezTo>
                  <a:cubicBezTo>
                    <a:pt x="4" y="5"/>
                    <a:pt x="4" y="5"/>
                    <a:pt x="4" y="5"/>
                  </a:cubicBezTo>
                  <a:cubicBezTo>
                    <a:pt x="4" y="4"/>
                    <a:pt x="4" y="4"/>
                    <a:pt x="4" y="4"/>
                  </a:cubicBezTo>
                  <a:cubicBezTo>
                    <a:pt x="4" y="4"/>
                    <a:pt x="5" y="4"/>
                    <a:pt x="5" y="4"/>
                  </a:cubicBezTo>
                  <a:cubicBezTo>
                    <a:pt x="5" y="4"/>
                    <a:pt x="6" y="4"/>
                    <a:pt x="6" y="4"/>
                  </a:cubicBezTo>
                  <a:cubicBezTo>
                    <a:pt x="6" y="4"/>
                    <a:pt x="6" y="4"/>
                    <a:pt x="7" y="4"/>
                  </a:cubicBezTo>
                  <a:cubicBezTo>
                    <a:pt x="7" y="4"/>
                    <a:pt x="7" y="4"/>
                    <a:pt x="7" y="4"/>
                  </a:cubicBezTo>
                  <a:cubicBezTo>
                    <a:pt x="7" y="4"/>
                    <a:pt x="8" y="3"/>
                    <a:pt x="8" y="3"/>
                  </a:cubicBezTo>
                  <a:cubicBezTo>
                    <a:pt x="8" y="3"/>
                    <a:pt x="8" y="3"/>
                    <a:pt x="8" y="3"/>
                  </a:cubicBezTo>
                  <a:cubicBezTo>
                    <a:pt x="8" y="2"/>
                    <a:pt x="8" y="2"/>
                    <a:pt x="8" y="2"/>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2"/>
                    <a:pt x="6" y="2"/>
                    <a:pt x="6" y="2"/>
                  </a:cubicBezTo>
                  <a:cubicBezTo>
                    <a:pt x="5" y="2"/>
                    <a:pt x="5" y="2"/>
                    <a:pt x="5" y="2"/>
                  </a:cubicBezTo>
                  <a:cubicBezTo>
                    <a:pt x="5" y="1"/>
                    <a:pt x="5" y="1"/>
                    <a:pt x="5" y="1"/>
                  </a:cubicBezTo>
                  <a:cubicBezTo>
                    <a:pt x="5" y="1"/>
                    <a:pt x="5" y="1"/>
                    <a:pt x="5" y="1"/>
                  </a:cubicBezTo>
                  <a:cubicBezTo>
                    <a:pt x="5" y="0"/>
                    <a:pt x="5" y="0"/>
                    <a:pt x="5" y="0"/>
                  </a:cubicBezTo>
                  <a:cubicBezTo>
                    <a:pt x="3" y="0"/>
                    <a:pt x="3" y="0"/>
                    <a:pt x="3" y="0"/>
                  </a:cubicBezTo>
                  <a:cubicBezTo>
                    <a:pt x="3" y="1"/>
                    <a:pt x="3" y="1"/>
                    <a:pt x="3" y="1"/>
                  </a:cubicBezTo>
                  <a:cubicBezTo>
                    <a:pt x="3" y="1"/>
                    <a:pt x="3" y="1"/>
                    <a:pt x="3" y="1"/>
                  </a:cubicBezTo>
                  <a:cubicBezTo>
                    <a:pt x="3" y="2"/>
                    <a:pt x="3" y="2"/>
                    <a:pt x="3" y="2"/>
                  </a:cubicBezTo>
                  <a:cubicBezTo>
                    <a:pt x="3" y="3"/>
                    <a:pt x="3" y="3"/>
                    <a:pt x="3" y="3"/>
                  </a:cubicBezTo>
                  <a:cubicBezTo>
                    <a:pt x="3" y="3"/>
                    <a:pt x="3" y="3"/>
                    <a:pt x="3" y="3"/>
                  </a:cubicBezTo>
                  <a:cubicBezTo>
                    <a:pt x="3" y="4"/>
                    <a:pt x="3" y="4"/>
                    <a:pt x="3"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9" name="Freeform 186"/>
            <p:cNvSpPr>
              <a:spLocks/>
            </p:cNvSpPr>
            <p:nvPr/>
          </p:nvSpPr>
          <p:spPr bwMode="auto">
            <a:xfrm>
              <a:off x="5898803" y="5492899"/>
              <a:ext cx="7938" cy="4763"/>
            </a:xfrm>
            <a:custGeom>
              <a:avLst/>
              <a:gdLst>
                <a:gd name="T0" fmla="*/ 1 w 2"/>
                <a:gd name="T1" fmla="*/ 0 h 1"/>
                <a:gd name="T2" fmla="*/ 2 w 2"/>
                <a:gd name="T3" fmla="*/ 0 h 1"/>
                <a:gd name="T4" fmla="*/ 2 w 2"/>
                <a:gd name="T5" fmla="*/ 1 h 1"/>
                <a:gd name="T6" fmla="*/ 2 w 2"/>
                <a:gd name="T7" fmla="*/ 1 h 1"/>
                <a:gd name="T8" fmla="*/ 1 w 2"/>
                <a:gd name="T9" fmla="*/ 1 h 1"/>
                <a:gd name="T10" fmla="*/ 1 w 2"/>
                <a:gd name="T11" fmla="*/ 1 h 1"/>
                <a:gd name="T12" fmla="*/ 0 w 2"/>
                <a:gd name="T13" fmla="*/ 1 h 1"/>
                <a:gd name="T14" fmla="*/ 0 w 2"/>
                <a:gd name="T15" fmla="*/ 1 h 1"/>
                <a:gd name="T16" fmla="*/ 0 w 2"/>
                <a:gd name="T17" fmla="*/ 0 h 1"/>
                <a:gd name="T18" fmla="*/ 0 w 2"/>
                <a:gd name="T19" fmla="*/ 0 h 1"/>
                <a:gd name="T20" fmla="*/ 1 w 2"/>
                <a:gd name="T21" fmla="*/ 0 h 1"/>
                <a:gd name="T22" fmla="*/ 1 w 2"/>
                <a:gd name="T23" fmla="*/ 0 h 1"/>
                <a:gd name="T24" fmla="*/ 1 w 2"/>
                <a:gd name="T25" fmla="*/ 0 h 1"/>
                <a:gd name="T26" fmla="*/ 1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1" y="0"/>
                  </a:moveTo>
                  <a:cubicBezTo>
                    <a:pt x="2" y="0"/>
                    <a:pt x="2" y="0"/>
                    <a:pt x="2" y="0"/>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0" name="Freeform 187"/>
            <p:cNvSpPr>
              <a:spLocks/>
            </p:cNvSpPr>
            <p:nvPr/>
          </p:nvSpPr>
          <p:spPr bwMode="auto">
            <a:xfrm>
              <a:off x="5916266" y="5473849"/>
              <a:ext cx="4763" cy="476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1" name="Freeform 188"/>
            <p:cNvSpPr>
              <a:spLocks/>
            </p:cNvSpPr>
            <p:nvPr/>
          </p:nvSpPr>
          <p:spPr bwMode="auto">
            <a:xfrm>
              <a:off x="5925791" y="5469087"/>
              <a:ext cx="4763" cy="4763"/>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0"/>
                    <a:pt x="1" y="0"/>
                    <a:pt x="1" y="0"/>
                  </a:cubicBez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2" name="Rectangle 189"/>
            <p:cNvSpPr>
              <a:spLocks noChangeArrowheads="1"/>
            </p:cNvSpPr>
            <p:nvPr/>
          </p:nvSpPr>
          <p:spPr bwMode="auto">
            <a:xfrm>
              <a:off x="5219353" y="4002237"/>
              <a:ext cx="17664"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C</a:t>
              </a:r>
              <a:endParaRPr lang="en-US" altLang="en-US" sz="1350"/>
            </a:p>
          </p:txBody>
        </p:sp>
        <p:sp>
          <p:nvSpPr>
            <p:cNvPr id="413" name="Rectangle 190"/>
            <p:cNvSpPr>
              <a:spLocks noChangeArrowheads="1"/>
            </p:cNvSpPr>
            <p:nvPr/>
          </p:nvSpPr>
          <p:spPr bwMode="auto">
            <a:xfrm>
              <a:off x="5241578" y="4002237"/>
              <a:ext cx="21197"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O</a:t>
              </a:r>
              <a:endParaRPr lang="en-US" altLang="en-US" sz="1350"/>
            </a:p>
          </p:txBody>
        </p:sp>
        <p:sp>
          <p:nvSpPr>
            <p:cNvPr id="414" name="Rectangle 191"/>
            <p:cNvSpPr>
              <a:spLocks noChangeArrowheads="1"/>
            </p:cNvSpPr>
            <p:nvPr/>
          </p:nvSpPr>
          <p:spPr bwMode="auto">
            <a:xfrm>
              <a:off x="5268566" y="4002237"/>
              <a:ext cx="14131"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L</a:t>
              </a:r>
              <a:endParaRPr lang="en-US" altLang="en-US" sz="1350"/>
            </a:p>
          </p:txBody>
        </p:sp>
        <p:sp>
          <p:nvSpPr>
            <p:cNvPr id="415" name="Rectangle 192"/>
            <p:cNvSpPr>
              <a:spLocks noChangeArrowheads="1"/>
            </p:cNvSpPr>
            <p:nvPr/>
          </p:nvSpPr>
          <p:spPr bwMode="auto">
            <a:xfrm>
              <a:off x="5286028" y="4002237"/>
              <a:ext cx="90087"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OMBIA</a:t>
              </a:r>
              <a:endParaRPr lang="en-US" altLang="en-US" sz="1350"/>
            </a:p>
          </p:txBody>
        </p:sp>
        <p:sp>
          <p:nvSpPr>
            <p:cNvPr id="416" name="Freeform 193"/>
            <p:cNvSpPr>
              <a:spLocks/>
            </p:cNvSpPr>
            <p:nvPr/>
          </p:nvSpPr>
          <p:spPr bwMode="auto">
            <a:xfrm>
              <a:off x="5125691" y="3879999"/>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7" name="Freeform 194"/>
            <p:cNvSpPr>
              <a:spLocks/>
            </p:cNvSpPr>
            <p:nvPr/>
          </p:nvSpPr>
          <p:spPr bwMode="auto">
            <a:xfrm>
              <a:off x="4998691" y="3789512"/>
              <a:ext cx="139700" cy="122238"/>
            </a:xfrm>
            <a:custGeom>
              <a:avLst/>
              <a:gdLst>
                <a:gd name="T0" fmla="*/ 27 w 31"/>
                <a:gd name="T1" fmla="*/ 18 h 27"/>
                <a:gd name="T2" fmla="*/ 25 w 31"/>
                <a:gd name="T3" fmla="*/ 16 h 27"/>
                <a:gd name="T4" fmla="*/ 25 w 31"/>
                <a:gd name="T5" fmla="*/ 14 h 27"/>
                <a:gd name="T6" fmla="*/ 19 w 31"/>
                <a:gd name="T7" fmla="*/ 11 h 27"/>
                <a:gd name="T8" fmla="*/ 14 w 31"/>
                <a:gd name="T9" fmla="*/ 5 h 27"/>
                <a:gd name="T10" fmla="*/ 10 w 31"/>
                <a:gd name="T11" fmla="*/ 2 h 27"/>
                <a:gd name="T12" fmla="*/ 6 w 31"/>
                <a:gd name="T13" fmla="*/ 1 h 27"/>
                <a:gd name="T14" fmla="*/ 0 w 31"/>
                <a:gd name="T15" fmla="*/ 1 h 27"/>
                <a:gd name="T16" fmla="*/ 5 w 31"/>
                <a:gd name="T17" fmla="*/ 11 h 27"/>
                <a:gd name="T18" fmla="*/ 12 w 31"/>
                <a:gd name="T19" fmla="*/ 16 h 27"/>
                <a:gd name="T20" fmla="*/ 18 w 31"/>
                <a:gd name="T21" fmla="*/ 18 h 27"/>
                <a:gd name="T22" fmla="*/ 25 w 31"/>
                <a:gd name="T23" fmla="*/ 23 h 27"/>
                <a:gd name="T24" fmla="*/ 30 w 31"/>
                <a:gd name="T25" fmla="*/ 23 h 27"/>
                <a:gd name="T26" fmla="*/ 28 w 31"/>
                <a:gd name="T27" fmla="*/ 21 h 27"/>
                <a:gd name="T28" fmla="*/ 28 w 31"/>
                <a:gd name="T29" fmla="*/ 21 h 27"/>
                <a:gd name="T30" fmla="*/ 28 w 31"/>
                <a:gd name="T31" fmla="*/ 21 h 27"/>
                <a:gd name="T32" fmla="*/ 28 w 31"/>
                <a:gd name="T33" fmla="*/ 20 h 27"/>
                <a:gd name="T34" fmla="*/ 27 w 31"/>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7">
                  <a:moveTo>
                    <a:pt x="27" y="18"/>
                  </a:moveTo>
                  <a:cubicBezTo>
                    <a:pt x="26" y="18"/>
                    <a:pt x="26" y="16"/>
                    <a:pt x="25" y="16"/>
                  </a:cubicBezTo>
                  <a:cubicBezTo>
                    <a:pt x="25" y="16"/>
                    <a:pt x="25" y="15"/>
                    <a:pt x="25" y="14"/>
                  </a:cubicBezTo>
                  <a:cubicBezTo>
                    <a:pt x="24" y="14"/>
                    <a:pt x="23" y="14"/>
                    <a:pt x="19" y="11"/>
                  </a:cubicBezTo>
                  <a:cubicBezTo>
                    <a:pt x="14" y="7"/>
                    <a:pt x="14" y="8"/>
                    <a:pt x="14" y="5"/>
                  </a:cubicBezTo>
                  <a:cubicBezTo>
                    <a:pt x="13" y="4"/>
                    <a:pt x="11" y="2"/>
                    <a:pt x="10" y="2"/>
                  </a:cubicBezTo>
                  <a:cubicBezTo>
                    <a:pt x="9" y="2"/>
                    <a:pt x="8" y="1"/>
                    <a:pt x="6" y="1"/>
                  </a:cubicBezTo>
                  <a:cubicBezTo>
                    <a:pt x="4" y="1"/>
                    <a:pt x="0" y="0"/>
                    <a:pt x="0" y="1"/>
                  </a:cubicBezTo>
                  <a:cubicBezTo>
                    <a:pt x="0" y="4"/>
                    <a:pt x="0" y="10"/>
                    <a:pt x="5" y="11"/>
                  </a:cubicBezTo>
                  <a:cubicBezTo>
                    <a:pt x="11" y="13"/>
                    <a:pt x="10" y="13"/>
                    <a:pt x="12" y="16"/>
                  </a:cubicBezTo>
                  <a:cubicBezTo>
                    <a:pt x="14" y="18"/>
                    <a:pt x="15" y="18"/>
                    <a:pt x="18" y="18"/>
                  </a:cubicBezTo>
                  <a:cubicBezTo>
                    <a:pt x="21" y="18"/>
                    <a:pt x="25" y="20"/>
                    <a:pt x="25" y="23"/>
                  </a:cubicBezTo>
                  <a:cubicBezTo>
                    <a:pt x="25" y="25"/>
                    <a:pt x="31" y="27"/>
                    <a:pt x="30" y="23"/>
                  </a:cubicBezTo>
                  <a:cubicBezTo>
                    <a:pt x="29" y="21"/>
                    <a:pt x="29" y="21"/>
                    <a:pt x="28" y="21"/>
                  </a:cubicBezTo>
                  <a:cubicBezTo>
                    <a:pt x="28" y="21"/>
                    <a:pt x="28" y="21"/>
                    <a:pt x="28" y="21"/>
                  </a:cubicBezTo>
                  <a:cubicBezTo>
                    <a:pt x="28" y="21"/>
                    <a:pt x="28" y="21"/>
                    <a:pt x="28" y="21"/>
                  </a:cubicBezTo>
                  <a:cubicBezTo>
                    <a:pt x="28" y="21"/>
                    <a:pt x="28" y="20"/>
                    <a:pt x="28" y="20"/>
                  </a:cubicBezTo>
                  <a:cubicBezTo>
                    <a:pt x="28" y="19"/>
                    <a:pt x="27" y="18"/>
                    <a:pt x="27" y="1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8" name="Freeform 195"/>
            <p:cNvSpPr>
              <a:spLocks/>
            </p:cNvSpPr>
            <p:nvPr/>
          </p:nvSpPr>
          <p:spPr bwMode="auto">
            <a:xfrm>
              <a:off x="5111403" y="3752999"/>
              <a:ext cx="346075" cy="477838"/>
            </a:xfrm>
            <a:custGeom>
              <a:avLst/>
              <a:gdLst>
                <a:gd name="T0" fmla="*/ 75 w 76"/>
                <a:gd name="T1" fmla="*/ 58 h 105"/>
                <a:gd name="T2" fmla="*/ 72 w 76"/>
                <a:gd name="T3" fmla="*/ 47 h 105"/>
                <a:gd name="T4" fmla="*/ 72 w 76"/>
                <a:gd name="T5" fmla="*/ 39 h 105"/>
                <a:gd name="T6" fmla="*/ 61 w 76"/>
                <a:gd name="T7" fmla="*/ 36 h 105"/>
                <a:gd name="T8" fmla="*/ 50 w 76"/>
                <a:gd name="T9" fmla="*/ 33 h 105"/>
                <a:gd name="T10" fmla="*/ 46 w 76"/>
                <a:gd name="T11" fmla="*/ 22 h 105"/>
                <a:gd name="T12" fmla="*/ 45 w 76"/>
                <a:gd name="T13" fmla="*/ 15 h 105"/>
                <a:gd name="T14" fmla="*/ 52 w 76"/>
                <a:gd name="T15" fmla="*/ 6 h 105"/>
                <a:gd name="T16" fmla="*/ 56 w 76"/>
                <a:gd name="T17" fmla="*/ 3 h 105"/>
                <a:gd name="T18" fmla="*/ 50 w 76"/>
                <a:gd name="T19" fmla="*/ 3 h 105"/>
                <a:gd name="T20" fmla="*/ 40 w 76"/>
                <a:gd name="T21" fmla="*/ 9 h 105"/>
                <a:gd name="T22" fmla="*/ 36 w 76"/>
                <a:gd name="T23" fmla="*/ 8 h 105"/>
                <a:gd name="T24" fmla="*/ 30 w 76"/>
                <a:gd name="T25" fmla="*/ 20 h 105"/>
                <a:gd name="T26" fmla="*/ 18 w 76"/>
                <a:gd name="T27" fmla="*/ 32 h 105"/>
                <a:gd name="T28" fmla="*/ 10 w 76"/>
                <a:gd name="T29" fmla="*/ 17 h 105"/>
                <a:gd name="T30" fmla="*/ 0 w 76"/>
                <a:gd name="T31" fmla="*/ 22 h 105"/>
                <a:gd name="T32" fmla="*/ 2 w 76"/>
                <a:gd name="T33" fmla="*/ 26 h 105"/>
                <a:gd name="T34" fmla="*/ 4 w 76"/>
                <a:gd name="T35" fmla="*/ 28 h 105"/>
                <a:gd name="T36" fmla="*/ 14 w 76"/>
                <a:gd name="T37" fmla="*/ 25 h 105"/>
                <a:gd name="T38" fmla="*/ 19 w 76"/>
                <a:gd name="T39" fmla="*/ 36 h 105"/>
                <a:gd name="T40" fmla="*/ 15 w 76"/>
                <a:gd name="T41" fmla="*/ 63 h 105"/>
                <a:gd name="T42" fmla="*/ 11 w 76"/>
                <a:gd name="T43" fmla="*/ 70 h 105"/>
                <a:gd name="T44" fmla="*/ 15 w 76"/>
                <a:gd name="T45" fmla="*/ 73 h 105"/>
                <a:gd name="T46" fmla="*/ 23 w 76"/>
                <a:gd name="T47" fmla="*/ 77 h 105"/>
                <a:gd name="T48" fmla="*/ 30 w 76"/>
                <a:gd name="T49" fmla="*/ 79 h 105"/>
                <a:gd name="T50" fmla="*/ 30 w 76"/>
                <a:gd name="T51" fmla="*/ 79 h 105"/>
                <a:gd name="T52" fmla="*/ 35 w 76"/>
                <a:gd name="T53" fmla="*/ 81 h 105"/>
                <a:gd name="T54" fmla="*/ 41 w 76"/>
                <a:gd name="T55" fmla="*/ 89 h 105"/>
                <a:gd name="T56" fmla="*/ 48 w 76"/>
                <a:gd name="T57" fmla="*/ 94 h 105"/>
                <a:gd name="T58" fmla="*/ 59 w 76"/>
                <a:gd name="T59" fmla="*/ 97 h 105"/>
                <a:gd name="T60" fmla="*/ 59 w 76"/>
                <a:gd name="T61" fmla="*/ 103 h 105"/>
                <a:gd name="T62" fmla="*/ 62 w 76"/>
                <a:gd name="T63" fmla="*/ 101 h 105"/>
                <a:gd name="T64" fmla="*/ 63 w 76"/>
                <a:gd name="T65" fmla="*/ 89 h 105"/>
                <a:gd name="T66" fmla="*/ 60 w 76"/>
                <a:gd name="T67" fmla="*/ 75 h 105"/>
                <a:gd name="T68" fmla="*/ 63 w 76"/>
                <a:gd name="T69" fmla="*/ 72 h 105"/>
                <a:gd name="T70" fmla="*/ 61 w 76"/>
                <a:gd name="T71" fmla="*/ 68 h 105"/>
                <a:gd name="T72" fmla="*/ 73 w 76"/>
                <a:gd name="T73" fmla="*/ 66 h 105"/>
                <a:gd name="T74" fmla="*/ 73 w 76"/>
                <a:gd name="T7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105">
                  <a:moveTo>
                    <a:pt x="73" y="61"/>
                  </a:moveTo>
                  <a:cubicBezTo>
                    <a:pt x="71" y="59"/>
                    <a:pt x="74" y="59"/>
                    <a:pt x="75" y="58"/>
                  </a:cubicBezTo>
                  <a:cubicBezTo>
                    <a:pt x="76" y="56"/>
                    <a:pt x="74" y="54"/>
                    <a:pt x="73" y="53"/>
                  </a:cubicBezTo>
                  <a:cubicBezTo>
                    <a:pt x="73" y="52"/>
                    <a:pt x="73" y="49"/>
                    <a:pt x="72" y="47"/>
                  </a:cubicBezTo>
                  <a:cubicBezTo>
                    <a:pt x="72" y="45"/>
                    <a:pt x="74" y="44"/>
                    <a:pt x="75" y="41"/>
                  </a:cubicBezTo>
                  <a:cubicBezTo>
                    <a:pt x="76" y="38"/>
                    <a:pt x="74" y="39"/>
                    <a:pt x="72" y="39"/>
                  </a:cubicBezTo>
                  <a:cubicBezTo>
                    <a:pt x="71" y="39"/>
                    <a:pt x="69" y="39"/>
                    <a:pt x="66" y="40"/>
                  </a:cubicBezTo>
                  <a:cubicBezTo>
                    <a:pt x="63" y="40"/>
                    <a:pt x="63" y="38"/>
                    <a:pt x="61" y="36"/>
                  </a:cubicBezTo>
                  <a:cubicBezTo>
                    <a:pt x="59" y="33"/>
                    <a:pt x="58" y="34"/>
                    <a:pt x="55" y="34"/>
                  </a:cubicBezTo>
                  <a:cubicBezTo>
                    <a:pt x="53" y="35"/>
                    <a:pt x="52" y="35"/>
                    <a:pt x="50" y="33"/>
                  </a:cubicBezTo>
                  <a:cubicBezTo>
                    <a:pt x="47" y="32"/>
                    <a:pt x="48" y="31"/>
                    <a:pt x="49" y="28"/>
                  </a:cubicBezTo>
                  <a:cubicBezTo>
                    <a:pt x="49" y="26"/>
                    <a:pt x="47" y="24"/>
                    <a:pt x="46" y="22"/>
                  </a:cubicBezTo>
                  <a:cubicBezTo>
                    <a:pt x="45" y="20"/>
                    <a:pt x="43" y="20"/>
                    <a:pt x="44" y="20"/>
                  </a:cubicBezTo>
                  <a:cubicBezTo>
                    <a:pt x="44" y="19"/>
                    <a:pt x="44" y="17"/>
                    <a:pt x="45" y="15"/>
                  </a:cubicBezTo>
                  <a:cubicBezTo>
                    <a:pt x="46" y="13"/>
                    <a:pt x="46" y="12"/>
                    <a:pt x="48" y="10"/>
                  </a:cubicBezTo>
                  <a:cubicBezTo>
                    <a:pt x="49" y="8"/>
                    <a:pt x="51" y="6"/>
                    <a:pt x="52" y="6"/>
                  </a:cubicBezTo>
                  <a:cubicBezTo>
                    <a:pt x="52" y="5"/>
                    <a:pt x="52" y="5"/>
                    <a:pt x="53" y="4"/>
                  </a:cubicBezTo>
                  <a:cubicBezTo>
                    <a:pt x="55" y="4"/>
                    <a:pt x="56" y="3"/>
                    <a:pt x="56" y="3"/>
                  </a:cubicBezTo>
                  <a:cubicBezTo>
                    <a:pt x="56" y="3"/>
                    <a:pt x="59" y="0"/>
                    <a:pt x="55" y="1"/>
                  </a:cubicBezTo>
                  <a:cubicBezTo>
                    <a:pt x="51" y="1"/>
                    <a:pt x="51" y="1"/>
                    <a:pt x="50" y="3"/>
                  </a:cubicBezTo>
                  <a:cubicBezTo>
                    <a:pt x="48" y="5"/>
                    <a:pt x="47" y="6"/>
                    <a:pt x="44" y="6"/>
                  </a:cubicBezTo>
                  <a:cubicBezTo>
                    <a:pt x="41" y="6"/>
                    <a:pt x="41" y="7"/>
                    <a:pt x="40" y="9"/>
                  </a:cubicBezTo>
                  <a:cubicBezTo>
                    <a:pt x="40" y="10"/>
                    <a:pt x="39" y="11"/>
                    <a:pt x="39" y="11"/>
                  </a:cubicBezTo>
                  <a:cubicBezTo>
                    <a:pt x="39" y="11"/>
                    <a:pt x="38" y="6"/>
                    <a:pt x="36" y="8"/>
                  </a:cubicBezTo>
                  <a:cubicBezTo>
                    <a:pt x="34" y="9"/>
                    <a:pt x="30" y="10"/>
                    <a:pt x="30" y="13"/>
                  </a:cubicBezTo>
                  <a:cubicBezTo>
                    <a:pt x="30" y="16"/>
                    <a:pt x="30" y="20"/>
                    <a:pt x="30" y="20"/>
                  </a:cubicBezTo>
                  <a:cubicBezTo>
                    <a:pt x="30" y="20"/>
                    <a:pt x="22" y="21"/>
                    <a:pt x="22" y="25"/>
                  </a:cubicBezTo>
                  <a:cubicBezTo>
                    <a:pt x="22" y="29"/>
                    <a:pt x="18" y="32"/>
                    <a:pt x="18" y="32"/>
                  </a:cubicBezTo>
                  <a:cubicBezTo>
                    <a:pt x="18" y="32"/>
                    <a:pt x="24" y="24"/>
                    <a:pt x="19" y="21"/>
                  </a:cubicBezTo>
                  <a:cubicBezTo>
                    <a:pt x="14" y="18"/>
                    <a:pt x="15" y="17"/>
                    <a:pt x="10" y="17"/>
                  </a:cubicBezTo>
                  <a:cubicBezTo>
                    <a:pt x="6" y="18"/>
                    <a:pt x="6" y="21"/>
                    <a:pt x="3" y="21"/>
                  </a:cubicBezTo>
                  <a:cubicBezTo>
                    <a:pt x="2" y="21"/>
                    <a:pt x="1" y="22"/>
                    <a:pt x="0" y="22"/>
                  </a:cubicBezTo>
                  <a:cubicBezTo>
                    <a:pt x="0" y="23"/>
                    <a:pt x="0" y="24"/>
                    <a:pt x="0" y="24"/>
                  </a:cubicBezTo>
                  <a:cubicBezTo>
                    <a:pt x="1" y="24"/>
                    <a:pt x="1" y="26"/>
                    <a:pt x="2" y="26"/>
                  </a:cubicBezTo>
                  <a:cubicBezTo>
                    <a:pt x="2" y="26"/>
                    <a:pt x="3" y="27"/>
                    <a:pt x="3" y="28"/>
                  </a:cubicBezTo>
                  <a:cubicBezTo>
                    <a:pt x="3" y="28"/>
                    <a:pt x="3" y="28"/>
                    <a:pt x="4" y="28"/>
                  </a:cubicBezTo>
                  <a:cubicBezTo>
                    <a:pt x="6" y="26"/>
                    <a:pt x="7" y="25"/>
                    <a:pt x="8" y="24"/>
                  </a:cubicBezTo>
                  <a:cubicBezTo>
                    <a:pt x="9" y="23"/>
                    <a:pt x="13" y="22"/>
                    <a:pt x="14" y="25"/>
                  </a:cubicBezTo>
                  <a:cubicBezTo>
                    <a:pt x="16" y="27"/>
                    <a:pt x="16" y="30"/>
                    <a:pt x="16" y="31"/>
                  </a:cubicBezTo>
                  <a:cubicBezTo>
                    <a:pt x="16" y="32"/>
                    <a:pt x="18" y="34"/>
                    <a:pt x="19" y="36"/>
                  </a:cubicBezTo>
                  <a:cubicBezTo>
                    <a:pt x="19" y="38"/>
                    <a:pt x="19" y="54"/>
                    <a:pt x="19" y="55"/>
                  </a:cubicBezTo>
                  <a:cubicBezTo>
                    <a:pt x="19" y="56"/>
                    <a:pt x="19" y="62"/>
                    <a:pt x="15" y="63"/>
                  </a:cubicBezTo>
                  <a:cubicBezTo>
                    <a:pt x="12" y="64"/>
                    <a:pt x="10" y="64"/>
                    <a:pt x="11" y="67"/>
                  </a:cubicBezTo>
                  <a:cubicBezTo>
                    <a:pt x="11" y="70"/>
                    <a:pt x="12" y="69"/>
                    <a:pt x="11" y="70"/>
                  </a:cubicBezTo>
                  <a:cubicBezTo>
                    <a:pt x="11" y="70"/>
                    <a:pt x="11" y="70"/>
                    <a:pt x="10" y="70"/>
                  </a:cubicBezTo>
                  <a:cubicBezTo>
                    <a:pt x="11" y="70"/>
                    <a:pt x="13" y="71"/>
                    <a:pt x="15" y="73"/>
                  </a:cubicBezTo>
                  <a:cubicBezTo>
                    <a:pt x="17" y="74"/>
                    <a:pt x="18" y="74"/>
                    <a:pt x="19" y="76"/>
                  </a:cubicBezTo>
                  <a:cubicBezTo>
                    <a:pt x="20" y="77"/>
                    <a:pt x="21" y="78"/>
                    <a:pt x="23" y="77"/>
                  </a:cubicBezTo>
                  <a:cubicBezTo>
                    <a:pt x="25" y="77"/>
                    <a:pt x="25" y="77"/>
                    <a:pt x="27" y="77"/>
                  </a:cubicBezTo>
                  <a:cubicBezTo>
                    <a:pt x="29" y="78"/>
                    <a:pt x="28" y="79"/>
                    <a:pt x="30" y="79"/>
                  </a:cubicBezTo>
                  <a:cubicBezTo>
                    <a:pt x="30" y="79"/>
                    <a:pt x="30" y="79"/>
                    <a:pt x="30" y="79"/>
                  </a:cubicBezTo>
                  <a:cubicBezTo>
                    <a:pt x="30" y="79"/>
                    <a:pt x="30" y="79"/>
                    <a:pt x="30" y="79"/>
                  </a:cubicBezTo>
                  <a:cubicBezTo>
                    <a:pt x="30" y="79"/>
                    <a:pt x="30" y="79"/>
                    <a:pt x="30" y="79"/>
                  </a:cubicBezTo>
                  <a:cubicBezTo>
                    <a:pt x="33" y="79"/>
                    <a:pt x="34" y="80"/>
                    <a:pt x="35" y="81"/>
                  </a:cubicBezTo>
                  <a:cubicBezTo>
                    <a:pt x="36" y="82"/>
                    <a:pt x="36" y="84"/>
                    <a:pt x="38" y="85"/>
                  </a:cubicBezTo>
                  <a:cubicBezTo>
                    <a:pt x="40" y="86"/>
                    <a:pt x="39" y="87"/>
                    <a:pt x="41" y="89"/>
                  </a:cubicBezTo>
                  <a:cubicBezTo>
                    <a:pt x="42" y="91"/>
                    <a:pt x="42" y="91"/>
                    <a:pt x="43" y="93"/>
                  </a:cubicBezTo>
                  <a:cubicBezTo>
                    <a:pt x="44" y="95"/>
                    <a:pt x="47" y="94"/>
                    <a:pt x="48" y="94"/>
                  </a:cubicBezTo>
                  <a:cubicBezTo>
                    <a:pt x="49" y="93"/>
                    <a:pt x="52" y="93"/>
                    <a:pt x="55" y="93"/>
                  </a:cubicBezTo>
                  <a:cubicBezTo>
                    <a:pt x="58" y="94"/>
                    <a:pt x="59" y="94"/>
                    <a:pt x="59" y="97"/>
                  </a:cubicBezTo>
                  <a:cubicBezTo>
                    <a:pt x="60" y="99"/>
                    <a:pt x="58" y="99"/>
                    <a:pt x="57" y="100"/>
                  </a:cubicBezTo>
                  <a:cubicBezTo>
                    <a:pt x="57" y="102"/>
                    <a:pt x="58" y="102"/>
                    <a:pt x="59" y="103"/>
                  </a:cubicBezTo>
                  <a:cubicBezTo>
                    <a:pt x="60" y="103"/>
                    <a:pt x="60" y="104"/>
                    <a:pt x="60" y="105"/>
                  </a:cubicBezTo>
                  <a:cubicBezTo>
                    <a:pt x="62" y="105"/>
                    <a:pt x="62" y="103"/>
                    <a:pt x="62" y="101"/>
                  </a:cubicBezTo>
                  <a:cubicBezTo>
                    <a:pt x="61" y="98"/>
                    <a:pt x="62" y="97"/>
                    <a:pt x="63" y="95"/>
                  </a:cubicBezTo>
                  <a:cubicBezTo>
                    <a:pt x="64" y="93"/>
                    <a:pt x="62" y="93"/>
                    <a:pt x="63" y="89"/>
                  </a:cubicBezTo>
                  <a:cubicBezTo>
                    <a:pt x="64" y="86"/>
                    <a:pt x="64" y="84"/>
                    <a:pt x="61" y="81"/>
                  </a:cubicBezTo>
                  <a:cubicBezTo>
                    <a:pt x="58" y="79"/>
                    <a:pt x="59" y="76"/>
                    <a:pt x="60" y="75"/>
                  </a:cubicBezTo>
                  <a:cubicBezTo>
                    <a:pt x="61" y="74"/>
                    <a:pt x="64" y="75"/>
                    <a:pt x="65" y="74"/>
                  </a:cubicBezTo>
                  <a:cubicBezTo>
                    <a:pt x="66" y="73"/>
                    <a:pt x="65" y="72"/>
                    <a:pt x="63" y="72"/>
                  </a:cubicBezTo>
                  <a:cubicBezTo>
                    <a:pt x="60" y="72"/>
                    <a:pt x="61" y="71"/>
                    <a:pt x="61" y="70"/>
                  </a:cubicBezTo>
                  <a:cubicBezTo>
                    <a:pt x="61" y="69"/>
                    <a:pt x="61" y="68"/>
                    <a:pt x="61" y="68"/>
                  </a:cubicBezTo>
                  <a:cubicBezTo>
                    <a:pt x="61" y="68"/>
                    <a:pt x="64" y="68"/>
                    <a:pt x="68" y="67"/>
                  </a:cubicBezTo>
                  <a:cubicBezTo>
                    <a:pt x="71" y="67"/>
                    <a:pt x="71" y="67"/>
                    <a:pt x="73" y="66"/>
                  </a:cubicBezTo>
                  <a:cubicBezTo>
                    <a:pt x="74" y="66"/>
                    <a:pt x="75" y="65"/>
                    <a:pt x="76" y="65"/>
                  </a:cubicBezTo>
                  <a:cubicBezTo>
                    <a:pt x="76" y="63"/>
                    <a:pt x="75" y="63"/>
                    <a:pt x="73" y="6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0" name="Freeform 197"/>
            <p:cNvSpPr>
              <a:spLocks/>
            </p:cNvSpPr>
            <p:nvPr/>
          </p:nvSpPr>
          <p:spPr bwMode="auto">
            <a:xfrm>
              <a:off x="6948141" y="3043387"/>
              <a:ext cx="517525" cy="522288"/>
            </a:xfrm>
            <a:custGeom>
              <a:avLst/>
              <a:gdLst>
                <a:gd name="T0" fmla="*/ 109 w 114"/>
                <a:gd name="T1" fmla="*/ 80 h 115"/>
                <a:gd name="T2" fmla="*/ 104 w 114"/>
                <a:gd name="T3" fmla="*/ 75 h 115"/>
                <a:gd name="T4" fmla="*/ 101 w 114"/>
                <a:gd name="T5" fmla="*/ 71 h 115"/>
                <a:gd name="T6" fmla="*/ 102 w 114"/>
                <a:gd name="T7" fmla="*/ 66 h 115"/>
                <a:gd name="T8" fmla="*/ 103 w 114"/>
                <a:gd name="T9" fmla="*/ 58 h 115"/>
                <a:gd name="T10" fmla="*/ 103 w 114"/>
                <a:gd name="T11" fmla="*/ 51 h 115"/>
                <a:gd name="T12" fmla="*/ 100 w 114"/>
                <a:gd name="T13" fmla="*/ 45 h 115"/>
                <a:gd name="T14" fmla="*/ 103 w 114"/>
                <a:gd name="T15" fmla="*/ 42 h 115"/>
                <a:gd name="T16" fmla="*/ 104 w 114"/>
                <a:gd name="T17" fmla="*/ 35 h 115"/>
                <a:gd name="T18" fmla="*/ 109 w 114"/>
                <a:gd name="T19" fmla="*/ 31 h 115"/>
                <a:gd name="T20" fmla="*/ 111 w 114"/>
                <a:gd name="T21" fmla="*/ 26 h 115"/>
                <a:gd name="T22" fmla="*/ 106 w 114"/>
                <a:gd name="T23" fmla="*/ 22 h 115"/>
                <a:gd name="T24" fmla="*/ 108 w 114"/>
                <a:gd name="T25" fmla="*/ 13 h 115"/>
                <a:gd name="T26" fmla="*/ 109 w 114"/>
                <a:gd name="T27" fmla="*/ 2 h 115"/>
                <a:gd name="T28" fmla="*/ 102 w 114"/>
                <a:gd name="T29" fmla="*/ 0 h 115"/>
                <a:gd name="T30" fmla="*/ 92 w 114"/>
                <a:gd name="T31" fmla="*/ 1 h 115"/>
                <a:gd name="T32" fmla="*/ 81 w 114"/>
                <a:gd name="T33" fmla="*/ 2 h 115"/>
                <a:gd name="T34" fmla="*/ 62 w 114"/>
                <a:gd name="T35" fmla="*/ 4 h 115"/>
                <a:gd name="T36" fmla="*/ 53 w 114"/>
                <a:gd name="T37" fmla="*/ 7 h 115"/>
                <a:gd name="T38" fmla="*/ 44 w 114"/>
                <a:gd name="T39" fmla="*/ 11 h 115"/>
                <a:gd name="T40" fmla="*/ 40 w 114"/>
                <a:gd name="T41" fmla="*/ 14 h 115"/>
                <a:gd name="T42" fmla="*/ 41 w 114"/>
                <a:gd name="T43" fmla="*/ 23 h 115"/>
                <a:gd name="T44" fmla="*/ 45 w 114"/>
                <a:gd name="T45" fmla="*/ 31 h 115"/>
                <a:gd name="T46" fmla="*/ 36 w 114"/>
                <a:gd name="T47" fmla="*/ 32 h 115"/>
                <a:gd name="T48" fmla="*/ 33 w 114"/>
                <a:gd name="T49" fmla="*/ 36 h 115"/>
                <a:gd name="T50" fmla="*/ 22 w 114"/>
                <a:gd name="T51" fmla="*/ 45 h 115"/>
                <a:gd name="T52" fmla="*/ 8 w 114"/>
                <a:gd name="T53" fmla="*/ 47 h 115"/>
                <a:gd name="T54" fmla="*/ 1 w 114"/>
                <a:gd name="T55" fmla="*/ 54 h 115"/>
                <a:gd name="T56" fmla="*/ 2 w 114"/>
                <a:gd name="T57" fmla="*/ 60 h 115"/>
                <a:gd name="T58" fmla="*/ 2 w 114"/>
                <a:gd name="T59" fmla="*/ 63 h 115"/>
                <a:gd name="T60" fmla="*/ 2 w 114"/>
                <a:gd name="T61" fmla="*/ 63 h 115"/>
                <a:gd name="T62" fmla="*/ 10 w 114"/>
                <a:gd name="T63" fmla="*/ 68 h 115"/>
                <a:gd name="T64" fmla="*/ 22 w 114"/>
                <a:gd name="T65" fmla="*/ 76 h 115"/>
                <a:gd name="T66" fmla="*/ 22 w 114"/>
                <a:gd name="T67" fmla="*/ 76 h 115"/>
                <a:gd name="T68" fmla="*/ 56 w 114"/>
                <a:gd name="T69" fmla="*/ 104 h 115"/>
                <a:gd name="T70" fmla="*/ 62 w 114"/>
                <a:gd name="T71" fmla="*/ 107 h 115"/>
                <a:gd name="T72" fmla="*/ 65 w 114"/>
                <a:gd name="T73" fmla="*/ 108 h 115"/>
                <a:gd name="T74" fmla="*/ 66 w 114"/>
                <a:gd name="T75" fmla="*/ 111 h 115"/>
                <a:gd name="T76" fmla="*/ 71 w 114"/>
                <a:gd name="T77" fmla="*/ 115 h 115"/>
                <a:gd name="T78" fmla="*/ 72 w 114"/>
                <a:gd name="T79" fmla="*/ 113 h 115"/>
                <a:gd name="T80" fmla="*/ 72 w 114"/>
                <a:gd name="T81" fmla="*/ 113 h 115"/>
                <a:gd name="T82" fmla="*/ 75 w 114"/>
                <a:gd name="T83" fmla="*/ 112 h 115"/>
                <a:gd name="T84" fmla="*/ 86 w 114"/>
                <a:gd name="T85" fmla="*/ 105 h 115"/>
                <a:gd name="T86" fmla="*/ 96 w 114"/>
                <a:gd name="T87" fmla="*/ 98 h 115"/>
                <a:gd name="T88" fmla="*/ 108 w 114"/>
                <a:gd name="T89" fmla="*/ 90 h 115"/>
                <a:gd name="T90" fmla="*/ 113 w 114"/>
                <a:gd name="T91" fmla="*/ 86 h 115"/>
                <a:gd name="T92" fmla="*/ 113 w 114"/>
                <a:gd name="T93" fmla="*/ 86 h 115"/>
                <a:gd name="T94" fmla="*/ 112 w 114"/>
                <a:gd name="T95" fmla="*/ 8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15">
                  <a:moveTo>
                    <a:pt x="112" y="81"/>
                  </a:moveTo>
                  <a:cubicBezTo>
                    <a:pt x="109" y="80"/>
                    <a:pt x="109" y="80"/>
                    <a:pt x="109" y="80"/>
                  </a:cubicBezTo>
                  <a:cubicBezTo>
                    <a:pt x="105" y="79"/>
                    <a:pt x="105" y="79"/>
                    <a:pt x="105" y="79"/>
                  </a:cubicBezTo>
                  <a:cubicBezTo>
                    <a:pt x="104" y="75"/>
                    <a:pt x="104" y="75"/>
                    <a:pt x="104" y="75"/>
                  </a:cubicBezTo>
                  <a:cubicBezTo>
                    <a:pt x="103" y="73"/>
                    <a:pt x="103" y="73"/>
                    <a:pt x="103" y="73"/>
                  </a:cubicBezTo>
                  <a:cubicBezTo>
                    <a:pt x="101" y="71"/>
                    <a:pt x="101" y="71"/>
                    <a:pt x="101" y="71"/>
                  </a:cubicBezTo>
                  <a:cubicBezTo>
                    <a:pt x="100" y="69"/>
                    <a:pt x="100" y="69"/>
                    <a:pt x="100" y="69"/>
                  </a:cubicBezTo>
                  <a:cubicBezTo>
                    <a:pt x="100" y="69"/>
                    <a:pt x="101" y="66"/>
                    <a:pt x="102" y="66"/>
                  </a:cubicBezTo>
                  <a:cubicBezTo>
                    <a:pt x="102" y="66"/>
                    <a:pt x="103" y="63"/>
                    <a:pt x="103" y="63"/>
                  </a:cubicBezTo>
                  <a:cubicBezTo>
                    <a:pt x="103" y="58"/>
                    <a:pt x="103" y="58"/>
                    <a:pt x="103" y="58"/>
                  </a:cubicBezTo>
                  <a:cubicBezTo>
                    <a:pt x="102" y="55"/>
                    <a:pt x="102" y="55"/>
                    <a:pt x="102" y="55"/>
                  </a:cubicBezTo>
                  <a:cubicBezTo>
                    <a:pt x="103" y="51"/>
                    <a:pt x="103" y="51"/>
                    <a:pt x="103" y="51"/>
                  </a:cubicBezTo>
                  <a:cubicBezTo>
                    <a:pt x="102" y="49"/>
                    <a:pt x="102" y="49"/>
                    <a:pt x="102" y="49"/>
                  </a:cubicBezTo>
                  <a:cubicBezTo>
                    <a:pt x="100" y="45"/>
                    <a:pt x="100" y="45"/>
                    <a:pt x="100" y="45"/>
                  </a:cubicBezTo>
                  <a:cubicBezTo>
                    <a:pt x="100" y="43"/>
                    <a:pt x="100" y="43"/>
                    <a:pt x="100" y="43"/>
                  </a:cubicBezTo>
                  <a:cubicBezTo>
                    <a:pt x="103" y="42"/>
                    <a:pt x="103" y="42"/>
                    <a:pt x="103" y="42"/>
                  </a:cubicBezTo>
                  <a:cubicBezTo>
                    <a:pt x="105" y="39"/>
                    <a:pt x="105" y="39"/>
                    <a:pt x="105" y="39"/>
                  </a:cubicBezTo>
                  <a:cubicBezTo>
                    <a:pt x="104" y="35"/>
                    <a:pt x="104" y="35"/>
                    <a:pt x="104" y="35"/>
                  </a:cubicBezTo>
                  <a:cubicBezTo>
                    <a:pt x="106" y="33"/>
                    <a:pt x="106" y="33"/>
                    <a:pt x="106" y="33"/>
                  </a:cubicBezTo>
                  <a:cubicBezTo>
                    <a:pt x="106" y="33"/>
                    <a:pt x="109" y="31"/>
                    <a:pt x="109" y="31"/>
                  </a:cubicBezTo>
                  <a:cubicBezTo>
                    <a:pt x="109" y="31"/>
                    <a:pt x="111" y="30"/>
                    <a:pt x="111" y="30"/>
                  </a:cubicBezTo>
                  <a:cubicBezTo>
                    <a:pt x="111" y="26"/>
                    <a:pt x="111" y="26"/>
                    <a:pt x="111" y="26"/>
                  </a:cubicBezTo>
                  <a:cubicBezTo>
                    <a:pt x="111" y="25"/>
                    <a:pt x="110" y="24"/>
                    <a:pt x="109" y="24"/>
                  </a:cubicBezTo>
                  <a:cubicBezTo>
                    <a:pt x="107" y="24"/>
                    <a:pt x="106" y="22"/>
                    <a:pt x="106" y="22"/>
                  </a:cubicBezTo>
                  <a:cubicBezTo>
                    <a:pt x="106" y="22"/>
                    <a:pt x="104" y="20"/>
                    <a:pt x="105" y="18"/>
                  </a:cubicBezTo>
                  <a:cubicBezTo>
                    <a:pt x="105" y="16"/>
                    <a:pt x="107" y="14"/>
                    <a:pt x="108" y="13"/>
                  </a:cubicBezTo>
                  <a:cubicBezTo>
                    <a:pt x="109" y="11"/>
                    <a:pt x="107" y="8"/>
                    <a:pt x="107" y="7"/>
                  </a:cubicBezTo>
                  <a:cubicBezTo>
                    <a:pt x="106" y="6"/>
                    <a:pt x="109" y="2"/>
                    <a:pt x="109" y="2"/>
                  </a:cubicBezTo>
                  <a:cubicBezTo>
                    <a:pt x="109" y="2"/>
                    <a:pt x="106" y="4"/>
                    <a:pt x="106" y="2"/>
                  </a:cubicBezTo>
                  <a:cubicBezTo>
                    <a:pt x="106" y="1"/>
                    <a:pt x="102" y="0"/>
                    <a:pt x="102" y="0"/>
                  </a:cubicBezTo>
                  <a:cubicBezTo>
                    <a:pt x="97" y="1"/>
                    <a:pt x="97" y="1"/>
                    <a:pt x="97" y="1"/>
                  </a:cubicBezTo>
                  <a:cubicBezTo>
                    <a:pt x="97" y="1"/>
                    <a:pt x="93" y="1"/>
                    <a:pt x="92" y="1"/>
                  </a:cubicBezTo>
                  <a:cubicBezTo>
                    <a:pt x="91" y="1"/>
                    <a:pt x="87" y="2"/>
                    <a:pt x="87" y="2"/>
                  </a:cubicBezTo>
                  <a:cubicBezTo>
                    <a:pt x="81" y="2"/>
                    <a:pt x="81" y="2"/>
                    <a:pt x="81" y="2"/>
                  </a:cubicBezTo>
                  <a:cubicBezTo>
                    <a:pt x="81" y="2"/>
                    <a:pt x="78" y="2"/>
                    <a:pt x="71" y="3"/>
                  </a:cubicBezTo>
                  <a:cubicBezTo>
                    <a:pt x="64" y="5"/>
                    <a:pt x="63" y="4"/>
                    <a:pt x="62" y="4"/>
                  </a:cubicBezTo>
                  <a:cubicBezTo>
                    <a:pt x="61" y="4"/>
                    <a:pt x="59" y="5"/>
                    <a:pt x="59" y="5"/>
                  </a:cubicBezTo>
                  <a:cubicBezTo>
                    <a:pt x="59" y="5"/>
                    <a:pt x="54" y="6"/>
                    <a:pt x="53" y="7"/>
                  </a:cubicBezTo>
                  <a:cubicBezTo>
                    <a:pt x="51" y="8"/>
                    <a:pt x="51" y="9"/>
                    <a:pt x="50" y="9"/>
                  </a:cubicBezTo>
                  <a:cubicBezTo>
                    <a:pt x="48" y="9"/>
                    <a:pt x="47" y="9"/>
                    <a:pt x="44" y="11"/>
                  </a:cubicBezTo>
                  <a:cubicBezTo>
                    <a:pt x="41" y="12"/>
                    <a:pt x="44" y="11"/>
                    <a:pt x="43" y="12"/>
                  </a:cubicBezTo>
                  <a:cubicBezTo>
                    <a:pt x="42" y="13"/>
                    <a:pt x="41" y="14"/>
                    <a:pt x="40" y="14"/>
                  </a:cubicBezTo>
                  <a:cubicBezTo>
                    <a:pt x="41" y="14"/>
                    <a:pt x="41" y="15"/>
                    <a:pt x="41" y="16"/>
                  </a:cubicBezTo>
                  <a:cubicBezTo>
                    <a:pt x="41" y="18"/>
                    <a:pt x="41" y="21"/>
                    <a:pt x="41" y="23"/>
                  </a:cubicBezTo>
                  <a:cubicBezTo>
                    <a:pt x="42" y="24"/>
                    <a:pt x="42" y="27"/>
                    <a:pt x="43" y="28"/>
                  </a:cubicBezTo>
                  <a:cubicBezTo>
                    <a:pt x="44" y="29"/>
                    <a:pt x="45" y="30"/>
                    <a:pt x="45" y="31"/>
                  </a:cubicBezTo>
                  <a:cubicBezTo>
                    <a:pt x="45" y="31"/>
                    <a:pt x="44" y="32"/>
                    <a:pt x="43" y="32"/>
                  </a:cubicBezTo>
                  <a:cubicBezTo>
                    <a:pt x="41" y="32"/>
                    <a:pt x="36" y="32"/>
                    <a:pt x="36" y="32"/>
                  </a:cubicBezTo>
                  <a:cubicBezTo>
                    <a:pt x="36" y="32"/>
                    <a:pt x="34" y="33"/>
                    <a:pt x="34" y="34"/>
                  </a:cubicBezTo>
                  <a:cubicBezTo>
                    <a:pt x="34" y="35"/>
                    <a:pt x="33" y="35"/>
                    <a:pt x="33" y="36"/>
                  </a:cubicBezTo>
                  <a:cubicBezTo>
                    <a:pt x="33" y="37"/>
                    <a:pt x="29" y="40"/>
                    <a:pt x="27" y="41"/>
                  </a:cubicBezTo>
                  <a:cubicBezTo>
                    <a:pt x="26" y="43"/>
                    <a:pt x="24" y="44"/>
                    <a:pt x="22" y="45"/>
                  </a:cubicBezTo>
                  <a:cubicBezTo>
                    <a:pt x="19" y="46"/>
                    <a:pt x="18" y="45"/>
                    <a:pt x="15" y="46"/>
                  </a:cubicBezTo>
                  <a:cubicBezTo>
                    <a:pt x="12" y="47"/>
                    <a:pt x="9" y="46"/>
                    <a:pt x="8" y="47"/>
                  </a:cubicBezTo>
                  <a:cubicBezTo>
                    <a:pt x="8" y="47"/>
                    <a:pt x="5" y="48"/>
                    <a:pt x="4" y="50"/>
                  </a:cubicBezTo>
                  <a:cubicBezTo>
                    <a:pt x="3" y="52"/>
                    <a:pt x="1" y="53"/>
                    <a:pt x="1" y="54"/>
                  </a:cubicBezTo>
                  <a:cubicBezTo>
                    <a:pt x="1" y="56"/>
                    <a:pt x="0" y="59"/>
                    <a:pt x="0" y="60"/>
                  </a:cubicBezTo>
                  <a:cubicBezTo>
                    <a:pt x="1" y="60"/>
                    <a:pt x="2" y="60"/>
                    <a:pt x="2" y="60"/>
                  </a:cubicBezTo>
                  <a:cubicBezTo>
                    <a:pt x="2" y="63"/>
                    <a:pt x="2" y="63"/>
                    <a:pt x="2" y="63"/>
                  </a:cubicBezTo>
                  <a:cubicBezTo>
                    <a:pt x="2" y="63"/>
                    <a:pt x="2" y="63"/>
                    <a:pt x="2" y="63"/>
                  </a:cubicBezTo>
                  <a:cubicBezTo>
                    <a:pt x="2" y="63"/>
                    <a:pt x="2" y="63"/>
                    <a:pt x="2" y="63"/>
                  </a:cubicBezTo>
                  <a:cubicBezTo>
                    <a:pt x="2" y="63"/>
                    <a:pt x="2" y="63"/>
                    <a:pt x="2" y="63"/>
                  </a:cubicBezTo>
                  <a:cubicBezTo>
                    <a:pt x="4" y="64"/>
                    <a:pt x="4" y="64"/>
                    <a:pt x="4" y="64"/>
                  </a:cubicBezTo>
                  <a:cubicBezTo>
                    <a:pt x="10" y="68"/>
                    <a:pt x="10" y="68"/>
                    <a:pt x="10" y="68"/>
                  </a:cubicBezTo>
                  <a:cubicBezTo>
                    <a:pt x="18" y="74"/>
                    <a:pt x="18" y="74"/>
                    <a:pt x="18" y="74"/>
                  </a:cubicBezTo>
                  <a:cubicBezTo>
                    <a:pt x="22" y="76"/>
                    <a:pt x="22" y="76"/>
                    <a:pt x="22" y="76"/>
                  </a:cubicBezTo>
                  <a:cubicBezTo>
                    <a:pt x="22" y="76"/>
                    <a:pt x="22" y="76"/>
                    <a:pt x="22" y="76"/>
                  </a:cubicBezTo>
                  <a:cubicBezTo>
                    <a:pt x="22" y="76"/>
                    <a:pt x="22" y="76"/>
                    <a:pt x="22" y="76"/>
                  </a:cubicBezTo>
                  <a:cubicBezTo>
                    <a:pt x="29" y="82"/>
                    <a:pt x="29" y="82"/>
                    <a:pt x="29" y="82"/>
                  </a:cubicBezTo>
                  <a:cubicBezTo>
                    <a:pt x="56" y="104"/>
                    <a:pt x="56" y="104"/>
                    <a:pt x="56" y="104"/>
                  </a:cubicBezTo>
                  <a:cubicBezTo>
                    <a:pt x="59" y="107"/>
                    <a:pt x="59" y="107"/>
                    <a:pt x="59" y="107"/>
                  </a:cubicBezTo>
                  <a:cubicBezTo>
                    <a:pt x="62" y="107"/>
                    <a:pt x="62" y="107"/>
                    <a:pt x="62" y="107"/>
                  </a:cubicBezTo>
                  <a:cubicBezTo>
                    <a:pt x="62" y="108"/>
                    <a:pt x="62" y="108"/>
                    <a:pt x="62" y="108"/>
                  </a:cubicBezTo>
                  <a:cubicBezTo>
                    <a:pt x="65" y="108"/>
                    <a:pt x="65" y="108"/>
                    <a:pt x="65" y="108"/>
                  </a:cubicBezTo>
                  <a:cubicBezTo>
                    <a:pt x="66" y="111"/>
                    <a:pt x="66" y="111"/>
                    <a:pt x="66" y="111"/>
                  </a:cubicBezTo>
                  <a:cubicBezTo>
                    <a:pt x="66" y="111"/>
                    <a:pt x="66" y="111"/>
                    <a:pt x="66" y="111"/>
                  </a:cubicBezTo>
                  <a:cubicBezTo>
                    <a:pt x="66" y="115"/>
                    <a:pt x="66" y="115"/>
                    <a:pt x="66" y="115"/>
                  </a:cubicBezTo>
                  <a:cubicBezTo>
                    <a:pt x="71" y="115"/>
                    <a:pt x="71" y="115"/>
                    <a:pt x="71" y="115"/>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6" y="113"/>
                    <a:pt x="76" y="113"/>
                    <a:pt x="76" y="113"/>
                  </a:cubicBezTo>
                  <a:cubicBezTo>
                    <a:pt x="76" y="113"/>
                    <a:pt x="75" y="112"/>
                    <a:pt x="75" y="112"/>
                  </a:cubicBezTo>
                  <a:cubicBezTo>
                    <a:pt x="75" y="112"/>
                    <a:pt x="80" y="112"/>
                    <a:pt x="80" y="112"/>
                  </a:cubicBezTo>
                  <a:cubicBezTo>
                    <a:pt x="86" y="105"/>
                    <a:pt x="86" y="105"/>
                    <a:pt x="86" y="105"/>
                  </a:cubicBezTo>
                  <a:cubicBezTo>
                    <a:pt x="90" y="102"/>
                    <a:pt x="90" y="102"/>
                    <a:pt x="90" y="102"/>
                  </a:cubicBezTo>
                  <a:cubicBezTo>
                    <a:pt x="90" y="102"/>
                    <a:pt x="95" y="98"/>
                    <a:pt x="96" y="98"/>
                  </a:cubicBezTo>
                  <a:cubicBezTo>
                    <a:pt x="96" y="98"/>
                    <a:pt x="101" y="95"/>
                    <a:pt x="102" y="94"/>
                  </a:cubicBezTo>
                  <a:cubicBezTo>
                    <a:pt x="103" y="94"/>
                    <a:pt x="108" y="90"/>
                    <a:pt x="108" y="90"/>
                  </a:cubicBezTo>
                  <a:cubicBezTo>
                    <a:pt x="112" y="87"/>
                    <a:pt x="112" y="87"/>
                    <a:pt x="112" y="87"/>
                  </a:cubicBezTo>
                  <a:cubicBezTo>
                    <a:pt x="113" y="86"/>
                    <a:pt x="113" y="86"/>
                    <a:pt x="113" y="86"/>
                  </a:cubicBezTo>
                  <a:cubicBezTo>
                    <a:pt x="113" y="85"/>
                    <a:pt x="113" y="85"/>
                    <a:pt x="113" y="85"/>
                  </a:cubicBezTo>
                  <a:cubicBezTo>
                    <a:pt x="113" y="86"/>
                    <a:pt x="113" y="86"/>
                    <a:pt x="113" y="86"/>
                  </a:cubicBezTo>
                  <a:cubicBezTo>
                    <a:pt x="114" y="85"/>
                    <a:pt x="114" y="85"/>
                    <a:pt x="114" y="85"/>
                  </a:cubicBezTo>
                  <a:lnTo>
                    <a:pt x="112" y="8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1" name="Freeform 198"/>
            <p:cNvSpPr>
              <a:spLocks/>
            </p:cNvSpPr>
            <p:nvPr/>
          </p:nvSpPr>
          <p:spPr bwMode="auto">
            <a:xfrm>
              <a:off x="6848128" y="3078312"/>
              <a:ext cx="304800" cy="238125"/>
            </a:xfrm>
            <a:custGeom>
              <a:avLst/>
              <a:gdLst>
                <a:gd name="T0" fmla="*/ 26 w 67"/>
                <a:gd name="T1" fmla="*/ 42 h 52"/>
                <a:gd name="T2" fmla="*/ 30 w 67"/>
                <a:gd name="T3" fmla="*/ 39 h 52"/>
                <a:gd name="T4" fmla="*/ 37 w 67"/>
                <a:gd name="T5" fmla="*/ 38 h 52"/>
                <a:gd name="T6" fmla="*/ 44 w 67"/>
                <a:gd name="T7" fmla="*/ 37 h 52"/>
                <a:gd name="T8" fmla="*/ 49 w 67"/>
                <a:gd name="T9" fmla="*/ 33 h 52"/>
                <a:gd name="T10" fmla="*/ 55 w 67"/>
                <a:gd name="T11" fmla="*/ 28 h 52"/>
                <a:gd name="T12" fmla="*/ 56 w 67"/>
                <a:gd name="T13" fmla="*/ 26 h 52"/>
                <a:gd name="T14" fmla="*/ 58 w 67"/>
                <a:gd name="T15" fmla="*/ 24 h 52"/>
                <a:gd name="T16" fmla="*/ 65 w 67"/>
                <a:gd name="T17" fmla="*/ 24 h 52"/>
                <a:gd name="T18" fmla="*/ 67 w 67"/>
                <a:gd name="T19" fmla="*/ 23 h 52"/>
                <a:gd name="T20" fmla="*/ 65 w 67"/>
                <a:gd name="T21" fmla="*/ 20 h 52"/>
                <a:gd name="T22" fmla="*/ 63 w 67"/>
                <a:gd name="T23" fmla="*/ 15 h 52"/>
                <a:gd name="T24" fmla="*/ 63 w 67"/>
                <a:gd name="T25" fmla="*/ 8 h 52"/>
                <a:gd name="T26" fmla="*/ 62 w 67"/>
                <a:gd name="T27" fmla="*/ 6 h 52"/>
                <a:gd name="T28" fmla="*/ 61 w 67"/>
                <a:gd name="T29" fmla="*/ 6 h 52"/>
                <a:gd name="T30" fmla="*/ 58 w 67"/>
                <a:gd name="T31" fmla="*/ 5 h 52"/>
                <a:gd name="T32" fmla="*/ 55 w 67"/>
                <a:gd name="T33" fmla="*/ 5 h 52"/>
                <a:gd name="T34" fmla="*/ 50 w 67"/>
                <a:gd name="T35" fmla="*/ 5 h 52"/>
                <a:gd name="T36" fmla="*/ 46 w 67"/>
                <a:gd name="T37" fmla="*/ 3 h 52"/>
                <a:gd name="T38" fmla="*/ 42 w 67"/>
                <a:gd name="T39" fmla="*/ 0 h 52"/>
                <a:gd name="T40" fmla="*/ 40 w 67"/>
                <a:gd name="T41" fmla="*/ 2 h 52"/>
                <a:gd name="T42" fmla="*/ 39 w 67"/>
                <a:gd name="T43" fmla="*/ 5 h 52"/>
                <a:gd name="T44" fmla="*/ 37 w 67"/>
                <a:gd name="T45" fmla="*/ 10 h 52"/>
                <a:gd name="T46" fmla="*/ 34 w 67"/>
                <a:gd name="T47" fmla="*/ 13 h 52"/>
                <a:gd name="T48" fmla="*/ 29 w 67"/>
                <a:gd name="T49" fmla="*/ 16 h 52"/>
                <a:gd name="T50" fmla="*/ 24 w 67"/>
                <a:gd name="T51" fmla="*/ 19 h 52"/>
                <a:gd name="T52" fmla="*/ 20 w 67"/>
                <a:gd name="T53" fmla="*/ 25 h 52"/>
                <a:gd name="T54" fmla="*/ 18 w 67"/>
                <a:gd name="T55" fmla="*/ 30 h 52"/>
                <a:gd name="T56" fmla="*/ 19 w 67"/>
                <a:gd name="T57" fmla="*/ 35 h 52"/>
                <a:gd name="T58" fmla="*/ 18 w 67"/>
                <a:gd name="T59" fmla="*/ 38 h 52"/>
                <a:gd name="T60" fmla="*/ 15 w 67"/>
                <a:gd name="T61" fmla="*/ 43 h 52"/>
                <a:gd name="T62" fmla="*/ 10 w 67"/>
                <a:gd name="T63" fmla="*/ 45 h 52"/>
                <a:gd name="T64" fmla="*/ 5 w 67"/>
                <a:gd name="T65" fmla="*/ 49 h 52"/>
                <a:gd name="T66" fmla="*/ 0 w 67"/>
                <a:gd name="T67" fmla="*/ 51 h 52"/>
                <a:gd name="T68" fmla="*/ 0 w 67"/>
                <a:gd name="T69" fmla="*/ 52 h 52"/>
                <a:gd name="T70" fmla="*/ 5 w 67"/>
                <a:gd name="T71" fmla="*/ 52 h 52"/>
                <a:gd name="T72" fmla="*/ 14 w 67"/>
                <a:gd name="T73" fmla="*/ 52 h 52"/>
                <a:gd name="T74" fmla="*/ 20 w 67"/>
                <a:gd name="T75" fmla="*/ 52 h 52"/>
                <a:gd name="T76" fmla="*/ 22 w 67"/>
                <a:gd name="T77" fmla="*/ 52 h 52"/>
                <a:gd name="T78" fmla="*/ 23 w 67"/>
                <a:gd name="T79" fmla="*/ 46 h 52"/>
                <a:gd name="T80" fmla="*/ 26 w 67"/>
                <a:gd name="T81"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52">
                  <a:moveTo>
                    <a:pt x="26" y="42"/>
                  </a:moveTo>
                  <a:cubicBezTo>
                    <a:pt x="27" y="40"/>
                    <a:pt x="30" y="39"/>
                    <a:pt x="30" y="39"/>
                  </a:cubicBezTo>
                  <a:cubicBezTo>
                    <a:pt x="31" y="38"/>
                    <a:pt x="34" y="39"/>
                    <a:pt x="37" y="38"/>
                  </a:cubicBezTo>
                  <a:cubicBezTo>
                    <a:pt x="40" y="37"/>
                    <a:pt x="41" y="38"/>
                    <a:pt x="44" y="37"/>
                  </a:cubicBezTo>
                  <a:cubicBezTo>
                    <a:pt x="46" y="36"/>
                    <a:pt x="48" y="35"/>
                    <a:pt x="49" y="33"/>
                  </a:cubicBezTo>
                  <a:cubicBezTo>
                    <a:pt x="51" y="32"/>
                    <a:pt x="55" y="29"/>
                    <a:pt x="55" y="28"/>
                  </a:cubicBezTo>
                  <a:cubicBezTo>
                    <a:pt x="55" y="27"/>
                    <a:pt x="56" y="27"/>
                    <a:pt x="56" y="26"/>
                  </a:cubicBezTo>
                  <a:cubicBezTo>
                    <a:pt x="56" y="25"/>
                    <a:pt x="58" y="24"/>
                    <a:pt x="58" y="24"/>
                  </a:cubicBezTo>
                  <a:cubicBezTo>
                    <a:pt x="58" y="24"/>
                    <a:pt x="63" y="24"/>
                    <a:pt x="65" y="24"/>
                  </a:cubicBezTo>
                  <a:cubicBezTo>
                    <a:pt x="66" y="24"/>
                    <a:pt x="67" y="23"/>
                    <a:pt x="67" y="23"/>
                  </a:cubicBezTo>
                  <a:cubicBezTo>
                    <a:pt x="67" y="22"/>
                    <a:pt x="66" y="21"/>
                    <a:pt x="65" y="20"/>
                  </a:cubicBezTo>
                  <a:cubicBezTo>
                    <a:pt x="64" y="19"/>
                    <a:pt x="64" y="16"/>
                    <a:pt x="63" y="15"/>
                  </a:cubicBezTo>
                  <a:cubicBezTo>
                    <a:pt x="63" y="13"/>
                    <a:pt x="63" y="10"/>
                    <a:pt x="63" y="8"/>
                  </a:cubicBezTo>
                  <a:cubicBezTo>
                    <a:pt x="63" y="7"/>
                    <a:pt x="63" y="6"/>
                    <a:pt x="62" y="6"/>
                  </a:cubicBezTo>
                  <a:cubicBezTo>
                    <a:pt x="62" y="6"/>
                    <a:pt x="62" y="6"/>
                    <a:pt x="61" y="6"/>
                  </a:cubicBezTo>
                  <a:cubicBezTo>
                    <a:pt x="59" y="5"/>
                    <a:pt x="59" y="5"/>
                    <a:pt x="58" y="5"/>
                  </a:cubicBezTo>
                  <a:cubicBezTo>
                    <a:pt x="57" y="4"/>
                    <a:pt x="56" y="5"/>
                    <a:pt x="55" y="5"/>
                  </a:cubicBezTo>
                  <a:cubicBezTo>
                    <a:pt x="53" y="5"/>
                    <a:pt x="51" y="5"/>
                    <a:pt x="50" y="5"/>
                  </a:cubicBezTo>
                  <a:cubicBezTo>
                    <a:pt x="48" y="5"/>
                    <a:pt x="46" y="3"/>
                    <a:pt x="46" y="3"/>
                  </a:cubicBezTo>
                  <a:cubicBezTo>
                    <a:pt x="46" y="3"/>
                    <a:pt x="45" y="1"/>
                    <a:pt x="42" y="0"/>
                  </a:cubicBezTo>
                  <a:cubicBezTo>
                    <a:pt x="40" y="0"/>
                    <a:pt x="40" y="2"/>
                    <a:pt x="40" y="2"/>
                  </a:cubicBezTo>
                  <a:cubicBezTo>
                    <a:pt x="40" y="2"/>
                    <a:pt x="40" y="3"/>
                    <a:pt x="39" y="5"/>
                  </a:cubicBezTo>
                  <a:cubicBezTo>
                    <a:pt x="39" y="6"/>
                    <a:pt x="37" y="8"/>
                    <a:pt x="37" y="10"/>
                  </a:cubicBezTo>
                  <a:cubicBezTo>
                    <a:pt x="37" y="12"/>
                    <a:pt x="34" y="12"/>
                    <a:pt x="34" y="13"/>
                  </a:cubicBezTo>
                  <a:cubicBezTo>
                    <a:pt x="33" y="15"/>
                    <a:pt x="31" y="15"/>
                    <a:pt x="29" y="16"/>
                  </a:cubicBezTo>
                  <a:cubicBezTo>
                    <a:pt x="27" y="17"/>
                    <a:pt x="25" y="17"/>
                    <a:pt x="24" y="19"/>
                  </a:cubicBezTo>
                  <a:cubicBezTo>
                    <a:pt x="22" y="22"/>
                    <a:pt x="20" y="24"/>
                    <a:pt x="20" y="25"/>
                  </a:cubicBezTo>
                  <a:cubicBezTo>
                    <a:pt x="19" y="27"/>
                    <a:pt x="18" y="28"/>
                    <a:pt x="18" y="30"/>
                  </a:cubicBezTo>
                  <a:cubicBezTo>
                    <a:pt x="18" y="32"/>
                    <a:pt x="19" y="35"/>
                    <a:pt x="19" y="35"/>
                  </a:cubicBezTo>
                  <a:cubicBezTo>
                    <a:pt x="18" y="38"/>
                    <a:pt x="18" y="38"/>
                    <a:pt x="18" y="38"/>
                  </a:cubicBezTo>
                  <a:cubicBezTo>
                    <a:pt x="18" y="38"/>
                    <a:pt x="15" y="41"/>
                    <a:pt x="15" y="43"/>
                  </a:cubicBezTo>
                  <a:cubicBezTo>
                    <a:pt x="15" y="46"/>
                    <a:pt x="10" y="45"/>
                    <a:pt x="10" y="45"/>
                  </a:cubicBezTo>
                  <a:cubicBezTo>
                    <a:pt x="10" y="45"/>
                    <a:pt x="6" y="47"/>
                    <a:pt x="5" y="49"/>
                  </a:cubicBezTo>
                  <a:cubicBezTo>
                    <a:pt x="4" y="50"/>
                    <a:pt x="1" y="51"/>
                    <a:pt x="0" y="51"/>
                  </a:cubicBezTo>
                  <a:cubicBezTo>
                    <a:pt x="0" y="51"/>
                    <a:pt x="0" y="52"/>
                    <a:pt x="0" y="52"/>
                  </a:cubicBezTo>
                  <a:cubicBezTo>
                    <a:pt x="5" y="52"/>
                    <a:pt x="5" y="52"/>
                    <a:pt x="5" y="52"/>
                  </a:cubicBezTo>
                  <a:cubicBezTo>
                    <a:pt x="14" y="52"/>
                    <a:pt x="14" y="52"/>
                    <a:pt x="14" y="52"/>
                  </a:cubicBezTo>
                  <a:cubicBezTo>
                    <a:pt x="14" y="52"/>
                    <a:pt x="20" y="52"/>
                    <a:pt x="20" y="52"/>
                  </a:cubicBezTo>
                  <a:cubicBezTo>
                    <a:pt x="20" y="52"/>
                    <a:pt x="21" y="52"/>
                    <a:pt x="22" y="52"/>
                  </a:cubicBezTo>
                  <a:cubicBezTo>
                    <a:pt x="22" y="51"/>
                    <a:pt x="23" y="48"/>
                    <a:pt x="23" y="46"/>
                  </a:cubicBezTo>
                  <a:cubicBezTo>
                    <a:pt x="23" y="45"/>
                    <a:pt x="25" y="44"/>
                    <a:pt x="26"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2" name="Rectangle 199"/>
            <p:cNvSpPr>
              <a:spLocks noChangeArrowheads="1"/>
            </p:cNvSpPr>
            <p:nvPr/>
          </p:nvSpPr>
          <p:spPr bwMode="auto">
            <a:xfrm>
              <a:off x="7599016"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S</a:t>
              </a:r>
              <a:endParaRPr lang="en-US" altLang="en-US" sz="1350"/>
            </a:p>
          </p:txBody>
        </p:sp>
        <p:sp>
          <p:nvSpPr>
            <p:cNvPr id="423" name="Rectangle 200"/>
            <p:cNvSpPr>
              <a:spLocks noChangeArrowheads="1"/>
            </p:cNvSpPr>
            <p:nvPr/>
          </p:nvSpPr>
          <p:spPr bwMode="auto">
            <a:xfrm>
              <a:off x="7606953"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L</a:t>
              </a:r>
              <a:endParaRPr lang="en-US" altLang="en-US" sz="1350"/>
            </a:p>
          </p:txBody>
        </p:sp>
        <p:sp>
          <p:nvSpPr>
            <p:cNvPr id="424" name="Rectangle 201"/>
            <p:cNvSpPr>
              <a:spLocks noChangeArrowheads="1"/>
            </p:cNvSpPr>
            <p:nvPr/>
          </p:nvSpPr>
          <p:spPr bwMode="auto">
            <a:xfrm>
              <a:off x="7614891" y="2705249"/>
              <a:ext cx="14131"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O</a:t>
              </a:r>
              <a:endParaRPr lang="en-US" altLang="en-US" sz="1350"/>
            </a:p>
          </p:txBody>
        </p:sp>
        <p:sp>
          <p:nvSpPr>
            <p:cNvPr id="425" name="Rectangle 202"/>
            <p:cNvSpPr>
              <a:spLocks noChangeArrowheads="1"/>
            </p:cNvSpPr>
            <p:nvPr/>
          </p:nvSpPr>
          <p:spPr bwMode="auto">
            <a:xfrm>
              <a:off x="7627591" y="2705249"/>
              <a:ext cx="12366"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V</a:t>
              </a:r>
              <a:endParaRPr lang="en-US" altLang="en-US" sz="1350"/>
            </a:p>
          </p:txBody>
        </p:sp>
        <p:sp>
          <p:nvSpPr>
            <p:cNvPr id="426" name="Rectangle 203"/>
            <p:cNvSpPr>
              <a:spLocks noChangeArrowheads="1"/>
            </p:cNvSpPr>
            <p:nvPr/>
          </p:nvSpPr>
          <p:spPr bwMode="auto">
            <a:xfrm>
              <a:off x="7635528" y="2705249"/>
              <a:ext cx="42393"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AKIA</a:t>
              </a:r>
              <a:endParaRPr lang="en-US" altLang="en-US" sz="1350"/>
            </a:p>
          </p:txBody>
        </p:sp>
        <p:sp>
          <p:nvSpPr>
            <p:cNvPr id="427" name="Freeform 204"/>
            <p:cNvSpPr>
              <a:spLocks/>
            </p:cNvSpPr>
            <p:nvPr/>
          </p:nvSpPr>
          <p:spPr bwMode="auto">
            <a:xfrm>
              <a:off x="7684741" y="2605237"/>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10" name="Rectangle 407"/>
            <p:cNvSpPr>
              <a:spLocks noChangeArrowheads="1"/>
            </p:cNvSpPr>
            <p:nvPr/>
          </p:nvSpPr>
          <p:spPr bwMode="auto">
            <a:xfrm>
              <a:off x="7606953"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L</a:t>
              </a:r>
              <a:endParaRPr lang="en-US" altLang="en-US" sz="1350"/>
            </a:p>
          </p:txBody>
        </p:sp>
        <p:sp>
          <p:nvSpPr>
            <p:cNvPr id="15" name="Rectangle 408"/>
            <p:cNvSpPr>
              <a:spLocks noChangeArrowheads="1"/>
            </p:cNvSpPr>
            <p:nvPr/>
          </p:nvSpPr>
          <p:spPr bwMode="auto">
            <a:xfrm>
              <a:off x="7614890" y="2705249"/>
              <a:ext cx="14131"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O</a:t>
              </a:r>
              <a:endParaRPr lang="en-US" altLang="en-US" sz="1350"/>
            </a:p>
          </p:txBody>
        </p:sp>
        <p:sp>
          <p:nvSpPr>
            <p:cNvPr id="16" name="Rectangle 409"/>
            <p:cNvSpPr>
              <a:spLocks noChangeArrowheads="1"/>
            </p:cNvSpPr>
            <p:nvPr/>
          </p:nvSpPr>
          <p:spPr bwMode="auto">
            <a:xfrm>
              <a:off x="7627590" y="2705249"/>
              <a:ext cx="12366"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V</a:t>
              </a:r>
              <a:endParaRPr lang="en-US" altLang="en-US" sz="1350"/>
            </a:p>
          </p:txBody>
        </p:sp>
        <p:sp>
          <p:nvSpPr>
            <p:cNvPr id="18" name="Freeform 411"/>
            <p:cNvSpPr>
              <a:spLocks/>
            </p:cNvSpPr>
            <p:nvPr/>
          </p:nvSpPr>
          <p:spPr bwMode="auto">
            <a:xfrm>
              <a:off x="7684740" y="2605236"/>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19" name="Freeform 412"/>
            <p:cNvSpPr>
              <a:spLocks/>
            </p:cNvSpPr>
            <p:nvPr/>
          </p:nvSpPr>
          <p:spPr bwMode="auto">
            <a:xfrm>
              <a:off x="7506940" y="2536974"/>
              <a:ext cx="222250" cy="163513"/>
            </a:xfrm>
            <a:custGeom>
              <a:avLst/>
              <a:gdLst>
                <a:gd name="T0" fmla="*/ 48 w 49"/>
                <a:gd name="T1" fmla="*/ 26 h 36"/>
                <a:gd name="T2" fmla="*/ 46 w 49"/>
                <a:gd name="T3" fmla="*/ 23 h 36"/>
                <a:gd name="T4" fmla="*/ 44 w 49"/>
                <a:gd name="T5" fmla="*/ 18 h 36"/>
                <a:gd name="T6" fmla="*/ 45 w 49"/>
                <a:gd name="T7" fmla="*/ 15 h 36"/>
                <a:gd name="T8" fmla="*/ 45 w 49"/>
                <a:gd name="T9" fmla="*/ 10 h 36"/>
                <a:gd name="T10" fmla="*/ 44 w 49"/>
                <a:gd name="T11" fmla="*/ 8 h 36"/>
                <a:gd name="T12" fmla="*/ 43 w 49"/>
                <a:gd name="T13" fmla="*/ 5 h 36"/>
                <a:gd name="T14" fmla="*/ 40 w 49"/>
                <a:gd name="T15" fmla="*/ 3 h 36"/>
                <a:gd name="T16" fmla="*/ 38 w 49"/>
                <a:gd name="T17" fmla="*/ 0 h 36"/>
                <a:gd name="T18" fmla="*/ 35 w 49"/>
                <a:gd name="T19" fmla="*/ 0 h 36"/>
                <a:gd name="T20" fmla="*/ 31 w 49"/>
                <a:gd name="T21" fmla="*/ 1 h 36"/>
                <a:gd name="T22" fmla="*/ 29 w 49"/>
                <a:gd name="T23" fmla="*/ 3 h 36"/>
                <a:gd name="T24" fmla="*/ 21 w 49"/>
                <a:gd name="T25" fmla="*/ 4 h 36"/>
                <a:gd name="T26" fmla="*/ 18 w 49"/>
                <a:gd name="T27" fmla="*/ 1 h 36"/>
                <a:gd name="T28" fmla="*/ 10 w 49"/>
                <a:gd name="T29" fmla="*/ 4 h 36"/>
                <a:gd name="T30" fmla="*/ 1 w 49"/>
                <a:gd name="T31" fmla="*/ 7 h 36"/>
                <a:gd name="T32" fmla="*/ 0 w 49"/>
                <a:gd name="T33" fmla="*/ 6 h 36"/>
                <a:gd name="T34" fmla="*/ 0 w 49"/>
                <a:gd name="T35" fmla="*/ 10 h 36"/>
                <a:gd name="T36" fmla="*/ 1 w 49"/>
                <a:gd name="T37" fmla="*/ 15 h 36"/>
                <a:gd name="T38" fmla="*/ 3 w 49"/>
                <a:gd name="T39" fmla="*/ 20 h 36"/>
                <a:gd name="T40" fmla="*/ 4 w 49"/>
                <a:gd name="T41" fmla="*/ 24 h 36"/>
                <a:gd name="T42" fmla="*/ 5 w 49"/>
                <a:gd name="T43" fmla="*/ 24 h 36"/>
                <a:gd name="T44" fmla="*/ 10 w 49"/>
                <a:gd name="T45" fmla="*/ 27 h 36"/>
                <a:gd name="T46" fmla="*/ 14 w 49"/>
                <a:gd name="T47" fmla="*/ 30 h 36"/>
                <a:gd name="T48" fmla="*/ 18 w 49"/>
                <a:gd name="T49" fmla="*/ 31 h 36"/>
                <a:gd name="T50" fmla="*/ 23 w 49"/>
                <a:gd name="T51" fmla="*/ 33 h 36"/>
                <a:gd name="T52" fmla="*/ 23 w 49"/>
                <a:gd name="T53" fmla="*/ 33 h 36"/>
                <a:gd name="T54" fmla="*/ 23 w 49"/>
                <a:gd name="T55" fmla="*/ 33 h 36"/>
                <a:gd name="T56" fmla="*/ 23 w 49"/>
                <a:gd name="T57" fmla="*/ 34 h 36"/>
                <a:gd name="T58" fmla="*/ 28 w 49"/>
                <a:gd name="T59" fmla="*/ 35 h 36"/>
                <a:gd name="T60" fmla="*/ 32 w 49"/>
                <a:gd name="T61" fmla="*/ 35 h 36"/>
                <a:gd name="T62" fmla="*/ 37 w 49"/>
                <a:gd name="T63" fmla="*/ 34 h 36"/>
                <a:gd name="T64" fmla="*/ 40 w 49"/>
                <a:gd name="T65" fmla="*/ 36 h 36"/>
                <a:gd name="T66" fmla="*/ 42 w 49"/>
                <a:gd name="T67" fmla="*/ 33 h 36"/>
                <a:gd name="T68" fmla="*/ 46 w 49"/>
                <a:gd name="T69" fmla="*/ 29 h 36"/>
                <a:gd name="T70" fmla="*/ 48 w 49"/>
                <a:gd name="T7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36">
                  <a:moveTo>
                    <a:pt x="48" y="26"/>
                  </a:moveTo>
                  <a:cubicBezTo>
                    <a:pt x="47" y="25"/>
                    <a:pt x="47" y="25"/>
                    <a:pt x="46" y="23"/>
                  </a:cubicBezTo>
                  <a:cubicBezTo>
                    <a:pt x="45" y="21"/>
                    <a:pt x="44" y="20"/>
                    <a:pt x="44" y="18"/>
                  </a:cubicBezTo>
                  <a:cubicBezTo>
                    <a:pt x="44" y="16"/>
                    <a:pt x="43" y="16"/>
                    <a:pt x="45" y="15"/>
                  </a:cubicBezTo>
                  <a:cubicBezTo>
                    <a:pt x="46" y="14"/>
                    <a:pt x="46" y="11"/>
                    <a:pt x="45" y="10"/>
                  </a:cubicBezTo>
                  <a:cubicBezTo>
                    <a:pt x="45" y="9"/>
                    <a:pt x="45" y="9"/>
                    <a:pt x="44" y="8"/>
                  </a:cubicBezTo>
                  <a:cubicBezTo>
                    <a:pt x="44" y="6"/>
                    <a:pt x="45" y="5"/>
                    <a:pt x="43" y="5"/>
                  </a:cubicBezTo>
                  <a:cubicBezTo>
                    <a:pt x="41" y="5"/>
                    <a:pt x="40" y="5"/>
                    <a:pt x="40" y="3"/>
                  </a:cubicBezTo>
                  <a:cubicBezTo>
                    <a:pt x="40" y="2"/>
                    <a:pt x="39" y="1"/>
                    <a:pt x="38" y="0"/>
                  </a:cubicBezTo>
                  <a:cubicBezTo>
                    <a:pt x="37" y="0"/>
                    <a:pt x="37" y="0"/>
                    <a:pt x="35" y="0"/>
                  </a:cubicBezTo>
                  <a:cubicBezTo>
                    <a:pt x="34" y="1"/>
                    <a:pt x="31" y="1"/>
                    <a:pt x="31" y="1"/>
                  </a:cubicBezTo>
                  <a:cubicBezTo>
                    <a:pt x="29" y="1"/>
                    <a:pt x="27" y="2"/>
                    <a:pt x="29" y="3"/>
                  </a:cubicBezTo>
                  <a:cubicBezTo>
                    <a:pt x="32" y="4"/>
                    <a:pt x="21" y="4"/>
                    <a:pt x="21" y="4"/>
                  </a:cubicBezTo>
                  <a:cubicBezTo>
                    <a:pt x="18" y="1"/>
                    <a:pt x="18" y="1"/>
                    <a:pt x="18" y="1"/>
                  </a:cubicBezTo>
                  <a:cubicBezTo>
                    <a:pt x="18" y="1"/>
                    <a:pt x="13" y="3"/>
                    <a:pt x="10" y="4"/>
                  </a:cubicBezTo>
                  <a:cubicBezTo>
                    <a:pt x="7" y="5"/>
                    <a:pt x="1" y="7"/>
                    <a:pt x="1" y="7"/>
                  </a:cubicBezTo>
                  <a:cubicBezTo>
                    <a:pt x="0" y="6"/>
                    <a:pt x="0" y="6"/>
                    <a:pt x="0" y="6"/>
                  </a:cubicBezTo>
                  <a:cubicBezTo>
                    <a:pt x="0" y="7"/>
                    <a:pt x="0" y="8"/>
                    <a:pt x="0" y="10"/>
                  </a:cubicBezTo>
                  <a:cubicBezTo>
                    <a:pt x="0" y="11"/>
                    <a:pt x="1" y="14"/>
                    <a:pt x="1" y="15"/>
                  </a:cubicBezTo>
                  <a:cubicBezTo>
                    <a:pt x="2" y="17"/>
                    <a:pt x="2" y="17"/>
                    <a:pt x="3" y="20"/>
                  </a:cubicBezTo>
                  <a:cubicBezTo>
                    <a:pt x="4" y="22"/>
                    <a:pt x="4" y="23"/>
                    <a:pt x="4" y="24"/>
                  </a:cubicBezTo>
                  <a:cubicBezTo>
                    <a:pt x="5" y="24"/>
                    <a:pt x="5" y="24"/>
                    <a:pt x="5" y="24"/>
                  </a:cubicBezTo>
                  <a:cubicBezTo>
                    <a:pt x="6" y="25"/>
                    <a:pt x="7" y="26"/>
                    <a:pt x="10" y="27"/>
                  </a:cubicBezTo>
                  <a:cubicBezTo>
                    <a:pt x="12" y="28"/>
                    <a:pt x="12" y="29"/>
                    <a:pt x="14" y="30"/>
                  </a:cubicBezTo>
                  <a:cubicBezTo>
                    <a:pt x="16" y="31"/>
                    <a:pt x="16" y="28"/>
                    <a:pt x="18" y="31"/>
                  </a:cubicBezTo>
                  <a:cubicBezTo>
                    <a:pt x="21" y="33"/>
                    <a:pt x="22" y="32"/>
                    <a:pt x="23" y="33"/>
                  </a:cubicBezTo>
                  <a:cubicBezTo>
                    <a:pt x="23" y="33"/>
                    <a:pt x="23" y="33"/>
                    <a:pt x="23" y="33"/>
                  </a:cubicBezTo>
                  <a:cubicBezTo>
                    <a:pt x="23" y="33"/>
                    <a:pt x="23" y="33"/>
                    <a:pt x="23" y="33"/>
                  </a:cubicBezTo>
                  <a:cubicBezTo>
                    <a:pt x="23" y="33"/>
                    <a:pt x="23" y="33"/>
                    <a:pt x="23" y="34"/>
                  </a:cubicBezTo>
                  <a:cubicBezTo>
                    <a:pt x="25" y="35"/>
                    <a:pt x="25" y="35"/>
                    <a:pt x="28" y="35"/>
                  </a:cubicBezTo>
                  <a:cubicBezTo>
                    <a:pt x="30" y="35"/>
                    <a:pt x="29" y="34"/>
                    <a:pt x="32" y="35"/>
                  </a:cubicBezTo>
                  <a:cubicBezTo>
                    <a:pt x="35" y="36"/>
                    <a:pt x="36" y="33"/>
                    <a:pt x="37" y="34"/>
                  </a:cubicBezTo>
                  <a:cubicBezTo>
                    <a:pt x="38" y="35"/>
                    <a:pt x="40" y="36"/>
                    <a:pt x="40" y="36"/>
                  </a:cubicBezTo>
                  <a:cubicBezTo>
                    <a:pt x="41" y="35"/>
                    <a:pt x="40" y="34"/>
                    <a:pt x="42" y="33"/>
                  </a:cubicBezTo>
                  <a:cubicBezTo>
                    <a:pt x="44" y="32"/>
                    <a:pt x="43" y="31"/>
                    <a:pt x="46" y="29"/>
                  </a:cubicBezTo>
                  <a:cubicBezTo>
                    <a:pt x="49" y="28"/>
                    <a:pt x="48" y="27"/>
                    <a:pt x="48" y="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413"/>
            <p:cNvSpPr>
              <a:spLocks/>
            </p:cNvSpPr>
            <p:nvPr/>
          </p:nvSpPr>
          <p:spPr bwMode="auto">
            <a:xfrm>
              <a:off x="7570440" y="2687786"/>
              <a:ext cx="119063" cy="53975"/>
            </a:xfrm>
            <a:custGeom>
              <a:avLst/>
              <a:gdLst>
                <a:gd name="T0" fmla="*/ 3 w 26"/>
                <a:gd name="T1" fmla="*/ 5 h 12"/>
                <a:gd name="T2" fmla="*/ 0 w 26"/>
                <a:gd name="T3" fmla="*/ 5 h 12"/>
                <a:gd name="T4" fmla="*/ 0 w 26"/>
                <a:gd name="T5" fmla="*/ 8 h 12"/>
                <a:gd name="T6" fmla="*/ 2 w 26"/>
                <a:gd name="T7" fmla="*/ 10 h 12"/>
                <a:gd name="T8" fmla="*/ 2 w 26"/>
                <a:gd name="T9" fmla="*/ 10 h 12"/>
                <a:gd name="T10" fmla="*/ 2 w 26"/>
                <a:gd name="T11" fmla="*/ 10 h 12"/>
                <a:gd name="T12" fmla="*/ 2 w 26"/>
                <a:gd name="T13" fmla="*/ 10 h 12"/>
                <a:gd name="T14" fmla="*/ 6 w 26"/>
                <a:gd name="T15" fmla="*/ 12 h 12"/>
                <a:gd name="T16" fmla="*/ 10 w 26"/>
                <a:gd name="T17" fmla="*/ 10 h 12"/>
                <a:gd name="T18" fmla="*/ 15 w 26"/>
                <a:gd name="T19" fmla="*/ 9 h 12"/>
                <a:gd name="T20" fmla="*/ 17 w 26"/>
                <a:gd name="T21" fmla="*/ 8 h 12"/>
                <a:gd name="T22" fmla="*/ 20 w 26"/>
                <a:gd name="T23" fmla="*/ 7 h 12"/>
                <a:gd name="T24" fmla="*/ 24 w 26"/>
                <a:gd name="T25" fmla="*/ 8 h 12"/>
                <a:gd name="T26" fmla="*/ 26 w 26"/>
                <a:gd name="T27" fmla="*/ 7 h 12"/>
                <a:gd name="T28" fmla="*/ 26 w 26"/>
                <a:gd name="T29" fmla="*/ 4 h 12"/>
                <a:gd name="T30" fmla="*/ 26 w 26"/>
                <a:gd name="T31" fmla="*/ 3 h 12"/>
                <a:gd name="T32" fmla="*/ 23 w 26"/>
                <a:gd name="T33" fmla="*/ 1 h 12"/>
                <a:gd name="T34" fmla="*/ 18 w 26"/>
                <a:gd name="T35" fmla="*/ 2 h 12"/>
                <a:gd name="T36" fmla="*/ 14 w 26"/>
                <a:gd name="T37" fmla="*/ 2 h 12"/>
                <a:gd name="T38" fmla="*/ 9 w 26"/>
                <a:gd name="T39" fmla="*/ 1 h 12"/>
                <a:gd name="T40" fmla="*/ 9 w 26"/>
                <a:gd name="T41" fmla="*/ 0 h 12"/>
                <a:gd name="T42" fmla="*/ 6 w 26"/>
                <a:gd name="T43" fmla="*/ 2 h 12"/>
                <a:gd name="T44" fmla="*/ 3 w 2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2">
                  <a:moveTo>
                    <a:pt x="3" y="5"/>
                  </a:moveTo>
                  <a:cubicBezTo>
                    <a:pt x="2" y="5"/>
                    <a:pt x="1" y="5"/>
                    <a:pt x="0" y="5"/>
                  </a:cubicBezTo>
                  <a:cubicBezTo>
                    <a:pt x="0" y="5"/>
                    <a:pt x="0" y="7"/>
                    <a:pt x="0" y="8"/>
                  </a:cubicBezTo>
                  <a:cubicBezTo>
                    <a:pt x="1" y="9"/>
                    <a:pt x="2" y="9"/>
                    <a:pt x="2" y="10"/>
                  </a:cubicBezTo>
                  <a:cubicBezTo>
                    <a:pt x="2" y="10"/>
                    <a:pt x="2" y="10"/>
                    <a:pt x="2" y="10"/>
                  </a:cubicBezTo>
                  <a:cubicBezTo>
                    <a:pt x="2" y="10"/>
                    <a:pt x="2" y="10"/>
                    <a:pt x="2" y="10"/>
                  </a:cubicBezTo>
                  <a:cubicBezTo>
                    <a:pt x="2" y="10"/>
                    <a:pt x="2" y="10"/>
                    <a:pt x="2" y="10"/>
                  </a:cubicBezTo>
                  <a:cubicBezTo>
                    <a:pt x="3" y="11"/>
                    <a:pt x="4" y="11"/>
                    <a:pt x="6" y="12"/>
                  </a:cubicBezTo>
                  <a:cubicBezTo>
                    <a:pt x="8" y="12"/>
                    <a:pt x="9" y="11"/>
                    <a:pt x="10" y="10"/>
                  </a:cubicBezTo>
                  <a:cubicBezTo>
                    <a:pt x="11" y="8"/>
                    <a:pt x="13" y="10"/>
                    <a:pt x="15" y="9"/>
                  </a:cubicBezTo>
                  <a:cubicBezTo>
                    <a:pt x="17" y="9"/>
                    <a:pt x="17" y="9"/>
                    <a:pt x="17" y="8"/>
                  </a:cubicBezTo>
                  <a:cubicBezTo>
                    <a:pt x="17" y="7"/>
                    <a:pt x="19" y="7"/>
                    <a:pt x="20" y="7"/>
                  </a:cubicBezTo>
                  <a:cubicBezTo>
                    <a:pt x="22" y="7"/>
                    <a:pt x="23" y="8"/>
                    <a:pt x="24" y="8"/>
                  </a:cubicBezTo>
                  <a:cubicBezTo>
                    <a:pt x="25" y="8"/>
                    <a:pt x="26" y="7"/>
                    <a:pt x="26" y="7"/>
                  </a:cubicBezTo>
                  <a:cubicBezTo>
                    <a:pt x="26" y="6"/>
                    <a:pt x="25" y="5"/>
                    <a:pt x="26" y="4"/>
                  </a:cubicBezTo>
                  <a:cubicBezTo>
                    <a:pt x="26" y="4"/>
                    <a:pt x="26" y="3"/>
                    <a:pt x="26" y="3"/>
                  </a:cubicBezTo>
                  <a:cubicBezTo>
                    <a:pt x="26" y="3"/>
                    <a:pt x="24" y="2"/>
                    <a:pt x="23" y="1"/>
                  </a:cubicBezTo>
                  <a:cubicBezTo>
                    <a:pt x="22" y="0"/>
                    <a:pt x="21" y="3"/>
                    <a:pt x="18" y="2"/>
                  </a:cubicBezTo>
                  <a:cubicBezTo>
                    <a:pt x="15" y="1"/>
                    <a:pt x="16" y="2"/>
                    <a:pt x="14" y="2"/>
                  </a:cubicBezTo>
                  <a:cubicBezTo>
                    <a:pt x="11" y="2"/>
                    <a:pt x="11" y="2"/>
                    <a:pt x="9" y="1"/>
                  </a:cubicBezTo>
                  <a:cubicBezTo>
                    <a:pt x="9" y="0"/>
                    <a:pt x="9" y="0"/>
                    <a:pt x="9" y="0"/>
                  </a:cubicBezTo>
                  <a:cubicBezTo>
                    <a:pt x="8" y="0"/>
                    <a:pt x="8" y="1"/>
                    <a:pt x="6" y="2"/>
                  </a:cubicBezTo>
                  <a:cubicBezTo>
                    <a:pt x="5" y="4"/>
                    <a:pt x="5" y="4"/>
                    <a:pt x="3"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414"/>
            <p:cNvSpPr>
              <a:spLocks/>
            </p:cNvSpPr>
            <p:nvPr/>
          </p:nvSpPr>
          <p:spPr bwMode="auto">
            <a:xfrm>
              <a:off x="7316440" y="1976586"/>
              <a:ext cx="3540125" cy="947738"/>
            </a:xfrm>
            <a:custGeom>
              <a:avLst/>
              <a:gdLst>
                <a:gd name="T0" fmla="*/ 745 w 779"/>
                <a:gd name="T1" fmla="*/ 53 h 208"/>
                <a:gd name="T2" fmla="*/ 587 w 779"/>
                <a:gd name="T3" fmla="*/ 34 h 208"/>
                <a:gd name="T4" fmla="*/ 516 w 779"/>
                <a:gd name="T5" fmla="*/ 30 h 208"/>
                <a:gd name="T6" fmla="*/ 410 w 779"/>
                <a:gd name="T7" fmla="*/ 19 h 208"/>
                <a:gd name="T8" fmla="*/ 355 w 779"/>
                <a:gd name="T9" fmla="*/ 5 h 208"/>
                <a:gd name="T10" fmla="*/ 285 w 779"/>
                <a:gd name="T11" fmla="*/ 33 h 208"/>
                <a:gd name="T12" fmla="*/ 284 w 779"/>
                <a:gd name="T13" fmla="*/ 46 h 208"/>
                <a:gd name="T14" fmla="*/ 266 w 779"/>
                <a:gd name="T15" fmla="*/ 26 h 208"/>
                <a:gd name="T16" fmla="*/ 248 w 779"/>
                <a:gd name="T17" fmla="*/ 43 h 208"/>
                <a:gd name="T18" fmla="*/ 199 w 779"/>
                <a:gd name="T19" fmla="*/ 49 h 208"/>
                <a:gd name="T20" fmla="*/ 166 w 779"/>
                <a:gd name="T21" fmla="*/ 59 h 208"/>
                <a:gd name="T22" fmla="*/ 127 w 779"/>
                <a:gd name="T23" fmla="*/ 61 h 208"/>
                <a:gd name="T24" fmla="*/ 105 w 779"/>
                <a:gd name="T25" fmla="*/ 38 h 208"/>
                <a:gd name="T26" fmla="*/ 76 w 779"/>
                <a:gd name="T27" fmla="*/ 37 h 208"/>
                <a:gd name="T28" fmla="*/ 34 w 779"/>
                <a:gd name="T29" fmla="*/ 61 h 208"/>
                <a:gd name="T30" fmla="*/ 0 w 779"/>
                <a:gd name="T31" fmla="*/ 88 h 208"/>
                <a:gd name="T32" fmla="*/ 33 w 779"/>
                <a:gd name="T33" fmla="*/ 94 h 208"/>
                <a:gd name="T34" fmla="*/ 40 w 779"/>
                <a:gd name="T35" fmla="*/ 68 h 208"/>
                <a:gd name="T36" fmla="*/ 60 w 779"/>
                <a:gd name="T37" fmla="*/ 47 h 208"/>
                <a:gd name="T38" fmla="*/ 85 w 779"/>
                <a:gd name="T39" fmla="*/ 45 h 208"/>
                <a:gd name="T40" fmla="*/ 98 w 779"/>
                <a:gd name="T41" fmla="*/ 47 h 208"/>
                <a:gd name="T42" fmla="*/ 106 w 779"/>
                <a:gd name="T43" fmla="*/ 66 h 208"/>
                <a:gd name="T44" fmla="*/ 106 w 779"/>
                <a:gd name="T45" fmla="*/ 88 h 208"/>
                <a:gd name="T46" fmla="*/ 92 w 779"/>
                <a:gd name="T47" fmla="*/ 106 h 208"/>
                <a:gd name="T48" fmla="*/ 120 w 779"/>
                <a:gd name="T49" fmla="*/ 124 h 208"/>
                <a:gd name="T50" fmla="*/ 133 w 779"/>
                <a:gd name="T51" fmla="*/ 139 h 208"/>
                <a:gd name="T52" fmla="*/ 162 w 779"/>
                <a:gd name="T53" fmla="*/ 154 h 208"/>
                <a:gd name="T54" fmla="*/ 165 w 779"/>
                <a:gd name="T55" fmla="*/ 171 h 208"/>
                <a:gd name="T56" fmla="*/ 173 w 779"/>
                <a:gd name="T57" fmla="*/ 194 h 208"/>
                <a:gd name="T58" fmla="*/ 212 w 779"/>
                <a:gd name="T59" fmla="*/ 206 h 208"/>
                <a:gd name="T60" fmla="*/ 215 w 779"/>
                <a:gd name="T61" fmla="*/ 176 h 208"/>
                <a:gd name="T62" fmla="*/ 203 w 779"/>
                <a:gd name="T63" fmla="*/ 165 h 208"/>
                <a:gd name="T64" fmla="*/ 209 w 779"/>
                <a:gd name="T65" fmla="*/ 151 h 208"/>
                <a:gd name="T66" fmla="*/ 220 w 779"/>
                <a:gd name="T67" fmla="*/ 143 h 208"/>
                <a:gd name="T68" fmla="*/ 236 w 779"/>
                <a:gd name="T69" fmla="*/ 146 h 208"/>
                <a:gd name="T70" fmla="*/ 257 w 779"/>
                <a:gd name="T71" fmla="*/ 148 h 208"/>
                <a:gd name="T72" fmla="*/ 261 w 779"/>
                <a:gd name="T73" fmla="*/ 142 h 208"/>
                <a:gd name="T74" fmla="*/ 263 w 779"/>
                <a:gd name="T75" fmla="*/ 132 h 208"/>
                <a:gd name="T76" fmla="*/ 281 w 779"/>
                <a:gd name="T77" fmla="*/ 126 h 208"/>
                <a:gd name="T78" fmla="*/ 308 w 779"/>
                <a:gd name="T79" fmla="*/ 124 h 208"/>
                <a:gd name="T80" fmla="*/ 323 w 779"/>
                <a:gd name="T81" fmla="*/ 133 h 208"/>
                <a:gd name="T82" fmla="*/ 364 w 779"/>
                <a:gd name="T83" fmla="*/ 146 h 208"/>
                <a:gd name="T84" fmla="*/ 396 w 779"/>
                <a:gd name="T85" fmla="*/ 158 h 208"/>
                <a:gd name="T86" fmla="*/ 421 w 779"/>
                <a:gd name="T87" fmla="*/ 149 h 208"/>
                <a:gd name="T88" fmla="*/ 445 w 779"/>
                <a:gd name="T89" fmla="*/ 148 h 208"/>
                <a:gd name="T90" fmla="*/ 479 w 779"/>
                <a:gd name="T91" fmla="*/ 151 h 208"/>
                <a:gd name="T92" fmla="*/ 515 w 779"/>
                <a:gd name="T93" fmla="*/ 157 h 208"/>
                <a:gd name="T94" fmla="*/ 531 w 779"/>
                <a:gd name="T95" fmla="*/ 151 h 208"/>
                <a:gd name="T96" fmla="*/ 547 w 779"/>
                <a:gd name="T97" fmla="*/ 156 h 208"/>
                <a:gd name="T98" fmla="*/ 551 w 779"/>
                <a:gd name="T99" fmla="*/ 141 h 208"/>
                <a:gd name="T100" fmla="*/ 597 w 779"/>
                <a:gd name="T101" fmla="*/ 156 h 208"/>
                <a:gd name="T102" fmla="*/ 636 w 779"/>
                <a:gd name="T103" fmla="*/ 184 h 208"/>
                <a:gd name="T104" fmla="*/ 659 w 779"/>
                <a:gd name="T105" fmla="*/ 160 h 208"/>
                <a:gd name="T106" fmla="*/ 608 w 779"/>
                <a:gd name="T107" fmla="*/ 122 h 208"/>
                <a:gd name="T108" fmla="*/ 673 w 779"/>
                <a:gd name="T109" fmla="*/ 99 h 208"/>
                <a:gd name="T110" fmla="*/ 699 w 779"/>
                <a:gd name="T111" fmla="*/ 86 h 208"/>
                <a:gd name="T112" fmla="*/ 726 w 779"/>
                <a:gd name="T113" fmla="*/ 135 h 208"/>
                <a:gd name="T114" fmla="*/ 709 w 779"/>
                <a:gd name="T115" fmla="*/ 98 h 208"/>
                <a:gd name="T116" fmla="*/ 731 w 779"/>
                <a:gd name="T117" fmla="*/ 6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9" h="208">
                  <a:moveTo>
                    <a:pt x="741" y="60"/>
                  </a:moveTo>
                  <a:cubicBezTo>
                    <a:pt x="742" y="62"/>
                    <a:pt x="742" y="62"/>
                    <a:pt x="747" y="63"/>
                  </a:cubicBezTo>
                  <a:cubicBezTo>
                    <a:pt x="752" y="63"/>
                    <a:pt x="754" y="61"/>
                    <a:pt x="756" y="63"/>
                  </a:cubicBezTo>
                  <a:cubicBezTo>
                    <a:pt x="758" y="66"/>
                    <a:pt x="766" y="69"/>
                    <a:pt x="770" y="69"/>
                  </a:cubicBezTo>
                  <a:cubicBezTo>
                    <a:pt x="773" y="69"/>
                    <a:pt x="779" y="69"/>
                    <a:pt x="779" y="69"/>
                  </a:cubicBezTo>
                  <a:cubicBezTo>
                    <a:pt x="779" y="69"/>
                    <a:pt x="776" y="65"/>
                    <a:pt x="771" y="63"/>
                  </a:cubicBezTo>
                  <a:cubicBezTo>
                    <a:pt x="771" y="63"/>
                    <a:pt x="777" y="65"/>
                    <a:pt x="777" y="62"/>
                  </a:cubicBezTo>
                  <a:cubicBezTo>
                    <a:pt x="777" y="60"/>
                    <a:pt x="778" y="59"/>
                    <a:pt x="772" y="58"/>
                  </a:cubicBezTo>
                  <a:cubicBezTo>
                    <a:pt x="766" y="56"/>
                    <a:pt x="752" y="54"/>
                    <a:pt x="752" y="54"/>
                  </a:cubicBezTo>
                  <a:cubicBezTo>
                    <a:pt x="757" y="59"/>
                    <a:pt x="757" y="59"/>
                    <a:pt x="757" y="59"/>
                  </a:cubicBezTo>
                  <a:cubicBezTo>
                    <a:pt x="757" y="59"/>
                    <a:pt x="750" y="57"/>
                    <a:pt x="745" y="53"/>
                  </a:cubicBezTo>
                  <a:cubicBezTo>
                    <a:pt x="740" y="49"/>
                    <a:pt x="730" y="49"/>
                    <a:pt x="724" y="48"/>
                  </a:cubicBezTo>
                  <a:cubicBezTo>
                    <a:pt x="718" y="47"/>
                    <a:pt x="713" y="46"/>
                    <a:pt x="705" y="43"/>
                  </a:cubicBezTo>
                  <a:cubicBezTo>
                    <a:pt x="696" y="39"/>
                    <a:pt x="681" y="39"/>
                    <a:pt x="679" y="39"/>
                  </a:cubicBezTo>
                  <a:cubicBezTo>
                    <a:pt x="676" y="39"/>
                    <a:pt x="666" y="39"/>
                    <a:pt x="666" y="39"/>
                  </a:cubicBezTo>
                  <a:cubicBezTo>
                    <a:pt x="666" y="39"/>
                    <a:pt x="679" y="46"/>
                    <a:pt x="673" y="45"/>
                  </a:cubicBezTo>
                  <a:cubicBezTo>
                    <a:pt x="668" y="45"/>
                    <a:pt x="665" y="42"/>
                    <a:pt x="664" y="42"/>
                  </a:cubicBezTo>
                  <a:cubicBezTo>
                    <a:pt x="662" y="41"/>
                    <a:pt x="654" y="40"/>
                    <a:pt x="648" y="40"/>
                  </a:cubicBezTo>
                  <a:cubicBezTo>
                    <a:pt x="643" y="40"/>
                    <a:pt x="634" y="40"/>
                    <a:pt x="632" y="40"/>
                  </a:cubicBezTo>
                  <a:cubicBezTo>
                    <a:pt x="631" y="40"/>
                    <a:pt x="625" y="41"/>
                    <a:pt x="622" y="38"/>
                  </a:cubicBezTo>
                  <a:cubicBezTo>
                    <a:pt x="620" y="36"/>
                    <a:pt x="607" y="32"/>
                    <a:pt x="601" y="32"/>
                  </a:cubicBezTo>
                  <a:cubicBezTo>
                    <a:pt x="595" y="32"/>
                    <a:pt x="592" y="35"/>
                    <a:pt x="587" y="34"/>
                  </a:cubicBezTo>
                  <a:cubicBezTo>
                    <a:pt x="581" y="34"/>
                    <a:pt x="578" y="30"/>
                    <a:pt x="578" y="30"/>
                  </a:cubicBezTo>
                  <a:cubicBezTo>
                    <a:pt x="569" y="30"/>
                    <a:pt x="569" y="30"/>
                    <a:pt x="569" y="30"/>
                  </a:cubicBezTo>
                  <a:cubicBezTo>
                    <a:pt x="569" y="30"/>
                    <a:pt x="569" y="27"/>
                    <a:pt x="565" y="27"/>
                  </a:cubicBezTo>
                  <a:cubicBezTo>
                    <a:pt x="562" y="27"/>
                    <a:pt x="555" y="26"/>
                    <a:pt x="555" y="28"/>
                  </a:cubicBezTo>
                  <a:cubicBezTo>
                    <a:pt x="555" y="30"/>
                    <a:pt x="552" y="31"/>
                    <a:pt x="552" y="31"/>
                  </a:cubicBezTo>
                  <a:cubicBezTo>
                    <a:pt x="552" y="31"/>
                    <a:pt x="556" y="29"/>
                    <a:pt x="552" y="26"/>
                  </a:cubicBezTo>
                  <a:cubicBezTo>
                    <a:pt x="548" y="24"/>
                    <a:pt x="528" y="25"/>
                    <a:pt x="528" y="25"/>
                  </a:cubicBezTo>
                  <a:cubicBezTo>
                    <a:pt x="525" y="25"/>
                    <a:pt x="525" y="25"/>
                    <a:pt x="525" y="25"/>
                  </a:cubicBezTo>
                  <a:cubicBezTo>
                    <a:pt x="525" y="25"/>
                    <a:pt x="536" y="32"/>
                    <a:pt x="532" y="32"/>
                  </a:cubicBezTo>
                  <a:cubicBezTo>
                    <a:pt x="528" y="32"/>
                    <a:pt x="525" y="32"/>
                    <a:pt x="523" y="31"/>
                  </a:cubicBezTo>
                  <a:cubicBezTo>
                    <a:pt x="521" y="30"/>
                    <a:pt x="516" y="30"/>
                    <a:pt x="516" y="30"/>
                  </a:cubicBezTo>
                  <a:cubicBezTo>
                    <a:pt x="516" y="30"/>
                    <a:pt x="514" y="31"/>
                    <a:pt x="512" y="31"/>
                  </a:cubicBezTo>
                  <a:cubicBezTo>
                    <a:pt x="510" y="31"/>
                    <a:pt x="506" y="30"/>
                    <a:pt x="506" y="30"/>
                  </a:cubicBezTo>
                  <a:cubicBezTo>
                    <a:pt x="503" y="28"/>
                    <a:pt x="503" y="28"/>
                    <a:pt x="503" y="28"/>
                  </a:cubicBezTo>
                  <a:cubicBezTo>
                    <a:pt x="503" y="28"/>
                    <a:pt x="507" y="34"/>
                    <a:pt x="504" y="35"/>
                  </a:cubicBezTo>
                  <a:cubicBezTo>
                    <a:pt x="502" y="35"/>
                    <a:pt x="492" y="33"/>
                    <a:pt x="490" y="30"/>
                  </a:cubicBezTo>
                  <a:cubicBezTo>
                    <a:pt x="488" y="28"/>
                    <a:pt x="485" y="23"/>
                    <a:pt x="479" y="22"/>
                  </a:cubicBezTo>
                  <a:cubicBezTo>
                    <a:pt x="472" y="20"/>
                    <a:pt x="456" y="19"/>
                    <a:pt x="456" y="19"/>
                  </a:cubicBezTo>
                  <a:cubicBezTo>
                    <a:pt x="459" y="24"/>
                    <a:pt x="459" y="24"/>
                    <a:pt x="459" y="24"/>
                  </a:cubicBezTo>
                  <a:cubicBezTo>
                    <a:pt x="440" y="23"/>
                    <a:pt x="440" y="23"/>
                    <a:pt x="440" y="23"/>
                  </a:cubicBezTo>
                  <a:cubicBezTo>
                    <a:pt x="440" y="21"/>
                    <a:pt x="440" y="21"/>
                    <a:pt x="440" y="21"/>
                  </a:cubicBezTo>
                  <a:cubicBezTo>
                    <a:pt x="410" y="19"/>
                    <a:pt x="410" y="19"/>
                    <a:pt x="410" y="19"/>
                  </a:cubicBezTo>
                  <a:cubicBezTo>
                    <a:pt x="410" y="19"/>
                    <a:pt x="404" y="22"/>
                    <a:pt x="397" y="22"/>
                  </a:cubicBezTo>
                  <a:cubicBezTo>
                    <a:pt x="396" y="22"/>
                    <a:pt x="395" y="22"/>
                    <a:pt x="394" y="22"/>
                  </a:cubicBezTo>
                  <a:cubicBezTo>
                    <a:pt x="393" y="23"/>
                    <a:pt x="392" y="25"/>
                    <a:pt x="392" y="25"/>
                  </a:cubicBezTo>
                  <a:cubicBezTo>
                    <a:pt x="392" y="25"/>
                    <a:pt x="390" y="22"/>
                    <a:pt x="394" y="22"/>
                  </a:cubicBezTo>
                  <a:cubicBezTo>
                    <a:pt x="396" y="20"/>
                    <a:pt x="398" y="18"/>
                    <a:pt x="401" y="17"/>
                  </a:cubicBezTo>
                  <a:cubicBezTo>
                    <a:pt x="407" y="15"/>
                    <a:pt x="417" y="11"/>
                    <a:pt x="404" y="8"/>
                  </a:cubicBezTo>
                  <a:cubicBezTo>
                    <a:pt x="392" y="5"/>
                    <a:pt x="381" y="6"/>
                    <a:pt x="381" y="6"/>
                  </a:cubicBezTo>
                  <a:cubicBezTo>
                    <a:pt x="381" y="6"/>
                    <a:pt x="380" y="5"/>
                    <a:pt x="377" y="4"/>
                  </a:cubicBezTo>
                  <a:cubicBezTo>
                    <a:pt x="373" y="3"/>
                    <a:pt x="368" y="3"/>
                    <a:pt x="368" y="3"/>
                  </a:cubicBezTo>
                  <a:cubicBezTo>
                    <a:pt x="368" y="3"/>
                    <a:pt x="366" y="0"/>
                    <a:pt x="362" y="0"/>
                  </a:cubicBezTo>
                  <a:cubicBezTo>
                    <a:pt x="357" y="0"/>
                    <a:pt x="351" y="4"/>
                    <a:pt x="355" y="5"/>
                  </a:cubicBezTo>
                  <a:cubicBezTo>
                    <a:pt x="358" y="6"/>
                    <a:pt x="358" y="8"/>
                    <a:pt x="347" y="8"/>
                  </a:cubicBezTo>
                  <a:cubicBezTo>
                    <a:pt x="337" y="8"/>
                    <a:pt x="330" y="7"/>
                    <a:pt x="330" y="7"/>
                  </a:cubicBezTo>
                  <a:cubicBezTo>
                    <a:pt x="330" y="7"/>
                    <a:pt x="316" y="10"/>
                    <a:pt x="314" y="14"/>
                  </a:cubicBezTo>
                  <a:cubicBezTo>
                    <a:pt x="311" y="18"/>
                    <a:pt x="320" y="20"/>
                    <a:pt x="314" y="20"/>
                  </a:cubicBezTo>
                  <a:cubicBezTo>
                    <a:pt x="309" y="20"/>
                    <a:pt x="292" y="20"/>
                    <a:pt x="292" y="20"/>
                  </a:cubicBezTo>
                  <a:cubicBezTo>
                    <a:pt x="292" y="20"/>
                    <a:pt x="295" y="26"/>
                    <a:pt x="299" y="26"/>
                  </a:cubicBezTo>
                  <a:cubicBezTo>
                    <a:pt x="302" y="26"/>
                    <a:pt x="311" y="32"/>
                    <a:pt x="304" y="31"/>
                  </a:cubicBezTo>
                  <a:cubicBezTo>
                    <a:pt x="297" y="30"/>
                    <a:pt x="295" y="26"/>
                    <a:pt x="290" y="26"/>
                  </a:cubicBezTo>
                  <a:cubicBezTo>
                    <a:pt x="286" y="26"/>
                    <a:pt x="283" y="26"/>
                    <a:pt x="282" y="28"/>
                  </a:cubicBezTo>
                  <a:cubicBezTo>
                    <a:pt x="282" y="29"/>
                    <a:pt x="293" y="33"/>
                    <a:pt x="293" y="33"/>
                  </a:cubicBezTo>
                  <a:cubicBezTo>
                    <a:pt x="293" y="33"/>
                    <a:pt x="290" y="33"/>
                    <a:pt x="285" y="33"/>
                  </a:cubicBezTo>
                  <a:cubicBezTo>
                    <a:pt x="280" y="33"/>
                    <a:pt x="279" y="33"/>
                    <a:pt x="279" y="31"/>
                  </a:cubicBezTo>
                  <a:cubicBezTo>
                    <a:pt x="279" y="28"/>
                    <a:pt x="278" y="25"/>
                    <a:pt x="276" y="24"/>
                  </a:cubicBezTo>
                  <a:cubicBezTo>
                    <a:pt x="273" y="23"/>
                    <a:pt x="274" y="28"/>
                    <a:pt x="274" y="28"/>
                  </a:cubicBezTo>
                  <a:cubicBezTo>
                    <a:pt x="274" y="28"/>
                    <a:pt x="269" y="31"/>
                    <a:pt x="273" y="33"/>
                  </a:cubicBezTo>
                  <a:cubicBezTo>
                    <a:pt x="278" y="35"/>
                    <a:pt x="280" y="36"/>
                    <a:pt x="279" y="39"/>
                  </a:cubicBezTo>
                  <a:cubicBezTo>
                    <a:pt x="278" y="41"/>
                    <a:pt x="278" y="44"/>
                    <a:pt x="282" y="44"/>
                  </a:cubicBezTo>
                  <a:cubicBezTo>
                    <a:pt x="287" y="44"/>
                    <a:pt x="299" y="43"/>
                    <a:pt x="299" y="48"/>
                  </a:cubicBezTo>
                  <a:cubicBezTo>
                    <a:pt x="300" y="52"/>
                    <a:pt x="305" y="51"/>
                    <a:pt x="305" y="51"/>
                  </a:cubicBezTo>
                  <a:cubicBezTo>
                    <a:pt x="300" y="52"/>
                    <a:pt x="300" y="52"/>
                    <a:pt x="300" y="52"/>
                  </a:cubicBezTo>
                  <a:cubicBezTo>
                    <a:pt x="300" y="52"/>
                    <a:pt x="296" y="45"/>
                    <a:pt x="292" y="45"/>
                  </a:cubicBezTo>
                  <a:cubicBezTo>
                    <a:pt x="289" y="45"/>
                    <a:pt x="284" y="46"/>
                    <a:pt x="284" y="46"/>
                  </a:cubicBezTo>
                  <a:cubicBezTo>
                    <a:pt x="284" y="46"/>
                    <a:pt x="288" y="48"/>
                    <a:pt x="288" y="51"/>
                  </a:cubicBezTo>
                  <a:cubicBezTo>
                    <a:pt x="288" y="54"/>
                    <a:pt x="286" y="57"/>
                    <a:pt x="285" y="57"/>
                  </a:cubicBezTo>
                  <a:cubicBezTo>
                    <a:pt x="284" y="57"/>
                    <a:pt x="284" y="59"/>
                    <a:pt x="284" y="59"/>
                  </a:cubicBezTo>
                  <a:cubicBezTo>
                    <a:pt x="280" y="59"/>
                    <a:pt x="280" y="59"/>
                    <a:pt x="280" y="59"/>
                  </a:cubicBezTo>
                  <a:cubicBezTo>
                    <a:pt x="280" y="59"/>
                    <a:pt x="272" y="60"/>
                    <a:pt x="268" y="56"/>
                  </a:cubicBezTo>
                  <a:cubicBezTo>
                    <a:pt x="268" y="56"/>
                    <a:pt x="280" y="56"/>
                    <a:pt x="281" y="52"/>
                  </a:cubicBezTo>
                  <a:cubicBezTo>
                    <a:pt x="282" y="48"/>
                    <a:pt x="281" y="47"/>
                    <a:pt x="279" y="46"/>
                  </a:cubicBezTo>
                  <a:cubicBezTo>
                    <a:pt x="277" y="45"/>
                    <a:pt x="275" y="46"/>
                    <a:pt x="274" y="43"/>
                  </a:cubicBezTo>
                  <a:cubicBezTo>
                    <a:pt x="274" y="40"/>
                    <a:pt x="276" y="40"/>
                    <a:pt x="273" y="37"/>
                  </a:cubicBezTo>
                  <a:cubicBezTo>
                    <a:pt x="270" y="34"/>
                    <a:pt x="269" y="33"/>
                    <a:pt x="267" y="32"/>
                  </a:cubicBezTo>
                  <a:cubicBezTo>
                    <a:pt x="265" y="31"/>
                    <a:pt x="266" y="26"/>
                    <a:pt x="266" y="26"/>
                  </a:cubicBezTo>
                  <a:cubicBezTo>
                    <a:pt x="266" y="26"/>
                    <a:pt x="260" y="21"/>
                    <a:pt x="256" y="21"/>
                  </a:cubicBezTo>
                  <a:cubicBezTo>
                    <a:pt x="252" y="21"/>
                    <a:pt x="249" y="21"/>
                    <a:pt x="250" y="25"/>
                  </a:cubicBezTo>
                  <a:cubicBezTo>
                    <a:pt x="251" y="29"/>
                    <a:pt x="251" y="32"/>
                    <a:pt x="250" y="32"/>
                  </a:cubicBezTo>
                  <a:cubicBezTo>
                    <a:pt x="248" y="32"/>
                    <a:pt x="245" y="34"/>
                    <a:pt x="248" y="35"/>
                  </a:cubicBezTo>
                  <a:cubicBezTo>
                    <a:pt x="250" y="36"/>
                    <a:pt x="251" y="37"/>
                    <a:pt x="251" y="37"/>
                  </a:cubicBezTo>
                  <a:cubicBezTo>
                    <a:pt x="251" y="37"/>
                    <a:pt x="249" y="39"/>
                    <a:pt x="253" y="40"/>
                  </a:cubicBezTo>
                  <a:cubicBezTo>
                    <a:pt x="256" y="41"/>
                    <a:pt x="257" y="40"/>
                    <a:pt x="258" y="43"/>
                  </a:cubicBezTo>
                  <a:cubicBezTo>
                    <a:pt x="259" y="45"/>
                    <a:pt x="262" y="45"/>
                    <a:pt x="262" y="45"/>
                  </a:cubicBezTo>
                  <a:cubicBezTo>
                    <a:pt x="262" y="45"/>
                    <a:pt x="263" y="48"/>
                    <a:pt x="262" y="48"/>
                  </a:cubicBezTo>
                  <a:cubicBezTo>
                    <a:pt x="260" y="48"/>
                    <a:pt x="259" y="50"/>
                    <a:pt x="256" y="47"/>
                  </a:cubicBezTo>
                  <a:cubicBezTo>
                    <a:pt x="254" y="44"/>
                    <a:pt x="252" y="46"/>
                    <a:pt x="248" y="43"/>
                  </a:cubicBezTo>
                  <a:cubicBezTo>
                    <a:pt x="244" y="40"/>
                    <a:pt x="241" y="40"/>
                    <a:pt x="238" y="40"/>
                  </a:cubicBezTo>
                  <a:cubicBezTo>
                    <a:pt x="236" y="40"/>
                    <a:pt x="225" y="41"/>
                    <a:pt x="225" y="41"/>
                  </a:cubicBezTo>
                  <a:cubicBezTo>
                    <a:pt x="225" y="41"/>
                    <a:pt x="218" y="34"/>
                    <a:pt x="216" y="37"/>
                  </a:cubicBezTo>
                  <a:cubicBezTo>
                    <a:pt x="214" y="40"/>
                    <a:pt x="223" y="42"/>
                    <a:pt x="223" y="42"/>
                  </a:cubicBezTo>
                  <a:cubicBezTo>
                    <a:pt x="223" y="42"/>
                    <a:pt x="229" y="44"/>
                    <a:pt x="226" y="47"/>
                  </a:cubicBezTo>
                  <a:cubicBezTo>
                    <a:pt x="224" y="50"/>
                    <a:pt x="223" y="46"/>
                    <a:pt x="223" y="46"/>
                  </a:cubicBezTo>
                  <a:cubicBezTo>
                    <a:pt x="223" y="46"/>
                    <a:pt x="222" y="44"/>
                    <a:pt x="220" y="44"/>
                  </a:cubicBezTo>
                  <a:cubicBezTo>
                    <a:pt x="218" y="44"/>
                    <a:pt x="215" y="47"/>
                    <a:pt x="215" y="47"/>
                  </a:cubicBezTo>
                  <a:cubicBezTo>
                    <a:pt x="207" y="46"/>
                    <a:pt x="207" y="46"/>
                    <a:pt x="207" y="46"/>
                  </a:cubicBezTo>
                  <a:cubicBezTo>
                    <a:pt x="205" y="48"/>
                    <a:pt x="205" y="48"/>
                    <a:pt x="205" y="48"/>
                  </a:cubicBezTo>
                  <a:cubicBezTo>
                    <a:pt x="199" y="49"/>
                    <a:pt x="199" y="49"/>
                    <a:pt x="199" y="49"/>
                  </a:cubicBezTo>
                  <a:cubicBezTo>
                    <a:pt x="199" y="49"/>
                    <a:pt x="201" y="47"/>
                    <a:pt x="201" y="45"/>
                  </a:cubicBezTo>
                  <a:cubicBezTo>
                    <a:pt x="202" y="43"/>
                    <a:pt x="197" y="44"/>
                    <a:pt x="196" y="44"/>
                  </a:cubicBezTo>
                  <a:cubicBezTo>
                    <a:pt x="195" y="45"/>
                    <a:pt x="192" y="46"/>
                    <a:pt x="192" y="46"/>
                  </a:cubicBezTo>
                  <a:cubicBezTo>
                    <a:pt x="192" y="46"/>
                    <a:pt x="188" y="47"/>
                    <a:pt x="186" y="48"/>
                  </a:cubicBezTo>
                  <a:cubicBezTo>
                    <a:pt x="184" y="49"/>
                    <a:pt x="180" y="52"/>
                    <a:pt x="180" y="52"/>
                  </a:cubicBezTo>
                  <a:cubicBezTo>
                    <a:pt x="179" y="56"/>
                    <a:pt x="179" y="56"/>
                    <a:pt x="179" y="56"/>
                  </a:cubicBezTo>
                  <a:cubicBezTo>
                    <a:pt x="179" y="56"/>
                    <a:pt x="171" y="56"/>
                    <a:pt x="170" y="55"/>
                  </a:cubicBezTo>
                  <a:cubicBezTo>
                    <a:pt x="168" y="54"/>
                    <a:pt x="166" y="51"/>
                    <a:pt x="171" y="51"/>
                  </a:cubicBezTo>
                  <a:cubicBezTo>
                    <a:pt x="176" y="51"/>
                    <a:pt x="170" y="47"/>
                    <a:pt x="166" y="47"/>
                  </a:cubicBezTo>
                  <a:cubicBezTo>
                    <a:pt x="161" y="47"/>
                    <a:pt x="160" y="47"/>
                    <a:pt x="161" y="51"/>
                  </a:cubicBezTo>
                  <a:cubicBezTo>
                    <a:pt x="162" y="55"/>
                    <a:pt x="166" y="57"/>
                    <a:pt x="166" y="59"/>
                  </a:cubicBezTo>
                  <a:cubicBezTo>
                    <a:pt x="166" y="62"/>
                    <a:pt x="164" y="60"/>
                    <a:pt x="164" y="60"/>
                  </a:cubicBezTo>
                  <a:cubicBezTo>
                    <a:pt x="164" y="60"/>
                    <a:pt x="162" y="58"/>
                    <a:pt x="160" y="58"/>
                  </a:cubicBezTo>
                  <a:cubicBezTo>
                    <a:pt x="157" y="58"/>
                    <a:pt x="150" y="61"/>
                    <a:pt x="149" y="63"/>
                  </a:cubicBezTo>
                  <a:cubicBezTo>
                    <a:pt x="148" y="65"/>
                    <a:pt x="153" y="68"/>
                    <a:pt x="151" y="69"/>
                  </a:cubicBezTo>
                  <a:cubicBezTo>
                    <a:pt x="150" y="69"/>
                    <a:pt x="143" y="69"/>
                    <a:pt x="140" y="66"/>
                  </a:cubicBezTo>
                  <a:cubicBezTo>
                    <a:pt x="137" y="64"/>
                    <a:pt x="132" y="67"/>
                    <a:pt x="138" y="70"/>
                  </a:cubicBezTo>
                  <a:cubicBezTo>
                    <a:pt x="144" y="73"/>
                    <a:pt x="142" y="76"/>
                    <a:pt x="139" y="74"/>
                  </a:cubicBezTo>
                  <a:cubicBezTo>
                    <a:pt x="137" y="71"/>
                    <a:pt x="134" y="70"/>
                    <a:pt x="133" y="70"/>
                  </a:cubicBezTo>
                  <a:cubicBezTo>
                    <a:pt x="132" y="70"/>
                    <a:pt x="129" y="70"/>
                    <a:pt x="129" y="70"/>
                  </a:cubicBezTo>
                  <a:cubicBezTo>
                    <a:pt x="129" y="70"/>
                    <a:pt x="130" y="68"/>
                    <a:pt x="128" y="66"/>
                  </a:cubicBezTo>
                  <a:cubicBezTo>
                    <a:pt x="125" y="63"/>
                    <a:pt x="127" y="61"/>
                    <a:pt x="127" y="61"/>
                  </a:cubicBezTo>
                  <a:cubicBezTo>
                    <a:pt x="127" y="61"/>
                    <a:pt x="123" y="60"/>
                    <a:pt x="120" y="58"/>
                  </a:cubicBezTo>
                  <a:cubicBezTo>
                    <a:pt x="117" y="56"/>
                    <a:pt x="121" y="57"/>
                    <a:pt x="122" y="57"/>
                  </a:cubicBezTo>
                  <a:cubicBezTo>
                    <a:pt x="124" y="57"/>
                    <a:pt x="130" y="60"/>
                    <a:pt x="137" y="60"/>
                  </a:cubicBezTo>
                  <a:cubicBezTo>
                    <a:pt x="143" y="60"/>
                    <a:pt x="152" y="59"/>
                    <a:pt x="152" y="56"/>
                  </a:cubicBezTo>
                  <a:cubicBezTo>
                    <a:pt x="152" y="52"/>
                    <a:pt x="149" y="49"/>
                    <a:pt x="144" y="49"/>
                  </a:cubicBezTo>
                  <a:cubicBezTo>
                    <a:pt x="140" y="48"/>
                    <a:pt x="137" y="48"/>
                    <a:pt x="134" y="45"/>
                  </a:cubicBezTo>
                  <a:cubicBezTo>
                    <a:pt x="132" y="43"/>
                    <a:pt x="126" y="42"/>
                    <a:pt x="121" y="42"/>
                  </a:cubicBezTo>
                  <a:cubicBezTo>
                    <a:pt x="116" y="42"/>
                    <a:pt x="115" y="41"/>
                    <a:pt x="113" y="40"/>
                  </a:cubicBezTo>
                  <a:cubicBezTo>
                    <a:pt x="112" y="39"/>
                    <a:pt x="105" y="41"/>
                    <a:pt x="105" y="41"/>
                  </a:cubicBezTo>
                  <a:cubicBezTo>
                    <a:pt x="105" y="41"/>
                    <a:pt x="102" y="38"/>
                    <a:pt x="103" y="38"/>
                  </a:cubicBezTo>
                  <a:cubicBezTo>
                    <a:pt x="105" y="38"/>
                    <a:pt x="105" y="38"/>
                    <a:pt x="105" y="38"/>
                  </a:cubicBezTo>
                  <a:cubicBezTo>
                    <a:pt x="105" y="38"/>
                    <a:pt x="103" y="37"/>
                    <a:pt x="101" y="36"/>
                  </a:cubicBezTo>
                  <a:cubicBezTo>
                    <a:pt x="100" y="35"/>
                    <a:pt x="96" y="34"/>
                    <a:pt x="96" y="34"/>
                  </a:cubicBezTo>
                  <a:cubicBezTo>
                    <a:pt x="95" y="36"/>
                    <a:pt x="95" y="36"/>
                    <a:pt x="95" y="36"/>
                  </a:cubicBezTo>
                  <a:cubicBezTo>
                    <a:pt x="95" y="32"/>
                    <a:pt x="95" y="32"/>
                    <a:pt x="95" y="32"/>
                  </a:cubicBezTo>
                  <a:cubicBezTo>
                    <a:pt x="91" y="34"/>
                    <a:pt x="91" y="34"/>
                    <a:pt x="91" y="34"/>
                  </a:cubicBezTo>
                  <a:cubicBezTo>
                    <a:pt x="88" y="38"/>
                    <a:pt x="88" y="38"/>
                    <a:pt x="88" y="38"/>
                  </a:cubicBezTo>
                  <a:cubicBezTo>
                    <a:pt x="88" y="34"/>
                    <a:pt x="88" y="34"/>
                    <a:pt x="88" y="34"/>
                  </a:cubicBezTo>
                  <a:cubicBezTo>
                    <a:pt x="84" y="37"/>
                    <a:pt x="84" y="37"/>
                    <a:pt x="84" y="37"/>
                  </a:cubicBezTo>
                  <a:cubicBezTo>
                    <a:pt x="86" y="33"/>
                    <a:pt x="86" y="33"/>
                    <a:pt x="86" y="33"/>
                  </a:cubicBezTo>
                  <a:cubicBezTo>
                    <a:pt x="86" y="33"/>
                    <a:pt x="84" y="32"/>
                    <a:pt x="81" y="33"/>
                  </a:cubicBezTo>
                  <a:cubicBezTo>
                    <a:pt x="77" y="34"/>
                    <a:pt x="76" y="36"/>
                    <a:pt x="76" y="37"/>
                  </a:cubicBezTo>
                  <a:cubicBezTo>
                    <a:pt x="76" y="38"/>
                    <a:pt x="74" y="37"/>
                    <a:pt x="73" y="37"/>
                  </a:cubicBezTo>
                  <a:cubicBezTo>
                    <a:pt x="71" y="37"/>
                    <a:pt x="68" y="38"/>
                    <a:pt x="68" y="38"/>
                  </a:cubicBezTo>
                  <a:cubicBezTo>
                    <a:pt x="68" y="38"/>
                    <a:pt x="68" y="39"/>
                    <a:pt x="65" y="39"/>
                  </a:cubicBezTo>
                  <a:cubicBezTo>
                    <a:pt x="62" y="39"/>
                    <a:pt x="60" y="37"/>
                    <a:pt x="60" y="39"/>
                  </a:cubicBezTo>
                  <a:cubicBezTo>
                    <a:pt x="60" y="40"/>
                    <a:pt x="56" y="41"/>
                    <a:pt x="55" y="41"/>
                  </a:cubicBezTo>
                  <a:cubicBezTo>
                    <a:pt x="54" y="42"/>
                    <a:pt x="54" y="46"/>
                    <a:pt x="54" y="46"/>
                  </a:cubicBezTo>
                  <a:cubicBezTo>
                    <a:pt x="54" y="46"/>
                    <a:pt x="48" y="47"/>
                    <a:pt x="47" y="46"/>
                  </a:cubicBezTo>
                  <a:cubicBezTo>
                    <a:pt x="46" y="45"/>
                    <a:pt x="44" y="47"/>
                    <a:pt x="44" y="50"/>
                  </a:cubicBezTo>
                  <a:cubicBezTo>
                    <a:pt x="44" y="52"/>
                    <a:pt x="41" y="53"/>
                    <a:pt x="40" y="53"/>
                  </a:cubicBezTo>
                  <a:cubicBezTo>
                    <a:pt x="39" y="54"/>
                    <a:pt x="36" y="57"/>
                    <a:pt x="36" y="57"/>
                  </a:cubicBezTo>
                  <a:cubicBezTo>
                    <a:pt x="34" y="61"/>
                    <a:pt x="34" y="61"/>
                    <a:pt x="34" y="61"/>
                  </a:cubicBezTo>
                  <a:cubicBezTo>
                    <a:pt x="34" y="61"/>
                    <a:pt x="33" y="65"/>
                    <a:pt x="32" y="65"/>
                  </a:cubicBezTo>
                  <a:cubicBezTo>
                    <a:pt x="30" y="66"/>
                    <a:pt x="27" y="70"/>
                    <a:pt x="26" y="70"/>
                  </a:cubicBezTo>
                  <a:cubicBezTo>
                    <a:pt x="24" y="70"/>
                    <a:pt x="23" y="74"/>
                    <a:pt x="21" y="74"/>
                  </a:cubicBezTo>
                  <a:cubicBezTo>
                    <a:pt x="20" y="74"/>
                    <a:pt x="19" y="74"/>
                    <a:pt x="18" y="74"/>
                  </a:cubicBezTo>
                  <a:cubicBezTo>
                    <a:pt x="17" y="74"/>
                    <a:pt x="11" y="74"/>
                    <a:pt x="11" y="74"/>
                  </a:cubicBezTo>
                  <a:cubicBezTo>
                    <a:pt x="11" y="74"/>
                    <a:pt x="11" y="79"/>
                    <a:pt x="10" y="80"/>
                  </a:cubicBezTo>
                  <a:cubicBezTo>
                    <a:pt x="8" y="80"/>
                    <a:pt x="8" y="80"/>
                    <a:pt x="5" y="81"/>
                  </a:cubicBezTo>
                  <a:cubicBezTo>
                    <a:pt x="3" y="82"/>
                    <a:pt x="1" y="82"/>
                    <a:pt x="1" y="84"/>
                  </a:cubicBezTo>
                  <a:cubicBezTo>
                    <a:pt x="1" y="85"/>
                    <a:pt x="2" y="87"/>
                    <a:pt x="2" y="87"/>
                  </a:cubicBezTo>
                  <a:cubicBezTo>
                    <a:pt x="9" y="87"/>
                    <a:pt x="9" y="87"/>
                    <a:pt x="9" y="87"/>
                  </a:cubicBezTo>
                  <a:cubicBezTo>
                    <a:pt x="0" y="88"/>
                    <a:pt x="0" y="88"/>
                    <a:pt x="0" y="88"/>
                  </a:cubicBezTo>
                  <a:cubicBezTo>
                    <a:pt x="1" y="94"/>
                    <a:pt x="1" y="94"/>
                    <a:pt x="1" y="94"/>
                  </a:cubicBezTo>
                  <a:cubicBezTo>
                    <a:pt x="7" y="92"/>
                    <a:pt x="7" y="92"/>
                    <a:pt x="7" y="92"/>
                  </a:cubicBezTo>
                  <a:cubicBezTo>
                    <a:pt x="2" y="98"/>
                    <a:pt x="2" y="98"/>
                    <a:pt x="2" y="98"/>
                  </a:cubicBezTo>
                  <a:cubicBezTo>
                    <a:pt x="5" y="103"/>
                    <a:pt x="5" y="103"/>
                    <a:pt x="5" y="103"/>
                  </a:cubicBezTo>
                  <a:cubicBezTo>
                    <a:pt x="5" y="103"/>
                    <a:pt x="5" y="106"/>
                    <a:pt x="12" y="105"/>
                  </a:cubicBezTo>
                  <a:cubicBezTo>
                    <a:pt x="19" y="104"/>
                    <a:pt x="20" y="101"/>
                    <a:pt x="21" y="100"/>
                  </a:cubicBezTo>
                  <a:cubicBezTo>
                    <a:pt x="23" y="100"/>
                    <a:pt x="25" y="94"/>
                    <a:pt x="26" y="97"/>
                  </a:cubicBezTo>
                  <a:cubicBezTo>
                    <a:pt x="26" y="99"/>
                    <a:pt x="26" y="100"/>
                    <a:pt x="29" y="100"/>
                  </a:cubicBezTo>
                  <a:cubicBezTo>
                    <a:pt x="30" y="97"/>
                    <a:pt x="30" y="97"/>
                    <a:pt x="30" y="97"/>
                  </a:cubicBezTo>
                  <a:cubicBezTo>
                    <a:pt x="31" y="95"/>
                    <a:pt x="31" y="95"/>
                    <a:pt x="31" y="95"/>
                  </a:cubicBezTo>
                  <a:cubicBezTo>
                    <a:pt x="33" y="94"/>
                    <a:pt x="33" y="94"/>
                    <a:pt x="33" y="94"/>
                  </a:cubicBezTo>
                  <a:cubicBezTo>
                    <a:pt x="34" y="91"/>
                    <a:pt x="34" y="91"/>
                    <a:pt x="34" y="91"/>
                  </a:cubicBezTo>
                  <a:cubicBezTo>
                    <a:pt x="32" y="88"/>
                    <a:pt x="32" y="88"/>
                    <a:pt x="32" y="88"/>
                  </a:cubicBezTo>
                  <a:cubicBezTo>
                    <a:pt x="34" y="88"/>
                    <a:pt x="34" y="88"/>
                    <a:pt x="34" y="88"/>
                  </a:cubicBezTo>
                  <a:cubicBezTo>
                    <a:pt x="34" y="86"/>
                    <a:pt x="34" y="86"/>
                    <a:pt x="34" y="86"/>
                  </a:cubicBezTo>
                  <a:cubicBezTo>
                    <a:pt x="32" y="84"/>
                    <a:pt x="32" y="84"/>
                    <a:pt x="32" y="84"/>
                  </a:cubicBezTo>
                  <a:cubicBezTo>
                    <a:pt x="31" y="80"/>
                    <a:pt x="31" y="80"/>
                    <a:pt x="31" y="80"/>
                  </a:cubicBezTo>
                  <a:cubicBezTo>
                    <a:pt x="32" y="75"/>
                    <a:pt x="32" y="75"/>
                    <a:pt x="32" y="75"/>
                  </a:cubicBezTo>
                  <a:cubicBezTo>
                    <a:pt x="33" y="72"/>
                    <a:pt x="33" y="72"/>
                    <a:pt x="33" y="72"/>
                  </a:cubicBezTo>
                  <a:cubicBezTo>
                    <a:pt x="38" y="71"/>
                    <a:pt x="38" y="71"/>
                    <a:pt x="38" y="71"/>
                  </a:cubicBezTo>
                  <a:cubicBezTo>
                    <a:pt x="41" y="70"/>
                    <a:pt x="41" y="70"/>
                    <a:pt x="41" y="70"/>
                  </a:cubicBezTo>
                  <a:cubicBezTo>
                    <a:pt x="40" y="68"/>
                    <a:pt x="40" y="68"/>
                    <a:pt x="40" y="68"/>
                  </a:cubicBezTo>
                  <a:cubicBezTo>
                    <a:pt x="39" y="68"/>
                    <a:pt x="39" y="68"/>
                    <a:pt x="39" y="68"/>
                  </a:cubicBezTo>
                  <a:cubicBezTo>
                    <a:pt x="39" y="66"/>
                    <a:pt x="39" y="66"/>
                    <a:pt x="39" y="66"/>
                  </a:cubicBezTo>
                  <a:cubicBezTo>
                    <a:pt x="41" y="64"/>
                    <a:pt x="41" y="64"/>
                    <a:pt x="41" y="64"/>
                  </a:cubicBezTo>
                  <a:cubicBezTo>
                    <a:pt x="41" y="60"/>
                    <a:pt x="41" y="60"/>
                    <a:pt x="41" y="60"/>
                  </a:cubicBezTo>
                  <a:cubicBezTo>
                    <a:pt x="45" y="58"/>
                    <a:pt x="45" y="58"/>
                    <a:pt x="45" y="58"/>
                  </a:cubicBezTo>
                  <a:cubicBezTo>
                    <a:pt x="47" y="55"/>
                    <a:pt x="47" y="55"/>
                    <a:pt x="47" y="55"/>
                  </a:cubicBezTo>
                  <a:cubicBezTo>
                    <a:pt x="49" y="52"/>
                    <a:pt x="49" y="52"/>
                    <a:pt x="49" y="52"/>
                  </a:cubicBezTo>
                  <a:cubicBezTo>
                    <a:pt x="50" y="50"/>
                    <a:pt x="50" y="50"/>
                    <a:pt x="50" y="50"/>
                  </a:cubicBezTo>
                  <a:cubicBezTo>
                    <a:pt x="55" y="48"/>
                    <a:pt x="55" y="48"/>
                    <a:pt x="55" y="48"/>
                  </a:cubicBezTo>
                  <a:cubicBezTo>
                    <a:pt x="57" y="46"/>
                    <a:pt x="57" y="46"/>
                    <a:pt x="57" y="46"/>
                  </a:cubicBezTo>
                  <a:cubicBezTo>
                    <a:pt x="60" y="47"/>
                    <a:pt x="60" y="47"/>
                    <a:pt x="60" y="47"/>
                  </a:cubicBezTo>
                  <a:cubicBezTo>
                    <a:pt x="62" y="48"/>
                    <a:pt x="62" y="48"/>
                    <a:pt x="62" y="48"/>
                  </a:cubicBezTo>
                  <a:cubicBezTo>
                    <a:pt x="63" y="46"/>
                    <a:pt x="63" y="46"/>
                    <a:pt x="63" y="46"/>
                  </a:cubicBezTo>
                  <a:cubicBezTo>
                    <a:pt x="64" y="44"/>
                    <a:pt x="64" y="44"/>
                    <a:pt x="64" y="44"/>
                  </a:cubicBezTo>
                  <a:cubicBezTo>
                    <a:pt x="67" y="44"/>
                    <a:pt x="67" y="44"/>
                    <a:pt x="67" y="44"/>
                  </a:cubicBezTo>
                  <a:cubicBezTo>
                    <a:pt x="70" y="43"/>
                    <a:pt x="70" y="43"/>
                    <a:pt x="70" y="43"/>
                  </a:cubicBezTo>
                  <a:cubicBezTo>
                    <a:pt x="72" y="44"/>
                    <a:pt x="72" y="44"/>
                    <a:pt x="72" y="44"/>
                  </a:cubicBezTo>
                  <a:cubicBezTo>
                    <a:pt x="72" y="44"/>
                    <a:pt x="73" y="45"/>
                    <a:pt x="73" y="45"/>
                  </a:cubicBezTo>
                  <a:cubicBezTo>
                    <a:pt x="73" y="45"/>
                    <a:pt x="75" y="45"/>
                    <a:pt x="75" y="45"/>
                  </a:cubicBezTo>
                  <a:cubicBezTo>
                    <a:pt x="75" y="45"/>
                    <a:pt x="77" y="46"/>
                    <a:pt x="77" y="46"/>
                  </a:cubicBezTo>
                  <a:cubicBezTo>
                    <a:pt x="77" y="46"/>
                    <a:pt x="83" y="46"/>
                    <a:pt x="83" y="46"/>
                  </a:cubicBezTo>
                  <a:cubicBezTo>
                    <a:pt x="85" y="45"/>
                    <a:pt x="85" y="45"/>
                    <a:pt x="85" y="45"/>
                  </a:cubicBezTo>
                  <a:cubicBezTo>
                    <a:pt x="85" y="45"/>
                    <a:pt x="86" y="42"/>
                    <a:pt x="86" y="42"/>
                  </a:cubicBezTo>
                  <a:cubicBezTo>
                    <a:pt x="86" y="42"/>
                    <a:pt x="87" y="41"/>
                    <a:pt x="88" y="41"/>
                  </a:cubicBezTo>
                  <a:cubicBezTo>
                    <a:pt x="88" y="40"/>
                    <a:pt x="89" y="39"/>
                    <a:pt x="89" y="39"/>
                  </a:cubicBezTo>
                  <a:cubicBezTo>
                    <a:pt x="92" y="39"/>
                    <a:pt x="92" y="39"/>
                    <a:pt x="92" y="39"/>
                  </a:cubicBezTo>
                  <a:cubicBezTo>
                    <a:pt x="93" y="39"/>
                    <a:pt x="93" y="39"/>
                    <a:pt x="93" y="39"/>
                  </a:cubicBezTo>
                  <a:cubicBezTo>
                    <a:pt x="95" y="39"/>
                    <a:pt x="95" y="39"/>
                    <a:pt x="95" y="39"/>
                  </a:cubicBezTo>
                  <a:cubicBezTo>
                    <a:pt x="97" y="39"/>
                    <a:pt x="97" y="39"/>
                    <a:pt x="97" y="39"/>
                  </a:cubicBezTo>
                  <a:cubicBezTo>
                    <a:pt x="100" y="41"/>
                    <a:pt x="100" y="41"/>
                    <a:pt x="100" y="41"/>
                  </a:cubicBezTo>
                  <a:cubicBezTo>
                    <a:pt x="100" y="43"/>
                    <a:pt x="100" y="43"/>
                    <a:pt x="100" y="43"/>
                  </a:cubicBezTo>
                  <a:cubicBezTo>
                    <a:pt x="99" y="44"/>
                    <a:pt x="99" y="44"/>
                    <a:pt x="99" y="44"/>
                  </a:cubicBezTo>
                  <a:cubicBezTo>
                    <a:pt x="98" y="47"/>
                    <a:pt x="98" y="47"/>
                    <a:pt x="98" y="47"/>
                  </a:cubicBezTo>
                  <a:cubicBezTo>
                    <a:pt x="100" y="49"/>
                    <a:pt x="100" y="49"/>
                    <a:pt x="100" y="49"/>
                  </a:cubicBezTo>
                  <a:cubicBezTo>
                    <a:pt x="104" y="50"/>
                    <a:pt x="104" y="50"/>
                    <a:pt x="104" y="50"/>
                  </a:cubicBezTo>
                  <a:cubicBezTo>
                    <a:pt x="104" y="52"/>
                    <a:pt x="104" y="52"/>
                    <a:pt x="104" y="52"/>
                  </a:cubicBezTo>
                  <a:cubicBezTo>
                    <a:pt x="103" y="53"/>
                    <a:pt x="103" y="53"/>
                    <a:pt x="103" y="53"/>
                  </a:cubicBezTo>
                  <a:cubicBezTo>
                    <a:pt x="102" y="55"/>
                    <a:pt x="102" y="55"/>
                    <a:pt x="102" y="55"/>
                  </a:cubicBezTo>
                  <a:cubicBezTo>
                    <a:pt x="103" y="57"/>
                    <a:pt x="103" y="57"/>
                    <a:pt x="103" y="57"/>
                  </a:cubicBezTo>
                  <a:cubicBezTo>
                    <a:pt x="105" y="59"/>
                    <a:pt x="105" y="59"/>
                    <a:pt x="105" y="59"/>
                  </a:cubicBezTo>
                  <a:cubicBezTo>
                    <a:pt x="106" y="60"/>
                    <a:pt x="106" y="60"/>
                    <a:pt x="106" y="60"/>
                  </a:cubicBezTo>
                  <a:cubicBezTo>
                    <a:pt x="107" y="61"/>
                    <a:pt x="107" y="61"/>
                    <a:pt x="107" y="61"/>
                  </a:cubicBezTo>
                  <a:cubicBezTo>
                    <a:pt x="106" y="62"/>
                    <a:pt x="106" y="62"/>
                    <a:pt x="106" y="62"/>
                  </a:cubicBezTo>
                  <a:cubicBezTo>
                    <a:pt x="106" y="66"/>
                    <a:pt x="106" y="66"/>
                    <a:pt x="106" y="66"/>
                  </a:cubicBezTo>
                  <a:cubicBezTo>
                    <a:pt x="107" y="67"/>
                    <a:pt x="107" y="67"/>
                    <a:pt x="107" y="67"/>
                  </a:cubicBezTo>
                  <a:cubicBezTo>
                    <a:pt x="108" y="69"/>
                    <a:pt x="108" y="69"/>
                    <a:pt x="108" y="69"/>
                  </a:cubicBezTo>
                  <a:cubicBezTo>
                    <a:pt x="110" y="70"/>
                    <a:pt x="110" y="70"/>
                    <a:pt x="110" y="70"/>
                  </a:cubicBezTo>
                  <a:cubicBezTo>
                    <a:pt x="109" y="72"/>
                    <a:pt x="109" y="72"/>
                    <a:pt x="109" y="72"/>
                  </a:cubicBezTo>
                  <a:cubicBezTo>
                    <a:pt x="111" y="74"/>
                    <a:pt x="111" y="74"/>
                    <a:pt x="111" y="74"/>
                  </a:cubicBezTo>
                  <a:cubicBezTo>
                    <a:pt x="114" y="75"/>
                    <a:pt x="114" y="75"/>
                    <a:pt x="114" y="75"/>
                  </a:cubicBezTo>
                  <a:cubicBezTo>
                    <a:pt x="116" y="77"/>
                    <a:pt x="116" y="77"/>
                    <a:pt x="116" y="77"/>
                  </a:cubicBezTo>
                  <a:cubicBezTo>
                    <a:pt x="114" y="79"/>
                    <a:pt x="114" y="79"/>
                    <a:pt x="114" y="79"/>
                  </a:cubicBezTo>
                  <a:cubicBezTo>
                    <a:pt x="114" y="79"/>
                    <a:pt x="112" y="82"/>
                    <a:pt x="111" y="82"/>
                  </a:cubicBezTo>
                  <a:cubicBezTo>
                    <a:pt x="111" y="83"/>
                    <a:pt x="109" y="85"/>
                    <a:pt x="109" y="85"/>
                  </a:cubicBezTo>
                  <a:cubicBezTo>
                    <a:pt x="106" y="88"/>
                    <a:pt x="106" y="88"/>
                    <a:pt x="106" y="88"/>
                  </a:cubicBezTo>
                  <a:cubicBezTo>
                    <a:pt x="103" y="90"/>
                    <a:pt x="103" y="90"/>
                    <a:pt x="103" y="90"/>
                  </a:cubicBezTo>
                  <a:cubicBezTo>
                    <a:pt x="102" y="92"/>
                    <a:pt x="102" y="92"/>
                    <a:pt x="102" y="92"/>
                  </a:cubicBezTo>
                  <a:cubicBezTo>
                    <a:pt x="104" y="92"/>
                    <a:pt x="104" y="92"/>
                    <a:pt x="104" y="92"/>
                  </a:cubicBezTo>
                  <a:cubicBezTo>
                    <a:pt x="108" y="93"/>
                    <a:pt x="108" y="93"/>
                    <a:pt x="108" y="93"/>
                  </a:cubicBezTo>
                  <a:cubicBezTo>
                    <a:pt x="104" y="95"/>
                    <a:pt x="104" y="95"/>
                    <a:pt x="104" y="95"/>
                  </a:cubicBezTo>
                  <a:cubicBezTo>
                    <a:pt x="102" y="97"/>
                    <a:pt x="102" y="97"/>
                    <a:pt x="102" y="97"/>
                  </a:cubicBezTo>
                  <a:cubicBezTo>
                    <a:pt x="88" y="97"/>
                    <a:pt x="88" y="97"/>
                    <a:pt x="88" y="97"/>
                  </a:cubicBezTo>
                  <a:cubicBezTo>
                    <a:pt x="88" y="97"/>
                    <a:pt x="78" y="102"/>
                    <a:pt x="84" y="105"/>
                  </a:cubicBezTo>
                  <a:cubicBezTo>
                    <a:pt x="85" y="105"/>
                    <a:pt x="86" y="106"/>
                    <a:pt x="87" y="107"/>
                  </a:cubicBezTo>
                  <a:cubicBezTo>
                    <a:pt x="87" y="107"/>
                    <a:pt x="87" y="106"/>
                    <a:pt x="88" y="106"/>
                  </a:cubicBezTo>
                  <a:cubicBezTo>
                    <a:pt x="88" y="106"/>
                    <a:pt x="92" y="106"/>
                    <a:pt x="92" y="106"/>
                  </a:cubicBezTo>
                  <a:cubicBezTo>
                    <a:pt x="93" y="106"/>
                    <a:pt x="94" y="106"/>
                    <a:pt x="95" y="106"/>
                  </a:cubicBezTo>
                  <a:cubicBezTo>
                    <a:pt x="96" y="107"/>
                    <a:pt x="96" y="107"/>
                    <a:pt x="97" y="108"/>
                  </a:cubicBezTo>
                  <a:cubicBezTo>
                    <a:pt x="99" y="109"/>
                    <a:pt x="100" y="108"/>
                    <a:pt x="102" y="108"/>
                  </a:cubicBezTo>
                  <a:cubicBezTo>
                    <a:pt x="104" y="108"/>
                    <a:pt x="103" y="110"/>
                    <a:pt x="103" y="111"/>
                  </a:cubicBezTo>
                  <a:cubicBezTo>
                    <a:pt x="103" y="112"/>
                    <a:pt x="106" y="114"/>
                    <a:pt x="106" y="115"/>
                  </a:cubicBezTo>
                  <a:cubicBezTo>
                    <a:pt x="106" y="117"/>
                    <a:pt x="107" y="117"/>
                    <a:pt x="108" y="117"/>
                  </a:cubicBezTo>
                  <a:cubicBezTo>
                    <a:pt x="109" y="117"/>
                    <a:pt x="110" y="117"/>
                    <a:pt x="111" y="118"/>
                  </a:cubicBezTo>
                  <a:cubicBezTo>
                    <a:pt x="112" y="119"/>
                    <a:pt x="112" y="119"/>
                    <a:pt x="113" y="119"/>
                  </a:cubicBezTo>
                  <a:cubicBezTo>
                    <a:pt x="114" y="119"/>
                    <a:pt x="115" y="119"/>
                    <a:pt x="117" y="119"/>
                  </a:cubicBezTo>
                  <a:cubicBezTo>
                    <a:pt x="119" y="119"/>
                    <a:pt x="118" y="120"/>
                    <a:pt x="119" y="121"/>
                  </a:cubicBezTo>
                  <a:cubicBezTo>
                    <a:pt x="119" y="122"/>
                    <a:pt x="120" y="123"/>
                    <a:pt x="120" y="124"/>
                  </a:cubicBezTo>
                  <a:cubicBezTo>
                    <a:pt x="120" y="126"/>
                    <a:pt x="121" y="127"/>
                    <a:pt x="122" y="128"/>
                  </a:cubicBezTo>
                  <a:cubicBezTo>
                    <a:pt x="123" y="128"/>
                    <a:pt x="124" y="129"/>
                    <a:pt x="125" y="130"/>
                  </a:cubicBezTo>
                  <a:cubicBezTo>
                    <a:pt x="126" y="132"/>
                    <a:pt x="127" y="131"/>
                    <a:pt x="128" y="131"/>
                  </a:cubicBezTo>
                  <a:cubicBezTo>
                    <a:pt x="129" y="132"/>
                    <a:pt x="130" y="133"/>
                    <a:pt x="130" y="133"/>
                  </a:cubicBezTo>
                  <a:cubicBezTo>
                    <a:pt x="130" y="134"/>
                    <a:pt x="127" y="134"/>
                    <a:pt x="126" y="134"/>
                  </a:cubicBezTo>
                  <a:cubicBezTo>
                    <a:pt x="124" y="134"/>
                    <a:pt x="124" y="134"/>
                    <a:pt x="123" y="135"/>
                  </a:cubicBezTo>
                  <a:cubicBezTo>
                    <a:pt x="123" y="136"/>
                    <a:pt x="124" y="137"/>
                    <a:pt x="124" y="137"/>
                  </a:cubicBezTo>
                  <a:cubicBezTo>
                    <a:pt x="124" y="137"/>
                    <a:pt x="124" y="140"/>
                    <a:pt x="124" y="140"/>
                  </a:cubicBezTo>
                  <a:cubicBezTo>
                    <a:pt x="124" y="141"/>
                    <a:pt x="126" y="141"/>
                    <a:pt x="126" y="141"/>
                  </a:cubicBezTo>
                  <a:cubicBezTo>
                    <a:pt x="127" y="141"/>
                    <a:pt x="128" y="141"/>
                    <a:pt x="128" y="140"/>
                  </a:cubicBezTo>
                  <a:cubicBezTo>
                    <a:pt x="128" y="139"/>
                    <a:pt x="129" y="138"/>
                    <a:pt x="133" y="139"/>
                  </a:cubicBezTo>
                  <a:cubicBezTo>
                    <a:pt x="137" y="139"/>
                    <a:pt x="139" y="141"/>
                    <a:pt x="139" y="141"/>
                  </a:cubicBezTo>
                  <a:cubicBezTo>
                    <a:pt x="139" y="146"/>
                    <a:pt x="139" y="146"/>
                    <a:pt x="139" y="146"/>
                  </a:cubicBezTo>
                  <a:cubicBezTo>
                    <a:pt x="143" y="146"/>
                    <a:pt x="143" y="146"/>
                    <a:pt x="143" y="146"/>
                  </a:cubicBezTo>
                  <a:cubicBezTo>
                    <a:pt x="144" y="146"/>
                    <a:pt x="144" y="146"/>
                    <a:pt x="144" y="146"/>
                  </a:cubicBezTo>
                  <a:cubicBezTo>
                    <a:pt x="145" y="151"/>
                    <a:pt x="145" y="151"/>
                    <a:pt x="145" y="151"/>
                  </a:cubicBezTo>
                  <a:cubicBezTo>
                    <a:pt x="145" y="151"/>
                    <a:pt x="148" y="151"/>
                    <a:pt x="148" y="151"/>
                  </a:cubicBezTo>
                  <a:cubicBezTo>
                    <a:pt x="148" y="151"/>
                    <a:pt x="149" y="152"/>
                    <a:pt x="149" y="152"/>
                  </a:cubicBezTo>
                  <a:cubicBezTo>
                    <a:pt x="149" y="152"/>
                    <a:pt x="150" y="152"/>
                    <a:pt x="152" y="152"/>
                  </a:cubicBezTo>
                  <a:cubicBezTo>
                    <a:pt x="154" y="152"/>
                    <a:pt x="153" y="151"/>
                    <a:pt x="154" y="151"/>
                  </a:cubicBezTo>
                  <a:cubicBezTo>
                    <a:pt x="155" y="151"/>
                    <a:pt x="157" y="152"/>
                    <a:pt x="158" y="153"/>
                  </a:cubicBezTo>
                  <a:cubicBezTo>
                    <a:pt x="158" y="153"/>
                    <a:pt x="160" y="153"/>
                    <a:pt x="162" y="154"/>
                  </a:cubicBezTo>
                  <a:cubicBezTo>
                    <a:pt x="164" y="154"/>
                    <a:pt x="167" y="155"/>
                    <a:pt x="168" y="156"/>
                  </a:cubicBezTo>
                  <a:cubicBezTo>
                    <a:pt x="168" y="156"/>
                    <a:pt x="168" y="159"/>
                    <a:pt x="168" y="160"/>
                  </a:cubicBezTo>
                  <a:cubicBezTo>
                    <a:pt x="168" y="162"/>
                    <a:pt x="169" y="163"/>
                    <a:pt x="168" y="165"/>
                  </a:cubicBezTo>
                  <a:cubicBezTo>
                    <a:pt x="168" y="167"/>
                    <a:pt x="166" y="167"/>
                    <a:pt x="165" y="167"/>
                  </a:cubicBezTo>
                  <a:cubicBezTo>
                    <a:pt x="165" y="167"/>
                    <a:pt x="163" y="169"/>
                    <a:pt x="163" y="169"/>
                  </a:cubicBezTo>
                  <a:cubicBezTo>
                    <a:pt x="163" y="169"/>
                    <a:pt x="162" y="169"/>
                    <a:pt x="162" y="169"/>
                  </a:cubicBezTo>
                  <a:cubicBezTo>
                    <a:pt x="162" y="169"/>
                    <a:pt x="162" y="169"/>
                    <a:pt x="162" y="170"/>
                  </a:cubicBezTo>
                  <a:cubicBezTo>
                    <a:pt x="162" y="170"/>
                    <a:pt x="162" y="169"/>
                    <a:pt x="162" y="169"/>
                  </a:cubicBezTo>
                  <a:cubicBezTo>
                    <a:pt x="162" y="169"/>
                    <a:pt x="162" y="170"/>
                    <a:pt x="162" y="170"/>
                  </a:cubicBezTo>
                  <a:cubicBezTo>
                    <a:pt x="162" y="170"/>
                    <a:pt x="162" y="170"/>
                    <a:pt x="162" y="170"/>
                  </a:cubicBezTo>
                  <a:cubicBezTo>
                    <a:pt x="161" y="173"/>
                    <a:pt x="162" y="171"/>
                    <a:pt x="165" y="171"/>
                  </a:cubicBezTo>
                  <a:cubicBezTo>
                    <a:pt x="168" y="170"/>
                    <a:pt x="168" y="171"/>
                    <a:pt x="168" y="171"/>
                  </a:cubicBezTo>
                  <a:cubicBezTo>
                    <a:pt x="167" y="171"/>
                    <a:pt x="167" y="172"/>
                    <a:pt x="166" y="172"/>
                  </a:cubicBezTo>
                  <a:cubicBezTo>
                    <a:pt x="164" y="172"/>
                    <a:pt x="162" y="174"/>
                    <a:pt x="160" y="174"/>
                  </a:cubicBezTo>
                  <a:cubicBezTo>
                    <a:pt x="158" y="174"/>
                    <a:pt x="160" y="175"/>
                    <a:pt x="163" y="176"/>
                  </a:cubicBezTo>
                  <a:cubicBezTo>
                    <a:pt x="165" y="176"/>
                    <a:pt x="163" y="177"/>
                    <a:pt x="162" y="177"/>
                  </a:cubicBezTo>
                  <a:cubicBezTo>
                    <a:pt x="160" y="178"/>
                    <a:pt x="159" y="179"/>
                    <a:pt x="159" y="179"/>
                  </a:cubicBezTo>
                  <a:cubicBezTo>
                    <a:pt x="159" y="179"/>
                    <a:pt x="160" y="182"/>
                    <a:pt x="158" y="182"/>
                  </a:cubicBezTo>
                  <a:cubicBezTo>
                    <a:pt x="156" y="182"/>
                    <a:pt x="155" y="183"/>
                    <a:pt x="157" y="184"/>
                  </a:cubicBezTo>
                  <a:cubicBezTo>
                    <a:pt x="159" y="186"/>
                    <a:pt x="157" y="186"/>
                    <a:pt x="160" y="187"/>
                  </a:cubicBezTo>
                  <a:cubicBezTo>
                    <a:pt x="162" y="188"/>
                    <a:pt x="165" y="188"/>
                    <a:pt x="167" y="190"/>
                  </a:cubicBezTo>
                  <a:cubicBezTo>
                    <a:pt x="169" y="192"/>
                    <a:pt x="171" y="193"/>
                    <a:pt x="173" y="194"/>
                  </a:cubicBezTo>
                  <a:cubicBezTo>
                    <a:pt x="174" y="194"/>
                    <a:pt x="174" y="194"/>
                    <a:pt x="174" y="194"/>
                  </a:cubicBezTo>
                  <a:cubicBezTo>
                    <a:pt x="174" y="194"/>
                    <a:pt x="174" y="194"/>
                    <a:pt x="174" y="194"/>
                  </a:cubicBezTo>
                  <a:cubicBezTo>
                    <a:pt x="174" y="194"/>
                    <a:pt x="174" y="194"/>
                    <a:pt x="174" y="194"/>
                  </a:cubicBezTo>
                  <a:cubicBezTo>
                    <a:pt x="176" y="194"/>
                    <a:pt x="177" y="193"/>
                    <a:pt x="178" y="193"/>
                  </a:cubicBezTo>
                  <a:cubicBezTo>
                    <a:pt x="178" y="193"/>
                    <a:pt x="181" y="194"/>
                    <a:pt x="182" y="195"/>
                  </a:cubicBezTo>
                  <a:cubicBezTo>
                    <a:pt x="184" y="196"/>
                    <a:pt x="187" y="196"/>
                    <a:pt x="188" y="196"/>
                  </a:cubicBezTo>
                  <a:cubicBezTo>
                    <a:pt x="190" y="196"/>
                    <a:pt x="191" y="197"/>
                    <a:pt x="192" y="199"/>
                  </a:cubicBezTo>
                  <a:cubicBezTo>
                    <a:pt x="194" y="201"/>
                    <a:pt x="196" y="200"/>
                    <a:pt x="198" y="200"/>
                  </a:cubicBezTo>
                  <a:cubicBezTo>
                    <a:pt x="199" y="200"/>
                    <a:pt x="202" y="200"/>
                    <a:pt x="203" y="202"/>
                  </a:cubicBezTo>
                  <a:cubicBezTo>
                    <a:pt x="203" y="203"/>
                    <a:pt x="206" y="203"/>
                    <a:pt x="207" y="203"/>
                  </a:cubicBezTo>
                  <a:cubicBezTo>
                    <a:pt x="208" y="203"/>
                    <a:pt x="211" y="204"/>
                    <a:pt x="212" y="206"/>
                  </a:cubicBezTo>
                  <a:cubicBezTo>
                    <a:pt x="213" y="208"/>
                    <a:pt x="213" y="207"/>
                    <a:pt x="214" y="207"/>
                  </a:cubicBezTo>
                  <a:cubicBezTo>
                    <a:pt x="215" y="208"/>
                    <a:pt x="218" y="205"/>
                    <a:pt x="219" y="204"/>
                  </a:cubicBezTo>
                  <a:cubicBezTo>
                    <a:pt x="219" y="204"/>
                    <a:pt x="218" y="203"/>
                    <a:pt x="217" y="202"/>
                  </a:cubicBezTo>
                  <a:cubicBezTo>
                    <a:pt x="216" y="201"/>
                    <a:pt x="215" y="201"/>
                    <a:pt x="213" y="199"/>
                  </a:cubicBezTo>
                  <a:cubicBezTo>
                    <a:pt x="211" y="196"/>
                    <a:pt x="211" y="194"/>
                    <a:pt x="211" y="194"/>
                  </a:cubicBezTo>
                  <a:cubicBezTo>
                    <a:pt x="211" y="193"/>
                    <a:pt x="210" y="191"/>
                    <a:pt x="207" y="189"/>
                  </a:cubicBezTo>
                  <a:cubicBezTo>
                    <a:pt x="204" y="187"/>
                    <a:pt x="205" y="188"/>
                    <a:pt x="206" y="188"/>
                  </a:cubicBezTo>
                  <a:cubicBezTo>
                    <a:pt x="206" y="187"/>
                    <a:pt x="207" y="186"/>
                    <a:pt x="208" y="185"/>
                  </a:cubicBezTo>
                  <a:cubicBezTo>
                    <a:pt x="209" y="184"/>
                    <a:pt x="209" y="184"/>
                    <a:pt x="209" y="183"/>
                  </a:cubicBezTo>
                  <a:cubicBezTo>
                    <a:pt x="208" y="181"/>
                    <a:pt x="210" y="180"/>
                    <a:pt x="212" y="179"/>
                  </a:cubicBezTo>
                  <a:cubicBezTo>
                    <a:pt x="214" y="179"/>
                    <a:pt x="215" y="176"/>
                    <a:pt x="215" y="176"/>
                  </a:cubicBezTo>
                  <a:cubicBezTo>
                    <a:pt x="214" y="176"/>
                    <a:pt x="214" y="176"/>
                    <a:pt x="214" y="176"/>
                  </a:cubicBezTo>
                  <a:cubicBezTo>
                    <a:pt x="214" y="176"/>
                    <a:pt x="214" y="176"/>
                    <a:pt x="214" y="176"/>
                  </a:cubicBezTo>
                  <a:cubicBezTo>
                    <a:pt x="214" y="176"/>
                    <a:pt x="214" y="176"/>
                    <a:pt x="214" y="176"/>
                  </a:cubicBezTo>
                  <a:cubicBezTo>
                    <a:pt x="214" y="176"/>
                    <a:pt x="214" y="176"/>
                    <a:pt x="214" y="176"/>
                  </a:cubicBezTo>
                  <a:cubicBezTo>
                    <a:pt x="212" y="174"/>
                    <a:pt x="212" y="174"/>
                    <a:pt x="212" y="174"/>
                  </a:cubicBezTo>
                  <a:cubicBezTo>
                    <a:pt x="214" y="174"/>
                    <a:pt x="214" y="174"/>
                    <a:pt x="214" y="174"/>
                  </a:cubicBezTo>
                  <a:cubicBezTo>
                    <a:pt x="214" y="171"/>
                    <a:pt x="214" y="171"/>
                    <a:pt x="214" y="171"/>
                  </a:cubicBezTo>
                  <a:cubicBezTo>
                    <a:pt x="214" y="171"/>
                    <a:pt x="212" y="170"/>
                    <a:pt x="212" y="169"/>
                  </a:cubicBezTo>
                  <a:cubicBezTo>
                    <a:pt x="212" y="169"/>
                    <a:pt x="210" y="168"/>
                    <a:pt x="210" y="168"/>
                  </a:cubicBezTo>
                  <a:cubicBezTo>
                    <a:pt x="210" y="168"/>
                    <a:pt x="208" y="167"/>
                    <a:pt x="205" y="167"/>
                  </a:cubicBezTo>
                  <a:cubicBezTo>
                    <a:pt x="202" y="168"/>
                    <a:pt x="203" y="167"/>
                    <a:pt x="203" y="165"/>
                  </a:cubicBezTo>
                  <a:cubicBezTo>
                    <a:pt x="203" y="163"/>
                    <a:pt x="203" y="164"/>
                    <a:pt x="201" y="164"/>
                  </a:cubicBezTo>
                  <a:cubicBezTo>
                    <a:pt x="200" y="163"/>
                    <a:pt x="200" y="163"/>
                    <a:pt x="200" y="162"/>
                  </a:cubicBezTo>
                  <a:cubicBezTo>
                    <a:pt x="201" y="161"/>
                    <a:pt x="201" y="160"/>
                    <a:pt x="201" y="159"/>
                  </a:cubicBezTo>
                  <a:cubicBezTo>
                    <a:pt x="201" y="158"/>
                    <a:pt x="202" y="157"/>
                    <a:pt x="201" y="157"/>
                  </a:cubicBezTo>
                  <a:cubicBezTo>
                    <a:pt x="201" y="156"/>
                    <a:pt x="202" y="154"/>
                    <a:pt x="202" y="153"/>
                  </a:cubicBezTo>
                  <a:cubicBezTo>
                    <a:pt x="201" y="152"/>
                    <a:pt x="204" y="150"/>
                    <a:pt x="204" y="150"/>
                  </a:cubicBezTo>
                  <a:cubicBezTo>
                    <a:pt x="206" y="151"/>
                    <a:pt x="206" y="151"/>
                    <a:pt x="206" y="151"/>
                  </a:cubicBezTo>
                  <a:cubicBezTo>
                    <a:pt x="206" y="153"/>
                    <a:pt x="206" y="153"/>
                    <a:pt x="206" y="153"/>
                  </a:cubicBezTo>
                  <a:cubicBezTo>
                    <a:pt x="206" y="153"/>
                    <a:pt x="208" y="154"/>
                    <a:pt x="209" y="154"/>
                  </a:cubicBezTo>
                  <a:cubicBezTo>
                    <a:pt x="209" y="154"/>
                    <a:pt x="209" y="152"/>
                    <a:pt x="209" y="152"/>
                  </a:cubicBezTo>
                  <a:cubicBezTo>
                    <a:pt x="209" y="151"/>
                    <a:pt x="209" y="151"/>
                    <a:pt x="209" y="151"/>
                  </a:cubicBezTo>
                  <a:cubicBezTo>
                    <a:pt x="211" y="149"/>
                    <a:pt x="211" y="149"/>
                    <a:pt x="211" y="149"/>
                  </a:cubicBezTo>
                  <a:cubicBezTo>
                    <a:pt x="212" y="147"/>
                    <a:pt x="212" y="147"/>
                    <a:pt x="212" y="147"/>
                  </a:cubicBezTo>
                  <a:cubicBezTo>
                    <a:pt x="213" y="147"/>
                    <a:pt x="213" y="147"/>
                    <a:pt x="213" y="147"/>
                  </a:cubicBezTo>
                  <a:cubicBezTo>
                    <a:pt x="214" y="146"/>
                    <a:pt x="214" y="146"/>
                    <a:pt x="214" y="146"/>
                  </a:cubicBezTo>
                  <a:cubicBezTo>
                    <a:pt x="214" y="146"/>
                    <a:pt x="214" y="146"/>
                    <a:pt x="214" y="146"/>
                  </a:cubicBezTo>
                  <a:cubicBezTo>
                    <a:pt x="215" y="145"/>
                    <a:pt x="215" y="145"/>
                    <a:pt x="215" y="145"/>
                  </a:cubicBezTo>
                  <a:cubicBezTo>
                    <a:pt x="216" y="144"/>
                    <a:pt x="216" y="144"/>
                    <a:pt x="216" y="144"/>
                  </a:cubicBezTo>
                  <a:cubicBezTo>
                    <a:pt x="216" y="144"/>
                    <a:pt x="216" y="144"/>
                    <a:pt x="216" y="144"/>
                  </a:cubicBezTo>
                  <a:cubicBezTo>
                    <a:pt x="217" y="142"/>
                    <a:pt x="217" y="142"/>
                    <a:pt x="217" y="142"/>
                  </a:cubicBezTo>
                  <a:cubicBezTo>
                    <a:pt x="220" y="142"/>
                    <a:pt x="220" y="142"/>
                    <a:pt x="220" y="142"/>
                  </a:cubicBezTo>
                  <a:cubicBezTo>
                    <a:pt x="220" y="143"/>
                    <a:pt x="220" y="143"/>
                    <a:pt x="220" y="143"/>
                  </a:cubicBezTo>
                  <a:cubicBezTo>
                    <a:pt x="220" y="144"/>
                    <a:pt x="220" y="144"/>
                    <a:pt x="220" y="144"/>
                  </a:cubicBezTo>
                  <a:cubicBezTo>
                    <a:pt x="223" y="143"/>
                    <a:pt x="223" y="143"/>
                    <a:pt x="223" y="143"/>
                  </a:cubicBezTo>
                  <a:cubicBezTo>
                    <a:pt x="223" y="142"/>
                    <a:pt x="223" y="142"/>
                    <a:pt x="223" y="142"/>
                  </a:cubicBezTo>
                  <a:cubicBezTo>
                    <a:pt x="225" y="142"/>
                    <a:pt x="225" y="142"/>
                    <a:pt x="225" y="142"/>
                  </a:cubicBezTo>
                  <a:cubicBezTo>
                    <a:pt x="226" y="144"/>
                    <a:pt x="226" y="144"/>
                    <a:pt x="226" y="144"/>
                  </a:cubicBezTo>
                  <a:cubicBezTo>
                    <a:pt x="228" y="143"/>
                    <a:pt x="228" y="143"/>
                    <a:pt x="228" y="143"/>
                  </a:cubicBezTo>
                  <a:cubicBezTo>
                    <a:pt x="230" y="144"/>
                    <a:pt x="230" y="144"/>
                    <a:pt x="230" y="144"/>
                  </a:cubicBezTo>
                  <a:cubicBezTo>
                    <a:pt x="232" y="144"/>
                    <a:pt x="232" y="144"/>
                    <a:pt x="232" y="144"/>
                  </a:cubicBezTo>
                  <a:cubicBezTo>
                    <a:pt x="233" y="146"/>
                    <a:pt x="233" y="146"/>
                    <a:pt x="233" y="146"/>
                  </a:cubicBezTo>
                  <a:cubicBezTo>
                    <a:pt x="235" y="147"/>
                    <a:pt x="235" y="147"/>
                    <a:pt x="235" y="147"/>
                  </a:cubicBezTo>
                  <a:cubicBezTo>
                    <a:pt x="236" y="146"/>
                    <a:pt x="236" y="146"/>
                    <a:pt x="236" y="146"/>
                  </a:cubicBezTo>
                  <a:cubicBezTo>
                    <a:pt x="238" y="147"/>
                    <a:pt x="238" y="147"/>
                    <a:pt x="238" y="147"/>
                  </a:cubicBezTo>
                  <a:cubicBezTo>
                    <a:pt x="240" y="148"/>
                    <a:pt x="240" y="148"/>
                    <a:pt x="240" y="148"/>
                  </a:cubicBezTo>
                  <a:cubicBezTo>
                    <a:pt x="241" y="149"/>
                    <a:pt x="241" y="149"/>
                    <a:pt x="241" y="149"/>
                  </a:cubicBezTo>
                  <a:cubicBezTo>
                    <a:pt x="243" y="149"/>
                    <a:pt x="243" y="149"/>
                    <a:pt x="243" y="149"/>
                  </a:cubicBezTo>
                  <a:cubicBezTo>
                    <a:pt x="246" y="147"/>
                    <a:pt x="246" y="147"/>
                    <a:pt x="246" y="147"/>
                  </a:cubicBezTo>
                  <a:cubicBezTo>
                    <a:pt x="250" y="147"/>
                    <a:pt x="250" y="147"/>
                    <a:pt x="250" y="147"/>
                  </a:cubicBezTo>
                  <a:cubicBezTo>
                    <a:pt x="250" y="148"/>
                    <a:pt x="250" y="148"/>
                    <a:pt x="250" y="148"/>
                  </a:cubicBezTo>
                  <a:cubicBezTo>
                    <a:pt x="252" y="146"/>
                    <a:pt x="252" y="146"/>
                    <a:pt x="252" y="146"/>
                  </a:cubicBezTo>
                  <a:cubicBezTo>
                    <a:pt x="255" y="145"/>
                    <a:pt x="255" y="145"/>
                    <a:pt x="255" y="145"/>
                  </a:cubicBezTo>
                  <a:cubicBezTo>
                    <a:pt x="256" y="147"/>
                    <a:pt x="256" y="147"/>
                    <a:pt x="256" y="147"/>
                  </a:cubicBezTo>
                  <a:cubicBezTo>
                    <a:pt x="257" y="148"/>
                    <a:pt x="257" y="148"/>
                    <a:pt x="257" y="148"/>
                  </a:cubicBezTo>
                  <a:cubicBezTo>
                    <a:pt x="259" y="149"/>
                    <a:pt x="259" y="149"/>
                    <a:pt x="259" y="149"/>
                  </a:cubicBezTo>
                  <a:cubicBezTo>
                    <a:pt x="261" y="150"/>
                    <a:pt x="261" y="150"/>
                    <a:pt x="261" y="150"/>
                  </a:cubicBezTo>
                  <a:cubicBezTo>
                    <a:pt x="263" y="148"/>
                    <a:pt x="263" y="148"/>
                    <a:pt x="263" y="148"/>
                  </a:cubicBezTo>
                  <a:cubicBezTo>
                    <a:pt x="265" y="149"/>
                    <a:pt x="265" y="149"/>
                    <a:pt x="265" y="149"/>
                  </a:cubicBezTo>
                  <a:cubicBezTo>
                    <a:pt x="267" y="149"/>
                    <a:pt x="267" y="149"/>
                    <a:pt x="267" y="149"/>
                  </a:cubicBezTo>
                  <a:cubicBezTo>
                    <a:pt x="269" y="149"/>
                    <a:pt x="269" y="149"/>
                    <a:pt x="269" y="149"/>
                  </a:cubicBezTo>
                  <a:cubicBezTo>
                    <a:pt x="270" y="146"/>
                    <a:pt x="270" y="146"/>
                    <a:pt x="270" y="146"/>
                  </a:cubicBezTo>
                  <a:cubicBezTo>
                    <a:pt x="267" y="145"/>
                    <a:pt x="267" y="145"/>
                    <a:pt x="267" y="145"/>
                  </a:cubicBezTo>
                  <a:cubicBezTo>
                    <a:pt x="264" y="144"/>
                    <a:pt x="264" y="144"/>
                    <a:pt x="264" y="144"/>
                  </a:cubicBezTo>
                  <a:cubicBezTo>
                    <a:pt x="262" y="143"/>
                    <a:pt x="262" y="143"/>
                    <a:pt x="262" y="143"/>
                  </a:cubicBezTo>
                  <a:cubicBezTo>
                    <a:pt x="261" y="142"/>
                    <a:pt x="261" y="142"/>
                    <a:pt x="261" y="142"/>
                  </a:cubicBezTo>
                  <a:cubicBezTo>
                    <a:pt x="262" y="141"/>
                    <a:pt x="262" y="141"/>
                    <a:pt x="262" y="141"/>
                  </a:cubicBezTo>
                  <a:cubicBezTo>
                    <a:pt x="264" y="140"/>
                    <a:pt x="264" y="140"/>
                    <a:pt x="264" y="140"/>
                  </a:cubicBezTo>
                  <a:cubicBezTo>
                    <a:pt x="265" y="138"/>
                    <a:pt x="265" y="138"/>
                    <a:pt x="265" y="138"/>
                  </a:cubicBezTo>
                  <a:cubicBezTo>
                    <a:pt x="264" y="138"/>
                    <a:pt x="264" y="138"/>
                    <a:pt x="264" y="138"/>
                  </a:cubicBezTo>
                  <a:cubicBezTo>
                    <a:pt x="264" y="136"/>
                    <a:pt x="264" y="136"/>
                    <a:pt x="264" y="136"/>
                  </a:cubicBezTo>
                  <a:cubicBezTo>
                    <a:pt x="265" y="135"/>
                    <a:pt x="265" y="135"/>
                    <a:pt x="265" y="135"/>
                  </a:cubicBezTo>
                  <a:cubicBezTo>
                    <a:pt x="269" y="135"/>
                    <a:pt x="269" y="135"/>
                    <a:pt x="269" y="135"/>
                  </a:cubicBezTo>
                  <a:cubicBezTo>
                    <a:pt x="266" y="135"/>
                    <a:pt x="266" y="135"/>
                    <a:pt x="266" y="135"/>
                  </a:cubicBezTo>
                  <a:cubicBezTo>
                    <a:pt x="265" y="133"/>
                    <a:pt x="265" y="133"/>
                    <a:pt x="265" y="133"/>
                  </a:cubicBezTo>
                  <a:cubicBezTo>
                    <a:pt x="264" y="133"/>
                    <a:pt x="264" y="133"/>
                    <a:pt x="264" y="133"/>
                  </a:cubicBezTo>
                  <a:cubicBezTo>
                    <a:pt x="263" y="132"/>
                    <a:pt x="263" y="132"/>
                    <a:pt x="263" y="132"/>
                  </a:cubicBezTo>
                  <a:cubicBezTo>
                    <a:pt x="262" y="129"/>
                    <a:pt x="262" y="129"/>
                    <a:pt x="262" y="129"/>
                  </a:cubicBezTo>
                  <a:cubicBezTo>
                    <a:pt x="263" y="129"/>
                    <a:pt x="263" y="129"/>
                    <a:pt x="263" y="129"/>
                  </a:cubicBezTo>
                  <a:cubicBezTo>
                    <a:pt x="266" y="130"/>
                    <a:pt x="266" y="130"/>
                    <a:pt x="266" y="130"/>
                  </a:cubicBezTo>
                  <a:cubicBezTo>
                    <a:pt x="269" y="130"/>
                    <a:pt x="269" y="130"/>
                    <a:pt x="269" y="130"/>
                  </a:cubicBezTo>
                  <a:cubicBezTo>
                    <a:pt x="270" y="128"/>
                    <a:pt x="270" y="128"/>
                    <a:pt x="270" y="128"/>
                  </a:cubicBezTo>
                  <a:cubicBezTo>
                    <a:pt x="272" y="128"/>
                    <a:pt x="272" y="128"/>
                    <a:pt x="272" y="128"/>
                  </a:cubicBezTo>
                  <a:cubicBezTo>
                    <a:pt x="273" y="127"/>
                    <a:pt x="273" y="127"/>
                    <a:pt x="273" y="127"/>
                  </a:cubicBezTo>
                  <a:cubicBezTo>
                    <a:pt x="277" y="127"/>
                    <a:pt x="277" y="127"/>
                    <a:pt x="277" y="127"/>
                  </a:cubicBezTo>
                  <a:cubicBezTo>
                    <a:pt x="278" y="127"/>
                    <a:pt x="278" y="127"/>
                    <a:pt x="278" y="127"/>
                  </a:cubicBezTo>
                  <a:cubicBezTo>
                    <a:pt x="280" y="127"/>
                    <a:pt x="280" y="127"/>
                    <a:pt x="280" y="127"/>
                  </a:cubicBezTo>
                  <a:cubicBezTo>
                    <a:pt x="281" y="126"/>
                    <a:pt x="281" y="126"/>
                    <a:pt x="281" y="126"/>
                  </a:cubicBezTo>
                  <a:cubicBezTo>
                    <a:pt x="281" y="126"/>
                    <a:pt x="284" y="126"/>
                    <a:pt x="285" y="126"/>
                  </a:cubicBezTo>
                  <a:cubicBezTo>
                    <a:pt x="285" y="126"/>
                    <a:pt x="287" y="125"/>
                    <a:pt x="287" y="125"/>
                  </a:cubicBezTo>
                  <a:cubicBezTo>
                    <a:pt x="291" y="124"/>
                    <a:pt x="291" y="124"/>
                    <a:pt x="291" y="124"/>
                  </a:cubicBezTo>
                  <a:cubicBezTo>
                    <a:pt x="293" y="122"/>
                    <a:pt x="293" y="122"/>
                    <a:pt x="293" y="122"/>
                  </a:cubicBezTo>
                  <a:cubicBezTo>
                    <a:pt x="294" y="121"/>
                    <a:pt x="294" y="121"/>
                    <a:pt x="294" y="121"/>
                  </a:cubicBezTo>
                  <a:cubicBezTo>
                    <a:pt x="298" y="121"/>
                    <a:pt x="298" y="121"/>
                    <a:pt x="298" y="121"/>
                  </a:cubicBezTo>
                  <a:cubicBezTo>
                    <a:pt x="299" y="122"/>
                    <a:pt x="299" y="122"/>
                    <a:pt x="299" y="122"/>
                  </a:cubicBezTo>
                  <a:cubicBezTo>
                    <a:pt x="302" y="122"/>
                    <a:pt x="302" y="122"/>
                    <a:pt x="302" y="122"/>
                  </a:cubicBezTo>
                  <a:cubicBezTo>
                    <a:pt x="305" y="121"/>
                    <a:pt x="305" y="121"/>
                    <a:pt x="305" y="121"/>
                  </a:cubicBezTo>
                  <a:cubicBezTo>
                    <a:pt x="306" y="122"/>
                    <a:pt x="306" y="122"/>
                    <a:pt x="306" y="122"/>
                  </a:cubicBezTo>
                  <a:cubicBezTo>
                    <a:pt x="308" y="124"/>
                    <a:pt x="308" y="124"/>
                    <a:pt x="308" y="124"/>
                  </a:cubicBezTo>
                  <a:cubicBezTo>
                    <a:pt x="310" y="128"/>
                    <a:pt x="310" y="128"/>
                    <a:pt x="310" y="128"/>
                  </a:cubicBezTo>
                  <a:cubicBezTo>
                    <a:pt x="310" y="129"/>
                    <a:pt x="310" y="129"/>
                    <a:pt x="310" y="129"/>
                  </a:cubicBezTo>
                  <a:cubicBezTo>
                    <a:pt x="312" y="128"/>
                    <a:pt x="312" y="128"/>
                    <a:pt x="312" y="128"/>
                  </a:cubicBezTo>
                  <a:cubicBezTo>
                    <a:pt x="314" y="127"/>
                    <a:pt x="314" y="127"/>
                    <a:pt x="314" y="127"/>
                  </a:cubicBezTo>
                  <a:cubicBezTo>
                    <a:pt x="315" y="129"/>
                    <a:pt x="315" y="129"/>
                    <a:pt x="315" y="129"/>
                  </a:cubicBezTo>
                  <a:cubicBezTo>
                    <a:pt x="317" y="129"/>
                    <a:pt x="317" y="129"/>
                    <a:pt x="317" y="129"/>
                  </a:cubicBezTo>
                  <a:cubicBezTo>
                    <a:pt x="322" y="128"/>
                    <a:pt x="322" y="128"/>
                    <a:pt x="322" y="128"/>
                  </a:cubicBezTo>
                  <a:cubicBezTo>
                    <a:pt x="322" y="129"/>
                    <a:pt x="322" y="129"/>
                    <a:pt x="322" y="129"/>
                  </a:cubicBezTo>
                  <a:cubicBezTo>
                    <a:pt x="320" y="130"/>
                    <a:pt x="320" y="130"/>
                    <a:pt x="320" y="130"/>
                  </a:cubicBezTo>
                  <a:cubicBezTo>
                    <a:pt x="321" y="132"/>
                    <a:pt x="321" y="132"/>
                    <a:pt x="321" y="132"/>
                  </a:cubicBezTo>
                  <a:cubicBezTo>
                    <a:pt x="321" y="132"/>
                    <a:pt x="322" y="133"/>
                    <a:pt x="323" y="133"/>
                  </a:cubicBezTo>
                  <a:cubicBezTo>
                    <a:pt x="324" y="133"/>
                    <a:pt x="327" y="131"/>
                    <a:pt x="327" y="131"/>
                  </a:cubicBezTo>
                  <a:cubicBezTo>
                    <a:pt x="331" y="129"/>
                    <a:pt x="331" y="129"/>
                    <a:pt x="331" y="129"/>
                  </a:cubicBezTo>
                  <a:cubicBezTo>
                    <a:pt x="335" y="127"/>
                    <a:pt x="335" y="127"/>
                    <a:pt x="335" y="127"/>
                  </a:cubicBezTo>
                  <a:cubicBezTo>
                    <a:pt x="336" y="129"/>
                    <a:pt x="336" y="129"/>
                    <a:pt x="336" y="129"/>
                  </a:cubicBezTo>
                  <a:cubicBezTo>
                    <a:pt x="336" y="129"/>
                    <a:pt x="341" y="133"/>
                    <a:pt x="342" y="133"/>
                  </a:cubicBezTo>
                  <a:cubicBezTo>
                    <a:pt x="342" y="133"/>
                    <a:pt x="350" y="139"/>
                    <a:pt x="350" y="139"/>
                  </a:cubicBezTo>
                  <a:cubicBezTo>
                    <a:pt x="358" y="148"/>
                    <a:pt x="358" y="148"/>
                    <a:pt x="358" y="148"/>
                  </a:cubicBezTo>
                  <a:cubicBezTo>
                    <a:pt x="361" y="149"/>
                    <a:pt x="361" y="149"/>
                    <a:pt x="361" y="149"/>
                  </a:cubicBezTo>
                  <a:cubicBezTo>
                    <a:pt x="361" y="146"/>
                    <a:pt x="361" y="146"/>
                    <a:pt x="361" y="146"/>
                  </a:cubicBezTo>
                  <a:cubicBezTo>
                    <a:pt x="362" y="145"/>
                    <a:pt x="362" y="145"/>
                    <a:pt x="362" y="145"/>
                  </a:cubicBezTo>
                  <a:cubicBezTo>
                    <a:pt x="364" y="146"/>
                    <a:pt x="364" y="146"/>
                    <a:pt x="364" y="146"/>
                  </a:cubicBezTo>
                  <a:cubicBezTo>
                    <a:pt x="367" y="148"/>
                    <a:pt x="367" y="148"/>
                    <a:pt x="367" y="148"/>
                  </a:cubicBezTo>
                  <a:cubicBezTo>
                    <a:pt x="369" y="150"/>
                    <a:pt x="369" y="150"/>
                    <a:pt x="369" y="150"/>
                  </a:cubicBezTo>
                  <a:cubicBezTo>
                    <a:pt x="372" y="149"/>
                    <a:pt x="372" y="149"/>
                    <a:pt x="372" y="149"/>
                  </a:cubicBezTo>
                  <a:cubicBezTo>
                    <a:pt x="372" y="149"/>
                    <a:pt x="373" y="148"/>
                    <a:pt x="374" y="147"/>
                  </a:cubicBezTo>
                  <a:cubicBezTo>
                    <a:pt x="374" y="147"/>
                    <a:pt x="378" y="147"/>
                    <a:pt x="378" y="147"/>
                  </a:cubicBezTo>
                  <a:cubicBezTo>
                    <a:pt x="380" y="149"/>
                    <a:pt x="380" y="149"/>
                    <a:pt x="380" y="149"/>
                  </a:cubicBezTo>
                  <a:cubicBezTo>
                    <a:pt x="380" y="149"/>
                    <a:pt x="383" y="152"/>
                    <a:pt x="384" y="152"/>
                  </a:cubicBezTo>
                  <a:cubicBezTo>
                    <a:pt x="384" y="152"/>
                    <a:pt x="387" y="155"/>
                    <a:pt x="387" y="155"/>
                  </a:cubicBezTo>
                  <a:cubicBezTo>
                    <a:pt x="390" y="156"/>
                    <a:pt x="390" y="156"/>
                    <a:pt x="390" y="156"/>
                  </a:cubicBezTo>
                  <a:cubicBezTo>
                    <a:pt x="395" y="155"/>
                    <a:pt x="395" y="155"/>
                    <a:pt x="395" y="155"/>
                  </a:cubicBezTo>
                  <a:cubicBezTo>
                    <a:pt x="395" y="155"/>
                    <a:pt x="396" y="157"/>
                    <a:pt x="396" y="158"/>
                  </a:cubicBezTo>
                  <a:cubicBezTo>
                    <a:pt x="397" y="158"/>
                    <a:pt x="398" y="159"/>
                    <a:pt x="399" y="159"/>
                  </a:cubicBezTo>
                  <a:cubicBezTo>
                    <a:pt x="402" y="159"/>
                    <a:pt x="402" y="159"/>
                    <a:pt x="402" y="159"/>
                  </a:cubicBezTo>
                  <a:cubicBezTo>
                    <a:pt x="402" y="159"/>
                    <a:pt x="402" y="159"/>
                    <a:pt x="402" y="159"/>
                  </a:cubicBezTo>
                  <a:cubicBezTo>
                    <a:pt x="402" y="159"/>
                    <a:pt x="402" y="159"/>
                    <a:pt x="402" y="159"/>
                  </a:cubicBezTo>
                  <a:cubicBezTo>
                    <a:pt x="402" y="159"/>
                    <a:pt x="402" y="159"/>
                    <a:pt x="402" y="159"/>
                  </a:cubicBezTo>
                  <a:cubicBezTo>
                    <a:pt x="404" y="157"/>
                    <a:pt x="404" y="157"/>
                    <a:pt x="404" y="157"/>
                  </a:cubicBezTo>
                  <a:cubicBezTo>
                    <a:pt x="408" y="156"/>
                    <a:pt x="408" y="156"/>
                    <a:pt x="408" y="156"/>
                  </a:cubicBezTo>
                  <a:cubicBezTo>
                    <a:pt x="409" y="155"/>
                    <a:pt x="409" y="155"/>
                    <a:pt x="409" y="155"/>
                  </a:cubicBezTo>
                  <a:cubicBezTo>
                    <a:pt x="410" y="153"/>
                    <a:pt x="410" y="153"/>
                    <a:pt x="410" y="153"/>
                  </a:cubicBezTo>
                  <a:cubicBezTo>
                    <a:pt x="413" y="152"/>
                    <a:pt x="413" y="152"/>
                    <a:pt x="413" y="152"/>
                  </a:cubicBezTo>
                  <a:cubicBezTo>
                    <a:pt x="413" y="152"/>
                    <a:pt x="420" y="149"/>
                    <a:pt x="421" y="149"/>
                  </a:cubicBezTo>
                  <a:cubicBezTo>
                    <a:pt x="421" y="149"/>
                    <a:pt x="426" y="150"/>
                    <a:pt x="426" y="150"/>
                  </a:cubicBezTo>
                  <a:cubicBezTo>
                    <a:pt x="426" y="150"/>
                    <a:pt x="430" y="151"/>
                    <a:pt x="430" y="151"/>
                  </a:cubicBezTo>
                  <a:cubicBezTo>
                    <a:pt x="430" y="152"/>
                    <a:pt x="434" y="154"/>
                    <a:pt x="434" y="154"/>
                  </a:cubicBezTo>
                  <a:cubicBezTo>
                    <a:pt x="434" y="154"/>
                    <a:pt x="440" y="154"/>
                    <a:pt x="441" y="154"/>
                  </a:cubicBezTo>
                  <a:cubicBezTo>
                    <a:pt x="441" y="154"/>
                    <a:pt x="444" y="154"/>
                    <a:pt x="444" y="154"/>
                  </a:cubicBezTo>
                  <a:cubicBezTo>
                    <a:pt x="444" y="155"/>
                    <a:pt x="444" y="155"/>
                    <a:pt x="444" y="155"/>
                  </a:cubicBezTo>
                  <a:cubicBezTo>
                    <a:pt x="447" y="155"/>
                    <a:pt x="447" y="155"/>
                    <a:pt x="447" y="155"/>
                  </a:cubicBezTo>
                  <a:cubicBezTo>
                    <a:pt x="449" y="153"/>
                    <a:pt x="449" y="153"/>
                    <a:pt x="449" y="153"/>
                  </a:cubicBezTo>
                  <a:cubicBezTo>
                    <a:pt x="449" y="151"/>
                    <a:pt x="449" y="151"/>
                    <a:pt x="449" y="151"/>
                  </a:cubicBezTo>
                  <a:cubicBezTo>
                    <a:pt x="447" y="150"/>
                    <a:pt x="447" y="150"/>
                    <a:pt x="447" y="150"/>
                  </a:cubicBezTo>
                  <a:cubicBezTo>
                    <a:pt x="445" y="148"/>
                    <a:pt x="445" y="148"/>
                    <a:pt x="445" y="148"/>
                  </a:cubicBezTo>
                  <a:cubicBezTo>
                    <a:pt x="444" y="146"/>
                    <a:pt x="444" y="146"/>
                    <a:pt x="444" y="146"/>
                  </a:cubicBezTo>
                  <a:cubicBezTo>
                    <a:pt x="445" y="142"/>
                    <a:pt x="445" y="142"/>
                    <a:pt x="445" y="142"/>
                  </a:cubicBezTo>
                  <a:cubicBezTo>
                    <a:pt x="448" y="141"/>
                    <a:pt x="448" y="141"/>
                    <a:pt x="448" y="141"/>
                  </a:cubicBezTo>
                  <a:cubicBezTo>
                    <a:pt x="452" y="142"/>
                    <a:pt x="452" y="142"/>
                    <a:pt x="452" y="142"/>
                  </a:cubicBezTo>
                  <a:cubicBezTo>
                    <a:pt x="455" y="143"/>
                    <a:pt x="455" y="143"/>
                    <a:pt x="455" y="143"/>
                  </a:cubicBezTo>
                  <a:cubicBezTo>
                    <a:pt x="458" y="144"/>
                    <a:pt x="458" y="144"/>
                    <a:pt x="458" y="144"/>
                  </a:cubicBezTo>
                  <a:cubicBezTo>
                    <a:pt x="458" y="144"/>
                    <a:pt x="463" y="143"/>
                    <a:pt x="465" y="145"/>
                  </a:cubicBezTo>
                  <a:cubicBezTo>
                    <a:pt x="467" y="148"/>
                    <a:pt x="471" y="151"/>
                    <a:pt x="471" y="151"/>
                  </a:cubicBezTo>
                  <a:cubicBezTo>
                    <a:pt x="474" y="153"/>
                    <a:pt x="474" y="153"/>
                    <a:pt x="474" y="153"/>
                  </a:cubicBezTo>
                  <a:cubicBezTo>
                    <a:pt x="478" y="153"/>
                    <a:pt x="478" y="153"/>
                    <a:pt x="478" y="153"/>
                  </a:cubicBezTo>
                  <a:cubicBezTo>
                    <a:pt x="479" y="151"/>
                    <a:pt x="479" y="151"/>
                    <a:pt x="479" y="151"/>
                  </a:cubicBezTo>
                  <a:cubicBezTo>
                    <a:pt x="483" y="150"/>
                    <a:pt x="483" y="150"/>
                    <a:pt x="483" y="150"/>
                  </a:cubicBezTo>
                  <a:cubicBezTo>
                    <a:pt x="486" y="151"/>
                    <a:pt x="486" y="151"/>
                    <a:pt x="486" y="151"/>
                  </a:cubicBezTo>
                  <a:cubicBezTo>
                    <a:pt x="489" y="151"/>
                    <a:pt x="489" y="151"/>
                    <a:pt x="489" y="151"/>
                  </a:cubicBezTo>
                  <a:cubicBezTo>
                    <a:pt x="489" y="151"/>
                    <a:pt x="492" y="153"/>
                    <a:pt x="493" y="153"/>
                  </a:cubicBezTo>
                  <a:cubicBezTo>
                    <a:pt x="493" y="153"/>
                    <a:pt x="496" y="155"/>
                    <a:pt x="496" y="155"/>
                  </a:cubicBezTo>
                  <a:cubicBezTo>
                    <a:pt x="501" y="158"/>
                    <a:pt x="501" y="158"/>
                    <a:pt x="501" y="158"/>
                  </a:cubicBezTo>
                  <a:cubicBezTo>
                    <a:pt x="502" y="157"/>
                    <a:pt x="502" y="157"/>
                    <a:pt x="502" y="157"/>
                  </a:cubicBezTo>
                  <a:cubicBezTo>
                    <a:pt x="508" y="157"/>
                    <a:pt x="508" y="157"/>
                    <a:pt x="508" y="157"/>
                  </a:cubicBezTo>
                  <a:cubicBezTo>
                    <a:pt x="507" y="159"/>
                    <a:pt x="507" y="159"/>
                    <a:pt x="507" y="159"/>
                  </a:cubicBezTo>
                  <a:cubicBezTo>
                    <a:pt x="515" y="159"/>
                    <a:pt x="515" y="159"/>
                    <a:pt x="515" y="159"/>
                  </a:cubicBezTo>
                  <a:cubicBezTo>
                    <a:pt x="515" y="157"/>
                    <a:pt x="515" y="157"/>
                    <a:pt x="515" y="157"/>
                  </a:cubicBezTo>
                  <a:cubicBezTo>
                    <a:pt x="516" y="157"/>
                    <a:pt x="516" y="157"/>
                    <a:pt x="516" y="157"/>
                  </a:cubicBezTo>
                  <a:cubicBezTo>
                    <a:pt x="519" y="157"/>
                    <a:pt x="519" y="157"/>
                    <a:pt x="519" y="157"/>
                  </a:cubicBezTo>
                  <a:cubicBezTo>
                    <a:pt x="519" y="156"/>
                    <a:pt x="519" y="156"/>
                    <a:pt x="519" y="156"/>
                  </a:cubicBezTo>
                  <a:cubicBezTo>
                    <a:pt x="521" y="156"/>
                    <a:pt x="521" y="156"/>
                    <a:pt x="521" y="156"/>
                  </a:cubicBezTo>
                  <a:cubicBezTo>
                    <a:pt x="522" y="155"/>
                    <a:pt x="522" y="155"/>
                    <a:pt x="522" y="155"/>
                  </a:cubicBezTo>
                  <a:cubicBezTo>
                    <a:pt x="522" y="153"/>
                    <a:pt x="522" y="153"/>
                    <a:pt x="522" y="153"/>
                  </a:cubicBezTo>
                  <a:cubicBezTo>
                    <a:pt x="524" y="153"/>
                    <a:pt x="524" y="153"/>
                    <a:pt x="524" y="153"/>
                  </a:cubicBezTo>
                  <a:cubicBezTo>
                    <a:pt x="524" y="153"/>
                    <a:pt x="524" y="153"/>
                    <a:pt x="524" y="153"/>
                  </a:cubicBezTo>
                  <a:cubicBezTo>
                    <a:pt x="525" y="152"/>
                    <a:pt x="525" y="152"/>
                    <a:pt x="525" y="152"/>
                  </a:cubicBezTo>
                  <a:cubicBezTo>
                    <a:pt x="526" y="151"/>
                    <a:pt x="526" y="151"/>
                    <a:pt x="526" y="151"/>
                  </a:cubicBezTo>
                  <a:cubicBezTo>
                    <a:pt x="531" y="151"/>
                    <a:pt x="531" y="151"/>
                    <a:pt x="531" y="151"/>
                  </a:cubicBezTo>
                  <a:cubicBezTo>
                    <a:pt x="531" y="153"/>
                    <a:pt x="531" y="153"/>
                    <a:pt x="531" y="153"/>
                  </a:cubicBezTo>
                  <a:cubicBezTo>
                    <a:pt x="533" y="153"/>
                    <a:pt x="533" y="153"/>
                    <a:pt x="533" y="153"/>
                  </a:cubicBezTo>
                  <a:cubicBezTo>
                    <a:pt x="533" y="154"/>
                    <a:pt x="533" y="154"/>
                    <a:pt x="533" y="154"/>
                  </a:cubicBezTo>
                  <a:cubicBezTo>
                    <a:pt x="540" y="154"/>
                    <a:pt x="540" y="154"/>
                    <a:pt x="540" y="154"/>
                  </a:cubicBezTo>
                  <a:cubicBezTo>
                    <a:pt x="540" y="155"/>
                    <a:pt x="540" y="155"/>
                    <a:pt x="540" y="155"/>
                  </a:cubicBezTo>
                  <a:cubicBezTo>
                    <a:pt x="541" y="155"/>
                    <a:pt x="541" y="155"/>
                    <a:pt x="541" y="155"/>
                  </a:cubicBezTo>
                  <a:cubicBezTo>
                    <a:pt x="541" y="155"/>
                    <a:pt x="541" y="155"/>
                    <a:pt x="541" y="155"/>
                  </a:cubicBezTo>
                  <a:cubicBezTo>
                    <a:pt x="541" y="155"/>
                    <a:pt x="541" y="155"/>
                    <a:pt x="541" y="155"/>
                  </a:cubicBezTo>
                  <a:cubicBezTo>
                    <a:pt x="543" y="155"/>
                    <a:pt x="543" y="155"/>
                    <a:pt x="543" y="155"/>
                  </a:cubicBezTo>
                  <a:cubicBezTo>
                    <a:pt x="544" y="156"/>
                    <a:pt x="544" y="156"/>
                    <a:pt x="544" y="156"/>
                  </a:cubicBezTo>
                  <a:cubicBezTo>
                    <a:pt x="547" y="156"/>
                    <a:pt x="547" y="156"/>
                    <a:pt x="547" y="156"/>
                  </a:cubicBezTo>
                  <a:cubicBezTo>
                    <a:pt x="547" y="155"/>
                    <a:pt x="547" y="155"/>
                    <a:pt x="547" y="155"/>
                  </a:cubicBezTo>
                  <a:cubicBezTo>
                    <a:pt x="548" y="155"/>
                    <a:pt x="548" y="155"/>
                    <a:pt x="548" y="155"/>
                  </a:cubicBezTo>
                  <a:cubicBezTo>
                    <a:pt x="548" y="153"/>
                    <a:pt x="548" y="153"/>
                    <a:pt x="548" y="153"/>
                  </a:cubicBezTo>
                  <a:cubicBezTo>
                    <a:pt x="550" y="153"/>
                    <a:pt x="550" y="153"/>
                    <a:pt x="550" y="153"/>
                  </a:cubicBezTo>
                  <a:cubicBezTo>
                    <a:pt x="550" y="153"/>
                    <a:pt x="550" y="153"/>
                    <a:pt x="550" y="153"/>
                  </a:cubicBezTo>
                  <a:cubicBezTo>
                    <a:pt x="550" y="151"/>
                    <a:pt x="550" y="151"/>
                    <a:pt x="550" y="151"/>
                  </a:cubicBezTo>
                  <a:cubicBezTo>
                    <a:pt x="549" y="152"/>
                    <a:pt x="549" y="152"/>
                    <a:pt x="549" y="152"/>
                  </a:cubicBezTo>
                  <a:cubicBezTo>
                    <a:pt x="549" y="149"/>
                    <a:pt x="549" y="149"/>
                    <a:pt x="549" y="149"/>
                  </a:cubicBezTo>
                  <a:cubicBezTo>
                    <a:pt x="549" y="146"/>
                    <a:pt x="549" y="146"/>
                    <a:pt x="549" y="146"/>
                  </a:cubicBezTo>
                  <a:cubicBezTo>
                    <a:pt x="549" y="146"/>
                    <a:pt x="549" y="143"/>
                    <a:pt x="550" y="143"/>
                  </a:cubicBezTo>
                  <a:cubicBezTo>
                    <a:pt x="550" y="142"/>
                    <a:pt x="551" y="141"/>
                    <a:pt x="551" y="141"/>
                  </a:cubicBezTo>
                  <a:cubicBezTo>
                    <a:pt x="551" y="140"/>
                    <a:pt x="549" y="139"/>
                    <a:pt x="548" y="139"/>
                  </a:cubicBezTo>
                  <a:cubicBezTo>
                    <a:pt x="547" y="139"/>
                    <a:pt x="546" y="138"/>
                    <a:pt x="545" y="138"/>
                  </a:cubicBezTo>
                  <a:cubicBezTo>
                    <a:pt x="545" y="138"/>
                    <a:pt x="544" y="137"/>
                    <a:pt x="544" y="137"/>
                  </a:cubicBezTo>
                  <a:cubicBezTo>
                    <a:pt x="544" y="137"/>
                    <a:pt x="546" y="134"/>
                    <a:pt x="547" y="133"/>
                  </a:cubicBezTo>
                  <a:cubicBezTo>
                    <a:pt x="547" y="133"/>
                    <a:pt x="552" y="131"/>
                    <a:pt x="553" y="131"/>
                  </a:cubicBezTo>
                  <a:cubicBezTo>
                    <a:pt x="555" y="131"/>
                    <a:pt x="559" y="132"/>
                    <a:pt x="561" y="133"/>
                  </a:cubicBezTo>
                  <a:cubicBezTo>
                    <a:pt x="563" y="133"/>
                    <a:pt x="565" y="135"/>
                    <a:pt x="566" y="135"/>
                  </a:cubicBezTo>
                  <a:cubicBezTo>
                    <a:pt x="567" y="135"/>
                    <a:pt x="571" y="135"/>
                    <a:pt x="575" y="138"/>
                  </a:cubicBezTo>
                  <a:cubicBezTo>
                    <a:pt x="578" y="141"/>
                    <a:pt x="584" y="147"/>
                    <a:pt x="586" y="148"/>
                  </a:cubicBezTo>
                  <a:cubicBezTo>
                    <a:pt x="587" y="150"/>
                    <a:pt x="591" y="154"/>
                    <a:pt x="591" y="154"/>
                  </a:cubicBezTo>
                  <a:cubicBezTo>
                    <a:pt x="592" y="155"/>
                    <a:pt x="595" y="156"/>
                    <a:pt x="597" y="156"/>
                  </a:cubicBezTo>
                  <a:cubicBezTo>
                    <a:pt x="599" y="156"/>
                    <a:pt x="600" y="155"/>
                    <a:pt x="602" y="157"/>
                  </a:cubicBezTo>
                  <a:cubicBezTo>
                    <a:pt x="604" y="158"/>
                    <a:pt x="605" y="158"/>
                    <a:pt x="607" y="159"/>
                  </a:cubicBezTo>
                  <a:cubicBezTo>
                    <a:pt x="609" y="160"/>
                    <a:pt x="611" y="159"/>
                    <a:pt x="613" y="162"/>
                  </a:cubicBezTo>
                  <a:cubicBezTo>
                    <a:pt x="616" y="166"/>
                    <a:pt x="615" y="168"/>
                    <a:pt x="619" y="168"/>
                  </a:cubicBezTo>
                  <a:cubicBezTo>
                    <a:pt x="623" y="168"/>
                    <a:pt x="624" y="168"/>
                    <a:pt x="626" y="166"/>
                  </a:cubicBezTo>
                  <a:cubicBezTo>
                    <a:pt x="628" y="164"/>
                    <a:pt x="630" y="162"/>
                    <a:pt x="632" y="163"/>
                  </a:cubicBezTo>
                  <a:cubicBezTo>
                    <a:pt x="635" y="163"/>
                    <a:pt x="635" y="164"/>
                    <a:pt x="635" y="165"/>
                  </a:cubicBezTo>
                  <a:cubicBezTo>
                    <a:pt x="635" y="167"/>
                    <a:pt x="636" y="170"/>
                    <a:pt x="636" y="171"/>
                  </a:cubicBezTo>
                  <a:cubicBezTo>
                    <a:pt x="636" y="172"/>
                    <a:pt x="636" y="172"/>
                    <a:pt x="637" y="174"/>
                  </a:cubicBezTo>
                  <a:cubicBezTo>
                    <a:pt x="638" y="177"/>
                    <a:pt x="638" y="177"/>
                    <a:pt x="638" y="180"/>
                  </a:cubicBezTo>
                  <a:cubicBezTo>
                    <a:pt x="638" y="183"/>
                    <a:pt x="638" y="184"/>
                    <a:pt x="636" y="184"/>
                  </a:cubicBezTo>
                  <a:cubicBezTo>
                    <a:pt x="634" y="184"/>
                    <a:pt x="634" y="182"/>
                    <a:pt x="633" y="183"/>
                  </a:cubicBezTo>
                  <a:cubicBezTo>
                    <a:pt x="632" y="185"/>
                    <a:pt x="630" y="184"/>
                    <a:pt x="630" y="186"/>
                  </a:cubicBezTo>
                  <a:cubicBezTo>
                    <a:pt x="630" y="187"/>
                    <a:pt x="630" y="187"/>
                    <a:pt x="632" y="189"/>
                  </a:cubicBezTo>
                  <a:cubicBezTo>
                    <a:pt x="633" y="191"/>
                    <a:pt x="636" y="197"/>
                    <a:pt x="637" y="197"/>
                  </a:cubicBezTo>
                  <a:cubicBezTo>
                    <a:pt x="638" y="196"/>
                    <a:pt x="639" y="195"/>
                    <a:pt x="640" y="196"/>
                  </a:cubicBezTo>
                  <a:cubicBezTo>
                    <a:pt x="640" y="199"/>
                    <a:pt x="644" y="199"/>
                    <a:pt x="646" y="199"/>
                  </a:cubicBezTo>
                  <a:cubicBezTo>
                    <a:pt x="648" y="199"/>
                    <a:pt x="652" y="196"/>
                    <a:pt x="652" y="195"/>
                  </a:cubicBezTo>
                  <a:cubicBezTo>
                    <a:pt x="652" y="194"/>
                    <a:pt x="652" y="192"/>
                    <a:pt x="656" y="186"/>
                  </a:cubicBezTo>
                  <a:cubicBezTo>
                    <a:pt x="660" y="179"/>
                    <a:pt x="660" y="180"/>
                    <a:pt x="660" y="176"/>
                  </a:cubicBezTo>
                  <a:cubicBezTo>
                    <a:pt x="660" y="171"/>
                    <a:pt x="659" y="170"/>
                    <a:pt x="660" y="166"/>
                  </a:cubicBezTo>
                  <a:cubicBezTo>
                    <a:pt x="660" y="162"/>
                    <a:pt x="662" y="163"/>
                    <a:pt x="659" y="160"/>
                  </a:cubicBezTo>
                  <a:cubicBezTo>
                    <a:pt x="657" y="156"/>
                    <a:pt x="655" y="155"/>
                    <a:pt x="653" y="152"/>
                  </a:cubicBezTo>
                  <a:cubicBezTo>
                    <a:pt x="651" y="149"/>
                    <a:pt x="652" y="146"/>
                    <a:pt x="648" y="141"/>
                  </a:cubicBezTo>
                  <a:cubicBezTo>
                    <a:pt x="648" y="139"/>
                    <a:pt x="647" y="139"/>
                    <a:pt x="647" y="138"/>
                  </a:cubicBezTo>
                  <a:cubicBezTo>
                    <a:pt x="647" y="138"/>
                    <a:pt x="647" y="138"/>
                    <a:pt x="646" y="137"/>
                  </a:cubicBezTo>
                  <a:cubicBezTo>
                    <a:pt x="643" y="134"/>
                    <a:pt x="642" y="133"/>
                    <a:pt x="637" y="130"/>
                  </a:cubicBezTo>
                  <a:cubicBezTo>
                    <a:pt x="633" y="128"/>
                    <a:pt x="623" y="126"/>
                    <a:pt x="626" y="129"/>
                  </a:cubicBezTo>
                  <a:cubicBezTo>
                    <a:pt x="629" y="132"/>
                    <a:pt x="627" y="134"/>
                    <a:pt x="625" y="132"/>
                  </a:cubicBezTo>
                  <a:cubicBezTo>
                    <a:pt x="622" y="130"/>
                    <a:pt x="622" y="133"/>
                    <a:pt x="620" y="131"/>
                  </a:cubicBezTo>
                  <a:cubicBezTo>
                    <a:pt x="618" y="129"/>
                    <a:pt x="617" y="125"/>
                    <a:pt x="615" y="125"/>
                  </a:cubicBezTo>
                  <a:cubicBezTo>
                    <a:pt x="613" y="125"/>
                    <a:pt x="607" y="126"/>
                    <a:pt x="607" y="126"/>
                  </a:cubicBezTo>
                  <a:cubicBezTo>
                    <a:pt x="607" y="126"/>
                    <a:pt x="606" y="124"/>
                    <a:pt x="608" y="122"/>
                  </a:cubicBezTo>
                  <a:cubicBezTo>
                    <a:pt x="610" y="121"/>
                    <a:pt x="612" y="119"/>
                    <a:pt x="612" y="116"/>
                  </a:cubicBezTo>
                  <a:cubicBezTo>
                    <a:pt x="612" y="113"/>
                    <a:pt x="612" y="113"/>
                    <a:pt x="613" y="111"/>
                  </a:cubicBezTo>
                  <a:cubicBezTo>
                    <a:pt x="615" y="109"/>
                    <a:pt x="617" y="108"/>
                    <a:pt x="617" y="107"/>
                  </a:cubicBezTo>
                  <a:cubicBezTo>
                    <a:pt x="616" y="106"/>
                    <a:pt x="616" y="104"/>
                    <a:pt x="616" y="102"/>
                  </a:cubicBezTo>
                  <a:cubicBezTo>
                    <a:pt x="616" y="100"/>
                    <a:pt x="616" y="98"/>
                    <a:pt x="620" y="98"/>
                  </a:cubicBezTo>
                  <a:cubicBezTo>
                    <a:pt x="624" y="98"/>
                    <a:pt x="643" y="98"/>
                    <a:pt x="643" y="98"/>
                  </a:cubicBezTo>
                  <a:cubicBezTo>
                    <a:pt x="645" y="95"/>
                    <a:pt x="645" y="95"/>
                    <a:pt x="645" y="95"/>
                  </a:cubicBezTo>
                  <a:cubicBezTo>
                    <a:pt x="645" y="95"/>
                    <a:pt x="648" y="96"/>
                    <a:pt x="651" y="96"/>
                  </a:cubicBezTo>
                  <a:cubicBezTo>
                    <a:pt x="654" y="96"/>
                    <a:pt x="661" y="97"/>
                    <a:pt x="660" y="98"/>
                  </a:cubicBezTo>
                  <a:cubicBezTo>
                    <a:pt x="659" y="99"/>
                    <a:pt x="659" y="98"/>
                    <a:pt x="659" y="99"/>
                  </a:cubicBezTo>
                  <a:cubicBezTo>
                    <a:pt x="660" y="100"/>
                    <a:pt x="673" y="99"/>
                    <a:pt x="673" y="99"/>
                  </a:cubicBezTo>
                  <a:cubicBezTo>
                    <a:pt x="669" y="96"/>
                    <a:pt x="669" y="96"/>
                    <a:pt x="669" y="96"/>
                  </a:cubicBezTo>
                  <a:cubicBezTo>
                    <a:pt x="666" y="94"/>
                    <a:pt x="666" y="94"/>
                    <a:pt x="666" y="94"/>
                  </a:cubicBezTo>
                  <a:cubicBezTo>
                    <a:pt x="666" y="94"/>
                    <a:pt x="668" y="92"/>
                    <a:pt x="668" y="90"/>
                  </a:cubicBezTo>
                  <a:cubicBezTo>
                    <a:pt x="668" y="88"/>
                    <a:pt x="668" y="84"/>
                    <a:pt x="668" y="84"/>
                  </a:cubicBezTo>
                  <a:cubicBezTo>
                    <a:pt x="681" y="83"/>
                    <a:pt x="681" y="83"/>
                    <a:pt x="681" y="83"/>
                  </a:cubicBezTo>
                  <a:cubicBezTo>
                    <a:pt x="681" y="83"/>
                    <a:pt x="682" y="88"/>
                    <a:pt x="687" y="89"/>
                  </a:cubicBezTo>
                  <a:cubicBezTo>
                    <a:pt x="691" y="90"/>
                    <a:pt x="692" y="87"/>
                    <a:pt x="692" y="87"/>
                  </a:cubicBezTo>
                  <a:cubicBezTo>
                    <a:pt x="692" y="82"/>
                    <a:pt x="692" y="82"/>
                    <a:pt x="692" y="82"/>
                  </a:cubicBezTo>
                  <a:cubicBezTo>
                    <a:pt x="690" y="80"/>
                    <a:pt x="690" y="80"/>
                    <a:pt x="690" y="80"/>
                  </a:cubicBezTo>
                  <a:cubicBezTo>
                    <a:pt x="696" y="80"/>
                    <a:pt x="696" y="80"/>
                    <a:pt x="696" y="80"/>
                  </a:cubicBezTo>
                  <a:cubicBezTo>
                    <a:pt x="699" y="86"/>
                    <a:pt x="699" y="86"/>
                    <a:pt x="699" y="86"/>
                  </a:cubicBezTo>
                  <a:cubicBezTo>
                    <a:pt x="699" y="86"/>
                    <a:pt x="703" y="88"/>
                    <a:pt x="699" y="90"/>
                  </a:cubicBezTo>
                  <a:cubicBezTo>
                    <a:pt x="695" y="92"/>
                    <a:pt x="697" y="94"/>
                    <a:pt x="697" y="97"/>
                  </a:cubicBezTo>
                  <a:cubicBezTo>
                    <a:pt x="697" y="100"/>
                    <a:pt x="697" y="102"/>
                    <a:pt x="696" y="103"/>
                  </a:cubicBezTo>
                  <a:cubicBezTo>
                    <a:pt x="695" y="104"/>
                    <a:pt x="691" y="103"/>
                    <a:pt x="692" y="107"/>
                  </a:cubicBezTo>
                  <a:cubicBezTo>
                    <a:pt x="692" y="111"/>
                    <a:pt x="693" y="112"/>
                    <a:pt x="693" y="113"/>
                  </a:cubicBezTo>
                  <a:cubicBezTo>
                    <a:pt x="692" y="114"/>
                    <a:pt x="694" y="116"/>
                    <a:pt x="694" y="116"/>
                  </a:cubicBezTo>
                  <a:cubicBezTo>
                    <a:pt x="727" y="148"/>
                    <a:pt x="727" y="148"/>
                    <a:pt x="727" y="148"/>
                  </a:cubicBezTo>
                  <a:cubicBezTo>
                    <a:pt x="727" y="148"/>
                    <a:pt x="735" y="146"/>
                    <a:pt x="729" y="139"/>
                  </a:cubicBezTo>
                  <a:cubicBezTo>
                    <a:pt x="728" y="137"/>
                    <a:pt x="727" y="136"/>
                    <a:pt x="726" y="135"/>
                  </a:cubicBezTo>
                  <a:cubicBezTo>
                    <a:pt x="725" y="135"/>
                    <a:pt x="725" y="135"/>
                    <a:pt x="725" y="135"/>
                  </a:cubicBezTo>
                  <a:cubicBezTo>
                    <a:pt x="725" y="135"/>
                    <a:pt x="724" y="133"/>
                    <a:pt x="726" y="135"/>
                  </a:cubicBezTo>
                  <a:cubicBezTo>
                    <a:pt x="731" y="136"/>
                    <a:pt x="731" y="136"/>
                    <a:pt x="731" y="136"/>
                  </a:cubicBezTo>
                  <a:cubicBezTo>
                    <a:pt x="731" y="136"/>
                    <a:pt x="730" y="134"/>
                    <a:pt x="727" y="131"/>
                  </a:cubicBezTo>
                  <a:cubicBezTo>
                    <a:pt x="724" y="128"/>
                    <a:pt x="727" y="127"/>
                    <a:pt x="730" y="127"/>
                  </a:cubicBezTo>
                  <a:cubicBezTo>
                    <a:pt x="732" y="127"/>
                    <a:pt x="736" y="126"/>
                    <a:pt x="730" y="122"/>
                  </a:cubicBezTo>
                  <a:cubicBezTo>
                    <a:pt x="724" y="119"/>
                    <a:pt x="723" y="118"/>
                    <a:pt x="724" y="117"/>
                  </a:cubicBezTo>
                  <a:cubicBezTo>
                    <a:pt x="726" y="115"/>
                    <a:pt x="733" y="118"/>
                    <a:pt x="731" y="116"/>
                  </a:cubicBezTo>
                  <a:cubicBezTo>
                    <a:pt x="728" y="114"/>
                    <a:pt x="731" y="113"/>
                    <a:pt x="726" y="113"/>
                  </a:cubicBezTo>
                  <a:cubicBezTo>
                    <a:pt x="721" y="113"/>
                    <a:pt x="720" y="108"/>
                    <a:pt x="720" y="108"/>
                  </a:cubicBezTo>
                  <a:cubicBezTo>
                    <a:pt x="720" y="108"/>
                    <a:pt x="719" y="104"/>
                    <a:pt x="716" y="105"/>
                  </a:cubicBezTo>
                  <a:cubicBezTo>
                    <a:pt x="714" y="106"/>
                    <a:pt x="711" y="107"/>
                    <a:pt x="711" y="104"/>
                  </a:cubicBezTo>
                  <a:cubicBezTo>
                    <a:pt x="711" y="100"/>
                    <a:pt x="711" y="101"/>
                    <a:pt x="709" y="98"/>
                  </a:cubicBezTo>
                  <a:cubicBezTo>
                    <a:pt x="707" y="95"/>
                    <a:pt x="710" y="94"/>
                    <a:pt x="713" y="94"/>
                  </a:cubicBezTo>
                  <a:cubicBezTo>
                    <a:pt x="716" y="94"/>
                    <a:pt x="716" y="91"/>
                    <a:pt x="717" y="94"/>
                  </a:cubicBezTo>
                  <a:cubicBezTo>
                    <a:pt x="718" y="97"/>
                    <a:pt x="722" y="89"/>
                    <a:pt x="722" y="91"/>
                  </a:cubicBezTo>
                  <a:cubicBezTo>
                    <a:pt x="722" y="94"/>
                    <a:pt x="733" y="92"/>
                    <a:pt x="736" y="94"/>
                  </a:cubicBezTo>
                  <a:cubicBezTo>
                    <a:pt x="738" y="96"/>
                    <a:pt x="735" y="95"/>
                    <a:pt x="738" y="91"/>
                  </a:cubicBezTo>
                  <a:cubicBezTo>
                    <a:pt x="740" y="88"/>
                    <a:pt x="736" y="84"/>
                    <a:pt x="743" y="84"/>
                  </a:cubicBezTo>
                  <a:cubicBezTo>
                    <a:pt x="750" y="83"/>
                    <a:pt x="749" y="79"/>
                    <a:pt x="752" y="79"/>
                  </a:cubicBezTo>
                  <a:cubicBezTo>
                    <a:pt x="755" y="79"/>
                    <a:pt x="758" y="80"/>
                    <a:pt x="758" y="80"/>
                  </a:cubicBezTo>
                  <a:cubicBezTo>
                    <a:pt x="758" y="80"/>
                    <a:pt x="755" y="78"/>
                    <a:pt x="749" y="74"/>
                  </a:cubicBezTo>
                  <a:cubicBezTo>
                    <a:pt x="744" y="70"/>
                    <a:pt x="741" y="69"/>
                    <a:pt x="737" y="69"/>
                  </a:cubicBezTo>
                  <a:cubicBezTo>
                    <a:pt x="733" y="69"/>
                    <a:pt x="725" y="66"/>
                    <a:pt x="731" y="66"/>
                  </a:cubicBezTo>
                  <a:cubicBezTo>
                    <a:pt x="736" y="67"/>
                    <a:pt x="743" y="65"/>
                    <a:pt x="739" y="61"/>
                  </a:cubicBezTo>
                  <a:cubicBezTo>
                    <a:pt x="734" y="58"/>
                    <a:pt x="739" y="58"/>
                    <a:pt x="741" y="6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2" name="Freeform 415"/>
            <p:cNvSpPr>
              <a:spLocks/>
            </p:cNvSpPr>
            <p:nvPr/>
          </p:nvSpPr>
          <p:spPr bwMode="auto">
            <a:xfrm>
              <a:off x="7633940" y="2459186"/>
              <a:ext cx="168275" cy="104775"/>
            </a:xfrm>
            <a:custGeom>
              <a:avLst/>
              <a:gdLst>
                <a:gd name="T0" fmla="*/ 18 w 37"/>
                <a:gd name="T1" fmla="*/ 22 h 23"/>
                <a:gd name="T2" fmla="*/ 21 w 37"/>
                <a:gd name="T3" fmla="*/ 20 h 23"/>
                <a:gd name="T4" fmla="*/ 23 w 37"/>
                <a:gd name="T5" fmla="*/ 19 h 23"/>
                <a:gd name="T6" fmla="*/ 25 w 37"/>
                <a:gd name="T7" fmla="*/ 19 h 23"/>
                <a:gd name="T8" fmla="*/ 27 w 37"/>
                <a:gd name="T9" fmla="*/ 18 h 23"/>
                <a:gd name="T10" fmla="*/ 29 w 37"/>
                <a:gd name="T11" fmla="*/ 17 h 23"/>
                <a:gd name="T12" fmla="*/ 30 w 37"/>
                <a:gd name="T13" fmla="*/ 15 h 23"/>
                <a:gd name="T14" fmla="*/ 31 w 37"/>
                <a:gd name="T15" fmla="*/ 15 h 23"/>
                <a:gd name="T16" fmla="*/ 33 w 37"/>
                <a:gd name="T17" fmla="*/ 14 h 23"/>
                <a:gd name="T18" fmla="*/ 33 w 37"/>
                <a:gd name="T19" fmla="*/ 13 h 23"/>
                <a:gd name="T20" fmla="*/ 37 w 37"/>
                <a:gd name="T21" fmla="*/ 11 h 23"/>
                <a:gd name="T22" fmla="*/ 36 w 37"/>
                <a:gd name="T23" fmla="*/ 9 h 23"/>
                <a:gd name="T24" fmla="*/ 33 w 37"/>
                <a:gd name="T25" fmla="*/ 5 h 23"/>
                <a:gd name="T26" fmla="*/ 32 w 37"/>
                <a:gd name="T27" fmla="*/ 2 h 23"/>
                <a:gd name="T28" fmla="*/ 27 w 37"/>
                <a:gd name="T29" fmla="*/ 2 h 23"/>
                <a:gd name="T30" fmla="*/ 25 w 37"/>
                <a:gd name="T31" fmla="*/ 0 h 23"/>
                <a:gd name="T32" fmla="*/ 22 w 37"/>
                <a:gd name="T33" fmla="*/ 0 h 23"/>
                <a:gd name="T34" fmla="*/ 18 w 37"/>
                <a:gd name="T35" fmla="*/ 0 h 23"/>
                <a:gd name="T36" fmla="*/ 17 w 37"/>
                <a:gd name="T37" fmla="*/ 1 h 23"/>
                <a:gd name="T38" fmla="*/ 17 w 37"/>
                <a:gd name="T39" fmla="*/ 7 h 23"/>
                <a:gd name="T40" fmla="*/ 13 w 37"/>
                <a:gd name="T41" fmla="*/ 5 h 23"/>
                <a:gd name="T42" fmla="*/ 5 w 37"/>
                <a:gd name="T43" fmla="*/ 1 h 23"/>
                <a:gd name="T44" fmla="*/ 3 w 37"/>
                <a:gd name="T45" fmla="*/ 7 h 23"/>
                <a:gd name="T46" fmla="*/ 4 w 37"/>
                <a:gd name="T47" fmla="*/ 11 h 23"/>
                <a:gd name="T48" fmla="*/ 5 w 37"/>
                <a:gd name="T49" fmla="*/ 16 h 23"/>
                <a:gd name="T50" fmla="*/ 3 w 37"/>
                <a:gd name="T51" fmla="*/ 18 h 23"/>
                <a:gd name="T52" fmla="*/ 7 w 37"/>
                <a:gd name="T53" fmla="*/ 17 h 23"/>
                <a:gd name="T54" fmla="*/ 10 w 37"/>
                <a:gd name="T55" fmla="*/ 17 h 23"/>
                <a:gd name="T56" fmla="*/ 12 w 37"/>
                <a:gd name="T57" fmla="*/ 20 h 23"/>
                <a:gd name="T58" fmla="*/ 15 w 37"/>
                <a:gd name="T59" fmla="*/ 22 h 23"/>
                <a:gd name="T60" fmla="*/ 16 w 37"/>
                <a:gd name="T61" fmla="*/ 23 h 23"/>
                <a:gd name="T62" fmla="*/ 16 w 37"/>
                <a:gd name="T63" fmla="*/ 23 h 23"/>
                <a:gd name="T64" fmla="*/ 18 w 37"/>
                <a:gd name="T6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3">
                  <a:moveTo>
                    <a:pt x="18" y="22"/>
                  </a:moveTo>
                  <a:cubicBezTo>
                    <a:pt x="21" y="20"/>
                    <a:pt x="21" y="20"/>
                    <a:pt x="21" y="20"/>
                  </a:cubicBezTo>
                  <a:cubicBezTo>
                    <a:pt x="23" y="19"/>
                    <a:pt x="23" y="19"/>
                    <a:pt x="23" y="19"/>
                  </a:cubicBezTo>
                  <a:cubicBezTo>
                    <a:pt x="25" y="19"/>
                    <a:pt x="25" y="19"/>
                    <a:pt x="25" y="19"/>
                  </a:cubicBezTo>
                  <a:cubicBezTo>
                    <a:pt x="25" y="19"/>
                    <a:pt x="26" y="19"/>
                    <a:pt x="27" y="18"/>
                  </a:cubicBezTo>
                  <a:cubicBezTo>
                    <a:pt x="27" y="18"/>
                    <a:pt x="29" y="17"/>
                    <a:pt x="29" y="17"/>
                  </a:cubicBezTo>
                  <a:cubicBezTo>
                    <a:pt x="30" y="15"/>
                    <a:pt x="30" y="15"/>
                    <a:pt x="30" y="15"/>
                  </a:cubicBezTo>
                  <a:cubicBezTo>
                    <a:pt x="31" y="15"/>
                    <a:pt x="31" y="15"/>
                    <a:pt x="31" y="15"/>
                  </a:cubicBezTo>
                  <a:cubicBezTo>
                    <a:pt x="33" y="14"/>
                    <a:pt x="33" y="14"/>
                    <a:pt x="33" y="14"/>
                  </a:cubicBezTo>
                  <a:cubicBezTo>
                    <a:pt x="33" y="13"/>
                    <a:pt x="33" y="13"/>
                    <a:pt x="33" y="13"/>
                  </a:cubicBezTo>
                  <a:cubicBezTo>
                    <a:pt x="37" y="11"/>
                    <a:pt x="37" y="11"/>
                    <a:pt x="37" y="11"/>
                  </a:cubicBezTo>
                  <a:cubicBezTo>
                    <a:pt x="36" y="10"/>
                    <a:pt x="36" y="10"/>
                    <a:pt x="36" y="9"/>
                  </a:cubicBezTo>
                  <a:cubicBezTo>
                    <a:pt x="36" y="8"/>
                    <a:pt x="33" y="6"/>
                    <a:pt x="33" y="5"/>
                  </a:cubicBezTo>
                  <a:cubicBezTo>
                    <a:pt x="33" y="4"/>
                    <a:pt x="34" y="2"/>
                    <a:pt x="32" y="2"/>
                  </a:cubicBezTo>
                  <a:cubicBezTo>
                    <a:pt x="30" y="2"/>
                    <a:pt x="29" y="3"/>
                    <a:pt x="27" y="2"/>
                  </a:cubicBezTo>
                  <a:cubicBezTo>
                    <a:pt x="26" y="1"/>
                    <a:pt x="26" y="1"/>
                    <a:pt x="25" y="0"/>
                  </a:cubicBezTo>
                  <a:cubicBezTo>
                    <a:pt x="24" y="0"/>
                    <a:pt x="23" y="0"/>
                    <a:pt x="22" y="0"/>
                  </a:cubicBezTo>
                  <a:cubicBezTo>
                    <a:pt x="22" y="0"/>
                    <a:pt x="18" y="0"/>
                    <a:pt x="18" y="0"/>
                  </a:cubicBezTo>
                  <a:cubicBezTo>
                    <a:pt x="17" y="0"/>
                    <a:pt x="17" y="1"/>
                    <a:pt x="17" y="1"/>
                  </a:cubicBezTo>
                  <a:cubicBezTo>
                    <a:pt x="20" y="4"/>
                    <a:pt x="19" y="7"/>
                    <a:pt x="17" y="7"/>
                  </a:cubicBezTo>
                  <a:cubicBezTo>
                    <a:pt x="14" y="7"/>
                    <a:pt x="13" y="5"/>
                    <a:pt x="13" y="5"/>
                  </a:cubicBezTo>
                  <a:cubicBezTo>
                    <a:pt x="13" y="5"/>
                    <a:pt x="10" y="0"/>
                    <a:pt x="5" y="1"/>
                  </a:cubicBezTo>
                  <a:cubicBezTo>
                    <a:pt x="0" y="3"/>
                    <a:pt x="1" y="4"/>
                    <a:pt x="3" y="7"/>
                  </a:cubicBezTo>
                  <a:cubicBezTo>
                    <a:pt x="6" y="11"/>
                    <a:pt x="3" y="10"/>
                    <a:pt x="4" y="11"/>
                  </a:cubicBezTo>
                  <a:cubicBezTo>
                    <a:pt x="5" y="13"/>
                    <a:pt x="3" y="14"/>
                    <a:pt x="5" y="16"/>
                  </a:cubicBezTo>
                  <a:cubicBezTo>
                    <a:pt x="6" y="16"/>
                    <a:pt x="4" y="17"/>
                    <a:pt x="3" y="18"/>
                  </a:cubicBezTo>
                  <a:cubicBezTo>
                    <a:pt x="3" y="18"/>
                    <a:pt x="6" y="18"/>
                    <a:pt x="7" y="17"/>
                  </a:cubicBezTo>
                  <a:cubicBezTo>
                    <a:pt x="9" y="17"/>
                    <a:pt x="9" y="17"/>
                    <a:pt x="10" y="17"/>
                  </a:cubicBezTo>
                  <a:cubicBezTo>
                    <a:pt x="11" y="18"/>
                    <a:pt x="12" y="19"/>
                    <a:pt x="12" y="20"/>
                  </a:cubicBezTo>
                  <a:cubicBezTo>
                    <a:pt x="12" y="22"/>
                    <a:pt x="13" y="22"/>
                    <a:pt x="15" y="22"/>
                  </a:cubicBezTo>
                  <a:cubicBezTo>
                    <a:pt x="16" y="22"/>
                    <a:pt x="16" y="22"/>
                    <a:pt x="16" y="23"/>
                  </a:cubicBezTo>
                  <a:cubicBezTo>
                    <a:pt x="16" y="23"/>
                    <a:pt x="16" y="23"/>
                    <a:pt x="16" y="23"/>
                  </a:cubicBezTo>
                  <a:lnTo>
                    <a:pt x="18" y="2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 name="Freeform 416"/>
            <p:cNvSpPr>
              <a:spLocks/>
            </p:cNvSpPr>
            <p:nvPr/>
          </p:nvSpPr>
          <p:spPr bwMode="auto">
            <a:xfrm>
              <a:off x="7702203" y="2509986"/>
              <a:ext cx="204788" cy="136525"/>
            </a:xfrm>
            <a:custGeom>
              <a:avLst/>
              <a:gdLst>
                <a:gd name="T0" fmla="*/ 43 w 45"/>
                <a:gd name="T1" fmla="*/ 14 h 30"/>
                <a:gd name="T2" fmla="*/ 40 w 45"/>
                <a:gd name="T3" fmla="*/ 13 h 30"/>
                <a:gd name="T4" fmla="*/ 37 w 45"/>
                <a:gd name="T5" fmla="*/ 11 h 30"/>
                <a:gd name="T6" fmla="*/ 35 w 45"/>
                <a:gd name="T7" fmla="*/ 7 h 30"/>
                <a:gd name="T8" fmla="*/ 34 w 45"/>
                <a:gd name="T9" fmla="*/ 4 h 30"/>
                <a:gd name="T10" fmla="*/ 32 w 45"/>
                <a:gd name="T11" fmla="*/ 2 h 30"/>
                <a:gd name="T12" fmla="*/ 28 w 45"/>
                <a:gd name="T13" fmla="*/ 2 h 30"/>
                <a:gd name="T14" fmla="*/ 26 w 45"/>
                <a:gd name="T15" fmla="*/ 1 h 30"/>
                <a:gd name="T16" fmla="*/ 23 w 45"/>
                <a:gd name="T17" fmla="*/ 0 h 30"/>
                <a:gd name="T18" fmla="*/ 22 w 45"/>
                <a:gd name="T19" fmla="*/ 0 h 30"/>
                <a:gd name="T20" fmla="*/ 18 w 45"/>
                <a:gd name="T21" fmla="*/ 2 h 30"/>
                <a:gd name="T22" fmla="*/ 18 w 45"/>
                <a:gd name="T23" fmla="*/ 3 h 30"/>
                <a:gd name="T24" fmla="*/ 16 w 45"/>
                <a:gd name="T25" fmla="*/ 4 h 30"/>
                <a:gd name="T26" fmla="*/ 15 w 45"/>
                <a:gd name="T27" fmla="*/ 4 h 30"/>
                <a:gd name="T28" fmla="*/ 14 w 45"/>
                <a:gd name="T29" fmla="*/ 6 h 30"/>
                <a:gd name="T30" fmla="*/ 12 w 45"/>
                <a:gd name="T31" fmla="*/ 7 h 30"/>
                <a:gd name="T32" fmla="*/ 10 w 45"/>
                <a:gd name="T33" fmla="*/ 8 h 30"/>
                <a:gd name="T34" fmla="*/ 8 w 45"/>
                <a:gd name="T35" fmla="*/ 8 h 30"/>
                <a:gd name="T36" fmla="*/ 6 w 45"/>
                <a:gd name="T37" fmla="*/ 9 h 30"/>
                <a:gd name="T38" fmla="*/ 3 w 45"/>
                <a:gd name="T39" fmla="*/ 11 h 30"/>
                <a:gd name="T40" fmla="*/ 1 w 45"/>
                <a:gd name="T41" fmla="*/ 12 h 30"/>
                <a:gd name="T42" fmla="*/ 1 w 45"/>
                <a:gd name="T43" fmla="*/ 12 h 30"/>
                <a:gd name="T44" fmla="*/ 1 w 45"/>
                <a:gd name="T45" fmla="*/ 14 h 30"/>
                <a:gd name="T46" fmla="*/ 2 w 45"/>
                <a:gd name="T47" fmla="*/ 16 h 30"/>
                <a:gd name="T48" fmla="*/ 2 w 45"/>
                <a:gd name="T49" fmla="*/ 21 h 30"/>
                <a:gd name="T50" fmla="*/ 1 w 45"/>
                <a:gd name="T51" fmla="*/ 24 h 30"/>
                <a:gd name="T52" fmla="*/ 3 w 45"/>
                <a:gd name="T53" fmla="*/ 29 h 30"/>
                <a:gd name="T54" fmla="*/ 3 w 45"/>
                <a:gd name="T55" fmla="*/ 30 h 30"/>
                <a:gd name="T56" fmla="*/ 11 w 45"/>
                <a:gd name="T57" fmla="*/ 29 h 30"/>
                <a:gd name="T58" fmla="*/ 17 w 45"/>
                <a:gd name="T59" fmla="*/ 28 h 30"/>
                <a:gd name="T60" fmla="*/ 22 w 45"/>
                <a:gd name="T61" fmla="*/ 28 h 30"/>
                <a:gd name="T62" fmla="*/ 25 w 45"/>
                <a:gd name="T63" fmla="*/ 26 h 30"/>
                <a:gd name="T64" fmla="*/ 29 w 45"/>
                <a:gd name="T65" fmla="*/ 26 h 30"/>
                <a:gd name="T66" fmla="*/ 34 w 45"/>
                <a:gd name="T67" fmla="*/ 27 h 30"/>
                <a:gd name="T68" fmla="*/ 39 w 45"/>
                <a:gd name="T69" fmla="*/ 24 h 30"/>
                <a:gd name="T70" fmla="*/ 39 w 45"/>
                <a:gd name="T71" fmla="*/ 23 h 30"/>
                <a:gd name="T72" fmla="*/ 39 w 45"/>
                <a:gd name="T73" fmla="*/ 20 h 30"/>
                <a:gd name="T74" fmla="*/ 38 w 45"/>
                <a:gd name="T75" fmla="*/ 18 h 30"/>
                <a:gd name="T76" fmla="*/ 41 w 45"/>
                <a:gd name="T77" fmla="*/ 17 h 30"/>
                <a:gd name="T78" fmla="*/ 45 w 45"/>
                <a:gd name="T79" fmla="*/ 16 h 30"/>
                <a:gd name="T80" fmla="*/ 43 w 45"/>
                <a:gd name="T8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30">
                  <a:moveTo>
                    <a:pt x="43" y="14"/>
                  </a:moveTo>
                  <a:cubicBezTo>
                    <a:pt x="42" y="14"/>
                    <a:pt x="41" y="15"/>
                    <a:pt x="40" y="13"/>
                  </a:cubicBezTo>
                  <a:cubicBezTo>
                    <a:pt x="39" y="12"/>
                    <a:pt x="38" y="11"/>
                    <a:pt x="37" y="11"/>
                  </a:cubicBezTo>
                  <a:cubicBezTo>
                    <a:pt x="36" y="10"/>
                    <a:pt x="35" y="9"/>
                    <a:pt x="35" y="7"/>
                  </a:cubicBezTo>
                  <a:cubicBezTo>
                    <a:pt x="35" y="6"/>
                    <a:pt x="34" y="5"/>
                    <a:pt x="34" y="4"/>
                  </a:cubicBezTo>
                  <a:cubicBezTo>
                    <a:pt x="33" y="3"/>
                    <a:pt x="34" y="2"/>
                    <a:pt x="32" y="2"/>
                  </a:cubicBezTo>
                  <a:cubicBezTo>
                    <a:pt x="30" y="2"/>
                    <a:pt x="29" y="2"/>
                    <a:pt x="28" y="2"/>
                  </a:cubicBezTo>
                  <a:cubicBezTo>
                    <a:pt x="27" y="2"/>
                    <a:pt x="27" y="2"/>
                    <a:pt x="26" y="1"/>
                  </a:cubicBezTo>
                  <a:cubicBezTo>
                    <a:pt x="25" y="0"/>
                    <a:pt x="24" y="0"/>
                    <a:pt x="23" y="0"/>
                  </a:cubicBezTo>
                  <a:cubicBezTo>
                    <a:pt x="22" y="0"/>
                    <a:pt x="22" y="0"/>
                    <a:pt x="22" y="0"/>
                  </a:cubicBezTo>
                  <a:cubicBezTo>
                    <a:pt x="18" y="2"/>
                    <a:pt x="18" y="2"/>
                    <a:pt x="18" y="2"/>
                  </a:cubicBezTo>
                  <a:cubicBezTo>
                    <a:pt x="18" y="3"/>
                    <a:pt x="18" y="3"/>
                    <a:pt x="18" y="3"/>
                  </a:cubicBezTo>
                  <a:cubicBezTo>
                    <a:pt x="16" y="4"/>
                    <a:pt x="16" y="4"/>
                    <a:pt x="16" y="4"/>
                  </a:cubicBezTo>
                  <a:cubicBezTo>
                    <a:pt x="15" y="4"/>
                    <a:pt x="15" y="4"/>
                    <a:pt x="15" y="4"/>
                  </a:cubicBezTo>
                  <a:cubicBezTo>
                    <a:pt x="14" y="6"/>
                    <a:pt x="14" y="6"/>
                    <a:pt x="14" y="6"/>
                  </a:cubicBezTo>
                  <a:cubicBezTo>
                    <a:pt x="14" y="6"/>
                    <a:pt x="12" y="7"/>
                    <a:pt x="12" y="7"/>
                  </a:cubicBezTo>
                  <a:cubicBezTo>
                    <a:pt x="11" y="8"/>
                    <a:pt x="10" y="8"/>
                    <a:pt x="10" y="8"/>
                  </a:cubicBezTo>
                  <a:cubicBezTo>
                    <a:pt x="8" y="8"/>
                    <a:pt x="8" y="8"/>
                    <a:pt x="8" y="8"/>
                  </a:cubicBezTo>
                  <a:cubicBezTo>
                    <a:pt x="6" y="9"/>
                    <a:pt x="6" y="9"/>
                    <a:pt x="6" y="9"/>
                  </a:cubicBezTo>
                  <a:cubicBezTo>
                    <a:pt x="3" y="11"/>
                    <a:pt x="3" y="11"/>
                    <a:pt x="3" y="11"/>
                  </a:cubicBezTo>
                  <a:cubicBezTo>
                    <a:pt x="1" y="12"/>
                    <a:pt x="1" y="12"/>
                    <a:pt x="1" y="12"/>
                  </a:cubicBezTo>
                  <a:cubicBezTo>
                    <a:pt x="1" y="12"/>
                    <a:pt x="1" y="12"/>
                    <a:pt x="1" y="12"/>
                  </a:cubicBezTo>
                  <a:cubicBezTo>
                    <a:pt x="1" y="12"/>
                    <a:pt x="1" y="13"/>
                    <a:pt x="1" y="14"/>
                  </a:cubicBezTo>
                  <a:cubicBezTo>
                    <a:pt x="2" y="15"/>
                    <a:pt x="2" y="15"/>
                    <a:pt x="2" y="16"/>
                  </a:cubicBezTo>
                  <a:cubicBezTo>
                    <a:pt x="3" y="17"/>
                    <a:pt x="3" y="20"/>
                    <a:pt x="2" y="21"/>
                  </a:cubicBezTo>
                  <a:cubicBezTo>
                    <a:pt x="0" y="22"/>
                    <a:pt x="1" y="22"/>
                    <a:pt x="1" y="24"/>
                  </a:cubicBezTo>
                  <a:cubicBezTo>
                    <a:pt x="1" y="26"/>
                    <a:pt x="2" y="27"/>
                    <a:pt x="3" y="29"/>
                  </a:cubicBezTo>
                  <a:cubicBezTo>
                    <a:pt x="3" y="29"/>
                    <a:pt x="3" y="29"/>
                    <a:pt x="3" y="30"/>
                  </a:cubicBezTo>
                  <a:cubicBezTo>
                    <a:pt x="11" y="29"/>
                    <a:pt x="11" y="29"/>
                    <a:pt x="11" y="29"/>
                  </a:cubicBezTo>
                  <a:cubicBezTo>
                    <a:pt x="17" y="28"/>
                    <a:pt x="17" y="28"/>
                    <a:pt x="17" y="28"/>
                  </a:cubicBezTo>
                  <a:cubicBezTo>
                    <a:pt x="22" y="28"/>
                    <a:pt x="22" y="28"/>
                    <a:pt x="22" y="28"/>
                  </a:cubicBezTo>
                  <a:cubicBezTo>
                    <a:pt x="25" y="26"/>
                    <a:pt x="25" y="26"/>
                    <a:pt x="25" y="26"/>
                  </a:cubicBezTo>
                  <a:cubicBezTo>
                    <a:pt x="29" y="26"/>
                    <a:pt x="29" y="26"/>
                    <a:pt x="29" y="26"/>
                  </a:cubicBezTo>
                  <a:cubicBezTo>
                    <a:pt x="34" y="27"/>
                    <a:pt x="34" y="27"/>
                    <a:pt x="34" y="27"/>
                  </a:cubicBezTo>
                  <a:cubicBezTo>
                    <a:pt x="39" y="24"/>
                    <a:pt x="39" y="24"/>
                    <a:pt x="39" y="24"/>
                  </a:cubicBezTo>
                  <a:cubicBezTo>
                    <a:pt x="39" y="23"/>
                    <a:pt x="39" y="23"/>
                    <a:pt x="39" y="23"/>
                  </a:cubicBezTo>
                  <a:cubicBezTo>
                    <a:pt x="39" y="23"/>
                    <a:pt x="39" y="20"/>
                    <a:pt x="39" y="20"/>
                  </a:cubicBezTo>
                  <a:cubicBezTo>
                    <a:pt x="39" y="20"/>
                    <a:pt x="38" y="19"/>
                    <a:pt x="38" y="18"/>
                  </a:cubicBezTo>
                  <a:cubicBezTo>
                    <a:pt x="39" y="17"/>
                    <a:pt x="39" y="17"/>
                    <a:pt x="41" y="17"/>
                  </a:cubicBezTo>
                  <a:cubicBezTo>
                    <a:pt x="42" y="17"/>
                    <a:pt x="45" y="17"/>
                    <a:pt x="45" y="16"/>
                  </a:cubicBezTo>
                  <a:cubicBezTo>
                    <a:pt x="45" y="16"/>
                    <a:pt x="44" y="15"/>
                    <a:pt x="43"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16" name="AutoShape 15"/>
          <p:cNvSpPr>
            <a:spLocks/>
          </p:cNvSpPr>
          <p:nvPr/>
        </p:nvSpPr>
        <p:spPr bwMode="auto">
          <a:xfrm>
            <a:off x="2411760" y="1808821"/>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nchor="ctr"/>
          <a:lstStyle/>
          <a:p>
            <a:pPr algn="ctr">
              <a:lnSpc>
                <a:spcPct val="70000"/>
              </a:lnSpc>
            </a:pPr>
            <a:r>
              <a:rPr lang="en-US" sz="900" dirty="0">
                <a:solidFill>
                  <a:srgbClr val="FFFFFF"/>
                </a:solidFill>
                <a:latin typeface="Roboto Bold"/>
                <a:cs typeface="Roboto Bold"/>
              </a:rPr>
              <a:t>23K</a:t>
            </a:r>
          </a:p>
        </p:txBody>
      </p:sp>
      <p:sp>
        <p:nvSpPr>
          <p:cNvPr id="217" name="AutoShape 15"/>
          <p:cNvSpPr>
            <a:spLocks/>
          </p:cNvSpPr>
          <p:nvPr/>
        </p:nvSpPr>
        <p:spPr bwMode="auto">
          <a:xfrm>
            <a:off x="3202151" y="3352410"/>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nchor="ctr"/>
          <a:lstStyle/>
          <a:p>
            <a:pPr algn="ctr">
              <a:lnSpc>
                <a:spcPct val="70000"/>
              </a:lnSpc>
            </a:pPr>
            <a:r>
              <a:rPr lang="en-US" sz="900" dirty="0">
                <a:solidFill>
                  <a:srgbClr val="FFFFFF"/>
                </a:solidFill>
                <a:latin typeface="Roboto Bold"/>
                <a:cs typeface="Roboto Bold"/>
              </a:rPr>
              <a:t>33K</a:t>
            </a:r>
          </a:p>
        </p:txBody>
      </p:sp>
      <p:sp>
        <p:nvSpPr>
          <p:cNvPr id="218" name="AutoShape 15"/>
          <p:cNvSpPr>
            <a:spLocks/>
          </p:cNvSpPr>
          <p:nvPr/>
        </p:nvSpPr>
        <p:spPr bwMode="auto">
          <a:xfrm>
            <a:off x="7414619" y="4012249"/>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nchor="ctr"/>
          <a:lstStyle/>
          <a:p>
            <a:pPr algn="ctr">
              <a:lnSpc>
                <a:spcPct val="70000"/>
              </a:lnSpc>
            </a:pPr>
            <a:r>
              <a:rPr lang="en-US" sz="900" dirty="0">
                <a:solidFill>
                  <a:srgbClr val="FFFFFF"/>
                </a:solidFill>
                <a:latin typeface="Roboto Bold"/>
                <a:cs typeface="Roboto Bold"/>
              </a:rPr>
              <a:t>53K</a:t>
            </a:r>
          </a:p>
        </p:txBody>
      </p:sp>
      <p:sp>
        <p:nvSpPr>
          <p:cNvPr id="219" name="AutoShape 15"/>
          <p:cNvSpPr>
            <a:spLocks/>
          </p:cNvSpPr>
          <p:nvPr/>
        </p:nvSpPr>
        <p:spPr bwMode="auto">
          <a:xfrm>
            <a:off x="4553492" y="2650332"/>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nchor="ctr"/>
          <a:lstStyle/>
          <a:p>
            <a:pPr algn="ctr">
              <a:lnSpc>
                <a:spcPct val="70000"/>
              </a:lnSpc>
            </a:pPr>
            <a:r>
              <a:rPr lang="en-US" sz="900" dirty="0">
                <a:solidFill>
                  <a:srgbClr val="FFFFFF"/>
                </a:solidFill>
                <a:latin typeface="Roboto Bold"/>
                <a:cs typeface="Roboto Bold"/>
              </a:rPr>
              <a:t>43K</a:t>
            </a:r>
          </a:p>
        </p:txBody>
      </p:sp>
      <p:grpSp>
        <p:nvGrpSpPr>
          <p:cNvPr id="437" name="Group 436"/>
          <p:cNvGrpSpPr/>
          <p:nvPr/>
        </p:nvGrpSpPr>
        <p:grpSpPr>
          <a:xfrm>
            <a:off x="6631593" y="4213299"/>
            <a:ext cx="694713" cy="619858"/>
            <a:chOff x="1386704" y="4116794"/>
            <a:chExt cx="926284" cy="826477"/>
          </a:xfrm>
        </p:grpSpPr>
        <p:sp>
          <p:nvSpPr>
            <p:cNvPr id="43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43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44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4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42" name="Group 441"/>
          <p:cNvGrpSpPr/>
          <p:nvPr/>
        </p:nvGrpSpPr>
        <p:grpSpPr>
          <a:xfrm>
            <a:off x="3877287" y="2672916"/>
            <a:ext cx="694713" cy="619858"/>
            <a:chOff x="1386704" y="4116794"/>
            <a:chExt cx="926284" cy="826477"/>
          </a:xfrm>
        </p:grpSpPr>
        <p:sp>
          <p:nvSpPr>
            <p:cNvPr id="44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44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44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4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47" name="Group 446"/>
          <p:cNvGrpSpPr/>
          <p:nvPr/>
        </p:nvGrpSpPr>
        <p:grpSpPr>
          <a:xfrm>
            <a:off x="2311113" y="3565227"/>
            <a:ext cx="694713" cy="619858"/>
            <a:chOff x="1386704" y="4116794"/>
            <a:chExt cx="926284" cy="826477"/>
          </a:xfrm>
        </p:grpSpPr>
        <p:sp>
          <p:nvSpPr>
            <p:cNvPr id="44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44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45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5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52" name="Group 451"/>
          <p:cNvGrpSpPr/>
          <p:nvPr/>
        </p:nvGrpSpPr>
        <p:grpSpPr>
          <a:xfrm>
            <a:off x="1230993" y="2024844"/>
            <a:ext cx="694713" cy="619858"/>
            <a:chOff x="1386704" y="4116794"/>
            <a:chExt cx="926284" cy="826477"/>
          </a:xfrm>
        </p:grpSpPr>
        <p:sp>
          <p:nvSpPr>
            <p:cNvPr id="45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45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45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5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spTree>
    <p:extLst>
      <p:ext uri="{BB962C8B-B14F-4D97-AF65-F5344CB8AC3E}">
        <p14:creationId xmlns:p14="http://schemas.microsoft.com/office/powerpoint/2010/main" val="377678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28"/>
                                        </p:tgtEl>
                                        <p:attrNameLst>
                                          <p:attrName>style.visibility</p:attrName>
                                        </p:attrNameLst>
                                      </p:cBhvr>
                                      <p:to>
                                        <p:strVal val="visible"/>
                                      </p:to>
                                    </p:set>
                                    <p:anim calcmode="lin" valueType="num">
                                      <p:cBhvr>
                                        <p:cTn id="7" dur="500" fill="hold"/>
                                        <p:tgtEl>
                                          <p:spTgt spid="428"/>
                                        </p:tgtEl>
                                        <p:attrNameLst>
                                          <p:attrName>ppt_w</p:attrName>
                                        </p:attrNameLst>
                                      </p:cBhvr>
                                      <p:tavLst>
                                        <p:tav tm="0">
                                          <p:val>
                                            <p:fltVal val="0"/>
                                          </p:val>
                                        </p:tav>
                                        <p:tav tm="100000">
                                          <p:val>
                                            <p:strVal val="#ppt_w"/>
                                          </p:val>
                                        </p:tav>
                                      </p:tavLst>
                                    </p:anim>
                                    <p:anim calcmode="lin" valueType="num">
                                      <p:cBhvr>
                                        <p:cTn id="8" dur="500" fill="hold"/>
                                        <p:tgtEl>
                                          <p:spTgt spid="42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16"/>
                                        </p:tgtEl>
                                        <p:attrNameLst>
                                          <p:attrName>style.visibility</p:attrName>
                                        </p:attrNameLst>
                                      </p:cBhvr>
                                      <p:to>
                                        <p:strVal val="visible"/>
                                      </p:to>
                                    </p:set>
                                    <p:anim calcmode="lin" valueType="num">
                                      <p:cBhvr>
                                        <p:cTn id="12" dur="500" fill="hold"/>
                                        <p:tgtEl>
                                          <p:spTgt spid="216"/>
                                        </p:tgtEl>
                                        <p:attrNameLst>
                                          <p:attrName>ppt_w</p:attrName>
                                        </p:attrNameLst>
                                      </p:cBhvr>
                                      <p:tavLst>
                                        <p:tav tm="0">
                                          <p:val>
                                            <p:fltVal val="0"/>
                                          </p:val>
                                        </p:tav>
                                        <p:tav tm="100000">
                                          <p:val>
                                            <p:strVal val="#ppt_w"/>
                                          </p:val>
                                        </p:tav>
                                      </p:tavLst>
                                    </p:anim>
                                    <p:anim calcmode="lin" valueType="num">
                                      <p:cBhvr>
                                        <p:cTn id="13" dur="500" fill="hold"/>
                                        <p:tgtEl>
                                          <p:spTgt spid="216"/>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52"/>
                                        </p:tgtEl>
                                        <p:attrNameLst>
                                          <p:attrName>style.visibility</p:attrName>
                                        </p:attrNameLst>
                                      </p:cBhvr>
                                      <p:to>
                                        <p:strVal val="visible"/>
                                      </p:to>
                                    </p:set>
                                    <p:animEffect transition="in" filter="fade">
                                      <p:cBhvr>
                                        <p:cTn id="17" dur="500"/>
                                        <p:tgtEl>
                                          <p:spTgt spid="452"/>
                                        </p:tgtEl>
                                      </p:cBhvr>
                                    </p:animEffect>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8"/>
                                        </p:tgtEl>
                                        <p:attrNameLst>
                                          <p:attrName>style.visibility</p:attrName>
                                        </p:attrNameLst>
                                      </p:cBhvr>
                                      <p:to>
                                        <p:strVal val="visible"/>
                                      </p:to>
                                    </p:set>
                                    <p:anim calcmode="lin" valueType="num">
                                      <p:cBhvr>
                                        <p:cTn id="21" dur="500" fill="hold"/>
                                        <p:tgtEl>
                                          <p:spTgt spid="218"/>
                                        </p:tgtEl>
                                        <p:attrNameLst>
                                          <p:attrName>ppt_w</p:attrName>
                                        </p:attrNameLst>
                                      </p:cBhvr>
                                      <p:tavLst>
                                        <p:tav tm="0">
                                          <p:val>
                                            <p:fltVal val="0"/>
                                          </p:val>
                                        </p:tav>
                                        <p:tav tm="100000">
                                          <p:val>
                                            <p:strVal val="#ppt_w"/>
                                          </p:val>
                                        </p:tav>
                                      </p:tavLst>
                                    </p:anim>
                                    <p:anim calcmode="lin" valueType="num">
                                      <p:cBhvr>
                                        <p:cTn id="22" dur="500" fill="hold"/>
                                        <p:tgtEl>
                                          <p:spTgt spid="218"/>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7"/>
                                        </p:tgtEl>
                                        <p:attrNameLst>
                                          <p:attrName>style.visibility</p:attrName>
                                        </p:attrNameLst>
                                      </p:cBhvr>
                                      <p:to>
                                        <p:strVal val="visible"/>
                                      </p:to>
                                    </p:set>
                                    <p:animEffect transition="in" filter="fade">
                                      <p:cBhvr>
                                        <p:cTn id="26" dur="500"/>
                                        <p:tgtEl>
                                          <p:spTgt spid="437"/>
                                        </p:tgtEl>
                                      </p:cBhvr>
                                    </p:animEffect>
                                  </p:childTnLst>
                                </p:cTn>
                              </p:par>
                            </p:childTnLst>
                          </p:cTn>
                        </p:par>
                        <p:par>
                          <p:cTn id="27" fill="hold">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217"/>
                                        </p:tgtEl>
                                        <p:attrNameLst>
                                          <p:attrName>style.visibility</p:attrName>
                                        </p:attrNameLst>
                                      </p:cBhvr>
                                      <p:to>
                                        <p:strVal val="visible"/>
                                      </p:to>
                                    </p:set>
                                    <p:anim calcmode="lin" valueType="num">
                                      <p:cBhvr>
                                        <p:cTn id="30" dur="500" fill="hold"/>
                                        <p:tgtEl>
                                          <p:spTgt spid="217"/>
                                        </p:tgtEl>
                                        <p:attrNameLst>
                                          <p:attrName>ppt_w</p:attrName>
                                        </p:attrNameLst>
                                      </p:cBhvr>
                                      <p:tavLst>
                                        <p:tav tm="0">
                                          <p:val>
                                            <p:fltVal val="0"/>
                                          </p:val>
                                        </p:tav>
                                        <p:tav tm="100000">
                                          <p:val>
                                            <p:strVal val="#ppt_w"/>
                                          </p:val>
                                        </p:tav>
                                      </p:tavLst>
                                    </p:anim>
                                    <p:anim calcmode="lin" valueType="num">
                                      <p:cBhvr>
                                        <p:cTn id="31" dur="500" fill="hold"/>
                                        <p:tgtEl>
                                          <p:spTgt spid="217"/>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47"/>
                                        </p:tgtEl>
                                        <p:attrNameLst>
                                          <p:attrName>style.visibility</p:attrName>
                                        </p:attrNameLst>
                                      </p:cBhvr>
                                      <p:to>
                                        <p:strVal val="visible"/>
                                      </p:to>
                                    </p:set>
                                    <p:animEffect transition="in" filter="fade">
                                      <p:cBhvr>
                                        <p:cTn id="35" dur="500"/>
                                        <p:tgtEl>
                                          <p:spTgt spid="447"/>
                                        </p:tgtEl>
                                      </p:cBhvr>
                                    </p:animEffect>
                                  </p:childTnLst>
                                </p:cTn>
                              </p:par>
                            </p:childTnLst>
                          </p:cTn>
                        </p:par>
                        <p:par>
                          <p:cTn id="36" fill="hold">
                            <p:stCondLst>
                              <p:cond delay="3500"/>
                            </p:stCondLst>
                            <p:childTnLst>
                              <p:par>
                                <p:cTn id="37" presetID="23" presetClass="entr" presetSubtype="16" fill="hold" grpId="0" nodeType="afterEffect">
                                  <p:stCondLst>
                                    <p:cond delay="0"/>
                                  </p:stCondLst>
                                  <p:childTnLst>
                                    <p:set>
                                      <p:cBhvr>
                                        <p:cTn id="38" dur="1" fill="hold">
                                          <p:stCondLst>
                                            <p:cond delay="0"/>
                                          </p:stCondLst>
                                        </p:cTn>
                                        <p:tgtEl>
                                          <p:spTgt spid="219"/>
                                        </p:tgtEl>
                                        <p:attrNameLst>
                                          <p:attrName>style.visibility</p:attrName>
                                        </p:attrNameLst>
                                      </p:cBhvr>
                                      <p:to>
                                        <p:strVal val="visible"/>
                                      </p:to>
                                    </p:set>
                                    <p:anim calcmode="lin" valueType="num">
                                      <p:cBhvr>
                                        <p:cTn id="39" dur="500" fill="hold"/>
                                        <p:tgtEl>
                                          <p:spTgt spid="219"/>
                                        </p:tgtEl>
                                        <p:attrNameLst>
                                          <p:attrName>ppt_w</p:attrName>
                                        </p:attrNameLst>
                                      </p:cBhvr>
                                      <p:tavLst>
                                        <p:tav tm="0">
                                          <p:val>
                                            <p:fltVal val="0"/>
                                          </p:val>
                                        </p:tav>
                                        <p:tav tm="100000">
                                          <p:val>
                                            <p:strVal val="#ppt_w"/>
                                          </p:val>
                                        </p:tav>
                                      </p:tavLst>
                                    </p:anim>
                                    <p:anim calcmode="lin" valueType="num">
                                      <p:cBhvr>
                                        <p:cTn id="40" dur="500" fill="hold"/>
                                        <p:tgtEl>
                                          <p:spTgt spid="219"/>
                                        </p:tgtEl>
                                        <p:attrNameLst>
                                          <p:attrName>ppt_h</p:attrName>
                                        </p:attrNameLst>
                                      </p:cBhvr>
                                      <p:tavLst>
                                        <p:tav tm="0">
                                          <p:val>
                                            <p:flt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442"/>
                                        </p:tgtEl>
                                        <p:attrNameLst>
                                          <p:attrName>style.visibility</p:attrName>
                                        </p:attrNameLst>
                                      </p:cBhvr>
                                      <p:to>
                                        <p:strVal val="visible"/>
                                      </p:to>
                                    </p:set>
                                    <p:animEffect transition="in" filter="fade">
                                      <p:cBhvr>
                                        <p:cTn id="44" dur="500"/>
                                        <p:tgtEl>
                                          <p:spTgt spid="442"/>
                                        </p:tgtEl>
                                      </p:cBhvr>
                                    </p:animEffect>
                                  </p:childTnLst>
                                </p:cTn>
                              </p:par>
                            </p:childTnLst>
                          </p:cTn>
                        </p:par>
                        <p:par>
                          <p:cTn id="45" fill="hold">
                            <p:stCondLst>
                              <p:cond delay="4500"/>
                            </p:stCondLst>
                            <p:childTnLst>
                              <p:par>
                                <p:cTn id="46" presetID="42" presetClass="entr" presetSubtype="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500"/>
                                        <p:tgtEl>
                                          <p:spTgt spid="11"/>
                                        </p:tgtEl>
                                      </p:cBhvr>
                                    </p:animEffect>
                                    <p:anim calcmode="lin" valueType="num">
                                      <p:cBhvr>
                                        <p:cTn id="49" dur="500" fill="hold"/>
                                        <p:tgtEl>
                                          <p:spTgt spid="11"/>
                                        </p:tgtEl>
                                        <p:attrNameLst>
                                          <p:attrName>ppt_x</p:attrName>
                                        </p:attrNameLst>
                                      </p:cBhvr>
                                      <p:tavLst>
                                        <p:tav tm="0">
                                          <p:val>
                                            <p:strVal val="#ppt_x"/>
                                          </p:val>
                                        </p:tav>
                                        <p:tav tm="100000">
                                          <p:val>
                                            <p:strVal val="#ppt_x"/>
                                          </p:val>
                                        </p:tav>
                                      </p:tavLst>
                                    </p:anim>
                                    <p:anim calcmode="lin" valueType="num">
                                      <p:cBhvr>
                                        <p:cTn id="50" dur="5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500"/>
                                        <p:tgtEl>
                                          <p:spTgt spid="3"/>
                                        </p:tgtEl>
                                      </p:cBhvr>
                                    </p:animEffect>
                                    <p:anim calcmode="lin" valueType="num">
                                      <p:cBhvr>
                                        <p:cTn id="54" dur="500" fill="hold"/>
                                        <p:tgtEl>
                                          <p:spTgt spid="3"/>
                                        </p:tgtEl>
                                        <p:attrNameLst>
                                          <p:attrName>ppt_x</p:attrName>
                                        </p:attrNameLst>
                                      </p:cBhvr>
                                      <p:tavLst>
                                        <p:tav tm="0">
                                          <p:val>
                                            <p:strVal val="#ppt_x"/>
                                          </p:val>
                                        </p:tav>
                                        <p:tav tm="100000">
                                          <p:val>
                                            <p:strVal val="#ppt_x"/>
                                          </p:val>
                                        </p:tav>
                                      </p:tavLst>
                                    </p:anim>
                                    <p:anim calcmode="lin" valueType="num">
                                      <p:cBhvr>
                                        <p:cTn id="55"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P spid="216" grpId="0" animBg="1"/>
      <p:bldP spid="217" grpId="0" animBg="1"/>
      <p:bldP spid="218" grpId="0" animBg="1"/>
      <p:bldP spid="21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436"/>
          <p:cNvGrpSpPr/>
          <p:nvPr/>
        </p:nvGrpSpPr>
        <p:grpSpPr>
          <a:xfrm>
            <a:off x="3977934" y="2936062"/>
            <a:ext cx="4353519" cy="2941209"/>
            <a:chOff x="3736320" y="2507105"/>
            <a:chExt cx="14847684" cy="10030995"/>
          </a:xfrm>
          <a:solidFill>
            <a:schemeClr val="accent5"/>
          </a:solidFill>
        </p:grpSpPr>
        <p:grpSp>
          <p:nvGrpSpPr>
            <p:cNvPr id="438" name="Group 4"/>
            <p:cNvGrpSpPr>
              <a:grpSpLocks noChangeAspect="1"/>
            </p:cNvGrpSpPr>
            <p:nvPr/>
          </p:nvGrpSpPr>
          <p:grpSpPr bwMode="auto">
            <a:xfrm>
              <a:off x="3736320" y="2507105"/>
              <a:ext cx="14847684" cy="10030995"/>
              <a:chOff x="374" y="598"/>
              <a:chExt cx="5012" cy="3722"/>
            </a:xfrm>
            <a:grpFill/>
          </p:grpSpPr>
          <p:sp>
            <p:nvSpPr>
              <p:cNvPr id="441"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2"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3"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4"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5"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6"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7"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8"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9"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0"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1"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2"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3"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4"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5"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6"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4"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5"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6"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5"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6"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7"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8"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9"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0"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1"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2"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3"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4"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5"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6"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7"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8"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9"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0"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1"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2"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3"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4"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5"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6"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7"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8"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9"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0"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1"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2"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3"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4"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5"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6"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7"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8"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9"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0"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1"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2"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3"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4"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525"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6"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7"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8"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9"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0"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1"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2"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3"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4"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5"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6"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7"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8"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9"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40"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439"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a:p>
          </p:txBody>
        </p:sp>
        <p:sp>
          <p:nvSpPr>
            <p:cNvPr id="440"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dirty="0"/>
            </a:p>
          </p:txBody>
        </p:sp>
      </p:grpSp>
      <p:sp>
        <p:nvSpPr>
          <p:cNvPr id="9" name="Title 8"/>
          <p:cNvSpPr>
            <a:spLocks noGrp="1"/>
          </p:cNvSpPr>
          <p:nvPr>
            <p:ph type="ctrTitle"/>
          </p:nvPr>
        </p:nvSpPr>
        <p:spPr/>
        <p:txBody>
          <a:bodyPr/>
          <a:lstStyle/>
          <a:p>
            <a:r>
              <a:rPr lang="en-US" dirty="0" smtClean="0"/>
              <a:t>Social Media Population in Canada</a:t>
            </a:r>
            <a:endParaRPr lang="en-US" dirty="0"/>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sp>
        <p:nvSpPr>
          <p:cNvPr id="11" name="Subtitle 10"/>
          <p:cNvSpPr>
            <a:spLocks noGrp="1"/>
          </p:cNvSpPr>
          <p:nvPr>
            <p:ph type="subTitle" idx="1"/>
          </p:nvPr>
        </p:nvSpPr>
        <p:spPr/>
        <p:txBody>
          <a:bodyPr/>
          <a:lstStyle/>
          <a:p>
            <a:r>
              <a:rPr lang="en-US" dirty="0"/>
              <a:t>The World Population</a:t>
            </a:r>
          </a:p>
        </p:txBody>
      </p:sp>
      <p:grpSp>
        <p:nvGrpSpPr>
          <p:cNvPr id="2" name="Group 1"/>
          <p:cNvGrpSpPr/>
          <p:nvPr/>
        </p:nvGrpSpPr>
        <p:grpSpPr>
          <a:xfrm>
            <a:off x="1655677" y="3014953"/>
            <a:ext cx="2169485" cy="733183"/>
            <a:chOff x="2207568" y="2564904"/>
            <a:chExt cx="2892647" cy="977577"/>
          </a:xfrm>
        </p:grpSpPr>
        <p:sp>
          <p:nvSpPr>
            <p:cNvPr id="554" name="Text Placeholder 58"/>
            <p:cNvSpPr txBox="1">
              <a:spLocks/>
            </p:cNvSpPr>
            <p:nvPr/>
          </p:nvSpPr>
          <p:spPr>
            <a:xfrm>
              <a:off x="2207568" y="2996952"/>
              <a:ext cx="2892647" cy="545529"/>
            </a:xfrm>
            <a:prstGeom prst="rect">
              <a:avLst/>
            </a:prstGeom>
          </p:spPr>
          <p:txBody>
            <a:bodyPr vert="horz" lIns="68580" tIns="34290" rIns="68580" bIns="34290" rtlCol="0">
              <a:no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dirty="0" err="1">
                  <a:solidFill>
                    <a:schemeClr val="tx2"/>
                  </a:solidFill>
                </a:rPr>
                <a:t>Lorem</a:t>
              </a:r>
              <a:r>
                <a:rPr lang="en-US" sz="750" dirty="0">
                  <a:solidFill>
                    <a:schemeClr val="tx2"/>
                  </a:solidFill>
                </a:rPr>
                <a:t> </a:t>
              </a:r>
              <a:r>
                <a:rPr lang="en-US" sz="750" dirty="0" err="1">
                  <a:solidFill>
                    <a:schemeClr val="tx2"/>
                  </a:solidFill>
                </a:rPr>
                <a:t>Ipsum</a:t>
              </a:r>
              <a:r>
                <a:rPr lang="en-US" sz="750" dirty="0">
                  <a:solidFill>
                    <a:schemeClr val="tx2"/>
                  </a:solidFill>
                </a:rPr>
                <a:t> has been the industry's standard dummy text ever since the 1500s.</a:t>
              </a:r>
            </a:p>
          </p:txBody>
        </p:sp>
        <p:grpSp>
          <p:nvGrpSpPr>
            <p:cNvPr id="555" name="Group 554"/>
            <p:cNvGrpSpPr/>
            <p:nvPr/>
          </p:nvGrpSpPr>
          <p:grpSpPr>
            <a:xfrm>
              <a:off x="2336902" y="2564904"/>
              <a:ext cx="2046633" cy="322421"/>
              <a:chOff x="1386704" y="4116794"/>
              <a:chExt cx="2046633" cy="322421"/>
            </a:xfrm>
          </p:grpSpPr>
          <p:sp>
            <p:nvSpPr>
              <p:cNvPr id="55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55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558"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59"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3" name="Group 2"/>
          <p:cNvGrpSpPr/>
          <p:nvPr/>
        </p:nvGrpSpPr>
        <p:grpSpPr>
          <a:xfrm>
            <a:off x="1655677" y="3879049"/>
            <a:ext cx="2169485" cy="737186"/>
            <a:chOff x="2207568" y="3717032"/>
            <a:chExt cx="2892647" cy="982914"/>
          </a:xfrm>
        </p:grpSpPr>
        <p:sp>
          <p:nvSpPr>
            <p:cNvPr id="560" name="Text Placeholder 58"/>
            <p:cNvSpPr txBox="1">
              <a:spLocks/>
            </p:cNvSpPr>
            <p:nvPr/>
          </p:nvSpPr>
          <p:spPr>
            <a:xfrm>
              <a:off x="2207568" y="4154417"/>
              <a:ext cx="2892647" cy="545529"/>
            </a:xfrm>
            <a:prstGeom prst="rect">
              <a:avLst/>
            </a:prstGeom>
          </p:spPr>
          <p:txBody>
            <a:bodyPr vert="horz" lIns="68580" tIns="34290" rIns="68580" bIns="3429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a:solidFill>
                    <a:schemeClr val="tx2"/>
                  </a:solidFill>
                </a:rPr>
                <a:t>Lorem Ipsum has been the industry's standard dummy text ever since the 1500s.</a:t>
              </a:r>
              <a:endParaRPr lang="en-US" sz="750" dirty="0">
                <a:solidFill>
                  <a:schemeClr val="tx2"/>
                </a:solidFill>
              </a:endParaRPr>
            </a:p>
          </p:txBody>
        </p:sp>
        <p:grpSp>
          <p:nvGrpSpPr>
            <p:cNvPr id="561" name="Group 560"/>
            <p:cNvGrpSpPr/>
            <p:nvPr/>
          </p:nvGrpSpPr>
          <p:grpSpPr>
            <a:xfrm>
              <a:off x="2336902" y="3717032"/>
              <a:ext cx="2046633" cy="322421"/>
              <a:chOff x="1386704" y="4116794"/>
              <a:chExt cx="2046633" cy="322421"/>
            </a:xfrm>
          </p:grpSpPr>
          <p:sp>
            <p:nvSpPr>
              <p:cNvPr id="56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56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564"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65"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4" name="Group 3"/>
          <p:cNvGrpSpPr/>
          <p:nvPr/>
        </p:nvGrpSpPr>
        <p:grpSpPr>
          <a:xfrm>
            <a:off x="1655677" y="4783050"/>
            <a:ext cx="2169485" cy="750723"/>
            <a:chOff x="2207568" y="4922366"/>
            <a:chExt cx="2892647" cy="1000964"/>
          </a:xfrm>
        </p:grpSpPr>
        <p:sp>
          <p:nvSpPr>
            <p:cNvPr id="566" name="Text Placeholder 58"/>
            <p:cNvSpPr txBox="1">
              <a:spLocks/>
            </p:cNvSpPr>
            <p:nvPr/>
          </p:nvSpPr>
          <p:spPr>
            <a:xfrm>
              <a:off x="2207568" y="5377801"/>
              <a:ext cx="2892647" cy="545529"/>
            </a:xfrm>
            <a:prstGeom prst="rect">
              <a:avLst/>
            </a:prstGeom>
          </p:spPr>
          <p:txBody>
            <a:bodyPr vert="horz" lIns="68580" tIns="34290" rIns="68580" bIns="3429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a:solidFill>
                    <a:schemeClr val="tx2"/>
                  </a:solidFill>
                </a:rPr>
                <a:t>Lorem Ipsum has been the industry's standard dummy text ever since the 1500s.</a:t>
              </a:r>
              <a:endParaRPr lang="en-US" sz="750" dirty="0">
                <a:solidFill>
                  <a:schemeClr val="tx2"/>
                </a:solidFill>
              </a:endParaRPr>
            </a:p>
          </p:txBody>
        </p:sp>
        <p:grpSp>
          <p:nvGrpSpPr>
            <p:cNvPr id="567" name="Group 566"/>
            <p:cNvGrpSpPr/>
            <p:nvPr/>
          </p:nvGrpSpPr>
          <p:grpSpPr>
            <a:xfrm>
              <a:off x="2336902" y="4922366"/>
              <a:ext cx="2046633" cy="322421"/>
              <a:chOff x="1386704" y="4116794"/>
              <a:chExt cx="2046633" cy="322421"/>
            </a:xfrm>
          </p:grpSpPr>
          <p:sp>
            <p:nvSpPr>
              <p:cNvPr id="56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569"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57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71"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572" name="Group 571"/>
          <p:cNvGrpSpPr/>
          <p:nvPr/>
        </p:nvGrpSpPr>
        <p:grpSpPr>
          <a:xfrm>
            <a:off x="1239358" y="3065520"/>
            <a:ext cx="3332642" cy="471122"/>
            <a:chOff x="1076414" y="1988840"/>
            <a:chExt cx="4443522" cy="628162"/>
          </a:xfrm>
        </p:grpSpPr>
        <p:grpSp>
          <p:nvGrpSpPr>
            <p:cNvPr id="573" name="Group 572"/>
            <p:cNvGrpSpPr/>
            <p:nvPr/>
          </p:nvGrpSpPr>
          <p:grpSpPr>
            <a:xfrm>
              <a:off x="1076414" y="1988840"/>
              <a:ext cx="4443522" cy="628162"/>
              <a:chOff x="1076414" y="1988840"/>
              <a:chExt cx="4443522" cy="628162"/>
            </a:xfrm>
          </p:grpSpPr>
          <p:sp>
            <p:nvSpPr>
              <p:cNvPr id="575" name="Oval 574"/>
              <p:cNvSpPr/>
              <p:nvPr/>
            </p:nvSpPr>
            <p:spPr>
              <a:xfrm>
                <a:off x="1076414" y="1988840"/>
                <a:ext cx="628162" cy="628162"/>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cxnSp>
            <p:nvCxnSpPr>
              <p:cNvPr id="576" name="Straight Connector 575"/>
              <p:cNvCxnSpPr/>
              <p:nvPr/>
            </p:nvCxnSpPr>
            <p:spPr>
              <a:xfrm>
                <a:off x="1600973" y="2324465"/>
                <a:ext cx="3918963" cy="45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74" name="Freeform 280"/>
            <p:cNvSpPr>
              <a:spLocks/>
            </p:cNvSpPr>
            <p:nvPr/>
          </p:nvSpPr>
          <p:spPr bwMode="auto">
            <a:xfrm>
              <a:off x="1343472" y="2174867"/>
              <a:ext cx="127084" cy="246021"/>
            </a:xfrm>
            <a:custGeom>
              <a:avLst/>
              <a:gdLst>
                <a:gd name="T0" fmla="*/ 0 w 178"/>
                <a:gd name="T1" fmla="*/ 114 h 344"/>
                <a:gd name="T2" fmla="*/ 38 w 178"/>
                <a:gd name="T3" fmla="*/ 114 h 344"/>
                <a:gd name="T4" fmla="*/ 38 w 178"/>
                <a:gd name="T5" fmla="*/ 79 h 344"/>
                <a:gd name="T6" fmla="*/ 50 w 178"/>
                <a:gd name="T7" fmla="*/ 26 h 344"/>
                <a:gd name="T8" fmla="*/ 109 w 178"/>
                <a:gd name="T9" fmla="*/ 0 h 344"/>
                <a:gd name="T10" fmla="*/ 178 w 178"/>
                <a:gd name="T11" fmla="*/ 6 h 344"/>
                <a:gd name="T12" fmla="*/ 168 w 178"/>
                <a:gd name="T13" fmla="*/ 59 h 344"/>
                <a:gd name="T14" fmla="*/ 137 w 178"/>
                <a:gd name="T15" fmla="*/ 55 h 344"/>
                <a:gd name="T16" fmla="*/ 109 w 178"/>
                <a:gd name="T17" fmla="*/ 73 h 344"/>
                <a:gd name="T18" fmla="*/ 109 w 178"/>
                <a:gd name="T19" fmla="*/ 114 h 344"/>
                <a:gd name="T20" fmla="*/ 170 w 178"/>
                <a:gd name="T21" fmla="*/ 114 h 344"/>
                <a:gd name="T22" fmla="*/ 166 w 178"/>
                <a:gd name="T23" fmla="*/ 165 h 344"/>
                <a:gd name="T24" fmla="*/ 109 w 178"/>
                <a:gd name="T25" fmla="*/ 165 h 344"/>
                <a:gd name="T26" fmla="*/ 109 w 178"/>
                <a:gd name="T27" fmla="*/ 344 h 344"/>
                <a:gd name="T28" fmla="*/ 38 w 178"/>
                <a:gd name="T29" fmla="*/ 344 h 344"/>
                <a:gd name="T30" fmla="*/ 38 w 178"/>
                <a:gd name="T31" fmla="*/ 165 h 344"/>
                <a:gd name="T32" fmla="*/ 0 w 178"/>
                <a:gd name="T33" fmla="*/ 165 h 344"/>
                <a:gd name="T34" fmla="*/ 0 w 178"/>
                <a:gd name="T35" fmla="*/ 11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44">
                  <a:moveTo>
                    <a:pt x="0" y="114"/>
                  </a:moveTo>
                  <a:cubicBezTo>
                    <a:pt x="38" y="114"/>
                    <a:pt x="38" y="114"/>
                    <a:pt x="38" y="114"/>
                  </a:cubicBezTo>
                  <a:cubicBezTo>
                    <a:pt x="38" y="79"/>
                    <a:pt x="38" y="79"/>
                    <a:pt x="38" y="79"/>
                  </a:cubicBezTo>
                  <a:cubicBezTo>
                    <a:pt x="38" y="64"/>
                    <a:pt x="38" y="40"/>
                    <a:pt x="50" y="26"/>
                  </a:cubicBezTo>
                  <a:cubicBezTo>
                    <a:pt x="63" y="10"/>
                    <a:pt x="80" y="0"/>
                    <a:pt x="109" y="0"/>
                  </a:cubicBezTo>
                  <a:cubicBezTo>
                    <a:pt x="157" y="0"/>
                    <a:pt x="178" y="6"/>
                    <a:pt x="178" y="6"/>
                  </a:cubicBezTo>
                  <a:cubicBezTo>
                    <a:pt x="168" y="59"/>
                    <a:pt x="168" y="59"/>
                    <a:pt x="168" y="59"/>
                  </a:cubicBezTo>
                  <a:cubicBezTo>
                    <a:pt x="168" y="59"/>
                    <a:pt x="152" y="55"/>
                    <a:pt x="137" y="55"/>
                  </a:cubicBezTo>
                  <a:cubicBezTo>
                    <a:pt x="122" y="55"/>
                    <a:pt x="109" y="60"/>
                    <a:pt x="109" y="73"/>
                  </a:cubicBezTo>
                  <a:cubicBezTo>
                    <a:pt x="109" y="114"/>
                    <a:pt x="109" y="114"/>
                    <a:pt x="109" y="114"/>
                  </a:cubicBezTo>
                  <a:cubicBezTo>
                    <a:pt x="170" y="114"/>
                    <a:pt x="170" y="114"/>
                    <a:pt x="170" y="114"/>
                  </a:cubicBezTo>
                  <a:cubicBezTo>
                    <a:pt x="166" y="165"/>
                    <a:pt x="166" y="165"/>
                    <a:pt x="166" y="165"/>
                  </a:cubicBezTo>
                  <a:cubicBezTo>
                    <a:pt x="109" y="165"/>
                    <a:pt x="109" y="165"/>
                    <a:pt x="109" y="165"/>
                  </a:cubicBezTo>
                  <a:cubicBezTo>
                    <a:pt x="109" y="344"/>
                    <a:pt x="109" y="344"/>
                    <a:pt x="109" y="344"/>
                  </a:cubicBezTo>
                  <a:cubicBezTo>
                    <a:pt x="38" y="344"/>
                    <a:pt x="38" y="344"/>
                    <a:pt x="38" y="344"/>
                  </a:cubicBezTo>
                  <a:cubicBezTo>
                    <a:pt x="38" y="165"/>
                    <a:pt x="38" y="165"/>
                    <a:pt x="38" y="165"/>
                  </a:cubicBezTo>
                  <a:cubicBezTo>
                    <a:pt x="0" y="165"/>
                    <a:pt x="0" y="165"/>
                    <a:pt x="0" y="165"/>
                  </a:cubicBezTo>
                  <a:lnTo>
                    <a:pt x="0" y="11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577" name="Group 576"/>
          <p:cNvGrpSpPr/>
          <p:nvPr/>
        </p:nvGrpSpPr>
        <p:grpSpPr>
          <a:xfrm>
            <a:off x="1239358" y="3934450"/>
            <a:ext cx="3062612" cy="471122"/>
            <a:chOff x="1076414" y="3520918"/>
            <a:chExt cx="4083482" cy="628162"/>
          </a:xfrm>
        </p:grpSpPr>
        <p:grpSp>
          <p:nvGrpSpPr>
            <p:cNvPr id="578" name="Group 577"/>
            <p:cNvGrpSpPr/>
            <p:nvPr/>
          </p:nvGrpSpPr>
          <p:grpSpPr>
            <a:xfrm>
              <a:off x="1076414" y="3520918"/>
              <a:ext cx="4083482" cy="628162"/>
              <a:chOff x="1076414" y="3520918"/>
              <a:chExt cx="4083482" cy="628162"/>
            </a:xfrm>
          </p:grpSpPr>
          <p:cxnSp>
            <p:nvCxnSpPr>
              <p:cNvPr id="580" name="Straight Connector 579"/>
              <p:cNvCxnSpPr/>
              <p:nvPr/>
            </p:nvCxnSpPr>
            <p:spPr>
              <a:xfrm>
                <a:off x="1597202" y="3856543"/>
                <a:ext cx="3562694" cy="4505"/>
              </a:xfrm>
              <a:prstGeom prst="line">
                <a:avLst/>
              </a:prstGeom>
              <a:ln w="12700" cmpd="sng">
                <a:solidFill>
                  <a:schemeClr val="accent4"/>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sp>
            <p:nvSpPr>
              <p:cNvPr id="581" name="Oval 580"/>
              <p:cNvSpPr/>
              <p:nvPr/>
            </p:nvSpPr>
            <p:spPr>
              <a:xfrm>
                <a:off x="1076414" y="3520918"/>
                <a:ext cx="628162" cy="628162"/>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sp>
          <p:nvSpPr>
            <p:cNvPr id="579" name="Freeform 304"/>
            <p:cNvSpPr>
              <a:spLocks noEditPoints="1"/>
            </p:cNvSpPr>
            <p:nvPr/>
          </p:nvSpPr>
          <p:spPr bwMode="auto">
            <a:xfrm>
              <a:off x="1271464" y="3717032"/>
              <a:ext cx="231195" cy="232091"/>
            </a:xfrm>
            <a:custGeom>
              <a:avLst/>
              <a:gdLst>
                <a:gd name="T0" fmla="*/ 37 w 294"/>
                <a:gd name="T1" fmla="*/ 0 h 295"/>
                <a:gd name="T2" fmla="*/ 256 w 294"/>
                <a:gd name="T3" fmla="*/ 0 h 295"/>
                <a:gd name="T4" fmla="*/ 294 w 294"/>
                <a:gd name="T5" fmla="*/ 38 h 295"/>
                <a:gd name="T6" fmla="*/ 294 w 294"/>
                <a:gd name="T7" fmla="*/ 257 h 295"/>
                <a:gd name="T8" fmla="*/ 256 w 294"/>
                <a:gd name="T9" fmla="*/ 295 h 295"/>
                <a:gd name="T10" fmla="*/ 37 w 294"/>
                <a:gd name="T11" fmla="*/ 295 h 295"/>
                <a:gd name="T12" fmla="*/ 0 w 294"/>
                <a:gd name="T13" fmla="*/ 257 h 295"/>
                <a:gd name="T14" fmla="*/ 0 w 294"/>
                <a:gd name="T15" fmla="*/ 38 h 295"/>
                <a:gd name="T16" fmla="*/ 37 w 294"/>
                <a:gd name="T17" fmla="*/ 0 h 295"/>
                <a:gd name="T18" fmla="*/ 214 w 294"/>
                <a:gd name="T19" fmla="*/ 33 h 295"/>
                <a:gd name="T20" fmla="*/ 201 w 294"/>
                <a:gd name="T21" fmla="*/ 46 h 295"/>
                <a:gd name="T22" fmla="*/ 201 w 294"/>
                <a:gd name="T23" fmla="*/ 78 h 295"/>
                <a:gd name="T24" fmla="*/ 214 w 294"/>
                <a:gd name="T25" fmla="*/ 91 h 295"/>
                <a:gd name="T26" fmla="*/ 247 w 294"/>
                <a:gd name="T27" fmla="*/ 91 h 295"/>
                <a:gd name="T28" fmla="*/ 261 w 294"/>
                <a:gd name="T29" fmla="*/ 78 h 295"/>
                <a:gd name="T30" fmla="*/ 261 w 294"/>
                <a:gd name="T31" fmla="*/ 46 h 295"/>
                <a:gd name="T32" fmla="*/ 247 w 294"/>
                <a:gd name="T33" fmla="*/ 33 h 295"/>
                <a:gd name="T34" fmla="*/ 214 w 294"/>
                <a:gd name="T35" fmla="*/ 33 h 295"/>
                <a:gd name="T36" fmla="*/ 261 w 294"/>
                <a:gd name="T37" fmla="*/ 125 h 295"/>
                <a:gd name="T38" fmla="*/ 235 w 294"/>
                <a:gd name="T39" fmla="*/ 125 h 295"/>
                <a:gd name="T40" fmla="*/ 239 w 294"/>
                <a:gd name="T41" fmla="*/ 150 h 295"/>
                <a:gd name="T42" fmla="*/ 147 w 294"/>
                <a:gd name="T43" fmla="*/ 239 h 295"/>
                <a:gd name="T44" fmla="*/ 56 w 294"/>
                <a:gd name="T45" fmla="*/ 150 h 295"/>
                <a:gd name="T46" fmla="*/ 59 w 294"/>
                <a:gd name="T47" fmla="*/ 125 h 295"/>
                <a:gd name="T48" fmla="*/ 32 w 294"/>
                <a:gd name="T49" fmla="*/ 125 h 295"/>
                <a:gd name="T50" fmla="*/ 32 w 294"/>
                <a:gd name="T51" fmla="*/ 249 h 295"/>
                <a:gd name="T52" fmla="*/ 44 w 294"/>
                <a:gd name="T53" fmla="*/ 261 h 295"/>
                <a:gd name="T54" fmla="*/ 249 w 294"/>
                <a:gd name="T55" fmla="*/ 261 h 295"/>
                <a:gd name="T56" fmla="*/ 261 w 294"/>
                <a:gd name="T57" fmla="*/ 249 h 295"/>
                <a:gd name="T58" fmla="*/ 261 w 294"/>
                <a:gd name="T59" fmla="*/ 125 h 295"/>
                <a:gd name="T60" fmla="*/ 147 w 294"/>
                <a:gd name="T61" fmla="*/ 90 h 295"/>
                <a:gd name="T62" fmla="*/ 88 w 294"/>
                <a:gd name="T63" fmla="*/ 147 h 295"/>
                <a:gd name="T64" fmla="*/ 147 w 294"/>
                <a:gd name="T65" fmla="*/ 204 h 295"/>
                <a:gd name="T66" fmla="*/ 206 w 294"/>
                <a:gd name="T67" fmla="*/ 147 h 295"/>
                <a:gd name="T68" fmla="*/ 147 w 294"/>
                <a:gd name="T69" fmla="*/ 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295">
                  <a:moveTo>
                    <a:pt x="37" y="0"/>
                  </a:moveTo>
                  <a:cubicBezTo>
                    <a:pt x="256" y="0"/>
                    <a:pt x="256" y="0"/>
                    <a:pt x="256" y="0"/>
                  </a:cubicBezTo>
                  <a:cubicBezTo>
                    <a:pt x="277" y="0"/>
                    <a:pt x="294" y="17"/>
                    <a:pt x="294" y="38"/>
                  </a:cubicBezTo>
                  <a:cubicBezTo>
                    <a:pt x="294" y="257"/>
                    <a:pt x="294" y="257"/>
                    <a:pt x="294" y="257"/>
                  </a:cubicBezTo>
                  <a:cubicBezTo>
                    <a:pt x="294" y="278"/>
                    <a:pt x="277" y="295"/>
                    <a:pt x="256" y="295"/>
                  </a:cubicBezTo>
                  <a:cubicBezTo>
                    <a:pt x="37" y="295"/>
                    <a:pt x="37" y="295"/>
                    <a:pt x="37" y="295"/>
                  </a:cubicBezTo>
                  <a:cubicBezTo>
                    <a:pt x="17" y="295"/>
                    <a:pt x="0" y="278"/>
                    <a:pt x="0" y="257"/>
                  </a:cubicBezTo>
                  <a:cubicBezTo>
                    <a:pt x="0" y="38"/>
                    <a:pt x="0" y="38"/>
                    <a:pt x="0" y="38"/>
                  </a:cubicBezTo>
                  <a:cubicBezTo>
                    <a:pt x="0" y="17"/>
                    <a:pt x="17" y="0"/>
                    <a:pt x="37" y="0"/>
                  </a:cubicBezTo>
                  <a:moveTo>
                    <a:pt x="214" y="33"/>
                  </a:moveTo>
                  <a:cubicBezTo>
                    <a:pt x="207" y="33"/>
                    <a:pt x="201" y="39"/>
                    <a:pt x="201" y="46"/>
                  </a:cubicBezTo>
                  <a:cubicBezTo>
                    <a:pt x="201" y="78"/>
                    <a:pt x="201" y="78"/>
                    <a:pt x="201" y="78"/>
                  </a:cubicBezTo>
                  <a:cubicBezTo>
                    <a:pt x="201" y="85"/>
                    <a:pt x="207" y="91"/>
                    <a:pt x="214" y="91"/>
                  </a:cubicBezTo>
                  <a:cubicBezTo>
                    <a:pt x="247" y="91"/>
                    <a:pt x="247" y="91"/>
                    <a:pt x="247" y="91"/>
                  </a:cubicBezTo>
                  <a:cubicBezTo>
                    <a:pt x="255" y="91"/>
                    <a:pt x="261" y="85"/>
                    <a:pt x="261" y="78"/>
                  </a:cubicBezTo>
                  <a:cubicBezTo>
                    <a:pt x="261" y="46"/>
                    <a:pt x="261" y="46"/>
                    <a:pt x="261" y="46"/>
                  </a:cubicBezTo>
                  <a:cubicBezTo>
                    <a:pt x="261" y="39"/>
                    <a:pt x="255" y="33"/>
                    <a:pt x="247" y="33"/>
                  </a:cubicBezTo>
                  <a:lnTo>
                    <a:pt x="214" y="33"/>
                  </a:lnTo>
                  <a:close/>
                  <a:moveTo>
                    <a:pt x="261" y="125"/>
                  </a:moveTo>
                  <a:cubicBezTo>
                    <a:pt x="235" y="125"/>
                    <a:pt x="235" y="125"/>
                    <a:pt x="235" y="125"/>
                  </a:cubicBezTo>
                  <a:cubicBezTo>
                    <a:pt x="237" y="133"/>
                    <a:pt x="239" y="141"/>
                    <a:pt x="239" y="150"/>
                  </a:cubicBezTo>
                  <a:cubicBezTo>
                    <a:pt x="239" y="199"/>
                    <a:pt x="198" y="239"/>
                    <a:pt x="147" y="239"/>
                  </a:cubicBezTo>
                  <a:cubicBezTo>
                    <a:pt x="97" y="239"/>
                    <a:pt x="56" y="199"/>
                    <a:pt x="56" y="150"/>
                  </a:cubicBezTo>
                  <a:cubicBezTo>
                    <a:pt x="56" y="141"/>
                    <a:pt x="57" y="133"/>
                    <a:pt x="59" y="125"/>
                  </a:cubicBezTo>
                  <a:cubicBezTo>
                    <a:pt x="32" y="125"/>
                    <a:pt x="32" y="125"/>
                    <a:pt x="32" y="125"/>
                  </a:cubicBezTo>
                  <a:cubicBezTo>
                    <a:pt x="32" y="249"/>
                    <a:pt x="32" y="249"/>
                    <a:pt x="32" y="249"/>
                  </a:cubicBezTo>
                  <a:cubicBezTo>
                    <a:pt x="32" y="256"/>
                    <a:pt x="38" y="261"/>
                    <a:pt x="44" y="261"/>
                  </a:cubicBezTo>
                  <a:cubicBezTo>
                    <a:pt x="249" y="261"/>
                    <a:pt x="249" y="261"/>
                    <a:pt x="249" y="261"/>
                  </a:cubicBezTo>
                  <a:cubicBezTo>
                    <a:pt x="256" y="261"/>
                    <a:pt x="261" y="256"/>
                    <a:pt x="261" y="249"/>
                  </a:cubicBezTo>
                  <a:lnTo>
                    <a:pt x="261" y="125"/>
                  </a:lnTo>
                  <a:close/>
                  <a:moveTo>
                    <a:pt x="147" y="90"/>
                  </a:moveTo>
                  <a:cubicBezTo>
                    <a:pt x="114" y="90"/>
                    <a:pt x="88" y="115"/>
                    <a:pt x="88" y="147"/>
                  </a:cubicBezTo>
                  <a:cubicBezTo>
                    <a:pt x="88" y="179"/>
                    <a:pt x="114" y="204"/>
                    <a:pt x="147" y="204"/>
                  </a:cubicBezTo>
                  <a:cubicBezTo>
                    <a:pt x="180" y="204"/>
                    <a:pt x="206" y="179"/>
                    <a:pt x="206" y="147"/>
                  </a:cubicBezTo>
                  <a:cubicBezTo>
                    <a:pt x="206" y="115"/>
                    <a:pt x="180" y="90"/>
                    <a:pt x="147" y="9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582" name="Group 581"/>
          <p:cNvGrpSpPr/>
          <p:nvPr/>
        </p:nvGrpSpPr>
        <p:grpSpPr>
          <a:xfrm>
            <a:off x="1239358" y="4837055"/>
            <a:ext cx="3980714" cy="471122"/>
            <a:chOff x="1076414" y="4869160"/>
            <a:chExt cx="5307618" cy="628162"/>
          </a:xfrm>
        </p:grpSpPr>
        <p:grpSp>
          <p:nvGrpSpPr>
            <p:cNvPr id="583" name="Group 582"/>
            <p:cNvGrpSpPr/>
            <p:nvPr/>
          </p:nvGrpSpPr>
          <p:grpSpPr>
            <a:xfrm>
              <a:off x="1076414" y="4869160"/>
              <a:ext cx="5307618" cy="628162"/>
              <a:chOff x="1076414" y="4869160"/>
              <a:chExt cx="5307618" cy="628162"/>
            </a:xfrm>
          </p:grpSpPr>
          <p:sp>
            <p:nvSpPr>
              <p:cNvPr id="585" name="Oval 584"/>
              <p:cNvSpPr/>
              <p:nvPr/>
            </p:nvSpPr>
            <p:spPr>
              <a:xfrm>
                <a:off x="1076414" y="4869160"/>
                <a:ext cx="628162" cy="628162"/>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cxnSp>
            <p:nvCxnSpPr>
              <p:cNvPr id="586" name="Straight Connector 585"/>
              <p:cNvCxnSpPr/>
              <p:nvPr/>
            </p:nvCxnSpPr>
            <p:spPr>
              <a:xfrm>
                <a:off x="1642087" y="5204785"/>
                <a:ext cx="4741945" cy="4505"/>
              </a:xfrm>
              <a:prstGeom prst="line">
                <a:avLst/>
              </a:prstGeom>
              <a:ln w="12700" cmpd="sng">
                <a:solidFill>
                  <a:schemeClr val="accent1"/>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84" name="Freeform 318"/>
            <p:cNvSpPr>
              <a:spLocks/>
            </p:cNvSpPr>
            <p:nvPr/>
          </p:nvSpPr>
          <p:spPr bwMode="auto">
            <a:xfrm>
              <a:off x="1271464" y="5085184"/>
              <a:ext cx="258257" cy="210943"/>
            </a:xfrm>
            <a:custGeom>
              <a:avLst/>
              <a:gdLst>
                <a:gd name="T0" fmla="*/ 298 w 298"/>
                <a:gd name="T1" fmla="*/ 29 h 243"/>
                <a:gd name="T2" fmla="*/ 263 w 298"/>
                <a:gd name="T3" fmla="*/ 39 h 243"/>
                <a:gd name="T4" fmla="*/ 290 w 298"/>
                <a:gd name="T5" fmla="*/ 5 h 243"/>
                <a:gd name="T6" fmla="*/ 251 w 298"/>
                <a:gd name="T7" fmla="*/ 20 h 243"/>
                <a:gd name="T8" fmla="*/ 207 w 298"/>
                <a:gd name="T9" fmla="*/ 0 h 243"/>
                <a:gd name="T10" fmla="*/ 145 w 298"/>
                <a:gd name="T11" fmla="*/ 62 h 243"/>
                <a:gd name="T12" fmla="*/ 147 w 298"/>
                <a:gd name="T13" fmla="*/ 76 h 243"/>
                <a:gd name="T14" fmla="*/ 21 w 298"/>
                <a:gd name="T15" fmla="*/ 12 h 243"/>
                <a:gd name="T16" fmla="*/ 13 w 298"/>
                <a:gd name="T17" fmla="*/ 42 h 243"/>
                <a:gd name="T18" fmla="*/ 40 w 298"/>
                <a:gd name="T19" fmla="*/ 93 h 243"/>
                <a:gd name="T20" fmla="*/ 12 w 298"/>
                <a:gd name="T21" fmla="*/ 86 h 243"/>
                <a:gd name="T22" fmla="*/ 12 w 298"/>
                <a:gd name="T23" fmla="*/ 86 h 243"/>
                <a:gd name="T24" fmla="*/ 61 w 298"/>
                <a:gd name="T25" fmla="*/ 146 h 243"/>
                <a:gd name="T26" fmla="*/ 45 w 298"/>
                <a:gd name="T27" fmla="*/ 149 h 243"/>
                <a:gd name="T28" fmla="*/ 34 w 298"/>
                <a:gd name="T29" fmla="*/ 147 h 243"/>
                <a:gd name="T30" fmla="*/ 91 w 298"/>
                <a:gd name="T31" fmla="*/ 190 h 243"/>
                <a:gd name="T32" fmla="*/ 15 w 298"/>
                <a:gd name="T33" fmla="*/ 216 h 243"/>
                <a:gd name="T34" fmla="*/ 0 w 298"/>
                <a:gd name="T35" fmla="*/ 215 h 243"/>
                <a:gd name="T36" fmla="*/ 94 w 298"/>
                <a:gd name="T37" fmla="*/ 243 h 243"/>
                <a:gd name="T38" fmla="*/ 268 w 298"/>
                <a:gd name="T39" fmla="*/ 69 h 243"/>
                <a:gd name="T40" fmla="*/ 268 w 298"/>
                <a:gd name="T41" fmla="*/ 61 h 243"/>
                <a:gd name="T42" fmla="*/ 298 w 298"/>
                <a:gd name="T43" fmla="*/ 2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8" h="243">
                  <a:moveTo>
                    <a:pt x="298" y="29"/>
                  </a:moveTo>
                  <a:cubicBezTo>
                    <a:pt x="287" y="34"/>
                    <a:pt x="276" y="37"/>
                    <a:pt x="263" y="39"/>
                  </a:cubicBezTo>
                  <a:cubicBezTo>
                    <a:pt x="276" y="31"/>
                    <a:pt x="285" y="19"/>
                    <a:pt x="290" y="5"/>
                  </a:cubicBezTo>
                  <a:cubicBezTo>
                    <a:pt x="278" y="12"/>
                    <a:pt x="265" y="17"/>
                    <a:pt x="251" y="20"/>
                  </a:cubicBezTo>
                  <a:cubicBezTo>
                    <a:pt x="240" y="8"/>
                    <a:pt x="224" y="0"/>
                    <a:pt x="207" y="0"/>
                  </a:cubicBezTo>
                  <a:cubicBezTo>
                    <a:pt x="173" y="0"/>
                    <a:pt x="145" y="28"/>
                    <a:pt x="145" y="62"/>
                  </a:cubicBezTo>
                  <a:cubicBezTo>
                    <a:pt x="145" y="66"/>
                    <a:pt x="146" y="71"/>
                    <a:pt x="147" y="76"/>
                  </a:cubicBezTo>
                  <a:cubicBezTo>
                    <a:pt x="96" y="73"/>
                    <a:pt x="51" y="49"/>
                    <a:pt x="21" y="12"/>
                  </a:cubicBezTo>
                  <a:cubicBezTo>
                    <a:pt x="16" y="21"/>
                    <a:pt x="13" y="31"/>
                    <a:pt x="13" y="42"/>
                  </a:cubicBezTo>
                  <a:cubicBezTo>
                    <a:pt x="13" y="64"/>
                    <a:pt x="24" y="82"/>
                    <a:pt x="40" y="93"/>
                  </a:cubicBezTo>
                  <a:cubicBezTo>
                    <a:pt x="30" y="93"/>
                    <a:pt x="20" y="90"/>
                    <a:pt x="12" y="86"/>
                  </a:cubicBezTo>
                  <a:cubicBezTo>
                    <a:pt x="12" y="86"/>
                    <a:pt x="12" y="86"/>
                    <a:pt x="12" y="86"/>
                  </a:cubicBezTo>
                  <a:cubicBezTo>
                    <a:pt x="12" y="116"/>
                    <a:pt x="33" y="141"/>
                    <a:pt x="61" y="146"/>
                  </a:cubicBezTo>
                  <a:cubicBezTo>
                    <a:pt x="56" y="148"/>
                    <a:pt x="51" y="149"/>
                    <a:pt x="45" y="149"/>
                  </a:cubicBezTo>
                  <a:cubicBezTo>
                    <a:pt x="41" y="149"/>
                    <a:pt x="37" y="148"/>
                    <a:pt x="34" y="147"/>
                  </a:cubicBezTo>
                  <a:cubicBezTo>
                    <a:pt x="41" y="172"/>
                    <a:pt x="64" y="189"/>
                    <a:pt x="91" y="190"/>
                  </a:cubicBezTo>
                  <a:cubicBezTo>
                    <a:pt x="70" y="206"/>
                    <a:pt x="44" y="216"/>
                    <a:pt x="15" y="216"/>
                  </a:cubicBezTo>
                  <a:cubicBezTo>
                    <a:pt x="10" y="216"/>
                    <a:pt x="5" y="216"/>
                    <a:pt x="0" y="215"/>
                  </a:cubicBezTo>
                  <a:cubicBezTo>
                    <a:pt x="27" y="233"/>
                    <a:pt x="59" y="243"/>
                    <a:pt x="94" y="243"/>
                  </a:cubicBezTo>
                  <a:cubicBezTo>
                    <a:pt x="206" y="243"/>
                    <a:pt x="268" y="150"/>
                    <a:pt x="268" y="69"/>
                  </a:cubicBezTo>
                  <a:cubicBezTo>
                    <a:pt x="268" y="66"/>
                    <a:pt x="268" y="63"/>
                    <a:pt x="268" y="61"/>
                  </a:cubicBezTo>
                  <a:cubicBezTo>
                    <a:pt x="280" y="52"/>
                    <a:pt x="290" y="41"/>
                    <a:pt x="298" y="29"/>
                  </a:cubicBezTo>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120" name="Freeform 52"/>
          <p:cNvSpPr>
            <a:spLocks/>
          </p:cNvSpPr>
          <p:nvPr/>
        </p:nvSpPr>
        <p:spPr bwMode="auto">
          <a:xfrm>
            <a:off x="4104037" y="3068959"/>
            <a:ext cx="659282" cy="968023"/>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2"/>
          </a:solid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2" name="Freeform 54"/>
          <p:cNvSpPr>
            <a:spLocks noEditPoints="1"/>
          </p:cNvSpPr>
          <p:nvPr/>
        </p:nvSpPr>
        <p:spPr bwMode="auto">
          <a:xfrm>
            <a:off x="4031940" y="3659256"/>
            <a:ext cx="800867" cy="1393953"/>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4"/>
          </a:solid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3" name="Freeform 66"/>
          <p:cNvSpPr>
            <a:spLocks/>
          </p:cNvSpPr>
          <p:nvPr/>
        </p:nvSpPr>
        <p:spPr bwMode="auto">
          <a:xfrm>
            <a:off x="5112060" y="4657168"/>
            <a:ext cx="1315089" cy="122010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1"/>
          </a:solid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dirty="0"/>
          </a:p>
        </p:txBody>
      </p:sp>
    </p:spTree>
    <p:extLst>
      <p:ext uri="{BB962C8B-B14F-4D97-AF65-F5344CB8AC3E}">
        <p14:creationId xmlns:p14="http://schemas.microsoft.com/office/powerpoint/2010/main" val="3743820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500"/>
                                        <p:tgtEl>
                                          <p:spTgt spid="11">
                                            <p:txEl>
                                              <p:pRg st="0" end="0"/>
                                            </p:txEl>
                                          </p:spTgt>
                                        </p:tgtEl>
                                      </p:cBhvr>
                                    </p:animEffect>
                                    <p:anim calcmode="lin" valueType="num">
                                      <p:cBhvr>
                                        <p:cTn id="1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 calcmode="lin" valueType="num">
                                      <p:cBhvr>
                                        <p:cTn id="18" dur="500" fill="hold"/>
                                        <p:tgtEl>
                                          <p:spTgt spid="437"/>
                                        </p:tgtEl>
                                        <p:attrNameLst>
                                          <p:attrName>ppt_w</p:attrName>
                                        </p:attrNameLst>
                                      </p:cBhvr>
                                      <p:tavLst>
                                        <p:tav tm="0">
                                          <p:val>
                                            <p:fltVal val="0"/>
                                          </p:val>
                                        </p:tav>
                                        <p:tav tm="100000">
                                          <p:val>
                                            <p:strVal val="#ppt_w"/>
                                          </p:val>
                                        </p:tav>
                                      </p:tavLst>
                                    </p:anim>
                                    <p:anim calcmode="lin" valueType="num">
                                      <p:cBhvr>
                                        <p:cTn id="19" dur="500" fill="hold"/>
                                        <p:tgtEl>
                                          <p:spTgt spid="43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fade">
                                      <p:cBhvr>
                                        <p:cTn id="23" dur="500"/>
                                        <p:tgtEl>
                                          <p:spTgt spid="120"/>
                                        </p:tgtEl>
                                      </p:cBhvr>
                                    </p:animEffect>
                                  </p:childTnLst>
                                </p:cTn>
                              </p:par>
                            </p:childTnLst>
                          </p:cTn>
                        </p:par>
                        <p:par>
                          <p:cTn id="24" fill="hold">
                            <p:stCondLst>
                              <p:cond delay="1500"/>
                            </p:stCondLst>
                            <p:childTnLst>
                              <p:par>
                                <p:cTn id="25" presetID="22" presetClass="entr" presetSubtype="2" fill="hold" nodeType="afterEffect">
                                  <p:stCondLst>
                                    <p:cond delay="0"/>
                                  </p:stCondLst>
                                  <p:childTnLst>
                                    <p:set>
                                      <p:cBhvr>
                                        <p:cTn id="26" dur="1" fill="hold">
                                          <p:stCondLst>
                                            <p:cond delay="0"/>
                                          </p:stCondLst>
                                        </p:cTn>
                                        <p:tgtEl>
                                          <p:spTgt spid="572"/>
                                        </p:tgtEl>
                                        <p:attrNameLst>
                                          <p:attrName>style.visibility</p:attrName>
                                        </p:attrNameLst>
                                      </p:cBhvr>
                                      <p:to>
                                        <p:strVal val="visible"/>
                                      </p:to>
                                    </p:set>
                                    <p:animEffect transition="in" filter="wipe(right)">
                                      <p:cBhvr>
                                        <p:cTn id="27" dur="1000"/>
                                        <p:tgtEl>
                                          <p:spTgt spid="572"/>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500"/>
                                        <p:tgtEl>
                                          <p:spTgt spid="122"/>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577"/>
                                        </p:tgtEl>
                                        <p:attrNameLst>
                                          <p:attrName>style.visibility</p:attrName>
                                        </p:attrNameLst>
                                      </p:cBhvr>
                                      <p:to>
                                        <p:strVal val="visible"/>
                                      </p:to>
                                    </p:set>
                                    <p:animEffect transition="in" filter="wipe(right)">
                                      <p:cBhvr>
                                        <p:cTn id="38" dur="1000"/>
                                        <p:tgtEl>
                                          <p:spTgt spid="577"/>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par>
                          <p:cTn id="47" fill="hold">
                            <p:stCondLst>
                              <p:cond delay="5000"/>
                            </p:stCondLst>
                            <p:childTnLst>
                              <p:par>
                                <p:cTn id="48" presetID="22" presetClass="entr" presetSubtype="2" fill="hold" nodeType="afterEffect">
                                  <p:stCondLst>
                                    <p:cond delay="0"/>
                                  </p:stCondLst>
                                  <p:childTnLst>
                                    <p:set>
                                      <p:cBhvr>
                                        <p:cTn id="49" dur="1" fill="hold">
                                          <p:stCondLst>
                                            <p:cond delay="0"/>
                                          </p:stCondLst>
                                        </p:cTn>
                                        <p:tgtEl>
                                          <p:spTgt spid="582"/>
                                        </p:tgtEl>
                                        <p:attrNameLst>
                                          <p:attrName>style.visibility</p:attrName>
                                        </p:attrNameLst>
                                      </p:cBhvr>
                                      <p:to>
                                        <p:strVal val="visible"/>
                                      </p:to>
                                    </p:set>
                                    <p:animEffect transition="in" filter="wipe(right)">
                                      <p:cBhvr>
                                        <p:cTn id="50" dur="1000"/>
                                        <p:tgtEl>
                                          <p:spTgt spid="582"/>
                                        </p:tgtEl>
                                      </p:cBhvr>
                                    </p:animEffect>
                                  </p:childTnLst>
                                </p:cTn>
                              </p:par>
                            </p:childTnLst>
                          </p:cTn>
                        </p:par>
                        <p:par>
                          <p:cTn id="51" fill="hold">
                            <p:stCondLst>
                              <p:cond delay="6000"/>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build="p"/>
      <p:bldP spid="120" grpId="0" animBg="1"/>
      <p:bldP spid="122" grpId="0" animBg="1"/>
      <p:bldP spid="1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765540"/>
            <a:ext cx="3087162" cy="916316"/>
          </a:xfrm>
        </p:spPr>
        <p:txBody>
          <a:bodyPr anchor="b"/>
          <a:lstStyle/>
          <a:p>
            <a:r>
              <a:rPr lang="en-AU" dirty="0"/>
              <a:t>United States </a:t>
            </a:r>
            <a:r>
              <a:rPr lang="en-AU" dirty="0" smtClean="0"/>
              <a:t/>
            </a:r>
            <a:br>
              <a:rPr lang="en-AU" dirty="0" smtClean="0"/>
            </a:br>
            <a:r>
              <a:rPr lang="en-AU" dirty="0" smtClean="0"/>
              <a:t>of </a:t>
            </a:r>
            <a:r>
              <a:rPr lang="en-AU" dirty="0"/>
              <a:t>America</a:t>
            </a:r>
          </a:p>
        </p:txBody>
      </p:sp>
      <p:sp>
        <p:nvSpPr>
          <p:cNvPr id="116" name="Text Placeholder 115"/>
          <p:cNvSpPr>
            <a:spLocks noGrp="1"/>
          </p:cNvSpPr>
          <p:nvPr>
            <p:ph type="body" sz="half" idx="2"/>
          </p:nvPr>
        </p:nvSpPr>
        <p:spPr>
          <a:xfrm>
            <a:off x="458724" y="2768146"/>
            <a:ext cx="3573216" cy="1545755"/>
          </a:xfrm>
        </p:spPr>
        <p:txBody>
          <a:bodyPr anchor="t">
            <a:normAutofit/>
          </a:bodyPr>
          <a:lstStyle/>
          <a:p>
            <a:r>
              <a:rPr lang="en-AU" dirty="0"/>
              <a:t>The U.S. is a country of 50 states covering a vast swath of North America, with Alaska in the extreme Northwest and Hawaii extending the nation’s presence into the Pacific Ocean. Major cities include New York, a global finance and culture </a:t>
            </a:r>
            <a:r>
              <a:rPr lang="en-AU" dirty="0" err="1"/>
              <a:t>center</a:t>
            </a:r>
            <a:r>
              <a:rPr lang="en-AU" dirty="0"/>
              <a:t>, and Washington, DC, the capital, both on the Atlantic Coast; Los Angeles, famed for filmmaking, on the Pacific Coast; and the Midwestern metropolis Chicago.</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113" name="Group 112"/>
          <p:cNvGrpSpPr/>
          <p:nvPr/>
        </p:nvGrpSpPr>
        <p:grpSpPr>
          <a:xfrm>
            <a:off x="4841383" y="2456892"/>
            <a:ext cx="3781067" cy="2327316"/>
            <a:chOff x="561976" y="2986087"/>
            <a:chExt cx="4583111" cy="2820989"/>
          </a:xfrm>
          <a:solidFill>
            <a:schemeClr val="accent5"/>
          </a:solidFill>
        </p:grpSpPr>
        <p:sp>
          <p:nvSpPr>
            <p:cNvPr id="64"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5"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6"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7"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8"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9"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0"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1"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2"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3"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4"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5"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6"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7"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8"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9"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0"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1"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2"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3"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4"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5"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6"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7"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8"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9"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0"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1"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2"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3"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4"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5"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6"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7"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8"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9"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0"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1"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2"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3"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4"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5"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6"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7"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8"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9"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0"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1"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2"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sp>
        <p:nvSpPr>
          <p:cNvPr id="115" name="TextBox 114"/>
          <p:cNvSpPr txBox="1"/>
          <p:nvPr/>
        </p:nvSpPr>
        <p:spPr>
          <a:xfrm>
            <a:off x="6114051" y="1667054"/>
            <a:ext cx="787395" cy="380873"/>
          </a:xfrm>
          <a:prstGeom prst="rect">
            <a:avLst/>
          </a:prstGeom>
          <a:noFill/>
        </p:spPr>
        <p:txBody>
          <a:bodyPr wrap="none" rtlCol="0">
            <a:spAutoFit/>
          </a:bodyPr>
          <a:lstStyle/>
          <a:p>
            <a:r>
              <a:rPr lang="en-US" sz="1875" dirty="0">
                <a:solidFill>
                  <a:schemeClr val="tx2"/>
                </a:solidFill>
                <a:latin typeface="Roboto Bold"/>
                <a:cs typeface="Roboto Bold"/>
              </a:rPr>
              <a:t>31.1</a:t>
            </a:r>
            <a:r>
              <a:rPr lang="en-US" sz="1875" baseline="30000" dirty="0">
                <a:solidFill>
                  <a:schemeClr val="tx2"/>
                </a:solidFill>
                <a:latin typeface="Roboto Bold"/>
                <a:cs typeface="Roboto Bold"/>
              </a:rPr>
              <a:t>%</a:t>
            </a:r>
          </a:p>
        </p:txBody>
      </p:sp>
      <p:sp>
        <p:nvSpPr>
          <p:cNvPr id="117" name="TextBox 116"/>
          <p:cNvSpPr txBox="1"/>
          <p:nvPr/>
        </p:nvSpPr>
        <p:spPr>
          <a:xfrm>
            <a:off x="5652121" y="4941168"/>
            <a:ext cx="787395" cy="380873"/>
          </a:xfrm>
          <a:prstGeom prst="rect">
            <a:avLst/>
          </a:prstGeom>
          <a:noFill/>
        </p:spPr>
        <p:txBody>
          <a:bodyPr wrap="none" rtlCol="0">
            <a:spAutoFit/>
          </a:bodyPr>
          <a:lstStyle/>
          <a:p>
            <a:r>
              <a:rPr lang="en-US" sz="1875" dirty="0">
                <a:solidFill>
                  <a:schemeClr val="tx2"/>
                </a:solidFill>
                <a:latin typeface="Roboto Bold"/>
                <a:cs typeface="Roboto Bold"/>
              </a:rPr>
              <a:t>10.3</a:t>
            </a:r>
            <a:r>
              <a:rPr lang="en-US" sz="1875" baseline="30000" dirty="0">
                <a:solidFill>
                  <a:schemeClr val="tx2"/>
                </a:solidFill>
                <a:latin typeface="Roboto Bold"/>
                <a:cs typeface="Roboto Bold"/>
              </a:rPr>
              <a:t>%</a:t>
            </a:r>
          </a:p>
        </p:txBody>
      </p:sp>
      <p:sp>
        <p:nvSpPr>
          <p:cNvPr id="118" name="TextBox 117"/>
          <p:cNvSpPr txBox="1"/>
          <p:nvPr/>
        </p:nvSpPr>
        <p:spPr>
          <a:xfrm>
            <a:off x="7596336" y="5157192"/>
            <a:ext cx="925253" cy="380873"/>
          </a:xfrm>
          <a:prstGeom prst="rect">
            <a:avLst/>
          </a:prstGeom>
          <a:noFill/>
        </p:spPr>
        <p:txBody>
          <a:bodyPr wrap="none" rtlCol="0">
            <a:spAutoFit/>
          </a:bodyPr>
          <a:lstStyle/>
          <a:p>
            <a:r>
              <a:rPr lang="en-US" sz="1875" dirty="0">
                <a:solidFill>
                  <a:schemeClr val="tx2"/>
                </a:solidFill>
                <a:latin typeface="Roboto Bold"/>
                <a:cs typeface="Roboto Bold"/>
              </a:rPr>
              <a:t>125.7</a:t>
            </a:r>
            <a:r>
              <a:rPr lang="en-US" sz="1875" baseline="30000" dirty="0">
                <a:solidFill>
                  <a:schemeClr val="tx2"/>
                </a:solidFill>
                <a:latin typeface="Roboto Bold"/>
                <a:cs typeface="Roboto Bold"/>
              </a:rPr>
              <a:t>%</a:t>
            </a:r>
          </a:p>
        </p:txBody>
      </p:sp>
      <p:sp>
        <p:nvSpPr>
          <p:cNvPr id="120" name="Rounded Rectangle 119"/>
          <p:cNvSpPr/>
          <p:nvPr/>
        </p:nvSpPr>
        <p:spPr>
          <a:xfrm>
            <a:off x="475342" y="4185084"/>
            <a:ext cx="3556598" cy="39535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SOUTH DAKOTA</a:t>
            </a:r>
            <a:endParaRPr lang="en-AU" sz="1125" dirty="0">
              <a:latin typeface="Roboto" pitchFamily="2" charset="0"/>
              <a:ea typeface="Roboto" pitchFamily="2" charset="0"/>
            </a:endParaRPr>
          </a:p>
        </p:txBody>
      </p:sp>
      <p:grpSp>
        <p:nvGrpSpPr>
          <p:cNvPr id="123" name="Group 122"/>
          <p:cNvGrpSpPr/>
          <p:nvPr/>
        </p:nvGrpSpPr>
        <p:grpSpPr>
          <a:xfrm>
            <a:off x="2365553" y="4264366"/>
            <a:ext cx="1429196" cy="219833"/>
            <a:chOff x="1386704" y="4116794"/>
            <a:chExt cx="2096155" cy="322421"/>
          </a:xfrm>
        </p:grpSpPr>
        <p:sp>
          <p:nvSpPr>
            <p:cNvPr id="12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25"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26"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27"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
        <p:nvSpPr>
          <p:cNvPr id="138" name="Freeform 59"/>
          <p:cNvSpPr>
            <a:spLocks/>
          </p:cNvSpPr>
          <p:nvPr/>
        </p:nvSpPr>
        <p:spPr bwMode="auto">
          <a:xfrm>
            <a:off x="6252883" y="2903209"/>
            <a:ext cx="508159" cy="327422"/>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solidFill>
            <a:schemeClr val="accent1"/>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39" name="Freeform 75"/>
          <p:cNvSpPr>
            <a:spLocks noEditPoints="1"/>
          </p:cNvSpPr>
          <p:nvPr/>
        </p:nvSpPr>
        <p:spPr bwMode="auto">
          <a:xfrm>
            <a:off x="7717113" y="3336715"/>
            <a:ext cx="561856" cy="344448"/>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solidFill>
            <a:schemeClr val="accent3"/>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40" name="Freeform 97"/>
          <p:cNvSpPr>
            <a:spLocks/>
          </p:cNvSpPr>
          <p:nvPr/>
        </p:nvSpPr>
        <p:spPr bwMode="auto">
          <a:xfrm>
            <a:off x="5814139" y="3708666"/>
            <a:ext cx="491132" cy="530424"/>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solidFill>
            <a:schemeClr val="accent2"/>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cxnSp>
        <p:nvCxnSpPr>
          <p:cNvPr id="141" name="Straight Connector 140"/>
          <p:cNvCxnSpPr/>
          <p:nvPr/>
        </p:nvCxnSpPr>
        <p:spPr>
          <a:xfrm>
            <a:off x="8028384" y="3537013"/>
            <a:ext cx="0" cy="1603979"/>
          </a:xfrm>
          <a:prstGeom prst="line">
            <a:avLst/>
          </a:prstGeom>
          <a:ln w="12700" cmpd="sng">
            <a:solidFill>
              <a:schemeClr val="accent3"/>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p:cNvCxnSpPr/>
          <p:nvPr/>
        </p:nvCxnSpPr>
        <p:spPr>
          <a:xfrm>
            <a:off x="6030162" y="4023066"/>
            <a:ext cx="0" cy="905404"/>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p:cNvCxnSpPr/>
          <p:nvPr/>
        </p:nvCxnSpPr>
        <p:spPr>
          <a:xfrm>
            <a:off x="6462210" y="2078850"/>
            <a:ext cx="0" cy="905404"/>
          </a:xfrm>
          <a:prstGeom prst="line">
            <a:avLst/>
          </a:prstGeom>
          <a:ln w="12700" cmpd="sng">
            <a:solidFill>
              <a:schemeClr val="accent1"/>
            </a:solidFill>
            <a:prstDash val="sysDash"/>
            <a:headEnd type="oval"/>
            <a:tailEnd type="none"/>
          </a:ln>
          <a:effectLst/>
        </p:spPr>
        <p:style>
          <a:lnRef idx="2">
            <a:schemeClr val="accent1"/>
          </a:lnRef>
          <a:fillRef idx="0">
            <a:schemeClr val="accent1"/>
          </a:fillRef>
          <a:effectRef idx="1">
            <a:schemeClr val="accent1"/>
          </a:effectRef>
          <a:fontRef idx="minor">
            <a:schemeClr val="tx1"/>
          </a:fontRef>
        </p:style>
      </p:cxnSp>
      <p:sp>
        <p:nvSpPr>
          <p:cNvPr id="144" name="Rounded Rectangle 143"/>
          <p:cNvSpPr/>
          <p:nvPr/>
        </p:nvSpPr>
        <p:spPr>
          <a:xfrm>
            <a:off x="475342" y="4671138"/>
            <a:ext cx="3556598" cy="39535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NEW MEXICO</a:t>
            </a:r>
            <a:endParaRPr lang="en-AU" sz="1125" dirty="0">
              <a:latin typeface="Roboto" pitchFamily="2" charset="0"/>
              <a:ea typeface="Roboto" pitchFamily="2" charset="0"/>
            </a:endParaRPr>
          </a:p>
        </p:txBody>
      </p:sp>
      <p:grpSp>
        <p:nvGrpSpPr>
          <p:cNvPr id="145" name="Group 144"/>
          <p:cNvGrpSpPr/>
          <p:nvPr/>
        </p:nvGrpSpPr>
        <p:grpSpPr>
          <a:xfrm>
            <a:off x="2365553" y="4750420"/>
            <a:ext cx="1429196" cy="219833"/>
            <a:chOff x="1386704" y="4116794"/>
            <a:chExt cx="2096155" cy="322421"/>
          </a:xfrm>
        </p:grpSpPr>
        <p:sp>
          <p:nvSpPr>
            <p:cNvPr id="14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4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48"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49"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
        <p:nvSpPr>
          <p:cNvPr id="150" name="Rounded Rectangle 149"/>
          <p:cNvSpPr/>
          <p:nvPr/>
        </p:nvSpPr>
        <p:spPr>
          <a:xfrm>
            <a:off x="475342" y="5157192"/>
            <a:ext cx="3556598" cy="39535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COLUMBIA</a:t>
            </a:r>
            <a:endParaRPr lang="en-AU" sz="1125" dirty="0">
              <a:latin typeface="Roboto" pitchFamily="2" charset="0"/>
              <a:ea typeface="Roboto" pitchFamily="2" charset="0"/>
            </a:endParaRPr>
          </a:p>
        </p:txBody>
      </p:sp>
      <p:grpSp>
        <p:nvGrpSpPr>
          <p:cNvPr id="151" name="Group 150"/>
          <p:cNvGrpSpPr/>
          <p:nvPr/>
        </p:nvGrpSpPr>
        <p:grpSpPr>
          <a:xfrm>
            <a:off x="2365553" y="5236474"/>
            <a:ext cx="1429196" cy="219833"/>
            <a:chOff x="1386704" y="4116794"/>
            <a:chExt cx="2096155" cy="322421"/>
          </a:xfrm>
        </p:grpSpPr>
        <p:sp>
          <p:nvSpPr>
            <p:cNvPr id="15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5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54"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55"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Tree>
    <p:extLst>
      <p:ext uri="{BB962C8B-B14F-4D97-AF65-F5344CB8AC3E}">
        <p14:creationId xmlns:p14="http://schemas.microsoft.com/office/powerpoint/2010/main" val="354120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6">
                                            <p:txEl>
                                              <p:pRg st="0" end="0"/>
                                            </p:txEl>
                                          </p:spTgt>
                                        </p:tgtEl>
                                        <p:attrNameLst>
                                          <p:attrName>style.visibility</p:attrName>
                                        </p:attrNameLst>
                                      </p:cBhvr>
                                      <p:to>
                                        <p:strVal val="visible"/>
                                      </p:to>
                                    </p:set>
                                    <p:animEffect transition="in" filter="fade">
                                      <p:cBhvr>
                                        <p:cTn id="10" dur="500"/>
                                        <p:tgtEl>
                                          <p:spTgt spid="116">
                                            <p:txEl>
                                              <p:pRg st="0" end="0"/>
                                            </p:txEl>
                                          </p:spTgt>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113"/>
                                        </p:tgtEl>
                                        <p:attrNameLst>
                                          <p:attrName>style.visibility</p:attrName>
                                        </p:attrNameLst>
                                      </p:cBhvr>
                                      <p:to>
                                        <p:strVal val="visible"/>
                                      </p:to>
                                    </p:set>
                                    <p:anim calcmode="lin" valueType="num">
                                      <p:cBhvr>
                                        <p:cTn id="14" dur="500" fill="hold"/>
                                        <p:tgtEl>
                                          <p:spTgt spid="113"/>
                                        </p:tgtEl>
                                        <p:attrNameLst>
                                          <p:attrName>ppt_w</p:attrName>
                                        </p:attrNameLst>
                                      </p:cBhvr>
                                      <p:tavLst>
                                        <p:tav tm="0">
                                          <p:val>
                                            <p:fltVal val="0"/>
                                          </p:val>
                                        </p:tav>
                                        <p:tav tm="100000">
                                          <p:val>
                                            <p:strVal val="#ppt_w"/>
                                          </p:val>
                                        </p:tav>
                                      </p:tavLst>
                                    </p:anim>
                                    <p:anim calcmode="lin" valueType="num">
                                      <p:cBhvr>
                                        <p:cTn id="15" dur="500" fill="hold"/>
                                        <p:tgtEl>
                                          <p:spTgt spid="113"/>
                                        </p:tgtEl>
                                        <p:attrNameLst>
                                          <p:attrName>ppt_h</p:attrName>
                                        </p:attrNameLst>
                                      </p:cBhvr>
                                      <p:tavLst>
                                        <p:tav tm="0">
                                          <p:val>
                                            <p:fltVal val="0"/>
                                          </p:val>
                                        </p:tav>
                                        <p:tav tm="100000">
                                          <p:val>
                                            <p:strVal val="#ppt_h"/>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43"/>
                                        </p:tgtEl>
                                        <p:attrNameLst>
                                          <p:attrName>style.visibility</p:attrName>
                                        </p:attrNameLst>
                                      </p:cBhvr>
                                      <p:to>
                                        <p:strVal val="visible"/>
                                      </p:to>
                                    </p:set>
                                    <p:animEffect transition="in" filter="wipe(down)">
                                      <p:cBhvr>
                                        <p:cTn id="23" dur="500"/>
                                        <p:tgtEl>
                                          <p:spTgt spid="143"/>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5"/>
                                        </p:tgtEl>
                                        <p:attrNameLst>
                                          <p:attrName>style.visibility</p:attrName>
                                        </p:attrNameLst>
                                      </p:cBhvr>
                                      <p:to>
                                        <p:strVal val="visible"/>
                                      </p:to>
                                    </p:set>
                                    <p:animEffect transition="in" filter="fade">
                                      <p:cBhvr>
                                        <p:cTn id="27" dur="500"/>
                                        <p:tgtEl>
                                          <p:spTgt spid="1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fade">
                                      <p:cBhvr>
                                        <p:cTn id="30" dur="500"/>
                                        <p:tgtEl>
                                          <p:spTgt spid="120"/>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500"/>
                                        <p:tgtEl>
                                          <p:spTgt spid="123"/>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40"/>
                                        </p:tgtEl>
                                        <p:attrNameLst>
                                          <p:attrName>style.visibility</p:attrName>
                                        </p:attrNameLst>
                                      </p:cBhvr>
                                      <p:to>
                                        <p:strVal val="visible"/>
                                      </p:to>
                                    </p:set>
                                    <p:animEffect transition="in" filter="fade">
                                      <p:cBhvr>
                                        <p:cTn id="38" dur="500"/>
                                        <p:tgtEl>
                                          <p:spTgt spid="140"/>
                                        </p:tgtEl>
                                      </p:cBhvr>
                                    </p:animEffect>
                                  </p:childTnLst>
                                </p:cTn>
                              </p:par>
                            </p:childTnLst>
                          </p:cTn>
                        </p:par>
                        <p:par>
                          <p:cTn id="39" fill="hold">
                            <p:stCondLst>
                              <p:cond delay="3500"/>
                            </p:stCondLst>
                            <p:childTnLst>
                              <p:par>
                                <p:cTn id="40" presetID="22" presetClass="entr" presetSubtype="1" fill="hold" nodeType="afterEffect">
                                  <p:stCondLst>
                                    <p:cond delay="0"/>
                                  </p:stCondLst>
                                  <p:childTnLst>
                                    <p:set>
                                      <p:cBhvr>
                                        <p:cTn id="41" dur="1" fill="hold">
                                          <p:stCondLst>
                                            <p:cond delay="0"/>
                                          </p:stCondLst>
                                        </p:cTn>
                                        <p:tgtEl>
                                          <p:spTgt spid="142"/>
                                        </p:tgtEl>
                                        <p:attrNameLst>
                                          <p:attrName>style.visibility</p:attrName>
                                        </p:attrNameLst>
                                      </p:cBhvr>
                                      <p:to>
                                        <p:strVal val="visible"/>
                                      </p:to>
                                    </p:set>
                                    <p:animEffect transition="in" filter="wipe(up)">
                                      <p:cBhvr>
                                        <p:cTn id="42" dur="500"/>
                                        <p:tgtEl>
                                          <p:spTgt spid="142"/>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17"/>
                                        </p:tgtEl>
                                        <p:attrNameLst>
                                          <p:attrName>style.visibility</p:attrName>
                                        </p:attrNameLst>
                                      </p:cBhvr>
                                      <p:to>
                                        <p:strVal val="visible"/>
                                      </p:to>
                                    </p:set>
                                    <p:animEffect transition="in" filter="fade">
                                      <p:cBhvr>
                                        <p:cTn id="46" dur="500"/>
                                        <p:tgtEl>
                                          <p:spTgt spid="1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4500"/>
                            </p:stCondLst>
                            <p:childTnLst>
                              <p:par>
                                <p:cTn id="51" presetID="10" presetClass="entr" presetSubtype="0" fill="hold"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childTnLst>
                          </p:cTn>
                        </p:par>
                        <p:par>
                          <p:cTn id="54" fill="hold">
                            <p:stCondLst>
                              <p:cond delay="5000"/>
                            </p:stCondLst>
                            <p:childTnLst>
                              <p:par>
                                <p:cTn id="55" presetID="10" presetClass="entr" presetSubtype="0"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Effect transition="in" filter="fade">
                                      <p:cBhvr>
                                        <p:cTn id="57" dur="500"/>
                                        <p:tgtEl>
                                          <p:spTgt spid="139"/>
                                        </p:tgtEl>
                                      </p:cBhvr>
                                    </p:animEffect>
                                  </p:childTnLst>
                                </p:cTn>
                              </p:par>
                            </p:childTnLst>
                          </p:cTn>
                        </p:par>
                        <p:par>
                          <p:cTn id="58" fill="hold">
                            <p:stCondLst>
                              <p:cond delay="5500"/>
                            </p:stCondLst>
                            <p:childTnLst>
                              <p:par>
                                <p:cTn id="59" presetID="22" presetClass="entr" presetSubtype="1" fill="hold" nodeType="afterEffect">
                                  <p:stCondLst>
                                    <p:cond delay="0"/>
                                  </p:stCondLst>
                                  <p:childTnLst>
                                    <p:set>
                                      <p:cBhvr>
                                        <p:cTn id="60" dur="1" fill="hold">
                                          <p:stCondLst>
                                            <p:cond delay="0"/>
                                          </p:stCondLst>
                                        </p:cTn>
                                        <p:tgtEl>
                                          <p:spTgt spid="141"/>
                                        </p:tgtEl>
                                        <p:attrNameLst>
                                          <p:attrName>style.visibility</p:attrName>
                                        </p:attrNameLst>
                                      </p:cBhvr>
                                      <p:to>
                                        <p:strVal val="visible"/>
                                      </p:to>
                                    </p:set>
                                    <p:animEffect transition="in" filter="wipe(up)">
                                      <p:cBhvr>
                                        <p:cTn id="61" dur="500"/>
                                        <p:tgtEl>
                                          <p:spTgt spid="141"/>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
                                        </p:tgtEl>
                                        <p:attrNameLst>
                                          <p:attrName>style.visibility</p:attrName>
                                        </p:attrNameLst>
                                      </p:cBhvr>
                                      <p:to>
                                        <p:strVal val="visible"/>
                                      </p:to>
                                    </p:set>
                                    <p:animEffect transition="in" filter="fade">
                                      <p:cBhvr>
                                        <p:cTn id="68" dur="500"/>
                                        <p:tgtEl>
                                          <p:spTgt spid="150"/>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115" grpId="0"/>
      <p:bldP spid="117" grpId="0"/>
      <p:bldP spid="118" grpId="0"/>
      <p:bldP spid="120" grpId="0" animBg="1"/>
      <p:bldP spid="138" grpId="0" animBg="1"/>
      <p:bldP spid="139" grpId="0" animBg="1"/>
      <p:bldP spid="140" grpId="0" animBg="1"/>
      <p:bldP spid="144" grpId="0" animBg="1"/>
      <p:bldP spid="15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765540"/>
            <a:ext cx="3195174" cy="916316"/>
          </a:xfrm>
        </p:spPr>
        <p:txBody>
          <a:bodyPr anchor="b">
            <a:noAutofit/>
          </a:bodyPr>
          <a:lstStyle/>
          <a:p>
            <a:r>
              <a:rPr lang="en-AU" sz="3750" dirty="0">
                <a:solidFill>
                  <a:schemeClr val="accent1"/>
                </a:solidFill>
              </a:rPr>
              <a:t>50,386,760</a:t>
            </a:r>
          </a:p>
        </p:txBody>
      </p:sp>
      <p:sp>
        <p:nvSpPr>
          <p:cNvPr id="116" name="Text Placeholder 115"/>
          <p:cNvSpPr>
            <a:spLocks noGrp="1"/>
          </p:cNvSpPr>
          <p:nvPr>
            <p:ph type="body" sz="half" idx="2"/>
          </p:nvPr>
        </p:nvSpPr>
        <p:spPr>
          <a:xfrm>
            <a:off x="458724" y="3861048"/>
            <a:ext cx="3195174" cy="714860"/>
          </a:xfrm>
        </p:spPr>
        <p:txBody>
          <a:bodyPr>
            <a:normAutofit/>
          </a:bodyPr>
          <a:lstStyle/>
          <a:p>
            <a:r>
              <a:rPr lang="en-AU" dirty="0"/>
              <a:t>Africa is the world's second-largest and second-most-populous continent. At about 30.2 million km² including adjacent islands, it covers six percent of Earth's total surface area and 20.4 percent of its total land area.</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259" name="Group 258"/>
          <p:cNvGrpSpPr/>
          <p:nvPr/>
        </p:nvGrpSpPr>
        <p:grpSpPr>
          <a:xfrm>
            <a:off x="4626583" y="1865710"/>
            <a:ext cx="3286125" cy="3509963"/>
            <a:chOff x="6600825" y="1344613"/>
            <a:chExt cx="4381500" cy="4679951"/>
          </a:xfrm>
          <a:solidFill>
            <a:schemeClr val="accent5"/>
          </a:solidFill>
        </p:grpSpPr>
        <p:sp>
          <p:nvSpPr>
            <p:cNvPr id="6" name="Freeform 5"/>
            <p:cNvSpPr>
              <a:spLocks/>
            </p:cNvSpPr>
            <p:nvPr/>
          </p:nvSpPr>
          <p:spPr bwMode="auto">
            <a:xfrm>
              <a:off x="10393363" y="4575176"/>
              <a:ext cx="498475" cy="900113"/>
            </a:xfrm>
            <a:custGeom>
              <a:avLst/>
              <a:gdLst>
                <a:gd name="T0" fmla="*/ 8 w 202"/>
                <a:gd name="T1" fmla="*/ 260 h 366"/>
                <a:gd name="T2" fmla="*/ 18 w 202"/>
                <a:gd name="T3" fmla="*/ 248 h 366"/>
                <a:gd name="T4" fmla="*/ 37 w 202"/>
                <a:gd name="T5" fmla="*/ 210 h 366"/>
                <a:gd name="T6" fmla="*/ 36 w 202"/>
                <a:gd name="T7" fmla="*/ 181 h 366"/>
                <a:gd name="T8" fmla="*/ 32 w 202"/>
                <a:gd name="T9" fmla="*/ 161 h 366"/>
                <a:gd name="T10" fmla="*/ 46 w 202"/>
                <a:gd name="T11" fmla="*/ 127 h 366"/>
                <a:gd name="T12" fmla="*/ 69 w 202"/>
                <a:gd name="T13" fmla="*/ 107 h 366"/>
                <a:gd name="T14" fmla="*/ 76 w 202"/>
                <a:gd name="T15" fmla="*/ 108 h 366"/>
                <a:gd name="T16" fmla="*/ 83 w 202"/>
                <a:gd name="T17" fmla="*/ 105 h 366"/>
                <a:gd name="T18" fmla="*/ 90 w 202"/>
                <a:gd name="T19" fmla="*/ 104 h 366"/>
                <a:gd name="T20" fmla="*/ 94 w 202"/>
                <a:gd name="T21" fmla="*/ 102 h 366"/>
                <a:gd name="T22" fmla="*/ 97 w 202"/>
                <a:gd name="T23" fmla="*/ 109 h 366"/>
                <a:gd name="T24" fmla="*/ 97 w 202"/>
                <a:gd name="T25" fmla="*/ 101 h 366"/>
                <a:gd name="T26" fmla="*/ 113 w 202"/>
                <a:gd name="T27" fmla="*/ 96 h 366"/>
                <a:gd name="T28" fmla="*/ 120 w 202"/>
                <a:gd name="T29" fmla="*/ 96 h 366"/>
                <a:gd name="T30" fmla="*/ 125 w 202"/>
                <a:gd name="T31" fmla="*/ 80 h 366"/>
                <a:gd name="T32" fmla="*/ 127 w 202"/>
                <a:gd name="T33" fmla="*/ 75 h 366"/>
                <a:gd name="T34" fmla="*/ 125 w 202"/>
                <a:gd name="T35" fmla="*/ 87 h 366"/>
                <a:gd name="T36" fmla="*/ 139 w 202"/>
                <a:gd name="T37" fmla="*/ 77 h 366"/>
                <a:gd name="T38" fmla="*/ 140 w 202"/>
                <a:gd name="T39" fmla="*/ 72 h 366"/>
                <a:gd name="T40" fmla="*/ 135 w 202"/>
                <a:gd name="T41" fmla="*/ 73 h 366"/>
                <a:gd name="T42" fmla="*/ 140 w 202"/>
                <a:gd name="T43" fmla="*/ 59 h 366"/>
                <a:gd name="T44" fmla="*/ 141 w 202"/>
                <a:gd name="T45" fmla="*/ 57 h 366"/>
                <a:gd name="T46" fmla="*/ 141 w 202"/>
                <a:gd name="T47" fmla="*/ 48 h 366"/>
                <a:gd name="T48" fmla="*/ 144 w 202"/>
                <a:gd name="T49" fmla="*/ 46 h 366"/>
                <a:gd name="T50" fmla="*/ 153 w 202"/>
                <a:gd name="T51" fmla="*/ 45 h 366"/>
                <a:gd name="T52" fmla="*/ 157 w 202"/>
                <a:gd name="T53" fmla="*/ 42 h 366"/>
                <a:gd name="T54" fmla="*/ 170 w 202"/>
                <a:gd name="T55" fmla="*/ 25 h 366"/>
                <a:gd name="T56" fmla="*/ 169 w 202"/>
                <a:gd name="T57" fmla="*/ 17 h 366"/>
                <a:gd name="T58" fmla="*/ 176 w 202"/>
                <a:gd name="T59" fmla="*/ 8 h 366"/>
                <a:gd name="T60" fmla="*/ 178 w 202"/>
                <a:gd name="T61" fmla="*/ 6 h 366"/>
                <a:gd name="T62" fmla="*/ 178 w 202"/>
                <a:gd name="T63" fmla="*/ 8 h 366"/>
                <a:gd name="T64" fmla="*/ 183 w 202"/>
                <a:gd name="T65" fmla="*/ 14 h 366"/>
                <a:gd name="T66" fmla="*/ 187 w 202"/>
                <a:gd name="T67" fmla="*/ 26 h 366"/>
                <a:gd name="T68" fmla="*/ 193 w 202"/>
                <a:gd name="T69" fmla="*/ 28 h 366"/>
                <a:gd name="T70" fmla="*/ 197 w 202"/>
                <a:gd name="T71" fmla="*/ 80 h 366"/>
                <a:gd name="T72" fmla="*/ 192 w 202"/>
                <a:gd name="T73" fmla="*/ 112 h 366"/>
                <a:gd name="T74" fmla="*/ 186 w 202"/>
                <a:gd name="T75" fmla="*/ 102 h 366"/>
                <a:gd name="T76" fmla="*/ 184 w 202"/>
                <a:gd name="T77" fmla="*/ 119 h 366"/>
                <a:gd name="T78" fmla="*/ 169 w 202"/>
                <a:gd name="T79" fmla="*/ 150 h 366"/>
                <a:gd name="T80" fmla="*/ 114 w 202"/>
                <a:gd name="T81" fmla="*/ 287 h 366"/>
                <a:gd name="T82" fmla="*/ 93 w 202"/>
                <a:gd name="T83" fmla="*/ 335 h 366"/>
                <a:gd name="T84" fmla="*/ 61 w 202"/>
                <a:gd name="T85" fmla="*/ 358 h 366"/>
                <a:gd name="T86" fmla="*/ 32 w 202"/>
                <a:gd name="T87" fmla="*/ 363 h 366"/>
                <a:gd name="T88" fmla="*/ 19 w 202"/>
                <a:gd name="T89" fmla="*/ 355 h 366"/>
                <a:gd name="T90" fmla="*/ 10 w 202"/>
                <a:gd name="T91" fmla="*/ 339 h 366"/>
                <a:gd name="T92" fmla="*/ 8 w 202"/>
                <a:gd name="T93" fmla="*/ 311 h 366"/>
                <a:gd name="T94" fmla="*/ 7 w 202"/>
                <a:gd name="T95" fmla="*/ 306 h 366"/>
                <a:gd name="T96" fmla="*/ 0 w 202"/>
                <a:gd name="T97" fmla="*/ 276 h 366"/>
                <a:gd name="T98" fmla="*/ 3 w 202"/>
                <a:gd name="T99" fmla="*/ 2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366">
                  <a:moveTo>
                    <a:pt x="3" y="265"/>
                  </a:moveTo>
                  <a:cubicBezTo>
                    <a:pt x="4" y="268"/>
                    <a:pt x="5" y="262"/>
                    <a:pt x="8" y="260"/>
                  </a:cubicBezTo>
                  <a:cubicBezTo>
                    <a:pt x="9" y="260"/>
                    <a:pt x="8" y="260"/>
                    <a:pt x="8" y="260"/>
                  </a:cubicBezTo>
                  <a:cubicBezTo>
                    <a:pt x="8" y="259"/>
                    <a:pt x="8" y="258"/>
                    <a:pt x="8" y="258"/>
                  </a:cubicBezTo>
                  <a:cubicBezTo>
                    <a:pt x="8" y="255"/>
                    <a:pt x="8" y="253"/>
                    <a:pt x="10" y="251"/>
                  </a:cubicBezTo>
                  <a:cubicBezTo>
                    <a:pt x="11" y="249"/>
                    <a:pt x="16" y="251"/>
                    <a:pt x="18" y="248"/>
                  </a:cubicBezTo>
                  <a:cubicBezTo>
                    <a:pt x="19" y="245"/>
                    <a:pt x="20" y="242"/>
                    <a:pt x="21" y="239"/>
                  </a:cubicBezTo>
                  <a:cubicBezTo>
                    <a:pt x="26" y="230"/>
                    <a:pt x="35" y="224"/>
                    <a:pt x="39" y="215"/>
                  </a:cubicBezTo>
                  <a:cubicBezTo>
                    <a:pt x="40" y="213"/>
                    <a:pt x="36" y="212"/>
                    <a:pt x="37" y="210"/>
                  </a:cubicBezTo>
                  <a:cubicBezTo>
                    <a:pt x="37" y="208"/>
                    <a:pt x="39" y="205"/>
                    <a:pt x="40" y="204"/>
                  </a:cubicBezTo>
                  <a:cubicBezTo>
                    <a:pt x="42" y="201"/>
                    <a:pt x="35" y="194"/>
                    <a:pt x="35" y="191"/>
                  </a:cubicBezTo>
                  <a:cubicBezTo>
                    <a:pt x="35" y="187"/>
                    <a:pt x="37" y="185"/>
                    <a:pt x="36" y="181"/>
                  </a:cubicBezTo>
                  <a:cubicBezTo>
                    <a:pt x="35" y="178"/>
                    <a:pt x="32" y="176"/>
                    <a:pt x="32" y="172"/>
                  </a:cubicBezTo>
                  <a:cubicBezTo>
                    <a:pt x="32" y="170"/>
                    <a:pt x="32" y="168"/>
                    <a:pt x="32" y="166"/>
                  </a:cubicBezTo>
                  <a:cubicBezTo>
                    <a:pt x="32" y="164"/>
                    <a:pt x="32" y="162"/>
                    <a:pt x="32" y="161"/>
                  </a:cubicBezTo>
                  <a:cubicBezTo>
                    <a:pt x="32" y="159"/>
                    <a:pt x="34" y="157"/>
                    <a:pt x="33" y="155"/>
                  </a:cubicBezTo>
                  <a:cubicBezTo>
                    <a:pt x="32" y="153"/>
                    <a:pt x="30" y="152"/>
                    <a:pt x="32" y="149"/>
                  </a:cubicBezTo>
                  <a:cubicBezTo>
                    <a:pt x="35" y="141"/>
                    <a:pt x="43" y="136"/>
                    <a:pt x="46" y="127"/>
                  </a:cubicBezTo>
                  <a:cubicBezTo>
                    <a:pt x="48" y="124"/>
                    <a:pt x="45" y="117"/>
                    <a:pt x="48" y="113"/>
                  </a:cubicBezTo>
                  <a:cubicBezTo>
                    <a:pt x="48" y="113"/>
                    <a:pt x="57" y="115"/>
                    <a:pt x="60" y="114"/>
                  </a:cubicBezTo>
                  <a:cubicBezTo>
                    <a:pt x="62" y="113"/>
                    <a:pt x="68" y="106"/>
                    <a:pt x="69" y="107"/>
                  </a:cubicBezTo>
                  <a:cubicBezTo>
                    <a:pt x="69" y="108"/>
                    <a:pt x="69" y="112"/>
                    <a:pt x="69" y="112"/>
                  </a:cubicBezTo>
                  <a:cubicBezTo>
                    <a:pt x="72" y="112"/>
                    <a:pt x="72" y="109"/>
                    <a:pt x="73" y="108"/>
                  </a:cubicBezTo>
                  <a:cubicBezTo>
                    <a:pt x="76" y="108"/>
                    <a:pt x="76" y="108"/>
                    <a:pt x="76" y="108"/>
                  </a:cubicBezTo>
                  <a:cubicBezTo>
                    <a:pt x="77" y="108"/>
                    <a:pt x="77" y="112"/>
                    <a:pt x="77" y="111"/>
                  </a:cubicBezTo>
                  <a:cubicBezTo>
                    <a:pt x="79" y="109"/>
                    <a:pt x="77" y="104"/>
                    <a:pt x="80" y="104"/>
                  </a:cubicBezTo>
                  <a:cubicBezTo>
                    <a:pt x="85" y="103"/>
                    <a:pt x="79" y="105"/>
                    <a:pt x="83" y="105"/>
                  </a:cubicBezTo>
                  <a:cubicBezTo>
                    <a:pt x="85" y="104"/>
                    <a:pt x="85" y="104"/>
                    <a:pt x="85" y="104"/>
                  </a:cubicBezTo>
                  <a:cubicBezTo>
                    <a:pt x="87" y="103"/>
                    <a:pt x="87" y="105"/>
                    <a:pt x="89" y="106"/>
                  </a:cubicBezTo>
                  <a:cubicBezTo>
                    <a:pt x="90" y="107"/>
                    <a:pt x="92" y="106"/>
                    <a:pt x="90" y="104"/>
                  </a:cubicBezTo>
                  <a:cubicBezTo>
                    <a:pt x="89" y="104"/>
                    <a:pt x="89" y="105"/>
                    <a:pt x="88" y="105"/>
                  </a:cubicBezTo>
                  <a:cubicBezTo>
                    <a:pt x="88" y="105"/>
                    <a:pt x="89" y="104"/>
                    <a:pt x="89" y="104"/>
                  </a:cubicBezTo>
                  <a:cubicBezTo>
                    <a:pt x="90" y="103"/>
                    <a:pt x="93" y="101"/>
                    <a:pt x="94" y="102"/>
                  </a:cubicBezTo>
                  <a:cubicBezTo>
                    <a:pt x="96" y="104"/>
                    <a:pt x="93" y="104"/>
                    <a:pt x="93" y="105"/>
                  </a:cubicBezTo>
                  <a:cubicBezTo>
                    <a:pt x="94" y="106"/>
                    <a:pt x="95" y="107"/>
                    <a:pt x="95" y="108"/>
                  </a:cubicBezTo>
                  <a:cubicBezTo>
                    <a:pt x="95" y="109"/>
                    <a:pt x="97" y="111"/>
                    <a:pt x="97" y="109"/>
                  </a:cubicBezTo>
                  <a:cubicBezTo>
                    <a:pt x="98" y="106"/>
                    <a:pt x="97" y="109"/>
                    <a:pt x="99" y="109"/>
                  </a:cubicBezTo>
                  <a:cubicBezTo>
                    <a:pt x="101" y="110"/>
                    <a:pt x="99" y="107"/>
                    <a:pt x="98" y="106"/>
                  </a:cubicBezTo>
                  <a:cubicBezTo>
                    <a:pt x="95" y="104"/>
                    <a:pt x="96" y="106"/>
                    <a:pt x="97" y="101"/>
                  </a:cubicBezTo>
                  <a:cubicBezTo>
                    <a:pt x="97" y="101"/>
                    <a:pt x="110" y="89"/>
                    <a:pt x="113" y="89"/>
                  </a:cubicBezTo>
                  <a:cubicBezTo>
                    <a:pt x="114" y="89"/>
                    <a:pt x="113" y="90"/>
                    <a:pt x="114" y="91"/>
                  </a:cubicBezTo>
                  <a:cubicBezTo>
                    <a:pt x="118" y="98"/>
                    <a:pt x="116" y="89"/>
                    <a:pt x="113" y="96"/>
                  </a:cubicBezTo>
                  <a:cubicBezTo>
                    <a:pt x="113" y="97"/>
                    <a:pt x="112" y="98"/>
                    <a:pt x="113" y="98"/>
                  </a:cubicBezTo>
                  <a:cubicBezTo>
                    <a:pt x="113" y="98"/>
                    <a:pt x="116" y="96"/>
                    <a:pt x="117" y="96"/>
                  </a:cubicBezTo>
                  <a:cubicBezTo>
                    <a:pt x="119" y="96"/>
                    <a:pt x="118" y="97"/>
                    <a:pt x="120" y="96"/>
                  </a:cubicBezTo>
                  <a:cubicBezTo>
                    <a:pt x="121" y="95"/>
                    <a:pt x="115" y="91"/>
                    <a:pt x="116" y="88"/>
                  </a:cubicBezTo>
                  <a:cubicBezTo>
                    <a:pt x="117" y="87"/>
                    <a:pt x="121" y="83"/>
                    <a:pt x="122" y="82"/>
                  </a:cubicBezTo>
                  <a:cubicBezTo>
                    <a:pt x="123" y="81"/>
                    <a:pt x="126" y="80"/>
                    <a:pt x="125" y="80"/>
                  </a:cubicBezTo>
                  <a:cubicBezTo>
                    <a:pt x="124" y="80"/>
                    <a:pt x="124" y="81"/>
                    <a:pt x="124" y="81"/>
                  </a:cubicBezTo>
                  <a:cubicBezTo>
                    <a:pt x="121" y="80"/>
                    <a:pt x="126" y="76"/>
                    <a:pt x="126" y="76"/>
                  </a:cubicBezTo>
                  <a:cubicBezTo>
                    <a:pt x="126" y="75"/>
                    <a:pt x="127" y="74"/>
                    <a:pt x="127" y="75"/>
                  </a:cubicBezTo>
                  <a:cubicBezTo>
                    <a:pt x="130" y="79"/>
                    <a:pt x="126" y="80"/>
                    <a:pt x="125" y="84"/>
                  </a:cubicBezTo>
                  <a:cubicBezTo>
                    <a:pt x="125" y="85"/>
                    <a:pt x="125" y="85"/>
                    <a:pt x="125" y="86"/>
                  </a:cubicBezTo>
                  <a:cubicBezTo>
                    <a:pt x="125" y="86"/>
                    <a:pt x="125" y="87"/>
                    <a:pt x="125" y="87"/>
                  </a:cubicBezTo>
                  <a:cubicBezTo>
                    <a:pt x="129" y="87"/>
                    <a:pt x="134" y="72"/>
                    <a:pt x="136" y="72"/>
                  </a:cubicBezTo>
                  <a:cubicBezTo>
                    <a:pt x="138" y="72"/>
                    <a:pt x="138" y="74"/>
                    <a:pt x="139" y="75"/>
                  </a:cubicBezTo>
                  <a:cubicBezTo>
                    <a:pt x="139" y="76"/>
                    <a:pt x="138" y="77"/>
                    <a:pt x="139" y="77"/>
                  </a:cubicBezTo>
                  <a:cubicBezTo>
                    <a:pt x="141" y="77"/>
                    <a:pt x="137" y="72"/>
                    <a:pt x="141" y="74"/>
                  </a:cubicBezTo>
                  <a:cubicBezTo>
                    <a:pt x="141" y="75"/>
                    <a:pt x="141" y="78"/>
                    <a:pt x="141" y="78"/>
                  </a:cubicBezTo>
                  <a:cubicBezTo>
                    <a:pt x="142" y="76"/>
                    <a:pt x="142" y="73"/>
                    <a:pt x="140" y="72"/>
                  </a:cubicBezTo>
                  <a:cubicBezTo>
                    <a:pt x="139" y="72"/>
                    <a:pt x="138" y="74"/>
                    <a:pt x="137" y="73"/>
                  </a:cubicBezTo>
                  <a:cubicBezTo>
                    <a:pt x="137" y="73"/>
                    <a:pt x="137" y="72"/>
                    <a:pt x="136" y="72"/>
                  </a:cubicBezTo>
                  <a:cubicBezTo>
                    <a:pt x="136" y="72"/>
                    <a:pt x="136" y="73"/>
                    <a:pt x="135" y="73"/>
                  </a:cubicBezTo>
                  <a:cubicBezTo>
                    <a:pt x="133" y="73"/>
                    <a:pt x="136" y="65"/>
                    <a:pt x="137" y="63"/>
                  </a:cubicBezTo>
                  <a:cubicBezTo>
                    <a:pt x="137" y="62"/>
                    <a:pt x="140" y="64"/>
                    <a:pt x="140" y="64"/>
                  </a:cubicBezTo>
                  <a:cubicBezTo>
                    <a:pt x="142" y="62"/>
                    <a:pt x="140" y="59"/>
                    <a:pt x="140" y="59"/>
                  </a:cubicBezTo>
                  <a:cubicBezTo>
                    <a:pt x="144" y="59"/>
                    <a:pt x="142" y="62"/>
                    <a:pt x="142" y="64"/>
                  </a:cubicBezTo>
                  <a:cubicBezTo>
                    <a:pt x="142" y="64"/>
                    <a:pt x="142" y="66"/>
                    <a:pt x="142" y="66"/>
                  </a:cubicBezTo>
                  <a:cubicBezTo>
                    <a:pt x="146" y="58"/>
                    <a:pt x="142" y="60"/>
                    <a:pt x="141" y="57"/>
                  </a:cubicBezTo>
                  <a:cubicBezTo>
                    <a:pt x="141" y="56"/>
                    <a:pt x="143" y="57"/>
                    <a:pt x="143" y="56"/>
                  </a:cubicBezTo>
                  <a:cubicBezTo>
                    <a:pt x="143" y="55"/>
                    <a:pt x="140" y="54"/>
                    <a:pt x="140" y="51"/>
                  </a:cubicBezTo>
                  <a:cubicBezTo>
                    <a:pt x="140" y="46"/>
                    <a:pt x="142" y="52"/>
                    <a:pt x="141" y="48"/>
                  </a:cubicBezTo>
                  <a:cubicBezTo>
                    <a:pt x="140" y="46"/>
                    <a:pt x="142" y="46"/>
                    <a:pt x="143" y="46"/>
                  </a:cubicBezTo>
                  <a:cubicBezTo>
                    <a:pt x="143" y="45"/>
                    <a:pt x="143" y="43"/>
                    <a:pt x="143" y="43"/>
                  </a:cubicBezTo>
                  <a:cubicBezTo>
                    <a:pt x="144" y="44"/>
                    <a:pt x="143" y="46"/>
                    <a:pt x="144" y="46"/>
                  </a:cubicBezTo>
                  <a:cubicBezTo>
                    <a:pt x="146" y="46"/>
                    <a:pt x="143" y="41"/>
                    <a:pt x="147" y="46"/>
                  </a:cubicBezTo>
                  <a:cubicBezTo>
                    <a:pt x="148" y="47"/>
                    <a:pt x="148" y="53"/>
                    <a:pt x="150" y="52"/>
                  </a:cubicBezTo>
                  <a:cubicBezTo>
                    <a:pt x="153" y="51"/>
                    <a:pt x="151" y="45"/>
                    <a:pt x="153" y="45"/>
                  </a:cubicBezTo>
                  <a:cubicBezTo>
                    <a:pt x="154" y="44"/>
                    <a:pt x="157" y="45"/>
                    <a:pt x="157" y="45"/>
                  </a:cubicBezTo>
                  <a:cubicBezTo>
                    <a:pt x="158" y="45"/>
                    <a:pt x="155" y="41"/>
                    <a:pt x="156" y="40"/>
                  </a:cubicBezTo>
                  <a:cubicBezTo>
                    <a:pt x="157" y="40"/>
                    <a:pt x="157" y="41"/>
                    <a:pt x="157" y="42"/>
                  </a:cubicBezTo>
                  <a:cubicBezTo>
                    <a:pt x="159" y="43"/>
                    <a:pt x="162" y="42"/>
                    <a:pt x="164" y="41"/>
                  </a:cubicBezTo>
                  <a:cubicBezTo>
                    <a:pt x="167" y="39"/>
                    <a:pt x="164" y="36"/>
                    <a:pt x="166" y="34"/>
                  </a:cubicBezTo>
                  <a:cubicBezTo>
                    <a:pt x="166" y="32"/>
                    <a:pt x="171" y="27"/>
                    <a:pt x="170" y="25"/>
                  </a:cubicBezTo>
                  <a:cubicBezTo>
                    <a:pt x="168" y="23"/>
                    <a:pt x="169" y="19"/>
                    <a:pt x="169" y="18"/>
                  </a:cubicBezTo>
                  <a:cubicBezTo>
                    <a:pt x="168" y="17"/>
                    <a:pt x="165" y="15"/>
                    <a:pt x="165" y="15"/>
                  </a:cubicBezTo>
                  <a:cubicBezTo>
                    <a:pt x="165" y="11"/>
                    <a:pt x="169" y="16"/>
                    <a:pt x="169" y="17"/>
                  </a:cubicBezTo>
                  <a:cubicBezTo>
                    <a:pt x="171" y="18"/>
                    <a:pt x="171" y="12"/>
                    <a:pt x="172" y="12"/>
                  </a:cubicBezTo>
                  <a:cubicBezTo>
                    <a:pt x="173" y="11"/>
                    <a:pt x="175" y="11"/>
                    <a:pt x="176" y="10"/>
                  </a:cubicBezTo>
                  <a:cubicBezTo>
                    <a:pt x="177" y="9"/>
                    <a:pt x="176" y="9"/>
                    <a:pt x="176" y="8"/>
                  </a:cubicBezTo>
                  <a:cubicBezTo>
                    <a:pt x="176" y="8"/>
                    <a:pt x="177" y="8"/>
                    <a:pt x="177" y="7"/>
                  </a:cubicBezTo>
                  <a:cubicBezTo>
                    <a:pt x="178" y="6"/>
                    <a:pt x="173" y="3"/>
                    <a:pt x="177" y="6"/>
                  </a:cubicBezTo>
                  <a:cubicBezTo>
                    <a:pt x="178" y="7"/>
                    <a:pt x="178" y="6"/>
                    <a:pt x="178" y="6"/>
                  </a:cubicBezTo>
                  <a:cubicBezTo>
                    <a:pt x="178" y="5"/>
                    <a:pt x="177" y="0"/>
                    <a:pt x="180" y="2"/>
                  </a:cubicBezTo>
                  <a:cubicBezTo>
                    <a:pt x="181" y="3"/>
                    <a:pt x="182" y="8"/>
                    <a:pt x="182" y="9"/>
                  </a:cubicBezTo>
                  <a:cubicBezTo>
                    <a:pt x="183" y="12"/>
                    <a:pt x="179" y="6"/>
                    <a:pt x="178" y="8"/>
                  </a:cubicBezTo>
                  <a:cubicBezTo>
                    <a:pt x="177" y="9"/>
                    <a:pt x="180" y="11"/>
                    <a:pt x="180" y="12"/>
                  </a:cubicBezTo>
                  <a:cubicBezTo>
                    <a:pt x="181" y="13"/>
                    <a:pt x="180" y="9"/>
                    <a:pt x="182" y="10"/>
                  </a:cubicBezTo>
                  <a:cubicBezTo>
                    <a:pt x="183" y="10"/>
                    <a:pt x="183" y="13"/>
                    <a:pt x="183" y="14"/>
                  </a:cubicBezTo>
                  <a:cubicBezTo>
                    <a:pt x="188" y="14"/>
                    <a:pt x="186" y="19"/>
                    <a:pt x="186" y="21"/>
                  </a:cubicBezTo>
                  <a:cubicBezTo>
                    <a:pt x="185" y="23"/>
                    <a:pt x="188" y="22"/>
                    <a:pt x="188" y="25"/>
                  </a:cubicBezTo>
                  <a:cubicBezTo>
                    <a:pt x="188" y="25"/>
                    <a:pt x="187" y="25"/>
                    <a:pt x="187" y="26"/>
                  </a:cubicBezTo>
                  <a:cubicBezTo>
                    <a:pt x="188" y="26"/>
                    <a:pt x="189" y="24"/>
                    <a:pt x="189" y="24"/>
                  </a:cubicBezTo>
                  <a:cubicBezTo>
                    <a:pt x="189" y="24"/>
                    <a:pt x="189" y="24"/>
                    <a:pt x="190" y="25"/>
                  </a:cubicBezTo>
                  <a:cubicBezTo>
                    <a:pt x="191" y="26"/>
                    <a:pt x="192" y="27"/>
                    <a:pt x="193" y="28"/>
                  </a:cubicBezTo>
                  <a:cubicBezTo>
                    <a:pt x="194" y="32"/>
                    <a:pt x="196" y="45"/>
                    <a:pt x="197" y="50"/>
                  </a:cubicBezTo>
                  <a:cubicBezTo>
                    <a:pt x="197" y="56"/>
                    <a:pt x="198" y="62"/>
                    <a:pt x="198" y="67"/>
                  </a:cubicBezTo>
                  <a:cubicBezTo>
                    <a:pt x="198" y="71"/>
                    <a:pt x="196" y="75"/>
                    <a:pt x="197" y="80"/>
                  </a:cubicBezTo>
                  <a:cubicBezTo>
                    <a:pt x="199" y="84"/>
                    <a:pt x="202" y="91"/>
                    <a:pt x="202" y="95"/>
                  </a:cubicBezTo>
                  <a:cubicBezTo>
                    <a:pt x="202" y="101"/>
                    <a:pt x="198" y="109"/>
                    <a:pt x="194" y="113"/>
                  </a:cubicBezTo>
                  <a:cubicBezTo>
                    <a:pt x="192" y="115"/>
                    <a:pt x="192" y="112"/>
                    <a:pt x="192" y="112"/>
                  </a:cubicBezTo>
                  <a:cubicBezTo>
                    <a:pt x="189" y="108"/>
                    <a:pt x="192" y="116"/>
                    <a:pt x="189" y="110"/>
                  </a:cubicBezTo>
                  <a:cubicBezTo>
                    <a:pt x="188" y="108"/>
                    <a:pt x="188" y="105"/>
                    <a:pt x="188" y="103"/>
                  </a:cubicBezTo>
                  <a:cubicBezTo>
                    <a:pt x="188" y="102"/>
                    <a:pt x="187" y="103"/>
                    <a:pt x="186" y="102"/>
                  </a:cubicBezTo>
                  <a:cubicBezTo>
                    <a:pt x="186" y="98"/>
                    <a:pt x="189" y="96"/>
                    <a:pt x="182" y="98"/>
                  </a:cubicBezTo>
                  <a:cubicBezTo>
                    <a:pt x="179" y="99"/>
                    <a:pt x="181" y="116"/>
                    <a:pt x="181" y="116"/>
                  </a:cubicBezTo>
                  <a:cubicBezTo>
                    <a:pt x="182" y="118"/>
                    <a:pt x="184" y="118"/>
                    <a:pt x="184" y="119"/>
                  </a:cubicBezTo>
                  <a:cubicBezTo>
                    <a:pt x="184" y="126"/>
                    <a:pt x="177" y="133"/>
                    <a:pt x="181" y="137"/>
                  </a:cubicBezTo>
                  <a:cubicBezTo>
                    <a:pt x="181" y="137"/>
                    <a:pt x="176" y="137"/>
                    <a:pt x="175" y="138"/>
                  </a:cubicBezTo>
                  <a:cubicBezTo>
                    <a:pt x="174" y="139"/>
                    <a:pt x="169" y="148"/>
                    <a:pt x="169" y="150"/>
                  </a:cubicBezTo>
                  <a:cubicBezTo>
                    <a:pt x="170" y="153"/>
                    <a:pt x="170" y="156"/>
                    <a:pt x="171" y="159"/>
                  </a:cubicBezTo>
                  <a:cubicBezTo>
                    <a:pt x="171" y="162"/>
                    <a:pt x="160" y="185"/>
                    <a:pt x="158" y="190"/>
                  </a:cubicBezTo>
                  <a:cubicBezTo>
                    <a:pt x="142" y="223"/>
                    <a:pt x="132" y="252"/>
                    <a:pt x="114" y="287"/>
                  </a:cubicBezTo>
                  <a:cubicBezTo>
                    <a:pt x="112" y="291"/>
                    <a:pt x="112" y="296"/>
                    <a:pt x="110" y="301"/>
                  </a:cubicBezTo>
                  <a:cubicBezTo>
                    <a:pt x="107" y="308"/>
                    <a:pt x="104" y="316"/>
                    <a:pt x="101" y="323"/>
                  </a:cubicBezTo>
                  <a:cubicBezTo>
                    <a:pt x="99" y="328"/>
                    <a:pt x="96" y="330"/>
                    <a:pt x="93" y="335"/>
                  </a:cubicBezTo>
                  <a:cubicBezTo>
                    <a:pt x="90" y="340"/>
                    <a:pt x="89" y="347"/>
                    <a:pt x="85" y="352"/>
                  </a:cubicBezTo>
                  <a:cubicBezTo>
                    <a:pt x="85" y="352"/>
                    <a:pt x="73" y="358"/>
                    <a:pt x="73" y="358"/>
                  </a:cubicBezTo>
                  <a:cubicBezTo>
                    <a:pt x="69" y="357"/>
                    <a:pt x="66" y="357"/>
                    <a:pt x="61" y="358"/>
                  </a:cubicBezTo>
                  <a:cubicBezTo>
                    <a:pt x="53" y="360"/>
                    <a:pt x="47" y="366"/>
                    <a:pt x="39" y="366"/>
                  </a:cubicBezTo>
                  <a:cubicBezTo>
                    <a:pt x="39" y="366"/>
                    <a:pt x="36" y="366"/>
                    <a:pt x="36" y="366"/>
                  </a:cubicBezTo>
                  <a:cubicBezTo>
                    <a:pt x="35" y="364"/>
                    <a:pt x="34" y="364"/>
                    <a:pt x="32" y="363"/>
                  </a:cubicBezTo>
                  <a:cubicBezTo>
                    <a:pt x="25" y="357"/>
                    <a:pt x="21" y="359"/>
                    <a:pt x="18" y="357"/>
                  </a:cubicBezTo>
                  <a:cubicBezTo>
                    <a:pt x="17" y="356"/>
                    <a:pt x="16" y="352"/>
                    <a:pt x="18" y="356"/>
                  </a:cubicBezTo>
                  <a:cubicBezTo>
                    <a:pt x="18" y="356"/>
                    <a:pt x="19" y="356"/>
                    <a:pt x="19" y="355"/>
                  </a:cubicBezTo>
                  <a:cubicBezTo>
                    <a:pt x="18" y="353"/>
                    <a:pt x="14" y="352"/>
                    <a:pt x="12" y="351"/>
                  </a:cubicBezTo>
                  <a:cubicBezTo>
                    <a:pt x="11" y="350"/>
                    <a:pt x="9" y="343"/>
                    <a:pt x="9" y="342"/>
                  </a:cubicBezTo>
                  <a:cubicBezTo>
                    <a:pt x="9" y="340"/>
                    <a:pt x="11" y="341"/>
                    <a:pt x="10" y="339"/>
                  </a:cubicBezTo>
                  <a:cubicBezTo>
                    <a:pt x="8" y="336"/>
                    <a:pt x="5" y="335"/>
                    <a:pt x="4" y="331"/>
                  </a:cubicBezTo>
                  <a:cubicBezTo>
                    <a:pt x="4" y="329"/>
                    <a:pt x="5" y="316"/>
                    <a:pt x="6" y="314"/>
                  </a:cubicBezTo>
                  <a:cubicBezTo>
                    <a:pt x="7" y="311"/>
                    <a:pt x="6" y="312"/>
                    <a:pt x="8" y="311"/>
                  </a:cubicBezTo>
                  <a:cubicBezTo>
                    <a:pt x="9" y="311"/>
                    <a:pt x="10" y="311"/>
                    <a:pt x="10" y="311"/>
                  </a:cubicBezTo>
                  <a:cubicBezTo>
                    <a:pt x="7" y="308"/>
                    <a:pt x="10" y="311"/>
                    <a:pt x="9" y="308"/>
                  </a:cubicBezTo>
                  <a:cubicBezTo>
                    <a:pt x="9" y="306"/>
                    <a:pt x="7" y="306"/>
                    <a:pt x="7" y="306"/>
                  </a:cubicBezTo>
                  <a:cubicBezTo>
                    <a:pt x="6" y="305"/>
                    <a:pt x="7" y="300"/>
                    <a:pt x="7" y="298"/>
                  </a:cubicBezTo>
                  <a:cubicBezTo>
                    <a:pt x="6" y="296"/>
                    <a:pt x="3" y="294"/>
                    <a:pt x="2" y="292"/>
                  </a:cubicBezTo>
                  <a:cubicBezTo>
                    <a:pt x="1" y="291"/>
                    <a:pt x="0" y="277"/>
                    <a:pt x="0" y="276"/>
                  </a:cubicBezTo>
                  <a:cubicBezTo>
                    <a:pt x="0" y="275"/>
                    <a:pt x="2" y="274"/>
                    <a:pt x="2" y="273"/>
                  </a:cubicBezTo>
                  <a:cubicBezTo>
                    <a:pt x="2" y="273"/>
                    <a:pt x="1" y="273"/>
                    <a:pt x="1" y="273"/>
                  </a:cubicBezTo>
                  <a:cubicBezTo>
                    <a:pt x="0" y="271"/>
                    <a:pt x="3" y="266"/>
                    <a:pt x="3" y="26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9913938" y="5178426"/>
              <a:ext cx="9525" cy="38100"/>
            </a:xfrm>
            <a:custGeom>
              <a:avLst/>
              <a:gdLst>
                <a:gd name="T0" fmla="*/ 4 w 4"/>
                <a:gd name="T1" fmla="*/ 10 h 16"/>
                <a:gd name="T2" fmla="*/ 4 w 4"/>
                <a:gd name="T3" fmla="*/ 7 h 16"/>
                <a:gd name="T4" fmla="*/ 4 w 4"/>
                <a:gd name="T5" fmla="*/ 10 h 16"/>
              </a:gdLst>
              <a:ahLst/>
              <a:cxnLst>
                <a:cxn ang="0">
                  <a:pos x="T0" y="T1"/>
                </a:cxn>
                <a:cxn ang="0">
                  <a:pos x="T2" y="T3"/>
                </a:cxn>
                <a:cxn ang="0">
                  <a:pos x="T4" y="T5"/>
                </a:cxn>
              </a:cxnLst>
              <a:rect l="0" t="0" r="r" b="b"/>
              <a:pathLst>
                <a:path w="4" h="16">
                  <a:moveTo>
                    <a:pt x="4" y="10"/>
                  </a:moveTo>
                  <a:cubicBezTo>
                    <a:pt x="0" y="16"/>
                    <a:pt x="4" y="0"/>
                    <a:pt x="4" y="7"/>
                  </a:cubicBezTo>
                  <a:cubicBezTo>
                    <a:pt x="4" y="7"/>
                    <a:pt x="4" y="10"/>
                    <a:pt x="4" y="1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8" name="Freeform 7"/>
            <p:cNvSpPr>
              <a:spLocks/>
            </p:cNvSpPr>
            <p:nvPr/>
          </p:nvSpPr>
          <p:spPr bwMode="auto">
            <a:xfrm>
              <a:off x="10329863" y="3906838"/>
              <a:ext cx="23813" cy="12700"/>
            </a:xfrm>
            <a:custGeom>
              <a:avLst/>
              <a:gdLst>
                <a:gd name="T0" fmla="*/ 5 w 10"/>
                <a:gd name="T1" fmla="*/ 5 h 5"/>
                <a:gd name="T2" fmla="*/ 9 w 10"/>
                <a:gd name="T3" fmla="*/ 1 h 5"/>
                <a:gd name="T4" fmla="*/ 5 w 10"/>
                <a:gd name="T5" fmla="*/ 5 h 5"/>
              </a:gdLst>
              <a:ahLst/>
              <a:cxnLst>
                <a:cxn ang="0">
                  <a:pos x="T0" y="T1"/>
                </a:cxn>
                <a:cxn ang="0">
                  <a:pos x="T2" y="T3"/>
                </a:cxn>
                <a:cxn ang="0">
                  <a:pos x="T4" y="T5"/>
                </a:cxn>
              </a:cxnLst>
              <a:rect l="0" t="0" r="r" b="b"/>
              <a:pathLst>
                <a:path w="10" h="5">
                  <a:moveTo>
                    <a:pt x="5" y="5"/>
                  </a:moveTo>
                  <a:cubicBezTo>
                    <a:pt x="0" y="1"/>
                    <a:pt x="10" y="0"/>
                    <a:pt x="9" y="1"/>
                  </a:cubicBezTo>
                  <a:cubicBezTo>
                    <a:pt x="9" y="4"/>
                    <a:pt x="5" y="1"/>
                    <a:pt x="5" y="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9" name="Freeform 8"/>
            <p:cNvSpPr>
              <a:spLocks/>
            </p:cNvSpPr>
            <p:nvPr/>
          </p:nvSpPr>
          <p:spPr bwMode="auto">
            <a:xfrm>
              <a:off x="8221663" y="3803651"/>
              <a:ext cx="0" cy="4763"/>
            </a:xfrm>
            <a:custGeom>
              <a:avLst/>
              <a:gdLst>
                <a:gd name="T0" fmla="*/ 2 h 2"/>
                <a:gd name="T1" fmla="*/ 2 h 2"/>
                <a:gd name="T2" fmla="*/ 1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2"/>
                    <a:pt x="0" y="1"/>
                    <a:pt x="0" y="1"/>
                  </a:cubicBezTo>
                  <a:cubicBezTo>
                    <a:pt x="0" y="0"/>
                    <a:pt x="0" y="2"/>
                    <a:pt x="0"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0" name="Freeform 9"/>
            <p:cNvSpPr>
              <a:spLocks/>
            </p:cNvSpPr>
            <p:nvPr/>
          </p:nvSpPr>
          <p:spPr bwMode="auto">
            <a:xfrm>
              <a:off x="7988300" y="3382963"/>
              <a:ext cx="1588"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 name="Freeform 10"/>
            <p:cNvSpPr>
              <a:spLocks/>
            </p:cNvSpPr>
            <p:nvPr/>
          </p:nvSpPr>
          <p:spPr bwMode="auto">
            <a:xfrm>
              <a:off x="8016875" y="3402013"/>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 name="Freeform 11"/>
            <p:cNvSpPr>
              <a:spLocks/>
            </p:cNvSpPr>
            <p:nvPr/>
          </p:nvSpPr>
          <p:spPr bwMode="auto">
            <a:xfrm>
              <a:off x="8401050" y="13509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 name="Freeform 12"/>
            <p:cNvSpPr>
              <a:spLocks/>
            </p:cNvSpPr>
            <p:nvPr/>
          </p:nvSpPr>
          <p:spPr bwMode="auto">
            <a:xfrm>
              <a:off x="8288338"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 name="Freeform 13"/>
            <p:cNvSpPr>
              <a:spLocks/>
            </p:cNvSpPr>
            <p:nvPr/>
          </p:nvSpPr>
          <p:spPr bwMode="auto">
            <a:xfrm>
              <a:off x="8280400" y="36972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 name="Freeform 14"/>
            <p:cNvSpPr>
              <a:spLocks/>
            </p:cNvSpPr>
            <p:nvPr/>
          </p:nvSpPr>
          <p:spPr bwMode="auto">
            <a:xfrm>
              <a:off x="8293100" y="3929063"/>
              <a:ext cx="4763" cy="4763"/>
            </a:xfrm>
            <a:custGeom>
              <a:avLst/>
              <a:gdLst>
                <a:gd name="T0" fmla="*/ 1 w 2"/>
                <a:gd name="T1" fmla="*/ 2 h 2"/>
                <a:gd name="T2" fmla="*/ 1 w 2"/>
                <a:gd name="T3" fmla="*/ 2 h 2"/>
              </a:gdLst>
              <a:ahLst/>
              <a:cxnLst>
                <a:cxn ang="0">
                  <a:pos x="T0" y="T1"/>
                </a:cxn>
                <a:cxn ang="0">
                  <a:pos x="T2" y="T3"/>
                </a:cxn>
              </a:cxnLst>
              <a:rect l="0" t="0" r="r" b="b"/>
              <a:pathLst>
                <a:path w="2" h="2">
                  <a:moveTo>
                    <a:pt x="1" y="2"/>
                  </a:moveTo>
                  <a:cubicBezTo>
                    <a:pt x="2" y="1"/>
                    <a:pt x="0" y="0"/>
                    <a:pt x="1"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 name="Freeform 15"/>
            <p:cNvSpPr>
              <a:spLocks/>
            </p:cNvSpPr>
            <p:nvPr/>
          </p:nvSpPr>
          <p:spPr bwMode="auto">
            <a:xfrm>
              <a:off x="10334625" y="3900488"/>
              <a:ext cx="0" cy="1588"/>
            </a:xfrm>
            <a:custGeom>
              <a:avLst/>
              <a:gdLst>
                <a:gd name="T0" fmla="*/ 0 h 1"/>
                <a:gd name="T1" fmla="*/ 1 h 1"/>
              </a:gdLst>
              <a:ahLst/>
              <a:cxnLst>
                <a:cxn ang="0">
                  <a:pos x="0" y="T0"/>
                </a:cxn>
                <a:cxn ang="0">
                  <a:pos x="0" y="T1"/>
                </a:cxn>
              </a:cxnLst>
              <a:rect l="0" t="0" r="r" b="b"/>
              <a:pathLst>
                <a:path h="1">
                  <a:moveTo>
                    <a:pt x="0" y="0"/>
                  </a:moveTo>
                  <a:cubicBezTo>
                    <a:pt x="0" y="0"/>
                    <a:pt x="0" y="0"/>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 name="Freeform 16"/>
            <p:cNvSpPr>
              <a:spLocks/>
            </p:cNvSpPr>
            <p:nvPr/>
          </p:nvSpPr>
          <p:spPr bwMode="auto">
            <a:xfrm>
              <a:off x="10388600" y="3500438"/>
              <a:ext cx="3175"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1" y="0"/>
                    <a:pt x="1"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 name="Freeform 17"/>
            <p:cNvSpPr>
              <a:spLocks/>
            </p:cNvSpPr>
            <p:nvPr/>
          </p:nvSpPr>
          <p:spPr bwMode="auto">
            <a:xfrm>
              <a:off x="8401050" y="1354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8"/>
            <p:cNvSpPr>
              <a:spLocks/>
            </p:cNvSpPr>
            <p:nvPr/>
          </p:nvSpPr>
          <p:spPr bwMode="auto">
            <a:xfrm>
              <a:off x="10334625" y="2951163"/>
              <a:ext cx="647700" cy="928688"/>
            </a:xfrm>
            <a:custGeom>
              <a:avLst/>
              <a:gdLst>
                <a:gd name="T0" fmla="*/ 256 w 263"/>
                <a:gd name="T1" fmla="*/ 40 h 377"/>
                <a:gd name="T2" fmla="*/ 253 w 263"/>
                <a:gd name="T3" fmla="*/ 43 h 377"/>
                <a:gd name="T4" fmla="*/ 255 w 263"/>
                <a:gd name="T5" fmla="*/ 39 h 377"/>
                <a:gd name="T6" fmla="*/ 253 w 263"/>
                <a:gd name="T7" fmla="*/ 26 h 377"/>
                <a:gd name="T8" fmla="*/ 251 w 263"/>
                <a:gd name="T9" fmla="*/ 18 h 377"/>
                <a:gd name="T10" fmla="*/ 238 w 263"/>
                <a:gd name="T11" fmla="*/ 1 h 377"/>
                <a:gd name="T12" fmla="*/ 212 w 263"/>
                <a:gd name="T13" fmla="*/ 16 h 377"/>
                <a:gd name="T14" fmla="*/ 186 w 263"/>
                <a:gd name="T15" fmla="*/ 20 h 377"/>
                <a:gd name="T16" fmla="*/ 158 w 263"/>
                <a:gd name="T17" fmla="*/ 25 h 377"/>
                <a:gd name="T18" fmla="*/ 129 w 263"/>
                <a:gd name="T19" fmla="*/ 36 h 377"/>
                <a:gd name="T20" fmla="*/ 119 w 263"/>
                <a:gd name="T21" fmla="*/ 35 h 377"/>
                <a:gd name="T22" fmla="*/ 116 w 263"/>
                <a:gd name="T23" fmla="*/ 34 h 377"/>
                <a:gd name="T24" fmla="*/ 107 w 263"/>
                <a:gd name="T25" fmla="*/ 40 h 377"/>
                <a:gd name="T26" fmla="*/ 101 w 263"/>
                <a:gd name="T27" fmla="*/ 44 h 377"/>
                <a:gd name="T28" fmla="*/ 81 w 263"/>
                <a:gd name="T29" fmla="*/ 47 h 377"/>
                <a:gd name="T30" fmla="*/ 57 w 263"/>
                <a:gd name="T31" fmla="*/ 22 h 377"/>
                <a:gd name="T32" fmla="*/ 50 w 263"/>
                <a:gd name="T33" fmla="*/ 19 h 377"/>
                <a:gd name="T34" fmla="*/ 37 w 263"/>
                <a:gd name="T35" fmla="*/ 43 h 377"/>
                <a:gd name="T36" fmla="*/ 52 w 263"/>
                <a:gd name="T37" fmla="*/ 62 h 377"/>
                <a:gd name="T38" fmla="*/ 64 w 263"/>
                <a:gd name="T39" fmla="*/ 77 h 377"/>
                <a:gd name="T40" fmla="*/ 111 w 263"/>
                <a:gd name="T41" fmla="*/ 98 h 377"/>
                <a:gd name="T42" fmla="*/ 176 w 263"/>
                <a:gd name="T43" fmla="*/ 113 h 377"/>
                <a:gd name="T44" fmla="*/ 114 w 263"/>
                <a:gd name="T45" fmla="*/ 184 h 377"/>
                <a:gd name="T46" fmla="*/ 72 w 263"/>
                <a:gd name="T47" fmla="*/ 198 h 377"/>
                <a:gd name="T48" fmla="*/ 48 w 263"/>
                <a:gd name="T49" fmla="*/ 214 h 377"/>
                <a:gd name="T50" fmla="*/ 23 w 263"/>
                <a:gd name="T51" fmla="*/ 224 h 377"/>
                <a:gd name="T52" fmla="*/ 0 w 263"/>
                <a:gd name="T53" fmla="*/ 255 h 377"/>
                <a:gd name="T54" fmla="*/ 0 w 263"/>
                <a:gd name="T55" fmla="*/ 257 h 377"/>
                <a:gd name="T56" fmla="*/ 1 w 263"/>
                <a:gd name="T57" fmla="*/ 342 h 377"/>
                <a:gd name="T58" fmla="*/ 15 w 263"/>
                <a:gd name="T59" fmla="*/ 377 h 377"/>
                <a:gd name="T60" fmla="*/ 18 w 263"/>
                <a:gd name="T61" fmla="*/ 374 h 377"/>
                <a:gd name="T62" fmla="*/ 23 w 263"/>
                <a:gd name="T63" fmla="*/ 363 h 377"/>
                <a:gd name="T64" fmla="*/ 26 w 263"/>
                <a:gd name="T65" fmla="*/ 358 h 377"/>
                <a:gd name="T66" fmla="*/ 26 w 263"/>
                <a:gd name="T67" fmla="*/ 359 h 377"/>
                <a:gd name="T68" fmla="*/ 29 w 263"/>
                <a:gd name="T69" fmla="*/ 354 h 377"/>
                <a:gd name="T70" fmla="*/ 35 w 263"/>
                <a:gd name="T71" fmla="*/ 349 h 377"/>
                <a:gd name="T72" fmla="*/ 80 w 263"/>
                <a:gd name="T73" fmla="*/ 302 h 377"/>
                <a:gd name="T74" fmla="*/ 107 w 263"/>
                <a:gd name="T75" fmla="*/ 280 h 377"/>
                <a:gd name="T76" fmla="*/ 182 w 263"/>
                <a:gd name="T77" fmla="*/ 207 h 377"/>
                <a:gd name="T78" fmla="*/ 207 w 263"/>
                <a:gd name="T79" fmla="*/ 162 h 377"/>
                <a:gd name="T80" fmla="*/ 225 w 263"/>
                <a:gd name="T81" fmla="*/ 118 h 377"/>
                <a:gd name="T82" fmla="*/ 232 w 263"/>
                <a:gd name="T83" fmla="*/ 105 h 377"/>
                <a:gd name="T84" fmla="*/ 244 w 263"/>
                <a:gd name="T85" fmla="*/ 81 h 377"/>
                <a:gd name="T86" fmla="*/ 249 w 263"/>
                <a:gd name="T87" fmla="*/ 70 h 377"/>
                <a:gd name="T88" fmla="*/ 249 w 263"/>
                <a:gd name="T89" fmla="*/ 55 h 377"/>
                <a:gd name="T90" fmla="*/ 248 w 263"/>
                <a:gd name="T91" fmla="*/ 4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3" h="377">
                  <a:moveTo>
                    <a:pt x="261" y="42"/>
                  </a:moveTo>
                  <a:cubicBezTo>
                    <a:pt x="261" y="42"/>
                    <a:pt x="256" y="40"/>
                    <a:pt x="256" y="40"/>
                  </a:cubicBezTo>
                  <a:cubicBezTo>
                    <a:pt x="256" y="40"/>
                    <a:pt x="256" y="41"/>
                    <a:pt x="256" y="41"/>
                  </a:cubicBezTo>
                  <a:cubicBezTo>
                    <a:pt x="256" y="44"/>
                    <a:pt x="256" y="42"/>
                    <a:pt x="253" y="43"/>
                  </a:cubicBezTo>
                  <a:cubicBezTo>
                    <a:pt x="253" y="43"/>
                    <a:pt x="251" y="44"/>
                    <a:pt x="251" y="43"/>
                  </a:cubicBezTo>
                  <a:cubicBezTo>
                    <a:pt x="251" y="42"/>
                    <a:pt x="254" y="39"/>
                    <a:pt x="255" y="39"/>
                  </a:cubicBezTo>
                  <a:cubicBezTo>
                    <a:pt x="255" y="39"/>
                    <a:pt x="254" y="35"/>
                    <a:pt x="254" y="35"/>
                  </a:cubicBezTo>
                  <a:cubicBezTo>
                    <a:pt x="253" y="33"/>
                    <a:pt x="252" y="29"/>
                    <a:pt x="253" y="26"/>
                  </a:cubicBezTo>
                  <a:cubicBezTo>
                    <a:pt x="253" y="23"/>
                    <a:pt x="253" y="23"/>
                    <a:pt x="253" y="23"/>
                  </a:cubicBezTo>
                  <a:cubicBezTo>
                    <a:pt x="252" y="21"/>
                    <a:pt x="251" y="22"/>
                    <a:pt x="251" y="18"/>
                  </a:cubicBezTo>
                  <a:cubicBezTo>
                    <a:pt x="251" y="15"/>
                    <a:pt x="256" y="5"/>
                    <a:pt x="255" y="4"/>
                  </a:cubicBezTo>
                  <a:cubicBezTo>
                    <a:pt x="254" y="3"/>
                    <a:pt x="240" y="0"/>
                    <a:pt x="238" y="1"/>
                  </a:cubicBezTo>
                  <a:cubicBezTo>
                    <a:pt x="235" y="3"/>
                    <a:pt x="235" y="9"/>
                    <a:pt x="230" y="12"/>
                  </a:cubicBezTo>
                  <a:cubicBezTo>
                    <a:pt x="227" y="13"/>
                    <a:pt x="212" y="16"/>
                    <a:pt x="212" y="16"/>
                  </a:cubicBezTo>
                  <a:cubicBezTo>
                    <a:pt x="208" y="19"/>
                    <a:pt x="204" y="21"/>
                    <a:pt x="198" y="22"/>
                  </a:cubicBezTo>
                  <a:cubicBezTo>
                    <a:pt x="194" y="23"/>
                    <a:pt x="190" y="18"/>
                    <a:pt x="186" y="20"/>
                  </a:cubicBezTo>
                  <a:cubicBezTo>
                    <a:pt x="178" y="23"/>
                    <a:pt x="174" y="27"/>
                    <a:pt x="165" y="27"/>
                  </a:cubicBezTo>
                  <a:cubicBezTo>
                    <a:pt x="163" y="27"/>
                    <a:pt x="161" y="24"/>
                    <a:pt x="158" y="25"/>
                  </a:cubicBezTo>
                  <a:cubicBezTo>
                    <a:pt x="149" y="28"/>
                    <a:pt x="144" y="37"/>
                    <a:pt x="134" y="39"/>
                  </a:cubicBezTo>
                  <a:cubicBezTo>
                    <a:pt x="131" y="40"/>
                    <a:pt x="131" y="37"/>
                    <a:pt x="129" y="36"/>
                  </a:cubicBezTo>
                  <a:cubicBezTo>
                    <a:pt x="127" y="36"/>
                    <a:pt x="124" y="37"/>
                    <a:pt x="122" y="36"/>
                  </a:cubicBezTo>
                  <a:cubicBezTo>
                    <a:pt x="119" y="35"/>
                    <a:pt x="119" y="35"/>
                    <a:pt x="119" y="35"/>
                  </a:cubicBezTo>
                  <a:cubicBezTo>
                    <a:pt x="119" y="35"/>
                    <a:pt x="119" y="36"/>
                    <a:pt x="118" y="36"/>
                  </a:cubicBezTo>
                  <a:cubicBezTo>
                    <a:pt x="118" y="35"/>
                    <a:pt x="117" y="34"/>
                    <a:pt x="116" y="34"/>
                  </a:cubicBezTo>
                  <a:cubicBezTo>
                    <a:pt x="113" y="35"/>
                    <a:pt x="112" y="39"/>
                    <a:pt x="109" y="40"/>
                  </a:cubicBezTo>
                  <a:cubicBezTo>
                    <a:pt x="108" y="40"/>
                    <a:pt x="108" y="40"/>
                    <a:pt x="107" y="40"/>
                  </a:cubicBezTo>
                  <a:cubicBezTo>
                    <a:pt x="107" y="40"/>
                    <a:pt x="106" y="40"/>
                    <a:pt x="105" y="40"/>
                  </a:cubicBezTo>
                  <a:cubicBezTo>
                    <a:pt x="104" y="40"/>
                    <a:pt x="102" y="43"/>
                    <a:pt x="101" y="44"/>
                  </a:cubicBezTo>
                  <a:cubicBezTo>
                    <a:pt x="96" y="48"/>
                    <a:pt x="97" y="46"/>
                    <a:pt x="91" y="46"/>
                  </a:cubicBezTo>
                  <a:cubicBezTo>
                    <a:pt x="88" y="46"/>
                    <a:pt x="84" y="47"/>
                    <a:pt x="81" y="47"/>
                  </a:cubicBezTo>
                  <a:cubicBezTo>
                    <a:pt x="74" y="47"/>
                    <a:pt x="61" y="31"/>
                    <a:pt x="57" y="26"/>
                  </a:cubicBezTo>
                  <a:cubicBezTo>
                    <a:pt x="56" y="24"/>
                    <a:pt x="57" y="23"/>
                    <a:pt x="57" y="22"/>
                  </a:cubicBezTo>
                  <a:cubicBezTo>
                    <a:pt x="56" y="21"/>
                    <a:pt x="51" y="19"/>
                    <a:pt x="51" y="19"/>
                  </a:cubicBezTo>
                  <a:cubicBezTo>
                    <a:pt x="51" y="20"/>
                    <a:pt x="51" y="19"/>
                    <a:pt x="50" y="19"/>
                  </a:cubicBezTo>
                  <a:cubicBezTo>
                    <a:pt x="48" y="23"/>
                    <a:pt x="45" y="29"/>
                    <a:pt x="42" y="33"/>
                  </a:cubicBezTo>
                  <a:cubicBezTo>
                    <a:pt x="42" y="36"/>
                    <a:pt x="37" y="41"/>
                    <a:pt x="37" y="43"/>
                  </a:cubicBezTo>
                  <a:cubicBezTo>
                    <a:pt x="37" y="44"/>
                    <a:pt x="48" y="61"/>
                    <a:pt x="49" y="62"/>
                  </a:cubicBezTo>
                  <a:cubicBezTo>
                    <a:pt x="52" y="62"/>
                    <a:pt x="52" y="62"/>
                    <a:pt x="52" y="62"/>
                  </a:cubicBezTo>
                  <a:cubicBezTo>
                    <a:pt x="54" y="65"/>
                    <a:pt x="55" y="71"/>
                    <a:pt x="58" y="75"/>
                  </a:cubicBezTo>
                  <a:cubicBezTo>
                    <a:pt x="60" y="76"/>
                    <a:pt x="62" y="76"/>
                    <a:pt x="64" y="77"/>
                  </a:cubicBezTo>
                  <a:cubicBezTo>
                    <a:pt x="68" y="78"/>
                    <a:pt x="70" y="84"/>
                    <a:pt x="74" y="86"/>
                  </a:cubicBezTo>
                  <a:cubicBezTo>
                    <a:pt x="84" y="92"/>
                    <a:pt x="100" y="94"/>
                    <a:pt x="111" y="98"/>
                  </a:cubicBezTo>
                  <a:cubicBezTo>
                    <a:pt x="124" y="102"/>
                    <a:pt x="139" y="110"/>
                    <a:pt x="153" y="112"/>
                  </a:cubicBezTo>
                  <a:cubicBezTo>
                    <a:pt x="156" y="113"/>
                    <a:pt x="177" y="110"/>
                    <a:pt x="176" y="113"/>
                  </a:cubicBezTo>
                  <a:cubicBezTo>
                    <a:pt x="175" y="116"/>
                    <a:pt x="148" y="144"/>
                    <a:pt x="143" y="150"/>
                  </a:cubicBezTo>
                  <a:cubicBezTo>
                    <a:pt x="133" y="161"/>
                    <a:pt x="124" y="173"/>
                    <a:pt x="114" y="184"/>
                  </a:cubicBezTo>
                  <a:cubicBezTo>
                    <a:pt x="111" y="188"/>
                    <a:pt x="106" y="196"/>
                    <a:pt x="102" y="198"/>
                  </a:cubicBezTo>
                  <a:cubicBezTo>
                    <a:pt x="98" y="200"/>
                    <a:pt x="80" y="195"/>
                    <a:pt x="72" y="198"/>
                  </a:cubicBezTo>
                  <a:cubicBezTo>
                    <a:pt x="65" y="200"/>
                    <a:pt x="55" y="203"/>
                    <a:pt x="51" y="209"/>
                  </a:cubicBezTo>
                  <a:cubicBezTo>
                    <a:pt x="49" y="211"/>
                    <a:pt x="51" y="213"/>
                    <a:pt x="48" y="214"/>
                  </a:cubicBezTo>
                  <a:cubicBezTo>
                    <a:pt x="42" y="217"/>
                    <a:pt x="35" y="216"/>
                    <a:pt x="30" y="217"/>
                  </a:cubicBezTo>
                  <a:cubicBezTo>
                    <a:pt x="27" y="218"/>
                    <a:pt x="25" y="222"/>
                    <a:pt x="23" y="224"/>
                  </a:cubicBezTo>
                  <a:cubicBezTo>
                    <a:pt x="18" y="231"/>
                    <a:pt x="15" y="239"/>
                    <a:pt x="9" y="246"/>
                  </a:cubicBezTo>
                  <a:cubicBezTo>
                    <a:pt x="6" y="249"/>
                    <a:pt x="3" y="251"/>
                    <a:pt x="0" y="255"/>
                  </a:cubicBezTo>
                  <a:cubicBezTo>
                    <a:pt x="0" y="255"/>
                    <a:pt x="0" y="255"/>
                    <a:pt x="0" y="255"/>
                  </a:cubicBezTo>
                  <a:cubicBezTo>
                    <a:pt x="0" y="256"/>
                    <a:pt x="0" y="257"/>
                    <a:pt x="0" y="257"/>
                  </a:cubicBezTo>
                  <a:cubicBezTo>
                    <a:pt x="0" y="264"/>
                    <a:pt x="0" y="271"/>
                    <a:pt x="0" y="278"/>
                  </a:cubicBezTo>
                  <a:cubicBezTo>
                    <a:pt x="0" y="300"/>
                    <a:pt x="0" y="321"/>
                    <a:pt x="1" y="342"/>
                  </a:cubicBezTo>
                  <a:cubicBezTo>
                    <a:pt x="1" y="346"/>
                    <a:pt x="0" y="352"/>
                    <a:pt x="2" y="356"/>
                  </a:cubicBezTo>
                  <a:cubicBezTo>
                    <a:pt x="4" y="363"/>
                    <a:pt x="15" y="369"/>
                    <a:pt x="15" y="377"/>
                  </a:cubicBezTo>
                  <a:cubicBezTo>
                    <a:pt x="16" y="377"/>
                    <a:pt x="16" y="377"/>
                    <a:pt x="16" y="377"/>
                  </a:cubicBezTo>
                  <a:cubicBezTo>
                    <a:pt x="16" y="376"/>
                    <a:pt x="17" y="375"/>
                    <a:pt x="18" y="374"/>
                  </a:cubicBezTo>
                  <a:cubicBezTo>
                    <a:pt x="19" y="372"/>
                    <a:pt x="23" y="367"/>
                    <a:pt x="23" y="365"/>
                  </a:cubicBezTo>
                  <a:cubicBezTo>
                    <a:pt x="23" y="364"/>
                    <a:pt x="22" y="363"/>
                    <a:pt x="23" y="363"/>
                  </a:cubicBezTo>
                  <a:cubicBezTo>
                    <a:pt x="23" y="364"/>
                    <a:pt x="24" y="364"/>
                    <a:pt x="24" y="364"/>
                  </a:cubicBezTo>
                  <a:cubicBezTo>
                    <a:pt x="24" y="361"/>
                    <a:pt x="26" y="361"/>
                    <a:pt x="26" y="358"/>
                  </a:cubicBezTo>
                  <a:cubicBezTo>
                    <a:pt x="26" y="357"/>
                    <a:pt x="25" y="356"/>
                    <a:pt x="26" y="356"/>
                  </a:cubicBezTo>
                  <a:cubicBezTo>
                    <a:pt x="26" y="356"/>
                    <a:pt x="26" y="359"/>
                    <a:pt x="26" y="359"/>
                  </a:cubicBezTo>
                  <a:cubicBezTo>
                    <a:pt x="27" y="359"/>
                    <a:pt x="27" y="358"/>
                    <a:pt x="28" y="358"/>
                  </a:cubicBezTo>
                  <a:cubicBezTo>
                    <a:pt x="28" y="357"/>
                    <a:pt x="28" y="355"/>
                    <a:pt x="29" y="354"/>
                  </a:cubicBezTo>
                  <a:cubicBezTo>
                    <a:pt x="29" y="354"/>
                    <a:pt x="31" y="354"/>
                    <a:pt x="32" y="353"/>
                  </a:cubicBezTo>
                  <a:cubicBezTo>
                    <a:pt x="33" y="353"/>
                    <a:pt x="34" y="349"/>
                    <a:pt x="35" y="349"/>
                  </a:cubicBezTo>
                  <a:cubicBezTo>
                    <a:pt x="45" y="338"/>
                    <a:pt x="55" y="325"/>
                    <a:pt x="66" y="314"/>
                  </a:cubicBezTo>
                  <a:cubicBezTo>
                    <a:pt x="70" y="310"/>
                    <a:pt x="76" y="305"/>
                    <a:pt x="80" y="302"/>
                  </a:cubicBezTo>
                  <a:cubicBezTo>
                    <a:pt x="81" y="301"/>
                    <a:pt x="83" y="299"/>
                    <a:pt x="83" y="298"/>
                  </a:cubicBezTo>
                  <a:cubicBezTo>
                    <a:pt x="90" y="291"/>
                    <a:pt x="99" y="284"/>
                    <a:pt x="107" y="280"/>
                  </a:cubicBezTo>
                  <a:cubicBezTo>
                    <a:pt x="123" y="271"/>
                    <a:pt x="135" y="262"/>
                    <a:pt x="147" y="249"/>
                  </a:cubicBezTo>
                  <a:cubicBezTo>
                    <a:pt x="156" y="239"/>
                    <a:pt x="175" y="218"/>
                    <a:pt x="182" y="207"/>
                  </a:cubicBezTo>
                  <a:cubicBezTo>
                    <a:pt x="184" y="202"/>
                    <a:pt x="186" y="197"/>
                    <a:pt x="189" y="193"/>
                  </a:cubicBezTo>
                  <a:cubicBezTo>
                    <a:pt x="195" y="183"/>
                    <a:pt x="204" y="173"/>
                    <a:pt x="207" y="162"/>
                  </a:cubicBezTo>
                  <a:cubicBezTo>
                    <a:pt x="208" y="159"/>
                    <a:pt x="207" y="157"/>
                    <a:pt x="208" y="155"/>
                  </a:cubicBezTo>
                  <a:cubicBezTo>
                    <a:pt x="209" y="142"/>
                    <a:pt x="221" y="130"/>
                    <a:pt x="225" y="118"/>
                  </a:cubicBezTo>
                  <a:cubicBezTo>
                    <a:pt x="226" y="116"/>
                    <a:pt x="224" y="115"/>
                    <a:pt x="225" y="112"/>
                  </a:cubicBezTo>
                  <a:cubicBezTo>
                    <a:pt x="227" y="109"/>
                    <a:pt x="231" y="108"/>
                    <a:pt x="232" y="105"/>
                  </a:cubicBezTo>
                  <a:cubicBezTo>
                    <a:pt x="235" y="99"/>
                    <a:pt x="237" y="93"/>
                    <a:pt x="239" y="86"/>
                  </a:cubicBezTo>
                  <a:cubicBezTo>
                    <a:pt x="240" y="84"/>
                    <a:pt x="243" y="83"/>
                    <a:pt x="244" y="81"/>
                  </a:cubicBezTo>
                  <a:cubicBezTo>
                    <a:pt x="245" y="79"/>
                    <a:pt x="244" y="78"/>
                    <a:pt x="244" y="77"/>
                  </a:cubicBezTo>
                  <a:cubicBezTo>
                    <a:pt x="245" y="75"/>
                    <a:pt x="249" y="73"/>
                    <a:pt x="249" y="70"/>
                  </a:cubicBezTo>
                  <a:cubicBezTo>
                    <a:pt x="249" y="69"/>
                    <a:pt x="247" y="68"/>
                    <a:pt x="247" y="67"/>
                  </a:cubicBezTo>
                  <a:cubicBezTo>
                    <a:pt x="247" y="63"/>
                    <a:pt x="249" y="59"/>
                    <a:pt x="249" y="55"/>
                  </a:cubicBezTo>
                  <a:cubicBezTo>
                    <a:pt x="249" y="53"/>
                    <a:pt x="249" y="50"/>
                    <a:pt x="249" y="48"/>
                  </a:cubicBezTo>
                  <a:cubicBezTo>
                    <a:pt x="249" y="47"/>
                    <a:pt x="248" y="47"/>
                    <a:pt x="248" y="46"/>
                  </a:cubicBezTo>
                  <a:cubicBezTo>
                    <a:pt x="251" y="41"/>
                    <a:pt x="263" y="46"/>
                    <a:pt x="261" y="4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 name="Freeform 19"/>
            <p:cNvSpPr>
              <a:spLocks/>
            </p:cNvSpPr>
            <p:nvPr/>
          </p:nvSpPr>
          <p:spPr bwMode="auto">
            <a:xfrm>
              <a:off x="10364788" y="2914651"/>
              <a:ext cx="109538" cy="123825"/>
            </a:xfrm>
            <a:custGeom>
              <a:avLst/>
              <a:gdLst>
                <a:gd name="T0" fmla="*/ 23 w 45"/>
                <a:gd name="T1" fmla="*/ 10 h 50"/>
                <a:gd name="T2" fmla="*/ 17 w 45"/>
                <a:gd name="T3" fmla="*/ 6 h 50"/>
                <a:gd name="T4" fmla="*/ 9 w 45"/>
                <a:gd name="T5" fmla="*/ 17 h 50"/>
                <a:gd name="T6" fmla="*/ 0 w 45"/>
                <a:gd name="T7" fmla="*/ 34 h 50"/>
                <a:gd name="T8" fmla="*/ 2 w 45"/>
                <a:gd name="T9" fmla="*/ 41 h 50"/>
                <a:gd name="T10" fmla="*/ 2 w 45"/>
                <a:gd name="T11" fmla="*/ 46 h 50"/>
                <a:gd name="T12" fmla="*/ 1 w 45"/>
                <a:gd name="T13" fmla="*/ 48 h 50"/>
                <a:gd name="T14" fmla="*/ 10 w 45"/>
                <a:gd name="T15" fmla="*/ 48 h 50"/>
                <a:gd name="T16" fmla="*/ 30 w 45"/>
                <a:gd name="T17" fmla="*/ 48 h 50"/>
                <a:gd name="T18" fmla="*/ 30 w 45"/>
                <a:gd name="T19" fmla="*/ 48 h 50"/>
                <a:gd name="T20" fmla="*/ 38 w 45"/>
                <a:gd name="T21" fmla="*/ 34 h 50"/>
                <a:gd name="T22" fmla="*/ 36 w 45"/>
                <a:gd name="T23" fmla="*/ 31 h 50"/>
                <a:gd name="T24" fmla="*/ 35 w 45"/>
                <a:gd name="T25" fmla="*/ 30 h 50"/>
                <a:gd name="T26" fmla="*/ 27 w 45"/>
                <a:gd name="T27" fmla="*/ 31 h 50"/>
                <a:gd name="T28" fmla="*/ 20 w 45"/>
                <a:gd name="T29" fmla="*/ 33 h 50"/>
                <a:gd name="T30" fmla="*/ 23 w 45"/>
                <a:gd name="T31" fmla="*/ 32 h 50"/>
                <a:gd name="T32" fmla="*/ 26 w 45"/>
                <a:gd name="T33" fmla="*/ 27 h 50"/>
                <a:gd name="T34" fmla="*/ 32 w 45"/>
                <a:gd name="T35" fmla="*/ 25 h 50"/>
                <a:gd name="T36" fmla="*/ 36 w 45"/>
                <a:gd name="T37" fmla="*/ 21 h 50"/>
                <a:gd name="T38" fmla="*/ 41 w 45"/>
                <a:gd name="T39" fmla="*/ 14 h 50"/>
                <a:gd name="T40" fmla="*/ 33 w 45"/>
                <a:gd name="T41" fmla="*/ 0 h 50"/>
                <a:gd name="T42" fmla="*/ 33 w 45"/>
                <a:gd name="T43" fmla="*/ 0 h 50"/>
                <a:gd name="T44" fmla="*/ 23 w 45"/>
                <a:gd name="T4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23" y="10"/>
                  </a:moveTo>
                  <a:cubicBezTo>
                    <a:pt x="21" y="10"/>
                    <a:pt x="19" y="6"/>
                    <a:pt x="17" y="6"/>
                  </a:cubicBezTo>
                  <a:cubicBezTo>
                    <a:pt x="13" y="7"/>
                    <a:pt x="11" y="14"/>
                    <a:pt x="9" y="17"/>
                  </a:cubicBezTo>
                  <a:cubicBezTo>
                    <a:pt x="6" y="22"/>
                    <a:pt x="0" y="28"/>
                    <a:pt x="0" y="34"/>
                  </a:cubicBezTo>
                  <a:cubicBezTo>
                    <a:pt x="0" y="37"/>
                    <a:pt x="2" y="39"/>
                    <a:pt x="2" y="41"/>
                  </a:cubicBezTo>
                  <a:cubicBezTo>
                    <a:pt x="2" y="43"/>
                    <a:pt x="2" y="45"/>
                    <a:pt x="2" y="46"/>
                  </a:cubicBezTo>
                  <a:cubicBezTo>
                    <a:pt x="1" y="47"/>
                    <a:pt x="1" y="48"/>
                    <a:pt x="1" y="48"/>
                  </a:cubicBezTo>
                  <a:cubicBezTo>
                    <a:pt x="2" y="50"/>
                    <a:pt x="9" y="48"/>
                    <a:pt x="10" y="48"/>
                  </a:cubicBezTo>
                  <a:cubicBezTo>
                    <a:pt x="19" y="47"/>
                    <a:pt x="22" y="43"/>
                    <a:pt x="30" y="48"/>
                  </a:cubicBezTo>
                  <a:cubicBezTo>
                    <a:pt x="30" y="48"/>
                    <a:pt x="30" y="48"/>
                    <a:pt x="30" y="48"/>
                  </a:cubicBezTo>
                  <a:cubicBezTo>
                    <a:pt x="33" y="44"/>
                    <a:pt x="36" y="38"/>
                    <a:pt x="38" y="34"/>
                  </a:cubicBezTo>
                  <a:cubicBezTo>
                    <a:pt x="38" y="34"/>
                    <a:pt x="36" y="31"/>
                    <a:pt x="36" y="31"/>
                  </a:cubicBezTo>
                  <a:cubicBezTo>
                    <a:pt x="35" y="31"/>
                    <a:pt x="36" y="30"/>
                    <a:pt x="35" y="30"/>
                  </a:cubicBezTo>
                  <a:cubicBezTo>
                    <a:pt x="33" y="32"/>
                    <a:pt x="30" y="30"/>
                    <a:pt x="27" y="31"/>
                  </a:cubicBezTo>
                  <a:cubicBezTo>
                    <a:pt x="25" y="31"/>
                    <a:pt x="21" y="37"/>
                    <a:pt x="20" y="33"/>
                  </a:cubicBezTo>
                  <a:cubicBezTo>
                    <a:pt x="18" y="30"/>
                    <a:pt x="22" y="32"/>
                    <a:pt x="23" y="32"/>
                  </a:cubicBezTo>
                  <a:cubicBezTo>
                    <a:pt x="25" y="31"/>
                    <a:pt x="25" y="27"/>
                    <a:pt x="26" y="27"/>
                  </a:cubicBezTo>
                  <a:cubicBezTo>
                    <a:pt x="28" y="26"/>
                    <a:pt x="30" y="26"/>
                    <a:pt x="32" y="25"/>
                  </a:cubicBezTo>
                  <a:cubicBezTo>
                    <a:pt x="34" y="24"/>
                    <a:pt x="34" y="22"/>
                    <a:pt x="36" y="21"/>
                  </a:cubicBezTo>
                  <a:cubicBezTo>
                    <a:pt x="38" y="20"/>
                    <a:pt x="45" y="20"/>
                    <a:pt x="41" y="14"/>
                  </a:cubicBezTo>
                  <a:cubicBezTo>
                    <a:pt x="40" y="11"/>
                    <a:pt x="37" y="5"/>
                    <a:pt x="33" y="0"/>
                  </a:cubicBezTo>
                  <a:cubicBezTo>
                    <a:pt x="33" y="0"/>
                    <a:pt x="33" y="0"/>
                    <a:pt x="33" y="0"/>
                  </a:cubicBezTo>
                  <a:cubicBezTo>
                    <a:pt x="21" y="5"/>
                    <a:pt x="28" y="11"/>
                    <a:pt x="23" y="1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 name="Freeform 20"/>
            <p:cNvSpPr>
              <a:spLocks/>
            </p:cNvSpPr>
            <p:nvPr/>
          </p:nvSpPr>
          <p:spPr bwMode="auto">
            <a:xfrm>
              <a:off x="10009188" y="2573338"/>
              <a:ext cx="436563" cy="368300"/>
            </a:xfrm>
            <a:custGeom>
              <a:avLst/>
              <a:gdLst>
                <a:gd name="T0" fmla="*/ 43 w 177"/>
                <a:gd name="T1" fmla="*/ 13 h 150"/>
                <a:gd name="T2" fmla="*/ 38 w 177"/>
                <a:gd name="T3" fmla="*/ 13 h 150"/>
                <a:gd name="T4" fmla="*/ 32 w 177"/>
                <a:gd name="T5" fmla="*/ 15 h 150"/>
                <a:gd name="T6" fmla="*/ 25 w 177"/>
                <a:gd name="T7" fmla="*/ 19 h 150"/>
                <a:gd name="T8" fmla="*/ 13 w 177"/>
                <a:gd name="T9" fmla="*/ 27 h 150"/>
                <a:gd name="T10" fmla="*/ 13 w 177"/>
                <a:gd name="T11" fmla="*/ 32 h 150"/>
                <a:gd name="T12" fmla="*/ 13 w 177"/>
                <a:gd name="T13" fmla="*/ 48 h 150"/>
                <a:gd name="T14" fmla="*/ 1 w 177"/>
                <a:gd name="T15" fmla="*/ 78 h 150"/>
                <a:gd name="T16" fmla="*/ 10 w 177"/>
                <a:gd name="T17" fmla="*/ 100 h 150"/>
                <a:gd name="T18" fmla="*/ 25 w 177"/>
                <a:gd name="T19" fmla="*/ 96 h 150"/>
                <a:gd name="T20" fmla="*/ 40 w 177"/>
                <a:gd name="T21" fmla="*/ 86 h 150"/>
                <a:gd name="T22" fmla="*/ 49 w 177"/>
                <a:gd name="T23" fmla="*/ 89 h 150"/>
                <a:gd name="T24" fmla="*/ 68 w 177"/>
                <a:gd name="T25" fmla="*/ 92 h 150"/>
                <a:gd name="T26" fmla="*/ 74 w 177"/>
                <a:gd name="T27" fmla="*/ 96 h 150"/>
                <a:gd name="T28" fmla="*/ 78 w 177"/>
                <a:gd name="T29" fmla="*/ 94 h 150"/>
                <a:gd name="T30" fmla="*/ 92 w 177"/>
                <a:gd name="T31" fmla="*/ 95 h 150"/>
                <a:gd name="T32" fmla="*/ 107 w 177"/>
                <a:gd name="T33" fmla="*/ 100 h 150"/>
                <a:gd name="T34" fmla="*/ 127 w 177"/>
                <a:gd name="T35" fmla="*/ 117 h 150"/>
                <a:gd name="T36" fmla="*/ 148 w 177"/>
                <a:gd name="T37" fmla="*/ 137 h 150"/>
                <a:gd name="T38" fmla="*/ 159 w 177"/>
                <a:gd name="T39" fmla="*/ 146 h 150"/>
                <a:gd name="T40" fmla="*/ 167 w 177"/>
                <a:gd name="T41" fmla="*/ 149 h 150"/>
                <a:gd name="T42" fmla="*/ 177 w 177"/>
                <a:gd name="T43" fmla="*/ 139 h 150"/>
                <a:gd name="T44" fmla="*/ 172 w 177"/>
                <a:gd name="T45" fmla="*/ 138 h 150"/>
                <a:gd name="T46" fmla="*/ 167 w 177"/>
                <a:gd name="T47" fmla="*/ 131 h 150"/>
                <a:gd name="T48" fmla="*/ 161 w 177"/>
                <a:gd name="T49" fmla="*/ 126 h 150"/>
                <a:gd name="T50" fmla="*/ 145 w 177"/>
                <a:gd name="T51" fmla="*/ 109 h 150"/>
                <a:gd name="T52" fmla="*/ 127 w 177"/>
                <a:gd name="T53" fmla="*/ 93 h 150"/>
                <a:gd name="T54" fmla="*/ 112 w 177"/>
                <a:gd name="T55" fmla="*/ 87 h 150"/>
                <a:gd name="T56" fmla="*/ 112 w 177"/>
                <a:gd name="T57" fmla="*/ 85 h 150"/>
                <a:gd name="T58" fmla="*/ 106 w 177"/>
                <a:gd name="T59" fmla="*/ 79 h 150"/>
                <a:gd name="T60" fmla="*/ 93 w 177"/>
                <a:gd name="T61" fmla="*/ 74 h 150"/>
                <a:gd name="T62" fmla="*/ 92 w 177"/>
                <a:gd name="T63" fmla="*/ 70 h 150"/>
                <a:gd name="T64" fmla="*/ 88 w 177"/>
                <a:gd name="T65" fmla="*/ 67 h 150"/>
                <a:gd name="T66" fmla="*/ 86 w 177"/>
                <a:gd name="T67" fmla="*/ 78 h 150"/>
                <a:gd name="T68" fmla="*/ 82 w 177"/>
                <a:gd name="T69" fmla="*/ 67 h 150"/>
                <a:gd name="T70" fmla="*/ 77 w 177"/>
                <a:gd name="T71" fmla="*/ 61 h 150"/>
                <a:gd name="T72" fmla="*/ 69 w 177"/>
                <a:gd name="T73" fmla="*/ 40 h 150"/>
                <a:gd name="T74" fmla="*/ 68 w 177"/>
                <a:gd name="T75" fmla="*/ 37 h 150"/>
                <a:gd name="T76" fmla="*/ 52 w 177"/>
                <a:gd name="T77" fmla="*/ 0 h 150"/>
                <a:gd name="T78" fmla="*/ 44 w 177"/>
                <a:gd name="T7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50">
                  <a:moveTo>
                    <a:pt x="44" y="13"/>
                  </a:moveTo>
                  <a:cubicBezTo>
                    <a:pt x="44" y="13"/>
                    <a:pt x="43" y="13"/>
                    <a:pt x="43" y="13"/>
                  </a:cubicBezTo>
                  <a:cubicBezTo>
                    <a:pt x="39" y="13"/>
                    <a:pt x="42" y="12"/>
                    <a:pt x="40" y="15"/>
                  </a:cubicBezTo>
                  <a:cubicBezTo>
                    <a:pt x="39" y="15"/>
                    <a:pt x="40" y="12"/>
                    <a:pt x="38" y="13"/>
                  </a:cubicBezTo>
                  <a:cubicBezTo>
                    <a:pt x="36" y="14"/>
                    <a:pt x="37" y="14"/>
                    <a:pt x="35" y="16"/>
                  </a:cubicBezTo>
                  <a:cubicBezTo>
                    <a:pt x="33" y="17"/>
                    <a:pt x="33" y="14"/>
                    <a:pt x="32" y="15"/>
                  </a:cubicBezTo>
                  <a:cubicBezTo>
                    <a:pt x="30" y="17"/>
                    <a:pt x="30" y="18"/>
                    <a:pt x="27" y="19"/>
                  </a:cubicBezTo>
                  <a:cubicBezTo>
                    <a:pt x="26" y="19"/>
                    <a:pt x="25" y="19"/>
                    <a:pt x="25" y="19"/>
                  </a:cubicBezTo>
                  <a:cubicBezTo>
                    <a:pt x="24" y="21"/>
                    <a:pt x="26" y="25"/>
                    <a:pt x="23" y="27"/>
                  </a:cubicBezTo>
                  <a:cubicBezTo>
                    <a:pt x="20" y="29"/>
                    <a:pt x="16" y="27"/>
                    <a:pt x="13" y="27"/>
                  </a:cubicBezTo>
                  <a:cubicBezTo>
                    <a:pt x="13" y="27"/>
                    <a:pt x="12" y="26"/>
                    <a:pt x="12" y="26"/>
                  </a:cubicBezTo>
                  <a:cubicBezTo>
                    <a:pt x="11" y="28"/>
                    <a:pt x="13" y="31"/>
                    <a:pt x="13" y="32"/>
                  </a:cubicBezTo>
                  <a:cubicBezTo>
                    <a:pt x="13" y="35"/>
                    <a:pt x="10" y="38"/>
                    <a:pt x="11" y="42"/>
                  </a:cubicBezTo>
                  <a:cubicBezTo>
                    <a:pt x="11" y="43"/>
                    <a:pt x="14" y="45"/>
                    <a:pt x="13" y="48"/>
                  </a:cubicBezTo>
                  <a:cubicBezTo>
                    <a:pt x="10" y="55"/>
                    <a:pt x="8" y="69"/>
                    <a:pt x="4" y="76"/>
                  </a:cubicBezTo>
                  <a:cubicBezTo>
                    <a:pt x="3" y="77"/>
                    <a:pt x="2" y="77"/>
                    <a:pt x="1" y="78"/>
                  </a:cubicBezTo>
                  <a:cubicBezTo>
                    <a:pt x="0" y="83"/>
                    <a:pt x="6" y="95"/>
                    <a:pt x="5" y="101"/>
                  </a:cubicBezTo>
                  <a:cubicBezTo>
                    <a:pt x="7" y="101"/>
                    <a:pt x="9" y="100"/>
                    <a:pt x="10" y="100"/>
                  </a:cubicBezTo>
                  <a:cubicBezTo>
                    <a:pt x="13" y="99"/>
                    <a:pt x="17" y="103"/>
                    <a:pt x="19" y="101"/>
                  </a:cubicBezTo>
                  <a:cubicBezTo>
                    <a:pt x="20" y="99"/>
                    <a:pt x="20" y="94"/>
                    <a:pt x="25" y="96"/>
                  </a:cubicBezTo>
                  <a:cubicBezTo>
                    <a:pt x="26" y="97"/>
                    <a:pt x="31" y="106"/>
                    <a:pt x="32" y="106"/>
                  </a:cubicBezTo>
                  <a:cubicBezTo>
                    <a:pt x="33" y="105"/>
                    <a:pt x="37" y="85"/>
                    <a:pt x="40" y="86"/>
                  </a:cubicBezTo>
                  <a:cubicBezTo>
                    <a:pt x="42" y="88"/>
                    <a:pt x="42" y="88"/>
                    <a:pt x="42" y="88"/>
                  </a:cubicBezTo>
                  <a:cubicBezTo>
                    <a:pt x="44" y="89"/>
                    <a:pt x="48" y="88"/>
                    <a:pt x="49" y="89"/>
                  </a:cubicBezTo>
                  <a:cubicBezTo>
                    <a:pt x="51" y="91"/>
                    <a:pt x="51" y="96"/>
                    <a:pt x="55" y="96"/>
                  </a:cubicBezTo>
                  <a:cubicBezTo>
                    <a:pt x="58" y="97"/>
                    <a:pt x="67" y="94"/>
                    <a:pt x="68" y="92"/>
                  </a:cubicBezTo>
                  <a:cubicBezTo>
                    <a:pt x="69" y="91"/>
                    <a:pt x="68" y="90"/>
                    <a:pt x="68" y="90"/>
                  </a:cubicBezTo>
                  <a:cubicBezTo>
                    <a:pt x="70" y="87"/>
                    <a:pt x="73" y="95"/>
                    <a:pt x="74" y="96"/>
                  </a:cubicBezTo>
                  <a:cubicBezTo>
                    <a:pt x="76" y="94"/>
                    <a:pt x="76" y="94"/>
                    <a:pt x="76" y="94"/>
                  </a:cubicBezTo>
                  <a:cubicBezTo>
                    <a:pt x="77" y="94"/>
                    <a:pt x="78" y="94"/>
                    <a:pt x="78" y="94"/>
                  </a:cubicBezTo>
                  <a:cubicBezTo>
                    <a:pt x="80" y="94"/>
                    <a:pt x="81" y="92"/>
                    <a:pt x="82" y="92"/>
                  </a:cubicBezTo>
                  <a:cubicBezTo>
                    <a:pt x="84" y="91"/>
                    <a:pt x="89" y="95"/>
                    <a:pt x="92" y="95"/>
                  </a:cubicBezTo>
                  <a:cubicBezTo>
                    <a:pt x="94" y="95"/>
                    <a:pt x="95" y="94"/>
                    <a:pt x="97" y="94"/>
                  </a:cubicBezTo>
                  <a:cubicBezTo>
                    <a:pt x="101" y="95"/>
                    <a:pt x="103" y="98"/>
                    <a:pt x="107" y="100"/>
                  </a:cubicBezTo>
                  <a:cubicBezTo>
                    <a:pt x="109" y="101"/>
                    <a:pt x="113" y="101"/>
                    <a:pt x="115" y="102"/>
                  </a:cubicBezTo>
                  <a:cubicBezTo>
                    <a:pt x="121" y="106"/>
                    <a:pt x="122" y="113"/>
                    <a:pt x="127" y="117"/>
                  </a:cubicBezTo>
                  <a:cubicBezTo>
                    <a:pt x="131" y="121"/>
                    <a:pt x="138" y="123"/>
                    <a:pt x="142" y="127"/>
                  </a:cubicBezTo>
                  <a:cubicBezTo>
                    <a:pt x="144" y="130"/>
                    <a:pt x="145" y="134"/>
                    <a:pt x="148" y="137"/>
                  </a:cubicBezTo>
                  <a:cubicBezTo>
                    <a:pt x="151" y="140"/>
                    <a:pt x="155" y="143"/>
                    <a:pt x="159" y="146"/>
                  </a:cubicBezTo>
                  <a:cubicBezTo>
                    <a:pt x="159" y="146"/>
                    <a:pt x="159" y="146"/>
                    <a:pt x="159" y="146"/>
                  </a:cubicBezTo>
                  <a:cubicBezTo>
                    <a:pt x="160" y="146"/>
                    <a:pt x="160" y="146"/>
                    <a:pt x="161" y="145"/>
                  </a:cubicBezTo>
                  <a:cubicBezTo>
                    <a:pt x="163" y="145"/>
                    <a:pt x="165" y="149"/>
                    <a:pt x="167" y="149"/>
                  </a:cubicBezTo>
                  <a:cubicBezTo>
                    <a:pt x="172" y="150"/>
                    <a:pt x="165" y="144"/>
                    <a:pt x="177" y="139"/>
                  </a:cubicBezTo>
                  <a:cubicBezTo>
                    <a:pt x="177" y="139"/>
                    <a:pt x="177" y="139"/>
                    <a:pt x="177" y="139"/>
                  </a:cubicBezTo>
                  <a:cubicBezTo>
                    <a:pt x="176" y="137"/>
                    <a:pt x="175" y="135"/>
                    <a:pt x="174" y="135"/>
                  </a:cubicBezTo>
                  <a:cubicBezTo>
                    <a:pt x="173" y="134"/>
                    <a:pt x="173" y="138"/>
                    <a:pt x="172" y="138"/>
                  </a:cubicBezTo>
                  <a:cubicBezTo>
                    <a:pt x="170" y="138"/>
                    <a:pt x="170" y="136"/>
                    <a:pt x="168" y="136"/>
                  </a:cubicBezTo>
                  <a:cubicBezTo>
                    <a:pt x="167" y="136"/>
                    <a:pt x="167" y="132"/>
                    <a:pt x="167" y="131"/>
                  </a:cubicBezTo>
                  <a:cubicBezTo>
                    <a:pt x="165" y="130"/>
                    <a:pt x="162" y="128"/>
                    <a:pt x="161" y="127"/>
                  </a:cubicBezTo>
                  <a:cubicBezTo>
                    <a:pt x="161" y="127"/>
                    <a:pt x="161" y="126"/>
                    <a:pt x="161" y="126"/>
                  </a:cubicBezTo>
                  <a:cubicBezTo>
                    <a:pt x="153" y="129"/>
                    <a:pt x="156" y="117"/>
                    <a:pt x="154" y="117"/>
                  </a:cubicBezTo>
                  <a:cubicBezTo>
                    <a:pt x="148" y="117"/>
                    <a:pt x="149" y="111"/>
                    <a:pt x="145" y="109"/>
                  </a:cubicBezTo>
                  <a:cubicBezTo>
                    <a:pt x="143" y="108"/>
                    <a:pt x="139" y="109"/>
                    <a:pt x="138" y="108"/>
                  </a:cubicBezTo>
                  <a:cubicBezTo>
                    <a:pt x="134" y="103"/>
                    <a:pt x="131" y="98"/>
                    <a:pt x="127" y="93"/>
                  </a:cubicBezTo>
                  <a:cubicBezTo>
                    <a:pt x="123" y="88"/>
                    <a:pt x="119" y="87"/>
                    <a:pt x="113" y="88"/>
                  </a:cubicBezTo>
                  <a:cubicBezTo>
                    <a:pt x="113" y="88"/>
                    <a:pt x="112" y="87"/>
                    <a:pt x="112" y="87"/>
                  </a:cubicBezTo>
                  <a:cubicBezTo>
                    <a:pt x="112" y="86"/>
                    <a:pt x="112" y="86"/>
                    <a:pt x="112" y="86"/>
                  </a:cubicBezTo>
                  <a:cubicBezTo>
                    <a:pt x="112" y="85"/>
                    <a:pt x="112" y="85"/>
                    <a:pt x="112" y="85"/>
                  </a:cubicBezTo>
                  <a:cubicBezTo>
                    <a:pt x="111" y="85"/>
                    <a:pt x="111" y="84"/>
                    <a:pt x="110" y="83"/>
                  </a:cubicBezTo>
                  <a:cubicBezTo>
                    <a:pt x="108" y="80"/>
                    <a:pt x="107" y="79"/>
                    <a:pt x="106" y="79"/>
                  </a:cubicBezTo>
                  <a:cubicBezTo>
                    <a:pt x="104" y="80"/>
                    <a:pt x="101" y="82"/>
                    <a:pt x="97" y="81"/>
                  </a:cubicBezTo>
                  <a:cubicBezTo>
                    <a:pt x="97" y="81"/>
                    <a:pt x="93" y="74"/>
                    <a:pt x="93" y="74"/>
                  </a:cubicBezTo>
                  <a:cubicBezTo>
                    <a:pt x="93" y="73"/>
                    <a:pt x="94" y="72"/>
                    <a:pt x="94" y="71"/>
                  </a:cubicBezTo>
                  <a:cubicBezTo>
                    <a:pt x="94" y="70"/>
                    <a:pt x="93" y="70"/>
                    <a:pt x="92" y="70"/>
                  </a:cubicBezTo>
                  <a:cubicBezTo>
                    <a:pt x="91" y="69"/>
                    <a:pt x="89" y="67"/>
                    <a:pt x="89" y="67"/>
                  </a:cubicBezTo>
                  <a:cubicBezTo>
                    <a:pt x="88" y="66"/>
                    <a:pt x="88" y="67"/>
                    <a:pt x="88" y="67"/>
                  </a:cubicBezTo>
                  <a:cubicBezTo>
                    <a:pt x="87" y="68"/>
                    <a:pt x="86" y="67"/>
                    <a:pt x="86" y="70"/>
                  </a:cubicBezTo>
                  <a:cubicBezTo>
                    <a:pt x="86" y="70"/>
                    <a:pt x="91" y="79"/>
                    <a:pt x="86" y="78"/>
                  </a:cubicBezTo>
                  <a:cubicBezTo>
                    <a:pt x="86" y="78"/>
                    <a:pt x="86" y="78"/>
                    <a:pt x="85" y="78"/>
                  </a:cubicBezTo>
                  <a:cubicBezTo>
                    <a:pt x="85" y="78"/>
                    <a:pt x="83" y="69"/>
                    <a:pt x="82" y="67"/>
                  </a:cubicBezTo>
                  <a:cubicBezTo>
                    <a:pt x="81" y="65"/>
                    <a:pt x="80" y="67"/>
                    <a:pt x="78" y="66"/>
                  </a:cubicBezTo>
                  <a:cubicBezTo>
                    <a:pt x="77" y="66"/>
                    <a:pt x="78" y="62"/>
                    <a:pt x="77" y="61"/>
                  </a:cubicBezTo>
                  <a:cubicBezTo>
                    <a:pt x="76" y="59"/>
                    <a:pt x="73" y="57"/>
                    <a:pt x="72" y="54"/>
                  </a:cubicBezTo>
                  <a:cubicBezTo>
                    <a:pt x="70" y="50"/>
                    <a:pt x="71" y="44"/>
                    <a:pt x="69" y="40"/>
                  </a:cubicBezTo>
                  <a:cubicBezTo>
                    <a:pt x="68" y="38"/>
                    <a:pt x="67" y="42"/>
                    <a:pt x="68" y="38"/>
                  </a:cubicBezTo>
                  <a:cubicBezTo>
                    <a:pt x="68" y="37"/>
                    <a:pt x="68" y="37"/>
                    <a:pt x="68" y="37"/>
                  </a:cubicBezTo>
                  <a:cubicBezTo>
                    <a:pt x="69" y="37"/>
                    <a:pt x="69" y="36"/>
                    <a:pt x="68" y="35"/>
                  </a:cubicBezTo>
                  <a:cubicBezTo>
                    <a:pt x="64" y="24"/>
                    <a:pt x="59" y="11"/>
                    <a:pt x="52" y="0"/>
                  </a:cubicBezTo>
                  <a:cubicBezTo>
                    <a:pt x="51" y="0"/>
                    <a:pt x="51" y="0"/>
                    <a:pt x="51" y="0"/>
                  </a:cubicBezTo>
                  <a:cubicBezTo>
                    <a:pt x="48" y="4"/>
                    <a:pt x="45" y="9"/>
                    <a:pt x="44"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 name="Freeform 21"/>
            <p:cNvSpPr>
              <a:spLocks/>
            </p:cNvSpPr>
            <p:nvPr/>
          </p:nvSpPr>
          <p:spPr bwMode="auto">
            <a:xfrm>
              <a:off x="9807575" y="2781301"/>
              <a:ext cx="963613" cy="762000"/>
            </a:xfrm>
            <a:custGeom>
              <a:avLst/>
              <a:gdLst>
                <a:gd name="T0" fmla="*/ 325 w 391"/>
                <a:gd name="T1" fmla="*/ 167 h 309"/>
                <a:gd name="T2" fmla="*/ 278 w 391"/>
                <a:gd name="T3" fmla="*/ 146 h 309"/>
                <a:gd name="T4" fmla="*/ 266 w 391"/>
                <a:gd name="T5" fmla="*/ 131 h 309"/>
                <a:gd name="T6" fmla="*/ 251 w 391"/>
                <a:gd name="T7" fmla="*/ 112 h 309"/>
                <a:gd name="T8" fmla="*/ 256 w 391"/>
                <a:gd name="T9" fmla="*/ 103 h 309"/>
                <a:gd name="T10" fmla="*/ 236 w 391"/>
                <a:gd name="T11" fmla="*/ 102 h 309"/>
                <a:gd name="T12" fmla="*/ 228 w 391"/>
                <a:gd name="T13" fmla="*/ 100 h 309"/>
                <a:gd name="T14" fmla="*/ 226 w 391"/>
                <a:gd name="T15" fmla="*/ 88 h 309"/>
                <a:gd name="T16" fmla="*/ 241 w 391"/>
                <a:gd name="T17" fmla="*/ 61 h 309"/>
                <a:gd name="T18" fmla="*/ 230 w 391"/>
                <a:gd name="T19" fmla="*/ 52 h 309"/>
                <a:gd name="T20" fmla="*/ 209 w 391"/>
                <a:gd name="T21" fmla="*/ 32 h 309"/>
                <a:gd name="T22" fmla="*/ 189 w 391"/>
                <a:gd name="T23" fmla="*/ 15 h 309"/>
                <a:gd name="T24" fmla="*/ 174 w 391"/>
                <a:gd name="T25" fmla="*/ 10 h 309"/>
                <a:gd name="T26" fmla="*/ 160 w 391"/>
                <a:gd name="T27" fmla="*/ 9 h 309"/>
                <a:gd name="T28" fmla="*/ 156 w 391"/>
                <a:gd name="T29" fmla="*/ 11 h 309"/>
                <a:gd name="T30" fmla="*/ 150 w 391"/>
                <a:gd name="T31" fmla="*/ 7 h 309"/>
                <a:gd name="T32" fmla="*/ 131 w 391"/>
                <a:gd name="T33" fmla="*/ 4 h 309"/>
                <a:gd name="T34" fmla="*/ 122 w 391"/>
                <a:gd name="T35" fmla="*/ 1 h 309"/>
                <a:gd name="T36" fmla="*/ 107 w 391"/>
                <a:gd name="T37" fmla="*/ 11 h 309"/>
                <a:gd name="T38" fmla="*/ 92 w 391"/>
                <a:gd name="T39" fmla="*/ 15 h 309"/>
                <a:gd name="T40" fmla="*/ 85 w 391"/>
                <a:gd name="T41" fmla="*/ 25 h 309"/>
                <a:gd name="T42" fmla="*/ 79 w 391"/>
                <a:gd name="T43" fmla="*/ 57 h 309"/>
                <a:gd name="T44" fmla="*/ 59 w 391"/>
                <a:gd name="T45" fmla="*/ 77 h 309"/>
                <a:gd name="T46" fmla="*/ 53 w 391"/>
                <a:gd name="T47" fmla="*/ 90 h 309"/>
                <a:gd name="T48" fmla="*/ 51 w 391"/>
                <a:gd name="T49" fmla="*/ 108 h 309"/>
                <a:gd name="T50" fmla="*/ 33 w 391"/>
                <a:gd name="T51" fmla="*/ 117 h 309"/>
                <a:gd name="T52" fmla="*/ 28 w 391"/>
                <a:gd name="T53" fmla="*/ 144 h 309"/>
                <a:gd name="T54" fmla="*/ 6 w 391"/>
                <a:gd name="T55" fmla="*/ 174 h 309"/>
                <a:gd name="T56" fmla="*/ 1 w 391"/>
                <a:gd name="T57" fmla="*/ 187 h 309"/>
                <a:gd name="T58" fmla="*/ 29 w 391"/>
                <a:gd name="T59" fmla="*/ 202 h 309"/>
                <a:gd name="T60" fmla="*/ 29 w 391"/>
                <a:gd name="T61" fmla="*/ 206 h 309"/>
                <a:gd name="T62" fmla="*/ 33 w 391"/>
                <a:gd name="T63" fmla="*/ 211 h 309"/>
                <a:gd name="T64" fmla="*/ 41 w 391"/>
                <a:gd name="T65" fmla="*/ 218 h 309"/>
                <a:gd name="T66" fmla="*/ 58 w 391"/>
                <a:gd name="T67" fmla="*/ 249 h 309"/>
                <a:gd name="T68" fmla="*/ 64 w 391"/>
                <a:gd name="T69" fmla="*/ 256 h 309"/>
                <a:gd name="T70" fmla="*/ 77 w 391"/>
                <a:gd name="T71" fmla="*/ 257 h 309"/>
                <a:gd name="T72" fmla="*/ 81 w 391"/>
                <a:gd name="T73" fmla="*/ 279 h 309"/>
                <a:gd name="T74" fmla="*/ 135 w 391"/>
                <a:gd name="T75" fmla="*/ 300 h 309"/>
                <a:gd name="T76" fmla="*/ 148 w 391"/>
                <a:gd name="T77" fmla="*/ 301 h 309"/>
                <a:gd name="T78" fmla="*/ 159 w 391"/>
                <a:gd name="T79" fmla="*/ 305 h 309"/>
                <a:gd name="T80" fmla="*/ 174 w 391"/>
                <a:gd name="T81" fmla="*/ 306 h 309"/>
                <a:gd name="T82" fmla="*/ 184 w 391"/>
                <a:gd name="T83" fmla="*/ 296 h 309"/>
                <a:gd name="T84" fmla="*/ 222 w 391"/>
                <a:gd name="T85" fmla="*/ 293 h 309"/>
                <a:gd name="T86" fmla="*/ 237 w 391"/>
                <a:gd name="T87" fmla="*/ 292 h 309"/>
                <a:gd name="T88" fmla="*/ 244 w 391"/>
                <a:gd name="T89" fmla="*/ 286 h 309"/>
                <a:gd name="T90" fmla="*/ 265 w 391"/>
                <a:gd name="T91" fmla="*/ 278 h 309"/>
                <a:gd name="T92" fmla="*/ 316 w 391"/>
                <a:gd name="T93" fmla="*/ 267 h 309"/>
                <a:gd name="T94" fmla="*/ 357 w 391"/>
                <a:gd name="T95" fmla="*/ 219 h 309"/>
                <a:gd name="T96" fmla="*/ 367 w 391"/>
                <a:gd name="T97" fmla="*/ 18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309">
                  <a:moveTo>
                    <a:pt x="367" y="181"/>
                  </a:moveTo>
                  <a:cubicBezTo>
                    <a:pt x="353" y="179"/>
                    <a:pt x="338" y="171"/>
                    <a:pt x="325" y="167"/>
                  </a:cubicBezTo>
                  <a:cubicBezTo>
                    <a:pt x="314" y="163"/>
                    <a:pt x="298" y="161"/>
                    <a:pt x="288" y="155"/>
                  </a:cubicBezTo>
                  <a:cubicBezTo>
                    <a:pt x="284" y="153"/>
                    <a:pt x="282" y="147"/>
                    <a:pt x="278" y="146"/>
                  </a:cubicBezTo>
                  <a:cubicBezTo>
                    <a:pt x="276" y="145"/>
                    <a:pt x="274" y="145"/>
                    <a:pt x="272" y="144"/>
                  </a:cubicBezTo>
                  <a:cubicBezTo>
                    <a:pt x="269" y="140"/>
                    <a:pt x="268" y="134"/>
                    <a:pt x="266" y="131"/>
                  </a:cubicBezTo>
                  <a:cubicBezTo>
                    <a:pt x="263" y="131"/>
                    <a:pt x="263" y="131"/>
                    <a:pt x="263" y="131"/>
                  </a:cubicBezTo>
                  <a:cubicBezTo>
                    <a:pt x="262" y="130"/>
                    <a:pt x="251" y="113"/>
                    <a:pt x="251" y="112"/>
                  </a:cubicBezTo>
                  <a:cubicBezTo>
                    <a:pt x="251" y="110"/>
                    <a:pt x="256" y="105"/>
                    <a:pt x="256" y="102"/>
                  </a:cubicBezTo>
                  <a:cubicBezTo>
                    <a:pt x="256" y="102"/>
                    <a:pt x="256" y="103"/>
                    <a:pt x="256" y="103"/>
                  </a:cubicBezTo>
                  <a:cubicBezTo>
                    <a:pt x="256" y="102"/>
                    <a:pt x="256" y="102"/>
                    <a:pt x="256" y="102"/>
                  </a:cubicBezTo>
                  <a:cubicBezTo>
                    <a:pt x="248" y="97"/>
                    <a:pt x="245" y="101"/>
                    <a:pt x="236" y="102"/>
                  </a:cubicBezTo>
                  <a:cubicBezTo>
                    <a:pt x="235" y="102"/>
                    <a:pt x="228" y="104"/>
                    <a:pt x="227" y="102"/>
                  </a:cubicBezTo>
                  <a:cubicBezTo>
                    <a:pt x="227" y="102"/>
                    <a:pt x="227" y="101"/>
                    <a:pt x="228" y="100"/>
                  </a:cubicBezTo>
                  <a:cubicBezTo>
                    <a:pt x="228" y="99"/>
                    <a:pt x="228" y="97"/>
                    <a:pt x="228" y="95"/>
                  </a:cubicBezTo>
                  <a:cubicBezTo>
                    <a:pt x="228" y="93"/>
                    <a:pt x="226" y="91"/>
                    <a:pt x="226" y="88"/>
                  </a:cubicBezTo>
                  <a:cubicBezTo>
                    <a:pt x="226" y="82"/>
                    <a:pt x="232" y="76"/>
                    <a:pt x="235" y="71"/>
                  </a:cubicBezTo>
                  <a:cubicBezTo>
                    <a:pt x="237" y="68"/>
                    <a:pt x="238" y="64"/>
                    <a:pt x="241" y="61"/>
                  </a:cubicBezTo>
                  <a:cubicBezTo>
                    <a:pt x="241" y="61"/>
                    <a:pt x="241" y="61"/>
                    <a:pt x="241" y="61"/>
                  </a:cubicBezTo>
                  <a:cubicBezTo>
                    <a:pt x="237" y="58"/>
                    <a:pt x="233" y="55"/>
                    <a:pt x="230" y="52"/>
                  </a:cubicBezTo>
                  <a:cubicBezTo>
                    <a:pt x="227" y="49"/>
                    <a:pt x="226" y="45"/>
                    <a:pt x="224" y="42"/>
                  </a:cubicBezTo>
                  <a:cubicBezTo>
                    <a:pt x="220" y="38"/>
                    <a:pt x="213" y="36"/>
                    <a:pt x="209" y="32"/>
                  </a:cubicBezTo>
                  <a:cubicBezTo>
                    <a:pt x="204" y="28"/>
                    <a:pt x="203" y="21"/>
                    <a:pt x="197" y="17"/>
                  </a:cubicBezTo>
                  <a:cubicBezTo>
                    <a:pt x="195" y="16"/>
                    <a:pt x="191" y="16"/>
                    <a:pt x="189" y="15"/>
                  </a:cubicBezTo>
                  <a:cubicBezTo>
                    <a:pt x="185" y="13"/>
                    <a:pt x="183" y="10"/>
                    <a:pt x="179" y="9"/>
                  </a:cubicBezTo>
                  <a:cubicBezTo>
                    <a:pt x="177" y="9"/>
                    <a:pt x="176" y="10"/>
                    <a:pt x="174" y="10"/>
                  </a:cubicBezTo>
                  <a:cubicBezTo>
                    <a:pt x="171" y="10"/>
                    <a:pt x="166" y="6"/>
                    <a:pt x="164" y="7"/>
                  </a:cubicBezTo>
                  <a:cubicBezTo>
                    <a:pt x="163" y="7"/>
                    <a:pt x="162" y="9"/>
                    <a:pt x="160" y="9"/>
                  </a:cubicBezTo>
                  <a:cubicBezTo>
                    <a:pt x="160" y="9"/>
                    <a:pt x="159" y="9"/>
                    <a:pt x="158" y="9"/>
                  </a:cubicBezTo>
                  <a:cubicBezTo>
                    <a:pt x="156" y="11"/>
                    <a:pt x="156" y="11"/>
                    <a:pt x="156" y="11"/>
                  </a:cubicBezTo>
                  <a:cubicBezTo>
                    <a:pt x="155" y="10"/>
                    <a:pt x="152" y="2"/>
                    <a:pt x="150" y="5"/>
                  </a:cubicBezTo>
                  <a:cubicBezTo>
                    <a:pt x="150" y="5"/>
                    <a:pt x="151" y="6"/>
                    <a:pt x="150" y="7"/>
                  </a:cubicBezTo>
                  <a:cubicBezTo>
                    <a:pt x="149" y="9"/>
                    <a:pt x="140" y="12"/>
                    <a:pt x="137" y="11"/>
                  </a:cubicBezTo>
                  <a:cubicBezTo>
                    <a:pt x="133" y="11"/>
                    <a:pt x="133" y="6"/>
                    <a:pt x="131" y="4"/>
                  </a:cubicBezTo>
                  <a:cubicBezTo>
                    <a:pt x="130" y="3"/>
                    <a:pt x="126" y="4"/>
                    <a:pt x="124" y="3"/>
                  </a:cubicBezTo>
                  <a:cubicBezTo>
                    <a:pt x="122" y="1"/>
                    <a:pt x="122" y="1"/>
                    <a:pt x="122" y="1"/>
                  </a:cubicBezTo>
                  <a:cubicBezTo>
                    <a:pt x="119" y="0"/>
                    <a:pt x="115" y="20"/>
                    <a:pt x="114" y="21"/>
                  </a:cubicBezTo>
                  <a:cubicBezTo>
                    <a:pt x="113" y="21"/>
                    <a:pt x="108" y="12"/>
                    <a:pt x="107" y="11"/>
                  </a:cubicBezTo>
                  <a:cubicBezTo>
                    <a:pt x="102" y="9"/>
                    <a:pt x="102" y="14"/>
                    <a:pt x="101" y="16"/>
                  </a:cubicBezTo>
                  <a:cubicBezTo>
                    <a:pt x="99" y="18"/>
                    <a:pt x="95" y="14"/>
                    <a:pt x="92" y="15"/>
                  </a:cubicBezTo>
                  <a:cubicBezTo>
                    <a:pt x="91" y="15"/>
                    <a:pt x="89" y="16"/>
                    <a:pt x="87" y="16"/>
                  </a:cubicBezTo>
                  <a:cubicBezTo>
                    <a:pt x="87" y="19"/>
                    <a:pt x="85" y="22"/>
                    <a:pt x="85" y="25"/>
                  </a:cubicBezTo>
                  <a:cubicBezTo>
                    <a:pt x="85" y="36"/>
                    <a:pt x="85" y="31"/>
                    <a:pt x="81" y="41"/>
                  </a:cubicBezTo>
                  <a:cubicBezTo>
                    <a:pt x="78" y="46"/>
                    <a:pt x="80" y="51"/>
                    <a:pt x="79" y="57"/>
                  </a:cubicBezTo>
                  <a:cubicBezTo>
                    <a:pt x="78" y="61"/>
                    <a:pt x="70" y="58"/>
                    <a:pt x="67" y="60"/>
                  </a:cubicBezTo>
                  <a:cubicBezTo>
                    <a:pt x="62" y="63"/>
                    <a:pt x="61" y="73"/>
                    <a:pt x="59" y="77"/>
                  </a:cubicBezTo>
                  <a:cubicBezTo>
                    <a:pt x="57" y="79"/>
                    <a:pt x="54" y="80"/>
                    <a:pt x="53" y="82"/>
                  </a:cubicBezTo>
                  <a:cubicBezTo>
                    <a:pt x="51" y="85"/>
                    <a:pt x="53" y="88"/>
                    <a:pt x="53" y="90"/>
                  </a:cubicBezTo>
                  <a:cubicBezTo>
                    <a:pt x="52" y="96"/>
                    <a:pt x="49" y="100"/>
                    <a:pt x="49" y="106"/>
                  </a:cubicBezTo>
                  <a:cubicBezTo>
                    <a:pt x="51" y="108"/>
                    <a:pt x="51" y="108"/>
                    <a:pt x="51" y="108"/>
                  </a:cubicBezTo>
                  <a:cubicBezTo>
                    <a:pt x="48" y="116"/>
                    <a:pt x="42" y="108"/>
                    <a:pt x="41" y="108"/>
                  </a:cubicBezTo>
                  <a:cubicBezTo>
                    <a:pt x="38" y="108"/>
                    <a:pt x="33" y="115"/>
                    <a:pt x="33" y="117"/>
                  </a:cubicBezTo>
                  <a:cubicBezTo>
                    <a:pt x="32" y="119"/>
                    <a:pt x="35" y="122"/>
                    <a:pt x="35" y="125"/>
                  </a:cubicBezTo>
                  <a:cubicBezTo>
                    <a:pt x="35" y="128"/>
                    <a:pt x="29" y="139"/>
                    <a:pt x="28" y="144"/>
                  </a:cubicBezTo>
                  <a:cubicBezTo>
                    <a:pt x="28" y="152"/>
                    <a:pt x="33" y="163"/>
                    <a:pt x="30" y="170"/>
                  </a:cubicBezTo>
                  <a:cubicBezTo>
                    <a:pt x="26" y="180"/>
                    <a:pt x="13" y="170"/>
                    <a:pt x="6" y="174"/>
                  </a:cubicBezTo>
                  <a:cubicBezTo>
                    <a:pt x="3" y="175"/>
                    <a:pt x="7" y="180"/>
                    <a:pt x="6" y="182"/>
                  </a:cubicBezTo>
                  <a:cubicBezTo>
                    <a:pt x="5" y="184"/>
                    <a:pt x="1" y="185"/>
                    <a:pt x="1" y="187"/>
                  </a:cubicBezTo>
                  <a:cubicBezTo>
                    <a:pt x="0" y="193"/>
                    <a:pt x="15" y="193"/>
                    <a:pt x="18" y="194"/>
                  </a:cubicBezTo>
                  <a:cubicBezTo>
                    <a:pt x="21" y="195"/>
                    <a:pt x="27" y="200"/>
                    <a:pt x="29" y="202"/>
                  </a:cubicBezTo>
                  <a:cubicBezTo>
                    <a:pt x="29" y="203"/>
                    <a:pt x="29" y="203"/>
                    <a:pt x="29" y="204"/>
                  </a:cubicBezTo>
                  <a:cubicBezTo>
                    <a:pt x="29" y="205"/>
                    <a:pt x="28" y="205"/>
                    <a:pt x="29" y="206"/>
                  </a:cubicBezTo>
                  <a:cubicBezTo>
                    <a:pt x="30" y="207"/>
                    <a:pt x="32" y="207"/>
                    <a:pt x="33" y="208"/>
                  </a:cubicBezTo>
                  <a:cubicBezTo>
                    <a:pt x="33" y="208"/>
                    <a:pt x="33" y="211"/>
                    <a:pt x="33" y="211"/>
                  </a:cubicBezTo>
                  <a:cubicBezTo>
                    <a:pt x="35" y="213"/>
                    <a:pt x="39" y="213"/>
                    <a:pt x="41" y="214"/>
                  </a:cubicBezTo>
                  <a:cubicBezTo>
                    <a:pt x="41" y="214"/>
                    <a:pt x="41" y="218"/>
                    <a:pt x="41" y="218"/>
                  </a:cubicBezTo>
                  <a:cubicBezTo>
                    <a:pt x="43" y="220"/>
                    <a:pt x="47" y="220"/>
                    <a:pt x="48" y="222"/>
                  </a:cubicBezTo>
                  <a:cubicBezTo>
                    <a:pt x="53" y="231"/>
                    <a:pt x="53" y="241"/>
                    <a:pt x="58" y="249"/>
                  </a:cubicBezTo>
                  <a:cubicBezTo>
                    <a:pt x="59" y="250"/>
                    <a:pt x="62" y="251"/>
                    <a:pt x="63" y="252"/>
                  </a:cubicBezTo>
                  <a:cubicBezTo>
                    <a:pt x="63" y="254"/>
                    <a:pt x="62" y="255"/>
                    <a:pt x="64" y="256"/>
                  </a:cubicBezTo>
                  <a:cubicBezTo>
                    <a:pt x="66" y="257"/>
                    <a:pt x="66" y="255"/>
                    <a:pt x="67" y="254"/>
                  </a:cubicBezTo>
                  <a:cubicBezTo>
                    <a:pt x="68" y="254"/>
                    <a:pt x="77" y="256"/>
                    <a:pt x="77" y="257"/>
                  </a:cubicBezTo>
                  <a:cubicBezTo>
                    <a:pt x="78" y="258"/>
                    <a:pt x="76" y="264"/>
                    <a:pt x="76" y="265"/>
                  </a:cubicBezTo>
                  <a:cubicBezTo>
                    <a:pt x="76" y="271"/>
                    <a:pt x="78" y="275"/>
                    <a:pt x="81" y="279"/>
                  </a:cubicBezTo>
                  <a:cubicBezTo>
                    <a:pt x="83" y="282"/>
                    <a:pt x="99" y="278"/>
                    <a:pt x="103" y="280"/>
                  </a:cubicBezTo>
                  <a:cubicBezTo>
                    <a:pt x="109" y="281"/>
                    <a:pt x="130" y="296"/>
                    <a:pt x="135" y="300"/>
                  </a:cubicBezTo>
                  <a:cubicBezTo>
                    <a:pt x="136" y="300"/>
                    <a:pt x="137" y="302"/>
                    <a:pt x="138" y="302"/>
                  </a:cubicBezTo>
                  <a:cubicBezTo>
                    <a:pt x="141" y="304"/>
                    <a:pt x="146" y="302"/>
                    <a:pt x="148" y="301"/>
                  </a:cubicBezTo>
                  <a:cubicBezTo>
                    <a:pt x="151" y="302"/>
                    <a:pt x="151" y="302"/>
                    <a:pt x="151" y="302"/>
                  </a:cubicBezTo>
                  <a:cubicBezTo>
                    <a:pt x="154" y="303"/>
                    <a:pt x="156" y="304"/>
                    <a:pt x="159" y="305"/>
                  </a:cubicBezTo>
                  <a:cubicBezTo>
                    <a:pt x="162" y="305"/>
                    <a:pt x="164" y="305"/>
                    <a:pt x="167" y="305"/>
                  </a:cubicBezTo>
                  <a:cubicBezTo>
                    <a:pt x="168" y="305"/>
                    <a:pt x="174" y="305"/>
                    <a:pt x="174" y="306"/>
                  </a:cubicBezTo>
                  <a:cubicBezTo>
                    <a:pt x="175" y="306"/>
                    <a:pt x="175" y="309"/>
                    <a:pt x="177" y="308"/>
                  </a:cubicBezTo>
                  <a:cubicBezTo>
                    <a:pt x="181" y="305"/>
                    <a:pt x="181" y="299"/>
                    <a:pt x="184" y="296"/>
                  </a:cubicBezTo>
                  <a:cubicBezTo>
                    <a:pt x="186" y="294"/>
                    <a:pt x="206" y="284"/>
                    <a:pt x="208" y="284"/>
                  </a:cubicBezTo>
                  <a:cubicBezTo>
                    <a:pt x="213" y="285"/>
                    <a:pt x="214" y="293"/>
                    <a:pt x="222" y="293"/>
                  </a:cubicBezTo>
                  <a:cubicBezTo>
                    <a:pt x="227" y="293"/>
                    <a:pt x="232" y="293"/>
                    <a:pt x="236" y="293"/>
                  </a:cubicBezTo>
                  <a:cubicBezTo>
                    <a:pt x="237" y="292"/>
                    <a:pt x="237" y="292"/>
                    <a:pt x="237" y="292"/>
                  </a:cubicBezTo>
                  <a:cubicBezTo>
                    <a:pt x="237" y="292"/>
                    <a:pt x="237" y="292"/>
                    <a:pt x="237" y="293"/>
                  </a:cubicBezTo>
                  <a:cubicBezTo>
                    <a:pt x="239" y="291"/>
                    <a:pt x="241" y="287"/>
                    <a:pt x="244" y="286"/>
                  </a:cubicBezTo>
                  <a:cubicBezTo>
                    <a:pt x="249" y="285"/>
                    <a:pt x="256" y="286"/>
                    <a:pt x="262" y="283"/>
                  </a:cubicBezTo>
                  <a:cubicBezTo>
                    <a:pt x="265" y="282"/>
                    <a:pt x="263" y="280"/>
                    <a:pt x="265" y="278"/>
                  </a:cubicBezTo>
                  <a:cubicBezTo>
                    <a:pt x="269" y="272"/>
                    <a:pt x="279" y="269"/>
                    <a:pt x="286" y="267"/>
                  </a:cubicBezTo>
                  <a:cubicBezTo>
                    <a:pt x="294" y="264"/>
                    <a:pt x="312" y="269"/>
                    <a:pt x="316" y="267"/>
                  </a:cubicBezTo>
                  <a:cubicBezTo>
                    <a:pt x="320" y="265"/>
                    <a:pt x="325" y="257"/>
                    <a:pt x="328" y="253"/>
                  </a:cubicBezTo>
                  <a:cubicBezTo>
                    <a:pt x="338" y="242"/>
                    <a:pt x="347" y="230"/>
                    <a:pt x="357" y="219"/>
                  </a:cubicBezTo>
                  <a:cubicBezTo>
                    <a:pt x="362" y="213"/>
                    <a:pt x="389" y="185"/>
                    <a:pt x="390" y="182"/>
                  </a:cubicBezTo>
                  <a:cubicBezTo>
                    <a:pt x="391" y="179"/>
                    <a:pt x="370" y="182"/>
                    <a:pt x="367" y="18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 name="Freeform 22"/>
            <p:cNvSpPr>
              <a:spLocks/>
            </p:cNvSpPr>
            <p:nvPr/>
          </p:nvSpPr>
          <p:spPr bwMode="auto">
            <a:xfrm>
              <a:off x="9874250" y="3460751"/>
              <a:ext cx="517525" cy="620713"/>
            </a:xfrm>
            <a:custGeom>
              <a:avLst/>
              <a:gdLst>
                <a:gd name="T0" fmla="*/ 188 w 210"/>
                <a:gd name="T1" fmla="*/ 135 h 252"/>
                <a:gd name="T2" fmla="*/ 187 w 210"/>
                <a:gd name="T3" fmla="*/ 50 h 252"/>
                <a:gd name="T4" fmla="*/ 187 w 210"/>
                <a:gd name="T5" fmla="*/ 48 h 252"/>
                <a:gd name="T6" fmla="*/ 210 w 210"/>
                <a:gd name="T7" fmla="*/ 17 h 252"/>
                <a:gd name="T8" fmla="*/ 195 w 210"/>
                <a:gd name="T9" fmla="*/ 17 h 252"/>
                <a:gd name="T10" fmla="*/ 157 w 210"/>
                <a:gd name="T11" fmla="*/ 20 h 252"/>
                <a:gd name="T12" fmla="*/ 147 w 210"/>
                <a:gd name="T13" fmla="*/ 30 h 252"/>
                <a:gd name="T14" fmla="*/ 132 w 210"/>
                <a:gd name="T15" fmla="*/ 29 h 252"/>
                <a:gd name="T16" fmla="*/ 121 w 210"/>
                <a:gd name="T17" fmla="*/ 25 h 252"/>
                <a:gd name="T18" fmla="*/ 108 w 210"/>
                <a:gd name="T19" fmla="*/ 24 h 252"/>
                <a:gd name="T20" fmla="*/ 54 w 210"/>
                <a:gd name="T21" fmla="*/ 3 h 252"/>
                <a:gd name="T22" fmla="*/ 21 w 210"/>
                <a:gd name="T23" fmla="*/ 0 h 252"/>
                <a:gd name="T24" fmla="*/ 12 w 210"/>
                <a:gd name="T25" fmla="*/ 0 h 252"/>
                <a:gd name="T26" fmla="*/ 2 w 210"/>
                <a:gd name="T27" fmla="*/ 11 h 252"/>
                <a:gd name="T28" fmla="*/ 8 w 210"/>
                <a:gd name="T29" fmla="*/ 20 h 252"/>
                <a:gd name="T30" fmla="*/ 15 w 210"/>
                <a:gd name="T31" fmla="*/ 26 h 252"/>
                <a:gd name="T32" fmla="*/ 18 w 210"/>
                <a:gd name="T33" fmla="*/ 41 h 252"/>
                <a:gd name="T34" fmla="*/ 23 w 210"/>
                <a:gd name="T35" fmla="*/ 48 h 252"/>
                <a:gd name="T36" fmla="*/ 24 w 210"/>
                <a:gd name="T37" fmla="*/ 87 h 252"/>
                <a:gd name="T38" fmla="*/ 17 w 210"/>
                <a:gd name="T39" fmla="*/ 95 h 252"/>
                <a:gd name="T40" fmla="*/ 7 w 210"/>
                <a:gd name="T41" fmla="*/ 108 h 252"/>
                <a:gd name="T42" fmla="*/ 0 w 210"/>
                <a:gd name="T43" fmla="*/ 122 h 252"/>
                <a:gd name="T44" fmla="*/ 1 w 210"/>
                <a:gd name="T45" fmla="*/ 145 h 252"/>
                <a:gd name="T46" fmla="*/ 1 w 210"/>
                <a:gd name="T47" fmla="*/ 152 h 252"/>
                <a:gd name="T48" fmla="*/ 84 w 210"/>
                <a:gd name="T49" fmla="*/ 198 h 252"/>
                <a:gd name="T50" fmla="*/ 98 w 210"/>
                <a:gd name="T51" fmla="*/ 219 h 252"/>
                <a:gd name="T52" fmla="*/ 102 w 210"/>
                <a:gd name="T53" fmla="*/ 223 h 252"/>
                <a:gd name="T54" fmla="*/ 140 w 210"/>
                <a:gd name="T55" fmla="*/ 252 h 252"/>
                <a:gd name="T56" fmla="*/ 145 w 210"/>
                <a:gd name="T57" fmla="*/ 250 h 252"/>
                <a:gd name="T58" fmla="*/ 147 w 210"/>
                <a:gd name="T59" fmla="*/ 245 h 252"/>
                <a:gd name="T60" fmla="*/ 149 w 210"/>
                <a:gd name="T61" fmla="*/ 234 h 252"/>
                <a:gd name="T62" fmla="*/ 157 w 210"/>
                <a:gd name="T63" fmla="*/ 226 h 252"/>
                <a:gd name="T64" fmla="*/ 157 w 210"/>
                <a:gd name="T65" fmla="*/ 224 h 252"/>
                <a:gd name="T66" fmla="*/ 159 w 210"/>
                <a:gd name="T67" fmla="*/ 215 h 252"/>
                <a:gd name="T68" fmla="*/ 166 w 210"/>
                <a:gd name="T69" fmla="*/ 207 h 252"/>
                <a:gd name="T70" fmla="*/ 165 w 210"/>
                <a:gd name="T71" fmla="*/ 207 h 252"/>
                <a:gd name="T72" fmla="*/ 166 w 210"/>
                <a:gd name="T73" fmla="*/ 199 h 252"/>
                <a:gd name="T74" fmla="*/ 172 w 210"/>
                <a:gd name="T75" fmla="*/ 194 h 252"/>
                <a:gd name="T76" fmla="*/ 185 w 210"/>
                <a:gd name="T77" fmla="*/ 185 h 252"/>
                <a:gd name="T78" fmla="*/ 187 w 210"/>
                <a:gd name="T79" fmla="*/ 186 h 252"/>
                <a:gd name="T80" fmla="*/ 185 w 210"/>
                <a:gd name="T81" fmla="*/ 180 h 252"/>
                <a:gd name="T82" fmla="*/ 186 w 210"/>
                <a:gd name="T83" fmla="*/ 181 h 252"/>
                <a:gd name="T84" fmla="*/ 187 w 210"/>
                <a:gd name="T85" fmla="*/ 178 h 252"/>
                <a:gd name="T86" fmla="*/ 187 w 210"/>
                <a:gd name="T87" fmla="*/ 178 h 252"/>
                <a:gd name="T88" fmla="*/ 188 w 210"/>
                <a:gd name="T89" fmla="*/ 180 h 252"/>
                <a:gd name="T90" fmla="*/ 196 w 210"/>
                <a:gd name="T91" fmla="*/ 178 h 252"/>
                <a:gd name="T92" fmla="*/ 202 w 210"/>
                <a:gd name="T93" fmla="*/ 17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0" h="252">
                  <a:moveTo>
                    <a:pt x="189" y="149"/>
                  </a:moveTo>
                  <a:cubicBezTo>
                    <a:pt x="187" y="145"/>
                    <a:pt x="188" y="139"/>
                    <a:pt x="188" y="135"/>
                  </a:cubicBezTo>
                  <a:cubicBezTo>
                    <a:pt x="187" y="114"/>
                    <a:pt x="187" y="93"/>
                    <a:pt x="187" y="71"/>
                  </a:cubicBezTo>
                  <a:cubicBezTo>
                    <a:pt x="187" y="64"/>
                    <a:pt x="187" y="57"/>
                    <a:pt x="187" y="50"/>
                  </a:cubicBezTo>
                  <a:cubicBezTo>
                    <a:pt x="187" y="50"/>
                    <a:pt x="187" y="49"/>
                    <a:pt x="187" y="48"/>
                  </a:cubicBezTo>
                  <a:cubicBezTo>
                    <a:pt x="187" y="48"/>
                    <a:pt x="187" y="48"/>
                    <a:pt x="187" y="48"/>
                  </a:cubicBezTo>
                  <a:cubicBezTo>
                    <a:pt x="190" y="44"/>
                    <a:pt x="193" y="42"/>
                    <a:pt x="196" y="39"/>
                  </a:cubicBezTo>
                  <a:cubicBezTo>
                    <a:pt x="202" y="32"/>
                    <a:pt x="205" y="24"/>
                    <a:pt x="210" y="17"/>
                  </a:cubicBezTo>
                  <a:cubicBezTo>
                    <a:pt x="209" y="17"/>
                    <a:pt x="209" y="17"/>
                    <a:pt x="209" y="17"/>
                  </a:cubicBezTo>
                  <a:cubicBezTo>
                    <a:pt x="205" y="17"/>
                    <a:pt x="200" y="17"/>
                    <a:pt x="195" y="17"/>
                  </a:cubicBezTo>
                  <a:cubicBezTo>
                    <a:pt x="187" y="17"/>
                    <a:pt x="186" y="9"/>
                    <a:pt x="181" y="8"/>
                  </a:cubicBezTo>
                  <a:cubicBezTo>
                    <a:pt x="179" y="8"/>
                    <a:pt x="159" y="18"/>
                    <a:pt x="157" y="20"/>
                  </a:cubicBezTo>
                  <a:cubicBezTo>
                    <a:pt x="154" y="23"/>
                    <a:pt x="154" y="29"/>
                    <a:pt x="150" y="32"/>
                  </a:cubicBezTo>
                  <a:cubicBezTo>
                    <a:pt x="148" y="33"/>
                    <a:pt x="148" y="30"/>
                    <a:pt x="147" y="30"/>
                  </a:cubicBezTo>
                  <a:cubicBezTo>
                    <a:pt x="147" y="29"/>
                    <a:pt x="141" y="29"/>
                    <a:pt x="140" y="29"/>
                  </a:cubicBezTo>
                  <a:cubicBezTo>
                    <a:pt x="137" y="29"/>
                    <a:pt x="135" y="29"/>
                    <a:pt x="132" y="29"/>
                  </a:cubicBezTo>
                  <a:cubicBezTo>
                    <a:pt x="129" y="28"/>
                    <a:pt x="127" y="27"/>
                    <a:pt x="124" y="26"/>
                  </a:cubicBezTo>
                  <a:cubicBezTo>
                    <a:pt x="121" y="25"/>
                    <a:pt x="121" y="25"/>
                    <a:pt x="121" y="25"/>
                  </a:cubicBezTo>
                  <a:cubicBezTo>
                    <a:pt x="119" y="26"/>
                    <a:pt x="114" y="28"/>
                    <a:pt x="111" y="26"/>
                  </a:cubicBezTo>
                  <a:cubicBezTo>
                    <a:pt x="110" y="26"/>
                    <a:pt x="109" y="24"/>
                    <a:pt x="108" y="24"/>
                  </a:cubicBezTo>
                  <a:cubicBezTo>
                    <a:pt x="103" y="20"/>
                    <a:pt x="82" y="5"/>
                    <a:pt x="76" y="4"/>
                  </a:cubicBezTo>
                  <a:cubicBezTo>
                    <a:pt x="72" y="2"/>
                    <a:pt x="56" y="6"/>
                    <a:pt x="54" y="3"/>
                  </a:cubicBezTo>
                  <a:cubicBezTo>
                    <a:pt x="53" y="2"/>
                    <a:pt x="53" y="1"/>
                    <a:pt x="52" y="0"/>
                  </a:cubicBezTo>
                  <a:cubicBezTo>
                    <a:pt x="41" y="0"/>
                    <a:pt x="32" y="0"/>
                    <a:pt x="21" y="0"/>
                  </a:cubicBezTo>
                  <a:cubicBezTo>
                    <a:pt x="19" y="0"/>
                    <a:pt x="17" y="0"/>
                    <a:pt x="15" y="0"/>
                  </a:cubicBezTo>
                  <a:cubicBezTo>
                    <a:pt x="14" y="0"/>
                    <a:pt x="13" y="0"/>
                    <a:pt x="12" y="0"/>
                  </a:cubicBezTo>
                  <a:cubicBezTo>
                    <a:pt x="10" y="2"/>
                    <a:pt x="6" y="6"/>
                    <a:pt x="2" y="11"/>
                  </a:cubicBezTo>
                  <a:cubicBezTo>
                    <a:pt x="2" y="11"/>
                    <a:pt x="2" y="11"/>
                    <a:pt x="2" y="11"/>
                  </a:cubicBezTo>
                  <a:cubicBezTo>
                    <a:pt x="6" y="14"/>
                    <a:pt x="4" y="18"/>
                    <a:pt x="5" y="20"/>
                  </a:cubicBezTo>
                  <a:cubicBezTo>
                    <a:pt x="8" y="20"/>
                    <a:pt x="8" y="20"/>
                    <a:pt x="8" y="20"/>
                  </a:cubicBezTo>
                  <a:cubicBezTo>
                    <a:pt x="10" y="22"/>
                    <a:pt x="4" y="21"/>
                    <a:pt x="7" y="23"/>
                  </a:cubicBezTo>
                  <a:cubicBezTo>
                    <a:pt x="8" y="23"/>
                    <a:pt x="15" y="25"/>
                    <a:pt x="15" y="26"/>
                  </a:cubicBezTo>
                  <a:cubicBezTo>
                    <a:pt x="17" y="30"/>
                    <a:pt x="11" y="34"/>
                    <a:pt x="15" y="39"/>
                  </a:cubicBezTo>
                  <a:cubicBezTo>
                    <a:pt x="15" y="39"/>
                    <a:pt x="18" y="41"/>
                    <a:pt x="18" y="41"/>
                  </a:cubicBezTo>
                  <a:cubicBezTo>
                    <a:pt x="18" y="42"/>
                    <a:pt x="18" y="44"/>
                    <a:pt x="18" y="46"/>
                  </a:cubicBezTo>
                  <a:cubicBezTo>
                    <a:pt x="19" y="47"/>
                    <a:pt x="22" y="47"/>
                    <a:pt x="23" y="48"/>
                  </a:cubicBezTo>
                  <a:cubicBezTo>
                    <a:pt x="26" y="52"/>
                    <a:pt x="31" y="74"/>
                    <a:pt x="29" y="80"/>
                  </a:cubicBezTo>
                  <a:cubicBezTo>
                    <a:pt x="29" y="82"/>
                    <a:pt x="25" y="84"/>
                    <a:pt x="24" y="87"/>
                  </a:cubicBezTo>
                  <a:cubicBezTo>
                    <a:pt x="24" y="88"/>
                    <a:pt x="26" y="90"/>
                    <a:pt x="25" y="91"/>
                  </a:cubicBezTo>
                  <a:cubicBezTo>
                    <a:pt x="23" y="93"/>
                    <a:pt x="18" y="94"/>
                    <a:pt x="17" y="95"/>
                  </a:cubicBezTo>
                  <a:cubicBezTo>
                    <a:pt x="15" y="96"/>
                    <a:pt x="15" y="101"/>
                    <a:pt x="14" y="103"/>
                  </a:cubicBezTo>
                  <a:cubicBezTo>
                    <a:pt x="12" y="105"/>
                    <a:pt x="9" y="107"/>
                    <a:pt x="7" y="108"/>
                  </a:cubicBezTo>
                  <a:cubicBezTo>
                    <a:pt x="6" y="110"/>
                    <a:pt x="7" y="113"/>
                    <a:pt x="6" y="115"/>
                  </a:cubicBezTo>
                  <a:cubicBezTo>
                    <a:pt x="5" y="117"/>
                    <a:pt x="1" y="120"/>
                    <a:pt x="0" y="122"/>
                  </a:cubicBezTo>
                  <a:cubicBezTo>
                    <a:pt x="0" y="124"/>
                    <a:pt x="3" y="126"/>
                    <a:pt x="3" y="128"/>
                  </a:cubicBezTo>
                  <a:cubicBezTo>
                    <a:pt x="3" y="134"/>
                    <a:pt x="1" y="140"/>
                    <a:pt x="1" y="145"/>
                  </a:cubicBezTo>
                  <a:cubicBezTo>
                    <a:pt x="1" y="147"/>
                    <a:pt x="1" y="148"/>
                    <a:pt x="1" y="149"/>
                  </a:cubicBezTo>
                  <a:cubicBezTo>
                    <a:pt x="1" y="150"/>
                    <a:pt x="1" y="151"/>
                    <a:pt x="1" y="152"/>
                  </a:cubicBezTo>
                  <a:cubicBezTo>
                    <a:pt x="7" y="152"/>
                    <a:pt x="33" y="168"/>
                    <a:pt x="40" y="173"/>
                  </a:cubicBezTo>
                  <a:cubicBezTo>
                    <a:pt x="55" y="181"/>
                    <a:pt x="69" y="189"/>
                    <a:pt x="84" y="198"/>
                  </a:cubicBezTo>
                  <a:cubicBezTo>
                    <a:pt x="87" y="199"/>
                    <a:pt x="99" y="205"/>
                    <a:pt x="100" y="207"/>
                  </a:cubicBezTo>
                  <a:cubicBezTo>
                    <a:pt x="103" y="212"/>
                    <a:pt x="97" y="218"/>
                    <a:pt x="98" y="219"/>
                  </a:cubicBezTo>
                  <a:cubicBezTo>
                    <a:pt x="98" y="219"/>
                    <a:pt x="101" y="220"/>
                    <a:pt x="101" y="220"/>
                  </a:cubicBezTo>
                  <a:cubicBezTo>
                    <a:pt x="102" y="223"/>
                    <a:pt x="102" y="223"/>
                    <a:pt x="102" y="223"/>
                  </a:cubicBezTo>
                  <a:cubicBezTo>
                    <a:pt x="107" y="229"/>
                    <a:pt x="132" y="246"/>
                    <a:pt x="139" y="251"/>
                  </a:cubicBezTo>
                  <a:cubicBezTo>
                    <a:pt x="140" y="252"/>
                    <a:pt x="140" y="252"/>
                    <a:pt x="140" y="252"/>
                  </a:cubicBezTo>
                  <a:cubicBezTo>
                    <a:pt x="139" y="251"/>
                    <a:pt x="139" y="250"/>
                    <a:pt x="141" y="250"/>
                  </a:cubicBezTo>
                  <a:cubicBezTo>
                    <a:pt x="142" y="249"/>
                    <a:pt x="144" y="251"/>
                    <a:pt x="145" y="250"/>
                  </a:cubicBezTo>
                  <a:cubicBezTo>
                    <a:pt x="145" y="250"/>
                    <a:pt x="145" y="249"/>
                    <a:pt x="146" y="249"/>
                  </a:cubicBezTo>
                  <a:cubicBezTo>
                    <a:pt x="146" y="249"/>
                    <a:pt x="147" y="245"/>
                    <a:pt x="147" y="245"/>
                  </a:cubicBezTo>
                  <a:cubicBezTo>
                    <a:pt x="148" y="244"/>
                    <a:pt x="152" y="238"/>
                    <a:pt x="152" y="236"/>
                  </a:cubicBezTo>
                  <a:cubicBezTo>
                    <a:pt x="152" y="235"/>
                    <a:pt x="147" y="235"/>
                    <a:pt x="149" y="234"/>
                  </a:cubicBezTo>
                  <a:cubicBezTo>
                    <a:pt x="153" y="231"/>
                    <a:pt x="152" y="236"/>
                    <a:pt x="153" y="234"/>
                  </a:cubicBezTo>
                  <a:cubicBezTo>
                    <a:pt x="156" y="231"/>
                    <a:pt x="157" y="227"/>
                    <a:pt x="157" y="226"/>
                  </a:cubicBezTo>
                  <a:cubicBezTo>
                    <a:pt x="157" y="225"/>
                    <a:pt x="157" y="225"/>
                    <a:pt x="157" y="224"/>
                  </a:cubicBezTo>
                  <a:cubicBezTo>
                    <a:pt x="157" y="224"/>
                    <a:pt x="157" y="224"/>
                    <a:pt x="157" y="224"/>
                  </a:cubicBezTo>
                  <a:cubicBezTo>
                    <a:pt x="157" y="223"/>
                    <a:pt x="154" y="222"/>
                    <a:pt x="155" y="222"/>
                  </a:cubicBezTo>
                  <a:cubicBezTo>
                    <a:pt x="161" y="222"/>
                    <a:pt x="159" y="216"/>
                    <a:pt x="159" y="215"/>
                  </a:cubicBezTo>
                  <a:cubicBezTo>
                    <a:pt x="160" y="214"/>
                    <a:pt x="162" y="216"/>
                    <a:pt x="164" y="213"/>
                  </a:cubicBezTo>
                  <a:cubicBezTo>
                    <a:pt x="165" y="212"/>
                    <a:pt x="164" y="209"/>
                    <a:pt x="166" y="207"/>
                  </a:cubicBezTo>
                  <a:cubicBezTo>
                    <a:pt x="166" y="206"/>
                    <a:pt x="167" y="206"/>
                    <a:pt x="167" y="206"/>
                  </a:cubicBezTo>
                  <a:cubicBezTo>
                    <a:pt x="167" y="205"/>
                    <a:pt x="165" y="207"/>
                    <a:pt x="165" y="207"/>
                  </a:cubicBezTo>
                  <a:cubicBezTo>
                    <a:pt x="163" y="206"/>
                    <a:pt x="165" y="205"/>
                    <a:pt x="165" y="203"/>
                  </a:cubicBezTo>
                  <a:cubicBezTo>
                    <a:pt x="165" y="202"/>
                    <a:pt x="165" y="200"/>
                    <a:pt x="166" y="199"/>
                  </a:cubicBezTo>
                  <a:cubicBezTo>
                    <a:pt x="166" y="198"/>
                    <a:pt x="166" y="197"/>
                    <a:pt x="166" y="197"/>
                  </a:cubicBezTo>
                  <a:cubicBezTo>
                    <a:pt x="168" y="199"/>
                    <a:pt x="169" y="195"/>
                    <a:pt x="172" y="194"/>
                  </a:cubicBezTo>
                  <a:cubicBezTo>
                    <a:pt x="173" y="194"/>
                    <a:pt x="185" y="193"/>
                    <a:pt x="183" y="189"/>
                  </a:cubicBezTo>
                  <a:cubicBezTo>
                    <a:pt x="182" y="187"/>
                    <a:pt x="182" y="184"/>
                    <a:pt x="185" y="185"/>
                  </a:cubicBezTo>
                  <a:cubicBezTo>
                    <a:pt x="187" y="186"/>
                    <a:pt x="185" y="188"/>
                    <a:pt x="186" y="187"/>
                  </a:cubicBezTo>
                  <a:cubicBezTo>
                    <a:pt x="187" y="187"/>
                    <a:pt x="187" y="186"/>
                    <a:pt x="187" y="186"/>
                  </a:cubicBezTo>
                  <a:cubicBezTo>
                    <a:pt x="187" y="185"/>
                    <a:pt x="186" y="185"/>
                    <a:pt x="185" y="185"/>
                  </a:cubicBezTo>
                  <a:cubicBezTo>
                    <a:pt x="185" y="184"/>
                    <a:pt x="185" y="181"/>
                    <a:pt x="185" y="180"/>
                  </a:cubicBezTo>
                  <a:cubicBezTo>
                    <a:pt x="185" y="179"/>
                    <a:pt x="184" y="178"/>
                    <a:pt x="184" y="178"/>
                  </a:cubicBezTo>
                  <a:cubicBezTo>
                    <a:pt x="185" y="178"/>
                    <a:pt x="186" y="181"/>
                    <a:pt x="186" y="181"/>
                  </a:cubicBezTo>
                  <a:cubicBezTo>
                    <a:pt x="186" y="181"/>
                    <a:pt x="187" y="180"/>
                    <a:pt x="187" y="179"/>
                  </a:cubicBezTo>
                  <a:cubicBezTo>
                    <a:pt x="187" y="178"/>
                    <a:pt x="187" y="178"/>
                    <a:pt x="187" y="178"/>
                  </a:cubicBezTo>
                  <a:cubicBezTo>
                    <a:pt x="188" y="177"/>
                    <a:pt x="188" y="176"/>
                    <a:pt x="188" y="176"/>
                  </a:cubicBezTo>
                  <a:cubicBezTo>
                    <a:pt x="188" y="176"/>
                    <a:pt x="188" y="177"/>
                    <a:pt x="187" y="178"/>
                  </a:cubicBezTo>
                  <a:cubicBezTo>
                    <a:pt x="187" y="178"/>
                    <a:pt x="187" y="178"/>
                    <a:pt x="187" y="179"/>
                  </a:cubicBezTo>
                  <a:cubicBezTo>
                    <a:pt x="187" y="180"/>
                    <a:pt x="187" y="180"/>
                    <a:pt x="188" y="180"/>
                  </a:cubicBezTo>
                  <a:cubicBezTo>
                    <a:pt x="190" y="179"/>
                    <a:pt x="190" y="179"/>
                    <a:pt x="190" y="179"/>
                  </a:cubicBezTo>
                  <a:cubicBezTo>
                    <a:pt x="191" y="178"/>
                    <a:pt x="196" y="178"/>
                    <a:pt x="196" y="178"/>
                  </a:cubicBezTo>
                  <a:cubicBezTo>
                    <a:pt x="198" y="177"/>
                    <a:pt x="200" y="173"/>
                    <a:pt x="203" y="170"/>
                  </a:cubicBezTo>
                  <a:cubicBezTo>
                    <a:pt x="202" y="170"/>
                    <a:pt x="202" y="170"/>
                    <a:pt x="202" y="170"/>
                  </a:cubicBezTo>
                  <a:cubicBezTo>
                    <a:pt x="202" y="162"/>
                    <a:pt x="191" y="156"/>
                    <a:pt x="189" y="14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 name="Freeform 23"/>
            <p:cNvSpPr>
              <a:spLocks/>
            </p:cNvSpPr>
            <p:nvPr/>
          </p:nvSpPr>
          <p:spPr bwMode="auto">
            <a:xfrm>
              <a:off x="9674225" y="35353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 name="Freeform 24"/>
            <p:cNvSpPr>
              <a:spLocks/>
            </p:cNvSpPr>
            <p:nvPr/>
          </p:nvSpPr>
          <p:spPr bwMode="auto">
            <a:xfrm>
              <a:off x="9588500" y="3489326"/>
              <a:ext cx="361950" cy="377825"/>
            </a:xfrm>
            <a:custGeom>
              <a:avLst/>
              <a:gdLst>
                <a:gd name="T0" fmla="*/ 106 w 147"/>
                <a:gd name="T1" fmla="*/ 13 h 154"/>
                <a:gd name="T2" fmla="*/ 92 w 147"/>
                <a:gd name="T3" fmla="*/ 9 h 154"/>
                <a:gd name="T4" fmla="*/ 84 w 147"/>
                <a:gd name="T5" fmla="*/ 13 h 154"/>
                <a:gd name="T6" fmla="*/ 82 w 147"/>
                <a:gd name="T7" fmla="*/ 13 h 154"/>
                <a:gd name="T8" fmla="*/ 78 w 147"/>
                <a:gd name="T9" fmla="*/ 13 h 154"/>
                <a:gd name="T10" fmla="*/ 76 w 147"/>
                <a:gd name="T11" fmla="*/ 13 h 154"/>
                <a:gd name="T12" fmla="*/ 71 w 147"/>
                <a:gd name="T13" fmla="*/ 16 h 154"/>
                <a:gd name="T14" fmla="*/ 71 w 147"/>
                <a:gd name="T15" fmla="*/ 19 h 154"/>
                <a:gd name="T16" fmla="*/ 64 w 147"/>
                <a:gd name="T17" fmla="*/ 17 h 154"/>
                <a:gd name="T18" fmla="*/ 60 w 147"/>
                <a:gd name="T19" fmla="*/ 11 h 154"/>
                <a:gd name="T20" fmla="*/ 53 w 147"/>
                <a:gd name="T21" fmla="*/ 16 h 154"/>
                <a:gd name="T22" fmla="*/ 44 w 147"/>
                <a:gd name="T23" fmla="*/ 12 h 154"/>
                <a:gd name="T24" fmla="*/ 38 w 147"/>
                <a:gd name="T25" fmla="*/ 15 h 154"/>
                <a:gd name="T26" fmla="*/ 35 w 147"/>
                <a:gd name="T27" fmla="*/ 20 h 154"/>
                <a:gd name="T28" fmla="*/ 33 w 147"/>
                <a:gd name="T29" fmla="*/ 31 h 154"/>
                <a:gd name="T30" fmla="*/ 35 w 147"/>
                <a:gd name="T31" fmla="*/ 39 h 154"/>
                <a:gd name="T32" fmla="*/ 32 w 147"/>
                <a:gd name="T33" fmla="*/ 48 h 154"/>
                <a:gd name="T34" fmla="*/ 35 w 147"/>
                <a:gd name="T35" fmla="*/ 48 h 154"/>
                <a:gd name="T36" fmla="*/ 37 w 147"/>
                <a:gd name="T37" fmla="*/ 51 h 154"/>
                <a:gd name="T38" fmla="*/ 38 w 147"/>
                <a:gd name="T39" fmla="*/ 49 h 154"/>
                <a:gd name="T40" fmla="*/ 41 w 147"/>
                <a:gd name="T41" fmla="*/ 52 h 154"/>
                <a:gd name="T42" fmla="*/ 45 w 147"/>
                <a:gd name="T43" fmla="*/ 54 h 154"/>
                <a:gd name="T44" fmla="*/ 47 w 147"/>
                <a:gd name="T45" fmla="*/ 57 h 154"/>
                <a:gd name="T46" fmla="*/ 26 w 147"/>
                <a:gd name="T47" fmla="*/ 81 h 154"/>
                <a:gd name="T48" fmla="*/ 19 w 147"/>
                <a:gd name="T49" fmla="*/ 83 h 154"/>
                <a:gd name="T50" fmla="*/ 19 w 147"/>
                <a:gd name="T51" fmla="*/ 87 h 154"/>
                <a:gd name="T52" fmla="*/ 12 w 147"/>
                <a:gd name="T53" fmla="*/ 91 h 154"/>
                <a:gd name="T54" fmla="*/ 12 w 147"/>
                <a:gd name="T55" fmla="*/ 101 h 154"/>
                <a:gd name="T56" fmla="*/ 5 w 147"/>
                <a:gd name="T57" fmla="*/ 112 h 154"/>
                <a:gd name="T58" fmla="*/ 4 w 147"/>
                <a:gd name="T59" fmla="*/ 129 h 154"/>
                <a:gd name="T60" fmla="*/ 2 w 147"/>
                <a:gd name="T61" fmla="*/ 151 h 154"/>
                <a:gd name="T62" fmla="*/ 8 w 147"/>
                <a:gd name="T63" fmla="*/ 149 h 154"/>
                <a:gd name="T64" fmla="*/ 12 w 147"/>
                <a:gd name="T65" fmla="*/ 153 h 154"/>
                <a:gd name="T66" fmla="*/ 22 w 147"/>
                <a:gd name="T67" fmla="*/ 142 h 154"/>
                <a:gd name="T68" fmla="*/ 39 w 147"/>
                <a:gd name="T69" fmla="*/ 140 h 154"/>
                <a:gd name="T70" fmla="*/ 97 w 147"/>
                <a:gd name="T71" fmla="*/ 141 h 154"/>
                <a:gd name="T72" fmla="*/ 110 w 147"/>
                <a:gd name="T73" fmla="*/ 141 h 154"/>
                <a:gd name="T74" fmla="*/ 115 w 147"/>
                <a:gd name="T75" fmla="*/ 141 h 154"/>
                <a:gd name="T76" fmla="*/ 117 w 147"/>
                <a:gd name="T77" fmla="*/ 141 h 154"/>
                <a:gd name="T78" fmla="*/ 117 w 147"/>
                <a:gd name="T79" fmla="*/ 138 h 154"/>
                <a:gd name="T80" fmla="*/ 117 w 147"/>
                <a:gd name="T81" fmla="*/ 134 h 154"/>
                <a:gd name="T82" fmla="*/ 119 w 147"/>
                <a:gd name="T83" fmla="*/ 117 h 154"/>
                <a:gd name="T84" fmla="*/ 116 w 147"/>
                <a:gd name="T85" fmla="*/ 111 h 154"/>
                <a:gd name="T86" fmla="*/ 122 w 147"/>
                <a:gd name="T87" fmla="*/ 104 h 154"/>
                <a:gd name="T88" fmla="*/ 123 w 147"/>
                <a:gd name="T89" fmla="*/ 97 h 154"/>
                <a:gd name="T90" fmla="*/ 130 w 147"/>
                <a:gd name="T91" fmla="*/ 92 h 154"/>
                <a:gd name="T92" fmla="*/ 133 w 147"/>
                <a:gd name="T93" fmla="*/ 84 h 154"/>
                <a:gd name="T94" fmla="*/ 141 w 147"/>
                <a:gd name="T95" fmla="*/ 80 h 154"/>
                <a:gd name="T96" fmla="*/ 140 w 147"/>
                <a:gd name="T97" fmla="*/ 76 h 154"/>
                <a:gd name="T98" fmla="*/ 145 w 147"/>
                <a:gd name="T99" fmla="*/ 69 h 154"/>
                <a:gd name="T100" fmla="*/ 139 w 147"/>
                <a:gd name="T101" fmla="*/ 37 h 154"/>
                <a:gd name="T102" fmla="*/ 134 w 147"/>
                <a:gd name="T103" fmla="*/ 35 h 154"/>
                <a:gd name="T104" fmla="*/ 134 w 147"/>
                <a:gd name="T105" fmla="*/ 30 h 154"/>
                <a:gd name="T106" fmla="*/ 131 w 147"/>
                <a:gd name="T107" fmla="*/ 28 h 154"/>
                <a:gd name="T108" fmla="*/ 131 w 147"/>
                <a:gd name="T109" fmla="*/ 15 h 154"/>
                <a:gd name="T110" fmla="*/ 123 w 147"/>
                <a:gd name="T111" fmla="*/ 12 h 154"/>
                <a:gd name="T112" fmla="*/ 124 w 147"/>
                <a:gd name="T113" fmla="*/ 9 h 154"/>
                <a:gd name="T114" fmla="*/ 121 w 147"/>
                <a:gd name="T115" fmla="*/ 9 h 154"/>
                <a:gd name="T116" fmla="*/ 118 w 147"/>
                <a:gd name="T117" fmla="*/ 0 h 154"/>
                <a:gd name="T118" fmla="*/ 118 w 147"/>
                <a:gd name="T119" fmla="*/ 0 h 154"/>
                <a:gd name="T120" fmla="*/ 106 w 147"/>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154">
                  <a:moveTo>
                    <a:pt x="106" y="13"/>
                  </a:moveTo>
                  <a:cubicBezTo>
                    <a:pt x="100" y="15"/>
                    <a:pt x="95" y="9"/>
                    <a:pt x="92" y="9"/>
                  </a:cubicBezTo>
                  <a:cubicBezTo>
                    <a:pt x="90" y="9"/>
                    <a:pt x="87" y="12"/>
                    <a:pt x="84" y="13"/>
                  </a:cubicBezTo>
                  <a:cubicBezTo>
                    <a:pt x="84" y="13"/>
                    <a:pt x="83" y="13"/>
                    <a:pt x="82" y="13"/>
                  </a:cubicBezTo>
                  <a:cubicBezTo>
                    <a:pt x="81" y="13"/>
                    <a:pt x="80" y="13"/>
                    <a:pt x="78" y="13"/>
                  </a:cubicBezTo>
                  <a:cubicBezTo>
                    <a:pt x="77" y="13"/>
                    <a:pt x="77" y="13"/>
                    <a:pt x="76" y="13"/>
                  </a:cubicBezTo>
                  <a:cubicBezTo>
                    <a:pt x="75" y="13"/>
                    <a:pt x="71" y="16"/>
                    <a:pt x="71" y="16"/>
                  </a:cubicBezTo>
                  <a:cubicBezTo>
                    <a:pt x="71" y="19"/>
                    <a:pt x="71" y="19"/>
                    <a:pt x="71" y="19"/>
                  </a:cubicBezTo>
                  <a:cubicBezTo>
                    <a:pt x="70" y="20"/>
                    <a:pt x="65" y="17"/>
                    <a:pt x="64" y="17"/>
                  </a:cubicBezTo>
                  <a:cubicBezTo>
                    <a:pt x="63" y="16"/>
                    <a:pt x="63" y="11"/>
                    <a:pt x="60" y="11"/>
                  </a:cubicBezTo>
                  <a:cubicBezTo>
                    <a:pt x="58" y="11"/>
                    <a:pt x="56" y="16"/>
                    <a:pt x="53" y="16"/>
                  </a:cubicBezTo>
                  <a:cubicBezTo>
                    <a:pt x="50" y="15"/>
                    <a:pt x="48" y="10"/>
                    <a:pt x="44" y="12"/>
                  </a:cubicBezTo>
                  <a:cubicBezTo>
                    <a:pt x="42" y="12"/>
                    <a:pt x="39" y="14"/>
                    <a:pt x="38" y="15"/>
                  </a:cubicBezTo>
                  <a:cubicBezTo>
                    <a:pt x="37" y="15"/>
                    <a:pt x="36" y="20"/>
                    <a:pt x="35" y="20"/>
                  </a:cubicBez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cubicBezTo>
                    <a:pt x="118" y="0"/>
                    <a:pt x="118" y="0"/>
                    <a:pt x="118" y="0"/>
                  </a:cubicBezTo>
                  <a:cubicBezTo>
                    <a:pt x="114" y="6"/>
                    <a:pt x="109" y="12"/>
                    <a:pt x="106"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7" name="Freeform 25"/>
            <p:cNvSpPr>
              <a:spLocks/>
            </p:cNvSpPr>
            <p:nvPr/>
          </p:nvSpPr>
          <p:spPr bwMode="auto">
            <a:xfrm>
              <a:off x="9704388" y="1730376"/>
              <a:ext cx="14288" cy="7938"/>
            </a:xfrm>
            <a:custGeom>
              <a:avLst/>
              <a:gdLst>
                <a:gd name="T0" fmla="*/ 1 w 6"/>
                <a:gd name="T1" fmla="*/ 3 h 3"/>
                <a:gd name="T2" fmla="*/ 5 w 6"/>
                <a:gd name="T3" fmla="*/ 1 h 3"/>
                <a:gd name="T4" fmla="*/ 4 w 6"/>
                <a:gd name="T5" fmla="*/ 1 h 3"/>
                <a:gd name="T6" fmla="*/ 0 w 6"/>
                <a:gd name="T7" fmla="*/ 3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1" y="3"/>
                    <a:pt x="5" y="1"/>
                    <a:pt x="5" y="1"/>
                  </a:cubicBezTo>
                  <a:cubicBezTo>
                    <a:pt x="6" y="0"/>
                    <a:pt x="4" y="1"/>
                    <a:pt x="4" y="1"/>
                  </a:cubicBezTo>
                  <a:cubicBezTo>
                    <a:pt x="2" y="2"/>
                    <a:pt x="1" y="3"/>
                    <a:pt x="0" y="3"/>
                  </a:cubicBezTo>
                  <a:cubicBezTo>
                    <a:pt x="1" y="3"/>
                    <a:pt x="1" y="3"/>
                    <a:pt x="1"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8" name="Freeform 26"/>
            <p:cNvSpPr>
              <a:spLocks/>
            </p:cNvSpPr>
            <p:nvPr/>
          </p:nvSpPr>
          <p:spPr bwMode="auto">
            <a:xfrm>
              <a:off x="9655175" y="1711326"/>
              <a:ext cx="1588"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9" name="Freeform 27"/>
            <p:cNvSpPr>
              <a:spLocks/>
            </p:cNvSpPr>
            <p:nvPr/>
          </p:nvSpPr>
          <p:spPr bwMode="auto">
            <a:xfrm>
              <a:off x="9664700" y="1720851"/>
              <a:ext cx="9525" cy="4763"/>
            </a:xfrm>
            <a:custGeom>
              <a:avLst/>
              <a:gdLst>
                <a:gd name="T0" fmla="*/ 4 w 4"/>
                <a:gd name="T1" fmla="*/ 2 h 2"/>
                <a:gd name="T2" fmla="*/ 2 w 4"/>
                <a:gd name="T3" fmla="*/ 1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3" y="1"/>
                    <a:pt x="2" y="1"/>
                  </a:cubicBezTo>
                  <a:cubicBezTo>
                    <a:pt x="1" y="0"/>
                    <a:pt x="1" y="0"/>
                    <a:pt x="0" y="0"/>
                  </a:cubicBezTo>
                  <a:cubicBezTo>
                    <a:pt x="1" y="1"/>
                    <a:pt x="2" y="2"/>
                    <a:pt x="4"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0" name="Freeform 28"/>
            <p:cNvSpPr>
              <a:spLocks/>
            </p:cNvSpPr>
            <p:nvPr/>
          </p:nvSpPr>
          <p:spPr bwMode="auto">
            <a:xfrm>
              <a:off x="9656763" y="1711326"/>
              <a:ext cx="7938" cy="9525"/>
            </a:xfrm>
            <a:custGeom>
              <a:avLst/>
              <a:gdLst>
                <a:gd name="T0" fmla="*/ 2 w 3"/>
                <a:gd name="T1" fmla="*/ 3 h 4"/>
                <a:gd name="T2" fmla="*/ 3 w 3"/>
                <a:gd name="T3" fmla="*/ 4 h 4"/>
                <a:gd name="T4" fmla="*/ 0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3"/>
                    <a:pt x="3" y="4"/>
                  </a:cubicBezTo>
                  <a:cubicBezTo>
                    <a:pt x="2" y="2"/>
                    <a:pt x="1" y="1"/>
                    <a:pt x="0" y="0"/>
                  </a:cubicBezTo>
                  <a:cubicBezTo>
                    <a:pt x="0" y="1"/>
                    <a:pt x="1" y="3"/>
                    <a:pt x="2"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1" name="Freeform 29"/>
            <p:cNvSpPr>
              <a:spLocks/>
            </p:cNvSpPr>
            <p:nvPr/>
          </p:nvSpPr>
          <p:spPr bwMode="auto">
            <a:xfrm>
              <a:off x="9701213" y="1738313"/>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2" name="Freeform 30"/>
            <p:cNvSpPr>
              <a:spLocks/>
            </p:cNvSpPr>
            <p:nvPr/>
          </p:nvSpPr>
          <p:spPr bwMode="auto">
            <a:xfrm>
              <a:off x="9726613" y="17303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3" name="Freeform 31"/>
            <p:cNvSpPr>
              <a:spLocks/>
            </p:cNvSpPr>
            <p:nvPr/>
          </p:nvSpPr>
          <p:spPr bwMode="auto">
            <a:xfrm>
              <a:off x="9718675" y="1735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4" name="Freeform 32"/>
            <p:cNvSpPr>
              <a:spLocks/>
            </p:cNvSpPr>
            <p:nvPr/>
          </p:nvSpPr>
          <p:spPr bwMode="auto">
            <a:xfrm>
              <a:off x="9701213" y="1804988"/>
              <a:ext cx="3175" cy="4763"/>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0" y="2"/>
                    <a:pt x="0" y="2"/>
                  </a:cubicBezTo>
                  <a:cubicBezTo>
                    <a:pt x="1" y="2"/>
                    <a:pt x="1" y="2"/>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5" name="Freeform 33"/>
            <p:cNvSpPr>
              <a:spLocks/>
            </p:cNvSpPr>
            <p:nvPr/>
          </p:nvSpPr>
          <p:spPr bwMode="auto">
            <a:xfrm>
              <a:off x="9231313" y="1706563"/>
              <a:ext cx="701675" cy="635000"/>
            </a:xfrm>
            <a:custGeom>
              <a:avLst/>
              <a:gdLst>
                <a:gd name="T0" fmla="*/ 267 w 285"/>
                <a:gd name="T1" fmla="*/ 180 h 258"/>
                <a:gd name="T2" fmla="*/ 234 w 285"/>
                <a:gd name="T3" fmla="*/ 128 h 258"/>
                <a:gd name="T4" fmla="*/ 231 w 285"/>
                <a:gd name="T5" fmla="*/ 117 h 258"/>
                <a:gd name="T6" fmla="*/ 218 w 285"/>
                <a:gd name="T7" fmla="*/ 96 h 258"/>
                <a:gd name="T8" fmla="*/ 202 w 285"/>
                <a:gd name="T9" fmla="*/ 78 h 258"/>
                <a:gd name="T10" fmla="*/ 194 w 285"/>
                <a:gd name="T11" fmla="*/ 58 h 258"/>
                <a:gd name="T12" fmla="*/ 189 w 285"/>
                <a:gd name="T13" fmla="*/ 43 h 258"/>
                <a:gd name="T14" fmla="*/ 191 w 285"/>
                <a:gd name="T15" fmla="*/ 42 h 258"/>
                <a:gd name="T16" fmla="*/ 195 w 285"/>
                <a:gd name="T17" fmla="*/ 51 h 258"/>
                <a:gd name="T18" fmla="*/ 211 w 285"/>
                <a:gd name="T19" fmla="*/ 78 h 258"/>
                <a:gd name="T20" fmla="*/ 237 w 285"/>
                <a:gd name="T21" fmla="*/ 97 h 258"/>
                <a:gd name="T22" fmla="*/ 239 w 285"/>
                <a:gd name="T23" fmla="*/ 83 h 258"/>
                <a:gd name="T24" fmla="*/ 247 w 285"/>
                <a:gd name="T25" fmla="*/ 51 h 258"/>
                <a:gd name="T26" fmla="*/ 209 w 285"/>
                <a:gd name="T27" fmla="*/ 10 h 258"/>
                <a:gd name="T28" fmla="*/ 198 w 285"/>
                <a:gd name="T29" fmla="*/ 12 h 258"/>
                <a:gd name="T30" fmla="*/ 198 w 285"/>
                <a:gd name="T31" fmla="*/ 12 h 258"/>
                <a:gd name="T32" fmla="*/ 198 w 285"/>
                <a:gd name="T33" fmla="*/ 12 h 258"/>
                <a:gd name="T34" fmla="*/ 191 w 285"/>
                <a:gd name="T35" fmla="*/ 13 h 258"/>
                <a:gd name="T36" fmla="*/ 182 w 285"/>
                <a:gd name="T37" fmla="*/ 10 h 258"/>
                <a:gd name="T38" fmla="*/ 182 w 285"/>
                <a:gd name="T39" fmla="*/ 12 h 258"/>
                <a:gd name="T40" fmla="*/ 176 w 285"/>
                <a:gd name="T41" fmla="*/ 10 h 258"/>
                <a:gd name="T42" fmla="*/ 173 w 285"/>
                <a:gd name="T43" fmla="*/ 9 h 258"/>
                <a:gd name="T44" fmla="*/ 172 w 285"/>
                <a:gd name="T45" fmla="*/ 2 h 258"/>
                <a:gd name="T46" fmla="*/ 151 w 285"/>
                <a:gd name="T47" fmla="*/ 0 h 258"/>
                <a:gd name="T48" fmla="*/ 153 w 285"/>
                <a:gd name="T49" fmla="*/ 3 h 258"/>
                <a:gd name="T50" fmla="*/ 143 w 285"/>
                <a:gd name="T51" fmla="*/ 5 h 258"/>
                <a:gd name="T52" fmla="*/ 139 w 285"/>
                <a:gd name="T53" fmla="*/ 5 h 258"/>
                <a:gd name="T54" fmla="*/ 132 w 285"/>
                <a:gd name="T55" fmla="*/ 10 h 258"/>
                <a:gd name="T56" fmla="*/ 135 w 285"/>
                <a:gd name="T57" fmla="*/ 9 h 258"/>
                <a:gd name="T58" fmla="*/ 104 w 285"/>
                <a:gd name="T59" fmla="*/ 21 h 258"/>
                <a:gd name="T60" fmla="*/ 77 w 285"/>
                <a:gd name="T61" fmla="*/ 11 h 258"/>
                <a:gd name="T62" fmla="*/ 35 w 285"/>
                <a:gd name="T63" fmla="*/ 3 h 258"/>
                <a:gd name="T64" fmla="*/ 12 w 285"/>
                <a:gd name="T65" fmla="*/ 2 h 258"/>
                <a:gd name="T66" fmla="*/ 7 w 285"/>
                <a:gd name="T67" fmla="*/ 48 h 258"/>
                <a:gd name="T68" fmla="*/ 13 w 285"/>
                <a:gd name="T69" fmla="*/ 107 h 258"/>
                <a:gd name="T70" fmla="*/ 17 w 285"/>
                <a:gd name="T71" fmla="*/ 253 h 258"/>
                <a:gd name="T72" fmla="*/ 153 w 285"/>
                <a:gd name="T73" fmla="*/ 251 h 258"/>
                <a:gd name="T74" fmla="*/ 179 w 285"/>
                <a:gd name="T75" fmla="*/ 251 h 258"/>
                <a:gd name="T76" fmla="*/ 221 w 285"/>
                <a:gd name="T77" fmla="*/ 250 h 258"/>
                <a:gd name="T78" fmla="*/ 244 w 285"/>
                <a:gd name="T79" fmla="*/ 255 h 258"/>
                <a:gd name="T80" fmla="*/ 266 w 285"/>
                <a:gd name="T81" fmla="*/ 226 h 258"/>
                <a:gd name="T82" fmla="*/ 281 w 285"/>
                <a:gd name="T83" fmla="*/ 218 h 258"/>
                <a:gd name="T84" fmla="*/ 276 w 285"/>
                <a:gd name="T85" fmla="*/ 197 h 258"/>
                <a:gd name="T86" fmla="*/ 279 w 285"/>
                <a:gd name="T87" fmla="*/ 19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5" h="258">
                  <a:moveTo>
                    <a:pt x="279" y="195"/>
                  </a:moveTo>
                  <a:cubicBezTo>
                    <a:pt x="279" y="195"/>
                    <a:pt x="267" y="184"/>
                    <a:pt x="266" y="182"/>
                  </a:cubicBezTo>
                  <a:cubicBezTo>
                    <a:pt x="266" y="182"/>
                    <a:pt x="267" y="181"/>
                    <a:pt x="267" y="180"/>
                  </a:cubicBezTo>
                  <a:cubicBezTo>
                    <a:pt x="266" y="179"/>
                    <a:pt x="263" y="176"/>
                    <a:pt x="262" y="174"/>
                  </a:cubicBezTo>
                  <a:cubicBezTo>
                    <a:pt x="255" y="161"/>
                    <a:pt x="246" y="148"/>
                    <a:pt x="239" y="136"/>
                  </a:cubicBezTo>
                  <a:cubicBezTo>
                    <a:pt x="238" y="134"/>
                    <a:pt x="236" y="129"/>
                    <a:pt x="234" y="128"/>
                  </a:cubicBezTo>
                  <a:cubicBezTo>
                    <a:pt x="232" y="127"/>
                    <a:pt x="232" y="127"/>
                    <a:pt x="232" y="127"/>
                  </a:cubicBezTo>
                  <a:cubicBezTo>
                    <a:pt x="231" y="124"/>
                    <a:pt x="234" y="122"/>
                    <a:pt x="233" y="120"/>
                  </a:cubicBezTo>
                  <a:cubicBezTo>
                    <a:pt x="232" y="118"/>
                    <a:pt x="231" y="118"/>
                    <a:pt x="231" y="117"/>
                  </a:cubicBezTo>
                  <a:cubicBezTo>
                    <a:pt x="230" y="115"/>
                    <a:pt x="220" y="104"/>
                    <a:pt x="219" y="101"/>
                  </a:cubicBezTo>
                  <a:cubicBezTo>
                    <a:pt x="219" y="100"/>
                    <a:pt x="222" y="102"/>
                    <a:pt x="222" y="101"/>
                  </a:cubicBezTo>
                  <a:cubicBezTo>
                    <a:pt x="221" y="99"/>
                    <a:pt x="217" y="97"/>
                    <a:pt x="218" y="96"/>
                  </a:cubicBezTo>
                  <a:cubicBezTo>
                    <a:pt x="220" y="96"/>
                    <a:pt x="221" y="99"/>
                    <a:pt x="221" y="96"/>
                  </a:cubicBezTo>
                  <a:cubicBezTo>
                    <a:pt x="220" y="93"/>
                    <a:pt x="213" y="90"/>
                    <a:pt x="211" y="88"/>
                  </a:cubicBezTo>
                  <a:cubicBezTo>
                    <a:pt x="208" y="85"/>
                    <a:pt x="206" y="79"/>
                    <a:pt x="202" y="78"/>
                  </a:cubicBezTo>
                  <a:cubicBezTo>
                    <a:pt x="201" y="78"/>
                    <a:pt x="201" y="74"/>
                    <a:pt x="201" y="73"/>
                  </a:cubicBezTo>
                  <a:cubicBezTo>
                    <a:pt x="199" y="71"/>
                    <a:pt x="196" y="70"/>
                    <a:pt x="195" y="67"/>
                  </a:cubicBezTo>
                  <a:cubicBezTo>
                    <a:pt x="195" y="67"/>
                    <a:pt x="195" y="61"/>
                    <a:pt x="194" y="58"/>
                  </a:cubicBezTo>
                  <a:cubicBezTo>
                    <a:pt x="192" y="55"/>
                    <a:pt x="187" y="54"/>
                    <a:pt x="187" y="51"/>
                  </a:cubicBezTo>
                  <a:cubicBezTo>
                    <a:pt x="186" y="49"/>
                    <a:pt x="191" y="46"/>
                    <a:pt x="190" y="44"/>
                  </a:cubicBezTo>
                  <a:cubicBezTo>
                    <a:pt x="190" y="44"/>
                    <a:pt x="188" y="43"/>
                    <a:pt x="189" y="43"/>
                  </a:cubicBezTo>
                  <a:cubicBezTo>
                    <a:pt x="190" y="41"/>
                    <a:pt x="191" y="42"/>
                    <a:pt x="191" y="42"/>
                  </a:cubicBezTo>
                  <a:cubicBezTo>
                    <a:pt x="191" y="42"/>
                    <a:pt x="192" y="40"/>
                    <a:pt x="192" y="41"/>
                  </a:cubicBezTo>
                  <a:cubicBezTo>
                    <a:pt x="192" y="42"/>
                    <a:pt x="192" y="42"/>
                    <a:pt x="191" y="42"/>
                  </a:cubicBezTo>
                  <a:cubicBezTo>
                    <a:pt x="191" y="42"/>
                    <a:pt x="191" y="42"/>
                    <a:pt x="191" y="42"/>
                  </a:cubicBezTo>
                  <a:cubicBezTo>
                    <a:pt x="193" y="45"/>
                    <a:pt x="194" y="45"/>
                    <a:pt x="195" y="48"/>
                  </a:cubicBezTo>
                  <a:cubicBezTo>
                    <a:pt x="195" y="48"/>
                    <a:pt x="195" y="51"/>
                    <a:pt x="195" y="51"/>
                  </a:cubicBezTo>
                  <a:cubicBezTo>
                    <a:pt x="196" y="54"/>
                    <a:pt x="197" y="57"/>
                    <a:pt x="201" y="60"/>
                  </a:cubicBezTo>
                  <a:cubicBezTo>
                    <a:pt x="202" y="62"/>
                    <a:pt x="206" y="64"/>
                    <a:pt x="208" y="66"/>
                  </a:cubicBezTo>
                  <a:cubicBezTo>
                    <a:pt x="210" y="69"/>
                    <a:pt x="208" y="76"/>
                    <a:pt x="211" y="78"/>
                  </a:cubicBezTo>
                  <a:cubicBezTo>
                    <a:pt x="211" y="78"/>
                    <a:pt x="217" y="82"/>
                    <a:pt x="219" y="84"/>
                  </a:cubicBezTo>
                  <a:cubicBezTo>
                    <a:pt x="225" y="89"/>
                    <a:pt x="228" y="96"/>
                    <a:pt x="237" y="98"/>
                  </a:cubicBezTo>
                  <a:cubicBezTo>
                    <a:pt x="237" y="99"/>
                    <a:pt x="236" y="98"/>
                    <a:pt x="237" y="97"/>
                  </a:cubicBezTo>
                  <a:cubicBezTo>
                    <a:pt x="238" y="97"/>
                    <a:pt x="237" y="96"/>
                    <a:pt x="238" y="95"/>
                  </a:cubicBezTo>
                  <a:cubicBezTo>
                    <a:pt x="239" y="92"/>
                    <a:pt x="242" y="92"/>
                    <a:pt x="241" y="87"/>
                  </a:cubicBezTo>
                  <a:cubicBezTo>
                    <a:pt x="241" y="86"/>
                    <a:pt x="239" y="84"/>
                    <a:pt x="239" y="83"/>
                  </a:cubicBezTo>
                  <a:cubicBezTo>
                    <a:pt x="240" y="79"/>
                    <a:pt x="243" y="76"/>
                    <a:pt x="244" y="72"/>
                  </a:cubicBezTo>
                  <a:cubicBezTo>
                    <a:pt x="244" y="67"/>
                    <a:pt x="243" y="57"/>
                    <a:pt x="247" y="53"/>
                  </a:cubicBezTo>
                  <a:cubicBezTo>
                    <a:pt x="247" y="52"/>
                    <a:pt x="247" y="52"/>
                    <a:pt x="247" y="51"/>
                  </a:cubicBezTo>
                  <a:cubicBezTo>
                    <a:pt x="241" y="37"/>
                    <a:pt x="234" y="20"/>
                    <a:pt x="227" y="5"/>
                  </a:cubicBezTo>
                  <a:cubicBezTo>
                    <a:pt x="225" y="7"/>
                    <a:pt x="224" y="8"/>
                    <a:pt x="222" y="9"/>
                  </a:cubicBezTo>
                  <a:cubicBezTo>
                    <a:pt x="217" y="11"/>
                    <a:pt x="213" y="10"/>
                    <a:pt x="209" y="10"/>
                  </a:cubicBezTo>
                  <a:cubicBezTo>
                    <a:pt x="206" y="10"/>
                    <a:pt x="207" y="12"/>
                    <a:pt x="204" y="13"/>
                  </a:cubicBezTo>
                  <a:cubicBezTo>
                    <a:pt x="203" y="13"/>
                    <a:pt x="201" y="11"/>
                    <a:pt x="201" y="10"/>
                  </a:cubicBezTo>
                  <a:cubicBezTo>
                    <a:pt x="200" y="10"/>
                    <a:pt x="198" y="11"/>
                    <a:pt x="198" y="12"/>
                  </a:cubicBezTo>
                  <a:cubicBezTo>
                    <a:pt x="198" y="12"/>
                    <a:pt x="198" y="12"/>
                    <a:pt x="198" y="12"/>
                  </a:cubicBezTo>
                  <a:cubicBezTo>
                    <a:pt x="199" y="12"/>
                    <a:pt x="200" y="11"/>
                    <a:pt x="200" y="11"/>
                  </a:cubicBezTo>
                  <a:cubicBezTo>
                    <a:pt x="201" y="11"/>
                    <a:pt x="199" y="13"/>
                    <a:pt x="198" y="12"/>
                  </a:cubicBezTo>
                  <a:cubicBezTo>
                    <a:pt x="198" y="12"/>
                    <a:pt x="198" y="12"/>
                    <a:pt x="198" y="12"/>
                  </a:cubicBezTo>
                  <a:cubicBezTo>
                    <a:pt x="198" y="12"/>
                    <a:pt x="198" y="12"/>
                    <a:pt x="198" y="12"/>
                  </a:cubicBezTo>
                  <a:cubicBezTo>
                    <a:pt x="198" y="12"/>
                    <a:pt x="198" y="12"/>
                    <a:pt x="198" y="12"/>
                  </a:cubicBezTo>
                  <a:cubicBezTo>
                    <a:pt x="196" y="12"/>
                    <a:pt x="195" y="14"/>
                    <a:pt x="192" y="14"/>
                  </a:cubicBezTo>
                  <a:cubicBezTo>
                    <a:pt x="192" y="14"/>
                    <a:pt x="191" y="14"/>
                    <a:pt x="191" y="13"/>
                  </a:cubicBezTo>
                  <a:cubicBezTo>
                    <a:pt x="191" y="13"/>
                    <a:pt x="191" y="13"/>
                    <a:pt x="191" y="13"/>
                  </a:cubicBezTo>
                  <a:cubicBezTo>
                    <a:pt x="188" y="14"/>
                    <a:pt x="185" y="10"/>
                    <a:pt x="183" y="9"/>
                  </a:cubicBezTo>
                  <a:cubicBezTo>
                    <a:pt x="183" y="8"/>
                    <a:pt x="183" y="8"/>
                    <a:pt x="183" y="8"/>
                  </a:cubicBezTo>
                  <a:cubicBezTo>
                    <a:pt x="182" y="9"/>
                    <a:pt x="183" y="10"/>
                    <a:pt x="182" y="10"/>
                  </a:cubicBezTo>
                  <a:cubicBezTo>
                    <a:pt x="180" y="10"/>
                    <a:pt x="184" y="7"/>
                    <a:pt x="182" y="8"/>
                  </a:cubicBezTo>
                  <a:cubicBezTo>
                    <a:pt x="181" y="8"/>
                    <a:pt x="181" y="10"/>
                    <a:pt x="181" y="11"/>
                  </a:cubicBezTo>
                  <a:cubicBezTo>
                    <a:pt x="181" y="11"/>
                    <a:pt x="182" y="12"/>
                    <a:pt x="182" y="12"/>
                  </a:cubicBezTo>
                  <a:cubicBezTo>
                    <a:pt x="180" y="15"/>
                    <a:pt x="178" y="10"/>
                    <a:pt x="179" y="14"/>
                  </a:cubicBezTo>
                  <a:cubicBezTo>
                    <a:pt x="179" y="15"/>
                    <a:pt x="177" y="14"/>
                    <a:pt x="176" y="13"/>
                  </a:cubicBezTo>
                  <a:cubicBezTo>
                    <a:pt x="176" y="12"/>
                    <a:pt x="177" y="11"/>
                    <a:pt x="176" y="10"/>
                  </a:cubicBezTo>
                  <a:cubicBezTo>
                    <a:pt x="175" y="9"/>
                    <a:pt x="175" y="9"/>
                    <a:pt x="174" y="10"/>
                  </a:cubicBezTo>
                  <a:cubicBezTo>
                    <a:pt x="174" y="10"/>
                    <a:pt x="174" y="11"/>
                    <a:pt x="174" y="11"/>
                  </a:cubicBezTo>
                  <a:cubicBezTo>
                    <a:pt x="173" y="10"/>
                    <a:pt x="173" y="9"/>
                    <a:pt x="173" y="9"/>
                  </a:cubicBezTo>
                  <a:cubicBezTo>
                    <a:pt x="171" y="8"/>
                    <a:pt x="169" y="10"/>
                    <a:pt x="169" y="8"/>
                  </a:cubicBezTo>
                  <a:cubicBezTo>
                    <a:pt x="170" y="7"/>
                    <a:pt x="172" y="5"/>
                    <a:pt x="172" y="5"/>
                  </a:cubicBezTo>
                  <a:cubicBezTo>
                    <a:pt x="172" y="4"/>
                    <a:pt x="171" y="2"/>
                    <a:pt x="172" y="2"/>
                  </a:cubicBezTo>
                  <a:cubicBezTo>
                    <a:pt x="172" y="2"/>
                    <a:pt x="172" y="2"/>
                    <a:pt x="172" y="2"/>
                  </a:cubicBezTo>
                  <a:cubicBezTo>
                    <a:pt x="169" y="1"/>
                    <a:pt x="166" y="5"/>
                    <a:pt x="162" y="3"/>
                  </a:cubicBezTo>
                  <a:cubicBezTo>
                    <a:pt x="159" y="2"/>
                    <a:pt x="155" y="0"/>
                    <a:pt x="151" y="0"/>
                  </a:cubicBezTo>
                  <a:cubicBezTo>
                    <a:pt x="151" y="0"/>
                    <a:pt x="150" y="1"/>
                    <a:pt x="150" y="1"/>
                  </a:cubicBezTo>
                  <a:cubicBezTo>
                    <a:pt x="152" y="3"/>
                    <a:pt x="153" y="0"/>
                    <a:pt x="154" y="2"/>
                  </a:cubicBezTo>
                  <a:cubicBezTo>
                    <a:pt x="154" y="3"/>
                    <a:pt x="154" y="3"/>
                    <a:pt x="153" y="3"/>
                  </a:cubicBezTo>
                  <a:cubicBezTo>
                    <a:pt x="151" y="3"/>
                    <a:pt x="150" y="4"/>
                    <a:pt x="146" y="4"/>
                  </a:cubicBezTo>
                  <a:cubicBezTo>
                    <a:pt x="146" y="4"/>
                    <a:pt x="141" y="7"/>
                    <a:pt x="140" y="6"/>
                  </a:cubicBezTo>
                  <a:cubicBezTo>
                    <a:pt x="140" y="5"/>
                    <a:pt x="142" y="5"/>
                    <a:pt x="143" y="5"/>
                  </a:cubicBezTo>
                  <a:cubicBezTo>
                    <a:pt x="144" y="4"/>
                    <a:pt x="146" y="3"/>
                    <a:pt x="147" y="2"/>
                  </a:cubicBezTo>
                  <a:cubicBezTo>
                    <a:pt x="148" y="2"/>
                    <a:pt x="151" y="1"/>
                    <a:pt x="150" y="1"/>
                  </a:cubicBezTo>
                  <a:cubicBezTo>
                    <a:pt x="147" y="0"/>
                    <a:pt x="142" y="4"/>
                    <a:pt x="139" y="5"/>
                  </a:cubicBezTo>
                  <a:cubicBezTo>
                    <a:pt x="134" y="5"/>
                    <a:pt x="140" y="3"/>
                    <a:pt x="136" y="3"/>
                  </a:cubicBezTo>
                  <a:cubicBezTo>
                    <a:pt x="134" y="3"/>
                    <a:pt x="136" y="6"/>
                    <a:pt x="135" y="7"/>
                  </a:cubicBezTo>
                  <a:cubicBezTo>
                    <a:pt x="134" y="8"/>
                    <a:pt x="131" y="9"/>
                    <a:pt x="132" y="10"/>
                  </a:cubicBezTo>
                  <a:cubicBezTo>
                    <a:pt x="132" y="10"/>
                    <a:pt x="133" y="10"/>
                    <a:pt x="134" y="9"/>
                  </a:cubicBezTo>
                  <a:cubicBezTo>
                    <a:pt x="134" y="9"/>
                    <a:pt x="134" y="9"/>
                    <a:pt x="134" y="9"/>
                  </a:cubicBezTo>
                  <a:cubicBezTo>
                    <a:pt x="134" y="9"/>
                    <a:pt x="135" y="9"/>
                    <a:pt x="135" y="9"/>
                  </a:cubicBezTo>
                  <a:cubicBezTo>
                    <a:pt x="135" y="9"/>
                    <a:pt x="133" y="12"/>
                    <a:pt x="131" y="10"/>
                  </a:cubicBezTo>
                  <a:cubicBezTo>
                    <a:pt x="131" y="10"/>
                    <a:pt x="130" y="8"/>
                    <a:pt x="129" y="8"/>
                  </a:cubicBezTo>
                  <a:cubicBezTo>
                    <a:pt x="127" y="8"/>
                    <a:pt x="115" y="24"/>
                    <a:pt x="104" y="21"/>
                  </a:cubicBezTo>
                  <a:cubicBezTo>
                    <a:pt x="100" y="20"/>
                    <a:pt x="98" y="17"/>
                    <a:pt x="93" y="16"/>
                  </a:cubicBezTo>
                  <a:cubicBezTo>
                    <a:pt x="90" y="15"/>
                    <a:pt x="83" y="17"/>
                    <a:pt x="79" y="15"/>
                  </a:cubicBezTo>
                  <a:cubicBezTo>
                    <a:pt x="78" y="15"/>
                    <a:pt x="77" y="11"/>
                    <a:pt x="77" y="11"/>
                  </a:cubicBezTo>
                  <a:cubicBezTo>
                    <a:pt x="75" y="12"/>
                    <a:pt x="74" y="13"/>
                    <a:pt x="72" y="13"/>
                  </a:cubicBezTo>
                  <a:cubicBezTo>
                    <a:pt x="68" y="14"/>
                    <a:pt x="66" y="9"/>
                    <a:pt x="65" y="8"/>
                  </a:cubicBezTo>
                  <a:cubicBezTo>
                    <a:pt x="63" y="7"/>
                    <a:pt x="39" y="4"/>
                    <a:pt x="35" y="3"/>
                  </a:cubicBezTo>
                  <a:cubicBezTo>
                    <a:pt x="29" y="2"/>
                    <a:pt x="16" y="8"/>
                    <a:pt x="13" y="5"/>
                  </a:cubicBezTo>
                  <a:cubicBezTo>
                    <a:pt x="13" y="5"/>
                    <a:pt x="12" y="4"/>
                    <a:pt x="12" y="2"/>
                  </a:cubicBezTo>
                  <a:cubicBezTo>
                    <a:pt x="12" y="2"/>
                    <a:pt x="12" y="2"/>
                    <a:pt x="12" y="2"/>
                  </a:cubicBezTo>
                  <a:cubicBezTo>
                    <a:pt x="0" y="13"/>
                    <a:pt x="9" y="12"/>
                    <a:pt x="10" y="24"/>
                  </a:cubicBezTo>
                  <a:cubicBezTo>
                    <a:pt x="11" y="30"/>
                    <a:pt x="3" y="37"/>
                    <a:pt x="3" y="41"/>
                  </a:cubicBezTo>
                  <a:cubicBezTo>
                    <a:pt x="4" y="43"/>
                    <a:pt x="6" y="45"/>
                    <a:pt x="7" y="48"/>
                  </a:cubicBezTo>
                  <a:cubicBezTo>
                    <a:pt x="7" y="51"/>
                    <a:pt x="8" y="54"/>
                    <a:pt x="8" y="57"/>
                  </a:cubicBezTo>
                  <a:cubicBezTo>
                    <a:pt x="9" y="59"/>
                    <a:pt x="11" y="61"/>
                    <a:pt x="11" y="64"/>
                  </a:cubicBezTo>
                  <a:cubicBezTo>
                    <a:pt x="14" y="76"/>
                    <a:pt x="12" y="94"/>
                    <a:pt x="13" y="107"/>
                  </a:cubicBezTo>
                  <a:cubicBezTo>
                    <a:pt x="14" y="137"/>
                    <a:pt x="15" y="166"/>
                    <a:pt x="16" y="196"/>
                  </a:cubicBezTo>
                  <a:cubicBezTo>
                    <a:pt x="16" y="210"/>
                    <a:pt x="16" y="224"/>
                    <a:pt x="17" y="238"/>
                  </a:cubicBezTo>
                  <a:cubicBezTo>
                    <a:pt x="17" y="239"/>
                    <a:pt x="17" y="253"/>
                    <a:pt x="17" y="253"/>
                  </a:cubicBezTo>
                  <a:cubicBezTo>
                    <a:pt x="17" y="253"/>
                    <a:pt x="33" y="253"/>
                    <a:pt x="35" y="253"/>
                  </a:cubicBezTo>
                  <a:cubicBezTo>
                    <a:pt x="54" y="253"/>
                    <a:pt x="74" y="252"/>
                    <a:pt x="93" y="252"/>
                  </a:cubicBezTo>
                  <a:cubicBezTo>
                    <a:pt x="113" y="252"/>
                    <a:pt x="133" y="251"/>
                    <a:pt x="153" y="251"/>
                  </a:cubicBezTo>
                  <a:cubicBezTo>
                    <a:pt x="156" y="251"/>
                    <a:pt x="174" y="252"/>
                    <a:pt x="175" y="251"/>
                  </a:cubicBezTo>
                  <a:cubicBezTo>
                    <a:pt x="177" y="249"/>
                    <a:pt x="176" y="245"/>
                    <a:pt x="179" y="244"/>
                  </a:cubicBezTo>
                  <a:cubicBezTo>
                    <a:pt x="183" y="244"/>
                    <a:pt x="179" y="250"/>
                    <a:pt x="179" y="251"/>
                  </a:cubicBezTo>
                  <a:cubicBezTo>
                    <a:pt x="180" y="251"/>
                    <a:pt x="197" y="250"/>
                    <a:pt x="199" y="250"/>
                  </a:cubicBezTo>
                  <a:cubicBezTo>
                    <a:pt x="205" y="250"/>
                    <a:pt x="211" y="250"/>
                    <a:pt x="216" y="250"/>
                  </a:cubicBezTo>
                  <a:cubicBezTo>
                    <a:pt x="218" y="250"/>
                    <a:pt x="219" y="250"/>
                    <a:pt x="221" y="250"/>
                  </a:cubicBezTo>
                  <a:cubicBezTo>
                    <a:pt x="221" y="250"/>
                    <a:pt x="222" y="249"/>
                    <a:pt x="223" y="250"/>
                  </a:cubicBezTo>
                  <a:cubicBezTo>
                    <a:pt x="232" y="252"/>
                    <a:pt x="228" y="258"/>
                    <a:pt x="240" y="256"/>
                  </a:cubicBezTo>
                  <a:cubicBezTo>
                    <a:pt x="244" y="255"/>
                    <a:pt x="244" y="255"/>
                    <a:pt x="244" y="255"/>
                  </a:cubicBezTo>
                  <a:cubicBezTo>
                    <a:pt x="247" y="253"/>
                    <a:pt x="245" y="246"/>
                    <a:pt x="247" y="244"/>
                  </a:cubicBezTo>
                  <a:cubicBezTo>
                    <a:pt x="250" y="241"/>
                    <a:pt x="258" y="244"/>
                    <a:pt x="261" y="241"/>
                  </a:cubicBezTo>
                  <a:cubicBezTo>
                    <a:pt x="263" y="239"/>
                    <a:pt x="264" y="227"/>
                    <a:pt x="266" y="226"/>
                  </a:cubicBezTo>
                  <a:cubicBezTo>
                    <a:pt x="267" y="225"/>
                    <a:pt x="271" y="229"/>
                    <a:pt x="273" y="228"/>
                  </a:cubicBezTo>
                  <a:cubicBezTo>
                    <a:pt x="275" y="227"/>
                    <a:pt x="279" y="221"/>
                    <a:pt x="281" y="218"/>
                  </a:cubicBezTo>
                  <a:cubicBezTo>
                    <a:pt x="281" y="218"/>
                    <a:pt x="281" y="218"/>
                    <a:pt x="281" y="218"/>
                  </a:cubicBezTo>
                  <a:cubicBezTo>
                    <a:pt x="279" y="215"/>
                    <a:pt x="276" y="211"/>
                    <a:pt x="277" y="209"/>
                  </a:cubicBezTo>
                  <a:cubicBezTo>
                    <a:pt x="277" y="207"/>
                    <a:pt x="278" y="203"/>
                    <a:pt x="277" y="201"/>
                  </a:cubicBezTo>
                  <a:cubicBezTo>
                    <a:pt x="277" y="200"/>
                    <a:pt x="275" y="198"/>
                    <a:pt x="276" y="197"/>
                  </a:cubicBezTo>
                  <a:cubicBezTo>
                    <a:pt x="277" y="196"/>
                    <a:pt x="283" y="197"/>
                    <a:pt x="284" y="198"/>
                  </a:cubicBezTo>
                  <a:cubicBezTo>
                    <a:pt x="284" y="198"/>
                    <a:pt x="285" y="198"/>
                    <a:pt x="284" y="197"/>
                  </a:cubicBezTo>
                  <a:cubicBezTo>
                    <a:pt x="283" y="195"/>
                    <a:pt x="281" y="196"/>
                    <a:pt x="279" y="19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6" name="Freeform 34"/>
            <p:cNvSpPr>
              <a:spLocks/>
            </p:cNvSpPr>
            <p:nvPr/>
          </p:nvSpPr>
          <p:spPr bwMode="auto">
            <a:xfrm>
              <a:off x="9080500" y="2243138"/>
              <a:ext cx="1057275" cy="1295400"/>
            </a:xfrm>
            <a:custGeom>
              <a:avLst/>
              <a:gdLst>
                <a:gd name="T0" fmla="*/ 54 w 429"/>
                <a:gd name="T1" fmla="*/ 88 h 526"/>
                <a:gd name="T2" fmla="*/ 56 w 429"/>
                <a:gd name="T3" fmla="*/ 201 h 526"/>
                <a:gd name="T4" fmla="*/ 28 w 429"/>
                <a:gd name="T5" fmla="*/ 217 h 526"/>
                <a:gd name="T6" fmla="*/ 16 w 429"/>
                <a:gd name="T7" fmla="*/ 240 h 526"/>
                <a:gd name="T8" fmla="*/ 0 w 429"/>
                <a:gd name="T9" fmla="*/ 278 h 526"/>
                <a:gd name="T10" fmla="*/ 18 w 429"/>
                <a:gd name="T11" fmla="*/ 295 h 526"/>
                <a:gd name="T12" fmla="*/ 19 w 429"/>
                <a:gd name="T13" fmla="*/ 308 h 526"/>
                <a:gd name="T14" fmla="*/ 48 w 429"/>
                <a:gd name="T15" fmla="*/ 365 h 526"/>
                <a:gd name="T16" fmla="*/ 47 w 429"/>
                <a:gd name="T17" fmla="*/ 379 h 526"/>
                <a:gd name="T18" fmla="*/ 63 w 429"/>
                <a:gd name="T19" fmla="*/ 397 h 526"/>
                <a:gd name="T20" fmla="*/ 90 w 429"/>
                <a:gd name="T21" fmla="*/ 419 h 526"/>
                <a:gd name="T22" fmla="*/ 122 w 429"/>
                <a:gd name="T23" fmla="*/ 441 h 526"/>
                <a:gd name="T24" fmla="*/ 126 w 429"/>
                <a:gd name="T25" fmla="*/ 457 h 526"/>
                <a:gd name="T26" fmla="*/ 151 w 429"/>
                <a:gd name="T27" fmla="*/ 484 h 526"/>
                <a:gd name="T28" fmla="*/ 166 w 429"/>
                <a:gd name="T29" fmla="*/ 497 h 526"/>
                <a:gd name="T30" fmla="*/ 185 w 429"/>
                <a:gd name="T31" fmla="*/ 498 h 526"/>
                <a:gd name="T32" fmla="*/ 213 w 429"/>
                <a:gd name="T33" fmla="*/ 502 h 526"/>
                <a:gd name="T34" fmla="*/ 224 w 429"/>
                <a:gd name="T35" fmla="*/ 513 h 526"/>
                <a:gd name="T36" fmla="*/ 241 w 429"/>
                <a:gd name="T37" fmla="*/ 525 h 526"/>
                <a:gd name="T38" fmla="*/ 259 w 429"/>
                <a:gd name="T39" fmla="*/ 522 h 526"/>
                <a:gd name="T40" fmla="*/ 277 w 429"/>
                <a:gd name="T41" fmla="*/ 522 h 526"/>
                <a:gd name="T42" fmla="*/ 290 w 429"/>
                <a:gd name="T43" fmla="*/ 519 h 526"/>
                <a:gd name="T44" fmla="*/ 334 w 429"/>
                <a:gd name="T45" fmla="*/ 495 h 526"/>
                <a:gd name="T46" fmla="*/ 371 w 429"/>
                <a:gd name="T47" fmla="*/ 484 h 526"/>
                <a:gd name="T48" fmla="*/ 358 w 429"/>
                <a:gd name="T49" fmla="*/ 471 h 526"/>
                <a:gd name="T50" fmla="*/ 336 w 429"/>
                <a:gd name="T51" fmla="*/ 433 h 526"/>
                <a:gd name="T52" fmla="*/ 324 w 429"/>
                <a:gd name="T53" fmla="*/ 423 h 526"/>
                <a:gd name="T54" fmla="*/ 301 w 429"/>
                <a:gd name="T55" fmla="*/ 401 h 526"/>
                <a:gd name="T56" fmla="*/ 330 w 429"/>
                <a:gd name="T57" fmla="*/ 344 h 526"/>
                <a:gd name="T58" fmla="*/ 344 w 429"/>
                <a:gd name="T59" fmla="*/ 325 h 526"/>
                <a:gd name="T60" fmla="*/ 362 w 429"/>
                <a:gd name="T61" fmla="*/ 279 h 526"/>
                <a:gd name="T62" fmla="*/ 382 w 429"/>
                <a:gd name="T63" fmla="*/ 235 h 526"/>
                <a:gd name="T64" fmla="*/ 388 w 429"/>
                <a:gd name="T65" fmla="*/ 176 h 526"/>
                <a:gd name="T66" fmla="*/ 400 w 429"/>
                <a:gd name="T67" fmla="*/ 161 h 526"/>
                <a:gd name="T68" fmla="*/ 412 w 429"/>
                <a:gd name="T69" fmla="*/ 150 h 526"/>
                <a:gd name="T70" fmla="*/ 421 w 429"/>
                <a:gd name="T71" fmla="*/ 147 h 526"/>
                <a:gd name="T72" fmla="*/ 426 w 429"/>
                <a:gd name="T73" fmla="*/ 131 h 526"/>
                <a:gd name="T74" fmla="*/ 420 w 429"/>
                <a:gd name="T75" fmla="*/ 127 h 526"/>
                <a:gd name="T76" fmla="*/ 406 w 429"/>
                <a:gd name="T77" fmla="*/ 119 h 526"/>
                <a:gd name="T78" fmla="*/ 397 w 429"/>
                <a:gd name="T79" fmla="*/ 113 h 526"/>
                <a:gd name="T80" fmla="*/ 388 w 429"/>
                <a:gd name="T81" fmla="*/ 70 h 526"/>
                <a:gd name="T82" fmla="*/ 378 w 429"/>
                <a:gd name="T83" fmla="*/ 39 h 526"/>
                <a:gd name="T84" fmla="*/ 376 w 429"/>
                <a:gd name="T85" fmla="*/ 31 h 526"/>
                <a:gd name="T86" fmla="*/ 359 w 429"/>
                <a:gd name="T87" fmla="*/ 13 h 526"/>
                <a:gd name="T88" fmla="*/ 342 w 429"/>
                <a:gd name="T89" fmla="*/ 0 h 526"/>
                <a:gd name="T90" fmla="*/ 322 w 429"/>
                <a:gd name="T91" fmla="*/ 23 h 526"/>
                <a:gd name="T92" fmla="*/ 284 w 429"/>
                <a:gd name="T93" fmla="*/ 32 h 526"/>
                <a:gd name="T94" fmla="*/ 240 w 429"/>
                <a:gd name="T95" fmla="*/ 33 h 526"/>
                <a:gd name="T96" fmla="*/ 154 w 429"/>
                <a:gd name="T97" fmla="*/ 34 h 526"/>
                <a:gd name="T98" fmla="*/ 79 w 429"/>
                <a:gd name="T99" fmla="*/ 8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526">
                  <a:moveTo>
                    <a:pt x="79" y="83"/>
                  </a:moveTo>
                  <a:cubicBezTo>
                    <a:pt x="79" y="83"/>
                    <a:pt x="79" y="87"/>
                    <a:pt x="79" y="87"/>
                  </a:cubicBezTo>
                  <a:cubicBezTo>
                    <a:pt x="79" y="88"/>
                    <a:pt x="58" y="88"/>
                    <a:pt x="56" y="88"/>
                  </a:cubicBezTo>
                  <a:cubicBezTo>
                    <a:pt x="55" y="88"/>
                    <a:pt x="54" y="87"/>
                    <a:pt x="54" y="88"/>
                  </a:cubicBezTo>
                  <a:cubicBezTo>
                    <a:pt x="53" y="89"/>
                    <a:pt x="55" y="96"/>
                    <a:pt x="54" y="99"/>
                  </a:cubicBezTo>
                  <a:cubicBezTo>
                    <a:pt x="54" y="124"/>
                    <a:pt x="55" y="152"/>
                    <a:pt x="55" y="177"/>
                  </a:cubicBezTo>
                  <a:cubicBezTo>
                    <a:pt x="56" y="184"/>
                    <a:pt x="56" y="190"/>
                    <a:pt x="56" y="197"/>
                  </a:cubicBezTo>
                  <a:cubicBezTo>
                    <a:pt x="56" y="201"/>
                    <a:pt x="56" y="201"/>
                    <a:pt x="56" y="201"/>
                  </a:cubicBezTo>
                  <a:cubicBezTo>
                    <a:pt x="55" y="202"/>
                    <a:pt x="54" y="201"/>
                    <a:pt x="54" y="201"/>
                  </a:cubicBezTo>
                  <a:cubicBezTo>
                    <a:pt x="48" y="200"/>
                    <a:pt x="45" y="201"/>
                    <a:pt x="40" y="202"/>
                  </a:cubicBezTo>
                  <a:cubicBezTo>
                    <a:pt x="38" y="202"/>
                    <a:pt x="35" y="200"/>
                    <a:pt x="33" y="201"/>
                  </a:cubicBezTo>
                  <a:cubicBezTo>
                    <a:pt x="23" y="204"/>
                    <a:pt x="34" y="212"/>
                    <a:pt x="28" y="217"/>
                  </a:cubicBezTo>
                  <a:cubicBezTo>
                    <a:pt x="19" y="225"/>
                    <a:pt x="24" y="227"/>
                    <a:pt x="22" y="228"/>
                  </a:cubicBezTo>
                  <a:cubicBezTo>
                    <a:pt x="21" y="231"/>
                    <a:pt x="15" y="228"/>
                    <a:pt x="14" y="232"/>
                  </a:cubicBezTo>
                  <a:cubicBezTo>
                    <a:pt x="13" y="233"/>
                    <a:pt x="15" y="233"/>
                    <a:pt x="16" y="234"/>
                  </a:cubicBezTo>
                  <a:cubicBezTo>
                    <a:pt x="17" y="235"/>
                    <a:pt x="14" y="239"/>
                    <a:pt x="16" y="240"/>
                  </a:cubicBezTo>
                  <a:cubicBezTo>
                    <a:pt x="18" y="241"/>
                    <a:pt x="19" y="239"/>
                    <a:pt x="19" y="242"/>
                  </a:cubicBezTo>
                  <a:cubicBezTo>
                    <a:pt x="19" y="244"/>
                    <a:pt x="6" y="248"/>
                    <a:pt x="6" y="252"/>
                  </a:cubicBezTo>
                  <a:cubicBezTo>
                    <a:pt x="6" y="256"/>
                    <a:pt x="12" y="259"/>
                    <a:pt x="12" y="263"/>
                  </a:cubicBezTo>
                  <a:cubicBezTo>
                    <a:pt x="12" y="268"/>
                    <a:pt x="0" y="271"/>
                    <a:pt x="0" y="278"/>
                  </a:cubicBezTo>
                  <a:cubicBezTo>
                    <a:pt x="0" y="288"/>
                    <a:pt x="10" y="280"/>
                    <a:pt x="10" y="280"/>
                  </a:cubicBezTo>
                  <a:cubicBezTo>
                    <a:pt x="11" y="280"/>
                    <a:pt x="16" y="283"/>
                    <a:pt x="17" y="283"/>
                  </a:cubicBezTo>
                  <a:cubicBezTo>
                    <a:pt x="17" y="284"/>
                    <a:pt x="14" y="286"/>
                    <a:pt x="14" y="287"/>
                  </a:cubicBezTo>
                  <a:cubicBezTo>
                    <a:pt x="15" y="290"/>
                    <a:pt x="17" y="292"/>
                    <a:pt x="18" y="295"/>
                  </a:cubicBezTo>
                  <a:cubicBezTo>
                    <a:pt x="18" y="295"/>
                    <a:pt x="17" y="296"/>
                    <a:pt x="17" y="297"/>
                  </a:cubicBezTo>
                  <a:cubicBezTo>
                    <a:pt x="17" y="297"/>
                    <a:pt x="17" y="298"/>
                    <a:pt x="17" y="299"/>
                  </a:cubicBezTo>
                  <a:cubicBezTo>
                    <a:pt x="17" y="299"/>
                    <a:pt x="21" y="297"/>
                    <a:pt x="21" y="297"/>
                  </a:cubicBezTo>
                  <a:cubicBezTo>
                    <a:pt x="22" y="298"/>
                    <a:pt x="19" y="307"/>
                    <a:pt x="19" y="308"/>
                  </a:cubicBezTo>
                  <a:cubicBezTo>
                    <a:pt x="21" y="317"/>
                    <a:pt x="31" y="312"/>
                    <a:pt x="30" y="320"/>
                  </a:cubicBezTo>
                  <a:cubicBezTo>
                    <a:pt x="30" y="321"/>
                    <a:pt x="29" y="328"/>
                    <a:pt x="28" y="328"/>
                  </a:cubicBezTo>
                  <a:cubicBezTo>
                    <a:pt x="34" y="338"/>
                    <a:pt x="44" y="345"/>
                    <a:pt x="49" y="356"/>
                  </a:cubicBezTo>
                  <a:cubicBezTo>
                    <a:pt x="50" y="360"/>
                    <a:pt x="48" y="362"/>
                    <a:pt x="48" y="365"/>
                  </a:cubicBezTo>
                  <a:cubicBezTo>
                    <a:pt x="47" y="367"/>
                    <a:pt x="49" y="370"/>
                    <a:pt x="48" y="372"/>
                  </a:cubicBezTo>
                  <a:cubicBezTo>
                    <a:pt x="47" y="375"/>
                    <a:pt x="43" y="374"/>
                    <a:pt x="43" y="378"/>
                  </a:cubicBezTo>
                  <a:cubicBezTo>
                    <a:pt x="43" y="379"/>
                    <a:pt x="44" y="381"/>
                    <a:pt x="45" y="381"/>
                  </a:cubicBezTo>
                  <a:cubicBezTo>
                    <a:pt x="46" y="380"/>
                    <a:pt x="47" y="379"/>
                    <a:pt x="47" y="379"/>
                  </a:cubicBezTo>
                  <a:cubicBezTo>
                    <a:pt x="48" y="382"/>
                    <a:pt x="43" y="385"/>
                    <a:pt x="45" y="387"/>
                  </a:cubicBezTo>
                  <a:cubicBezTo>
                    <a:pt x="45" y="387"/>
                    <a:pt x="62" y="387"/>
                    <a:pt x="64" y="387"/>
                  </a:cubicBezTo>
                  <a:cubicBezTo>
                    <a:pt x="65" y="387"/>
                    <a:pt x="65" y="389"/>
                    <a:pt x="65" y="390"/>
                  </a:cubicBezTo>
                  <a:cubicBezTo>
                    <a:pt x="65" y="392"/>
                    <a:pt x="59" y="395"/>
                    <a:pt x="63" y="397"/>
                  </a:cubicBezTo>
                  <a:cubicBezTo>
                    <a:pt x="67" y="400"/>
                    <a:pt x="77" y="399"/>
                    <a:pt x="80" y="401"/>
                  </a:cubicBezTo>
                  <a:cubicBezTo>
                    <a:pt x="82" y="403"/>
                    <a:pt x="82" y="405"/>
                    <a:pt x="84" y="406"/>
                  </a:cubicBezTo>
                  <a:cubicBezTo>
                    <a:pt x="86" y="409"/>
                    <a:pt x="90" y="408"/>
                    <a:pt x="92" y="411"/>
                  </a:cubicBezTo>
                  <a:cubicBezTo>
                    <a:pt x="94" y="414"/>
                    <a:pt x="88" y="416"/>
                    <a:pt x="90" y="419"/>
                  </a:cubicBezTo>
                  <a:cubicBezTo>
                    <a:pt x="91" y="420"/>
                    <a:pt x="93" y="420"/>
                    <a:pt x="94" y="421"/>
                  </a:cubicBezTo>
                  <a:cubicBezTo>
                    <a:pt x="97" y="426"/>
                    <a:pt x="100" y="425"/>
                    <a:pt x="105" y="428"/>
                  </a:cubicBezTo>
                  <a:cubicBezTo>
                    <a:pt x="110" y="431"/>
                    <a:pt x="114" y="437"/>
                    <a:pt x="119" y="440"/>
                  </a:cubicBezTo>
                  <a:cubicBezTo>
                    <a:pt x="120" y="441"/>
                    <a:pt x="122" y="441"/>
                    <a:pt x="122" y="441"/>
                  </a:cubicBezTo>
                  <a:cubicBezTo>
                    <a:pt x="123" y="442"/>
                    <a:pt x="119" y="446"/>
                    <a:pt x="120" y="449"/>
                  </a:cubicBezTo>
                  <a:cubicBezTo>
                    <a:pt x="121" y="451"/>
                    <a:pt x="128" y="453"/>
                    <a:pt x="127" y="455"/>
                  </a:cubicBezTo>
                  <a:cubicBezTo>
                    <a:pt x="126" y="455"/>
                    <a:pt x="125" y="456"/>
                    <a:pt x="125" y="456"/>
                  </a:cubicBezTo>
                  <a:cubicBezTo>
                    <a:pt x="125" y="457"/>
                    <a:pt x="125" y="457"/>
                    <a:pt x="126" y="457"/>
                  </a:cubicBezTo>
                  <a:cubicBezTo>
                    <a:pt x="128" y="458"/>
                    <a:pt x="134" y="460"/>
                    <a:pt x="137" y="462"/>
                  </a:cubicBezTo>
                  <a:cubicBezTo>
                    <a:pt x="152" y="472"/>
                    <a:pt x="142" y="471"/>
                    <a:pt x="147" y="478"/>
                  </a:cubicBezTo>
                  <a:cubicBezTo>
                    <a:pt x="148" y="480"/>
                    <a:pt x="151" y="482"/>
                    <a:pt x="151" y="484"/>
                  </a:cubicBezTo>
                  <a:cubicBezTo>
                    <a:pt x="151" y="484"/>
                    <a:pt x="151" y="484"/>
                    <a:pt x="151" y="484"/>
                  </a:cubicBezTo>
                  <a:cubicBezTo>
                    <a:pt x="153" y="487"/>
                    <a:pt x="158" y="490"/>
                    <a:pt x="159" y="492"/>
                  </a:cubicBezTo>
                  <a:cubicBezTo>
                    <a:pt x="159" y="495"/>
                    <a:pt x="159" y="495"/>
                    <a:pt x="159" y="495"/>
                  </a:cubicBezTo>
                  <a:cubicBezTo>
                    <a:pt x="159" y="495"/>
                    <a:pt x="159" y="496"/>
                    <a:pt x="159" y="496"/>
                  </a:cubicBezTo>
                  <a:cubicBezTo>
                    <a:pt x="161" y="498"/>
                    <a:pt x="165" y="497"/>
                    <a:pt x="166" y="497"/>
                  </a:cubicBezTo>
                  <a:cubicBezTo>
                    <a:pt x="167" y="501"/>
                    <a:pt x="167" y="501"/>
                    <a:pt x="167" y="501"/>
                  </a:cubicBezTo>
                  <a:cubicBezTo>
                    <a:pt x="169" y="503"/>
                    <a:pt x="172" y="502"/>
                    <a:pt x="174" y="503"/>
                  </a:cubicBezTo>
                  <a:cubicBezTo>
                    <a:pt x="175" y="504"/>
                    <a:pt x="175" y="506"/>
                    <a:pt x="177" y="505"/>
                  </a:cubicBezTo>
                  <a:cubicBezTo>
                    <a:pt x="178" y="505"/>
                    <a:pt x="185" y="498"/>
                    <a:pt x="185" y="498"/>
                  </a:cubicBezTo>
                  <a:cubicBezTo>
                    <a:pt x="188" y="497"/>
                    <a:pt x="198" y="503"/>
                    <a:pt x="198" y="503"/>
                  </a:cubicBezTo>
                  <a:cubicBezTo>
                    <a:pt x="200" y="502"/>
                    <a:pt x="202" y="495"/>
                    <a:pt x="204" y="494"/>
                  </a:cubicBezTo>
                  <a:cubicBezTo>
                    <a:pt x="206" y="494"/>
                    <a:pt x="213" y="496"/>
                    <a:pt x="213" y="497"/>
                  </a:cubicBezTo>
                  <a:cubicBezTo>
                    <a:pt x="214" y="498"/>
                    <a:pt x="213" y="501"/>
                    <a:pt x="213" y="502"/>
                  </a:cubicBezTo>
                  <a:cubicBezTo>
                    <a:pt x="213" y="504"/>
                    <a:pt x="215" y="503"/>
                    <a:pt x="216" y="503"/>
                  </a:cubicBezTo>
                  <a:cubicBezTo>
                    <a:pt x="219" y="504"/>
                    <a:pt x="216" y="504"/>
                    <a:pt x="217" y="506"/>
                  </a:cubicBezTo>
                  <a:cubicBezTo>
                    <a:pt x="218" y="507"/>
                    <a:pt x="221" y="508"/>
                    <a:pt x="222" y="509"/>
                  </a:cubicBezTo>
                  <a:cubicBezTo>
                    <a:pt x="222" y="509"/>
                    <a:pt x="223" y="513"/>
                    <a:pt x="224" y="513"/>
                  </a:cubicBezTo>
                  <a:cubicBezTo>
                    <a:pt x="226" y="515"/>
                    <a:pt x="231" y="514"/>
                    <a:pt x="233" y="516"/>
                  </a:cubicBezTo>
                  <a:cubicBezTo>
                    <a:pt x="235" y="517"/>
                    <a:pt x="233" y="522"/>
                    <a:pt x="233" y="523"/>
                  </a:cubicBezTo>
                  <a:cubicBezTo>
                    <a:pt x="235" y="525"/>
                    <a:pt x="237" y="520"/>
                    <a:pt x="239" y="521"/>
                  </a:cubicBezTo>
                  <a:cubicBezTo>
                    <a:pt x="240" y="521"/>
                    <a:pt x="240" y="523"/>
                    <a:pt x="241" y="525"/>
                  </a:cubicBezTo>
                  <a:cubicBezTo>
                    <a:pt x="241" y="526"/>
                    <a:pt x="241" y="526"/>
                    <a:pt x="241" y="526"/>
                  </a:cubicBezTo>
                  <a:cubicBezTo>
                    <a:pt x="242" y="526"/>
                    <a:pt x="243" y="521"/>
                    <a:pt x="244" y="521"/>
                  </a:cubicBezTo>
                  <a:cubicBezTo>
                    <a:pt x="245" y="520"/>
                    <a:pt x="248" y="518"/>
                    <a:pt x="250" y="518"/>
                  </a:cubicBezTo>
                  <a:cubicBezTo>
                    <a:pt x="254" y="516"/>
                    <a:pt x="256" y="521"/>
                    <a:pt x="259" y="522"/>
                  </a:cubicBezTo>
                  <a:cubicBezTo>
                    <a:pt x="262" y="522"/>
                    <a:pt x="264" y="517"/>
                    <a:pt x="266" y="517"/>
                  </a:cubicBezTo>
                  <a:cubicBezTo>
                    <a:pt x="269" y="517"/>
                    <a:pt x="269" y="522"/>
                    <a:pt x="270" y="523"/>
                  </a:cubicBezTo>
                  <a:cubicBezTo>
                    <a:pt x="271" y="523"/>
                    <a:pt x="276" y="526"/>
                    <a:pt x="277" y="525"/>
                  </a:cubicBezTo>
                  <a:cubicBezTo>
                    <a:pt x="277" y="522"/>
                    <a:pt x="277" y="522"/>
                    <a:pt x="277" y="522"/>
                  </a:cubicBezTo>
                  <a:cubicBezTo>
                    <a:pt x="277" y="522"/>
                    <a:pt x="281" y="519"/>
                    <a:pt x="282" y="519"/>
                  </a:cubicBezTo>
                  <a:cubicBezTo>
                    <a:pt x="283" y="519"/>
                    <a:pt x="283" y="519"/>
                    <a:pt x="284" y="519"/>
                  </a:cubicBezTo>
                  <a:cubicBezTo>
                    <a:pt x="286" y="519"/>
                    <a:pt x="287" y="519"/>
                    <a:pt x="288" y="519"/>
                  </a:cubicBezTo>
                  <a:cubicBezTo>
                    <a:pt x="289" y="519"/>
                    <a:pt x="290" y="519"/>
                    <a:pt x="290" y="519"/>
                  </a:cubicBezTo>
                  <a:cubicBezTo>
                    <a:pt x="293" y="518"/>
                    <a:pt x="296" y="515"/>
                    <a:pt x="298" y="515"/>
                  </a:cubicBezTo>
                  <a:cubicBezTo>
                    <a:pt x="301" y="515"/>
                    <a:pt x="306" y="521"/>
                    <a:pt x="312" y="519"/>
                  </a:cubicBezTo>
                  <a:cubicBezTo>
                    <a:pt x="315" y="518"/>
                    <a:pt x="320" y="512"/>
                    <a:pt x="324" y="506"/>
                  </a:cubicBezTo>
                  <a:cubicBezTo>
                    <a:pt x="328" y="501"/>
                    <a:pt x="332" y="497"/>
                    <a:pt x="334" y="495"/>
                  </a:cubicBezTo>
                  <a:cubicBezTo>
                    <a:pt x="335" y="495"/>
                    <a:pt x="336" y="495"/>
                    <a:pt x="337" y="495"/>
                  </a:cubicBezTo>
                  <a:cubicBezTo>
                    <a:pt x="339" y="495"/>
                    <a:pt x="341" y="495"/>
                    <a:pt x="343" y="495"/>
                  </a:cubicBezTo>
                  <a:cubicBezTo>
                    <a:pt x="354" y="495"/>
                    <a:pt x="363" y="495"/>
                    <a:pt x="374" y="495"/>
                  </a:cubicBezTo>
                  <a:cubicBezTo>
                    <a:pt x="372" y="492"/>
                    <a:pt x="371" y="489"/>
                    <a:pt x="371" y="484"/>
                  </a:cubicBezTo>
                  <a:cubicBezTo>
                    <a:pt x="371" y="483"/>
                    <a:pt x="373" y="477"/>
                    <a:pt x="372" y="476"/>
                  </a:cubicBezTo>
                  <a:cubicBezTo>
                    <a:pt x="372" y="475"/>
                    <a:pt x="363" y="473"/>
                    <a:pt x="362" y="473"/>
                  </a:cubicBezTo>
                  <a:cubicBezTo>
                    <a:pt x="361" y="474"/>
                    <a:pt x="361" y="476"/>
                    <a:pt x="359" y="475"/>
                  </a:cubicBezTo>
                  <a:cubicBezTo>
                    <a:pt x="357" y="474"/>
                    <a:pt x="358" y="473"/>
                    <a:pt x="358" y="471"/>
                  </a:cubicBezTo>
                  <a:cubicBezTo>
                    <a:pt x="357" y="470"/>
                    <a:pt x="354" y="469"/>
                    <a:pt x="353" y="468"/>
                  </a:cubicBezTo>
                  <a:cubicBezTo>
                    <a:pt x="348" y="460"/>
                    <a:pt x="348" y="450"/>
                    <a:pt x="343" y="441"/>
                  </a:cubicBezTo>
                  <a:cubicBezTo>
                    <a:pt x="342" y="439"/>
                    <a:pt x="338" y="439"/>
                    <a:pt x="336" y="437"/>
                  </a:cubicBezTo>
                  <a:cubicBezTo>
                    <a:pt x="336" y="437"/>
                    <a:pt x="336" y="433"/>
                    <a:pt x="336" y="433"/>
                  </a:cubicBezTo>
                  <a:cubicBezTo>
                    <a:pt x="334" y="432"/>
                    <a:pt x="330" y="432"/>
                    <a:pt x="328" y="430"/>
                  </a:cubicBezTo>
                  <a:cubicBezTo>
                    <a:pt x="328" y="430"/>
                    <a:pt x="328" y="427"/>
                    <a:pt x="328" y="427"/>
                  </a:cubicBezTo>
                  <a:cubicBezTo>
                    <a:pt x="327" y="426"/>
                    <a:pt x="325" y="426"/>
                    <a:pt x="324" y="425"/>
                  </a:cubicBezTo>
                  <a:cubicBezTo>
                    <a:pt x="323" y="424"/>
                    <a:pt x="324" y="424"/>
                    <a:pt x="324" y="423"/>
                  </a:cubicBezTo>
                  <a:cubicBezTo>
                    <a:pt x="324" y="422"/>
                    <a:pt x="324" y="422"/>
                    <a:pt x="324" y="421"/>
                  </a:cubicBezTo>
                  <a:cubicBezTo>
                    <a:pt x="322" y="419"/>
                    <a:pt x="316" y="414"/>
                    <a:pt x="313" y="413"/>
                  </a:cubicBezTo>
                  <a:cubicBezTo>
                    <a:pt x="310" y="412"/>
                    <a:pt x="295" y="412"/>
                    <a:pt x="296" y="406"/>
                  </a:cubicBezTo>
                  <a:cubicBezTo>
                    <a:pt x="296" y="404"/>
                    <a:pt x="300" y="403"/>
                    <a:pt x="301" y="401"/>
                  </a:cubicBezTo>
                  <a:cubicBezTo>
                    <a:pt x="302" y="399"/>
                    <a:pt x="298" y="394"/>
                    <a:pt x="301" y="393"/>
                  </a:cubicBezTo>
                  <a:cubicBezTo>
                    <a:pt x="308" y="389"/>
                    <a:pt x="321" y="399"/>
                    <a:pt x="325" y="389"/>
                  </a:cubicBezTo>
                  <a:cubicBezTo>
                    <a:pt x="328" y="382"/>
                    <a:pt x="323" y="371"/>
                    <a:pt x="323" y="363"/>
                  </a:cubicBezTo>
                  <a:cubicBezTo>
                    <a:pt x="324" y="358"/>
                    <a:pt x="330" y="347"/>
                    <a:pt x="330" y="344"/>
                  </a:cubicBezTo>
                  <a:cubicBezTo>
                    <a:pt x="330" y="341"/>
                    <a:pt x="327" y="338"/>
                    <a:pt x="328" y="336"/>
                  </a:cubicBezTo>
                  <a:cubicBezTo>
                    <a:pt x="328" y="334"/>
                    <a:pt x="333" y="327"/>
                    <a:pt x="336" y="327"/>
                  </a:cubicBezTo>
                  <a:cubicBezTo>
                    <a:pt x="337" y="327"/>
                    <a:pt x="343" y="335"/>
                    <a:pt x="346" y="327"/>
                  </a:cubicBezTo>
                  <a:cubicBezTo>
                    <a:pt x="344" y="325"/>
                    <a:pt x="344" y="325"/>
                    <a:pt x="344" y="325"/>
                  </a:cubicBezTo>
                  <a:cubicBezTo>
                    <a:pt x="344" y="319"/>
                    <a:pt x="347" y="315"/>
                    <a:pt x="348" y="309"/>
                  </a:cubicBezTo>
                  <a:cubicBezTo>
                    <a:pt x="348" y="307"/>
                    <a:pt x="346" y="304"/>
                    <a:pt x="348" y="301"/>
                  </a:cubicBezTo>
                  <a:cubicBezTo>
                    <a:pt x="349" y="299"/>
                    <a:pt x="352" y="298"/>
                    <a:pt x="354" y="296"/>
                  </a:cubicBezTo>
                  <a:cubicBezTo>
                    <a:pt x="356" y="292"/>
                    <a:pt x="357" y="282"/>
                    <a:pt x="362" y="279"/>
                  </a:cubicBezTo>
                  <a:cubicBezTo>
                    <a:pt x="365" y="277"/>
                    <a:pt x="373" y="280"/>
                    <a:pt x="374" y="276"/>
                  </a:cubicBezTo>
                  <a:cubicBezTo>
                    <a:pt x="375" y="270"/>
                    <a:pt x="373" y="265"/>
                    <a:pt x="376" y="260"/>
                  </a:cubicBezTo>
                  <a:cubicBezTo>
                    <a:pt x="380" y="250"/>
                    <a:pt x="380" y="255"/>
                    <a:pt x="380" y="244"/>
                  </a:cubicBezTo>
                  <a:cubicBezTo>
                    <a:pt x="380" y="241"/>
                    <a:pt x="382" y="238"/>
                    <a:pt x="382" y="235"/>
                  </a:cubicBezTo>
                  <a:cubicBezTo>
                    <a:pt x="383" y="229"/>
                    <a:pt x="377" y="217"/>
                    <a:pt x="378" y="212"/>
                  </a:cubicBezTo>
                  <a:cubicBezTo>
                    <a:pt x="379" y="211"/>
                    <a:pt x="380" y="211"/>
                    <a:pt x="381" y="210"/>
                  </a:cubicBezTo>
                  <a:cubicBezTo>
                    <a:pt x="385" y="203"/>
                    <a:pt x="387" y="189"/>
                    <a:pt x="390" y="182"/>
                  </a:cubicBezTo>
                  <a:cubicBezTo>
                    <a:pt x="391" y="179"/>
                    <a:pt x="388" y="177"/>
                    <a:pt x="388" y="176"/>
                  </a:cubicBezTo>
                  <a:cubicBezTo>
                    <a:pt x="387" y="172"/>
                    <a:pt x="390" y="169"/>
                    <a:pt x="390" y="166"/>
                  </a:cubicBezTo>
                  <a:cubicBezTo>
                    <a:pt x="390" y="165"/>
                    <a:pt x="388" y="162"/>
                    <a:pt x="389" y="160"/>
                  </a:cubicBezTo>
                  <a:cubicBezTo>
                    <a:pt x="389" y="160"/>
                    <a:pt x="390" y="161"/>
                    <a:pt x="390" y="161"/>
                  </a:cubicBezTo>
                  <a:cubicBezTo>
                    <a:pt x="393" y="161"/>
                    <a:pt x="397" y="163"/>
                    <a:pt x="400" y="161"/>
                  </a:cubicBezTo>
                  <a:cubicBezTo>
                    <a:pt x="403" y="159"/>
                    <a:pt x="401" y="155"/>
                    <a:pt x="402" y="153"/>
                  </a:cubicBezTo>
                  <a:cubicBezTo>
                    <a:pt x="402" y="153"/>
                    <a:pt x="403" y="153"/>
                    <a:pt x="404" y="153"/>
                  </a:cubicBezTo>
                  <a:cubicBezTo>
                    <a:pt x="407" y="152"/>
                    <a:pt x="407" y="151"/>
                    <a:pt x="409" y="149"/>
                  </a:cubicBezTo>
                  <a:cubicBezTo>
                    <a:pt x="410" y="148"/>
                    <a:pt x="410" y="151"/>
                    <a:pt x="412" y="150"/>
                  </a:cubicBezTo>
                  <a:cubicBezTo>
                    <a:pt x="414" y="148"/>
                    <a:pt x="413" y="148"/>
                    <a:pt x="415" y="147"/>
                  </a:cubicBezTo>
                  <a:cubicBezTo>
                    <a:pt x="417" y="146"/>
                    <a:pt x="416" y="149"/>
                    <a:pt x="417" y="149"/>
                  </a:cubicBezTo>
                  <a:cubicBezTo>
                    <a:pt x="419" y="146"/>
                    <a:pt x="416" y="147"/>
                    <a:pt x="420" y="147"/>
                  </a:cubicBezTo>
                  <a:cubicBezTo>
                    <a:pt x="420" y="147"/>
                    <a:pt x="421" y="147"/>
                    <a:pt x="421" y="147"/>
                  </a:cubicBezTo>
                  <a:cubicBezTo>
                    <a:pt x="422" y="143"/>
                    <a:pt x="425" y="138"/>
                    <a:pt x="428" y="134"/>
                  </a:cubicBezTo>
                  <a:cubicBezTo>
                    <a:pt x="429" y="134"/>
                    <a:pt x="429" y="134"/>
                    <a:pt x="429" y="134"/>
                  </a:cubicBezTo>
                  <a:cubicBezTo>
                    <a:pt x="428" y="134"/>
                    <a:pt x="428" y="133"/>
                    <a:pt x="428" y="133"/>
                  </a:cubicBezTo>
                  <a:cubicBezTo>
                    <a:pt x="427" y="132"/>
                    <a:pt x="427" y="131"/>
                    <a:pt x="426" y="131"/>
                  </a:cubicBezTo>
                  <a:cubicBezTo>
                    <a:pt x="426" y="131"/>
                    <a:pt x="426" y="133"/>
                    <a:pt x="426" y="133"/>
                  </a:cubicBezTo>
                  <a:cubicBezTo>
                    <a:pt x="425" y="132"/>
                    <a:pt x="423" y="129"/>
                    <a:pt x="423" y="129"/>
                  </a:cubicBezTo>
                  <a:cubicBezTo>
                    <a:pt x="422" y="129"/>
                    <a:pt x="419" y="130"/>
                    <a:pt x="418" y="129"/>
                  </a:cubicBezTo>
                  <a:cubicBezTo>
                    <a:pt x="417" y="128"/>
                    <a:pt x="421" y="128"/>
                    <a:pt x="420" y="127"/>
                  </a:cubicBezTo>
                  <a:cubicBezTo>
                    <a:pt x="420" y="127"/>
                    <a:pt x="420" y="127"/>
                    <a:pt x="419" y="127"/>
                  </a:cubicBezTo>
                  <a:cubicBezTo>
                    <a:pt x="419" y="127"/>
                    <a:pt x="414" y="130"/>
                    <a:pt x="415" y="127"/>
                  </a:cubicBezTo>
                  <a:cubicBezTo>
                    <a:pt x="415" y="126"/>
                    <a:pt x="416" y="126"/>
                    <a:pt x="416" y="125"/>
                  </a:cubicBezTo>
                  <a:cubicBezTo>
                    <a:pt x="415" y="122"/>
                    <a:pt x="408" y="121"/>
                    <a:pt x="406" y="119"/>
                  </a:cubicBezTo>
                  <a:cubicBezTo>
                    <a:pt x="406" y="118"/>
                    <a:pt x="407" y="117"/>
                    <a:pt x="406" y="117"/>
                  </a:cubicBezTo>
                  <a:cubicBezTo>
                    <a:pt x="406" y="117"/>
                    <a:pt x="406" y="118"/>
                    <a:pt x="406" y="119"/>
                  </a:cubicBezTo>
                  <a:cubicBezTo>
                    <a:pt x="405" y="119"/>
                    <a:pt x="406" y="117"/>
                    <a:pt x="406" y="116"/>
                  </a:cubicBezTo>
                  <a:cubicBezTo>
                    <a:pt x="403" y="113"/>
                    <a:pt x="400" y="118"/>
                    <a:pt x="397" y="113"/>
                  </a:cubicBezTo>
                  <a:cubicBezTo>
                    <a:pt x="396" y="111"/>
                    <a:pt x="397" y="109"/>
                    <a:pt x="397" y="107"/>
                  </a:cubicBezTo>
                  <a:cubicBezTo>
                    <a:pt x="395" y="104"/>
                    <a:pt x="390" y="95"/>
                    <a:pt x="390" y="92"/>
                  </a:cubicBezTo>
                  <a:cubicBezTo>
                    <a:pt x="390" y="91"/>
                    <a:pt x="392" y="89"/>
                    <a:pt x="391" y="86"/>
                  </a:cubicBezTo>
                  <a:cubicBezTo>
                    <a:pt x="390" y="81"/>
                    <a:pt x="386" y="75"/>
                    <a:pt x="388" y="70"/>
                  </a:cubicBezTo>
                  <a:cubicBezTo>
                    <a:pt x="389" y="67"/>
                    <a:pt x="383" y="57"/>
                    <a:pt x="384" y="53"/>
                  </a:cubicBezTo>
                  <a:cubicBezTo>
                    <a:pt x="384" y="52"/>
                    <a:pt x="383" y="50"/>
                    <a:pt x="384" y="50"/>
                  </a:cubicBezTo>
                  <a:cubicBezTo>
                    <a:pt x="386" y="51"/>
                    <a:pt x="388" y="57"/>
                    <a:pt x="388" y="54"/>
                  </a:cubicBezTo>
                  <a:cubicBezTo>
                    <a:pt x="388" y="53"/>
                    <a:pt x="378" y="41"/>
                    <a:pt x="378" y="39"/>
                  </a:cubicBezTo>
                  <a:cubicBezTo>
                    <a:pt x="377" y="39"/>
                    <a:pt x="377" y="34"/>
                    <a:pt x="377" y="34"/>
                  </a:cubicBezTo>
                  <a:cubicBezTo>
                    <a:pt x="377" y="34"/>
                    <a:pt x="376" y="34"/>
                    <a:pt x="375" y="34"/>
                  </a:cubicBezTo>
                  <a:cubicBezTo>
                    <a:pt x="375" y="33"/>
                    <a:pt x="376" y="34"/>
                    <a:pt x="377" y="33"/>
                  </a:cubicBezTo>
                  <a:cubicBezTo>
                    <a:pt x="377" y="33"/>
                    <a:pt x="377" y="32"/>
                    <a:pt x="376" y="31"/>
                  </a:cubicBezTo>
                  <a:cubicBezTo>
                    <a:pt x="376" y="31"/>
                    <a:pt x="375" y="31"/>
                    <a:pt x="375" y="30"/>
                  </a:cubicBezTo>
                  <a:cubicBezTo>
                    <a:pt x="375" y="29"/>
                    <a:pt x="377" y="29"/>
                    <a:pt x="377" y="28"/>
                  </a:cubicBezTo>
                  <a:cubicBezTo>
                    <a:pt x="377" y="25"/>
                    <a:pt x="367" y="22"/>
                    <a:pt x="365" y="21"/>
                  </a:cubicBezTo>
                  <a:cubicBezTo>
                    <a:pt x="362" y="19"/>
                    <a:pt x="362" y="15"/>
                    <a:pt x="359" y="13"/>
                  </a:cubicBezTo>
                  <a:cubicBezTo>
                    <a:pt x="357" y="11"/>
                    <a:pt x="354" y="13"/>
                    <a:pt x="352" y="12"/>
                  </a:cubicBezTo>
                  <a:cubicBezTo>
                    <a:pt x="352" y="12"/>
                    <a:pt x="347" y="9"/>
                    <a:pt x="346" y="8"/>
                  </a:cubicBezTo>
                  <a:cubicBezTo>
                    <a:pt x="344" y="7"/>
                    <a:pt x="348" y="9"/>
                    <a:pt x="347" y="6"/>
                  </a:cubicBezTo>
                  <a:cubicBezTo>
                    <a:pt x="346" y="5"/>
                    <a:pt x="344" y="3"/>
                    <a:pt x="342" y="0"/>
                  </a:cubicBezTo>
                  <a:cubicBezTo>
                    <a:pt x="342" y="0"/>
                    <a:pt x="342" y="0"/>
                    <a:pt x="342" y="0"/>
                  </a:cubicBezTo>
                  <a:cubicBezTo>
                    <a:pt x="340" y="3"/>
                    <a:pt x="336" y="9"/>
                    <a:pt x="334" y="10"/>
                  </a:cubicBezTo>
                  <a:cubicBezTo>
                    <a:pt x="332" y="11"/>
                    <a:pt x="328" y="7"/>
                    <a:pt x="327" y="8"/>
                  </a:cubicBezTo>
                  <a:cubicBezTo>
                    <a:pt x="325" y="9"/>
                    <a:pt x="324" y="21"/>
                    <a:pt x="322" y="23"/>
                  </a:cubicBezTo>
                  <a:cubicBezTo>
                    <a:pt x="319" y="26"/>
                    <a:pt x="311" y="23"/>
                    <a:pt x="308" y="26"/>
                  </a:cubicBezTo>
                  <a:cubicBezTo>
                    <a:pt x="306" y="28"/>
                    <a:pt x="308" y="35"/>
                    <a:pt x="305" y="37"/>
                  </a:cubicBezTo>
                  <a:cubicBezTo>
                    <a:pt x="301" y="38"/>
                    <a:pt x="301" y="38"/>
                    <a:pt x="301" y="38"/>
                  </a:cubicBezTo>
                  <a:cubicBezTo>
                    <a:pt x="289" y="40"/>
                    <a:pt x="293" y="34"/>
                    <a:pt x="284" y="32"/>
                  </a:cubicBezTo>
                  <a:cubicBezTo>
                    <a:pt x="283" y="31"/>
                    <a:pt x="282" y="32"/>
                    <a:pt x="282" y="32"/>
                  </a:cubicBezTo>
                  <a:cubicBezTo>
                    <a:pt x="280" y="32"/>
                    <a:pt x="279" y="32"/>
                    <a:pt x="277" y="32"/>
                  </a:cubicBezTo>
                  <a:cubicBezTo>
                    <a:pt x="272" y="32"/>
                    <a:pt x="266" y="32"/>
                    <a:pt x="260" y="32"/>
                  </a:cubicBezTo>
                  <a:cubicBezTo>
                    <a:pt x="258" y="32"/>
                    <a:pt x="241" y="33"/>
                    <a:pt x="240" y="33"/>
                  </a:cubicBezTo>
                  <a:cubicBezTo>
                    <a:pt x="240" y="32"/>
                    <a:pt x="244" y="26"/>
                    <a:pt x="240" y="26"/>
                  </a:cubicBezTo>
                  <a:cubicBezTo>
                    <a:pt x="237" y="27"/>
                    <a:pt x="238" y="31"/>
                    <a:pt x="236" y="33"/>
                  </a:cubicBezTo>
                  <a:cubicBezTo>
                    <a:pt x="235" y="34"/>
                    <a:pt x="217" y="33"/>
                    <a:pt x="214" y="33"/>
                  </a:cubicBezTo>
                  <a:cubicBezTo>
                    <a:pt x="194" y="33"/>
                    <a:pt x="174" y="34"/>
                    <a:pt x="154" y="34"/>
                  </a:cubicBezTo>
                  <a:cubicBezTo>
                    <a:pt x="135" y="34"/>
                    <a:pt x="115" y="35"/>
                    <a:pt x="96" y="35"/>
                  </a:cubicBezTo>
                  <a:cubicBezTo>
                    <a:pt x="94" y="35"/>
                    <a:pt x="78" y="35"/>
                    <a:pt x="78" y="35"/>
                  </a:cubicBezTo>
                  <a:cubicBezTo>
                    <a:pt x="78" y="48"/>
                    <a:pt x="79" y="61"/>
                    <a:pt x="79" y="75"/>
                  </a:cubicBezTo>
                  <a:cubicBezTo>
                    <a:pt x="79" y="77"/>
                    <a:pt x="79" y="80"/>
                    <a:pt x="79" y="8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7" name="Freeform 35"/>
            <p:cNvSpPr>
              <a:spLocks/>
            </p:cNvSpPr>
            <p:nvPr/>
          </p:nvSpPr>
          <p:spPr bwMode="auto">
            <a:xfrm>
              <a:off x="8464550" y="1604963"/>
              <a:ext cx="6350" cy="3175"/>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1" y="0"/>
                    <a:pt x="1" y="1"/>
                  </a:cubicBezTo>
                  <a:cubicBezTo>
                    <a:pt x="1" y="1"/>
                    <a:pt x="2" y="1"/>
                    <a:pt x="2"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8" name="Freeform 36"/>
            <p:cNvSpPr>
              <a:spLocks/>
            </p:cNvSpPr>
            <p:nvPr/>
          </p:nvSpPr>
          <p:spPr bwMode="auto">
            <a:xfrm>
              <a:off x="9209088" y="2486026"/>
              <a:ext cx="4763" cy="3175"/>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2" y="0"/>
                    <a:pt x="2" y="0"/>
                    <a:pt x="2" y="0"/>
                  </a:cubicBezTo>
                  <a:cubicBezTo>
                    <a:pt x="2" y="0"/>
                    <a:pt x="1"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9" name="Freeform 37"/>
            <p:cNvSpPr>
              <a:spLocks/>
            </p:cNvSpPr>
            <p:nvPr/>
          </p:nvSpPr>
          <p:spPr bwMode="auto">
            <a:xfrm>
              <a:off x="8316913" y="1612901"/>
              <a:ext cx="958850" cy="876300"/>
            </a:xfrm>
            <a:custGeom>
              <a:avLst/>
              <a:gdLst>
                <a:gd name="T0" fmla="*/ 64 w 389"/>
                <a:gd name="T1" fmla="*/ 18 h 356"/>
                <a:gd name="T2" fmla="*/ 45 w 389"/>
                <a:gd name="T3" fmla="*/ 29 h 356"/>
                <a:gd name="T4" fmla="*/ 37 w 389"/>
                <a:gd name="T5" fmla="*/ 36 h 356"/>
                <a:gd name="T6" fmla="*/ 31 w 389"/>
                <a:gd name="T7" fmla="*/ 57 h 356"/>
                <a:gd name="T8" fmla="*/ 7 w 389"/>
                <a:gd name="T9" fmla="*/ 78 h 356"/>
                <a:gd name="T10" fmla="*/ 17 w 389"/>
                <a:gd name="T11" fmla="*/ 110 h 356"/>
                <a:gd name="T12" fmla="*/ 18 w 389"/>
                <a:gd name="T13" fmla="*/ 136 h 356"/>
                <a:gd name="T14" fmla="*/ 14 w 389"/>
                <a:gd name="T15" fmla="*/ 161 h 356"/>
                <a:gd name="T16" fmla="*/ 15 w 389"/>
                <a:gd name="T17" fmla="*/ 165 h 356"/>
                <a:gd name="T18" fmla="*/ 1 w 389"/>
                <a:gd name="T19" fmla="*/ 180 h 356"/>
                <a:gd name="T20" fmla="*/ 16 w 389"/>
                <a:gd name="T21" fmla="*/ 204 h 356"/>
                <a:gd name="T22" fmla="*/ 15 w 389"/>
                <a:gd name="T23" fmla="*/ 213 h 356"/>
                <a:gd name="T24" fmla="*/ 19 w 389"/>
                <a:gd name="T25" fmla="*/ 217 h 356"/>
                <a:gd name="T26" fmla="*/ 31 w 389"/>
                <a:gd name="T27" fmla="*/ 222 h 356"/>
                <a:gd name="T28" fmla="*/ 61 w 389"/>
                <a:gd name="T29" fmla="*/ 250 h 356"/>
                <a:gd name="T30" fmla="*/ 117 w 389"/>
                <a:gd name="T31" fmla="*/ 275 h 356"/>
                <a:gd name="T32" fmla="*/ 162 w 389"/>
                <a:gd name="T33" fmla="*/ 252 h 356"/>
                <a:gd name="T34" fmla="*/ 311 w 389"/>
                <a:gd name="T35" fmla="*/ 328 h 356"/>
                <a:gd name="T36" fmla="*/ 362 w 389"/>
                <a:gd name="T37" fmla="*/ 356 h 356"/>
                <a:gd name="T38" fmla="*/ 364 w 389"/>
                <a:gd name="T39" fmla="*/ 355 h 356"/>
                <a:gd name="T40" fmla="*/ 366 w 389"/>
                <a:gd name="T41" fmla="*/ 344 h 356"/>
                <a:gd name="T42" fmla="*/ 389 w 389"/>
                <a:gd name="T43" fmla="*/ 339 h 356"/>
                <a:gd name="T44" fmla="*/ 388 w 389"/>
                <a:gd name="T45" fmla="*/ 291 h 356"/>
                <a:gd name="T46" fmla="*/ 387 w 389"/>
                <a:gd name="T47" fmla="*/ 234 h 356"/>
                <a:gd name="T48" fmla="*/ 382 w 389"/>
                <a:gd name="T49" fmla="*/ 102 h 356"/>
                <a:gd name="T50" fmla="*/ 378 w 389"/>
                <a:gd name="T51" fmla="*/ 86 h 356"/>
                <a:gd name="T52" fmla="*/ 381 w 389"/>
                <a:gd name="T53" fmla="*/ 62 h 356"/>
                <a:gd name="T54" fmla="*/ 383 w 389"/>
                <a:gd name="T55" fmla="*/ 40 h 356"/>
                <a:gd name="T56" fmla="*/ 360 w 389"/>
                <a:gd name="T57" fmla="*/ 31 h 356"/>
                <a:gd name="T58" fmla="*/ 342 w 389"/>
                <a:gd name="T59" fmla="*/ 27 h 356"/>
                <a:gd name="T60" fmla="*/ 340 w 389"/>
                <a:gd name="T61" fmla="*/ 28 h 356"/>
                <a:gd name="T62" fmla="*/ 334 w 389"/>
                <a:gd name="T63" fmla="*/ 23 h 356"/>
                <a:gd name="T64" fmla="*/ 335 w 389"/>
                <a:gd name="T65" fmla="*/ 16 h 356"/>
                <a:gd name="T66" fmla="*/ 326 w 389"/>
                <a:gd name="T67" fmla="*/ 12 h 356"/>
                <a:gd name="T68" fmla="*/ 302 w 389"/>
                <a:gd name="T69" fmla="*/ 7 h 356"/>
                <a:gd name="T70" fmla="*/ 287 w 389"/>
                <a:gd name="T71" fmla="*/ 12 h 356"/>
                <a:gd name="T72" fmla="*/ 263 w 389"/>
                <a:gd name="T73" fmla="*/ 48 h 356"/>
                <a:gd name="T74" fmla="*/ 236 w 389"/>
                <a:gd name="T75" fmla="*/ 76 h 356"/>
                <a:gd name="T76" fmla="*/ 211 w 389"/>
                <a:gd name="T77" fmla="*/ 59 h 356"/>
                <a:gd name="T78" fmla="*/ 160 w 389"/>
                <a:gd name="T79" fmla="*/ 46 h 356"/>
                <a:gd name="T80" fmla="*/ 133 w 389"/>
                <a:gd name="T81" fmla="*/ 18 h 356"/>
                <a:gd name="T82" fmla="*/ 112 w 389"/>
                <a:gd name="T83" fmla="*/ 10 h 356"/>
                <a:gd name="T84" fmla="*/ 83 w 389"/>
                <a:gd name="T85" fmla="*/ 9 h 356"/>
                <a:gd name="T86" fmla="*/ 64 w 389"/>
                <a:gd name="T8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 h="356">
                  <a:moveTo>
                    <a:pt x="62" y="13"/>
                  </a:moveTo>
                  <a:cubicBezTo>
                    <a:pt x="62" y="15"/>
                    <a:pt x="66" y="17"/>
                    <a:pt x="64" y="18"/>
                  </a:cubicBezTo>
                  <a:cubicBezTo>
                    <a:pt x="60" y="22"/>
                    <a:pt x="52" y="22"/>
                    <a:pt x="48" y="26"/>
                  </a:cubicBezTo>
                  <a:cubicBezTo>
                    <a:pt x="48" y="26"/>
                    <a:pt x="45" y="29"/>
                    <a:pt x="45" y="29"/>
                  </a:cubicBezTo>
                  <a:cubicBezTo>
                    <a:pt x="44" y="29"/>
                    <a:pt x="42" y="29"/>
                    <a:pt x="41" y="30"/>
                  </a:cubicBezTo>
                  <a:cubicBezTo>
                    <a:pt x="40" y="31"/>
                    <a:pt x="41" y="36"/>
                    <a:pt x="37" y="36"/>
                  </a:cubicBezTo>
                  <a:cubicBezTo>
                    <a:pt x="33" y="37"/>
                    <a:pt x="31" y="37"/>
                    <a:pt x="29" y="41"/>
                  </a:cubicBezTo>
                  <a:cubicBezTo>
                    <a:pt x="26" y="46"/>
                    <a:pt x="31" y="52"/>
                    <a:pt x="31" y="57"/>
                  </a:cubicBezTo>
                  <a:cubicBezTo>
                    <a:pt x="31" y="62"/>
                    <a:pt x="16" y="77"/>
                    <a:pt x="12" y="74"/>
                  </a:cubicBezTo>
                  <a:cubicBezTo>
                    <a:pt x="11" y="75"/>
                    <a:pt x="7" y="76"/>
                    <a:pt x="7" y="78"/>
                  </a:cubicBezTo>
                  <a:cubicBezTo>
                    <a:pt x="7" y="81"/>
                    <a:pt x="12" y="86"/>
                    <a:pt x="13" y="88"/>
                  </a:cubicBezTo>
                  <a:cubicBezTo>
                    <a:pt x="16" y="95"/>
                    <a:pt x="18" y="103"/>
                    <a:pt x="17" y="110"/>
                  </a:cubicBezTo>
                  <a:cubicBezTo>
                    <a:pt x="17" y="115"/>
                    <a:pt x="14" y="121"/>
                    <a:pt x="14" y="126"/>
                  </a:cubicBezTo>
                  <a:cubicBezTo>
                    <a:pt x="15" y="129"/>
                    <a:pt x="18" y="133"/>
                    <a:pt x="18" y="136"/>
                  </a:cubicBezTo>
                  <a:cubicBezTo>
                    <a:pt x="17" y="145"/>
                    <a:pt x="10" y="144"/>
                    <a:pt x="13" y="157"/>
                  </a:cubicBezTo>
                  <a:cubicBezTo>
                    <a:pt x="13" y="157"/>
                    <a:pt x="14" y="161"/>
                    <a:pt x="14" y="161"/>
                  </a:cubicBezTo>
                  <a:cubicBezTo>
                    <a:pt x="14" y="161"/>
                    <a:pt x="15" y="161"/>
                    <a:pt x="16" y="162"/>
                  </a:cubicBezTo>
                  <a:cubicBezTo>
                    <a:pt x="16" y="163"/>
                    <a:pt x="15" y="164"/>
                    <a:pt x="15" y="165"/>
                  </a:cubicBezTo>
                  <a:cubicBezTo>
                    <a:pt x="14" y="167"/>
                    <a:pt x="14" y="170"/>
                    <a:pt x="13" y="171"/>
                  </a:cubicBezTo>
                  <a:cubicBezTo>
                    <a:pt x="11" y="174"/>
                    <a:pt x="0" y="174"/>
                    <a:pt x="1" y="180"/>
                  </a:cubicBezTo>
                  <a:cubicBezTo>
                    <a:pt x="2" y="187"/>
                    <a:pt x="14" y="196"/>
                    <a:pt x="16" y="202"/>
                  </a:cubicBezTo>
                  <a:cubicBezTo>
                    <a:pt x="16" y="203"/>
                    <a:pt x="16" y="204"/>
                    <a:pt x="16" y="204"/>
                  </a:cubicBezTo>
                  <a:cubicBezTo>
                    <a:pt x="15" y="205"/>
                    <a:pt x="15" y="206"/>
                    <a:pt x="15" y="206"/>
                  </a:cubicBezTo>
                  <a:cubicBezTo>
                    <a:pt x="15" y="209"/>
                    <a:pt x="15" y="211"/>
                    <a:pt x="15" y="213"/>
                  </a:cubicBezTo>
                  <a:cubicBezTo>
                    <a:pt x="15" y="214"/>
                    <a:pt x="15" y="214"/>
                    <a:pt x="15" y="215"/>
                  </a:cubicBezTo>
                  <a:cubicBezTo>
                    <a:pt x="16" y="216"/>
                    <a:pt x="19" y="216"/>
                    <a:pt x="19" y="217"/>
                  </a:cubicBezTo>
                  <a:cubicBezTo>
                    <a:pt x="20" y="218"/>
                    <a:pt x="19" y="220"/>
                    <a:pt x="20" y="221"/>
                  </a:cubicBezTo>
                  <a:cubicBezTo>
                    <a:pt x="23" y="227"/>
                    <a:pt x="27" y="222"/>
                    <a:pt x="31" y="222"/>
                  </a:cubicBezTo>
                  <a:cubicBezTo>
                    <a:pt x="33" y="222"/>
                    <a:pt x="51" y="228"/>
                    <a:pt x="52" y="230"/>
                  </a:cubicBezTo>
                  <a:cubicBezTo>
                    <a:pt x="57" y="234"/>
                    <a:pt x="56" y="246"/>
                    <a:pt x="61" y="250"/>
                  </a:cubicBezTo>
                  <a:cubicBezTo>
                    <a:pt x="66" y="254"/>
                    <a:pt x="90" y="256"/>
                    <a:pt x="97" y="259"/>
                  </a:cubicBezTo>
                  <a:cubicBezTo>
                    <a:pt x="103" y="261"/>
                    <a:pt x="114" y="274"/>
                    <a:pt x="117" y="275"/>
                  </a:cubicBezTo>
                  <a:cubicBezTo>
                    <a:pt x="119" y="275"/>
                    <a:pt x="125" y="270"/>
                    <a:pt x="127" y="270"/>
                  </a:cubicBezTo>
                  <a:cubicBezTo>
                    <a:pt x="133" y="267"/>
                    <a:pt x="158" y="252"/>
                    <a:pt x="162" y="252"/>
                  </a:cubicBezTo>
                  <a:cubicBezTo>
                    <a:pt x="165" y="252"/>
                    <a:pt x="198" y="270"/>
                    <a:pt x="204" y="273"/>
                  </a:cubicBezTo>
                  <a:cubicBezTo>
                    <a:pt x="240" y="291"/>
                    <a:pt x="276" y="309"/>
                    <a:pt x="311" y="328"/>
                  </a:cubicBezTo>
                  <a:cubicBezTo>
                    <a:pt x="324" y="335"/>
                    <a:pt x="336" y="342"/>
                    <a:pt x="349" y="349"/>
                  </a:cubicBezTo>
                  <a:cubicBezTo>
                    <a:pt x="352" y="350"/>
                    <a:pt x="359" y="356"/>
                    <a:pt x="362" y="356"/>
                  </a:cubicBezTo>
                  <a:cubicBezTo>
                    <a:pt x="364" y="354"/>
                    <a:pt x="364" y="354"/>
                    <a:pt x="364" y="354"/>
                  </a:cubicBezTo>
                  <a:cubicBezTo>
                    <a:pt x="364" y="354"/>
                    <a:pt x="364" y="355"/>
                    <a:pt x="364" y="355"/>
                  </a:cubicBezTo>
                  <a:cubicBezTo>
                    <a:pt x="365" y="352"/>
                    <a:pt x="363" y="345"/>
                    <a:pt x="364" y="344"/>
                  </a:cubicBezTo>
                  <a:cubicBezTo>
                    <a:pt x="364" y="343"/>
                    <a:pt x="365" y="344"/>
                    <a:pt x="366" y="344"/>
                  </a:cubicBezTo>
                  <a:cubicBezTo>
                    <a:pt x="368" y="344"/>
                    <a:pt x="389" y="344"/>
                    <a:pt x="389" y="343"/>
                  </a:cubicBezTo>
                  <a:cubicBezTo>
                    <a:pt x="389" y="343"/>
                    <a:pt x="389" y="339"/>
                    <a:pt x="389" y="339"/>
                  </a:cubicBezTo>
                  <a:cubicBezTo>
                    <a:pt x="389" y="336"/>
                    <a:pt x="389" y="333"/>
                    <a:pt x="389" y="331"/>
                  </a:cubicBezTo>
                  <a:cubicBezTo>
                    <a:pt x="389" y="317"/>
                    <a:pt x="388" y="304"/>
                    <a:pt x="388" y="291"/>
                  </a:cubicBezTo>
                  <a:cubicBezTo>
                    <a:pt x="388" y="291"/>
                    <a:pt x="388" y="277"/>
                    <a:pt x="388" y="276"/>
                  </a:cubicBezTo>
                  <a:cubicBezTo>
                    <a:pt x="387" y="262"/>
                    <a:pt x="387" y="248"/>
                    <a:pt x="387" y="234"/>
                  </a:cubicBezTo>
                  <a:cubicBezTo>
                    <a:pt x="386" y="204"/>
                    <a:pt x="385" y="175"/>
                    <a:pt x="384" y="145"/>
                  </a:cubicBezTo>
                  <a:cubicBezTo>
                    <a:pt x="383" y="132"/>
                    <a:pt x="385" y="114"/>
                    <a:pt x="382" y="102"/>
                  </a:cubicBezTo>
                  <a:cubicBezTo>
                    <a:pt x="382" y="99"/>
                    <a:pt x="380" y="97"/>
                    <a:pt x="379" y="95"/>
                  </a:cubicBezTo>
                  <a:cubicBezTo>
                    <a:pt x="379" y="92"/>
                    <a:pt x="378" y="89"/>
                    <a:pt x="378" y="86"/>
                  </a:cubicBezTo>
                  <a:cubicBezTo>
                    <a:pt x="377" y="83"/>
                    <a:pt x="375" y="81"/>
                    <a:pt x="374" y="79"/>
                  </a:cubicBezTo>
                  <a:cubicBezTo>
                    <a:pt x="374" y="75"/>
                    <a:pt x="382" y="68"/>
                    <a:pt x="381" y="62"/>
                  </a:cubicBezTo>
                  <a:cubicBezTo>
                    <a:pt x="380" y="50"/>
                    <a:pt x="371" y="51"/>
                    <a:pt x="383" y="40"/>
                  </a:cubicBezTo>
                  <a:cubicBezTo>
                    <a:pt x="383" y="40"/>
                    <a:pt x="383" y="40"/>
                    <a:pt x="383" y="40"/>
                  </a:cubicBezTo>
                  <a:cubicBezTo>
                    <a:pt x="382" y="37"/>
                    <a:pt x="381" y="33"/>
                    <a:pt x="379" y="32"/>
                  </a:cubicBezTo>
                  <a:cubicBezTo>
                    <a:pt x="377" y="30"/>
                    <a:pt x="364" y="31"/>
                    <a:pt x="360" y="31"/>
                  </a:cubicBezTo>
                  <a:cubicBezTo>
                    <a:pt x="356" y="31"/>
                    <a:pt x="354" y="28"/>
                    <a:pt x="350" y="27"/>
                  </a:cubicBezTo>
                  <a:cubicBezTo>
                    <a:pt x="347" y="27"/>
                    <a:pt x="345" y="27"/>
                    <a:pt x="342" y="27"/>
                  </a:cubicBezTo>
                  <a:cubicBezTo>
                    <a:pt x="342" y="27"/>
                    <a:pt x="340" y="25"/>
                    <a:pt x="340" y="26"/>
                  </a:cubicBezTo>
                  <a:cubicBezTo>
                    <a:pt x="339" y="26"/>
                    <a:pt x="340" y="27"/>
                    <a:pt x="340" y="28"/>
                  </a:cubicBezTo>
                  <a:cubicBezTo>
                    <a:pt x="340" y="28"/>
                    <a:pt x="340" y="27"/>
                    <a:pt x="339" y="26"/>
                  </a:cubicBezTo>
                  <a:cubicBezTo>
                    <a:pt x="338" y="25"/>
                    <a:pt x="335" y="24"/>
                    <a:pt x="334" y="23"/>
                  </a:cubicBezTo>
                  <a:cubicBezTo>
                    <a:pt x="333" y="20"/>
                    <a:pt x="337" y="21"/>
                    <a:pt x="336" y="19"/>
                  </a:cubicBezTo>
                  <a:cubicBezTo>
                    <a:pt x="335" y="17"/>
                    <a:pt x="334" y="20"/>
                    <a:pt x="335" y="16"/>
                  </a:cubicBezTo>
                  <a:cubicBezTo>
                    <a:pt x="335" y="13"/>
                    <a:pt x="335" y="17"/>
                    <a:pt x="335" y="15"/>
                  </a:cubicBezTo>
                  <a:cubicBezTo>
                    <a:pt x="335" y="15"/>
                    <a:pt x="327" y="13"/>
                    <a:pt x="326" y="12"/>
                  </a:cubicBezTo>
                  <a:cubicBezTo>
                    <a:pt x="323" y="12"/>
                    <a:pt x="313" y="7"/>
                    <a:pt x="312" y="7"/>
                  </a:cubicBezTo>
                  <a:cubicBezTo>
                    <a:pt x="308" y="7"/>
                    <a:pt x="306" y="9"/>
                    <a:pt x="302" y="7"/>
                  </a:cubicBezTo>
                  <a:cubicBezTo>
                    <a:pt x="300" y="6"/>
                    <a:pt x="296" y="11"/>
                    <a:pt x="294" y="12"/>
                  </a:cubicBezTo>
                  <a:cubicBezTo>
                    <a:pt x="292" y="12"/>
                    <a:pt x="289" y="12"/>
                    <a:pt x="287" y="12"/>
                  </a:cubicBezTo>
                  <a:cubicBezTo>
                    <a:pt x="279" y="13"/>
                    <a:pt x="263" y="24"/>
                    <a:pt x="261" y="33"/>
                  </a:cubicBezTo>
                  <a:cubicBezTo>
                    <a:pt x="259" y="37"/>
                    <a:pt x="260" y="44"/>
                    <a:pt x="263" y="48"/>
                  </a:cubicBezTo>
                  <a:cubicBezTo>
                    <a:pt x="264" y="49"/>
                    <a:pt x="265" y="50"/>
                    <a:pt x="265" y="52"/>
                  </a:cubicBezTo>
                  <a:cubicBezTo>
                    <a:pt x="268" y="65"/>
                    <a:pt x="248" y="78"/>
                    <a:pt x="236" y="76"/>
                  </a:cubicBezTo>
                  <a:cubicBezTo>
                    <a:pt x="231" y="75"/>
                    <a:pt x="223" y="66"/>
                    <a:pt x="219" y="63"/>
                  </a:cubicBezTo>
                  <a:cubicBezTo>
                    <a:pt x="217" y="62"/>
                    <a:pt x="213" y="60"/>
                    <a:pt x="211" y="59"/>
                  </a:cubicBezTo>
                  <a:cubicBezTo>
                    <a:pt x="203" y="56"/>
                    <a:pt x="193" y="53"/>
                    <a:pt x="185" y="52"/>
                  </a:cubicBezTo>
                  <a:cubicBezTo>
                    <a:pt x="176" y="50"/>
                    <a:pt x="168" y="51"/>
                    <a:pt x="160" y="46"/>
                  </a:cubicBezTo>
                  <a:cubicBezTo>
                    <a:pt x="151" y="39"/>
                    <a:pt x="156" y="27"/>
                    <a:pt x="149" y="21"/>
                  </a:cubicBezTo>
                  <a:cubicBezTo>
                    <a:pt x="148" y="20"/>
                    <a:pt x="136" y="18"/>
                    <a:pt x="133" y="18"/>
                  </a:cubicBezTo>
                  <a:cubicBezTo>
                    <a:pt x="130" y="17"/>
                    <a:pt x="128" y="14"/>
                    <a:pt x="126" y="13"/>
                  </a:cubicBezTo>
                  <a:cubicBezTo>
                    <a:pt x="121" y="11"/>
                    <a:pt x="117" y="11"/>
                    <a:pt x="112" y="10"/>
                  </a:cubicBezTo>
                  <a:cubicBezTo>
                    <a:pt x="109" y="9"/>
                    <a:pt x="107" y="7"/>
                    <a:pt x="105" y="7"/>
                  </a:cubicBezTo>
                  <a:cubicBezTo>
                    <a:pt x="98" y="6"/>
                    <a:pt x="92" y="12"/>
                    <a:pt x="83" y="9"/>
                  </a:cubicBezTo>
                  <a:cubicBezTo>
                    <a:pt x="77" y="7"/>
                    <a:pt x="73" y="3"/>
                    <a:pt x="67" y="1"/>
                  </a:cubicBezTo>
                  <a:cubicBezTo>
                    <a:pt x="67" y="1"/>
                    <a:pt x="66" y="1"/>
                    <a:pt x="64" y="0"/>
                  </a:cubicBezTo>
                  <a:cubicBezTo>
                    <a:pt x="63" y="4"/>
                    <a:pt x="61" y="9"/>
                    <a:pt x="62"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0" name="Freeform 38"/>
            <p:cNvSpPr>
              <a:spLocks/>
            </p:cNvSpPr>
            <p:nvPr/>
          </p:nvSpPr>
          <p:spPr bwMode="auto">
            <a:xfrm>
              <a:off x="8248650" y="1344613"/>
              <a:ext cx="231775" cy="457200"/>
            </a:xfrm>
            <a:custGeom>
              <a:avLst/>
              <a:gdLst>
                <a:gd name="T0" fmla="*/ 29 w 94"/>
                <a:gd name="T1" fmla="*/ 15 h 186"/>
                <a:gd name="T2" fmla="*/ 23 w 94"/>
                <a:gd name="T3" fmla="*/ 21 h 186"/>
                <a:gd name="T4" fmla="*/ 24 w 94"/>
                <a:gd name="T5" fmla="*/ 37 h 186"/>
                <a:gd name="T6" fmla="*/ 23 w 94"/>
                <a:gd name="T7" fmla="*/ 51 h 186"/>
                <a:gd name="T8" fmla="*/ 21 w 94"/>
                <a:gd name="T9" fmla="*/ 62 h 186"/>
                <a:gd name="T10" fmla="*/ 10 w 94"/>
                <a:gd name="T11" fmla="*/ 74 h 186"/>
                <a:gd name="T12" fmla="*/ 0 w 94"/>
                <a:gd name="T13" fmla="*/ 87 h 186"/>
                <a:gd name="T14" fmla="*/ 5 w 94"/>
                <a:gd name="T15" fmla="*/ 105 h 186"/>
                <a:gd name="T16" fmla="*/ 17 w 94"/>
                <a:gd name="T17" fmla="*/ 123 h 186"/>
                <a:gd name="T18" fmla="*/ 38 w 94"/>
                <a:gd name="T19" fmla="*/ 172 h 186"/>
                <a:gd name="T20" fmla="*/ 59 w 94"/>
                <a:gd name="T21" fmla="*/ 166 h 186"/>
                <a:gd name="T22" fmla="*/ 65 w 94"/>
                <a:gd name="T23" fmla="*/ 145 h 186"/>
                <a:gd name="T24" fmla="*/ 73 w 94"/>
                <a:gd name="T25" fmla="*/ 138 h 186"/>
                <a:gd name="T26" fmla="*/ 92 w 94"/>
                <a:gd name="T27" fmla="*/ 127 h 186"/>
                <a:gd name="T28" fmla="*/ 92 w 94"/>
                <a:gd name="T29" fmla="*/ 109 h 186"/>
                <a:gd name="T30" fmla="*/ 90 w 94"/>
                <a:gd name="T31" fmla="*/ 108 h 186"/>
                <a:gd name="T32" fmla="*/ 84 w 94"/>
                <a:gd name="T33" fmla="*/ 105 h 186"/>
                <a:gd name="T34" fmla="*/ 83 w 94"/>
                <a:gd name="T35" fmla="*/ 103 h 186"/>
                <a:gd name="T36" fmla="*/ 75 w 94"/>
                <a:gd name="T37" fmla="*/ 100 h 186"/>
                <a:gd name="T38" fmla="*/ 69 w 94"/>
                <a:gd name="T39" fmla="*/ 96 h 186"/>
                <a:gd name="T40" fmla="*/ 81 w 94"/>
                <a:gd name="T41" fmla="*/ 65 h 186"/>
                <a:gd name="T42" fmla="*/ 85 w 94"/>
                <a:gd name="T43" fmla="*/ 52 h 186"/>
                <a:gd name="T44" fmla="*/ 73 w 94"/>
                <a:gd name="T45" fmla="*/ 33 h 186"/>
                <a:gd name="T46" fmla="*/ 85 w 94"/>
                <a:gd name="T47" fmla="*/ 19 h 186"/>
                <a:gd name="T48" fmla="*/ 89 w 94"/>
                <a:gd name="T49" fmla="*/ 8 h 186"/>
                <a:gd name="T50" fmla="*/ 78 w 94"/>
                <a:gd name="T51" fmla="*/ 13 h 186"/>
                <a:gd name="T52" fmla="*/ 71 w 94"/>
                <a:gd name="T53" fmla="*/ 15 h 186"/>
                <a:gd name="T54" fmla="*/ 73 w 94"/>
                <a:gd name="T55" fmla="*/ 13 h 186"/>
                <a:gd name="T56" fmla="*/ 69 w 94"/>
                <a:gd name="T57" fmla="*/ 6 h 186"/>
                <a:gd name="T58" fmla="*/ 63 w 94"/>
                <a:gd name="T59" fmla="*/ 3 h 186"/>
                <a:gd name="T60" fmla="*/ 62 w 94"/>
                <a:gd name="T61" fmla="*/ 4 h 186"/>
                <a:gd name="T62" fmla="*/ 64 w 94"/>
                <a:gd name="T63" fmla="*/ 4 h 186"/>
                <a:gd name="T64" fmla="*/ 62 w 94"/>
                <a:gd name="T65" fmla="*/ 4 h 186"/>
                <a:gd name="T66" fmla="*/ 63 w 94"/>
                <a:gd name="T67" fmla="*/ 3 h 186"/>
                <a:gd name="T68" fmla="*/ 63 w 94"/>
                <a:gd name="T69" fmla="*/ 1 h 186"/>
                <a:gd name="T70" fmla="*/ 35 w 94"/>
                <a:gd name="T71" fmla="*/ 1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6">
                  <a:moveTo>
                    <a:pt x="35" y="13"/>
                  </a:moveTo>
                  <a:cubicBezTo>
                    <a:pt x="33" y="14"/>
                    <a:pt x="30" y="13"/>
                    <a:pt x="29" y="15"/>
                  </a:cubicBezTo>
                  <a:cubicBezTo>
                    <a:pt x="29" y="15"/>
                    <a:pt x="32" y="15"/>
                    <a:pt x="30" y="18"/>
                  </a:cubicBezTo>
                  <a:cubicBezTo>
                    <a:pt x="28" y="19"/>
                    <a:pt x="25" y="19"/>
                    <a:pt x="23" y="21"/>
                  </a:cubicBezTo>
                  <a:cubicBezTo>
                    <a:pt x="23" y="22"/>
                    <a:pt x="27" y="22"/>
                    <a:pt x="27" y="23"/>
                  </a:cubicBezTo>
                  <a:cubicBezTo>
                    <a:pt x="28" y="23"/>
                    <a:pt x="24" y="35"/>
                    <a:pt x="24" y="37"/>
                  </a:cubicBezTo>
                  <a:cubicBezTo>
                    <a:pt x="23" y="40"/>
                    <a:pt x="25" y="43"/>
                    <a:pt x="25" y="46"/>
                  </a:cubicBezTo>
                  <a:cubicBezTo>
                    <a:pt x="25" y="48"/>
                    <a:pt x="22" y="49"/>
                    <a:pt x="23" y="51"/>
                  </a:cubicBezTo>
                  <a:cubicBezTo>
                    <a:pt x="23" y="52"/>
                    <a:pt x="27" y="53"/>
                    <a:pt x="26" y="54"/>
                  </a:cubicBezTo>
                  <a:cubicBezTo>
                    <a:pt x="25" y="56"/>
                    <a:pt x="22" y="59"/>
                    <a:pt x="21" y="62"/>
                  </a:cubicBezTo>
                  <a:cubicBezTo>
                    <a:pt x="20" y="64"/>
                    <a:pt x="21" y="67"/>
                    <a:pt x="20" y="69"/>
                  </a:cubicBezTo>
                  <a:cubicBezTo>
                    <a:pt x="18" y="72"/>
                    <a:pt x="12" y="72"/>
                    <a:pt x="10" y="74"/>
                  </a:cubicBezTo>
                  <a:cubicBezTo>
                    <a:pt x="9" y="75"/>
                    <a:pt x="9" y="78"/>
                    <a:pt x="8" y="79"/>
                  </a:cubicBezTo>
                  <a:cubicBezTo>
                    <a:pt x="5" y="81"/>
                    <a:pt x="1" y="80"/>
                    <a:pt x="0" y="87"/>
                  </a:cubicBezTo>
                  <a:cubicBezTo>
                    <a:pt x="0" y="91"/>
                    <a:pt x="4" y="95"/>
                    <a:pt x="5" y="99"/>
                  </a:cubicBezTo>
                  <a:cubicBezTo>
                    <a:pt x="5" y="101"/>
                    <a:pt x="4" y="104"/>
                    <a:pt x="5" y="105"/>
                  </a:cubicBezTo>
                  <a:cubicBezTo>
                    <a:pt x="7" y="106"/>
                    <a:pt x="11" y="107"/>
                    <a:pt x="12" y="108"/>
                  </a:cubicBezTo>
                  <a:cubicBezTo>
                    <a:pt x="18" y="112"/>
                    <a:pt x="15" y="119"/>
                    <a:pt x="17" y="123"/>
                  </a:cubicBezTo>
                  <a:cubicBezTo>
                    <a:pt x="20" y="128"/>
                    <a:pt x="30" y="130"/>
                    <a:pt x="33" y="135"/>
                  </a:cubicBezTo>
                  <a:cubicBezTo>
                    <a:pt x="35" y="139"/>
                    <a:pt x="37" y="166"/>
                    <a:pt x="38" y="172"/>
                  </a:cubicBezTo>
                  <a:cubicBezTo>
                    <a:pt x="39" y="174"/>
                    <a:pt x="39" y="182"/>
                    <a:pt x="40" y="183"/>
                  </a:cubicBezTo>
                  <a:cubicBezTo>
                    <a:pt x="44" y="186"/>
                    <a:pt x="59" y="171"/>
                    <a:pt x="59" y="166"/>
                  </a:cubicBezTo>
                  <a:cubicBezTo>
                    <a:pt x="59" y="161"/>
                    <a:pt x="54" y="155"/>
                    <a:pt x="57" y="150"/>
                  </a:cubicBezTo>
                  <a:cubicBezTo>
                    <a:pt x="59" y="146"/>
                    <a:pt x="61" y="146"/>
                    <a:pt x="65" y="145"/>
                  </a:cubicBezTo>
                  <a:cubicBezTo>
                    <a:pt x="69" y="145"/>
                    <a:pt x="68" y="140"/>
                    <a:pt x="69" y="139"/>
                  </a:cubicBezTo>
                  <a:cubicBezTo>
                    <a:pt x="70" y="138"/>
                    <a:pt x="72" y="138"/>
                    <a:pt x="73" y="138"/>
                  </a:cubicBezTo>
                  <a:cubicBezTo>
                    <a:pt x="73" y="138"/>
                    <a:pt x="76" y="135"/>
                    <a:pt x="76" y="135"/>
                  </a:cubicBezTo>
                  <a:cubicBezTo>
                    <a:pt x="80" y="131"/>
                    <a:pt x="88" y="131"/>
                    <a:pt x="92" y="127"/>
                  </a:cubicBezTo>
                  <a:cubicBezTo>
                    <a:pt x="94" y="126"/>
                    <a:pt x="90" y="124"/>
                    <a:pt x="90" y="122"/>
                  </a:cubicBezTo>
                  <a:cubicBezTo>
                    <a:pt x="89" y="118"/>
                    <a:pt x="91" y="113"/>
                    <a:pt x="92" y="109"/>
                  </a:cubicBezTo>
                  <a:cubicBezTo>
                    <a:pt x="92" y="108"/>
                    <a:pt x="91" y="108"/>
                    <a:pt x="90" y="107"/>
                  </a:cubicBezTo>
                  <a:cubicBezTo>
                    <a:pt x="90" y="108"/>
                    <a:pt x="90" y="108"/>
                    <a:pt x="90" y="108"/>
                  </a:cubicBezTo>
                  <a:cubicBezTo>
                    <a:pt x="91" y="108"/>
                    <a:pt x="85" y="107"/>
                    <a:pt x="84" y="107"/>
                  </a:cubicBezTo>
                  <a:cubicBezTo>
                    <a:pt x="83" y="107"/>
                    <a:pt x="83" y="105"/>
                    <a:pt x="84" y="105"/>
                  </a:cubicBezTo>
                  <a:cubicBezTo>
                    <a:pt x="87" y="105"/>
                    <a:pt x="87" y="105"/>
                    <a:pt x="87" y="105"/>
                  </a:cubicBezTo>
                  <a:cubicBezTo>
                    <a:pt x="88" y="104"/>
                    <a:pt x="83" y="105"/>
                    <a:pt x="83" y="103"/>
                  </a:cubicBezTo>
                  <a:cubicBezTo>
                    <a:pt x="82" y="101"/>
                    <a:pt x="85" y="98"/>
                    <a:pt x="82" y="97"/>
                  </a:cubicBezTo>
                  <a:cubicBezTo>
                    <a:pt x="78" y="95"/>
                    <a:pt x="79" y="100"/>
                    <a:pt x="75" y="100"/>
                  </a:cubicBezTo>
                  <a:cubicBezTo>
                    <a:pt x="71" y="101"/>
                    <a:pt x="76" y="96"/>
                    <a:pt x="75" y="94"/>
                  </a:cubicBezTo>
                  <a:cubicBezTo>
                    <a:pt x="74" y="94"/>
                    <a:pt x="70" y="96"/>
                    <a:pt x="69" y="96"/>
                  </a:cubicBezTo>
                  <a:cubicBezTo>
                    <a:pt x="65" y="95"/>
                    <a:pt x="60" y="90"/>
                    <a:pt x="59" y="86"/>
                  </a:cubicBezTo>
                  <a:cubicBezTo>
                    <a:pt x="57" y="77"/>
                    <a:pt x="77" y="73"/>
                    <a:pt x="81" y="65"/>
                  </a:cubicBezTo>
                  <a:cubicBezTo>
                    <a:pt x="82" y="62"/>
                    <a:pt x="85" y="55"/>
                    <a:pt x="88" y="55"/>
                  </a:cubicBezTo>
                  <a:cubicBezTo>
                    <a:pt x="89" y="56"/>
                    <a:pt x="85" y="54"/>
                    <a:pt x="85" y="52"/>
                  </a:cubicBezTo>
                  <a:cubicBezTo>
                    <a:pt x="84" y="50"/>
                    <a:pt x="86" y="47"/>
                    <a:pt x="86" y="45"/>
                  </a:cubicBezTo>
                  <a:cubicBezTo>
                    <a:pt x="85" y="43"/>
                    <a:pt x="75" y="41"/>
                    <a:pt x="73" y="33"/>
                  </a:cubicBezTo>
                  <a:cubicBezTo>
                    <a:pt x="73" y="27"/>
                    <a:pt x="78" y="25"/>
                    <a:pt x="82" y="24"/>
                  </a:cubicBezTo>
                  <a:cubicBezTo>
                    <a:pt x="83" y="24"/>
                    <a:pt x="84" y="20"/>
                    <a:pt x="85" y="19"/>
                  </a:cubicBezTo>
                  <a:cubicBezTo>
                    <a:pt x="86" y="18"/>
                    <a:pt x="90" y="16"/>
                    <a:pt x="90" y="14"/>
                  </a:cubicBezTo>
                  <a:cubicBezTo>
                    <a:pt x="90" y="13"/>
                    <a:pt x="89" y="9"/>
                    <a:pt x="89" y="8"/>
                  </a:cubicBezTo>
                  <a:cubicBezTo>
                    <a:pt x="88" y="7"/>
                    <a:pt x="83" y="12"/>
                    <a:pt x="82" y="12"/>
                  </a:cubicBezTo>
                  <a:cubicBezTo>
                    <a:pt x="81" y="14"/>
                    <a:pt x="80" y="12"/>
                    <a:pt x="78" y="13"/>
                  </a:cubicBezTo>
                  <a:cubicBezTo>
                    <a:pt x="77" y="14"/>
                    <a:pt x="76" y="16"/>
                    <a:pt x="74" y="17"/>
                  </a:cubicBezTo>
                  <a:cubicBezTo>
                    <a:pt x="73" y="18"/>
                    <a:pt x="71" y="15"/>
                    <a:pt x="71" y="15"/>
                  </a:cubicBezTo>
                  <a:cubicBezTo>
                    <a:pt x="71" y="15"/>
                    <a:pt x="70" y="16"/>
                    <a:pt x="69" y="15"/>
                  </a:cubicBezTo>
                  <a:cubicBezTo>
                    <a:pt x="68" y="15"/>
                    <a:pt x="73" y="15"/>
                    <a:pt x="73" y="13"/>
                  </a:cubicBezTo>
                  <a:cubicBezTo>
                    <a:pt x="73" y="12"/>
                    <a:pt x="71" y="11"/>
                    <a:pt x="70" y="10"/>
                  </a:cubicBezTo>
                  <a:cubicBezTo>
                    <a:pt x="67" y="7"/>
                    <a:pt x="73" y="9"/>
                    <a:pt x="69" y="6"/>
                  </a:cubicBezTo>
                  <a:cubicBezTo>
                    <a:pt x="68" y="6"/>
                    <a:pt x="72" y="6"/>
                    <a:pt x="72" y="5"/>
                  </a:cubicBezTo>
                  <a:cubicBezTo>
                    <a:pt x="71" y="4"/>
                    <a:pt x="65" y="2"/>
                    <a:pt x="63" y="3"/>
                  </a:cubicBezTo>
                  <a:cubicBezTo>
                    <a:pt x="62" y="4"/>
                    <a:pt x="62" y="4"/>
                    <a:pt x="62" y="4"/>
                  </a:cubicBezTo>
                  <a:cubicBezTo>
                    <a:pt x="62" y="4"/>
                    <a:pt x="62" y="4"/>
                    <a:pt x="62" y="4"/>
                  </a:cubicBezTo>
                  <a:cubicBezTo>
                    <a:pt x="62" y="5"/>
                    <a:pt x="63" y="4"/>
                    <a:pt x="63" y="4"/>
                  </a:cubicBezTo>
                  <a:cubicBezTo>
                    <a:pt x="63" y="4"/>
                    <a:pt x="64" y="4"/>
                    <a:pt x="64" y="4"/>
                  </a:cubicBezTo>
                  <a:cubicBezTo>
                    <a:pt x="65" y="8"/>
                    <a:pt x="60" y="6"/>
                    <a:pt x="62" y="4"/>
                  </a:cubicBezTo>
                  <a:cubicBezTo>
                    <a:pt x="62" y="4"/>
                    <a:pt x="62" y="4"/>
                    <a:pt x="62" y="4"/>
                  </a:cubicBezTo>
                  <a:cubicBezTo>
                    <a:pt x="62" y="4"/>
                    <a:pt x="62" y="4"/>
                    <a:pt x="62" y="4"/>
                  </a:cubicBezTo>
                  <a:cubicBezTo>
                    <a:pt x="62" y="4"/>
                    <a:pt x="62" y="4"/>
                    <a:pt x="63" y="3"/>
                  </a:cubicBezTo>
                  <a:cubicBezTo>
                    <a:pt x="63" y="3"/>
                    <a:pt x="63" y="3"/>
                    <a:pt x="63" y="3"/>
                  </a:cubicBezTo>
                  <a:cubicBezTo>
                    <a:pt x="63" y="3"/>
                    <a:pt x="63" y="2"/>
                    <a:pt x="63" y="1"/>
                  </a:cubicBezTo>
                  <a:cubicBezTo>
                    <a:pt x="62" y="0"/>
                    <a:pt x="51" y="3"/>
                    <a:pt x="49" y="3"/>
                  </a:cubicBezTo>
                  <a:cubicBezTo>
                    <a:pt x="44" y="3"/>
                    <a:pt x="41" y="9"/>
                    <a:pt x="35" y="10"/>
                  </a:cubicBezTo>
                  <a:cubicBezTo>
                    <a:pt x="34" y="11"/>
                    <a:pt x="35" y="13"/>
                    <a:pt x="35"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1" name="Freeform 39"/>
            <p:cNvSpPr>
              <a:spLocks/>
            </p:cNvSpPr>
            <p:nvPr/>
          </p:nvSpPr>
          <p:spPr bwMode="auto">
            <a:xfrm>
              <a:off x="7258050" y="1354138"/>
              <a:ext cx="1209675" cy="1162050"/>
            </a:xfrm>
            <a:custGeom>
              <a:avLst/>
              <a:gdLst>
                <a:gd name="T0" fmla="*/ 196 w 491"/>
                <a:gd name="T1" fmla="*/ 58 h 472"/>
                <a:gd name="T2" fmla="*/ 191 w 491"/>
                <a:gd name="T3" fmla="*/ 78 h 472"/>
                <a:gd name="T4" fmla="*/ 194 w 491"/>
                <a:gd name="T5" fmla="*/ 96 h 472"/>
                <a:gd name="T6" fmla="*/ 196 w 491"/>
                <a:gd name="T7" fmla="*/ 115 h 472"/>
                <a:gd name="T8" fmla="*/ 196 w 491"/>
                <a:gd name="T9" fmla="*/ 119 h 472"/>
                <a:gd name="T10" fmla="*/ 154 w 491"/>
                <a:gd name="T11" fmla="*/ 125 h 472"/>
                <a:gd name="T12" fmla="*/ 134 w 491"/>
                <a:gd name="T13" fmla="*/ 128 h 472"/>
                <a:gd name="T14" fmla="*/ 136 w 491"/>
                <a:gd name="T15" fmla="*/ 145 h 472"/>
                <a:gd name="T16" fmla="*/ 115 w 491"/>
                <a:gd name="T17" fmla="*/ 155 h 472"/>
                <a:gd name="T18" fmla="*/ 65 w 491"/>
                <a:gd name="T19" fmla="*/ 174 h 472"/>
                <a:gd name="T20" fmla="*/ 46 w 491"/>
                <a:gd name="T21" fmla="*/ 178 h 472"/>
                <a:gd name="T22" fmla="*/ 11 w 491"/>
                <a:gd name="T23" fmla="*/ 197 h 472"/>
                <a:gd name="T24" fmla="*/ 0 w 491"/>
                <a:gd name="T25" fmla="*/ 236 h 472"/>
                <a:gd name="T26" fmla="*/ 81 w 491"/>
                <a:gd name="T27" fmla="*/ 302 h 472"/>
                <a:gd name="T28" fmla="*/ 216 w 491"/>
                <a:gd name="T29" fmla="*/ 422 h 472"/>
                <a:gd name="T30" fmla="*/ 221 w 491"/>
                <a:gd name="T31" fmla="*/ 425 h 472"/>
                <a:gd name="T32" fmla="*/ 228 w 491"/>
                <a:gd name="T33" fmla="*/ 430 h 472"/>
                <a:gd name="T34" fmla="*/ 246 w 491"/>
                <a:gd name="T35" fmla="*/ 442 h 472"/>
                <a:gd name="T36" fmla="*/ 266 w 491"/>
                <a:gd name="T37" fmla="*/ 460 h 472"/>
                <a:gd name="T38" fmla="*/ 292 w 491"/>
                <a:gd name="T39" fmla="*/ 466 h 472"/>
                <a:gd name="T40" fmla="*/ 374 w 491"/>
                <a:gd name="T41" fmla="*/ 423 h 472"/>
                <a:gd name="T42" fmla="*/ 482 w 491"/>
                <a:gd name="T43" fmla="*/ 335 h 472"/>
                <a:gd name="T44" fmla="*/ 449 w 491"/>
                <a:gd name="T45" fmla="*/ 322 h 472"/>
                <a:gd name="T46" fmla="*/ 445 w 491"/>
                <a:gd name="T47" fmla="*/ 311 h 472"/>
                <a:gd name="T48" fmla="*/ 431 w 491"/>
                <a:gd name="T49" fmla="*/ 285 h 472"/>
                <a:gd name="T50" fmla="*/ 446 w 491"/>
                <a:gd name="T51" fmla="*/ 267 h 472"/>
                <a:gd name="T52" fmla="*/ 448 w 491"/>
                <a:gd name="T53" fmla="*/ 241 h 472"/>
                <a:gd name="T54" fmla="*/ 443 w 491"/>
                <a:gd name="T55" fmla="*/ 193 h 472"/>
                <a:gd name="T56" fmla="*/ 440 w 491"/>
                <a:gd name="T57" fmla="*/ 168 h 472"/>
                <a:gd name="T58" fmla="*/ 414 w 491"/>
                <a:gd name="T59" fmla="*/ 104 h 472"/>
                <a:gd name="T60" fmla="*/ 402 w 491"/>
                <a:gd name="T61" fmla="*/ 83 h 472"/>
                <a:gd name="T62" fmla="*/ 422 w 491"/>
                <a:gd name="T63" fmla="*/ 65 h 472"/>
                <a:gd name="T64" fmla="*/ 425 w 491"/>
                <a:gd name="T65" fmla="*/ 47 h 472"/>
                <a:gd name="T66" fmla="*/ 429 w 491"/>
                <a:gd name="T67" fmla="*/ 19 h 472"/>
                <a:gd name="T68" fmla="*/ 431 w 491"/>
                <a:gd name="T69" fmla="*/ 11 h 472"/>
                <a:gd name="T70" fmla="*/ 428 w 491"/>
                <a:gd name="T71" fmla="*/ 6 h 472"/>
                <a:gd name="T72" fmla="*/ 416 w 491"/>
                <a:gd name="T73" fmla="*/ 5 h 472"/>
                <a:gd name="T74" fmla="*/ 399 w 491"/>
                <a:gd name="T75" fmla="*/ 6 h 472"/>
                <a:gd name="T76" fmla="*/ 368 w 491"/>
                <a:gd name="T77" fmla="*/ 8 h 472"/>
                <a:gd name="T78" fmla="*/ 331 w 491"/>
                <a:gd name="T79" fmla="*/ 3 h 472"/>
                <a:gd name="T80" fmla="*/ 308 w 491"/>
                <a:gd name="T81" fmla="*/ 5 h 472"/>
                <a:gd name="T82" fmla="*/ 276 w 491"/>
                <a:gd name="T83" fmla="*/ 10 h 472"/>
                <a:gd name="T84" fmla="*/ 237 w 491"/>
                <a:gd name="T85" fmla="*/ 27 h 472"/>
                <a:gd name="T86" fmla="*/ 216 w 491"/>
                <a:gd name="T87" fmla="*/ 28 h 472"/>
                <a:gd name="T88" fmla="*/ 187 w 491"/>
                <a:gd name="T89" fmla="*/ 4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1" h="472">
                  <a:moveTo>
                    <a:pt x="195" y="51"/>
                  </a:moveTo>
                  <a:cubicBezTo>
                    <a:pt x="196" y="52"/>
                    <a:pt x="192" y="54"/>
                    <a:pt x="193" y="55"/>
                  </a:cubicBezTo>
                  <a:cubicBezTo>
                    <a:pt x="193" y="56"/>
                    <a:pt x="196" y="57"/>
                    <a:pt x="196" y="58"/>
                  </a:cubicBezTo>
                  <a:cubicBezTo>
                    <a:pt x="196" y="58"/>
                    <a:pt x="193" y="61"/>
                    <a:pt x="193" y="61"/>
                  </a:cubicBezTo>
                  <a:cubicBezTo>
                    <a:pt x="192" y="63"/>
                    <a:pt x="195" y="66"/>
                    <a:pt x="195" y="69"/>
                  </a:cubicBezTo>
                  <a:cubicBezTo>
                    <a:pt x="194" y="72"/>
                    <a:pt x="191" y="75"/>
                    <a:pt x="191" y="78"/>
                  </a:cubicBezTo>
                  <a:cubicBezTo>
                    <a:pt x="191" y="80"/>
                    <a:pt x="194" y="80"/>
                    <a:pt x="193" y="83"/>
                  </a:cubicBezTo>
                  <a:cubicBezTo>
                    <a:pt x="193" y="85"/>
                    <a:pt x="190" y="87"/>
                    <a:pt x="190" y="90"/>
                  </a:cubicBezTo>
                  <a:cubicBezTo>
                    <a:pt x="191" y="92"/>
                    <a:pt x="193" y="94"/>
                    <a:pt x="194" y="96"/>
                  </a:cubicBezTo>
                  <a:cubicBezTo>
                    <a:pt x="194" y="98"/>
                    <a:pt x="190" y="98"/>
                    <a:pt x="195" y="104"/>
                  </a:cubicBezTo>
                  <a:cubicBezTo>
                    <a:pt x="196" y="106"/>
                    <a:pt x="202" y="108"/>
                    <a:pt x="202" y="110"/>
                  </a:cubicBezTo>
                  <a:cubicBezTo>
                    <a:pt x="203" y="112"/>
                    <a:pt x="197" y="113"/>
                    <a:pt x="196" y="115"/>
                  </a:cubicBezTo>
                  <a:cubicBezTo>
                    <a:pt x="195" y="116"/>
                    <a:pt x="194" y="117"/>
                    <a:pt x="194" y="119"/>
                  </a:cubicBezTo>
                  <a:cubicBezTo>
                    <a:pt x="194" y="119"/>
                    <a:pt x="195" y="119"/>
                    <a:pt x="195" y="119"/>
                  </a:cubicBezTo>
                  <a:cubicBezTo>
                    <a:pt x="196" y="119"/>
                    <a:pt x="196" y="119"/>
                    <a:pt x="196" y="119"/>
                  </a:cubicBezTo>
                  <a:cubicBezTo>
                    <a:pt x="197" y="120"/>
                    <a:pt x="197" y="121"/>
                    <a:pt x="196" y="121"/>
                  </a:cubicBezTo>
                  <a:cubicBezTo>
                    <a:pt x="185" y="123"/>
                    <a:pt x="170" y="115"/>
                    <a:pt x="158" y="119"/>
                  </a:cubicBezTo>
                  <a:cubicBezTo>
                    <a:pt x="155" y="120"/>
                    <a:pt x="156" y="123"/>
                    <a:pt x="154" y="125"/>
                  </a:cubicBezTo>
                  <a:cubicBezTo>
                    <a:pt x="153" y="126"/>
                    <a:pt x="149" y="127"/>
                    <a:pt x="147" y="127"/>
                  </a:cubicBezTo>
                  <a:cubicBezTo>
                    <a:pt x="145" y="128"/>
                    <a:pt x="143" y="129"/>
                    <a:pt x="141" y="129"/>
                  </a:cubicBezTo>
                  <a:cubicBezTo>
                    <a:pt x="139" y="129"/>
                    <a:pt x="136" y="126"/>
                    <a:pt x="134" y="128"/>
                  </a:cubicBezTo>
                  <a:cubicBezTo>
                    <a:pt x="130" y="131"/>
                    <a:pt x="135" y="135"/>
                    <a:pt x="135" y="136"/>
                  </a:cubicBezTo>
                  <a:cubicBezTo>
                    <a:pt x="135" y="136"/>
                    <a:pt x="132" y="140"/>
                    <a:pt x="131" y="141"/>
                  </a:cubicBezTo>
                  <a:cubicBezTo>
                    <a:pt x="131" y="141"/>
                    <a:pt x="137" y="142"/>
                    <a:pt x="136" y="145"/>
                  </a:cubicBezTo>
                  <a:cubicBezTo>
                    <a:pt x="136" y="146"/>
                    <a:pt x="136" y="146"/>
                    <a:pt x="136" y="147"/>
                  </a:cubicBezTo>
                  <a:cubicBezTo>
                    <a:pt x="134" y="149"/>
                    <a:pt x="128" y="147"/>
                    <a:pt x="125" y="148"/>
                  </a:cubicBezTo>
                  <a:cubicBezTo>
                    <a:pt x="122" y="150"/>
                    <a:pt x="119" y="154"/>
                    <a:pt x="115" y="155"/>
                  </a:cubicBezTo>
                  <a:cubicBezTo>
                    <a:pt x="111" y="155"/>
                    <a:pt x="106" y="155"/>
                    <a:pt x="102" y="157"/>
                  </a:cubicBezTo>
                  <a:cubicBezTo>
                    <a:pt x="97" y="161"/>
                    <a:pt x="95" y="167"/>
                    <a:pt x="89" y="171"/>
                  </a:cubicBezTo>
                  <a:cubicBezTo>
                    <a:pt x="86" y="173"/>
                    <a:pt x="69" y="175"/>
                    <a:pt x="65" y="174"/>
                  </a:cubicBezTo>
                  <a:cubicBezTo>
                    <a:pt x="65" y="173"/>
                    <a:pt x="64" y="172"/>
                    <a:pt x="64" y="173"/>
                  </a:cubicBezTo>
                  <a:cubicBezTo>
                    <a:pt x="62" y="173"/>
                    <a:pt x="63" y="179"/>
                    <a:pt x="60" y="179"/>
                  </a:cubicBezTo>
                  <a:cubicBezTo>
                    <a:pt x="56" y="180"/>
                    <a:pt x="50" y="176"/>
                    <a:pt x="46" y="178"/>
                  </a:cubicBezTo>
                  <a:cubicBezTo>
                    <a:pt x="43" y="178"/>
                    <a:pt x="42" y="182"/>
                    <a:pt x="39" y="182"/>
                  </a:cubicBezTo>
                  <a:cubicBezTo>
                    <a:pt x="39" y="183"/>
                    <a:pt x="35" y="182"/>
                    <a:pt x="35" y="182"/>
                  </a:cubicBezTo>
                  <a:cubicBezTo>
                    <a:pt x="28" y="184"/>
                    <a:pt x="18" y="193"/>
                    <a:pt x="11" y="197"/>
                  </a:cubicBezTo>
                  <a:cubicBezTo>
                    <a:pt x="11" y="198"/>
                    <a:pt x="8" y="198"/>
                    <a:pt x="7" y="199"/>
                  </a:cubicBezTo>
                  <a:cubicBezTo>
                    <a:pt x="5" y="202"/>
                    <a:pt x="5" y="210"/>
                    <a:pt x="4" y="213"/>
                  </a:cubicBezTo>
                  <a:cubicBezTo>
                    <a:pt x="3" y="221"/>
                    <a:pt x="2" y="229"/>
                    <a:pt x="0" y="236"/>
                  </a:cubicBezTo>
                  <a:cubicBezTo>
                    <a:pt x="0" y="237"/>
                    <a:pt x="0" y="237"/>
                    <a:pt x="0" y="237"/>
                  </a:cubicBezTo>
                  <a:cubicBezTo>
                    <a:pt x="20" y="253"/>
                    <a:pt x="39" y="268"/>
                    <a:pt x="59" y="284"/>
                  </a:cubicBezTo>
                  <a:cubicBezTo>
                    <a:pt x="63" y="287"/>
                    <a:pt x="80" y="299"/>
                    <a:pt x="81" y="302"/>
                  </a:cubicBezTo>
                  <a:cubicBezTo>
                    <a:pt x="117" y="332"/>
                    <a:pt x="155" y="366"/>
                    <a:pt x="193" y="395"/>
                  </a:cubicBezTo>
                  <a:cubicBezTo>
                    <a:pt x="196" y="397"/>
                    <a:pt x="216" y="410"/>
                    <a:pt x="217" y="413"/>
                  </a:cubicBezTo>
                  <a:cubicBezTo>
                    <a:pt x="217" y="414"/>
                    <a:pt x="215" y="422"/>
                    <a:pt x="216" y="422"/>
                  </a:cubicBezTo>
                  <a:cubicBezTo>
                    <a:pt x="217" y="423"/>
                    <a:pt x="218" y="422"/>
                    <a:pt x="218" y="422"/>
                  </a:cubicBezTo>
                  <a:cubicBezTo>
                    <a:pt x="219" y="422"/>
                    <a:pt x="219" y="422"/>
                    <a:pt x="220" y="423"/>
                  </a:cubicBezTo>
                  <a:cubicBezTo>
                    <a:pt x="221" y="423"/>
                    <a:pt x="220" y="424"/>
                    <a:pt x="221" y="425"/>
                  </a:cubicBezTo>
                  <a:cubicBezTo>
                    <a:pt x="222" y="426"/>
                    <a:pt x="226" y="426"/>
                    <a:pt x="228" y="428"/>
                  </a:cubicBezTo>
                  <a:cubicBezTo>
                    <a:pt x="228" y="428"/>
                    <a:pt x="228" y="429"/>
                    <a:pt x="228" y="429"/>
                  </a:cubicBezTo>
                  <a:cubicBezTo>
                    <a:pt x="228" y="430"/>
                    <a:pt x="228" y="430"/>
                    <a:pt x="228" y="430"/>
                  </a:cubicBezTo>
                  <a:cubicBezTo>
                    <a:pt x="229" y="433"/>
                    <a:pt x="232" y="435"/>
                    <a:pt x="233" y="436"/>
                  </a:cubicBezTo>
                  <a:cubicBezTo>
                    <a:pt x="236" y="439"/>
                    <a:pt x="240" y="434"/>
                    <a:pt x="241" y="435"/>
                  </a:cubicBezTo>
                  <a:cubicBezTo>
                    <a:pt x="244" y="437"/>
                    <a:pt x="244" y="440"/>
                    <a:pt x="246" y="442"/>
                  </a:cubicBezTo>
                  <a:cubicBezTo>
                    <a:pt x="249" y="444"/>
                    <a:pt x="263" y="444"/>
                    <a:pt x="266" y="448"/>
                  </a:cubicBezTo>
                  <a:cubicBezTo>
                    <a:pt x="267" y="450"/>
                    <a:pt x="264" y="454"/>
                    <a:pt x="265" y="456"/>
                  </a:cubicBezTo>
                  <a:cubicBezTo>
                    <a:pt x="265" y="457"/>
                    <a:pt x="266" y="458"/>
                    <a:pt x="266" y="460"/>
                  </a:cubicBezTo>
                  <a:cubicBezTo>
                    <a:pt x="265" y="463"/>
                    <a:pt x="259" y="465"/>
                    <a:pt x="263" y="468"/>
                  </a:cubicBezTo>
                  <a:cubicBezTo>
                    <a:pt x="267" y="470"/>
                    <a:pt x="267" y="470"/>
                    <a:pt x="267" y="470"/>
                  </a:cubicBezTo>
                  <a:cubicBezTo>
                    <a:pt x="271" y="472"/>
                    <a:pt x="287" y="467"/>
                    <a:pt x="292" y="466"/>
                  </a:cubicBezTo>
                  <a:cubicBezTo>
                    <a:pt x="302" y="465"/>
                    <a:pt x="323" y="463"/>
                    <a:pt x="330" y="460"/>
                  </a:cubicBezTo>
                  <a:cubicBezTo>
                    <a:pt x="334" y="458"/>
                    <a:pt x="337" y="454"/>
                    <a:pt x="340" y="451"/>
                  </a:cubicBezTo>
                  <a:cubicBezTo>
                    <a:pt x="352" y="442"/>
                    <a:pt x="362" y="432"/>
                    <a:pt x="374" y="423"/>
                  </a:cubicBezTo>
                  <a:cubicBezTo>
                    <a:pt x="390" y="412"/>
                    <a:pt x="408" y="403"/>
                    <a:pt x="425" y="393"/>
                  </a:cubicBezTo>
                  <a:cubicBezTo>
                    <a:pt x="447" y="381"/>
                    <a:pt x="469" y="367"/>
                    <a:pt x="491" y="355"/>
                  </a:cubicBezTo>
                  <a:cubicBezTo>
                    <a:pt x="486" y="351"/>
                    <a:pt x="487" y="339"/>
                    <a:pt x="482" y="335"/>
                  </a:cubicBezTo>
                  <a:cubicBezTo>
                    <a:pt x="481" y="333"/>
                    <a:pt x="463" y="327"/>
                    <a:pt x="461" y="327"/>
                  </a:cubicBezTo>
                  <a:cubicBezTo>
                    <a:pt x="457" y="327"/>
                    <a:pt x="453" y="332"/>
                    <a:pt x="450" y="326"/>
                  </a:cubicBezTo>
                  <a:cubicBezTo>
                    <a:pt x="449" y="325"/>
                    <a:pt x="450" y="323"/>
                    <a:pt x="449" y="322"/>
                  </a:cubicBezTo>
                  <a:cubicBezTo>
                    <a:pt x="449" y="321"/>
                    <a:pt x="446" y="321"/>
                    <a:pt x="445" y="320"/>
                  </a:cubicBezTo>
                  <a:cubicBezTo>
                    <a:pt x="445" y="319"/>
                    <a:pt x="445" y="319"/>
                    <a:pt x="445" y="318"/>
                  </a:cubicBezTo>
                  <a:cubicBezTo>
                    <a:pt x="445" y="316"/>
                    <a:pt x="445" y="314"/>
                    <a:pt x="445" y="311"/>
                  </a:cubicBezTo>
                  <a:cubicBezTo>
                    <a:pt x="445" y="311"/>
                    <a:pt x="445" y="310"/>
                    <a:pt x="446" y="309"/>
                  </a:cubicBezTo>
                  <a:cubicBezTo>
                    <a:pt x="446" y="309"/>
                    <a:pt x="446" y="308"/>
                    <a:pt x="446" y="307"/>
                  </a:cubicBezTo>
                  <a:cubicBezTo>
                    <a:pt x="444" y="301"/>
                    <a:pt x="432" y="292"/>
                    <a:pt x="431" y="285"/>
                  </a:cubicBezTo>
                  <a:cubicBezTo>
                    <a:pt x="430" y="279"/>
                    <a:pt x="441" y="279"/>
                    <a:pt x="443" y="276"/>
                  </a:cubicBezTo>
                  <a:cubicBezTo>
                    <a:pt x="444" y="275"/>
                    <a:pt x="444" y="272"/>
                    <a:pt x="445" y="270"/>
                  </a:cubicBezTo>
                  <a:cubicBezTo>
                    <a:pt x="445" y="269"/>
                    <a:pt x="446" y="268"/>
                    <a:pt x="446" y="267"/>
                  </a:cubicBezTo>
                  <a:cubicBezTo>
                    <a:pt x="445" y="266"/>
                    <a:pt x="444" y="266"/>
                    <a:pt x="444" y="266"/>
                  </a:cubicBezTo>
                  <a:cubicBezTo>
                    <a:pt x="444" y="266"/>
                    <a:pt x="443" y="262"/>
                    <a:pt x="443" y="262"/>
                  </a:cubicBezTo>
                  <a:cubicBezTo>
                    <a:pt x="440" y="249"/>
                    <a:pt x="447" y="250"/>
                    <a:pt x="448" y="241"/>
                  </a:cubicBezTo>
                  <a:cubicBezTo>
                    <a:pt x="448" y="238"/>
                    <a:pt x="445" y="234"/>
                    <a:pt x="444" y="231"/>
                  </a:cubicBezTo>
                  <a:cubicBezTo>
                    <a:pt x="444" y="226"/>
                    <a:pt x="447" y="220"/>
                    <a:pt x="447" y="215"/>
                  </a:cubicBezTo>
                  <a:cubicBezTo>
                    <a:pt x="448" y="208"/>
                    <a:pt x="446" y="200"/>
                    <a:pt x="443" y="193"/>
                  </a:cubicBezTo>
                  <a:cubicBezTo>
                    <a:pt x="442" y="191"/>
                    <a:pt x="437" y="186"/>
                    <a:pt x="437" y="183"/>
                  </a:cubicBezTo>
                  <a:cubicBezTo>
                    <a:pt x="437" y="181"/>
                    <a:pt x="441" y="180"/>
                    <a:pt x="442" y="179"/>
                  </a:cubicBezTo>
                  <a:cubicBezTo>
                    <a:pt x="441" y="178"/>
                    <a:pt x="441" y="170"/>
                    <a:pt x="440" y="168"/>
                  </a:cubicBezTo>
                  <a:cubicBezTo>
                    <a:pt x="439" y="162"/>
                    <a:pt x="437" y="135"/>
                    <a:pt x="435" y="131"/>
                  </a:cubicBezTo>
                  <a:cubicBezTo>
                    <a:pt x="432" y="126"/>
                    <a:pt x="422" y="124"/>
                    <a:pt x="419" y="119"/>
                  </a:cubicBezTo>
                  <a:cubicBezTo>
                    <a:pt x="417" y="115"/>
                    <a:pt x="420" y="108"/>
                    <a:pt x="414" y="104"/>
                  </a:cubicBezTo>
                  <a:cubicBezTo>
                    <a:pt x="413" y="103"/>
                    <a:pt x="409" y="102"/>
                    <a:pt x="407" y="101"/>
                  </a:cubicBezTo>
                  <a:cubicBezTo>
                    <a:pt x="406" y="100"/>
                    <a:pt x="407" y="97"/>
                    <a:pt x="407" y="95"/>
                  </a:cubicBezTo>
                  <a:cubicBezTo>
                    <a:pt x="406" y="91"/>
                    <a:pt x="402" y="87"/>
                    <a:pt x="402" y="83"/>
                  </a:cubicBezTo>
                  <a:cubicBezTo>
                    <a:pt x="403" y="76"/>
                    <a:pt x="407" y="77"/>
                    <a:pt x="410" y="75"/>
                  </a:cubicBezTo>
                  <a:cubicBezTo>
                    <a:pt x="411" y="74"/>
                    <a:pt x="411" y="71"/>
                    <a:pt x="412" y="70"/>
                  </a:cubicBezTo>
                  <a:cubicBezTo>
                    <a:pt x="414" y="68"/>
                    <a:pt x="420" y="68"/>
                    <a:pt x="422" y="65"/>
                  </a:cubicBezTo>
                  <a:cubicBezTo>
                    <a:pt x="423" y="63"/>
                    <a:pt x="422" y="60"/>
                    <a:pt x="423" y="58"/>
                  </a:cubicBezTo>
                  <a:cubicBezTo>
                    <a:pt x="424" y="55"/>
                    <a:pt x="427" y="52"/>
                    <a:pt x="428" y="50"/>
                  </a:cubicBezTo>
                  <a:cubicBezTo>
                    <a:pt x="429" y="49"/>
                    <a:pt x="425" y="48"/>
                    <a:pt x="425" y="47"/>
                  </a:cubicBezTo>
                  <a:cubicBezTo>
                    <a:pt x="424" y="45"/>
                    <a:pt x="427" y="44"/>
                    <a:pt x="427" y="42"/>
                  </a:cubicBezTo>
                  <a:cubicBezTo>
                    <a:pt x="427" y="39"/>
                    <a:pt x="425" y="36"/>
                    <a:pt x="426" y="33"/>
                  </a:cubicBezTo>
                  <a:cubicBezTo>
                    <a:pt x="426" y="31"/>
                    <a:pt x="430" y="19"/>
                    <a:pt x="429" y="19"/>
                  </a:cubicBezTo>
                  <a:cubicBezTo>
                    <a:pt x="429" y="18"/>
                    <a:pt x="425" y="18"/>
                    <a:pt x="425" y="17"/>
                  </a:cubicBezTo>
                  <a:cubicBezTo>
                    <a:pt x="427" y="15"/>
                    <a:pt x="430" y="15"/>
                    <a:pt x="432" y="14"/>
                  </a:cubicBezTo>
                  <a:cubicBezTo>
                    <a:pt x="434" y="11"/>
                    <a:pt x="431" y="11"/>
                    <a:pt x="431" y="11"/>
                  </a:cubicBezTo>
                  <a:cubicBezTo>
                    <a:pt x="432" y="9"/>
                    <a:pt x="435" y="10"/>
                    <a:pt x="437" y="9"/>
                  </a:cubicBezTo>
                  <a:cubicBezTo>
                    <a:pt x="437" y="9"/>
                    <a:pt x="436" y="7"/>
                    <a:pt x="437" y="6"/>
                  </a:cubicBezTo>
                  <a:cubicBezTo>
                    <a:pt x="434" y="7"/>
                    <a:pt x="431" y="7"/>
                    <a:pt x="428" y="6"/>
                  </a:cubicBezTo>
                  <a:cubicBezTo>
                    <a:pt x="425" y="5"/>
                    <a:pt x="421" y="10"/>
                    <a:pt x="417" y="7"/>
                  </a:cubicBezTo>
                  <a:cubicBezTo>
                    <a:pt x="417" y="7"/>
                    <a:pt x="419" y="5"/>
                    <a:pt x="418" y="5"/>
                  </a:cubicBezTo>
                  <a:cubicBezTo>
                    <a:pt x="417" y="4"/>
                    <a:pt x="417" y="5"/>
                    <a:pt x="416" y="5"/>
                  </a:cubicBezTo>
                  <a:cubicBezTo>
                    <a:pt x="414" y="5"/>
                    <a:pt x="413" y="3"/>
                    <a:pt x="411" y="3"/>
                  </a:cubicBezTo>
                  <a:cubicBezTo>
                    <a:pt x="411" y="3"/>
                    <a:pt x="404" y="2"/>
                    <a:pt x="405" y="2"/>
                  </a:cubicBezTo>
                  <a:cubicBezTo>
                    <a:pt x="406" y="6"/>
                    <a:pt x="403" y="7"/>
                    <a:pt x="399" y="6"/>
                  </a:cubicBezTo>
                  <a:cubicBezTo>
                    <a:pt x="395" y="6"/>
                    <a:pt x="388" y="0"/>
                    <a:pt x="386" y="1"/>
                  </a:cubicBezTo>
                  <a:cubicBezTo>
                    <a:pt x="384" y="2"/>
                    <a:pt x="384" y="4"/>
                    <a:pt x="383" y="5"/>
                  </a:cubicBezTo>
                  <a:cubicBezTo>
                    <a:pt x="378" y="8"/>
                    <a:pt x="372" y="5"/>
                    <a:pt x="368" y="8"/>
                  </a:cubicBezTo>
                  <a:cubicBezTo>
                    <a:pt x="366" y="10"/>
                    <a:pt x="365" y="11"/>
                    <a:pt x="362" y="11"/>
                  </a:cubicBezTo>
                  <a:cubicBezTo>
                    <a:pt x="358" y="11"/>
                    <a:pt x="353" y="4"/>
                    <a:pt x="343" y="3"/>
                  </a:cubicBezTo>
                  <a:cubicBezTo>
                    <a:pt x="339" y="3"/>
                    <a:pt x="335" y="3"/>
                    <a:pt x="331" y="3"/>
                  </a:cubicBezTo>
                  <a:cubicBezTo>
                    <a:pt x="327" y="2"/>
                    <a:pt x="324" y="6"/>
                    <a:pt x="321" y="6"/>
                  </a:cubicBezTo>
                  <a:cubicBezTo>
                    <a:pt x="317" y="6"/>
                    <a:pt x="318" y="4"/>
                    <a:pt x="315" y="6"/>
                  </a:cubicBezTo>
                  <a:cubicBezTo>
                    <a:pt x="312" y="8"/>
                    <a:pt x="311" y="3"/>
                    <a:pt x="308" y="5"/>
                  </a:cubicBezTo>
                  <a:cubicBezTo>
                    <a:pt x="306" y="6"/>
                    <a:pt x="304" y="10"/>
                    <a:pt x="300" y="10"/>
                  </a:cubicBezTo>
                  <a:cubicBezTo>
                    <a:pt x="298" y="10"/>
                    <a:pt x="297" y="8"/>
                    <a:pt x="295" y="8"/>
                  </a:cubicBezTo>
                  <a:cubicBezTo>
                    <a:pt x="290" y="7"/>
                    <a:pt x="281" y="10"/>
                    <a:pt x="276" y="10"/>
                  </a:cubicBezTo>
                  <a:cubicBezTo>
                    <a:pt x="275" y="10"/>
                    <a:pt x="274" y="9"/>
                    <a:pt x="273" y="9"/>
                  </a:cubicBezTo>
                  <a:cubicBezTo>
                    <a:pt x="264" y="9"/>
                    <a:pt x="254" y="16"/>
                    <a:pt x="246" y="19"/>
                  </a:cubicBezTo>
                  <a:cubicBezTo>
                    <a:pt x="242" y="20"/>
                    <a:pt x="242" y="27"/>
                    <a:pt x="237" y="27"/>
                  </a:cubicBezTo>
                  <a:cubicBezTo>
                    <a:pt x="234" y="27"/>
                    <a:pt x="234" y="24"/>
                    <a:pt x="232" y="24"/>
                  </a:cubicBezTo>
                  <a:cubicBezTo>
                    <a:pt x="229" y="23"/>
                    <a:pt x="228" y="27"/>
                    <a:pt x="225" y="28"/>
                  </a:cubicBezTo>
                  <a:cubicBezTo>
                    <a:pt x="225" y="28"/>
                    <a:pt x="219" y="26"/>
                    <a:pt x="216" y="28"/>
                  </a:cubicBezTo>
                  <a:cubicBezTo>
                    <a:pt x="213" y="31"/>
                    <a:pt x="212" y="33"/>
                    <a:pt x="209" y="36"/>
                  </a:cubicBezTo>
                  <a:cubicBezTo>
                    <a:pt x="208" y="37"/>
                    <a:pt x="196" y="42"/>
                    <a:pt x="194" y="42"/>
                  </a:cubicBezTo>
                  <a:cubicBezTo>
                    <a:pt x="192" y="43"/>
                    <a:pt x="189" y="42"/>
                    <a:pt x="187" y="41"/>
                  </a:cubicBezTo>
                  <a:cubicBezTo>
                    <a:pt x="187" y="41"/>
                    <a:pt x="187" y="41"/>
                    <a:pt x="187" y="41"/>
                  </a:cubicBezTo>
                  <a:cubicBezTo>
                    <a:pt x="188" y="45"/>
                    <a:pt x="195" y="48"/>
                    <a:pt x="195" y="5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2" name="Freeform 40"/>
            <p:cNvSpPr>
              <a:spLocks/>
            </p:cNvSpPr>
            <p:nvPr/>
          </p:nvSpPr>
          <p:spPr bwMode="auto">
            <a:xfrm>
              <a:off x="7002463" y="1393826"/>
              <a:ext cx="755650" cy="519113"/>
            </a:xfrm>
            <a:custGeom>
              <a:avLst/>
              <a:gdLst>
                <a:gd name="T0" fmla="*/ 106 w 307"/>
                <a:gd name="T1" fmla="*/ 211 h 211"/>
                <a:gd name="T2" fmla="*/ 111 w 307"/>
                <a:gd name="T3" fmla="*/ 183 h 211"/>
                <a:gd name="T4" fmla="*/ 139 w 307"/>
                <a:gd name="T5" fmla="*/ 166 h 211"/>
                <a:gd name="T6" fmla="*/ 150 w 307"/>
                <a:gd name="T7" fmla="*/ 162 h 211"/>
                <a:gd name="T8" fmla="*/ 168 w 307"/>
                <a:gd name="T9" fmla="*/ 157 h 211"/>
                <a:gd name="T10" fmla="*/ 193 w 307"/>
                <a:gd name="T11" fmla="*/ 155 h 211"/>
                <a:gd name="T12" fmla="*/ 219 w 307"/>
                <a:gd name="T13" fmla="*/ 139 h 211"/>
                <a:gd name="T14" fmla="*/ 240 w 307"/>
                <a:gd name="T15" fmla="*/ 131 h 211"/>
                <a:gd name="T16" fmla="*/ 235 w 307"/>
                <a:gd name="T17" fmla="*/ 125 h 211"/>
                <a:gd name="T18" fmla="*/ 238 w 307"/>
                <a:gd name="T19" fmla="*/ 112 h 211"/>
                <a:gd name="T20" fmla="*/ 251 w 307"/>
                <a:gd name="T21" fmla="*/ 111 h 211"/>
                <a:gd name="T22" fmla="*/ 262 w 307"/>
                <a:gd name="T23" fmla="*/ 103 h 211"/>
                <a:gd name="T24" fmla="*/ 300 w 307"/>
                <a:gd name="T25" fmla="*/ 103 h 211"/>
                <a:gd name="T26" fmla="*/ 298 w 307"/>
                <a:gd name="T27" fmla="*/ 103 h 211"/>
                <a:gd name="T28" fmla="*/ 306 w 307"/>
                <a:gd name="T29" fmla="*/ 94 h 211"/>
                <a:gd name="T30" fmla="*/ 298 w 307"/>
                <a:gd name="T31" fmla="*/ 80 h 211"/>
                <a:gd name="T32" fmla="*/ 297 w 307"/>
                <a:gd name="T33" fmla="*/ 67 h 211"/>
                <a:gd name="T34" fmla="*/ 299 w 307"/>
                <a:gd name="T35" fmla="*/ 53 h 211"/>
                <a:gd name="T36" fmla="*/ 300 w 307"/>
                <a:gd name="T37" fmla="*/ 42 h 211"/>
                <a:gd name="T38" fmla="*/ 299 w 307"/>
                <a:gd name="T39" fmla="*/ 35 h 211"/>
                <a:gd name="T40" fmla="*/ 291 w 307"/>
                <a:gd name="T41" fmla="*/ 25 h 211"/>
                <a:gd name="T42" fmla="*/ 279 w 307"/>
                <a:gd name="T43" fmla="*/ 24 h 211"/>
                <a:gd name="T44" fmla="*/ 276 w 307"/>
                <a:gd name="T45" fmla="*/ 16 h 211"/>
                <a:gd name="T46" fmla="*/ 266 w 307"/>
                <a:gd name="T47" fmla="*/ 22 h 211"/>
                <a:gd name="T48" fmla="*/ 256 w 307"/>
                <a:gd name="T49" fmla="*/ 21 h 211"/>
                <a:gd name="T50" fmla="*/ 254 w 307"/>
                <a:gd name="T51" fmla="*/ 19 h 211"/>
                <a:gd name="T52" fmla="*/ 225 w 307"/>
                <a:gd name="T53" fmla="*/ 5 h 211"/>
                <a:gd name="T54" fmla="*/ 213 w 307"/>
                <a:gd name="T55" fmla="*/ 2 h 211"/>
                <a:gd name="T56" fmla="*/ 183 w 307"/>
                <a:gd name="T57" fmla="*/ 46 h 211"/>
                <a:gd name="T58" fmla="*/ 118 w 307"/>
                <a:gd name="T59" fmla="*/ 80 h 211"/>
                <a:gd name="T60" fmla="*/ 116 w 307"/>
                <a:gd name="T61" fmla="*/ 90 h 211"/>
                <a:gd name="T62" fmla="*/ 99 w 307"/>
                <a:gd name="T63" fmla="*/ 112 h 211"/>
                <a:gd name="T64" fmla="*/ 98 w 307"/>
                <a:gd name="T65" fmla="*/ 136 h 211"/>
                <a:gd name="T66" fmla="*/ 72 w 307"/>
                <a:gd name="T67" fmla="*/ 169 h 211"/>
                <a:gd name="T68" fmla="*/ 43 w 307"/>
                <a:gd name="T69" fmla="*/ 189 h 211"/>
                <a:gd name="T70" fmla="*/ 7 w 307"/>
                <a:gd name="T71" fmla="*/ 196 h 211"/>
                <a:gd name="T72" fmla="*/ 1 w 307"/>
                <a:gd name="T73" fmla="*/ 202 h 211"/>
                <a:gd name="T74" fmla="*/ 1 w 307"/>
                <a:gd name="T75" fmla="*/ 20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7" h="211">
                  <a:moveTo>
                    <a:pt x="106" y="211"/>
                  </a:moveTo>
                  <a:cubicBezTo>
                    <a:pt x="106" y="211"/>
                    <a:pt x="106" y="211"/>
                    <a:pt x="106" y="211"/>
                  </a:cubicBezTo>
                  <a:cubicBezTo>
                    <a:pt x="107" y="206"/>
                    <a:pt x="108" y="202"/>
                    <a:pt x="108" y="197"/>
                  </a:cubicBezTo>
                  <a:cubicBezTo>
                    <a:pt x="109" y="194"/>
                    <a:pt x="109" y="186"/>
                    <a:pt x="111" y="183"/>
                  </a:cubicBezTo>
                  <a:cubicBezTo>
                    <a:pt x="112" y="182"/>
                    <a:pt x="115" y="182"/>
                    <a:pt x="115" y="181"/>
                  </a:cubicBezTo>
                  <a:cubicBezTo>
                    <a:pt x="122" y="177"/>
                    <a:pt x="132" y="168"/>
                    <a:pt x="139" y="166"/>
                  </a:cubicBezTo>
                  <a:cubicBezTo>
                    <a:pt x="139" y="166"/>
                    <a:pt x="143" y="167"/>
                    <a:pt x="143" y="166"/>
                  </a:cubicBezTo>
                  <a:cubicBezTo>
                    <a:pt x="146" y="166"/>
                    <a:pt x="147" y="162"/>
                    <a:pt x="150" y="162"/>
                  </a:cubicBezTo>
                  <a:cubicBezTo>
                    <a:pt x="154" y="160"/>
                    <a:pt x="160" y="164"/>
                    <a:pt x="164" y="163"/>
                  </a:cubicBezTo>
                  <a:cubicBezTo>
                    <a:pt x="167" y="163"/>
                    <a:pt x="166" y="157"/>
                    <a:pt x="168" y="157"/>
                  </a:cubicBezTo>
                  <a:cubicBezTo>
                    <a:pt x="168" y="156"/>
                    <a:pt x="169" y="157"/>
                    <a:pt x="169" y="158"/>
                  </a:cubicBezTo>
                  <a:cubicBezTo>
                    <a:pt x="173" y="159"/>
                    <a:pt x="190" y="157"/>
                    <a:pt x="193" y="155"/>
                  </a:cubicBezTo>
                  <a:cubicBezTo>
                    <a:pt x="199" y="151"/>
                    <a:pt x="201" y="145"/>
                    <a:pt x="206" y="141"/>
                  </a:cubicBezTo>
                  <a:cubicBezTo>
                    <a:pt x="210" y="139"/>
                    <a:pt x="215" y="139"/>
                    <a:pt x="219" y="139"/>
                  </a:cubicBezTo>
                  <a:cubicBezTo>
                    <a:pt x="223" y="138"/>
                    <a:pt x="226" y="134"/>
                    <a:pt x="229" y="132"/>
                  </a:cubicBezTo>
                  <a:cubicBezTo>
                    <a:pt x="232" y="131"/>
                    <a:pt x="238" y="133"/>
                    <a:pt x="240" y="131"/>
                  </a:cubicBezTo>
                  <a:cubicBezTo>
                    <a:pt x="240" y="130"/>
                    <a:pt x="240" y="130"/>
                    <a:pt x="240" y="129"/>
                  </a:cubicBezTo>
                  <a:cubicBezTo>
                    <a:pt x="241" y="126"/>
                    <a:pt x="235" y="125"/>
                    <a:pt x="235" y="125"/>
                  </a:cubicBezTo>
                  <a:cubicBezTo>
                    <a:pt x="236" y="124"/>
                    <a:pt x="239" y="120"/>
                    <a:pt x="239" y="120"/>
                  </a:cubicBezTo>
                  <a:cubicBezTo>
                    <a:pt x="239" y="119"/>
                    <a:pt x="234" y="115"/>
                    <a:pt x="238" y="112"/>
                  </a:cubicBezTo>
                  <a:cubicBezTo>
                    <a:pt x="240" y="110"/>
                    <a:pt x="243" y="113"/>
                    <a:pt x="245" y="113"/>
                  </a:cubicBezTo>
                  <a:cubicBezTo>
                    <a:pt x="247" y="113"/>
                    <a:pt x="249" y="112"/>
                    <a:pt x="251" y="111"/>
                  </a:cubicBezTo>
                  <a:cubicBezTo>
                    <a:pt x="253" y="111"/>
                    <a:pt x="257" y="110"/>
                    <a:pt x="258" y="109"/>
                  </a:cubicBezTo>
                  <a:cubicBezTo>
                    <a:pt x="260" y="107"/>
                    <a:pt x="259" y="104"/>
                    <a:pt x="262" y="103"/>
                  </a:cubicBezTo>
                  <a:cubicBezTo>
                    <a:pt x="274" y="99"/>
                    <a:pt x="289" y="107"/>
                    <a:pt x="300" y="105"/>
                  </a:cubicBezTo>
                  <a:cubicBezTo>
                    <a:pt x="301" y="105"/>
                    <a:pt x="301" y="104"/>
                    <a:pt x="300" y="103"/>
                  </a:cubicBezTo>
                  <a:cubicBezTo>
                    <a:pt x="300" y="103"/>
                    <a:pt x="300" y="103"/>
                    <a:pt x="299" y="103"/>
                  </a:cubicBezTo>
                  <a:cubicBezTo>
                    <a:pt x="299" y="103"/>
                    <a:pt x="298" y="103"/>
                    <a:pt x="298" y="103"/>
                  </a:cubicBezTo>
                  <a:cubicBezTo>
                    <a:pt x="298" y="101"/>
                    <a:pt x="299" y="100"/>
                    <a:pt x="300" y="99"/>
                  </a:cubicBezTo>
                  <a:cubicBezTo>
                    <a:pt x="301" y="97"/>
                    <a:pt x="307" y="96"/>
                    <a:pt x="306" y="94"/>
                  </a:cubicBezTo>
                  <a:cubicBezTo>
                    <a:pt x="306" y="92"/>
                    <a:pt x="300" y="90"/>
                    <a:pt x="299" y="88"/>
                  </a:cubicBezTo>
                  <a:cubicBezTo>
                    <a:pt x="294" y="82"/>
                    <a:pt x="298" y="82"/>
                    <a:pt x="298" y="80"/>
                  </a:cubicBezTo>
                  <a:cubicBezTo>
                    <a:pt x="297" y="78"/>
                    <a:pt x="295" y="76"/>
                    <a:pt x="294" y="74"/>
                  </a:cubicBezTo>
                  <a:cubicBezTo>
                    <a:pt x="294" y="71"/>
                    <a:pt x="297" y="69"/>
                    <a:pt x="297" y="67"/>
                  </a:cubicBezTo>
                  <a:cubicBezTo>
                    <a:pt x="298" y="64"/>
                    <a:pt x="295" y="64"/>
                    <a:pt x="295" y="62"/>
                  </a:cubicBezTo>
                  <a:cubicBezTo>
                    <a:pt x="295" y="59"/>
                    <a:pt x="298" y="56"/>
                    <a:pt x="299" y="53"/>
                  </a:cubicBezTo>
                  <a:cubicBezTo>
                    <a:pt x="299" y="50"/>
                    <a:pt x="296" y="47"/>
                    <a:pt x="297" y="45"/>
                  </a:cubicBezTo>
                  <a:cubicBezTo>
                    <a:pt x="297" y="45"/>
                    <a:pt x="300" y="42"/>
                    <a:pt x="300" y="42"/>
                  </a:cubicBezTo>
                  <a:cubicBezTo>
                    <a:pt x="300" y="41"/>
                    <a:pt x="297" y="40"/>
                    <a:pt x="297" y="39"/>
                  </a:cubicBezTo>
                  <a:cubicBezTo>
                    <a:pt x="296" y="38"/>
                    <a:pt x="300" y="36"/>
                    <a:pt x="299" y="35"/>
                  </a:cubicBezTo>
                  <a:cubicBezTo>
                    <a:pt x="299" y="32"/>
                    <a:pt x="292" y="29"/>
                    <a:pt x="291" y="25"/>
                  </a:cubicBezTo>
                  <a:cubicBezTo>
                    <a:pt x="291" y="25"/>
                    <a:pt x="291" y="25"/>
                    <a:pt x="291" y="25"/>
                  </a:cubicBezTo>
                  <a:cubicBezTo>
                    <a:pt x="289" y="24"/>
                    <a:pt x="287" y="24"/>
                    <a:pt x="286" y="24"/>
                  </a:cubicBezTo>
                  <a:cubicBezTo>
                    <a:pt x="279" y="25"/>
                    <a:pt x="279" y="23"/>
                    <a:pt x="279" y="24"/>
                  </a:cubicBezTo>
                  <a:cubicBezTo>
                    <a:pt x="279" y="25"/>
                    <a:pt x="278" y="24"/>
                    <a:pt x="278" y="24"/>
                  </a:cubicBezTo>
                  <a:cubicBezTo>
                    <a:pt x="275" y="23"/>
                    <a:pt x="276" y="18"/>
                    <a:pt x="276" y="16"/>
                  </a:cubicBezTo>
                  <a:cubicBezTo>
                    <a:pt x="276" y="16"/>
                    <a:pt x="273" y="19"/>
                    <a:pt x="273" y="20"/>
                  </a:cubicBezTo>
                  <a:cubicBezTo>
                    <a:pt x="271" y="20"/>
                    <a:pt x="268" y="21"/>
                    <a:pt x="266" y="22"/>
                  </a:cubicBezTo>
                  <a:cubicBezTo>
                    <a:pt x="264" y="22"/>
                    <a:pt x="261" y="19"/>
                    <a:pt x="259" y="19"/>
                  </a:cubicBezTo>
                  <a:cubicBezTo>
                    <a:pt x="256" y="18"/>
                    <a:pt x="258" y="21"/>
                    <a:pt x="256" y="21"/>
                  </a:cubicBezTo>
                  <a:cubicBezTo>
                    <a:pt x="255" y="21"/>
                    <a:pt x="254" y="20"/>
                    <a:pt x="254" y="20"/>
                  </a:cubicBezTo>
                  <a:cubicBezTo>
                    <a:pt x="253" y="20"/>
                    <a:pt x="254" y="19"/>
                    <a:pt x="254" y="19"/>
                  </a:cubicBezTo>
                  <a:cubicBezTo>
                    <a:pt x="251" y="18"/>
                    <a:pt x="246" y="21"/>
                    <a:pt x="243" y="21"/>
                  </a:cubicBezTo>
                  <a:cubicBezTo>
                    <a:pt x="234" y="21"/>
                    <a:pt x="228" y="11"/>
                    <a:pt x="225" y="5"/>
                  </a:cubicBezTo>
                  <a:cubicBezTo>
                    <a:pt x="224" y="3"/>
                    <a:pt x="227" y="1"/>
                    <a:pt x="227" y="0"/>
                  </a:cubicBezTo>
                  <a:cubicBezTo>
                    <a:pt x="227" y="0"/>
                    <a:pt x="218" y="2"/>
                    <a:pt x="213" y="2"/>
                  </a:cubicBezTo>
                  <a:cubicBezTo>
                    <a:pt x="212" y="2"/>
                    <a:pt x="206" y="12"/>
                    <a:pt x="205" y="14"/>
                  </a:cubicBezTo>
                  <a:cubicBezTo>
                    <a:pt x="199" y="25"/>
                    <a:pt x="192" y="36"/>
                    <a:pt x="183" y="46"/>
                  </a:cubicBezTo>
                  <a:cubicBezTo>
                    <a:pt x="173" y="56"/>
                    <a:pt x="157" y="54"/>
                    <a:pt x="145" y="60"/>
                  </a:cubicBezTo>
                  <a:cubicBezTo>
                    <a:pt x="138" y="64"/>
                    <a:pt x="125" y="74"/>
                    <a:pt x="118" y="80"/>
                  </a:cubicBezTo>
                  <a:cubicBezTo>
                    <a:pt x="118" y="81"/>
                    <a:pt x="119" y="82"/>
                    <a:pt x="119" y="83"/>
                  </a:cubicBezTo>
                  <a:cubicBezTo>
                    <a:pt x="118" y="85"/>
                    <a:pt x="117" y="88"/>
                    <a:pt x="116" y="90"/>
                  </a:cubicBezTo>
                  <a:cubicBezTo>
                    <a:pt x="114" y="97"/>
                    <a:pt x="100" y="103"/>
                    <a:pt x="99" y="110"/>
                  </a:cubicBezTo>
                  <a:cubicBezTo>
                    <a:pt x="99" y="110"/>
                    <a:pt x="100" y="111"/>
                    <a:pt x="99" y="112"/>
                  </a:cubicBezTo>
                  <a:cubicBezTo>
                    <a:pt x="98" y="118"/>
                    <a:pt x="96" y="123"/>
                    <a:pt x="94" y="128"/>
                  </a:cubicBezTo>
                  <a:cubicBezTo>
                    <a:pt x="93" y="130"/>
                    <a:pt x="98" y="134"/>
                    <a:pt x="98" y="136"/>
                  </a:cubicBezTo>
                  <a:cubicBezTo>
                    <a:pt x="99" y="141"/>
                    <a:pt x="94" y="147"/>
                    <a:pt x="91" y="150"/>
                  </a:cubicBezTo>
                  <a:cubicBezTo>
                    <a:pt x="85" y="157"/>
                    <a:pt x="79" y="163"/>
                    <a:pt x="72" y="169"/>
                  </a:cubicBezTo>
                  <a:cubicBezTo>
                    <a:pt x="68" y="174"/>
                    <a:pt x="60" y="174"/>
                    <a:pt x="55" y="178"/>
                  </a:cubicBezTo>
                  <a:cubicBezTo>
                    <a:pt x="52" y="181"/>
                    <a:pt x="47" y="187"/>
                    <a:pt x="43" y="189"/>
                  </a:cubicBezTo>
                  <a:cubicBezTo>
                    <a:pt x="39" y="191"/>
                    <a:pt x="33" y="192"/>
                    <a:pt x="29" y="194"/>
                  </a:cubicBezTo>
                  <a:cubicBezTo>
                    <a:pt x="24" y="195"/>
                    <a:pt x="10" y="194"/>
                    <a:pt x="7" y="196"/>
                  </a:cubicBezTo>
                  <a:cubicBezTo>
                    <a:pt x="6" y="197"/>
                    <a:pt x="6" y="199"/>
                    <a:pt x="5" y="200"/>
                  </a:cubicBezTo>
                  <a:cubicBezTo>
                    <a:pt x="4" y="201"/>
                    <a:pt x="2" y="201"/>
                    <a:pt x="1" y="202"/>
                  </a:cubicBezTo>
                  <a:cubicBezTo>
                    <a:pt x="1" y="202"/>
                    <a:pt x="1" y="202"/>
                    <a:pt x="0" y="203"/>
                  </a:cubicBezTo>
                  <a:cubicBezTo>
                    <a:pt x="1" y="203"/>
                    <a:pt x="1" y="203"/>
                    <a:pt x="1" y="203"/>
                  </a:cubicBezTo>
                  <a:cubicBezTo>
                    <a:pt x="36" y="206"/>
                    <a:pt x="71" y="208"/>
                    <a:pt x="106" y="2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3" name="Freeform 41"/>
            <p:cNvSpPr>
              <a:spLocks/>
            </p:cNvSpPr>
            <p:nvPr/>
          </p:nvSpPr>
          <p:spPr bwMode="auto">
            <a:xfrm>
              <a:off x="6686550" y="1892301"/>
              <a:ext cx="576263" cy="444500"/>
            </a:xfrm>
            <a:custGeom>
              <a:avLst/>
              <a:gdLst>
                <a:gd name="T0" fmla="*/ 6 w 234"/>
                <a:gd name="T1" fmla="*/ 165 h 180"/>
                <a:gd name="T2" fmla="*/ 25 w 234"/>
                <a:gd name="T3" fmla="*/ 167 h 180"/>
                <a:gd name="T4" fmla="*/ 81 w 234"/>
                <a:gd name="T5" fmla="*/ 170 h 180"/>
                <a:gd name="T6" fmla="*/ 101 w 234"/>
                <a:gd name="T7" fmla="*/ 171 h 180"/>
                <a:gd name="T8" fmla="*/ 104 w 234"/>
                <a:gd name="T9" fmla="*/ 133 h 180"/>
                <a:gd name="T10" fmla="*/ 135 w 234"/>
                <a:gd name="T11" fmla="*/ 115 h 180"/>
                <a:gd name="T12" fmla="*/ 137 w 234"/>
                <a:gd name="T13" fmla="*/ 100 h 180"/>
                <a:gd name="T14" fmla="*/ 144 w 234"/>
                <a:gd name="T15" fmla="*/ 62 h 180"/>
                <a:gd name="T16" fmla="*/ 147 w 234"/>
                <a:gd name="T17" fmla="*/ 47 h 180"/>
                <a:gd name="T18" fmla="*/ 162 w 234"/>
                <a:gd name="T19" fmla="*/ 48 h 180"/>
                <a:gd name="T20" fmla="*/ 209 w 234"/>
                <a:gd name="T21" fmla="*/ 51 h 180"/>
                <a:gd name="T22" fmla="*/ 226 w 234"/>
                <a:gd name="T23" fmla="*/ 52 h 180"/>
                <a:gd name="T24" fmla="*/ 229 w 234"/>
                <a:gd name="T25" fmla="*/ 35 h 180"/>
                <a:gd name="T26" fmla="*/ 232 w 234"/>
                <a:gd name="T27" fmla="*/ 18 h 180"/>
                <a:gd name="T28" fmla="*/ 232 w 234"/>
                <a:gd name="T29" fmla="*/ 17 h 180"/>
                <a:gd name="T30" fmla="*/ 234 w 234"/>
                <a:gd name="T31" fmla="*/ 8 h 180"/>
                <a:gd name="T32" fmla="*/ 234 w 234"/>
                <a:gd name="T33" fmla="*/ 8 h 180"/>
                <a:gd name="T34" fmla="*/ 129 w 234"/>
                <a:gd name="T35" fmla="*/ 0 h 180"/>
                <a:gd name="T36" fmla="*/ 128 w 234"/>
                <a:gd name="T37" fmla="*/ 0 h 180"/>
                <a:gd name="T38" fmla="*/ 121 w 234"/>
                <a:gd name="T39" fmla="*/ 12 h 180"/>
                <a:gd name="T40" fmla="*/ 114 w 234"/>
                <a:gd name="T41" fmla="*/ 24 h 180"/>
                <a:gd name="T42" fmla="*/ 90 w 234"/>
                <a:gd name="T43" fmla="*/ 38 h 180"/>
                <a:gd name="T44" fmla="*/ 88 w 234"/>
                <a:gd name="T45" fmla="*/ 44 h 180"/>
                <a:gd name="T46" fmla="*/ 77 w 234"/>
                <a:gd name="T47" fmla="*/ 60 h 180"/>
                <a:gd name="T48" fmla="*/ 72 w 234"/>
                <a:gd name="T49" fmla="*/ 77 h 180"/>
                <a:gd name="T50" fmla="*/ 64 w 234"/>
                <a:gd name="T51" fmla="*/ 82 h 180"/>
                <a:gd name="T52" fmla="*/ 51 w 234"/>
                <a:gd name="T53" fmla="*/ 94 h 180"/>
                <a:gd name="T54" fmla="*/ 41 w 234"/>
                <a:gd name="T55" fmla="*/ 103 h 180"/>
                <a:gd name="T56" fmla="*/ 42 w 234"/>
                <a:gd name="T57" fmla="*/ 103 h 180"/>
                <a:gd name="T58" fmla="*/ 47 w 234"/>
                <a:gd name="T59" fmla="*/ 98 h 180"/>
                <a:gd name="T60" fmla="*/ 34 w 234"/>
                <a:gd name="T61" fmla="*/ 117 h 180"/>
                <a:gd name="T62" fmla="*/ 32 w 234"/>
                <a:gd name="T63" fmla="*/ 119 h 180"/>
                <a:gd name="T64" fmla="*/ 34 w 234"/>
                <a:gd name="T65" fmla="*/ 121 h 180"/>
                <a:gd name="T66" fmla="*/ 29 w 234"/>
                <a:gd name="T67" fmla="*/ 124 h 180"/>
                <a:gd name="T68" fmla="*/ 27 w 234"/>
                <a:gd name="T69" fmla="*/ 132 h 180"/>
                <a:gd name="T70" fmla="*/ 24 w 234"/>
                <a:gd name="T71" fmla="*/ 134 h 180"/>
                <a:gd name="T72" fmla="*/ 22 w 234"/>
                <a:gd name="T73" fmla="*/ 139 h 180"/>
                <a:gd name="T74" fmla="*/ 12 w 234"/>
                <a:gd name="T75" fmla="*/ 145 h 180"/>
                <a:gd name="T76" fmla="*/ 1 w 234"/>
                <a:gd name="T77" fmla="*/ 176 h 180"/>
                <a:gd name="T78" fmla="*/ 1 w 234"/>
                <a:gd name="T79" fmla="*/ 180 h 180"/>
                <a:gd name="T80" fmla="*/ 1 w 234"/>
                <a:gd name="T81" fmla="*/ 179 h 180"/>
                <a:gd name="T82" fmla="*/ 6 w 234"/>
                <a:gd name="T83" fmla="*/ 1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180">
                  <a:moveTo>
                    <a:pt x="6" y="165"/>
                  </a:moveTo>
                  <a:cubicBezTo>
                    <a:pt x="7" y="165"/>
                    <a:pt x="23" y="166"/>
                    <a:pt x="25" y="167"/>
                  </a:cubicBezTo>
                  <a:cubicBezTo>
                    <a:pt x="44" y="168"/>
                    <a:pt x="62" y="169"/>
                    <a:pt x="81" y="170"/>
                  </a:cubicBezTo>
                  <a:cubicBezTo>
                    <a:pt x="82" y="170"/>
                    <a:pt x="101" y="172"/>
                    <a:pt x="101" y="171"/>
                  </a:cubicBezTo>
                  <a:cubicBezTo>
                    <a:pt x="103" y="170"/>
                    <a:pt x="103" y="137"/>
                    <a:pt x="104" y="133"/>
                  </a:cubicBezTo>
                  <a:cubicBezTo>
                    <a:pt x="106" y="119"/>
                    <a:pt x="132" y="119"/>
                    <a:pt x="135" y="115"/>
                  </a:cubicBezTo>
                  <a:cubicBezTo>
                    <a:pt x="137" y="113"/>
                    <a:pt x="137" y="104"/>
                    <a:pt x="137" y="100"/>
                  </a:cubicBezTo>
                  <a:cubicBezTo>
                    <a:pt x="139" y="87"/>
                    <a:pt x="142" y="75"/>
                    <a:pt x="144" y="62"/>
                  </a:cubicBezTo>
                  <a:cubicBezTo>
                    <a:pt x="145" y="60"/>
                    <a:pt x="147" y="47"/>
                    <a:pt x="147" y="47"/>
                  </a:cubicBezTo>
                  <a:cubicBezTo>
                    <a:pt x="147" y="46"/>
                    <a:pt x="160" y="48"/>
                    <a:pt x="162" y="48"/>
                  </a:cubicBezTo>
                  <a:cubicBezTo>
                    <a:pt x="178" y="49"/>
                    <a:pt x="193" y="50"/>
                    <a:pt x="209" y="51"/>
                  </a:cubicBezTo>
                  <a:cubicBezTo>
                    <a:pt x="213" y="51"/>
                    <a:pt x="226" y="52"/>
                    <a:pt x="226" y="52"/>
                  </a:cubicBezTo>
                  <a:cubicBezTo>
                    <a:pt x="228" y="49"/>
                    <a:pt x="228" y="39"/>
                    <a:pt x="229" y="35"/>
                  </a:cubicBezTo>
                  <a:cubicBezTo>
                    <a:pt x="230" y="29"/>
                    <a:pt x="231" y="23"/>
                    <a:pt x="232" y="18"/>
                  </a:cubicBezTo>
                  <a:cubicBezTo>
                    <a:pt x="232" y="17"/>
                    <a:pt x="232" y="17"/>
                    <a:pt x="232" y="17"/>
                  </a:cubicBezTo>
                  <a:cubicBezTo>
                    <a:pt x="233" y="14"/>
                    <a:pt x="233" y="11"/>
                    <a:pt x="234" y="8"/>
                  </a:cubicBezTo>
                  <a:cubicBezTo>
                    <a:pt x="234" y="8"/>
                    <a:pt x="234" y="8"/>
                    <a:pt x="234" y="8"/>
                  </a:cubicBezTo>
                  <a:cubicBezTo>
                    <a:pt x="199" y="5"/>
                    <a:pt x="164" y="3"/>
                    <a:pt x="129" y="0"/>
                  </a:cubicBezTo>
                  <a:cubicBezTo>
                    <a:pt x="128" y="0"/>
                    <a:pt x="128" y="0"/>
                    <a:pt x="128" y="0"/>
                  </a:cubicBezTo>
                  <a:cubicBezTo>
                    <a:pt x="126" y="2"/>
                    <a:pt x="122" y="10"/>
                    <a:pt x="121" y="12"/>
                  </a:cubicBezTo>
                  <a:cubicBezTo>
                    <a:pt x="118" y="16"/>
                    <a:pt x="118" y="21"/>
                    <a:pt x="114" y="24"/>
                  </a:cubicBezTo>
                  <a:cubicBezTo>
                    <a:pt x="107" y="31"/>
                    <a:pt x="96" y="31"/>
                    <a:pt x="90" y="38"/>
                  </a:cubicBezTo>
                  <a:cubicBezTo>
                    <a:pt x="89" y="39"/>
                    <a:pt x="89" y="42"/>
                    <a:pt x="88" y="44"/>
                  </a:cubicBezTo>
                  <a:cubicBezTo>
                    <a:pt x="84" y="49"/>
                    <a:pt x="80" y="55"/>
                    <a:pt x="77" y="60"/>
                  </a:cubicBezTo>
                  <a:cubicBezTo>
                    <a:pt x="74" y="65"/>
                    <a:pt x="76" y="72"/>
                    <a:pt x="72" y="77"/>
                  </a:cubicBezTo>
                  <a:cubicBezTo>
                    <a:pt x="70" y="80"/>
                    <a:pt x="67" y="81"/>
                    <a:pt x="64" y="82"/>
                  </a:cubicBezTo>
                  <a:cubicBezTo>
                    <a:pt x="59" y="85"/>
                    <a:pt x="56" y="91"/>
                    <a:pt x="51" y="94"/>
                  </a:cubicBezTo>
                  <a:cubicBezTo>
                    <a:pt x="47" y="97"/>
                    <a:pt x="44" y="98"/>
                    <a:pt x="41" y="103"/>
                  </a:cubicBezTo>
                  <a:cubicBezTo>
                    <a:pt x="40" y="103"/>
                    <a:pt x="42" y="103"/>
                    <a:pt x="42" y="103"/>
                  </a:cubicBezTo>
                  <a:cubicBezTo>
                    <a:pt x="43" y="101"/>
                    <a:pt x="47" y="95"/>
                    <a:pt x="47" y="98"/>
                  </a:cubicBezTo>
                  <a:cubicBezTo>
                    <a:pt x="47" y="99"/>
                    <a:pt x="35" y="116"/>
                    <a:pt x="34" y="117"/>
                  </a:cubicBezTo>
                  <a:cubicBezTo>
                    <a:pt x="33" y="117"/>
                    <a:pt x="32" y="118"/>
                    <a:pt x="32" y="119"/>
                  </a:cubicBezTo>
                  <a:cubicBezTo>
                    <a:pt x="34" y="120"/>
                    <a:pt x="35" y="117"/>
                    <a:pt x="34" y="121"/>
                  </a:cubicBezTo>
                  <a:cubicBezTo>
                    <a:pt x="33" y="122"/>
                    <a:pt x="29" y="123"/>
                    <a:pt x="29" y="124"/>
                  </a:cubicBezTo>
                  <a:cubicBezTo>
                    <a:pt x="29" y="126"/>
                    <a:pt x="28" y="131"/>
                    <a:pt x="27" y="132"/>
                  </a:cubicBezTo>
                  <a:cubicBezTo>
                    <a:pt x="26" y="133"/>
                    <a:pt x="25" y="133"/>
                    <a:pt x="24" y="134"/>
                  </a:cubicBezTo>
                  <a:cubicBezTo>
                    <a:pt x="23" y="135"/>
                    <a:pt x="23" y="137"/>
                    <a:pt x="22" y="139"/>
                  </a:cubicBezTo>
                  <a:cubicBezTo>
                    <a:pt x="20" y="141"/>
                    <a:pt x="16" y="138"/>
                    <a:pt x="12" y="145"/>
                  </a:cubicBezTo>
                  <a:cubicBezTo>
                    <a:pt x="7" y="154"/>
                    <a:pt x="4" y="166"/>
                    <a:pt x="1" y="176"/>
                  </a:cubicBezTo>
                  <a:cubicBezTo>
                    <a:pt x="1" y="176"/>
                    <a:pt x="0" y="179"/>
                    <a:pt x="1" y="180"/>
                  </a:cubicBezTo>
                  <a:cubicBezTo>
                    <a:pt x="1" y="179"/>
                    <a:pt x="1" y="179"/>
                    <a:pt x="1" y="179"/>
                  </a:cubicBezTo>
                  <a:cubicBezTo>
                    <a:pt x="1" y="177"/>
                    <a:pt x="4" y="167"/>
                    <a:pt x="6" y="16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4" name="Freeform 42"/>
            <p:cNvSpPr>
              <a:spLocks/>
            </p:cNvSpPr>
            <p:nvPr/>
          </p:nvSpPr>
          <p:spPr bwMode="auto">
            <a:xfrm>
              <a:off x="6707188" y="2403476"/>
              <a:ext cx="14288" cy="15875"/>
            </a:xfrm>
            <a:custGeom>
              <a:avLst/>
              <a:gdLst>
                <a:gd name="T0" fmla="*/ 6 w 6"/>
                <a:gd name="T1" fmla="*/ 0 h 7"/>
                <a:gd name="T2" fmla="*/ 3 w 6"/>
                <a:gd name="T3" fmla="*/ 6 h 7"/>
                <a:gd name="T4" fmla="*/ 6 w 6"/>
                <a:gd name="T5" fmla="*/ 0 h 7"/>
              </a:gdLst>
              <a:ahLst/>
              <a:cxnLst>
                <a:cxn ang="0">
                  <a:pos x="T0" y="T1"/>
                </a:cxn>
                <a:cxn ang="0">
                  <a:pos x="T2" y="T3"/>
                </a:cxn>
                <a:cxn ang="0">
                  <a:pos x="T4" y="T5"/>
                </a:cxn>
              </a:cxnLst>
              <a:rect l="0" t="0" r="r" b="b"/>
              <a:pathLst>
                <a:path w="6" h="7">
                  <a:moveTo>
                    <a:pt x="6" y="0"/>
                  </a:moveTo>
                  <a:cubicBezTo>
                    <a:pt x="5" y="1"/>
                    <a:pt x="0" y="5"/>
                    <a:pt x="3" y="6"/>
                  </a:cubicBezTo>
                  <a:cubicBezTo>
                    <a:pt x="3" y="7"/>
                    <a:pt x="6" y="0"/>
                    <a:pt x="6"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5" name="Freeform 43"/>
            <p:cNvSpPr>
              <a:spLocks/>
            </p:cNvSpPr>
            <p:nvPr/>
          </p:nvSpPr>
          <p:spPr bwMode="auto">
            <a:xfrm>
              <a:off x="6708775" y="243522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6" name="Freeform 44"/>
            <p:cNvSpPr>
              <a:spLocks/>
            </p:cNvSpPr>
            <p:nvPr/>
          </p:nvSpPr>
          <p:spPr bwMode="auto">
            <a:xfrm>
              <a:off x="6672263" y="1936751"/>
              <a:ext cx="785813" cy="828675"/>
            </a:xfrm>
            <a:custGeom>
              <a:avLst/>
              <a:gdLst>
                <a:gd name="T0" fmla="*/ 7 w 319"/>
                <a:gd name="T1" fmla="*/ 282 h 336"/>
                <a:gd name="T2" fmla="*/ 28 w 319"/>
                <a:gd name="T3" fmla="*/ 281 h 336"/>
                <a:gd name="T4" fmla="*/ 35 w 319"/>
                <a:gd name="T5" fmla="*/ 281 h 336"/>
                <a:gd name="T6" fmla="*/ 43 w 319"/>
                <a:gd name="T7" fmla="*/ 280 h 336"/>
                <a:gd name="T8" fmla="*/ 56 w 319"/>
                <a:gd name="T9" fmla="*/ 281 h 336"/>
                <a:gd name="T10" fmla="*/ 66 w 319"/>
                <a:gd name="T11" fmla="*/ 293 h 336"/>
                <a:gd name="T12" fmla="*/ 69 w 319"/>
                <a:gd name="T13" fmla="*/ 294 h 336"/>
                <a:gd name="T14" fmla="*/ 75 w 319"/>
                <a:gd name="T15" fmla="*/ 295 h 336"/>
                <a:gd name="T16" fmla="*/ 83 w 319"/>
                <a:gd name="T17" fmla="*/ 311 h 336"/>
                <a:gd name="T18" fmla="*/ 86 w 319"/>
                <a:gd name="T19" fmla="*/ 313 h 336"/>
                <a:gd name="T20" fmla="*/ 89 w 319"/>
                <a:gd name="T21" fmla="*/ 321 h 336"/>
                <a:gd name="T22" fmla="*/ 96 w 319"/>
                <a:gd name="T23" fmla="*/ 327 h 336"/>
                <a:gd name="T24" fmla="*/ 106 w 319"/>
                <a:gd name="T25" fmla="*/ 336 h 336"/>
                <a:gd name="T26" fmla="*/ 112 w 319"/>
                <a:gd name="T27" fmla="*/ 327 h 336"/>
                <a:gd name="T28" fmla="*/ 117 w 319"/>
                <a:gd name="T29" fmla="*/ 313 h 336"/>
                <a:gd name="T30" fmla="*/ 122 w 319"/>
                <a:gd name="T31" fmla="*/ 311 h 336"/>
                <a:gd name="T32" fmla="*/ 142 w 319"/>
                <a:gd name="T33" fmla="*/ 318 h 336"/>
                <a:gd name="T34" fmla="*/ 169 w 319"/>
                <a:gd name="T35" fmla="*/ 319 h 336"/>
                <a:gd name="T36" fmla="*/ 174 w 319"/>
                <a:gd name="T37" fmla="*/ 318 h 336"/>
                <a:gd name="T38" fmla="*/ 176 w 319"/>
                <a:gd name="T39" fmla="*/ 317 h 336"/>
                <a:gd name="T40" fmla="*/ 250 w 319"/>
                <a:gd name="T41" fmla="*/ 320 h 336"/>
                <a:gd name="T42" fmla="*/ 275 w 319"/>
                <a:gd name="T43" fmla="*/ 314 h 336"/>
                <a:gd name="T44" fmla="*/ 273 w 319"/>
                <a:gd name="T45" fmla="*/ 293 h 336"/>
                <a:gd name="T46" fmla="*/ 273 w 319"/>
                <a:gd name="T47" fmla="*/ 274 h 336"/>
                <a:gd name="T48" fmla="*/ 277 w 319"/>
                <a:gd name="T49" fmla="*/ 81 h 336"/>
                <a:gd name="T50" fmla="*/ 310 w 319"/>
                <a:gd name="T51" fmla="*/ 65 h 336"/>
                <a:gd name="T52" fmla="*/ 297 w 319"/>
                <a:gd name="T53" fmla="*/ 47 h 336"/>
                <a:gd name="T54" fmla="*/ 235 w 319"/>
                <a:gd name="T55" fmla="*/ 17 h 336"/>
                <a:gd name="T56" fmla="*/ 215 w 319"/>
                <a:gd name="T57" fmla="*/ 33 h 336"/>
                <a:gd name="T58" fmla="*/ 153 w 319"/>
                <a:gd name="T59" fmla="*/ 29 h 336"/>
                <a:gd name="T60" fmla="*/ 143 w 319"/>
                <a:gd name="T61" fmla="*/ 82 h 336"/>
                <a:gd name="T62" fmla="*/ 110 w 319"/>
                <a:gd name="T63" fmla="*/ 115 h 336"/>
                <a:gd name="T64" fmla="*/ 87 w 319"/>
                <a:gd name="T65" fmla="*/ 152 h 336"/>
                <a:gd name="T66" fmla="*/ 12 w 319"/>
                <a:gd name="T67" fmla="*/ 147 h 336"/>
                <a:gd name="T68" fmla="*/ 7 w 319"/>
                <a:gd name="T69" fmla="*/ 162 h 336"/>
                <a:gd name="T70" fmla="*/ 12 w 319"/>
                <a:gd name="T71" fmla="*/ 152 h 336"/>
                <a:gd name="T72" fmla="*/ 16 w 319"/>
                <a:gd name="T73" fmla="*/ 165 h 336"/>
                <a:gd name="T74" fmla="*/ 19 w 319"/>
                <a:gd name="T75" fmla="*/ 164 h 336"/>
                <a:gd name="T76" fmla="*/ 21 w 319"/>
                <a:gd name="T77" fmla="*/ 167 h 336"/>
                <a:gd name="T78" fmla="*/ 25 w 319"/>
                <a:gd name="T79" fmla="*/ 179 h 336"/>
                <a:gd name="T80" fmla="*/ 23 w 319"/>
                <a:gd name="T81" fmla="*/ 185 h 336"/>
                <a:gd name="T82" fmla="*/ 22 w 319"/>
                <a:gd name="T83" fmla="*/ 191 h 336"/>
                <a:gd name="T84" fmla="*/ 15 w 319"/>
                <a:gd name="T85" fmla="*/ 202 h 336"/>
                <a:gd name="T86" fmla="*/ 17 w 319"/>
                <a:gd name="T87" fmla="*/ 200 h 336"/>
                <a:gd name="T88" fmla="*/ 15 w 319"/>
                <a:gd name="T89" fmla="*/ 202 h 336"/>
                <a:gd name="T90" fmla="*/ 13 w 319"/>
                <a:gd name="T91" fmla="*/ 202 h 336"/>
                <a:gd name="T92" fmla="*/ 11 w 319"/>
                <a:gd name="T93" fmla="*/ 265 h 336"/>
                <a:gd name="T94" fmla="*/ 0 w 319"/>
                <a:gd name="T95" fmla="*/ 293 h 336"/>
                <a:gd name="T96" fmla="*/ 0 w 319"/>
                <a:gd name="T97"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9" h="336">
                  <a:moveTo>
                    <a:pt x="0" y="294"/>
                  </a:moveTo>
                  <a:cubicBezTo>
                    <a:pt x="3" y="291"/>
                    <a:pt x="4" y="285"/>
                    <a:pt x="7" y="282"/>
                  </a:cubicBezTo>
                  <a:cubicBezTo>
                    <a:pt x="10" y="279"/>
                    <a:pt x="12" y="282"/>
                    <a:pt x="15" y="283"/>
                  </a:cubicBezTo>
                  <a:cubicBezTo>
                    <a:pt x="19" y="284"/>
                    <a:pt x="24" y="281"/>
                    <a:pt x="28" y="281"/>
                  </a:cubicBezTo>
                  <a:cubicBezTo>
                    <a:pt x="29" y="280"/>
                    <a:pt x="32" y="281"/>
                    <a:pt x="33" y="281"/>
                  </a:cubicBezTo>
                  <a:cubicBezTo>
                    <a:pt x="34" y="281"/>
                    <a:pt x="34" y="281"/>
                    <a:pt x="35" y="281"/>
                  </a:cubicBezTo>
                  <a:cubicBezTo>
                    <a:pt x="39" y="281"/>
                    <a:pt x="36" y="278"/>
                    <a:pt x="40" y="278"/>
                  </a:cubicBezTo>
                  <a:cubicBezTo>
                    <a:pt x="41" y="278"/>
                    <a:pt x="42" y="280"/>
                    <a:pt x="43" y="280"/>
                  </a:cubicBezTo>
                  <a:cubicBezTo>
                    <a:pt x="44" y="280"/>
                    <a:pt x="47" y="280"/>
                    <a:pt x="49" y="280"/>
                  </a:cubicBezTo>
                  <a:cubicBezTo>
                    <a:pt x="49" y="280"/>
                    <a:pt x="55" y="280"/>
                    <a:pt x="56" y="281"/>
                  </a:cubicBezTo>
                  <a:cubicBezTo>
                    <a:pt x="58" y="284"/>
                    <a:pt x="61" y="288"/>
                    <a:pt x="63" y="292"/>
                  </a:cubicBezTo>
                  <a:cubicBezTo>
                    <a:pt x="63" y="292"/>
                    <a:pt x="66" y="293"/>
                    <a:pt x="66" y="293"/>
                  </a:cubicBezTo>
                  <a:cubicBezTo>
                    <a:pt x="66" y="295"/>
                    <a:pt x="66" y="295"/>
                    <a:pt x="66" y="295"/>
                  </a:cubicBezTo>
                  <a:cubicBezTo>
                    <a:pt x="67" y="296"/>
                    <a:pt x="68" y="294"/>
                    <a:pt x="69" y="294"/>
                  </a:cubicBezTo>
                  <a:cubicBezTo>
                    <a:pt x="70" y="294"/>
                    <a:pt x="69" y="296"/>
                    <a:pt x="70" y="296"/>
                  </a:cubicBezTo>
                  <a:cubicBezTo>
                    <a:pt x="71" y="297"/>
                    <a:pt x="73" y="294"/>
                    <a:pt x="75" y="295"/>
                  </a:cubicBezTo>
                  <a:cubicBezTo>
                    <a:pt x="79" y="297"/>
                    <a:pt x="76" y="306"/>
                    <a:pt x="79" y="309"/>
                  </a:cubicBezTo>
                  <a:cubicBezTo>
                    <a:pt x="80" y="310"/>
                    <a:pt x="82" y="310"/>
                    <a:pt x="83" y="311"/>
                  </a:cubicBezTo>
                  <a:cubicBezTo>
                    <a:pt x="83" y="312"/>
                    <a:pt x="82" y="313"/>
                    <a:pt x="83" y="314"/>
                  </a:cubicBezTo>
                  <a:cubicBezTo>
                    <a:pt x="86" y="313"/>
                    <a:pt x="86" y="313"/>
                    <a:pt x="86" y="313"/>
                  </a:cubicBezTo>
                  <a:cubicBezTo>
                    <a:pt x="86" y="314"/>
                    <a:pt x="88" y="322"/>
                    <a:pt x="88" y="322"/>
                  </a:cubicBezTo>
                  <a:cubicBezTo>
                    <a:pt x="88" y="322"/>
                    <a:pt x="89" y="321"/>
                    <a:pt x="89" y="321"/>
                  </a:cubicBezTo>
                  <a:cubicBezTo>
                    <a:pt x="90" y="322"/>
                    <a:pt x="89" y="323"/>
                    <a:pt x="89" y="323"/>
                  </a:cubicBezTo>
                  <a:cubicBezTo>
                    <a:pt x="90" y="325"/>
                    <a:pt x="95" y="325"/>
                    <a:pt x="96" y="327"/>
                  </a:cubicBezTo>
                  <a:cubicBezTo>
                    <a:pt x="97" y="328"/>
                    <a:pt x="96" y="330"/>
                    <a:pt x="97" y="331"/>
                  </a:cubicBezTo>
                  <a:cubicBezTo>
                    <a:pt x="99" y="334"/>
                    <a:pt x="104" y="335"/>
                    <a:pt x="106" y="336"/>
                  </a:cubicBezTo>
                  <a:cubicBezTo>
                    <a:pt x="107" y="336"/>
                    <a:pt x="113" y="332"/>
                    <a:pt x="113" y="331"/>
                  </a:cubicBezTo>
                  <a:cubicBezTo>
                    <a:pt x="114" y="329"/>
                    <a:pt x="112" y="327"/>
                    <a:pt x="112" y="327"/>
                  </a:cubicBezTo>
                  <a:cubicBezTo>
                    <a:pt x="112" y="325"/>
                    <a:pt x="115" y="319"/>
                    <a:pt x="116" y="317"/>
                  </a:cubicBezTo>
                  <a:cubicBezTo>
                    <a:pt x="116" y="317"/>
                    <a:pt x="117" y="313"/>
                    <a:pt x="117" y="313"/>
                  </a:cubicBezTo>
                  <a:cubicBezTo>
                    <a:pt x="118" y="313"/>
                    <a:pt x="118" y="314"/>
                    <a:pt x="119" y="314"/>
                  </a:cubicBezTo>
                  <a:cubicBezTo>
                    <a:pt x="120" y="314"/>
                    <a:pt x="121" y="311"/>
                    <a:pt x="122" y="311"/>
                  </a:cubicBezTo>
                  <a:cubicBezTo>
                    <a:pt x="125" y="310"/>
                    <a:pt x="136" y="327"/>
                    <a:pt x="136" y="327"/>
                  </a:cubicBezTo>
                  <a:cubicBezTo>
                    <a:pt x="138" y="325"/>
                    <a:pt x="139" y="319"/>
                    <a:pt x="142" y="318"/>
                  </a:cubicBezTo>
                  <a:cubicBezTo>
                    <a:pt x="145" y="316"/>
                    <a:pt x="154" y="319"/>
                    <a:pt x="156" y="320"/>
                  </a:cubicBezTo>
                  <a:cubicBezTo>
                    <a:pt x="161" y="322"/>
                    <a:pt x="165" y="319"/>
                    <a:pt x="169" y="319"/>
                  </a:cubicBezTo>
                  <a:cubicBezTo>
                    <a:pt x="170" y="319"/>
                    <a:pt x="171" y="318"/>
                    <a:pt x="172" y="318"/>
                  </a:cubicBezTo>
                  <a:cubicBezTo>
                    <a:pt x="173" y="318"/>
                    <a:pt x="174" y="319"/>
                    <a:pt x="174" y="318"/>
                  </a:cubicBezTo>
                  <a:cubicBezTo>
                    <a:pt x="175" y="318"/>
                    <a:pt x="173" y="311"/>
                    <a:pt x="177" y="312"/>
                  </a:cubicBezTo>
                  <a:cubicBezTo>
                    <a:pt x="178" y="312"/>
                    <a:pt x="176" y="317"/>
                    <a:pt x="176" y="317"/>
                  </a:cubicBezTo>
                  <a:cubicBezTo>
                    <a:pt x="177" y="317"/>
                    <a:pt x="194" y="318"/>
                    <a:pt x="196" y="318"/>
                  </a:cubicBezTo>
                  <a:cubicBezTo>
                    <a:pt x="214" y="318"/>
                    <a:pt x="232" y="319"/>
                    <a:pt x="250" y="320"/>
                  </a:cubicBezTo>
                  <a:cubicBezTo>
                    <a:pt x="252" y="320"/>
                    <a:pt x="272" y="321"/>
                    <a:pt x="273" y="321"/>
                  </a:cubicBezTo>
                  <a:cubicBezTo>
                    <a:pt x="274" y="320"/>
                    <a:pt x="274" y="315"/>
                    <a:pt x="275" y="314"/>
                  </a:cubicBezTo>
                  <a:cubicBezTo>
                    <a:pt x="275" y="312"/>
                    <a:pt x="280" y="300"/>
                    <a:pt x="279" y="298"/>
                  </a:cubicBezTo>
                  <a:cubicBezTo>
                    <a:pt x="279" y="296"/>
                    <a:pt x="274" y="295"/>
                    <a:pt x="273" y="293"/>
                  </a:cubicBezTo>
                  <a:cubicBezTo>
                    <a:pt x="273" y="293"/>
                    <a:pt x="273" y="289"/>
                    <a:pt x="273" y="289"/>
                  </a:cubicBezTo>
                  <a:cubicBezTo>
                    <a:pt x="273" y="284"/>
                    <a:pt x="273" y="279"/>
                    <a:pt x="273" y="274"/>
                  </a:cubicBezTo>
                  <a:cubicBezTo>
                    <a:pt x="273" y="227"/>
                    <a:pt x="273" y="180"/>
                    <a:pt x="275" y="133"/>
                  </a:cubicBezTo>
                  <a:cubicBezTo>
                    <a:pt x="276" y="116"/>
                    <a:pt x="276" y="98"/>
                    <a:pt x="277" y="81"/>
                  </a:cubicBezTo>
                  <a:cubicBezTo>
                    <a:pt x="277" y="79"/>
                    <a:pt x="277" y="64"/>
                    <a:pt x="277" y="64"/>
                  </a:cubicBezTo>
                  <a:cubicBezTo>
                    <a:pt x="278" y="63"/>
                    <a:pt x="307" y="65"/>
                    <a:pt x="310" y="65"/>
                  </a:cubicBezTo>
                  <a:cubicBezTo>
                    <a:pt x="311" y="65"/>
                    <a:pt x="319" y="66"/>
                    <a:pt x="319" y="65"/>
                  </a:cubicBezTo>
                  <a:cubicBezTo>
                    <a:pt x="318" y="62"/>
                    <a:pt x="301" y="50"/>
                    <a:pt x="297" y="47"/>
                  </a:cubicBezTo>
                  <a:cubicBezTo>
                    <a:pt x="277" y="31"/>
                    <a:pt x="258" y="16"/>
                    <a:pt x="238" y="0"/>
                  </a:cubicBezTo>
                  <a:cubicBezTo>
                    <a:pt x="237" y="5"/>
                    <a:pt x="236" y="11"/>
                    <a:pt x="235" y="17"/>
                  </a:cubicBezTo>
                  <a:cubicBezTo>
                    <a:pt x="234" y="21"/>
                    <a:pt x="234" y="31"/>
                    <a:pt x="232" y="34"/>
                  </a:cubicBezTo>
                  <a:cubicBezTo>
                    <a:pt x="232" y="34"/>
                    <a:pt x="219" y="33"/>
                    <a:pt x="215" y="33"/>
                  </a:cubicBezTo>
                  <a:cubicBezTo>
                    <a:pt x="199" y="32"/>
                    <a:pt x="184" y="31"/>
                    <a:pt x="168" y="30"/>
                  </a:cubicBezTo>
                  <a:cubicBezTo>
                    <a:pt x="166" y="30"/>
                    <a:pt x="153" y="28"/>
                    <a:pt x="153" y="29"/>
                  </a:cubicBezTo>
                  <a:cubicBezTo>
                    <a:pt x="153" y="29"/>
                    <a:pt x="151" y="42"/>
                    <a:pt x="150" y="44"/>
                  </a:cubicBezTo>
                  <a:cubicBezTo>
                    <a:pt x="148" y="57"/>
                    <a:pt x="145" y="69"/>
                    <a:pt x="143" y="82"/>
                  </a:cubicBezTo>
                  <a:cubicBezTo>
                    <a:pt x="143" y="86"/>
                    <a:pt x="143" y="95"/>
                    <a:pt x="141" y="97"/>
                  </a:cubicBezTo>
                  <a:cubicBezTo>
                    <a:pt x="138" y="101"/>
                    <a:pt x="112" y="101"/>
                    <a:pt x="110" y="115"/>
                  </a:cubicBezTo>
                  <a:cubicBezTo>
                    <a:pt x="109" y="119"/>
                    <a:pt x="109" y="152"/>
                    <a:pt x="107" y="153"/>
                  </a:cubicBezTo>
                  <a:cubicBezTo>
                    <a:pt x="107" y="154"/>
                    <a:pt x="88" y="152"/>
                    <a:pt x="87" y="152"/>
                  </a:cubicBezTo>
                  <a:cubicBezTo>
                    <a:pt x="68" y="151"/>
                    <a:pt x="50" y="150"/>
                    <a:pt x="31" y="149"/>
                  </a:cubicBezTo>
                  <a:cubicBezTo>
                    <a:pt x="29" y="148"/>
                    <a:pt x="13" y="147"/>
                    <a:pt x="12" y="147"/>
                  </a:cubicBezTo>
                  <a:cubicBezTo>
                    <a:pt x="10" y="149"/>
                    <a:pt x="7" y="159"/>
                    <a:pt x="7" y="161"/>
                  </a:cubicBezTo>
                  <a:cubicBezTo>
                    <a:pt x="7" y="162"/>
                    <a:pt x="7" y="162"/>
                    <a:pt x="7" y="162"/>
                  </a:cubicBezTo>
                  <a:cubicBezTo>
                    <a:pt x="7" y="162"/>
                    <a:pt x="7" y="162"/>
                    <a:pt x="7" y="162"/>
                  </a:cubicBezTo>
                  <a:cubicBezTo>
                    <a:pt x="10" y="160"/>
                    <a:pt x="8" y="154"/>
                    <a:pt x="12" y="152"/>
                  </a:cubicBezTo>
                  <a:cubicBezTo>
                    <a:pt x="12" y="151"/>
                    <a:pt x="13" y="158"/>
                    <a:pt x="14" y="159"/>
                  </a:cubicBezTo>
                  <a:cubicBezTo>
                    <a:pt x="14" y="159"/>
                    <a:pt x="17" y="164"/>
                    <a:pt x="16" y="165"/>
                  </a:cubicBezTo>
                  <a:cubicBezTo>
                    <a:pt x="16" y="166"/>
                    <a:pt x="16" y="166"/>
                    <a:pt x="17" y="168"/>
                  </a:cubicBezTo>
                  <a:cubicBezTo>
                    <a:pt x="19" y="171"/>
                    <a:pt x="18" y="166"/>
                    <a:pt x="19" y="164"/>
                  </a:cubicBezTo>
                  <a:cubicBezTo>
                    <a:pt x="20" y="164"/>
                    <a:pt x="20" y="167"/>
                    <a:pt x="20" y="167"/>
                  </a:cubicBezTo>
                  <a:cubicBezTo>
                    <a:pt x="21" y="167"/>
                    <a:pt x="21" y="167"/>
                    <a:pt x="21" y="167"/>
                  </a:cubicBezTo>
                  <a:cubicBezTo>
                    <a:pt x="22" y="169"/>
                    <a:pt x="22" y="172"/>
                    <a:pt x="22" y="173"/>
                  </a:cubicBezTo>
                  <a:cubicBezTo>
                    <a:pt x="22" y="176"/>
                    <a:pt x="25" y="177"/>
                    <a:pt x="25" y="179"/>
                  </a:cubicBezTo>
                  <a:cubicBezTo>
                    <a:pt x="25" y="180"/>
                    <a:pt x="23" y="180"/>
                    <a:pt x="23" y="181"/>
                  </a:cubicBezTo>
                  <a:cubicBezTo>
                    <a:pt x="23" y="184"/>
                    <a:pt x="25" y="182"/>
                    <a:pt x="23" y="185"/>
                  </a:cubicBezTo>
                  <a:cubicBezTo>
                    <a:pt x="23" y="186"/>
                    <a:pt x="21" y="187"/>
                    <a:pt x="20" y="188"/>
                  </a:cubicBezTo>
                  <a:cubicBezTo>
                    <a:pt x="20" y="190"/>
                    <a:pt x="24" y="188"/>
                    <a:pt x="22" y="191"/>
                  </a:cubicBezTo>
                  <a:cubicBezTo>
                    <a:pt x="21" y="193"/>
                    <a:pt x="13" y="199"/>
                    <a:pt x="15" y="201"/>
                  </a:cubicBezTo>
                  <a:cubicBezTo>
                    <a:pt x="15" y="201"/>
                    <a:pt x="15" y="201"/>
                    <a:pt x="15" y="202"/>
                  </a:cubicBezTo>
                  <a:cubicBezTo>
                    <a:pt x="15" y="202"/>
                    <a:pt x="15" y="202"/>
                    <a:pt x="15" y="202"/>
                  </a:cubicBezTo>
                  <a:cubicBezTo>
                    <a:pt x="16" y="201"/>
                    <a:pt x="17" y="199"/>
                    <a:pt x="17" y="200"/>
                  </a:cubicBezTo>
                  <a:cubicBezTo>
                    <a:pt x="17" y="201"/>
                    <a:pt x="17" y="201"/>
                    <a:pt x="17" y="201"/>
                  </a:cubicBezTo>
                  <a:cubicBezTo>
                    <a:pt x="16" y="202"/>
                    <a:pt x="16" y="202"/>
                    <a:pt x="15" y="202"/>
                  </a:cubicBezTo>
                  <a:cubicBezTo>
                    <a:pt x="15" y="202"/>
                    <a:pt x="15" y="202"/>
                    <a:pt x="15" y="202"/>
                  </a:cubicBezTo>
                  <a:cubicBezTo>
                    <a:pt x="14" y="201"/>
                    <a:pt x="13" y="201"/>
                    <a:pt x="13" y="202"/>
                  </a:cubicBezTo>
                  <a:cubicBezTo>
                    <a:pt x="12" y="203"/>
                    <a:pt x="18" y="209"/>
                    <a:pt x="19" y="215"/>
                  </a:cubicBezTo>
                  <a:cubicBezTo>
                    <a:pt x="22" y="232"/>
                    <a:pt x="19" y="249"/>
                    <a:pt x="11" y="265"/>
                  </a:cubicBezTo>
                  <a:cubicBezTo>
                    <a:pt x="9" y="269"/>
                    <a:pt x="5" y="273"/>
                    <a:pt x="3" y="278"/>
                  </a:cubicBezTo>
                  <a:cubicBezTo>
                    <a:pt x="2" y="283"/>
                    <a:pt x="1" y="288"/>
                    <a:pt x="0" y="293"/>
                  </a:cubicBezTo>
                  <a:cubicBezTo>
                    <a:pt x="1" y="293"/>
                    <a:pt x="1" y="293"/>
                    <a:pt x="1" y="293"/>
                  </a:cubicBezTo>
                  <a:cubicBezTo>
                    <a:pt x="1" y="293"/>
                    <a:pt x="0" y="294"/>
                    <a:pt x="0" y="29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7" name="Freeform 45"/>
            <p:cNvSpPr>
              <a:spLocks/>
            </p:cNvSpPr>
            <p:nvPr/>
          </p:nvSpPr>
          <p:spPr bwMode="auto">
            <a:xfrm>
              <a:off x="6630988" y="2816226"/>
              <a:ext cx="188913" cy="52388"/>
            </a:xfrm>
            <a:custGeom>
              <a:avLst/>
              <a:gdLst>
                <a:gd name="T0" fmla="*/ 25 w 77"/>
                <a:gd name="T1" fmla="*/ 18 h 21"/>
                <a:gd name="T2" fmla="*/ 25 w 77"/>
                <a:gd name="T3" fmla="*/ 13 h 21"/>
                <a:gd name="T4" fmla="*/ 39 w 77"/>
                <a:gd name="T5" fmla="*/ 13 h 21"/>
                <a:gd name="T6" fmla="*/ 43 w 77"/>
                <a:gd name="T7" fmla="*/ 7 h 21"/>
                <a:gd name="T8" fmla="*/ 47 w 77"/>
                <a:gd name="T9" fmla="*/ 11 h 21"/>
                <a:gd name="T10" fmla="*/ 56 w 77"/>
                <a:gd name="T11" fmla="*/ 14 h 21"/>
                <a:gd name="T12" fmla="*/ 61 w 77"/>
                <a:gd name="T13" fmla="*/ 17 h 21"/>
                <a:gd name="T14" fmla="*/ 74 w 77"/>
                <a:gd name="T15" fmla="*/ 15 h 21"/>
                <a:gd name="T16" fmla="*/ 73 w 77"/>
                <a:gd name="T17" fmla="*/ 9 h 21"/>
                <a:gd name="T18" fmla="*/ 62 w 77"/>
                <a:gd name="T19" fmla="*/ 12 h 21"/>
                <a:gd name="T20" fmla="*/ 58 w 77"/>
                <a:gd name="T21" fmla="*/ 6 h 21"/>
                <a:gd name="T22" fmla="*/ 51 w 77"/>
                <a:gd name="T23" fmla="*/ 6 h 21"/>
                <a:gd name="T24" fmla="*/ 45 w 77"/>
                <a:gd name="T25" fmla="*/ 0 h 21"/>
                <a:gd name="T26" fmla="*/ 35 w 77"/>
                <a:gd name="T27" fmla="*/ 4 h 21"/>
                <a:gd name="T28" fmla="*/ 34 w 77"/>
                <a:gd name="T29" fmla="*/ 7 h 21"/>
                <a:gd name="T30" fmla="*/ 7 w 77"/>
                <a:gd name="T31" fmla="*/ 6 h 21"/>
                <a:gd name="T32" fmla="*/ 7 w 77"/>
                <a:gd name="T33" fmla="*/ 6 h 21"/>
                <a:gd name="T34" fmla="*/ 9 w 77"/>
                <a:gd name="T35" fmla="*/ 10 h 21"/>
                <a:gd name="T36" fmla="*/ 17 w 77"/>
                <a:gd name="T37" fmla="*/ 10 h 21"/>
                <a:gd name="T38" fmla="*/ 31 w 77"/>
                <a:gd name="T39" fmla="*/ 9 h 21"/>
                <a:gd name="T40" fmla="*/ 32 w 77"/>
                <a:gd name="T41" fmla="*/ 8 h 21"/>
                <a:gd name="T42" fmla="*/ 39 w 77"/>
                <a:gd name="T43" fmla="*/ 10 h 21"/>
                <a:gd name="T44" fmla="*/ 37 w 77"/>
                <a:gd name="T45" fmla="*/ 11 h 21"/>
                <a:gd name="T46" fmla="*/ 32 w 77"/>
                <a:gd name="T47" fmla="*/ 9 h 21"/>
                <a:gd name="T48" fmla="*/ 15 w 77"/>
                <a:gd name="T49" fmla="*/ 12 h 21"/>
                <a:gd name="T50" fmla="*/ 15 w 77"/>
                <a:gd name="T51" fmla="*/ 12 h 21"/>
                <a:gd name="T52" fmla="*/ 11 w 77"/>
                <a:gd name="T53" fmla="*/ 14 h 21"/>
                <a:gd name="T54" fmla="*/ 10 w 77"/>
                <a:gd name="T55" fmla="*/ 16 h 21"/>
                <a:gd name="T56" fmla="*/ 6 w 77"/>
                <a:gd name="T57" fmla="*/ 13 h 21"/>
                <a:gd name="T58" fmla="*/ 7 w 77"/>
                <a:gd name="T59" fmla="*/ 9 h 21"/>
                <a:gd name="T60" fmla="*/ 0 w 77"/>
                <a:gd name="T61" fmla="*/ 12 h 21"/>
                <a:gd name="T62" fmla="*/ 1 w 77"/>
                <a:gd name="T63" fmla="*/ 20 h 21"/>
                <a:gd name="T64" fmla="*/ 1 w 77"/>
                <a:gd name="T65" fmla="*/ 20 h 21"/>
                <a:gd name="T66" fmla="*/ 25 w 77"/>
                <a:gd name="T6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25" y="18"/>
                  </a:moveTo>
                  <a:cubicBezTo>
                    <a:pt x="26" y="17"/>
                    <a:pt x="24" y="14"/>
                    <a:pt x="25" y="13"/>
                  </a:cubicBezTo>
                  <a:cubicBezTo>
                    <a:pt x="29" y="10"/>
                    <a:pt x="36" y="14"/>
                    <a:pt x="39" y="13"/>
                  </a:cubicBezTo>
                  <a:cubicBezTo>
                    <a:pt x="41" y="12"/>
                    <a:pt x="41" y="6"/>
                    <a:pt x="43" y="7"/>
                  </a:cubicBezTo>
                  <a:cubicBezTo>
                    <a:pt x="45" y="7"/>
                    <a:pt x="46" y="10"/>
                    <a:pt x="47" y="11"/>
                  </a:cubicBezTo>
                  <a:cubicBezTo>
                    <a:pt x="50" y="12"/>
                    <a:pt x="53" y="13"/>
                    <a:pt x="56" y="14"/>
                  </a:cubicBezTo>
                  <a:cubicBezTo>
                    <a:pt x="58" y="14"/>
                    <a:pt x="59" y="16"/>
                    <a:pt x="61" y="17"/>
                  </a:cubicBezTo>
                  <a:cubicBezTo>
                    <a:pt x="63" y="18"/>
                    <a:pt x="72" y="17"/>
                    <a:pt x="74" y="15"/>
                  </a:cubicBezTo>
                  <a:cubicBezTo>
                    <a:pt x="77" y="14"/>
                    <a:pt x="75" y="10"/>
                    <a:pt x="73" y="9"/>
                  </a:cubicBezTo>
                  <a:cubicBezTo>
                    <a:pt x="70" y="7"/>
                    <a:pt x="66" y="12"/>
                    <a:pt x="62" y="12"/>
                  </a:cubicBezTo>
                  <a:cubicBezTo>
                    <a:pt x="60" y="11"/>
                    <a:pt x="60" y="8"/>
                    <a:pt x="58" y="6"/>
                  </a:cubicBezTo>
                  <a:cubicBezTo>
                    <a:pt x="56" y="4"/>
                    <a:pt x="53" y="8"/>
                    <a:pt x="51" y="6"/>
                  </a:cubicBezTo>
                  <a:cubicBezTo>
                    <a:pt x="50" y="3"/>
                    <a:pt x="50" y="0"/>
                    <a:pt x="45" y="0"/>
                  </a:cubicBezTo>
                  <a:cubicBezTo>
                    <a:pt x="44" y="0"/>
                    <a:pt x="36" y="2"/>
                    <a:pt x="35" y="4"/>
                  </a:cubicBezTo>
                  <a:cubicBezTo>
                    <a:pt x="34" y="4"/>
                    <a:pt x="35" y="6"/>
                    <a:pt x="34" y="7"/>
                  </a:cubicBezTo>
                  <a:cubicBezTo>
                    <a:pt x="32" y="8"/>
                    <a:pt x="11" y="6"/>
                    <a:pt x="7" y="6"/>
                  </a:cubicBezTo>
                  <a:cubicBezTo>
                    <a:pt x="7" y="6"/>
                    <a:pt x="7" y="6"/>
                    <a:pt x="7" y="6"/>
                  </a:cubicBezTo>
                  <a:cubicBezTo>
                    <a:pt x="8" y="7"/>
                    <a:pt x="9" y="9"/>
                    <a:pt x="9" y="10"/>
                  </a:cubicBezTo>
                  <a:cubicBezTo>
                    <a:pt x="10" y="13"/>
                    <a:pt x="17" y="10"/>
                    <a:pt x="17" y="10"/>
                  </a:cubicBezTo>
                  <a:cubicBezTo>
                    <a:pt x="22" y="10"/>
                    <a:pt x="26" y="10"/>
                    <a:pt x="31" y="9"/>
                  </a:cubicBezTo>
                  <a:cubicBezTo>
                    <a:pt x="32" y="8"/>
                    <a:pt x="32" y="8"/>
                    <a:pt x="32" y="8"/>
                  </a:cubicBezTo>
                  <a:cubicBezTo>
                    <a:pt x="35" y="8"/>
                    <a:pt x="35" y="10"/>
                    <a:pt x="39" y="10"/>
                  </a:cubicBezTo>
                  <a:cubicBezTo>
                    <a:pt x="39" y="10"/>
                    <a:pt x="38" y="11"/>
                    <a:pt x="37" y="11"/>
                  </a:cubicBezTo>
                  <a:cubicBezTo>
                    <a:pt x="35" y="11"/>
                    <a:pt x="35" y="8"/>
                    <a:pt x="32" y="9"/>
                  </a:cubicBezTo>
                  <a:cubicBezTo>
                    <a:pt x="30" y="10"/>
                    <a:pt x="16" y="11"/>
                    <a:pt x="15" y="12"/>
                  </a:cubicBezTo>
                  <a:cubicBezTo>
                    <a:pt x="15" y="12"/>
                    <a:pt x="15" y="12"/>
                    <a:pt x="15" y="12"/>
                  </a:cubicBezTo>
                  <a:cubicBezTo>
                    <a:pt x="16" y="17"/>
                    <a:pt x="13" y="15"/>
                    <a:pt x="11" y="14"/>
                  </a:cubicBezTo>
                  <a:cubicBezTo>
                    <a:pt x="9" y="13"/>
                    <a:pt x="11" y="18"/>
                    <a:pt x="10" y="16"/>
                  </a:cubicBezTo>
                  <a:cubicBezTo>
                    <a:pt x="9" y="15"/>
                    <a:pt x="7" y="14"/>
                    <a:pt x="6" y="13"/>
                  </a:cubicBezTo>
                  <a:cubicBezTo>
                    <a:pt x="6" y="11"/>
                    <a:pt x="7" y="9"/>
                    <a:pt x="7" y="9"/>
                  </a:cubicBezTo>
                  <a:cubicBezTo>
                    <a:pt x="5" y="7"/>
                    <a:pt x="0" y="10"/>
                    <a:pt x="0" y="12"/>
                  </a:cubicBezTo>
                  <a:cubicBezTo>
                    <a:pt x="0" y="15"/>
                    <a:pt x="1" y="18"/>
                    <a:pt x="1" y="20"/>
                  </a:cubicBezTo>
                  <a:cubicBezTo>
                    <a:pt x="1" y="20"/>
                    <a:pt x="1" y="20"/>
                    <a:pt x="1" y="20"/>
                  </a:cubicBezTo>
                  <a:cubicBezTo>
                    <a:pt x="5" y="13"/>
                    <a:pt x="20" y="21"/>
                    <a:pt x="25" y="18"/>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8" name="Freeform 46"/>
            <p:cNvSpPr>
              <a:spLocks/>
            </p:cNvSpPr>
            <p:nvPr/>
          </p:nvSpPr>
          <p:spPr bwMode="auto">
            <a:xfrm>
              <a:off x="6704013" y="2887663"/>
              <a:ext cx="3175" cy="4763"/>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1"/>
                    <a:pt x="1" y="0"/>
                    <a:pt x="1"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9" name="Freeform 47"/>
            <p:cNvSpPr>
              <a:spLocks/>
            </p:cNvSpPr>
            <p:nvPr/>
          </p:nvSpPr>
          <p:spPr bwMode="auto">
            <a:xfrm>
              <a:off x="6600825" y="2622551"/>
              <a:ext cx="361950" cy="306388"/>
            </a:xfrm>
            <a:custGeom>
              <a:avLst/>
              <a:gdLst>
                <a:gd name="T0" fmla="*/ 50 w 147"/>
                <a:gd name="T1" fmla="*/ 111 h 125"/>
                <a:gd name="T2" fmla="*/ 80 w 147"/>
                <a:gd name="T3" fmla="*/ 112 h 125"/>
                <a:gd name="T4" fmla="*/ 108 w 147"/>
                <a:gd name="T5" fmla="*/ 117 h 125"/>
                <a:gd name="T6" fmla="*/ 121 w 147"/>
                <a:gd name="T7" fmla="*/ 124 h 125"/>
                <a:gd name="T8" fmla="*/ 133 w 147"/>
                <a:gd name="T9" fmla="*/ 121 h 125"/>
                <a:gd name="T10" fmla="*/ 145 w 147"/>
                <a:gd name="T11" fmla="*/ 114 h 125"/>
                <a:gd name="T12" fmla="*/ 143 w 147"/>
                <a:gd name="T13" fmla="*/ 96 h 125"/>
                <a:gd name="T14" fmla="*/ 131 w 147"/>
                <a:gd name="T15" fmla="*/ 86 h 125"/>
                <a:gd name="T16" fmla="*/ 131 w 147"/>
                <a:gd name="T17" fmla="*/ 66 h 125"/>
                <a:gd name="T18" fmla="*/ 126 w 147"/>
                <a:gd name="T19" fmla="*/ 53 h 125"/>
                <a:gd name="T20" fmla="*/ 118 w 147"/>
                <a:gd name="T21" fmla="*/ 43 h 125"/>
                <a:gd name="T22" fmla="*/ 112 w 147"/>
                <a:gd name="T23" fmla="*/ 36 h 125"/>
                <a:gd name="T24" fmla="*/ 104 w 147"/>
                <a:gd name="T25" fmla="*/ 17 h 125"/>
                <a:gd name="T26" fmla="*/ 95 w 147"/>
                <a:gd name="T27" fmla="*/ 17 h 125"/>
                <a:gd name="T28" fmla="*/ 85 w 147"/>
                <a:gd name="T29" fmla="*/ 3 h 125"/>
                <a:gd name="T30" fmla="*/ 69 w 147"/>
                <a:gd name="T31" fmla="*/ 0 h 125"/>
                <a:gd name="T32" fmla="*/ 57 w 147"/>
                <a:gd name="T33" fmla="*/ 3 h 125"/>
                <a:gd name="T34" fmla="*/ 29 w 147"/>
                <a:gd name="T35" fmla="*/ 16 h 125"/>
                <a:gd name="T36" fmla="*/ 27 w 147"/>
                <a:gd name="T37" fmla="*/ 24 h 125"/>
                <a:gd name="T38" fmla="*/ 6 w 147"/>
                <a:gd name="T39" fmla="*/ 53 h 125"/>
                <a:gd name="T40" fmla="*/ 15 w 147"/>
                <a:gd name="T41" fmla="*/ 72 h 125"/>
                <a:gd name="T42" fmla="*/ 21 w 147"/>
                <a:gd name="T43" fmla="*/ 71 h 125"/>
                <a:gd name="T44" fmla="*/ 21 w 147"/>
                <a:gd name="T45" fmla="*/ 71 h 125"/>
                <a:gd name="T46" fmla="*/ 23 w 147"/>
                <a:gd name="T47" fmla="*/ 73 h 125"/>
                <a:gd name="T48" fmla="*/ 18 w 147"/>
                <a:gd name="T49" fmla="*/ 81 h 125"/>
                <a:gd name="T50" fmla="*/ 19 w 147"/>
                <a:gd name="T51" fmla="*/ 85 h 125"/>
                <a:gd name="T52" fmla="*/ 57 w 147"/>
                <a:gd name="T53" fmla="*/ 79 h 125"/>
                <a:gd name="T54" fmla="*/ 74 w 147"/>
                <a:gd name="T55" fmla="*/ 91 h 125"/>
                <a:gd name="T56" fmla="*/ 73 w 147"/>
                <a:gd name="T57" fmla="*/ 96 h 125"/>
                <a:gd name="T58" fmla="*/ 55 w 147"/>
                <a:gd name="T59" fmla="*/ 86 h 125"/>
                <a:gd name="T60" fmla="*/ 37 w 147"/>
                <a:gd name="T61" fmla="*/ 97 h 125"/>
                <a:gd name="T62" fmla="*/ 13 w 147"/>
                <a:gd name="T63" fmla="*/ 100 h 125"/>
                <a:gd name="T64" fmla="*/ 12 w 147"/>
                <a:gd name="T65" fmla="*/ 113 h 125"/>
                <a:gd name="T66" fmla="*/ 18 w 147"/>
                <a:gd name="T67" fmla="*/ 109 h 125"/>
                <a:gd name="T68" fmla="*/ 28 w 147"/>
                <a:gd name="T69" fmla="*/ 112 h 125"/>
                <a:gd name="T70" fmla="*/ 30 w 147"/>
                <a:gd name="T71" fmla="*/ 109 h 125"/>
                <a:gd name="T72" fmla="*/ 34 w 147"/>
                <a:gd name="T73" fmla="*/ 113 h 125"/>
                <a:gd name="T74" fmla="*/ 43 w 147"/>
                <a:gd name="T75" fmla="*/ 108 h 125"/>
                <a:gd name="T76" fmla="*/ 43 w 147"/>
                <a:gd name="T77" fmla="*/ 108 h 125"/>
                <a:gd name="T78" fmla="*/ 39 w 147"/>
                <a:gd name="T79" fmla="*/ 115 h 125"/>
                <a:gd name="T80" fmla="*/ 32 w 147"/>
                <a:gd name="T81" fmla="*/ 112 h 125"/>
                <a:gd name="T82" fmla="*/ 28 w 147"/>
                <a:gd name="T83" fmla="*/ 112 h 125"/>
                <a:gd name="T84" fmla="*/ 10 w 147"/>
                <a:gd name="T85" fmla="*/ 115 h 125"/>
                <a:gd name="T86" fmla="*/ 25 w 147"/>
                <a:gd name="T87"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25">
                  <a:moveTo>
                    <a:pt x="25" y="116"/>
                  </a:moveTo>
                  <a:cubicBezTo>
                    <a:pt x="29" y="116"/>
                    <a:pt x="34" y="118"/>
                    <a:pt x="38" y="118"/>
                  </a:cubicBezTo>
                  <a:cubicBezTo>
                    <a:pt x="43" y="117"/>
                    <a:pt x="46" y="112"/>
                    <a:pt x="50" y="111"/>
                  </a:cubicBezTo>
                  <a:cubicBezTo>
                    <a:pt x="51" y="111"/>
                    <a:pt x="52" y="111"/>
                    <a:pt x="52" y="111"/>
                  </a:cubicBezTo>
                  <a:cubicBezTo>
                    <a:pt x="55" y="111"/>
                    <a:pt x="57" y="111"/>
                    <a:pt x="59" y="111"/>
                  </a:cubicBezTo>
                  <a:cubicBezTo>
                    <a:pt x="66" y="112"/>
                    <a:pt x="73" y="112"/>
                    <a:pt x="80" y="112"/>
                  </a:cubicBezTo>
                  <a:cubicBezTo>
                    <a:pt x="85" y="112"/>
                    <a:pt x="101" y="113"/>
                    <a:pt x="104" y="114"/>
                  </a:cubicBezTo>
                  <a:cubicBezTo>
                    <a:pt x="107" y="116"/>
                    <a:pt x="101" y="117"/>
                    <a:pt x="104" y="119"/>
                  </a:cubicBezTo>
                  <a:cubicBezTo>
                    <a:pt x="107" y="121"/>
                    <a:pt x="106" y="116"/>
                    <a:pt x="108" y="117"/>
                  </a:cubicBezTo>
                  <a:cubicBezTo>
                    <a:pt x="109" y="117"/>
                    <a:pt x="116" y="122"/>
                    <a:pt x="116" y="122"/>
                  </a:cubicBezTo>
                  <a:cubicBezTo>
                    <a:pt x="119" y="122"/>
                    <a:pt x="117" y="120"/>
                    <a:pt x="119" y="122"/>
                  </a:cubicBezTo>
                  <a:cubicBezTo>
                    <a:pt x="119" y="122"/>
                    <a:pt x="121" y="124"/>
                    <a:pt x="121" y="124"/>
                  </a:cubicBezTo>
                  <a:cubicBezTo>
                    <a:pt x="123" y="125"/>
                    <a:pt x="126" y="121"/>
                    <a:pt x="128" y="121"/>
                  </a:cubicBezTo>
                  <a:cubicBezTo>
                    <a:pt x="129" y="121"/>
                    <a:pt x="130" y="122"/>
                    <a:pt x="131" y="122"/>
                  </a:cubicBezTo>
                  <a:cubicBezTo>
                    <a:pt x="133" y="121"/>
                    <a:pt x="133" y="121"/>
                    <a:pt x="133" y="121"/>
                  </a:cubicBezTo>
                  <a:cubicBezTo>
                    <a:pt x="137" y="122"/>
                    <a:pt x="139" y="121"/>
                    <a:pt x="143" y="121"/>
                  </a:cubicBezTo>
                  <a:cubicBezTo>
                    <a:pt x="146" y="122"/>
                    <a:pt x="146" y="122"/>
                    <a:pt x="146" y="122"/>
                  </a:cubicBezTo>
                  <a:cubicBezTo>
                    <a:pt x="147" y="122"/>
                    <a:pt x="144" y="115"/>
                    <a:pt x="145" y="114"/>
                  </a:cubicBezTo>
                  <a:cubicBezTo>
                    <a:pt x="147" y="111"/>
                    <a:pt x="147" y="106"/>
                    <a:pt x="146" y="103"/>
                  </a:cubicBezTo>
                  <a:cubicBezTo>
                    <a:pt x="146" y="103"/>
                    <a:pt x="144" y="103"/>
                    <a:pt x="144" y="102"/>
                  </a:cubicBezTo>
                  <a:cubicBezTo>
                    <a:pt x="143" y="100"/>
                    <a:pt x="144" y="97"/>
                    <a:pt x="143" y="96"/>
                  </a:cubicBezTo>
                  <a:cubicBezTo>
                    <a:pt x="141" y="92"/>
                    <a:pt x="139" y="96"/>
                    <a:pt x="138" y="97"/>
                  </a:cubicBezTo>
                  <a:cubicBezTo>
                    <a:pt x="135" y="97"/>
                    <a:pt x="136" y="93"/>
                    <a:pt x="136" y="93"/>
                  </a:cubicBezTo>
                  <a:cubicBezTo>
                    <a:pt x="136" y="90"/>
                    <a:pt x="133" y="88"/>
                    <a:pt x="131" y="86"/>
                  </a:cubicBezTo>
                  <a:cubicBezTo>
                    <a:pt x="131" y="86"/>
                    <a:pt x="136" y="83"/>
                    <a:pt x="135" y="81"/>
                  </a:cubicBezTo>
                  <a:cubicBezTo>
                    <a:pt x="135" y="78"/>
                    <a:pt x="135" y="70"/>
                    <a:pt x="134" y="70"/>
                  </a:cubicBezTo>
                  <a:cubicBezTo>
                    <a:pt x="134" y="69"/>
                    <a:pt x="131" y="67"/>
                    <a:pt x="131" y="66"/>
                  </a:cubicBezTo>
                  <a:cubicBezTo>
                    <a:pt x="129" y="62"/>
                    <a:pt x="133" y="62"/>
                    <a:pt x="130" y="56"/>
                  </a:cubicBezTo>
                  <a:cubicBezTo>
                    <a:pt x="130" y="56"/>
                    <a:pt x="130" y="56"/>
                    <a:pt x="130" y="56"/>
                  </a:cubicBezTo>
                  <a:cubicBezTo>
                    <a:pt x="129" y="55"/>
                    <a:pt x="127" y="54"/>
                    <a:pt x="126" y="53"/>
                  </a:cubicBezTo>
                  <a:cubicBezTo>
                    <a:pt x="125" y="52"/>
                    <a:pt x="126" y="50"/>
                    <a:pt x="125" y="49"/>
                  </a:cubicBezTo>
                  <a:cubicBezTo>
                    <a:pt x="124" y="47"/>
                    <a:pt x="119" y="47"/>
                    <a:pt x="118" y="45"/>
                  </a:cubicBezTo>
                  <a:cubicBezTo>
                    <a:pt x="118" y="45"/>
                    <a:pt x="119" y="44"/>
                    <a:pt x="118" y="43"/>
                  </a:cubicBezTo>
                  <a:cubicBezTo>
                    <a:pt x="118" y="43"/>
                    <a:pt x="117" y="44"/>
                    <a:pt x="117" y="44"/>
                  </a:cubicBezTo>
                  <a:cubicBezTo>
                    <a:pt x="117" y="44"/>
                    <a:pt x="115" y="36"/>
                    <a:pt x="115" y="35"/>
                  </a:cubicBezTo>
                  <a:cubicBezTo>
                    <a:pt x="112" y="36"/>
                    <a:pt x="112" y="36"/>
                    <a:pt x="112" y="36"/>
                  </a:cubicBezTo>
                  <a:cubicBezTo>
                    <a:pt x="111" y="35"/>
                    <a:pt x="112" y="34"/>
                    <a:pt x="112" y="33"/>
                  </a:cubicBezTo>
                  <a:cubicBezTo>
                    <a:pt x="111" y="32"/>
                    <a:pt x="109" y="32"/>
                    <a:pt x="108" y="31"/>
                  </a:cubicBezTo>
                  <a:cubicBezTo>
                    <a:pt x="105" y="28"/>
                    <a:pt x="108" y="19"/>
                    <a:pt x="104" y="17"/>
                  </a:cubicBezTo>
                  <a:cubicBezTo>
                    <a:pt x="102" y="16"/>
                    <a:pt x="100" y="19"/>
                    <a:pt x="99" y="18"/>
                  </a:cubicBezTo>
                  <a:cubicBezTo>
                    <a:pt x="98" y="18"/>
                    <a:pt x="99" y="16"/>
                    <a:pt x="98" y="16"/>
                  </a:cubicBezTo>
                  <a:cubicBezTo>
                    <a:pt x="97" y="16"/>
                    <a:pt x="96" y="18"/>
                    <a:pt x="95" y="17"/>
                  </a:cubicBezTo>
                  <a:cubicBezTo>
                    <a:pt x="95" y="15"/>
                    <a:pt x="95" y="15"/>
                    <a:pt x="95" y="15"/>
                  </a:cubicBezTo>
                  <a:cubicBezTo>
                    <a:pt x="95" y="15"/>
                    <a:pt x="92" y="14"/>
                    <a:pt x="92" y="14"/>
                  </a:cubicBezTo>
                  <a:cubicBezTo>
                    <a:pt x="90" y="10"/>
                    <a:pt x="87" y="6"/>
                    <a:pt x="85" y="3"/>
                  </a:cubicBezTo>
                  <a:cubicBezTo>
                    <a:pt x="84" y="2"/>
                    <a:pt x="78" y="2"/>
                    <a:pt x="78" y="2"/>
                  </a:cubicBezTo>
                  <a:cubicBezTo>
                    <a:pt x="76" y="2"/>
                    <a:pt x="73" y="2"/>
                    <a:pt x="72" y="2"/>
                  </a:cubicBezTo>
                  <a:cubicBezTo>
                    <a:pt x="71" y="2"/>
                    <a:pt x="70" y="0"/>
                    <a:pt x="69" y="0"/>
                  </a:cubicBezTo>
                  <a:cubicBezTo>
                    <a:pt x="65" y="0"/>
                    <a:pt x="68" y="3"/>
                    <a:pt x="64" y="3"/>
                  </a:cubicBezTo>
                  <a:cubicBezTo>
                    <a:pt x="63" y="3"/>
                    <a:pt x="63" y="3"/>
                    <a:pt x="62" y="3"/>
                  </a:cubicBezTo>
                  <a:cubicBezTo>
                    <a:pt x="61" y="3"/>
                    <a:pt x="58" y="2"/>
                    <a:pt x="57" y="3"/>
                  </a:cubicBezTo>
                  <a:cubicBezTo>
                    <a:pt x="53" y="3"/>
                    <a:pt x="48" y="6"/>
                    <a:pt x="44" y="5"/>
                  </a:cubicBezTo>
                  <a:cubicBezTo>
                    <a:pt x="41" y="4"/>
                    <a:pt x="39" y="1"/>
                    <a:pt x="36" y="4"/>
                  </a:cubicBezTo>
                  <a:cubicBezTo>
                    <a:pt x="33" y="7"/>
                    <a:pt x="32" y="13"/>
                    <a:pt x="29" y="16"/>
                  </a:cubicBezTo>
                  <a:cubicBezTo>
                    <a:pt x="29" y="16"/>
                    <a:pt x="30" y="15"/>
                    <a:pt x="30" y="15"/>
                  </a:cubicBezTo>
                  <a:cubicBezTo>
                    <a:pt x="29" y="15"/>
                    <a:pt x="29" y="15"/>
                    <a:pt x="29" y="15"/>
                  </a:cubicBezTo>
                  <a:cubicBezTo>
                    <a:pt x="29" y="18"/>
                    <a:pt x="28" y="21"/>
                    <a:pt x="27" y="24"/>
                  </a:cubicBezTo>
                  <a:cubicBezTo>
                    <a:pt x="26" y="28"/>
                    <a:pt x="13" y="44"/>
                    <a:pt x="9" y="47"/>
                  </a:cubicBezTo>
                  <a:cubicBezTo>
                    <a:pt x="3" y="51"/>
                    <a:pt x="0" y="49"/>
                    <a:pt x="1" y="51"/>
                  </a:cubicBezTo>
                  <a:cubicBezTo>
                    <a:pt x="1" y="52"/>
                    <a:pt x="4" y="52"/>
                    <a:pt x="6" y="53"/>
                  </a:cubicBezTo>
                  <a:cubicBezTo>
                    <a:pt x="9" y="55"/>
                    <a:pt x="8" y="58"/>
                    <a:pt x="10" y="60"/>
                  </a:cubicBezTo>
                  <a:cubicBezTo>
                    <a:pt x="11" y="61"/>
                    <a:pt x="12" y="60"/>
                    <a:pt x="12" y="62"/>
                  </a:cubicBezTo>
                  <a:cubicBezTo>
                    <a:pt x="13" y="65"/>
                    <a:pt x="15" y="69"/>
                    <a:pt x="15" y="72"/>
                  </a:cubicBezTo>
                  <a:cubicBezTo>
                    <a:pt x="15" y="74"/>
                    <a:pt x="16" y="72"/>
                    <a:pt x="18" y="73"/>
                  </a:cubicBezTo>
                  <a:cubicBezTo>
                    <a:pt x="19" y="73"/>
                    <a:pt x="20" y="72"/>
                    <a:pt x="21" y="71"/>
                  </a:cubicBezTo>
                  <a:cubicBezTo>
                    <a:pt x="21" y="71"/>
                    <a:pt x="21" y="71"/>
                    <a:pt x="21" y="71"/>
                  </a:cubicBezTo>
                  <a:cubicBezTo>
                    <a:pt x="22" y="69"/>
                    <a:pt x="23" y="67"/>
                    <a:pt x="26" y="69"/>
                  </a:cubicBezTo>
                  <a:cubicBezTo>
                    <a:pt x="27" y="69"/>
                    <a:pt x="22" y="69"/>
                    <a:pt x="21" y="71"/>
                  </a:cubicBezTo>
                  <a:cubicBezTo>
                    <a:pt x="21" y="71"/>
                    <a:pt x="21" y="71"/>
                    <a:pt x="21" y="71"/>
                  </a:cubicBezTo>
                  <a:cubicBezTo>
                    <a:pt x="21" y="71"/>
                    <a:pt x="20" y="72"/>
                    <a:pt x="20" y="72"/>
                  </a:cubicBezTo>
                  <a:cubicBezTo>
                    <a:pt x="20" y="76"/>
                    <a:pt x="15" y="71"/>
                    <a:pt x="16" y="77"/>
                  </a:cubicBezTo>
                  <a:cubicBezTo>
                    <a:pt x="16" y="83"/>
                    <a:pt x="22" y="74"/>
                    <a:pt x="23" y="73"/>
                  </a:cubicBezTo>
                  <a:cubicBezTo>
                    <a:pt x="24" y="73"/>
                    <a:pt x="22" y="75"/>
                    <a:pt x="22" y="76"/>
                  </a:cubicBezTo>
                  <a:cubicBezTo>
                    <a:pt x="21" y="77"/>
                    <a:pt x="23" y="79"/>
                    <a:pt x="22" y="79"/>
                  </a:cubicBezTo>
                  <a:cubicBezTo>
                    <a:pt x="21" y="77"/>
                    <a:pt x="17" y="78"/>
                    <a:pt x="18" y="81"/>
                  </a:cubicBezTo>
                  <a:cubicBezTo>
                    <a:pt x="18" y="86"/>
                    <a:pt x="19" y="82"/>
                    <a:pt x="19" y="83"/>
                  </a:cubicBezTo>
                  <a:cubicBezTo>
                    <a:pt x="19" y="84"/>
                    <a:pt x="19" y="84"/>
                    <a:pt x="19" y="85"/>
                  </a:cubicBezTo>
                  <a:cubicBezTo>
                    <a:pt x="19" y="85"/>
                    <a:pt x="19" y="85"/>
                    <a:pt x="19" y="85"/>
                  </a:cubicBezTo>
                  <a:cubicBezTo>
                    <a:pt x="23" y="85"/>
                    <a:pt x="44" y="87"/>
                    <a:pt x="46" y="86"/>
                  </a:cubicBezTo>
                  <a:cubicBezTo>
                    <a:pt x="47" y="85"/>
                    <a:pt x="46" y="83"/>
                    <a:pt x="47" y="83"/>
                  </a:cubicBezTo>
                  <a:cubicBezTo>
                    <a:pt x="48" y="81"/>
                    <a:pt x="56" y="79"/>
                    <a:pt x="57" y="79"/>
                  </a:cubicBezTo>
                  <a:cubicBezTo>
                    <a:pt x="62" y="79"/>
                    <a:pt x="62" y="82"/>
                    <a:pt x="63" y="85"/>
                  </a:cubicBezTo>
                  <a:cubicBezTo>
                    <a:pt x="65" y="87"/>
                    <a:pt x="68" y="83"/>
                    <a:pt x="70" y="85"/>
                  </a:cubicBezTo>
                  <a:cubicBezTo>
                    <a:pt x="72" y="87"/>
                    <a:pt x="72" y="90"/>
                    <a:pt x="74" y="91"/>
                  </a:cubicBezTo>
                  <a:cubicBezTo>
                    <a:pt x="78" y="91"/>
                    <a:pt x="82" y="86"/>
                    <a:pt x="85" y="88"/>
                  </a:cubicBezTo>
                  <a:cubicBezTo>
                    <a:pt x="87" y="89"/>
                    <a:pt x="89" y="93"/>
                    <a:pt x="86" y="94"/>
                  </a:cubicBezTo>
                  <a:cubicBezTo>
                    <a:pt x="84" y="96"/>
                    <a:pt x="75" y="97"/>
                    <a:pt x="73" y="96"/>
                  </a:cubicBezTo>
                  <a:cubicBezTo>
                    <a:pt x="71" y="95"/>
                    <a:pt x="70" y="93"/>
                    <a:pt x="68" y="93"/>
                  </a:cubicBezTo>
                  <a:cubicBezTo>
                    <a:pt x="65" y="92"/>
                    <a:pt x="62" y="91"/>
                    <a:pt x="59" y="90"/>
                  </a:cubicBezTo>
                  <a:cubicBezTo>
                    <a:pt x="58" y="89"/>
                    <a:pt x="57" y="86"/>
                    <a:pt x="55" y="86"/>
                  </a:cubicBezTo>
                  <a:cubicBezTo>
                    <a:pt x="53" y="85"/>
                    <a:pt x="53" y="91"/>
                    <a:pt x="51" y="92"/>
                  </a:cubicBezTo>
                  <a:cubicBezTo>
                    <a:pt x="48" y="93"/>
                    <a:pt x="41" y="89"/>
                    <a:pt x="37" y="92"/>
                  </a:cubicBezTo>
                  <a:cubicBezTo>
                    <a:pt x="36" y="93"/>
                    <a:pt x="38" y="96"/>
                    <a:pt x="37" y="97"/>
                  </a:cubicBezTo>
                  <a:cubicBezTo>
                    <a:pt x="32" y="100"/>
                    <a:pt x="17" y="92"/>
                    <a:pt x="13" y="99"/>
                  </a:cubicBezTo>
                  <a:cubicBezTo>
                    <a:pt x="13" y="99"/>
                    <a:pt x="13" y="99"/>
                    <a:pt x="13" y="99"/>
                  </a:cubicBezTo>
                  <a:cubicBezTo>
                    <a:pt x="13" y="99"/>
                    <a:pt x="13" y="99"/>
                    <a:pt x="13" y="100"/>
                  </a:cubicBezTo>
                  <a:cubicBezTo>
                    <a:pt x="13" y="102"/>
                    <a:pt x="11" y="108"/>
                    <a:pt x="11" y="109"/>
                  </a:cubicBezTo>
                  <a:cubicBezTo>
                    <a:pt x="11" y="109"/>
                    <a:pt x="14" y="107"/>
                    <a:pt x="14" y="108"/>
                  </a:cubicBezTo>
                  <a:cubicBezTo>
                    <a:pt x="13" y="109"/>
                    <a:pt x="8" y="113"/>
                    <a:pt x="12" y="113"/>
                  </a:cubicBezTo>
                  <a:cubicBezTo>
                    <a:pt x="14" y="112"/>
                    <a:pt x="15" y="107"/>
                    <a:pt x="16" y="107"/>
                  </a:cubicBezTo>
                  <a:cubicBezTo>
                    <a:pt x="17" y="107"/>
                    <a:pt x="14" y="110"/>
                    <a:pt x="15" y="110"/>
                  </a:cubicBezTo>
                  <a:cubicBezTo>
                    <a:pt x="20" y="112"/>
                    <a:pt x="17" y="109"/>
                    <a:pt x="18" y="109"/>
                  </a:cubicBezTo>
                  <a:cubicBezTo>
                    <a:pt x="19" y="109"/>
                    <a:pt x="19" y="112"/>
                    <a:pt x="21" y="113"/>
                  </a:cubicBezTo>
                  <a:cubicBezTo>
                    <a:pt x="22" y="114"/>
                    <a:pt x="22" y="112"/>
                    <a:pt x="23" y="112"/>
                  </a:cubicBezTo>
                  <a:cubicBezTo>
                    <a:pt x="24" y="112"/>
                    <a:pt x="26" y="112"/>
                    <a:pt x="28" y="112"/>
                  </a:cubicBezTo>
                  <a:cubicBezTo>
                    <a:pt x="28" y="112"/>
                    <a:pt x="28" y="112"/>
                    <a:pt x="28" y="112"/>
                  </a:cubicBezTo>
                  <a:cubicBezTo>
                    <a:pt x="28" y="112"/>
                    <a:pt x="29" y="112"/>
                    <a:pt x="29" y="112"/>
                  </a:cubicBezTo>
                  <a:cubicBezTo>
                    <a:pt x="30" y="111"/>
                    <a:pt x="29" y="109"/>
                    <a:pt x="30" y="109"/>
                  </a:cubicBezTo>
                  <a:cubicBezTo>
                    <a:pt x="31" y="109"/>
                    <a:pt x="30" y="110"/>
                    <a:pt x="30" y="110"/>
                  </a:cubicBezTo>
                  <a:cubicBezTo>
                    <a:pt x="30" y="110"/>
                    <a:pt x="32" y="112"/>
                    <a:pt x="32" y="112"/>
                  </a:cubicBezTo>
                  <a:cubicBezTo>
                    <a:pt x="33" y="112"/>
                    <a:pt x="33" y="113"/>
                    <a:pt x="34" y="113"/>
                  </a:cubicBezTo>
                  <a:cubicBezTo>
                    <a:pt x="36" y="113"/>
                    <a:pt x="37" y="112"/>
                    <a:pt x="39" y="114"/>
                  </a:cubicBezTo>
                  <a:cubicBezTo>
                    <a:pt x="40" y="115"/>
                    <a:pt x="41" y="112"/>
                    <a:pt x="42" y="110"/>
                  </a:cubicBezTo>
                  <a:cubicBezTo>
                    <a:pt x="42" y="109"/>
                    <a:pt x="42" y="109"/>
                    <a:pt x="43" y="108"/>
                  </a:cubicBezTo>
                  <a:cubicBezTo>
                    <a:pt x="43" y="108"/>
                    <a:pt x="43" y="108"/>
                    <a:pt x="43" y="108"/>
                  </a:cubicBezTo>
                  <a:cubicBezTo>
                    <a:pt x="44" y="106"/>
                    <a:pt x="45" y="105"/>
                    <a:pt x="47" y="107"/>
                  </a:cubicBezTo>
                  <a:cubicBezTo>
                    <a:pt x="47" y="107"/>
                    <a:pt x="44" y="108"/>
                    <a:pt x="43" y="108"/>
                  </a:cubicBezTo>
                  <a:cubicBezTo>
                    <a:pt x="43" y="108"/>
                    <a:pt x="42" y="109"/>
                    <a:pt x="42" y="110"/>
                  </a:cubicBezTo>
                  <a:cubicBezTo>
                    <a:pt x="42" y="111"/>
                    <a:pt x="43" y="113"/>
                    <a:pt x="41" y="114"/>
                  </a:cubicBezTo>
                  <a:cubicBezTo>
                    <a:pt x="41" y="114"/>
                    <a:pt x="40" y="115"/>
                    <a:pt x="39" y="115"/>
                  </a:cubicBezTo>
                  <a:cubicBezTo>
                    <a:pt x="39" y="115"/>
                    <a:pt x="36" y="114"/>
                    <a:pt x="34" y="113"/>
                  </a:cubicBezTo>
                  <a:cubicBezTo>
                    <a:pt x="33" y="113"/>
                    <a:pt x="33" y="113"/>
                    <a:pt x="33" y="113"/>
                  </a:cubicBezTo>
                  <a:cubicBezTo>
                    <a:pt x="33" y="113"/>
                    <a:pt x="32" y="113"/>
                    <a:pt x="32" y="112"/>
                  </a:cubicBezTo>
                  <a:cubicBezTo>
                    <a:pt x="31" y="112"/>
                    <a:pt x="31" y="112"/>
                    <a:pt x="30" y="112"/>
                  </a:cubicBezTo>
                  <a:cubicBezTo>
                    <a:pt x="30" y="112"/>
                    <a:pt x="29" y="112"/>
                    <a:pt x="28" y="112"/>
                  </a:cubicBezTo>
                  <a:cubicBezTo>
                    <a:pt x="28" y="112"/>
                    <a:pt x="28" y="112"/>
                    <a:pt x="28" y="112"/>
                  </a:cubicBezTo>
                  <a:cubicBezTo>
                    <a:pt x="25" y="112"/>
                    <a:pt x="23" y="114"/>
                    <a:pt x="21" y="114"/>
                  </a:cubicBezTo>
                  <a:cubicBezTo>
                    <a:pt x="14" y="113"/>
                    <a:pt x="20" y="110"/>
                    <a:pt x="13" y="113"/>
                  </a:cubicBezTo>
                  <a:cubicBezTo>
                    <a:pt x="12" y="114"/>
                    <a:pt x="11" y="113"/>
                    <a:pt x="10" y="115"/>
                  </a:cubicBezTo>
                  <a:cubicBezTo>
                    <a:pt x="10" y="116"/>
                    <a:pt x="11" y="118"/>
                    <a:pt x="13" y="119"/>
                  </a:cubicBezTo>
                  <a:cubicBezTo>
                    <a:pt x="13" y="119"/>
                    <a:pt x="13" y="119"/>
                    <a:pt x="13" y="119"/>
                  </a:cubicBezTo>
                  <a:cubicBezTo>
                    <a:pt x="17" y="119"/>
                    <a:pt x="21" y="117"/>
                    <a:pt x="25" y="11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0" name="Freeform 48"/>
            <p:cNvSpPr>
              <a:spLocks/>
            </p:cNvSpPr>
            <p:nvPr/>
          </p:nvSpPr>
          <p:spPr bwMode="auto">
            <a:xfrm>
              <a:off x="6716713" y="2967038"/>
              <a:ext cx="3175" cy="1588"/>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1" name="Freeform 49"/>
            <p:cNvSpPr>
              <a:spLocks/>
            </p:cNvSpPr>
            <p:nvPr/>
          </p:nvSpPr>
          <p:spPr bwMode="auto">
            <a:xfrm>
              <a:off x="6743700" y="3030538"/>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2" name="Freeform 50"/>
            <p:cNvSpPr>
              <a:spLocks/>
            </p:cNvSpPr>
            <p:nvPr/>
          </p:nvSpPr>
          <p:spPr bwMode="auto">
            <a:xfrm>
              <a:off x="6632575" y="2895601"/>
              <a:ext cx="192088" cy="125413"/>
            </a:xfrm>
            <a:custGeom>
              <a:avLst/>
              <a:gdLst>
                <a:gd name="T0" fmla="*/ 52 w 78"/>
                <a:gd name="T1" fmla="*/ 33 h 51"/>
                <a:gd name="T2" fmla="*/ 65 w 78"/>
                <a:gd name="T3" fmla="*/ 30 h 51"/>
                <a:gd name="T4" fmla="*/ 72 w 78"/>
                <a:gd name="T5" fmla="*/ 28 h 51"/>
                <a:gd name="T6" fmla="*/ 67 w 78"/>
                <a:gd name="T7" fmla="*/ 16 h 51"/>
                <a:gd name="T8" fmla="*/ 75 w 78"/>
                <a:gd name="T9" fmla="*/ 1 h 51"/>
                <a:gd name="T10" fmla="*/ 67 w 78"/>
                <a:gd name="T11" fmla="*/ 1 h 51"/>
                <a:gd name="T12" fmla="*/ 39 w 78"/>
                <a:gd name="T13" fmla="*/ 0 h 51"/>
                <a:gd name="T14" fmla="*/ 25 w 78"/>
                <a:gd name="T15" fmla="*/ 7 h 51"/>
                <a:gd name="T16" fmla="*/ 0 w 78"/>
                <a:gd name="T17" fmla="*/ 8 h 51"/>
                <a:gd name="T18" fmla="*/ 5 w 78"/>
                <a:gd name="T19" fmla="*/ 13 h 51"/>
                <a:gd name="T20" fmla="*/ 9 w 78"/>
                <a:gd name="T21" fmla="*/ 12 h 51"/>
                <a:gd name="T22" fmla="*/ 15 w 78"/>
                <a:gd name="T23" fmla="*/ 9 h 51"/>
                <a:gd name="T24" fmla="*/ 19 w 78"/>
                <a:gd name="T25" fmla="*/ 18 h 51"/>
                <a:gd name="T26" fmla="*/ 23 w 78"/>
                <a:gd name="T27" fmla="*/ 18 h 51"/>
                <a:gd name="T28" fmla="*/ 17 w 78"/>
                <a:gd name="T29" fmla="*/ 23 h 51"/>
                <a:gd name="T30" fmla="*/ 20 w 78"/>
                <a:gd name="T31" fmla="*/ 23 h 51"/>
                <a:gd name="T32" fmla="*/ 21 w 78"/>
                <a:gd name="T33" fmla="*/ 22 h 51"/>
                <a:gd name="T34" fmla="*/ 22 w 78"/>
                <a:gd name="T35" fmla="*/ 22 h 51"/>
                <a:gd name="T36" fmla="*/ 20 w 78"/>
                <a:gd name="T37" fmla="*/ 23 h 51"/>
                <a:gd name="T38" fmla="*/ 33 w 78"/>
                <a:gd name="T39" fmla="*/ 21 h 51"/>
                <a:gd name="T40" fmla="*/ 41 w 78"/>
                <a:gd name="T41" fmla="*/ 21 h 51"/>
                <a:gd name="T42" fmla="*/ 42 w 78"/>
                <a:gd name="T43" fmla="*/ 26 h 51"/>
                <a:gd name="T44" fmla="*/ 39 w 78"/>
                <a:gd name="T45" fmla="*/ 21 h 51"/>
                <a:gd name="T46" fmla="*/ 29 w 78"/>
                <a:gd name="T47" fmla="*/ 23 h 51"/>
                <a:gd name="T48" fmla="*/ 30 w 78"/>
                <a:gd name="T49" fmla="*/ 29 h 51"/>
                <a:gd name="T50" fmla="*/ 34 w 78"/>
                <a:gd name="T51" fmla="*/ 26 h 51"/>
                <a:gd name="T52" fmla="*/ 38 w 78"/>
                <a:gd name="T53" fmla="*/ 29 h 51"/>
                <a:gd name="T54" fmla="*/ 37 w 78"/>
                <a:gd name="T55" fmla="*/ 32 h 51"/>
                <a:gd name="T56" fmla="*/ 33 w 78"/>
                <a:gd name="T57" fmla="*/ 31 h 51"/>
                <a:gd name="T58" fmla="*/ 30 w 78"/>
                <a:gd name="T59" fmla="*/ 32 h 51"/>
                <a:gd name="T60" fmla="*/ 28 w 78"/>
                <a:gd name="T61" fmla="*/ 33 h 51"/>
                <a:gd name="T62" fmla="*/ 31 w 78"/>
                <a:gd name="T63" fmla="*/ 34 h 51"/>
                <a:gd name="T64" fmla="*/ 28 w 78"/>
                <a:gd name="T65" fmla="*/ 38 h 51"/>
                <a:gd name="T66" fmla="*/ 30 w 78"/>
                <a:gd name="T67" fmla="*/ 43 h 51"/>
                <a:gd name="T68" fmla="*/ 33 w 78"/>
                <a:gd name="T69" fmla="*/ 47 h 51"/>
                <a:gd name="T70" fmla="*/ 39 w 78"/>
                <a:gd name="T71" fmla="*/ 42 h 51"/>
                <a:gd name="T72" fmla="*/ 36 w 78"/>
                <a:gd name="T73" fmla="*/ 49 h 51"/>
                <a:gd name="T74" fmla="*/ 36 w 78"/>
                <a:gd name="T7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1">
                  <a:moveTo>
                    <a:pt x="48" y="33"/>
                  </a:moveTo>
                  <a:cubicBezTo>
                    <a:pt x="49" y="33"/>
                    <a:pt x="50" y="34"/>
                    <a:pt x="52" y="33"/>
                  </a:cubicBezTo>
                  <a:cubicBezTo>
                    <a:pt x="54" y="32"/>
                    <a:pt x="56" y="29"/>
                    <a:pt x="58" y="29"/>
                  </a:cubicBezTo>
                  <a:cubicBezTo>
                    <a:pt x="60" y="28"/>
                    <a:pt x="63" y="30"/>
                    <a:pt x="65" y="30"/>
                  </a:cubicBezTo>
                  <a:cubicBezTo>
                    <a:pt x="67" y="30"/>
                    <a:pt x="68" y="27"/>
                    <a:pt x="69" y="27"/>
                  </a:cubicBezTo>
                  <a:cubicBezTo>
                    <a:pt x="70" y="27"/>
                    <a:pt x="71" y="31"/>
                    <a:pt x="72" y="28"/>
                  </a:cubicBezTo>
                  <a:cubicBezTo>
                    <a:pt x="74" y="24"/>
                    <a:pt x="73" y="18"/>
                    <a:pt x="69" y="16"/>
                  </a:cubicBezTo>
                  <a:cubicBezTo>
                    <a:pt x="69" y="16"/>
                    <a:pt x="68" y="17"/>
                    <a:pt x="67" y="16"/>
                  </a:cubicBezTo>
                  <a:cubicBezTo>
                    <a:pt x="65" y="13"/>
                    <a:pt x="74" y="14"/>
                    <a:pt x="74" y="13"/>
                  </a:cubicBezTo>
                  <a:cubicBezTo>
                    <a:pt x="78" y="12"/>
                    <a:pt x="75" y="4"/>
                    <a:pt x="75" y="1"/>
                  </a:cubicBezTo>
                  <a:cubicBezTo>
                    <a:pt x="75" y="1"/>
                    <a:pt x="75" y="1"/>
                    <a:pt x="75" y="1"/>
                  </a:cubicBezTo>
                  <a:cubicBezTo>
                    <a:pt x="72" y="1"/>
                    <a:pt x="69" y="1"/>
                    <a:pt x="67" y="1"/>
                  </a:cubicBezTo>
                  <a:cubicBezTo>
                    <a:pt x="60" y="1"/>
                    <a:pt x="53" y="1"/>
                    <a:pt x="46" y="0"/>
                  </a:cubicBezTo>
                  <a:cubicBezTo>
                    <a:pt x="44" y="0"/>
                    <a:pt x="42" y="0"/>
                    <a:pt x="39" y="0"/>
                  </a:cubicBezTo>
                  <a:cubicBezTo>
                    <a:pt x="39" y="0"/>
                    <a:pt x="38" y="0"/>
                    <a:pt x="37" y="0"/>
                  </a:cubicBezTo>
                  <a:cubicBezTo>
                    <a:pt x="33" y="1"/>
                    <a:pt x="30" y="6"/>
                    <a:pt x="25" y="7"/>
                  </a:cubicBezTo>
                  <a:cubicBezTo>
                    <a:pt x="21" y="7"/>
                    <a:pt x="16" y="5"/>
                    <a:pt x="12" y="5"/>
                  </a:cubicBezTo>
                  <a:cubicBezTo>
                    <a:pt x="8" y="6"/>
                    <a:pt x="4" y="8"/>
                    <a:pt x="0" y="8"/>
                  </a:cubicBezTo>
                  <a:cubicBezTo>
                    <a:pt x="0" y="8"/>
                    <a:pt x="0" y="8"/>
                    <a:pt x="0" y="8"/>
                  </a:cubicBezTo>
                  <a:cubicBezTo>
                    <a:pt x="2" y="11"/>
                    <a:pt x="4" y="13"/>
                    <a:pt x="5" y="13"/>
                  </a:cubicBezTo>
                  <a:cubicBezTo>
                    <a:pt x="8" y="13"/>
                    <a:pt x="9" y="10"/>
                    <a:pt x="9" y="10"/>
                  </a:cubicBezTo>
                  <a:cubicBezTo>
                    <a:pt x="9" y="11"/>
                    <a:pt x="8" y="12"/>
                    <a:pt x="9" y="12"/>
                  </a:cubicBezTo>
                  <a:cubicBezTo>
                    <a:pt x="9" y="13"/>
                    <a:pt x="10" y="11"/>
                    <a:pt x="11" y="10"/>
                  </a:cubicBezTo>
                  <a:cubicBezTo>
                    <a:pt x="13" y="10"/>
                    <a:pt x="15" y="9"/>
                    <a:pt x="15" y="9"/>
                  </a:cubicBezTo>
                  <a:cubicBezTo>
                    <a:pt x="15" y="9"/>
                    <a:pt x="5" y="15"/>
                    <a:pt x="8" y="18"/>
                  </a:cubicBezTo>
                  <a:cubicBezTo>
                    <a:pt x="13" y="25"/>
                    <a:pt x="16" y="19"/>
                    <a:pt x="19" y="18"/>
                  </a:cubicBezTo>
                  <a:cubicBezTo>
                    <a:pt x="20" y="17"/>
                    <a:pt x="22" y="19"/>
                    <a:pt x="22" y="19"/>
                  </a:cubicBezTo>
                  <a:cubicBezTo>
                    <a:pt x="23" y="19"/>
                    <a:pt x="23" y="18"/>
                    <a:pt x="23" y="18"/>
                  </a:cubicBezTo>
                  <a:cubicBezTo>
                    <a:pt x="24" y="19"/>
                    <a:pt x="23" y="19"/>
                    <a:pt x="22" y="20"/>
                  </a:cubicBezTo>
                  <a:cubicBezTo>
                    <a:pt x="19" y="20"/>
                    <a:pt x="19" y="18"/>
                    <a:pt x="17" y="23"/>
                  </a:cubicBezTo>
                  <a:cubicBezTo>
                    <a:pt x="16" y="24"/>
                    <a:pt x="15" y="25"/>
                    <a:pt x="16" y="26"/>
                  </a:cubicBezTo>
                  <a:cubicBezTo>
                    <a:pt x="17" y="26"/>
                    <a:pt x="19" y="24"/>
                    <a:pt x="20" y="23"/>
                  </a:cubicBezTo>
                  <a:cubicBezTo>
                    <a:pt x="20" y="23"/>
                    <a:pt x="20" y="23"/>
                    <a:pt x="20" y="23"/>
                  </a:cubicBezTo>
                  <a:cubicBezTo>
                    <a:pt x="20" y="22"/>
                    <a:pt x="21" y="22"/>
                    <a:pt x="21" y="22"/>
                  </a:cubicBezTo>
                  <a:cubicBezTo>
                    <a:pt x="21" y="22"/>
                    <a:pt x="21" y="22"/>
                    <a:pt x="21" y="22"/>
                  </a:cubicBezTo>
                  <a:cubicBezTo>
                    <a:pt x="22" y="22"/>
                    <a:pt x="22" y="22"/>
                    <a:pt x="22" y="22"/>
                  </a:cubicBezTo>
                  <a:cubicBezTo>
                    <a:pt x="22" y="23"/>
                    <a:pt x="22" y="22"/>
                    <a:pt x="21" y="22"/>
                  </a:cubicBezTo>
                  <a:cubicBezTo>
                    <a:pt x="21" y="22"/>
                    <a:pt x="21" y="23"/>
                    <a:pt x="20" y="23"/>
                  </a:cubicBezTo>
                  <a:cubicBezTo>
                    <a:pt x="20" y="24"/>
                    <a:pt x="20" y="25"/>
                    <a:pt x="20" y="25"/>
                  </a:cubicBezTo>
                  <a:cubicBezTo>
                    <a:pt x="24" y="28"/>
                    <a:pt x="27" y="17"/>
                    <a:pt x="33" y="21"/>
                  </a:cubicBezTo>
                  <a:cubicBezTo>
                    <a:pt x="36" y="24"/>
                    <a:pt x="37" y="20"/>
                    <a:pt x="39" y="20"/>
                  </a:cubicBezTo>
                  <a:cubicBezTo>
                    <a:pt x="40" y="20"/>
                    <a:pt x="42" y="20"/>
                    <a:pt x="41" y="21"/>
                  </a:cubicBezTo>
                  <a:cubicBezTo>
                    <a:pt x="40" y="21"/>
                    <a:pt x="39" y="22"/>
                    <a:pt x="39" y="24"/>
                  </a:cubicBezTo>
                  <a:cubicBezTo>
                    <a:pt x="39" y="24"/>
                    <a:pt x="42" y="26"/>
                    <a:pt x="42" y="26"/>
                  </a:cubicBezTo>
                  <a:cubicBezTo>
                    <a:pt x="41" y="26"/>
                    <a:pt x="38" y="25"/>
                    <a:pt x="38" y="23"/>
                  </a:cubicBezTo>
                  <a:cubicBezTo>
                    <a:pt x="38" y="23"/>
                    <a:pt x="40" y="21"/>
                    <a:pt x="39" y="21"/>
                  </a:cubicBezTo>
                  <a:cubicBezTo>
                    <a:pt x="37" y="22"/>
                    <a:pt x="35" y="23"/>
                    <a:pt x="33" y="23"/>
                  </a:cubicBezTo>
                  <a:cubicBezTo>
                    <a:pt x="32" y="23"/>
                    <a:pt x="29" y="21"/>
                    <a:pt x="29" y="23"/>
                  </a:cubicBezTo>
                  <a:cubicBezTo>
                    <a:pt x="28" y="26"/>
                    <a:pt x="25" y="29"/>
                    <a:pt x="30" y="28"/>
                  </a:cubicBezTo>
                  <a:cubicBezTo>
                    <a:pt x="31" y="27"/>
                    <a:pt x="30" y="29"/>
                    <a:pt x="30" y="29"/>
                  </a:cubicBezTo>
                  <a:cubicBezTo>
                    <a:pt x="31" y="28"/>
                    <a:pt x="33" y="26"/>
                    <a:pt x="34" y="26"/>
                  </a:cubicBezTo>
                  <a:cubicBezTo>
                    <a:pt x="34" y="26"/>
                    <a:pt x="33" y="27"/>
                    <a:pt x="34" y="26"/>
                  </a:cubicBezTo>
                  <a:cubicBezTo>
                    <a:pt x="37" y="25"/>
                    <a:pt x="37" y="27"/>
                    <a:pt x="37" y="27"/>
                  </a:cubicBezTo>
                  <a:cubicBezTo>
                    <a:pt x="36" y="31"/>
                    <a:pt x="37" y="27"/>
                    <a:pt x="38" y="29"/>
                  </a:cubicBezTo>
                  <a:cubicBezTo>
                    <a:pt x="39" y="29"/>
                    <a:pt x="39" y="30"/>
                    <a:pt x="39" y="30"/>
                  </a:cubicBezTo>
                  <a:cubicBezTo>
                    <a:pt x="40" y="31"/>
                    <a:pt x="38" y="33"/>
                    <a:pt x="37" y="32"/>
                  </a:cubicBezTo>
                  <a:cubicBezTo>
                    <a:pt x="35" y="31"/>
                    <a:pt x="34" y="31"/>
                    <a:pt x="34" y="30"/>
                  </a:cubicBezTo>
                  <a:cubicBezTo>
                    <a:pt x="34" y="30"/>
                    <a:pt x="34" y="31"/>
                    <a:pt x="33" y="31"/>
                  </a:cubicBezTo>
                  <a:cubicBezTo>
                    <a:pt x="33" y="32"/>
                    <a:pt x="31" y="30"/>
                    <a:pt x="31" y="31"/>
                  </a:cubicBezTo>
                  <a:cubicBezTo>
                    <a:pt x="32" y="33"/>
                    <a:pt x="32" y="31"/>
                    <a:pt x="30" y="32"/>
                  </a:cubicBezTo>
                  <a:cubicBezTo>
                    <a:pt x="29" y="32"/>
                    <a:pt x="29" y="33"/>
                    <a:pt x="29" y="33"/>
                  </a:cubicBezTo>
                  <a:cubicBezTo>
                    <a:pt x="28" y="33"/>
                    <a:pt x="28" y="33"/>
                    <a:pt x="28" y="33"/>
                  </a:cubicBezTo>
                  <a:cubicBezTo>
                    <a:pt x="28" y="33"/>
                    <a:pt x="27" y="37"/>
                    <a:pt x="28" y="37"/>
                  </a:cubicBezTo>
                  <a:cubicBezTo>
                    <a:pt x="29" y="37"/>
                    <a:pt x="30" y="35"/>
                    <a:pt x="31" y="34"/>
                  </a:cubicBezTo>
                  <a:cubicBezTo>
                    <a:pt x="31" y="33"/>
                    <a:pt x="30" y="37"/>
                    <a:pt x="31" y="36"/>
                  </a:cubicBezTo>
                  <a:cubicBezTo>
                    <a:pt x="31" y="36"/>
                    <a:pt x="28" y="37"/>
                    <a:pt x="28" y="38"/>
                  </a:cubicBezTo>
                  <a:cubicBezTo>
                    <a:pt x="28" y="39"/>
                    <a:pt x="29" y="39"/>
                    <a:pt x="29" y="39"/>
                  </a:cubicBezTo>
                  <a:cubicBezTo>
                    <a:pt x="30" y="41"/>
                    <a:pt x="28" y="41"/>
                    <a:pt x="30" y="43"/>
                  </a:cubicBezTo>
                  <a:cubicBezTo>
                    <a:pt x="33" y="46"/>
                    <a:pt x="33" y="40"/>
                    <a:pt x="34" y="40"/>
                  </a:cubicBezTo>
                  <a:cubicBezTo>
                    <a:pt x="35" y="40"/>
                    <a:pt x="30" y="51"/>
                    <a:pt x="33" y="47"/>
                  </a:cubicBezTo>
                  <a:cubicBezTo>
                    <a:pt x="35" y="45"/>
                    <a:pt x="37" y="41"/>
                    <a:pt x="39" y="41"/>
                  </a:cubicBezTo>
                  <a:cubicBezTo>
                    <a:pt x="39" y="40"/>
                    <a:pt x="39" y="41"/>
                    <a:pt x="39" y="42"/>
                  </a:cubicBezTo>
                  <a:cubicBezTo>
                    <a:pt x="39" y="42"/>
                    <a:pt x="34" y="47"/>
                    <a:pt x="35" y="48"/>
                  </a:cubicBezTo>
                  <a:cubicBezTo>
                    <a:pt x="36" y="48"/>
                    <a:pt x="36" y="49"/>
                    <a:pt x="36" y="49"/>
                  </a:cubicBezTo>
                  <a:cubicBezTo>
                    <a:pt x="36" y="49"/>
                    <a:pt x="36" y="49"/>
                    <a:pt x="36" y="50"/>
                  </a:cubicBezTo>
                  <a:cubicBezTo>
                    <a:pt x="36" y="49"/>
                    <a:pt x="36" y="49"/>
                    <a:pt x="36" y="49"/>
                  </a:cubicBezTo>
                  <a:cubicBezTo>
                    <a:pt x="39" y="46"/>
                    <a:pt x="44" y="35"/>
                    <a:pt x="48" y="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3" name="Freeform 51"/>
            <p:cNvSpPr>
              <a:spLocks/>
            </p:cNvSpPr>
            <p:nvPr/>
          </p:nvSpPr>
          <p:spPr bwMode="auto">
            <a:xfrm>
              <a:off x="6840538" y="3241676"/>
              <a:ext cx="26988" cy="25400"/>
            </a:xfrm>
            <a:custGeom>
              <a:avLst/>
              <a:gdLst>
                <a:gd name="T0" fmla="*/ 1 w 11"/>
                <a:gd name="T1" fmla="*/ 2 h 10"/>
                <a:gd name="T2" fmla="*/ 9 w 11"/>
                <a:gd name="T3" fmla="*/ 6 h 10"/>
                <a:gd name="T4" fmla="*/ 9 w 11"/>
                <a:gd name="T5" fmla="*/ 8 h 10"/>
                <a:gd name="T6" fmla="*/ 11 w 11"/>
                <a:gd name="T7" fmla="*/ 3 h 10"/>
                <a:gd name="T8" fmla="*/ 1 w 11"/>
                <a:gd name="T9" fmla="*/ 2 h 10"/>
              </a:gdLst>
              <a:ahLst/>
              <a:cxnLst>
                <a:cxn ang="0">
                  <a:pos x="T0" y="T1"/>
                </a:cxn>
                <a:cxn ang="0">
                  <a:pos x="T2" y="T3"/>
                </a:cxn>
                <a:cxn ang="0">
                  <a:pos x="T4" y="T5"/>
                </a:cxn>
                <a:cxn ang="0">
                  <a:pos x="T6" y="T7"/>
                </a:cxn>
                <a:cxn ang="0">
                  <a:pos x="T8" y="T9"/>
                </a:cxn>
              </a:cxnLst>
              <a:rect l="0" t="0" r="r" b="b"/>
              <a:pathLst>
                <a:path w="11" h="10">
                  <a:moveTo>
                    <a:pt x="1" y="2"/>
                  </a:moveTo>
                  <a:cubicBezTo>
                    <a:pt x="0" y="6"/>
                    <a:pt x="8" y="4"/>
                    <a:pt x="9" y="6"/>
                  </a:cubicBezTo>
                  <a:cubicBezTo>
                    <a:pt x="9" y="7"/>
                    <a:pt x="9" y="8"/>
                    <a:pt x="9" y="8"/>
                  </a:cubicBezTo>
                  <a:cubicBezTo>
                    <a:pt x="10" y="10"/>
                    <a:pt x="11" y="4"/>
                    <a:pt x="11" y="3"/>
                  </a:cubicBezTo>
                  <a:cubicBezTo>
                    <a:pt x="10" y="0"/>
                    <a:pt x="4" y="2"/>
                    <a:pt x="1"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4" name="Freeform 52"/>
            <p:cNvSpPr>
              <a:spLocks/>
            </p:cNvSpPr>
            <p:nvPr/>
          </p:nvSpPr>
          <p:spPr bwMode="auto">
            <a:xfrm>
              <a:off x="6807200" y="3111501"/>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5" name="Freeform 53"/>
            <p:cNvSpPr>
              <a:spLocks/>
            </p:cNvSpPr>
            <p:nvPr/>
          </p:nvSpPr>
          <p:spPr bwMode="auto">
            <a:xfrm>
              <a:off x="6834188" y="3176588"/>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6" name="Freeform 54"/>
            <p:cNvSpPr>
              <a:spLocks/>
            </p:cNvSpPr>
            <p:nvPr/>
          </p:nvSpPr>
          <p:spPr bwMode="auto">
            <a:xfrm>
              <a:off x="6813550" y="311467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7" name="Freeform 55"/>
            <p:cNvSpPr>
              <a:spLocks/>
            </p:cNvSpPr>
            <p:nvPr/>
          </p:nvSpPr>
          <p:spPr bwMode="auto">
            <a:xfrm>
              <a:off x="6845300" y="3170238"/>
              <a:ext cx="1588" cy="7938"/>
            </a:xfrm>
            <a:custGeom>
              <a:avLst/>
              <a:gdLst>
                <a:gd name="T0" fmla="*/ 0 w 1"/>
                <a:gd name="T1" fmla="*/ 3 h 3"/>
                <a:gd name="T2" fmla="*/ 1 w 1"/>
                <a:gd name="T3" fmla="*/ 1 h 3"/>
                <a:gd name="T4" fmla="*/ 0 w 1"/>
                <a:gd name="T5" fmla="*/ 3 h 3"/>
              </a:gdLst>
              <a:ahLst/>
              <a:cxnLst>
                <a:cxn ang="0">
                  <a:pos x="T0" y="T1"/>
                </a:cxn>
                <a:cxn ang="0">
                  <a:pos x="T2" y="T3"/>
                </a:cxn>
                <a:cxn ang="0">
                  <a:pos x="T4" y="T5"/>
                </a:cxn>
              </a:cxnLst>
              <a:rect l="0" t="0" r="r" b="b"/>
              <a:pathLst>
                <a:path w="1" h="3">
                  <a:moveTo>
                    <a:pt x="0" y="3"/>
                  </a:moveTo>
                  <a:cubicBezTo>
                    <a:pt x="0" y="2"/>
                    <a:pt x="0" y="2"/>
                    <a:pt x="1" y="1"/>
                  </a:cubicBezTo>
                  <a:cubicBezTo>
                    <a:pt x="1" y="0"/>
                    <a:pt x="0" y="2"/>
                    <a:pt x="0"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8" name="Freeform 56"/>
            <p:cNvSpPr>
              <a:spLocks/>
            </p:cNvSpPr>
            <p:nvPr/>
          </p:nvSpPr>
          <p:spPr bwMode="auto">
            <a:xfrm>
              <a:off x="6719888" y="2897188"/>
              <a:ext cx="466725" cy="382588"/>
            </a:xfrm>
            <a:custGeom>
              <a:avLst/>
              <a:gdLst>
                <a:gd name="T0" fmla="*/ 63 w 190"/>
                <a:gd name="T1" fmla="*/ 84 h 155"/>
                <a:gd name="T2" fmla="*/ 79 w 190"/>
                <a:gd name="T3" fmla="*/ 76 h 155"/>
                <a:gd name="T4" fmla="*/ 92 w 190"/>
                <a:gd name="T5" fmla="*/ 77 h 155"/>
                <a:gd name="T6" fmla="*/ 105 w 190"/>
                <a:gd name="T7" fmla="*/ 93 h 155"/>
                <a:gd name="T8" fmla="*/ 112 w 190"/>
                <a:gd name="T9" fmla="*/ 103 h 155"/>
                <a:gd name="T10" fmla="*/ 113 w 190"/>
                <a:gd name="T11" fmla="*/ 115 h 155"/>
                <a:gd name="T12" fmla="*/ 113 w 190"/>
                <a:gd name="T13" fmla="*/ 123 h 155"/>
                <a:gd name="T14" fmla="*/ 129 w 190"/>
                <a:gd name="T15" fmla="*/ 119 h 155"/>
                <a:gd name="T16" fmla="*/ 133 w 190"/>
                <a:gd name="T17" fmla="*/ 121 h 155"/>
                <a:gd name="T18" fmla="*/ 134 w 190"/>
                <a:gd name="T19" fmla="*/ 122 h 155"/>
                <a:gd name="T20" fmla="*/ 141 w 190"/>
                <a:gd name="T21" fmla="*/ 140 h 155"/>
                <a:gd name="T22" fmla="*/ 143 w 190"/>
                <a:gd name="T23" fmla="*/ 149 h 155"/>
                <a:gd name="T24" fmla="*/ 161 w 190"/>
                <a:gd name="T25" fmla="*/ 142 h 155"/>
                <a:gd name="T26" fmla="*/ 165 w 190"/>
                <a:gd name="T27" fmla="*/ 144 h 155"/>
                <a:gd name="T28" fmla="*/ 177 w 190"/>
                <a:gd name="T29" fmla="*/ 130 h 155"/>
                <a:gd name="T30" fmla="*/ 170 w 190"/>
                <a:gd name="T31" fmla="*/ 122 h 155"/>
                <a:gd name="T32" fmla="*/ 181 w 190"/>
                <a:gd name="T33" fmla="*/ 120 h 155"/>
                <a:gd name="T34" fmla="*/ 178 w 190"/>
                <a:gd name="T35" fmla="*/ 112 h 155"/>
                <a:gd name="T36" fmla="*/ 181 w 190"/>
                <a:gd name="T37" fmla="*/ 95 h 155"/>
                <a:gd name="T38" fmla="*/ 175 w 190"/>
                <a:gd name="T39" fmla="*/ 78 h 155"/>
                <a:gd name="T40" fmla="*/ 172 w 190"/>
                <a:gd name="T41" fmla="*/ 50 h 155"/>
                <a:gd name="T42" fmla="*/ 172 w 190"/>
                <a:gd name="T43" fmla="*/ 42 h 155"/>
                <a:gd name="T44" fmla="*/ 166 w 190"/>
                <a:gd name="T45" fmla="*/ 38 h 155"/>
                <a:gd name="T46" fmla="*/ 161 w 190"/>
                <a:gd name="T47" fmla="*/ 32 h 155"/>
                <a:gd name="T48" fmla="*/ 157 w 190"/>
                <a:gd name="T49" fmla="*/ 11 h 155"/>
                <a:gd name="T50" fmla="*/ 144 w 190"/>
                <a:gd name="T51" fmla="*/ 17 h 155"/>
                <a:gd name="T52" fmla="*/ 119 w 190"/>
                <a:gd name="T53" fmla="*/ 19 h 155"/>
                <a:gd name="T54" fmla="*/ 100 w 190"/>
                <a:gd name="T55" fmla="*/ 21 h 155"/>
                <a:gd name="T56" fmla="*/ 85 w 190"/>
                <a:gd name="T57" fmla="*/ 9 h 155"/>
                <a:gd name="T58" fmla="*/ 73 w 190"/>
                <a:gd name="T59" fmla="*/ 12 h 155"/>
                <a:gd name="T60" fmla="*/ 60 w 190"/>
                <a:gd name="T61" fmla="*/ 5 h 155"/>
                <a:gd name="T62" fmla="*/ 40 w 190"/>
                <a:gd name="T63" fmla="*/ 0 h 155"/>
                <a:gd name="T64" fmla="*/ 32 w 190"/>
                <a:gd name="T65" fmla="*/ 15 h 155"/>
                <a:gd name="T66" fmla="*/ 34 w 190"/>
                <a:gd name="T67" fmla="*/ 26 h 155"/>
                <a:gd name="T68" fmla="*/ 17 w 190"/>
                <a:gd name="T69" fmla="*/ 32 h 155"/>
                <a:gd name="T70" fmla="*/ 1 w 190"/>
                <a:gd name="T71" fmla="*/ 49 h 155"/>
                <a:gd name="T72" fmla="*/ 6 w 190"/>
                <a:gd name="T73" fmla="*/ 48 h 155"/>
                <a:gd name="T74" fmla="*/ 10 w 190"/>
                <a:gd name="T75" fmla="*/ 47 h 155"/>
                <a:gd name="T76" fmla="*/ 10 w 190"/>
                <a:gd name="T77" fmla="*/ 50 h 155"/>
                <a:gd name="T78" fmla="*/ 10 w 190"/>
                <a:gd name="T79" fmla="*/ 54 h 155"/>
                <a:gd name="T80" fmla="*/ 14 w 190"/>
                <a:gd name="T81" fmla="*/ 54 h 155"/>
                <a:gd name="T82" fmla="*/ 16 w 190"/>
                <a:gd name="T83" fmla="*/ 66 h 155"/>
                <a:gd name="T84" fmla="*/ 20 w 190"/>
                <a:gd name="T85" fmla="*/ 69 h 155"/>
                <a:gd name="T86" fmla="*/ 27 w 190"/>
                <a:gd name="T87" fmla="*/ 69 h 155"/>
                <a:gd name="T88" fmla="*/ 31 w 190"/>
                <a:gd name="T89" fmla="*/ 79 h 155"/>
                <a:gd name="T90" fmla="*/ 35 w 190"/>
                <a:gd name="T91" fmla="*/ 81 h 155"/>
                <a:gd name="T92" fmla="*/ 34 w 190"/>
                <a:gd name="T93" fmla="*/ 88 h 155"/>
                <a:gd name="T94" fmla="*/ 37 w 190"/>
                <a:gd name="T95" fmla="*/ 89 h 155"/>
                <a:gd name="T96" fmla="*/ 38 w 190"/>
                <a:gd name="T97" fmla="*/ 87 h 155"/>
                <a:gd name="T98" fmla="*/ 38 w 190"/>
                <a:gd name="T99" fmla="*/ 91 h 155"/>
                <a:gd name="T100" fmla="*/ 43 w 190"/>
                <a:gd name="T101" fmla="*/ 94 h 155"/>
                <a:gd name="T102" fmla="*/ 46 w 190"/>
                <a:gd name="T103" fmla="*/ 98 h 155"/>
                <a:gd name="T104" fmla="*/ 50 w 190"/>
                <a:gd name="T10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55">
                  <a:moveTo>
                    <a:pt x="50" y="100"/>
                  </a:moveTo>
                  <a:cubicBezTo>
                    <a:pt x="51" y="99"/>
                    <a:pt x="50" y="96"/>
                    <a:pt x="52" y="95"/>
                  </a:cubicBezTo>
                  <a:cubicBezTo>
                    <a:pt x="57" y="93"/>
                    <a:pt x="60" y="90"/>
                    <a:pt x="63" y="84"/>
                  </a:cubicBezTo>
                  <a:cubicBezTo>
                    <a:pt x="63" y="84"/>
                    <a:pt x="64" y="79"/>
                    <a:pt x="64" y="79"/>
                  </a:cubicBezTo>
                  <a:cubicBezTo>
                    <a:pt x="66" y="76"/>
                    <a:pt x="72" y="80"/>
                    <a:pt x="73" y="80"/>
                  </a:cubicBezTo>
                  <a:cubicBezTo>
                    <a:pt x="77" y="80"/>
                    <a:pt x="79" y="77"/>
                    <a:pt x="79" y="76"/>
                  </a:cubicBezTo>
                  <a:cubicBezTo>
                    <a:pt x="80" y="76"/>
                    <a:pt x="81" y="76"/>
                    <a:pt x="82" y="76"/>
                  </a:cubicBezTo>
                  <a:cubicBezTo>
                    <a:pt x="82" y="76"/>
                    <a:pt x="83" y="76"/>
                    <a:pt x="84" y="76"/>
                  </a:cubicBezTo>
                  <a:cubicBezTo>
                    <a:pt x="87" y="76"/>
                    <a:pt x="90" y="76"/>
                    <a:pt x="92" y="77"/>
                  </a:cubicBezTo>
                  <a:cubicBezTo>
                    <a:pt x="93" y="77"/>
                    <a:pt x="94" y="77"/>
                    <a:pt x="95" y="77"/>
                  </a:cubicBezTo>
                  <a:cubicBezTo>
                    <a:pt x="95" y="77"/>
                    <a:pt x="96" y="76"/>
                    <a:pt x="97" y="77"/>
                  </a:cubicBezTo>
                  <a:cubicBezTo>
                    <a:pt x="102" y="79"/>
                    <a:pt x="103" y="88"/>
                    <a:pt x="105" y="93"/>
                  </a:cubicBezTo>
                  <a:cubicBezTo>
                    <a:pt x="106" y="94"/>
                    <a:pt x="110" y="95"/>
                    <a:pt x="110" y="96"/>
                  </a:cubicBezTo>
                  <a:cubicBezTo>
                    <a:pt x="110" y="97"/>
                    <a:pt x="106" y="101"/>
                    <a:pt x="107" y="102"/>
                  </a:cubicBezTo>
                  <a:cubicBezTo>
                    <a:pt x="108" y="103"/>
                    <a:pt x="111" y="102"/>
                    <a:pt x="112" y="103"/>
                  </a:cubicBezTo>
                  <a:cubicBezTo>
                    <a:pt x="112" y="104"/>
                    <a:pt x="110" y="107"/>
                    <a:pt x="110" y="108"/>
                  </a:cubicBezTo>
                  <a:cubicBezTo>
                    <a:pt x="111" y="109"/>
                    <a:pt x="114" y="112"/>
                    <a:pt x="114" y="113"/>
                  </a:cubicBezTo>
                  <a:cubicBezTo>
                    <a:pt x="113" y="114"/>
                    <a:pt x="113" y="114"/>
                    <a:pt x="113" y="115"/>
                  </a:cubicBezTo>
                  <a:cubicBezTo>
                    <a:pt x="111" y="117"/>
                    <a:pt x="110" y="118"/>
                    <a:pt x="108" y="120"/>
                  </a:cubicBezTo>
                  <a:cubicBezTo>
                    <a:pt x="108" y="122"/>
                    <a:pt x="106" y="126"/>
                    <a:pt x="107" y="125"/>
                  </a:cubicBezTo>
                  <a:cubicBezTo>
                    <a:pt x="109" y="123"/>
                    <a:pt x="111" y="124"/>
                    <a:pt x="113" y="123"/>
                  </a:cubicBezTo>
                  <a:cubicBezTo>
                    <a:pt x="116" y="120"/>
                    <a:pt x="116" y="118"/>
                    <a:pt x="121" y="118"/>
                  </a:cubicBezTo>
                  <a:cubicBezTo>
                    <a:pt x="124" y="118"/>
                    <a:pt x="124" y="121"/>
                    <a:pt x="124" y="121"/>
                  </a:cubicBezTo>
                  <a:cubicBezTo>
                    <a:pt x="125" y="121"/>
                    <a:pt x="128" y="119"/>
                    <a:pt x="129" y="119"/>
                  </a:cubicBezTo>
                  <a:cubicBezTo>
                    <a:pt x="131" y="117"/>
                    <a:pt x="131" y="117"/>
                    <a:pt x="131" y="117"/>
                  </a:cubicBezTo>
                  <a:cubicBezTo>
                    <a:pt x="132" y="117"/>
                    <a:pt x="132" y="118"/>
                    <a:pt x="132" y="119"/>
                  </a:cubicBezTo>
                  <a:cubicBezTo>
                    <a:pt x="132" y="120"/>
                    <a:pt x="132" y="120"/>
                    <a:pt x="133" y="121"/>
                  </a:cubicBezTo>
                  <a:cubicBezTo>
                    <a:pt x="133" y="121"/>
                    <a:pt x="133" y="120"/>
                    <a:pt x="133" y="119"/>
                  </a:cubicBezTo>
                  <a:cubicBezTo>
                    <a:pt x="133" y="119"/>
                    <a:pt x="134" y="120"/>
                    <a:pt x="134" y="120"/>
                  </a:cubicBezTo>
                  <a:cubicBezTo>
                    <a:pt x="135" y="121"/>
                    <a:pt x="133" y="122"/>
                    <a:pt x="134" y="122"/>
                  </a:cubicBezTo>
                  <a:cubicBezTo>
                    <a:pt x="134" y="122"/>
                    <a:pt x="137" y="121"/>
                    <a:pt x="138" y="123"/>
                  </a:cubicBezTo>
                  <a:cubicBezTo>
                    <a:pt x="138" y="124"/>
                    <a:pt x="137" y="125"/>
                    <a:pt x="137" y="126"/>
                  </a:cubicBezTo>
                  <a:cubicBezTo>
                    <a:pt x="138" y="131"/>
                    <a:pt x="141" y="135"/>
                    <a:pt x="141" y="140"/>
                  </a:cubicBezTo>
                  <a:cubicBezTo>
                    <a:pt x="141" y="143"/>
                    <a:pt x="137" y="147"/>
                    <a:pt x="137" y="150"/>
                  </a:cubicBezTo>
                  <a:cubicBezTo>
                    <a:pt x="137" y="151"/>
                    <a:pt x="138" y="149"/>
                    <a:pt x="139" y="149"/>
                  </a:cubicBezTo>
                  <a:cubicBezTo>
                    <a:pt x="140" y="149"/>
                    <a:pt x="141" y="149"/>
                    <a:pt x="143" y="149"/>
                  </a:cubicBezTo>
                  <a:cubicBezTo>
                    <a:pt x="144" y="150"/>
                    <a:pt x="145" y="155"/>
                    <a:pt x="146" y="155"/>
                  </a:cubicBezTo>
                  <a:cubicBezTo>
                    <a:pt x="148" y="155"/>
                    <a:pt x="150" y="154"/>
                    <a:pt x="152" y="154"/>
                  </a:cubicBezTo>
                  <a:cubicBezTo>
                    <a:pt x="156" y="154"/>
                    <a:pt x="157" y="138"/>
                    <a:pt x="161" y="142"/>
                  </a:cubicBezTo>
                  <a:cubicBezTo>
                    <a:pt x="161" y="142"/>
                    <a:pt x="161" y="142"/>
                    <a:pt x="161" y="143"/>
                  </a:cubicBezTo>
                  <a:cubicBezTo>
                    <a:pt x="161" y="143"/>
                    <a:pt x="161" y="143"/>
                    <a:pt x="161" y="144"/>
                  </a:cubicBezTo>
                  <a:cubicBezTo>
                    <a:pt x="162" y="146"/>
                    <a:pt x="164" y="144"/>
                    <a:pt x="165" y="144"/>
                  </a:cubicBezTo>
                  <a:cubicBezTo>
                    <a:pt x="166" y="144"/>
                    <a:pt x="168" y="146"/>
                    <a:pt x="170" y="146"/>
                  </a:cubicBezTo>
                  <a:cubicBezTo>
                    <a:pt x="171" y="146"/>
                    <a:pt x="173" y="138"/>
                    <a:pt x="173" y="137"/>
                  </a:cubicBezTo>
                  <a:cubicBezTo>
                    <a:pt x="175" y="130"/>
                    <a:pt x="177" y="135"/>
                    <a:pt x="177" y="130"/>
                  </a:cubicBezTo>
                  <a:cubicBezTo>
                    <a:pt x="177" y="129"/>
                    <a:pt x="177" y="129"/>
                    <a:pt x="176" y="128"/>
                  </a:cubicBezTo>
                  <a:cubicBezTo>
                    <a:pt x="174" y="129"/>
                    <a:pt x="174" y="129"/>
                    <a:pt x="174" y="129"/>
                  </a:cubicBezTo>
                  <a:cubicBezTo>
                    <a:pt x="169" y="128"/>
                    <a:pt x="171" y="126"/>
                    <a:pt x="170" y="122"/>
                  </a:cubicBezTo>
                  <a:cubicBezTo>
                    <a:pt x="170" y="122"/>
                    <a:pt x="170" y="122"/>
                    <a:pt x="170" y="121"/>
                  </a:cubicBezTo>
                  <a:cubicBezTo>
                    <a:pt x="171" y="117"/>
                    <a:pt x="178" y="121"/>
                    <a:pt x="179" y="122"/>
                  </a:cubicBezTo>
                  <a:cubicBezTo>
                    <a:pt x="182" y="124"/>
                    <a:pt x="179" y="120"/>
                    <a:pt x="181" y="120"/>
                  </a:cubicBezTo>
                  <a:cubicBezTo>
                    <a:pt x="186" y="122"/>
                    <a:pt x="180" y="122"/>
                    <a:pt x="183" y="123"/>
                  </a:cubicBezTo>
                  <a:cubicBezTo>
                    <a:pt x="185" y="123"/>
                    <a:pt x="185" y="123"/>
                    <a:pt x="185" y="123"/>
                  </a:cubicBezTo>
                  <a:cubicBezTo>
                    <a:pt x="190" y="116"/>
                    <a:pt x="178" y="113"/>
                    <a:pt x="178" y="112"/>
                  </a:cubicBezTo>
                  <a:cubicBezTo>
                    <a:pt x="177" y="104"/>
                    <a:pt x="185" y="106"/>
                    <a:pt x="184" y="104"/>
                  </a:cubicBezTo>
                  <a:cubicBezTo>
                    <a:pt x="183" y="102"/>
                    <a:pt x="180" y="102"/>
                    <a:pt x="180" y="100"/>
                  </a:cubicBezTo>
                  <a:cubicBezTo>
                    <a:pt x="180" y="100"/>
                    <a:pt x="182" y="95"/>
                    <a:pt x="181" y="95"/>
                  </a:cubicBezTo>
                  <a:cubicBezTo>
                    <a:pt x="179" y="94"/>
                    <a:pt x="176" y="97"/>
                    <a:pt x="175" y="92"/>
                  </a:cubicBezTo>
                  <a:cubicBezTo>
                    <a:pt x="174" y="89"/>
                    <a:pt x="176" y="85"/>
                    <a:pt x="176" y="82"/>
                  </a:cubicBezTo>
                  <a:cubicBezTo>
                    <a:pt x="176" y="80"/>
                    <a:pt x="173" y="81"/>
                    <a:pt x="175" y="78"/>
                  </a:cubicBezTo>
                  <a:cubicBezTo>
                    <a:pt x="177" y="76"/>
                    <a:pt x="181" y="75"/>
                    <a:pt x="181" y="72"/>
                  </a:cubicBezTo>
                  <a:cubicBezTo>
                    <a:pt x="181" y="69"/>
                    <a:pt x="173" y="68"/>
                    <a:pt x="173" y="63"/>
                  </a:cubicBezTo>
                  <a:cubicBezTo>
                    <a:pt x="172" y="60"/>
                    <a:pt x="176" y="52"/>
                    <a:pt x="172" y="50"/>
                  </a:cubicBezTo>
                  <a:cubicBezTo>
                    <a:pt x="168" y="48"/>
                    <a:pt x="167" y="54"/>
                    <a:pt x="164" y="52"/>
                  </a:cubicBezTo>
                  <a:cubicBezTo>
                    <a:pt x="162" y="52"/>
                    <a:pt x="168" y="44"/>
                    <a:pt x="169" y="43"/>
                  </a:cubicBezTo>
                  <a:cubicBezTo>
                    <a:pt x="170" y="43"/>
                    <a:pt x="173" y="43"/>
                    <a:pt x="172" y="42"/>
                  </a:cubicBezTo>
                  <a:cubicBezTo>
                    <a:pt x="171" y="41"/>
                    <a:pt x="170" y="42"/>
                    <a:pt x="168" y="39"/>
                  </a:cubicBezTo>
                  <a:cubicBezTo>
                    <a:pt x="168" y="39"/>
                    <a:pt x="169" y="38"/>
                    <a:pt x="168" y="37"/>
                  </a:cubicBezTo>
                  <a:cubicBezTo>
                    <a:pt x="168" y="37"/>
                    <a:pt x="167" y="38"/>
                    <a:pt x="166" y="38"/>
                  </a:cubicBezTo>
                  <a:cubicBezTo>
                    <a:pt x="165" y="37"/>
                    <a:pt x="165" y="33"/>
                    <a:pt x="164" y="33"/>
                  </a:cubicBezTo>
                  <a:cubicBezTo>
                    <a:pt x="164" y="32"/>
                    <a:pt x="163" y="33"/>
                    <a:pt x="162" y="32"/>
                  </a:cubicBezTo>
                  <a:cubicBezTo>
                    <a:pt x="162" y="32"/>
                    <a:pt x="161" y="33"/>
                    <a:pt x="161" y="32"/>
                  </a:cubicBezTo>
                  <a:cubicBezTo>
                    <a:pt x="159" y="31"/>
                    <a:pt x="163" y="25"/>
                    <a:pt x="162" y="23"/>
                  </a:cubicBezTo>
                  <a:cubicBezTo>
                    <a:pt x="162" y="22"/>
                    <a:pt x="160" y="23"/>
                    <a:pt x="160" y="22"/>
                  </a:cubicBezTo>
                  <a:cubicBezTo>
                    <a:pt x="159" y="19"/>
                    <a:pt x="160" y="13"/>
                    <a:pt x="157" y="11"/>
                  </a:cubicBezTo>
                  <a:cubicBezTo>
                    <a:pt x="156" y="11"/>
                    <a:pt x="148" y="8"/>
                    <a:pt x="148" y="11"/>
                  </a:cubicBezTo>
                  <a:cubicBezTo>
                    <a:pt x="148" y="11"/>
                    <a:pt x="150" y="13"/>
                    <a:pt x="150" y="13"/>
                  </a:cubicBezTo>
                  <a:cubicBezTo>
                    <a:pt x="151" y="16"/>
                    <a:pt x="146" y="16"/>
                    <a:pt x="144" y="17"/>
                  </a:cubicBezTo>
                  <a:cubicBezTo>
                    <a:pt x="142" y="18"/>
                    <a:pt x="140" y="22"/>
                    <a:pt x="138" y="22"/>
                  </a:cubicBezTo>
                  <a:cubicBezTo>
                    <a:pt x="134" y="21"/>
                    <a:pt x="127" y="15"/>
                    <a:pt x="124" y="16"/>
                  </a:cubicBezTo>
                  <a:cubicBezTo>
                    <a:pt x="123" y="16"/>
                    <a:pt x="120" y="18"/>
                    <a:pt x="119" y="19"/>
                  </a:cubicBezTo>
                  <a:cubicBezTo>
                    <a:pt x="118" y="20"/>
                    <a:pt x="117" y="23"/>
                    <a:pt x="116" y="23"/>
                  </a:cubicBezTo>
                  <a:cubicBezTo>
                    <a:pt x="113" y="25"/>
                    <a:pt x="112" y="17"/>
                    <a:pt x="109" y="16"/>
                  </a:cubicBezTo>
                  <a:cubicBezTo>
                    <a:pt x="104" y="13"/>
                    <a:pt x="104" y="23"/>
                    <a:pt x="100" y="21"/>
                  </a:cubicBezTo>
                  <a:cubicBezTo>
                    <a:pt x="94" y="20"/>
                    <a:pt x="93" y="13"/>
                    <a:pt x="98" y="10"/>
                  </a:cubicBezTo>
                  <a:cubicBezTo>
                    <a:pt x="95" y="9"/>
                    <a:pt x="95" y="9"/>
                    <a:pt x="95" y="9"/>
                  </a:cubicBezTo>
                  <a:cubicBezTo>
                    <a:pt x="91" y="9"/>
                    <a:pt x="89" y="10"/>
                    <a:pt x="85" y="9"/>
                  </a:cubicBezTo>
                  <a:cubicBezTo>
                    <a:pt x="83" y="10"/>
                    <a:pt x="83" y="10"/>
                    <a:pt x="83" y="10"/>
                  </a:cubicBezTo>
                  <a:cubicBezTo>
                    <a:pt x="82" y="10"/>
                    <a:pt x="81" y="9"/>
                    <a:pt x="80" y="9"/>
                  </a:cubicBezTo>
                  <a:cubicBezTo>
                    <a:pt x="78" y="9"/>
                    <a:pt x="75" y="13"/>
                    <a:pt x="73" y="12"/>
                  </a:cubicBezTo>
                  <a:cubicBezTo>
                    <a:pt x="73" y="12"/>
                    <a:pt x="71" y="10"/>
                    <a:pt x="71" y="10"/>
                  </a:cubicBezTo>
                  <a:cubicBezTo>
                    <a:pt x="69" y="8"/>
                    <a:pt x="71" y="10"/>
                    <a:pt x="68" y="10"/>
                  </a:cubicBezTo>
                  <a:cubicBezTo>
                    <a:pt x="68" y="10"/>
                    <a:pt x="61" y="5"/>
                    <a:pt x="60" y="5"/>
                  </a:cubicBezTo>
                  <a:cubicBezTo>
                    <a:pt x="58" y="4"/>
                    <a:pt x="59" y="9"/>
                    <a:pt x="56" y="7"/>
                  </a:cubicBezTo>
                  <a:cubicBezTo>
                    <a:pt x="53" y="5"/>
                    <a:pt x="59" y="4"/>
                    <a:pt x="56" y="2"/>
                  </a:cubicBezTo>
                  <a:cubicBezTo>
                    <a:pt x="54" y="1"/>
                    <a:pt x="46" y="1"/>
                    <a:pt x="40" y="0"/>
                  </a:cubicBezTo>
                  <a:cubicBezTo>
                    <a:pt x="40" y="0"/>
                    <a:pt x="40" y="0"/>
                    <a:pt x="40" y="0"/>
                  </a:cubicBezTo>
                  <a:cubicBezTo>
                    <a:pt x="40" y="3"/>
                    <a:pt x="43" y="11"/>
                    <a:pt x="39" y="12"/>
                  </a:cubicBezTo>
                  <a:cubicBezTo>
                    <a:pt x="39" y="13"/>
                    <a:pt x="30" y="12"/>
                    <a:pt x="32" y="15"/>
                  </a:cubicBezTo>
                  <a:cubicBezTo>
                    <a:pt x="33" y="16"/>
                    <a:pt x="34" y="15"/>
                    <a:pt x="34" y="15"/>
                  </a:cubicBezTo>
                  <a:cubicBezTo>
                    <a:pt x="38" y="17"/>
                    <a:pt x="39" y="23"/>
                    <a:pt x="37" y="27"/>
                  </a:cubicBezTo>
                  <a:cubicBezTo>
                    <a:pt x="36" y="30"/>
                    <a:pt x="35" y="26"/>
                    <a:pt x="34" y="26"/>
                  </a:cubicBezTo>
                  <a:cubicBezTo>
                    <a:pt x="33" y="26"/>
                    <a:pt x="32" y="29"/>
                    <a:pt x="30" y="29"/>
                  </a:cubicBezTo>
                  <a:cubicBezTo>
                    <a:pt x="28" y="29"/>
                    <a:pt x="25" y="27"/>
                    <a:pt x="23" y="28"/>
                  </a:cubicBezTo>
                  <a:cubicBezTo>
                    <a:pt x="21" y="28"/>
                    <a:pt x="19" y="31"/>
                    <a:pt x="17" y="32"/>
                  </a:cubicBezTo>
                  <a:cubicBezTo>
                    <a:pt x="15" y="33"/>
                    <a:pt x="14" y="32"/>
                    <a:pt x="13" y="32"/>
                  </a:cubicBezTo>
                  <a:cubicBezTo>
                    <a:pt x="9" y="34"/>
                    <a:pt x="4" y="45"/>
                    <a:pt x="1" y="48"/>
                  </a:cubicBezTo>
                  <a:cubicBezTo>
                    <a:pt x="1" y="49"/>
                    <a:pt x="1" y="49"/>
                    <a:pt x="1" y="49"/>
                  </a:cubicBezTo>
                  <a:cubicBezTo>
                    <a:pt x="1" y="49"/>
                    <a:pt x="0" y="50"/>
                    <a:pt x="2" y="52"/>
                  </a:cubicBezTo>
                  <a:cubicBezTo>
                    <a:pt x="5" y="55"/>
                    <a:pt x="3" y="50"/>
                    <a:pt x="3" y="50"/>
                  </a:cubicBezTo>
                  <a:cubicBezTo>
                    <a:pt x="4" y="49"/>
                    <a:pt x="5" y="52"/>
                    <a:pt x="6" y="48"/>
                  </a:cubicBezTo>
                  <a:cubicBezTo>
                    <a:pt x="6" y="48"/>
                    <a:pt x="5" y="47"/>
                    <a:pt x="5" y="47"/>
                  </a:cubicBezTo>
                  <a:cubicBezTo>
                    <a:pt x="5" y="46"/>
                    <a:pt x="5" y="46"/>
                    <a:pt x="6" y="45"/>
                  </a:cubicBezTo>
                  <a:cubicBezTo>
                    <a:pt x="6" y="45"/>
                    <a:pt x="7" y="47"/>
                    <a:pt x="10" y="47"/>
                  </a:cubicBezTo>
                  <a:cubicBezTo>
                    <a:pt x="10" y="47"/>
                    <a:pt x="11" y="45"/>
                    <a:pt x="11" y="45"/>
                  </a:cubicBezTo>
                  <a:cubicBezTo>
                    <a:pt x="12" y="45"/>
                    <a:pt x="8" y="49"/>
                    <a:pt x="8" y="49"/>
                  </a:cubicBezTo>
                  <a:cubicBezTo>
                    <a:pt x="6" y="53"/>
                    <a:pt x="9" y="50"/>
                    <a:pt x="10" y="50"/>
                  </a:cubicBezTo>
                  <a:cubicBezTo>
                    <a:pt x="10" y="50"/>
                    <a:pt x="6" y="55"/>
                    <a:pt x="9" y="55"/>
                  </a:cubicBezTo>
                  <a:cubicBezTo>
                    <a:pt x="9" y="55"/>
                    <a:pt x="10" y="54"/>
                    <a:pt x="10" y="54"/>
                  </a:cubicBezTo>
                  <a:cubicBezTo>
                    <a:pt x="10" y="54"/>
                    <a:pt x="10" y="54"/>
                    <a:pt x="10" y="54"/>
                  </a:cubicBezTo>
                  <a:cubicBezTo>
                    <a:pt x="10" y="54"/>
                    <a:pt x="10" y="54"/>
                    <a:pt x="10" y="55"/>
                  </a:cubicBezTo>
                  <a:cubicBezTo>
                    <a:pt x="10" y="59"/>
                    <a:pt x="14" y="51"/>
                    <a:pt x="15" y="50"/>
                  </a:cubicBezTo>
                  <a:cubicBezTo>
                    <a:pt x="15" y="49"/>
                    <a:pt x="14" y="53"/>
                    <a:pt x="14" y="54"/>
                  </a:cubicBezTo>
                  <a:cubicBezTo>
                    <a:pt x="12" y="56"/>
                    <a:pt x="11" y="58"/>
                    <a:pt x="11" y="61"/>
                  </a:cubicBezTo>
                  <a:cubicBezTo>
                    <a:pt x="10" y="62"/>
                    <a:pt x="13" y="61"/>
                    <a:pt x="13" y="61"/>
                  </a:cubicBezTo>
                  <a:cubicBezTo>
                    <a:pt x="15" y="63"/>
                    <a:pt x="16" y="64"/>
                    <a:pt x="16" y="66"/>
                  </a:cubicBezTo>
                  <a:cubicBezTo>
                    <a:pt x="16" y="66"/>
                    <a:pt x="14" y="69"/>
                    <a:pt x="15" y="69"/>
                  </a:cubicBezTo>
                  <a:cubicBezTo>
                    <a:pt x="16" y="69"/>
                    <a:pt x="16" y="68"/>
                    <a:pt x="17" y="68"/>
                  </a:cubicBezTo>
                  <a:cubicBezTo>
                    <a:pt x="18" y="68"/>
                    <a:pt x="19" y="69"/>
                    <a:pt x="20" y="69"/>
                  </a:cubicBezTo>
                  <a:cubicBezTo>
                    <a:pt x="21" y="69"/>
                    <a:pt x="20" y="71"/>
                    <a:pt x="21" y="72"/>
                  </a:cubicBezTo>
                  <a:cubicBezTo>
                    <a:pt x="22" y="72"/>
                    <a:pt x="23" y="74"/>
                    <a:pt x="24" y="73"/>
                  </a:cubicBezTo>
                  <a:cubicBezTo>
                    <a:pt x="25" y="71"/>
                    <a:pt x="25" y="71"/>
                    <a:pt x="27" y="69"/>
                  </a:cubicBezTo>
                  <a:cubicBezTo>
                    <a:pt x="27" y="69"/>
                    <a:pt x="26" y="71"/>
                    <a:pt x="26" y="71"/>
                  </a:cubicBezTo>
                  <a:cubicBezTo>
                    <a:pt x="27" y="74"/>
                    <a:pt x="24" y="70"/>
                    <a:pt x="25" y="74"/>
                  </a:cubicBezTo>
                  <a:cubicBezTo>
                    <a:pt x="25" y="75"/>
                    <a:pt x="31" y="79"/>
                    <a:pt x="31" y="79"/>
                  </a:cubicBezTo>
                  <a:cubicBezTo>
                    <a:pt x="33" y="79"/>
                    <a:pt x="33" y="75"/>
                    <a:pt x="34" y="76"/>
                  </a:cubicBezTo>
                  <a:cubicBezTo>
                    <a:pt x="35" y="78"/>
                    <a:pt x="32" y="80"/>
                    <a:pt x="32" y="81"/>
                  </a:cubicBezTo>
                  <a:cubicBezTo>
                    <a:pt x="33" y="83"/>
                    <a:pt x="34" y="82"/>
                    <a:pt x="35" y="81"/>
                  </a:cubicBezTo>
                  <a:cubicBezTo>
                    <a:pt x="35" y="81"/>
                    <a:pt x="35" y="81"/>
                    <a:pt x="36" y="81"/>
                  </a:cubicBezTo>
                  <a:cubicBezTo>
                    <a:pt x="36" y="81"/>
                    <a:pt x="34" y="86"/>
                    <a:pt x="34" y="87"/>
                  </a:cubicBezTo>
                  <a:cubicBezTo>
                    <a:pt x="34" y="87"/>
                    <a:pt x="34" y="88"/>
                    <a:pt x="34" y="88"/>
                  </a:cubicBezTo>
                  <a:cubicBezTo>
                    <a:pt x="35" y="88"/>
                    <a:pt x="35" y="87"/>
                    <a:pt x="36" y="87"/>
                  </a:cubicBezTo>
                  <a:cubicBezTo>
                    <a:pt x="36" y="87"/>
                    <a:pt x="36" y="87"/>
                    <a:pt x="36" y="87"/>
                  </a:cubicBezTo>
                  <a:cubicBezTo>
                    <a:pt x="36" y="88"/>
                    <a:pt x="36" y="88"/>
                    <a:pt x="37" y="89"/>
                  </a:cubicBezTo>
                  <a:cubicBezTo>
                    <a:pt x="37" y="89"/>
                    <a:pt x="38" y="89"/>
                    <a:pt x="38" y="88"/>
                  </a:cubicBezTo>
                  <a:cubicBezTo>
                    <a:pt x="38" y="88"/>
                    <a:pt x="38" y="88"/>
                    <a:pt x="38" y="88"/>
                  </a:cubicBezTo>
                  <a:cubicBezTo>
                    <a:pt x="38" y="87"/>
                    <a:pt x="39" y="87"/>
                    <a:pt x="38" y="87"/>
                  </a:cubicBezTo>
                  <a:cubicBezTo>
                    <a:pt x="38" y="87"/>
                    <a:pt x="38" y="87"/>
                    <a:pt x="38" y="88"/>
                  </a:cubicBezTo>
                  <a:cubicBezTo>
                    <a:pt x="38" y="88"/>
                    <a:pt x="38" y="88"/>
                    <a:pt x="38" y="88"/>
                  </a:cubicBezTo>
                  <a:cubicBezTo>
                    <a:pt x="37" y="89"/>
                    <a:pt x="37" y="91"/>
                    <a:pt x="38" y="91"/>
                  </a:cubicBezTo>
                  <a:cubicBezTo>
                    <a:pt x="38" y="92"/>
                    <a:pt x="39" y="91"/>
                    <a:pt x="40" y="91"/>
                  </a:cubicBezTo>
                  <a:cubicBezTo>
                    <a:pt x="40" y="91"/>
                    <a:pt x="41" y="93"/>
                    <a:pt x="43" y="93"/>
                  </a:cubicBezTo>
                  <a:cubicBezTo>
                    <a:pt x="43" y="93"/>
                    <a:pt x="43" y="94"/>
                    <a:pt x="43" y="94"/>
                  </a:cubicBezTo>
                  <a:cubicBezTo>
                    <a:pt x="42" y="94"/>
                    <a:pt x="42" y="96"/>
                    <a:pt x="42" y="98"/>
                  </a:cubicBezTo>
                  <a:cubicBezTo>
                    <a:pt x="42" y="98"/>
                    <a:pt x="42" y="98"/>
                    <a:pt x="43" y="98"/>
                  </a:cubicBezTo>
                  <a:cubicBezTo>
                    <a:pt x="44" y="98"/>
                    <a:pt x="46" y="98"/>
                    <a:pt x="46" y="98"/>
                  </a:cubicBezTo>
                  <a:cubicBezTo>
                    <a:pt x="45" y="99"/>
                    <a:pt x="42" y="100"/>
                    <a:pt x="42" y="102"/>
                  </a:cubicBezTo>
                  <a:cubicBezTo>
                    <a:pt x="42" y="102"/>
                    <a:pt x="42" y="102"/>
                    <a:pt x="42" y="102"/>
                  </a:cubicBezTo>
                  <a:cubicBezTo>
                    <a:pt x="44" y="101"/>
                    <a:pt x="48" y="102"/>
                    <a:pt x="50" y="10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9" name="Freeform 57"/>
            <p:cNvSpPr>
              <a:spLocks/>
            </p:cNvSpPr>
            <p:nvPr/>
          </p:nvSpPr>
          <p:spPr bwMode="auto">
            <a:xfrm>
              <a:off x="6819900" y="3084513"/>
              <a:ext cx="190500" cy="209550"/>
            </a:xfrm>
            <a:custGeom>
              <a:avLst/>
              <a:gdLst>
                <a:gd name="T0" fmla="*/ 66 w 77"/>
                <a:gd name="T1" fmla="*/ 63 h 85"/>
                <a:gd name="T2" fmla="*/ 68 w 77"/>
                <a:gd name="T3" fmla="*/ 55 h 85"/>
                <a:gd name="T4" fmla="*/ 77 w 77"/>
                <a:gd name="T5" fmla="*/ 42 h 85"/>
                <a:gd name="T6" fmla="*/ 66 w 77"/>
                <a:gd name="T7" fmla="*/ 49 h 85"/>
                <a:gd name="T8" fmla="*/ 72 w 77"/>
                <a:gd name="T9" fmla="*/ 39 h 85"/>
                <a:gd name="T10" fmla="*/ 69 w 77"/>
                <a:gd name="T11" fmla="*/ 32 h 85"/>
                <a:gd name="T12" fmla="*/ 66 w 77"/>
                <a:gd name="T13" fmla="*/ 26 h 85"/>
                <a:gd name="T14" fmla="*/ 64 w 77"/>
                <a:gd name="T15" fmla="*/ 17 h 85"/>
                <a:gd name="T16" fmla="*/ 54 w 77"/>
                <a:gd name="T17" fmla="*/ 1 h 85"/>
                <a:gd name="T18" fmla="*/ 43 w 77"/>
                <a:gd name="T19" fmla="*/ 0 h 85"/>
                <a:gd name="T20" fmla="*/ 38 w 77"/>
                <a:gd name="T21" fmla="*/ 0 h 85"/>
                <a:gd name="T22" fmla="*/ 23 w 77"/>
                <a:gd name="T23" fmla="*/ 3 h 85"/>
                <a:gd name="T24" fmla="*/ 11 w 77"/>
                <a:gd name="T25" fmla="*/ 19 h 85"/>
                <a:gd name="T26" fmla="*/ 1 w 77"/>
                <a:gd name="T27" fmla="*/ 26 h 85"/>
                <a:gd name="T28" fmla="*/ 3 w 77"/>
                <a:gd name="T29" fmla="*/ 29 h 85"/>
                <a:gd name="T30" fmla="*/ 7 w 77"/>
                <a:gd name="T31" fmla="*/ 31 h 85"/>
                <a:gd name="T32" fmla="*/ 3 w 77"/>
                <a:gd name="T33" fmla="*/ 39 h 85"/>
                <a:gd name="T34" fmla="*/ 6 w 77"/>
                <a:gd name="T35" fmla="*/ 37 h 85"/>
                <a:gd name="T36" fmla="*/ 6 w 77"/>
                <a:gd name="T37" fmla="*/ 38 h 85"/>
                <a:gd name="T38" fmla="*/ 7 w 77"/>
                <a:gd name="T39" fmla="*/ 39 h 85"/>
                <a:gd name="T40" fmla="*/ 11 w 77"/>
                <a:gd name="T41" fmla="*/ 36 h 85"/>
                <a:gd name="T42" fmla="*/ 10 w 77"/>
                <a:gd name="T43" fmla="*/ 39 h 85"/>
                <a:gd name="T44" fmla="*/ 9 w 77"/>
                <a:gd name="T45" fmla="*/ 40 h 85"/>
                <a:gd name="T46" fmla="*/ 6 w 77"/>
                <a:gd name="T47" fmla="*/ 45 h 85"/>
                <a:gd name="T48" fmla="*/ 2 w 77"/>
                <a:gd name="T49" fmla="*/ 45 h 85"/>
                <a:gd name="T50" fmla="*/ 3 w 77"/>
                <a:gd name="T51" fmla="*/ 50 h 85"/>
                <a:gd name="T52" fmla="*/ 8 w 77"/>
                <a:gd name="T53" fmla="*/ 50 h 85"/>
                <a:gd name="T54" fmla="*/ 8 w 77"/>
                <a:gd name="T55" fmla="*/ 58 h 85"/>
                <a:gd name="T56" fmla="*/ 10 w 77"/>
                <a:gd name="T57" fmla="*/ 60 h 85"/>
                <a:gd name="T58" fmla="*/ 12 w 77"/>
                <a:gd name="T59" fmla="*/ 62 h 85"/>
                <a:gd name="T60" fmla="*/ 20 w 77"/>
                <a:gd name="T61" fmla="*/ 61 h 85"/>
                <a:gd name="T62" fmla="*/ 20 w 77"/>
                <a:gd name="T63" fmla="*/ 68 h 85"/>
                <a:gd name="T64" fmla="*/ 21 w 77"/>
                <a:gd name="T65" fmla="*/ 68 h 85"/>
                <a:gd name="T66" fmla="*/ 19 w 77"/>
                <a:gd name="T67" fmla="*/ 72 h 85"/>
                <a:gd name="T68" fmla="*/ 44 w 77"/>
                <a:gd name="T69" fmla="*/ 85 h 85"/>
                <a:gd name="T70" fmla="*/ 49 w 77"/>
                <a:gd name="T7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85">
                  <a:moveTo>
                    <a:pt x="49" y="78"/>
                  </a:moveTo>
                  <a:cubicBezTo>
                    <a:pt x="52" y="75"/>
                    <a:pt x="63" y="64"/>
                    <a:pt x="66" y="63"/>
                  </a:cubicBezTo>
                  <a:cubicBezTo>
                    <a:pt x="66" y="63"/>
                    <a:pt x="67" y="63"/>
                    <a:pt x="68" y="63"/>
                  </a:cubicBezTo>
                  <a:cubicBezTo>
                    <a:pt x="69" y="62"/>
                    <a:pt x="67" y="57"/>
                    <a:pt x="68" y="55"/>
                  </a:cubicBezTo>
                  <a:cubicBezTo>
                    <a:pt x="70" y="52"/>
                    <a:pt x="75" y="54"/>
                    <a:pt x="76" y="51"/>
                  </a:cubicBezTo>
                  <a:cubicBezTo>
                    <a:pt x="77" y="49"/>
                    <a:pt x="77" y="44"/>
                    <a:pt x="77" y="42"/>
                  </a:cubicBezTo>
                  <a:cubicBezTo>
                    <a:pt x="75" y="43"/>
                    <a:pt x="74" y="44"/>
                    <a:pt x="72" y="47"/>
                  </a:cubicBezTo>
                  <a:cubicBezTo>
                    <a:pt x="70" y="48"/>
                    <a:pt x="68" y="47"/>
                    <a:pt x="66" y="49"/>
                  </a:cubicBezTo>
                  <a:cubicBezTo>
                    <a:pt x="65" y="50"/>
                    <a:pt x="67" y="46"/>
                    <a:pt x="67" y="44"/>
                  </a:cubicBezTo>
                  <a:cubicBezTo>
                    <a:pt x="69" y="42"/>
                    <a:pt x="70" y="41"/>
                    <a:pt x="72" y="39"/>
                  </a:cubicBezTo>
                  <a:cubicBezTo>
                    <a:pt x="72" y="38"/>
                    <a:pt x="72" y="38"/>
                    <a:pt x="73" y="37"/>
                  </a:cubicBezTo>
                  <a:cubicBezTo>
                    <a:pt x="73" y="36"/>
                    <a:pt x="70" y="33"/>
                    <a:pt x="69" y="32"/>
                  </a:cubicBezTo>
                  <a:cubicBezTo>
                    <a:pt x="69" y="31"/>
                    <a:pt x="71" y="28"/>
                    <a:pt x="71" y="27"/>
                  </a:cubicBezTo>
                  <a:cubicBezTo>
                    <a:pt x="70" y="26"/>
                    <a:pt x="67" y="27"/>
                    <a:pt x="66" y="26"/>
                  </a:cubicBezTo>
                  <a:cubicBezTo>
                    <a:pt x="65" y="25"/>
                    <a:pt x="69" y="21"/>
                    <a:pt x="69" y="20"/>
                  </a:cubicBezTo>
                  <a:cubicBezTo>
                    <a:pt x="69" y="19"/>
                    <a:pt x="65" y="18"/>
                    <a:pt x="64" y="17"/>
                  </a:cubicBezTo>
                  <a:cubicBezTo>
                    <a:pt x="62" y="12"/>
                    <a:pt x="61" y="3"/>
                    <a:pt x="56" y="1"/>
                  </a:cubicBezTo>
                  <a:cubicBezTo>
                    <a:pt x="55" y="0"/>
                    <a:pt x="54" y="1"/>
                    <a:pt x="54" y="1"/>
                  </a:cubicBezTo>
                  <a:cubicBezTo>
                    <a:pt x="53" y="1"/>
                    <a:pt x="52" y="1"/>
                    <a:pt x="51" y="1"/>
                  </a:cubicBezTo>
                  <a:cubicBezTo>
                    <a:pt x="49" y="0"/>
                    <a:pt x="46" y="0"/>
                    <a:pt x="43" y="0"/>
                  </a:cubicBezTo>
                  <a:cubicBezTo>
                    <a:pt x="42" y="0"/>
                    <a:pt x="41" y="0"/>
                    <a:pt x="41" y="0"/>
                  </a:cubicBezTo>
                  <a:cubicBezTo>
                    <a:pt x="40" y="0"/>
                    <a:pt x="39" y="0"/>
                    <a:pt x="38" y="0"/>
                  </a:cubicBezTo>
                  <a:cubicBezTo>
                    <a:pt x="38" y="1"/>
                    <a:pt x="36" y="4"/>
                    <a:pt x="32" y="4"/>
                  </a:cubicBezTo>
                  <a:cubicBezTo>
                    <a:pt x="31" y="4"/>
                    <a:pt x="25" y="0"/>
                    <a:pt x="23" y="3"/>
                  </a:cubicBezTo>
                  <a:cubicBezTo>
                    <a:pt x="23" y="3"/>
                    <a:pt x="22" y="8"/>
                    <a:pt x="22" y="8"/>
                  </a:cubicBezTo>
                  <a:cubicBezTo>
                    <a:pt x="19" y="14"/>
                    <a:pt x="16" y="17"/>
                    <a:pt x="11" y="19"/>
                  </a:cubicBezTo>
                  <a:cubicBezTo>
                    <a:pt x="9" y="20"/>
                    <a:pt x="10" y="23"/>
                    <a:pt x="9" y="24"/>
                  </a:cubicBezTo>
                  <a:cubicBezTo>
                    <a:pt x="7" y="26"/>
                    <a:pt x="3" y="25"/>
                    <a:pt x="1" y="26"/>
                  </a:cubicBezTo>
                  <a:cubicBezTo>
                    <a:pt x="1" y="26"/>
                    <a:pt x="1" y="26"/>
                    <a:pt x="1" y="26"/>
                  </a:cubicBezTo>
                  <a:cubicBezTo>
                    <a:pt x="0" y="27"/>
                    <a:pt x="1" y="28"/>
                    <a:pt x="3" y="29"/>
                  </a:cubicBezTo>
                  <a:cubicBezTo>
                    <a:pt x="8" y="32"/>
                    <a:pt x="8" y="31"/>
                    <a:pt x="9" y="31"/>
                  </a:cubicBezTo>
                  <a:cubicBezTo>
                    <a:pt x="9" y="32"/>
                    <a:pt x="8" y="31"/>
                    <a:pt x="7" y="31"/>
                  </a:cubicBezTo>
                  <a:cubicBezTo>
                    <a:pt x="5" y="32"/>
                    <a:pt x="5" y="31"/>
                    <a:pt x="3" y="31"/>
                  </a:cubicBezTo>
                  <a:cubicBezTo>
                    <a:pt x="2" y="30"/>
                    <a:pt x="2" y="39"/>
                    <a:pt x="3" y="39"/>
                  </a:cubicBezTo>
                  <a:cubicBezTo>
                    <a:pt x="6" y="39"/>
                    <a:pt x="4" y="36"/>
                    <a:pt x="4" y="36"/>
                  </a:cubicBezTo>
                  <a:cubicBezTo>
                    <a:pt x="5" y="37"/>
                    <a:pt x="6" y="37"/>
                    <a:pt x="6" y="37"/>
                  </a:cubicBezTo>
                  <a:cubicBezTo>
                    <a:pt x="6" y="37"/>
                    <a:pt x="6" y="37"/>
                    <a:pt x="7" y="36"/>
                  </a:cubicBezTo>
                  <a:cubicBezTo>
                    <a:pt x="7" y="36"/>
                    <a:pt x="6" y="37"/>
                    <a:pt x="6" y="38"/>
                  </a:cubicBezTo>
                  <a:cubicBezTo>
                    <a:pt x="6" y="38"/>
                    <a:pt x="6" y="38"/>
                    <a:pt x="6" y="38"/>
                  </a:cubicBezTo>
                  <a:cubicBezTo>
                    <a:pt x="6" y="38"/>
                    <a:pt x="6" y="39"/>
                    <a:pt x="7" y="39"/>
                  </a:cubicBezTo>
                  <a:cubicBezTo>
                    <a:pt x="8" y="39"/>
                    <a:pt x="9" y="38"/>
                    <a:pt x="10" y="38"/>
                  </a:cubicBezTo>
                  <a:cubicBezTo>
                    <a:pt x="10" y="37"/>
                    <a:pt x="11" y="35"/>
                    <a:pt x="11" y="36"/>
                  </a:cubicBezTo>
                  <a:cubicBezTo>
                    <a:pt x="10" y="37"/>
                    <a:pt x="10" y="37"/>
                    <a:pt x="10" y="38"/>
                  </a:cubicBezTo>
                  <a:cubicBezTo>
                    <a:pt x="9" y="38"/>
                    <a:pt x="9" y="39"/>
                    <a:pt x="10" y="39"/>
                  </a:cubicBezTo>
                  <a:cubicBezTo>
                    <a:pt x="10" y="39"/>
                    <a:pt x="11" y="39"/>
                    <a:pt x="11" y="39"/>
                  </a:cubicBezTo>
                  <a:cubicBezTo>
                    <a:pt x="12" y="40"/>
                    <a:pt x="10" y="40"/>
                    <a:pt x="9" y="40"/>
                  </a:cubicBezTo>
                  <a:cubicBezTo>
                    <a:pt x="8" y="40"/>
                    <a:pt x="5" y="41"/>
                    <a:pt x="4" y="42"/>
                  </a:cubicBezTo>
                  <a:cubicBezTo>
                    <a:pt x="3" y="44"/>
                    <a:pt x="7" y="42"/>
                    <a:pt x="6" y="45"/>
                  </a:cubicBezTo>
                  <a:cubicBezTo>
                    <a:pt x="5" y="47"/>
                    <a:pt x="1" y="36"/>
                    <a:pt x="0" y="43"/>
                  </a:cubicBezTo>
                  <a:cubicBezTo>
                    <a:pt x="0" y="44"/>
                    <a:pt x="1" y="44"/>
                    <a:pt x="2" y="45"/>
                  </a:cubicBezTo>
                  <a:cubicBezTo>
                    <a:pt x="3" y="46"/>
                    <a:pt x="3" y="48"/>
                    <a:pt x="3" y="49"/>
                  </a:cubicBezTo>
                  <a:cubicBezTo>
                    <a:pt x="3" y="49"/>
                    <a:pt x="2" y="50"/>
                    <a:pt x="3" y="50"/>
                  </a:cubicBezTo>
                  <a:cubicBezTo>
                    <a:pt x="4" y="51"/>
                    <a:pt x="6" y="47"/>
                    <a:pt x="8" y="48"/>
                  </a:cubicBezTo>
                  <a:cubicBezTo>
                    <a:pt x="8" y="48"/>
                    <a:pt x="7" y="49"/>
                    <a:pt x="8" y="50"/>
                  </a:cubicBezTo>
                  <a:cubicBezTo>
                    <a:pt x="8" y="50"/>
                    <a:pt x="11" y="57"/>
                    <a:pt x="11" y="57"/>
                  </a:cubicBezTo>
                  <a:cubicBezTo>
                    <a:pt x="11" y="59"/>
                    <a:pt x="8" y="56"/>
                    <a:pt x="8" y="58"/>
                  </a:cubicBezTo>
                  <a:cubicBezTo>
                    <a:pt x="8" y="58"/>
                    <a:pt x="8" y="58"/>
                    <a:pt x="9" y="59"/>
                  </a:cubicBezTo>
                  <a:cubicBezTo>
                    <a:pt x="9" y="59"/>
                    <a:pt x="10" y="60"/>
                    <a:pt x="10" y="60"/>
                  </a:cubicBezTo>
                  <a:cubicBezTo>
                    <a:pt x="11" y="61"/>
                    <a:pt x="11" y="60"/>
                    <a:pt x="13" y="60"/>
                  </a:cubicBezTo>
                  <a:cubicBezTo>
                    <a:pt x="13" y="60"/>
                    <a:pt x="12" y="61"/>
                    <a:pt x="12" y="62"/>
                  </a:cubicBezTo>
                  <a:cubicBezTo>
                    <a:pt x="13" y="63"/>
                    <a:pt x="16" y="64"/>
                    <a:pt x="17" y="64"/>
                  </a:cubicBezTo>
                  <a:cubicBezTo>
                    <a:pt x="19" y="64"/>
                    <a:pt x="20" y="60"/>
                    <a:pt x="20" y="61"/>
                  </a:cubicBezTo>
                  <a:cubicBezTo>
                    <a:pt x="21" y="64"/>
                    <a:pt x="16" y="65"/>
                    <a:pt x="19" y="65"/>
                  </a:cubicBezTo>
                  <a:cubicBezTo>
                    <a:pt x="20" y="65"/>
                    <a:pt x="19" y="67"/>
                    <a:pt x="20" y="68"/>
                  </a:cubicBezTo>
                  <a:cubicBezTo>
                    <a:pt x="22" y="69"/>
                    <a:pt x="25" y="65"/>
                    <a:pt x="27" y="66"/>
                  </a:cubicBezTo>
                  <a:cubicBezTo>
                    <a:pt x="28" y="68"/>
                    <a:pt x="21" y="68"/>
                    <a:pt x="21" y="68"/>
                  </a:cubicBezTo>
                  <a:cubicBezTo>
                    <a:pt x="16" y="71"/>
                    <a:pt x="23" y="72"/>
                    <a:pt x="22" y="72"/>
                  </a:cubicBezTo>
                  <a:cubicBezTo>
                    <a:pt x="21" y="73"/>
                    <a:pt x="19" y="71"/>
                    <a:pt x="19" y="72"/>
                  </a:cubicBezTo>
                  <a:cubicBezTo>
                    <a:pt x="19" y="73"/>
                    <a:pt x="28" y="76"/>
                    <a:pt x="32" y="78"/>
                  </a:cubicBezTo>
                  <a:cubicBezTo>
                    <a:pt x="35" y="79"/>
                    <a:pt x="40" y="82"/>
                    <a:pt x="44" y="85"/>
                  </a:cubicBezTo>
                  <a:cubicBezTo>
                    <a:pt x="44" y="85"/>
                    <a:pt x="44" y="85"/>
                    <a:pt x="44" y="85"/>
                  </a:cubicBezTo>
                  <a:cubicBezTo>
                    <a:pt x="46" y="83"/>
                    <a:pt x="47" y="80"/>
                    <a:pt x="49" y="78"/>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0" name="Freeform 58"/>
            <p:cNvSpPr>
              <a:spLocks/>
            </p:cNvSpPr>
            <p:nvPr/>
          </p:nvSpPr>
          <p:spPr bwMode="auto">
            <a:xfrm>
              <a:off x="6927850" y="3186113"/>
              <a:ext cx="257175" cy="290513"/>
            </a:xfrm>
            <a:custGeom>
              <a:avLst/>
              <a:gdLst>
                <a:gd name="T0" fmla="*/ 98 w 104"/>
                <a:gd name="T1" fmla="*/ 104 h 118"/>
                <a:gd name="T2" fmla="*/ 101 w 104"/>
                <a:gd name="T3" fmla="*/ 92 h 118"/>
                <a:gd name="T4" fmla="*/ 104 w 104"/>
                <a:gd name="T5" fmla="*/ 90 h 118"/>
                <a:gd name="T6" fmla="*/ 102 w 104"/>
                <a:gd name="T7" fmla="*/ 87 h 118"/>
                <a:gd name="T8" fmla="*/ 104 w 104"/>
                <a:gd name="T9" fmla="*/ 84 h 118"/>
                <a:gd name="T10" fmla="*/ 103 w 104"/>
                <a:gd name="T11" fmla="*/ 81 h 118"/>
                <a:gd name="T12" fmla="*/ 103 w 104"/>
                <a:gd name="T13" fmla="*/ 78 h 118"/>
                <a:gd name="T14" fmla="*/ 103 w 104"/>
                <a:gd name="T15" fmla="*/ 76 h 118"/>
                <a:gd name="T16" fmla="*/ 94 w 104"/>
                <a:gd name="T17" fmla="*/ 73 h 118"/>
                <a:gd name="T18" fmla="*/ 91 w 104"/>
                <a:gd name="T19" fmla="*/ 64 h 118"/>
                <a:gd name="T20" fmla="*/ 79 w 104"/>
                <a:gd name="T21" fmla="*/ 62 h 118"/>
                <a:gd name="T22" fmla="*/ 77 w 104"/>
                <a:gd name="T23" fmla="*/ 58 h 118"/>
                <a:gd name="T24" fmla="*/ 73 w 104"/>
                <a:gd name="T25" fmla="*/ 58 h 118"/>
                <a:gd name="T26" fmla="*/ 80 w 104"/>
                <a:gd name="T27" fmla="*/ 51 h 118"/>
                <a:gd name="T28" fmla="*/ 78 w 104"/>
                <a:gd name="T29" fmla="*/ 28 h 118"/>
                <a:gd name="T30" fmla="*/ 78 w 104"/>
                <a:gd name="T31" fmla="*/ 28 h 118"/>
                <a:gd name="T32" fmla="*/ 76 w 104"/>
                <a:gd name="T33" fmla="*/ 27 h 118"/>
                <a:gd name="T34" fmla="*/ 76 w 104"/>
                <a:gd name="T35" fmla="*/ 26 h 118"/>
                <a:gd name="T36" fmla="*/ 76 w 104"/>
                <a:gd name="T37" fmla="*/ 25 h 118"/>
                <a:gd name="T38" fmla="*/ 67 w 104"/>
                <a:gd name="T39" fmla="*/ 37 h 118"/>
                <a:gd name="T40" fmla="*/ 61 w 104"/>
                <a:gd name="T41" fmla="*/ 38 h 118"/>
                <a:gd name="T42" fmla="*/ 58 w 104"/>
                <a:gd name="T43" fmla="*/ 32 h 118"/>
                <a:gd name="T44" fmla="*/ 54 w 104"/>
                <a:gd name="T45" fmla="*/ 32 h 118"/>
                <a:gd name="T46" fmla="*/ 52 w 104"/>
                <a:gd name="T47" fmla="*/ 33 h 118"/>
                <a:gd name="T48" fmla="*/ 56 w 104"/>
                <a:gd name="T49" fmla="*/ 23 h 118"/>
                <a:gd name="T50" fmla="*/ 52 w 104"/>
                <a:gd name="T51" fmla="*/ 9 h 118"/>
                <a:gd name="T52" fmla="*/ 53 w 104"/>
                <a:gd name="T53" fmla="*/ 6 h 118"/>
                <a:gd name="T54" fmla="*/ 49 w 104"/>
                <a:gd name="T55" fmla="*/ 5 h 118"/>
                <a:gd name="T56" fmla="*/ 49 w 104"/>
                <a:gd name="T57" fmla="*/ 3 h 118"/>
                <a:gd name="T58" fmla="*/ 48 w 104"/>
                <a:gd name="T59" fmla="*/ 2 h 118"/>
                <a:gd name="T60" fmla="*/ 48 w 104"/>
                <a:gd name="T61" fmla="*/ 4 h 118"/>
                <a:gd name="T62" fmla="*/ 47 w 104"/>
                <a:gd name="T63" fmla="*/ 2 h 118"/>
                <a:gd name="T64" fmla="*/ 46 w 104"/>
                <a:gd name="T65" fmla="*/ 0 h 118"/>
                <a:gd name="T66" fmla="*/ 44 w 104"/>
                <a:gd name="T67" fmla="*/ 2 h 118"/>
                <a:gd name="T68" fmla="*/ 39 w 104"/>
                <a:gd name="T69" fmla="*/ 4 h 118"/>
                <a:gd name="T70" fmla="*/ 36 w 104"/>
                <a:gd name="T71" fmla="*/ 1 h 118"/>
                <a:gd name="T72" fmla="*/ 33 w 104"/>
                <a:gd name="T73" fmla="*/ 1 h 118"/>
                <a:gd name="T74" fmla="*/ 32 w 104"/>
                <a:gd name="T75" fmla="*/ 10 h 118"/>
                <a:gd name="T76" fmla="*/ 24 w 104"/>
                <a:gd name="T77" fmla="*/ 14 h 118"/>
                <a:gd name="T78" fmla="*/ 24 w 104"/>
                <a:gd name="T79" fmla="*/ 22 h 118"/>
                <a:gd name="T80" fmla="*/ 22 w 104"/>
                <a:gd name="T81" fmla="*/ 22 h 118"/>
                <a:gd name="T82" fmla="*/ 5 w 104"/>
                <a:gd name="T83" fmla="*/ 37 h 118"/>
                <a:gd name="T84" fmla="*/ 0 w 104"/>
                <a:gd name="T85" fmla="*/ 44 h 118"/>
                <a:gd name="T86" fmla="*/ 0 w 104"/>
                <a:gd name="T87" fmla="*/ 44 h 118"/>
                <a:gd name="T88" fmla="*/ 2 w 104"/>
                <a:gd name="T89" fmla="*/ 47 h 118"/>
                <a:gd name="T90" fmla="*/ 3 w 104"/>
                <a:gd name="T91" fmla="*/ 51 h 118"/>
                <a:gd name="T92" fmla="*/ 14 w 104"/>
                <a:gd name="T93" fmla="*/ 57 h 118"/>
                <a:gd name="T94" fmla="*/ 18 w 104"/>
                <a:gd name="T95" fmla="*/ 59 h 118"/>
                <a:gd name="T96" fmla="*/ 17 w 104"/>
                <a:gd name="T97" fmla="*/ 60 h 118"/>
                <a:gd name="T98" fmla="*/ 17 w 104"/>
                <a:gd name="T99" fmla="*/ 62 h 118"/>
                <a:gd name="T100" fmla="*/ 16 w 104"/>
                <a:gd name="T101" fmla="*/ 62 h 118"/>
                <a:gd name="T102" fmla="*/ 27 w 104"/>
                <a:gd name="T103" fmla="*/ 67 h 118"/>
                <a:gd name="T104" fmla="*/ 25 w 104"/>
                <a:gd name="T105" fmla="*/ 65 h 118"/>
                <a:gd name="T106" fmla="*/ 28 w 104"/>
                <a:gd name="T107" fmla="*/ 67 h 118"/>
                <a:gd name="T108" fmla="*/ 35 w 104"/>
                <a:gd name="T109" fmla="*/ 73 h 118"/>
                <a:gd name="T110" fmla="*/ 55 w 104"/>
                <a:gd name="T111" fmla="*/ 95 h 118"/>
                <a:gd name="T112" fmla="*/ 73 w 104"/>
                <a:gd name="T113" fmla="*/ 106 h 118"/>
                <a:gd name="T114" fmla="*/ 81 w 104"/>
                <a:gd name="T115" fmla="*/ 111 h 118"/>
                <a:gd name="T116" fmla="*/ 88 w 104"/>
                <a:gd name="T117" fmla="*/ 113 h 118"/>
                <a:gd name="T118" fmla="*/ 94 w 104"/>
                <a:gd name="T119" fmla="*/ 117 h 118"/>
                <a:gd name="T120" fmla="*/ 99 w 104"/>
                <a:gd name="T121" fmla="*/ 117 h 118"/>
                <a:gd name="T122" fmla="*/ 99 w 104"/>
                <a:gd name="T123" fmla="*/ 117 h 118"/>
                <a:gd name="T124" fmla="*/ 98 w 104"/>
                <a:gd name="T12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18">
                  <a:moveTo>
                    <a:pt x="98" y="104"/>
                  </a:moveTo>
                  <a:cubicBezTo>
                    <a:pt x="98" y="102"/>
                    <a:pt x="100" y="93"/>
                    <a:pt x="101" y="92"/>
                  </a:cubicBezTo>
                  <a:cubicBezTo>
                    <a:pt x="103" y="90"/>
                    <a:pt x="103" y="93"/>
                    <a:pt x="104" y="90"/>
                  </a:cubicBezTo>
                  <a:cubicBezTo>
                    <a:pt x="104" y="89"/>
                    <a:pt x="102" y="88"/>
                    <a:pt x="102" y="87"/>
                  </a:cubicBezTo>
                  <a:cubicBezTo>
                    <a:pt x="102" y="87"/>
                    <a:pt x="104" y="84"/>
                    <a:pt x="104" y="84"/>
                  </a:cubicBezTo>
                  <a:cubicBezTo>
                    <a:pt x="104" y="83"/>
                    <a:pt x="103" y="82"/>
                    <a:pt x="103" y="81"/>
                  </a:cubicBezTo>
                  <a:cubicBezTo>
                    <a:pt x="103" y="81"/>
                    <a:pt x="103" y="78"/>
                    <a:pt x="103" y="78"/>
                  </a:cubicBezTo>
                  <a:cubicBezTo>
                    <a:pt x="103" y="77"/>
                    <a:pt x="103" y="76"/>
                    <a:pt x="103" y="76"/>
                  </a:cubicBezTo>
                  <a:cubicBezTo>
                    <a:pt x="102" y="73"/>
                    <a:pt x="96" y="75"/>
                    <a:pt x="94" y="73"/>
                  </a:cubicBezTo>
                  <a:cubicBezTo>
                    <a:pt x="93" y="71"/>
                    <a:pt x="93" y="65"/>
                    <a:pt x="91" y="64"/>
                  </a:cubicBezTo>
                  <a:cubicBezTo>
                    <a:pt x="88" y="62"/>
                    <a:pt x="83" y="64"/>
                    <a:pt x="79" y="62"/>
                  </a:cubicBezTo>
                  <a:cubicBezTo>
                    <a:pt x="78" y="61"/>
                    <a:pt x="80" y="58"/>
                    <a:pt x="77" y="58"/>
                  </a:cubicBezTo>
                  <a:cubicBezTo>
                    <a:pt x="76" y="58"/>
                    <a:pt x="74" y="60"/>
                    <a:pt x="73" y="58"/>
                  </a:cubicBezTo>
                  <a:cubicBezTo>
                    <a:pt x="73" y="56"/>
                    <a:pt x="79" y="52"/>
                    <a:pt x="80" y="51"/>
                  </a:cubicBezTo>
                  <a:cubicBezTo>
                    <a:pt x="83" y="45"/>
                    <a:pt x="82" y="34"/>
                    <a:pt x="78" y="28"/>
                  </a:cubicBezTo>
                  <a:cubicBezTo>
                    <a:pt x="78" y="28"/>
                    <a:pt x="78" y="28"/>
                    <a:pt x="78" y="28"/>
                  </a:cubicBezTo>
                  <a:cubicBezTo>
                    <a:pt x="78" y="28"/>
                    <a:pt x="77" y="28"/>
                    <a:pt x="76" y="27"/>
                  </a:cubicBezTo>
                  <a:cubicBezTo>
                    <a:pt x="76" y="26"/>
                    <a:pt x="76" y="26"/>
                    <a:pt x="76" y="26"/>
                  </a:cubicBezTo>
                  <a:cubicBezTo>
                    <a:pt x="76" y="25"/>
                    <a:pt x="76" y="25"/>
                    <a:pt x="76" y="25"/>
                  </a:cubicBezTo>
                  <a:cubicBezTo>
                    <a:pt x="72" y="21"/>
                    <a:pt x="71" y="37"/>
                    <a:pt x="67" y="37"/>
                  </a:cubicBezTo>
                  <a:cubicBezTo>
                    <a:pt x="65" y="37"/>
                    <a:pt x="63" y="38"/>
                    <a:pt x="61" y="38"/>
                  </a:cubicBezTo>
                  <a:cubicBezTo>
                    <a:pt x="60" y="38"/>
                    <a:pt x="59" y="33"/>
                    <a:pt x="58" y="32"/>
                  </a:cubicBezTo>
                  <a:cubicBezTo>
                    <a:pt x="56" y="32"/>
                    <a:pt x="55" y="32"/>
                    <a:pt x="54" y="32"/>
                  </a:cubicBezTo>
                  <a:cubicBezTo>
                    <a:pt x="53" y="32"/>
                    <a:pt x="52" y="34"/>
                    <a:pt x="52" y="33"/>
                  </a:cubicBezTo>
                  <a:cubicBezTo>
                    <a:pt x="52" y="30"/>
                    <a:pt x="56" y="26"/>
                    <a:pt x="56" y="23"/>
                  </a:cubicBezTo>
                  <a:cubicBezTo>
                    <a:pt x="56" y="18"/>
                    <a:pt x="53" y="14"/>
                    <a:pt x="52" y="9"/>
                  </a:cubicBezTo>
                  <a:cubicBezTo>
                    <a:pt x="52" y="8"/>
                    <a:pt x="53" y="7"/>
                    <a:pt x="53" y="6"/>
                  </a:cubicBezTo>
                  <a:cubicBezTo>
                    <a:pt x="52" y="4"/>
                    <a:pt x="49" y="5"/>
                    <a:pt x="49" y="5"/>
                  </a:cubicBezTo>
                  <a:cubicBezTo>
                    <a:pt x="48" y="5"/>
                    <a:pt x="50" y="4"/>
                    <a:pt x="49" y="3"/>
                  </a:cubicBezTo>
                  <a:cubicBezTo>
                    <a:pt x="49" y="3"/>
                    <a:pt x="48" y="2"/>
                    <a:pt x="48" y="2"/>
                  </a:cubicBezTo>
                  <a:cubicBezTo>
                    <a:pt x="48" y="3"/>
                    <a:pt x="48" y="4"/>
                    <a:pt x="48" y="4"/>
                  </a:cubicBezTo>
                  <a:cubicBezTo>
                    <a:pt x="47" y="3"/>
                    <a:pt x="47" y="3"/>
                    <a:pt x="47" y="2"/>
                  </a:cubicBezTo>
                  <a:cubicBezTo>
                    <a:pt x="47" y="1"/>
                    <a:pt x="47" y="0"/>
                    <a:pt x="46" y="0"/>
                  </a:cubicBezTo>
                  <a:cubicBezTo>
                    <a:pt x="44" y="2"/>
                    <a:pt x="44" y="2"/>
                    <a:pt x="44" y="2"/>
                  </a:cubicBezTo>
                  <a:cubicBezTo>
                    <a:pt x="43" y="2"/>
                    <a:pt x="40" y="4"/>
                    <a:pt x="39" y="4"/>
                  </a:cubicBezTo>
                  <a:cubicBezTo>
                    <a:pt x="39" y="4"/>
                    <a:pt x="39" y="1"/>
                    <a:pt x="36" y="1"/>
                  </a:cubicBezTo>
                  <a:cubicBezTo>
                    <a:pt x="35" y="1"/>
                    <a:pt x="34" y="1"/>
                    <a:pt x="33" y="1"/>
                  </a:cubicBezTo>
                  <a:cubicBezTo>
                    <a:pt x="33" y="3"/>
                    <a:pt x="33" y="8"/>
                    <a:pt x="32" y="10"/>
                  </a:cubicBezTo>
                  <a:cubicBezTo>
                    <a:pt x="31" y="13"/>
                    <a:pt x="26" y="11"/>
                    <a:pt x="24" y="14"/>
                  </a:cubicBezTo>
                  <a:cubicBezTo>
                    <a:pt x="23" y="16"/>
                    <a:pt x="25" y="21"/>
                    <a:pt x="24" y="22"/>
                  </a:cubicBezTo>
                  <a:cubicBezTo>
                    <a:pt x="23" y="22"/>
                    <a:pt x="22" y="22"/>
                    <a:pt x="22" y="22"/>
                  </a:cubicBezTo>
                  <a:cubicBezTo>
                    <a:pt x="19" y="23"/>
                    <a:pt x="8" y="34"/>
                    <a:pt x="5" y="37"/>
                  </a:cubicBezTo>
                  <a:cubicBezTo>
                    <a:pt x="3" y="39"/>
                    <a:pt x="2" y="42"/>
                    <a:pt x="0" y="44"/>
                  </a:cubicBezTo>
                  <a:cubicBezTo>
                    <a:pt x="0" y="44"/>
                    <a:pt x="0" y="44"/>
                    <a:pt x="0" y="44"/>
                  </a:cubicBezTo>
                  <a:cubicBezTo>
                    <a:pt x="1" y="45"/>
                    <a:pt x="2" y="46"/>
                    <a:pt x="2" y="47"/>
                  </a:cubicBezTo>
                  <a:cubicBezTo>
                    <a:pt x="3" y="48"/>
                    <a:pt x="2" y="49"/>
                    <a:pt x="3" y="51"/>
                  </a:cubicBezTo>
                  <a:cubicBezTo>
                    <a:pt x="3" y="51"/>
                    <a:pt x="12" y="55"/>
                    <a:pt x="14" y="57"/>
                  </a:cubicBezTo>
                  <a:cubicBezTo>
                    <a:pt x="15" y="57"/>
                    <a:pt x="18" y="59"/>
                    <a:pt x="18" y="59"/>
                  </a:cubicBezTo>
                  <a:cubicBezTo>
                    <a:pt x="18" y="60"/>
                    <a:pt x="17" y="60"/>
                    <a:pt x="17" y="60"/>
                  </a:cubicBezTo>
                  <a:cubicBezTo>
                    <a:pt x="17" y="61"/>
                    <a:pt x="18" y="62"/>
                    <a:pt x="17" y="62"/>
                  </a:cubicBezTo>
                  <a:cubicBezTo>
                    <a:pt x="17" y="63"/>
                    <a:pt x="16" y="61"/>
                    <a:pt x="16" y="62"/>
                  </a:cubicBezTo>
                  <a:cubicBezTo>
                    <a:pt x="16" y="64"/>
                    <a:pt x="26" y="66"/>
                    <a:pt x="27" y="67"/>
                  </a:cubicBezTo>
                  <a:cubicBezTo>
                    <a:pt x="28" y="67"/>
                    <a:pt x="25" y="66"/>
                    <a:pt x="25" y="65"/>
                  </a:cubicBezTo>
                  <a:cubicBezTo>
                    <a:pt x="25" y="64"/>
                    <a:pt x="28" y="66"/>
                    <a:pt x="28" y="67"/>
                  </a:cubicBezTo>
                  <a:cubicBezTo>
                    <a:pt x="28" y="69"/>
                    <a:pt x="33" y="70"/>
                    <a:pt x="35" y="73"/>
                  </a:cubicBezTo>
                  <a:cubicBezTo>
                    <a:pt x="37" y="76"/>
                    <a:pt x="52" y="93"/>
                    <a:pt x="55" y="95"/>
                  </a:cubicBezTo>
                  <a:cubicBezTo>
                    <a:pt x="61" y="99"/>
                    <a:pt x="67" y="102"/>
                    <a:pt x="73" y="106"/>
                  </a:cubicBezTo>
                  <a:cubicBezTo>
                    <a:pt x="76" y="107"/>
                    <a:pt x="78" y="110"/>
                    <a:pt x="81" y="111"/>
                  </a:cubicBezTo>
                  <a:cubicBezTo>
                    <a:pt x="83" y="112"/>
                    <a:pt x="86" y="112"/>
                    <a:pt x="88" y="113"/>
                  </a:cubicBezTo>
                  <a:cubicBezTo>
                    <a:pt x="91" y="114"/>
                    <a:pt x="92" y="116"/>
                    <a:pt x="94" y="117"/>
                  </a:cubicBezTo>
                  <a:cubicBezTo>
                    <a:pt x="96" y="118"/>
                    <a:pt x="98" y="118"/>
                    <a:pt x="99" y="117"/>
                  </a:cubicBezTo>
                  <a:cubicBezTo>
                    <a:pt x="99" y="117"/>
                    <a:pt x="99" y="117"/>
                    <a:pt x="99" y="117"/>
                  </a:cubicBezTo>
                  <a:cubicBezTo>
                    <a:pt x="97" y="115"/>
                    <a:pt x="98" y="107"/>
                    <a:pt x="98" y="10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1" name="Freeform 59"/>
            <p:cNvSpPr>
              <a:spLocks/>
            </p:cNvSpPr>
            <p:nvPr/>
          </p:nvSpPr>
          <p:spPr bwMode="auto">
            <a:xfrm>
              <a:off x="6918325" y="2092326"/>
              <a:ext cx="1054100" cy="992188"/>
            </a:xfrm>
            <a:custGeom>
              <a:avLst/>
              <a:gdLst>
                <a:gd name="T0" fmla="*/ 401 w 428"/>
                <a:gd name="T1" fmla="*/ 168 h 403"/>
                <a:gd name="T2" fmla="*/ 404 w 428"/>
                <a:gd name="T3" fmla="*/ 148 h 403"/>
                <a:gd name="T4" fmla="*/ 371 w 428"/>
                <a:gd name="T5" fmla="*/ 136 h 403"/>
                <a:gd name="T6" fmla="*/ 366 w 428"/>
                <a:gd name="T7" fmla="*/ 128 h 403"/>
                <a:gd name="T8" fmla="*/ 356 w 428"/>
                <a:gd name="T9" fmla="*/ 122 h 403"/>
                <a:gd name="T10" fmla="*/ 331 w 428"/>
                <a:gd name="T11" fmla="*/ 95 h 403"/>
                <a:gd name="T12" fmla="*/ 177 w 428"/>
                <a:gd name="T13" fmla="*/ 1 h 403"/>
                <a:gd name="T14" fmla="*/ 173 w 428"/>
                <a:gd name="T15" fmla="*/ 211 h 403"/>
                <a:gd name="T16" fmla="*/ 179 w 428"/>
                <a:gd name="T17" fmla="*/ 235 h 403"/>
                <a:gd name="T18" fmla="*/ 150 w 428"/>
                <a:gd name="T19" fmla="*/ 257 h 403"/>
                <a:gd name="T20" fmla="*/ 77 w 428"/>
                <a:gd name="T21" fmla="*/ 249 h 403"/>
                <a:gd name="T22" fmla="*/ 69 w 428"/>
                <a:gd name="T23" fmla="*/ 256 h 403"/>
                <a:gd name="T24" fmla="*/ 36 w 428"/>
                <a:gd name="T25" fmla="*/ 264 h 403"/>
                <a:gd name="T26" fmla="*/ 17 w 428"/>
                <a:gd name="T27" fmla="*/ 250 h 403"/>
                <a:gd name="T28" fmla="*/ 13 w 428"/>
                <a:gd name="T29" fmla="*/ 268 h 403"/>
                <a:gd name="T30" fmla="*/ 1 w 428"/>
                <a:gd name="T31" fmla="*/ 271 h 403"/>
                <a:gd name="T32" fmla="*/ 6 w 428"/>
                <a:gd name="T33" fmla="*/ 296 h 403"/>
                <a:gd name="T34" fmla="*/ 9 w 428"/>
                <a:gd name="T35" fmla="*/ 312 h 403"/>
                <a:gd name="T36" fmla="*/ 17 w 428"/>
                <a:gd name="T37" fmla="*/ 318 h 403"/>
                <a:gd name="T38" fmla="*/ 19 w 428"/>
                <a:gd name="T39" fmla="*/ 348 h 403"/>
                <a:gd name="T40" fmla="*/ 38 w 428"/>
                <a:gd name="T41" fmla="*/ 346 h 403"/>
                <a:gd name="T42" fmla="*/ 63 w 428"/>
                <a:gd name="T43" fmla="*/ 344 h 403"/>
                <a:gd name="T44" fmla="*/ 76 w 428"/>
                <a:gd name="T45" fmla="*/ 338 h 403"/>
                <a:gd name="T46" fmla="*/ 80 w 428"/>
                <a:gd name="T47" fmla="*/ 359 h 403"/>
                <a:gd name="T48" fmla="*/ 85 w 428"/>
                <a:gd name="T49" fmla="*/ 365 h 403"/>
                <a:gd name="T50" fmla="*/ 91 w 428"/>
                <a:gd name="T51" fmla="*/ 369 h 403"/>
                <a:gd name="T52" fmla="*/ 91 w 428"/>
                <a:gd name="T53" fmla="*/ 377 h 403"/>
                <a:gd name="T54" fmla="*/ 99 w 428"/>
                <a:gd name="T55" fmla="*/ 401 h 403"/>
                <a:gd name="T56" fmla="*/ 115 w 428"/>
                <a:gd name="T57" fmla="*/ 399 h 403"/>
                <a:gd name="T58" fmla="*/ 132 w 428"/>
                <a:gd name="T59" fmla="*/ 397 h 403"/>
                <a:gd name="T60" fmla="*/ 139 w 428"/>
                <a:gd name="T61" fmla="*/ 392 h 403"/>
                <a:gd name="T62" fmla="*/ 145 w 428"/>
                <a:gd name="T63" fmla="*/ 397 h 403"/>
                <a:gd name="T64" fmla="*/ 166 w 428"/>
                <a:gd name="T65" fmla="*/ 384 h 403"/>
                <a:gd name="T66" fmla="*/ 172 w 428"/>
                <a:gd name="T67" fmla="*/ 369 h 403"/>
                <a:gd name="T68" fmla="*/ 168 w 428"/>
                <a:gd name="T69" fmla="*/ 357 h 403"/>
                <a:gd name="T70" fmla="*/ 191 w 428"/>
                <a:gd name="T71" fmla="*/ 350 h 403"/>
                <a:gd name="T72" fmla="*/ 194 w 428"/>
                <a:gd name="T73" fmla="*/ 341 h 403"/>
                <a:gd name="T74" fmla="*/ 200 w 428"/>
                <a:gd name="T75" fmla="*/ 333 h 403"/>
                <a:gd name="T76" fmla="*/ 200 w 428"/>
                <a:gd name="T77" fmla="*/ 320 h 403"/>
                <a:gd name="T78" fmla="*/ 207 w 428"/>
                <a:gd name="T79" fmla="*/ 316 h 403"/>
                <a:gd name="T80" fmla="*/ 223 w 428"/>
                <a:gd name="T81" fmla="*/ 319 h 403"/>
                <a:gd name="T82" fmla="*/ 226 w 428"/>
                <a:gd name="T83" fmla="*/ 315 h 403"/>
                <a:gd name="T84" fmla="*/ 226 w 428"/>
                <a:gd name="T85" fmla="*/ 307 h 403"/>
                <a:gd name="T86" fmla="*/ 248 w 428"/>
                <a:gd name="T87" fmla="*/ 293 h 403"/>
                <a:gd name="T88" fmla="*/ 284 w 428"/>
                <a:gd name="T89" fmla="*/ 279 h 403"/>
                <a:gd name="T90" fmla="*/ 306 w 428"/>
                <a:gd name="T91" fmla="*/ 273 h 403"/>
                <a:gd name="T92" fmla="*/ 330 w 428"/>
                <a:gd name="T93" fmla="*/ 277 h 403"/>
                <a:gd name="T94" fmla="*/ 403 w 428"/>
                <a:gd name="T95" fmla="*/ 267 h 403"/>
                <a:gd name="T96" fmla="*/ 412 w 428"/>
                <a:gd name="T97" fmla="*/ 259 h 403"/>
                <a:gd name="T98" fmla="*/ 424 w 428"/>
                <a:gd name="T99" fmla="*/ 2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8" h="403">
                  <a:moveTo>
                    <a:pt x="428" y="167"/>
                  </a:moveTo>
                  <a:cubicBezTo>
                    <a:pt x="422" y="168"/>
                    <a:pt x="408" y="171"/>
                    <a:pt x="405" y="170"/>
                  </a:cubicBezTo>
                  <a:cubicBezTo>
                    <a:pt x="401" y="168"/>
                    <a:pt x="401" y="168"/>
                    <a:pt x="401" y="168"/>
                  </a:cubicBezTo>
                  <a:cubicBezTo>
                    <a:pt x="397" y="165"/>
                    <a:pt x="403" y="163"/>
                    <a:pt x="404" y="160"/>
                  </a:cubicBezTo>
                  <a:cubicBezTo>
                    <a:pt x="404" y="158"/>
                    <a:pt x="403" y="157"/>
                    <a:pt x="403" y="156"/>
                  </a:cubicBezTo>
                  <a:cubicBezTo>
                    <a:pt x="402" y="154"/>
                    <a:pt x="405" y="150"/>
                    <a:pt x="404" y="148"/>
                  </a:cubicBezTo>
                  <a:cubicBezTo>
                    <a:pt x="401" y="144"/>
                    <a:pt x="387" y="144"/>
                    <a:pt x="384" y="142"/>
                  </a:cubicBezTo>
                  <a:cubicBezTo>
                    <a:pt x="382" y="140"/>
                    <a:pt x="382" y="137"/>
                    <a:pt x="379" y="135"/>
                  </a:cubicBezTo>
                  <a:cubicBezTo>
                    <a:pt x="378" y="134"/>
                    <a:pt x="374" y="139"/>
                    <a:pt x="371" y="136"/>
                  </a:cubicBezTo>
                  <a:cubicBezTo>
                    <a:pt x="370" y="135"/>
                    <a:pt x="367" y="133"/>
                    <a:pt x="366" y="130"/>
                  </a:cubicBezTo>
                  <a:cubicBezTo>
                    <a:pt x="366" y="130"/>
                    <a:pt x="366" y="130"/>
                    <a:pt x="366" y="129"/>
                  </a:cubicBezTo>
                  <a:cubicBezTo>
                    <a:pt x="366" y="129"/>
                    <a:pt x="366" y="128"/>
                    <a:pt x="366" y="128"/>
                  </a:cubicBezTo>
                  <a:cubicBezTo>
                    <a:pt x="364" y="126"/>
                    <a:pt x="360" y="126"/>
                    <a:pt x="359" y="125"/>
                  </a:cubicBezTo>
                  <a:cubicBezTo>
                    <a:pt x="358" y="124"/>
                    <a:pt x="359" y="123"/>
                    <a:pt x="358" y="123"/>
                  </a:cubicBezTo>
                  <a:cubicBezTo>
                    <a:pt x="357" y="122"/>
                    <a:pt x="357" y="122"/>
                    <a:pt x="356" y="122"/>
                  </a:cubicBezTo>
                  <a:cubicBezTo>
                    <a:pt x="356" y="122"/>
                    <a:pt x="355" y="123"/>
                    <a:pt x="354" y="122"/>
                  </a:cubicBezTo>
                  <a:cubicBezTo>
                    <a:pt x="353" y="122"/>
                    <a:pt x="355" y="114"/>
                    <a:pt x="355" y="113"/>
                  </a:cubicBezTo>
                  <a:cubicBezTo>
                    <a:pt x="354" y="110"/>
                    <a:pt x="334" y="97"/>
                    <a:pt x="331" y="95"/>
                  </a:cubicBezTo>
                  <a:cubicBezTo>
                    <a:pt x="293" y="66"/>
                    <a:pt x="255" y="32"/>
                    <a:pt x="219" y="2"/>
                  </a:cubicBezTo>
                  <a:cubicBezTo>
                    <a:pt x="219" y="3"/>
                    <a:pt x="211" y="2"/>
                    <a:pt x="210" y="2"/>
                  </a:cubicBezTo>
                  <a:cubicBezTo>
                    <a:pt x="207" y="2"/>
                    <a:pt x="178" y="0"/>
                    <a:pt x="177" y="1"/>
                  </a:cubicBezTo>
                  <a:cubicBezTo>
                    <a:pt x="177" y="1"/>
                    <a:pt x="177" y="16"/>
                    <a:pt x="177" y="18"/>
                  </a:cubicBezTo>
                  <a:cubicBezTo>
                    <a:pt x="176" y="35"/>
                    <a:pt x="176" y="53"/>
                    <a:pt x="175" y="70"/>
                  </a:cubicBezTo>
                  <a:cubicBezTo>
                    <a:pt x="173" y="117"/>
                    <a:pt x="173" y="164"/>
                    <a:pt x="173" y="211"/>
                  </a:cubicBezTo>
                  <a:cubicBezTo>
                    <a:pt x="173" y="216"/>
                    <a:pt x="173" y="221"/>
                    <a:pt x="173" y="226"/>
                  </a:cubicBezTo>
                  <a:cubicBezTo>
                    <a:pt x="173" y="226"/>
                    <a:pt x="173" y="230"/>
                    <a:pt x="173" y="230"/>
                  </a:cubicBezTo>
                  <a:cubicBezTo>
                    <a:pt x="174" y="232"/>
                    <a:pt x="179" y="233"/>
                    <a:pt x="179" y="235"/>
                  </a:cubicBezTo>
                  <a:cubicBezTo>
                    <a:pt x="180" y="237"/>
                    <a:pt x="175" y="249"/>
                    <a:pt x="175" y="251"/>
                  </a:cubicBezTo>
                  <a:cubicBezTo>
                    <a:pt x="174" y="252"/>
                    <a:pt x="174" y="257"/>
                    <a:pt x="173" y="258"/>
                  </a:cubicBezTo>
                  <a:cubicBezTo>
                    <a:pt x="172" y="258"/>
                    <a:pt x="152" y="257"/>
                    <a:pt x="150" y="257"/>
                  </a:cubicBezTo>
                  <a:cubicBezTo>
                    <a:pt x="132" y="256"/>
                    <a:pt x="114" y="255"/>
                    <a:pt x="96" y="255"/>
                  </a:cubicBezTo>
                  <a:cubicBezTo>
                    <a:pt x="94" y="255"/>
                    <a:pt x="77" y="254"/>
                    <a:pt x="76" y="254"/>
                  </a:cubicBezTo>
                  <a:cubicBezTo>
                    <a:pt x="76" y="254"/>
                    <a:pt x="78" y="249"/>
                    <a:pt x="77" y="249"/>
                  </a:cubicBezTo>
                  <a:cubicBezTo>
                    <a:pt x="73" y="248"/>
                    <a:pt x="75" y="255"/>
                    <a:pt x="74" y="255"/>
                  </a:cubicBezTo>
                  <a:cubicBezTo>
                    <a:pt x="74" y="256"/>
                    <a:pt x="73" y="255"/>
                    <a:pt x="72" y="255"/>
                  </a:cubicBezTo>
                  <a:cubicBezTo>
                    <a:pt x="71" y="255"/>
                    <a:pt x="70" y="256"/>
                    <a:pt x="69" y="256"/>
                  </a:cubicBezTo>
                  <a:cubicBezTo>
                    <a:pt x="65" y="256"/>
                    <a:pt x="61" y="259"/>
                    <a:pt x="56" y="257"/>
                  </a:cubicBezTo>
                  <a:cubicBezTo>
                    <a:pt x="54" y="256"/>
                    <a:pt x="45" y="253"/>
                    <a:pt x="42" y="255"/>
                  </a:cubicBezTo>
                  <a:cubicBezTo>
                    <a:pt x="39" y="256"/>
                    <a:pt x="38" y="262"/>
                    <a:pt x="36" y="264"/>
                  </a:cubicBezTo>
                  <a:cubicBezTo>
                    <a:pt x="36" y="264"/>
                    <a:pt x="25" y="247"/>
                    <a:pt x="22" y="248"/>
                  </a:cubicBezTo>
                  <a:cubicBezTo>
                    <a:pt x="21" y="248"/>
                    <a:pt x="20" y="251"/>
                    <a:pt x="19" y="251"/>
                  </a:cubicBezTo>
                  <a:cubicBezTo>
                    <a:pt x="18" y="251"/>
                    <a:pt x="18" y="250"/>
                    <a:pt x="17" y="250"/>
                  </a:cubicBezTo>
                  <a:cubicBezTo>
                    <a:pt x="17" y="250"/>
                    <a:pt x="16" y="254"/>
                    <a:pt x="16" y="254"/>
                  </a:cubicBezTo>
                  <a:cubicBezTo>
                    <a:pt x="15" y="256"/>
                    <a:pt x="12" y="262"/>
                    <a:pt x="12" y="264"/>
                  </a:cubicBezTo>
                  <a:cubicBezTo>
                    <a:pt x="12" y="264"/>
                    <a:pt x="14" y="266"/>
                    <a:pt x="13" y="268"/>
                  </a:cubicBezTo>
                  <a:cubicBezTo>
                    <a:pt x="13" y="269"/>
                    <a:pt x="7" y="273"/>
                    <a:pt x="6" y="273"/>
                  </a:cubicBezTo>
                  <a:cubicBezTo>
                    <a:pt x="5" y="272"/>
                    <a:pt x="3" y="272"/>
                    <a:pt x="1" y="271"/>
                  </a:cubicBezTo>
                  <a:cubicBezTo>
                    <a:pt x="1" y="271"/>
                    <a:pt x="1" y="271"/>
                    <a:pt x="1" y="271"/>
                  </a:cubicBezTo>
                  <a:cubicBezTo>
                    <a:pt x="4" y="277"/>
                    <a:pt x="0" y="277"/>
                    <a:pt x="2" y="281"/>
                  </a:cubicBezTo>
                  <a:cubicBezTo>
                    <a:pt x="2" y="282"/>
                    <a:pt x="5" y="284"/>
                    <a:pt x="5" y="285"/>
                  </a:cubicBezTo>
                  <a:cubicBezTo>
                    <a:pt x="6" y="285"/>
                    <a:pt x="6" y="293"/>
                    <a:pt x="6" y="296"/>
                  </a:cubicBezTo>
                  <a:cubicBezTo>
                    <a:pt x="7" y="298"/>
                    <a:pt x="2" y="301"/>
                    <a:pt x="2" y="301"/>
                  </a:cubicBezTo>
                  <a:cubicBezTo>
                    <a:pt x="4" y="303"/>
                    <a:pt x="7" y="305"/>
                    <a:pt x="7" y="308"/>
                  </a:cubicBezTo>
                  <a:cubicBezTo>
                    <a:pt x="7" y="308"/>
                    <a:pt x="6" y="312"/>
                    <a:pt x="9" y="312"/>
                  </a:cubicBezTo>
                  <a:cubicBezTo>
                    <a:pt x="10" y="311"/>
                    <a:pt x="12" y="307"/>
                    <a:pt x="14" y="311"/>
                  </a:cubicBezTo>
                  <a:cubicBezTo>
                    <a:pt x="15" y="312"/>
                    <a:pt x="14" y="315"/>
                    <a:pt x="15" y="317"/>
                  </a:cubicBezTo>
                  <a:cubicBezTo>
                    <a:pt x="15" y="318"/>
                    <a:pt x="17" y="318"/>
                    <a:pt x="17" y="318"/>
                  </a:cubicBezTo>
                  <a:cubicBezTo>
                    <a:pt x="18" y="321"/>
                    <a:pt x="18" y="326"/>
                    <a:pt x="16" y="329"/>
                  </a:cubicBezTo>
                  <a:cubicBezTo>
                    <a:pt x="15" y="330"/>
                    <a:pt x="18" y="337"/>
                    <a:pt x="17" y="337"/>
                  </a:cubicBezTo>
                  <a:cubicBezTo>
                    <a:pt x="12" y="340"/>
                    <a:pt x="13" y="347"/>
                    <a:pt x="19" y="348"/>
                  </a:cubicBezTo>
                  <a:cubicBezTo>
                    <a:pt x="23" y="350"/>
                    <a:pt x="23" y="340"/>
                    <a:pt x="28" y="343"/>
                  </a:cubicBezTo>
                  <a:cubicBezTo>
                    <a:pt x="31" y="344"/>
                    <a:pt x="32" y="352"/>
                    <a:pt x="35" y="350"/>
                  </a:cubicBezTo>
                  <a:cubicBezTo>
                    <a:pt x="36" y="350"/>
                    <a:pt x="37" y="347"/>
                    <a:pt x="38" y="346"/>
                  </a:cubicBezTo>
                  <a:cubicBezTo>
                    <a:pt x="39" y="345"/>
                    <a:pt x="42" y="343"/>
                    <a:pt x="43" y="343"/>
                  </a:cubicBezTo>
                  <a:cubicBezTo>
                    <a:pt x="46" y="342"/>
                    <a:pt x="53" y="348"/>
                    <a:pt x="57" y="349"/>
                  </a:cubicBezTo>
                  <a:cubicBezTo>
                    <a:pt x="59" y="349"/>
                    <a:pt x="61" y="345"/>
                    <a:pt x="63" y="344"/>
                  </a:cubicBezTo>
                  <a:cubicBezTo>
                    <a:pt x="65" y="343"/>
                    <a:pt x="70" y="343"/>
                    <a:pt x="69" y="340"/>
                  </a:cubicBezTo>
                  <a:cubicBezTo>
                    <a:pt x="69" y="340"/>
                    <a:pt x="67" y="338"/>
                    <a:pt x="67" y="338"/>
                  </a:cubicBezTo>
                  <a:cubicBezTo>
                    <a:pt x="67" y="335"/>
                    <a:pt x="75" y="338"/>
                    <a:pt x="76" y="338"/>
                  </a:cubicBezTo>
                  <a:cubicBezTo>
                    <a:pt x="79" y="340"/>
                    <a:pt x="78" y="346"/>
                    <a:pt x="79" y="349"/>
                  </a:cubicBezTo>
                  <a:cubicBezTo>
                    <a:pt x="79" y="350"/>
                    <a:pt x="81" y="349"/>
                    <a:pt x="81" y="350"/>
                  </a:cubicBezTo>
                  <a:cubicBezTo>
                    <a:pt x="82" y="352"/>
                    <a:pt x="78" y="358"/>
                    <a:pt x="80" y="359"/>
                  </a:cubicBezTo>
                  <a:cubicBezTo>
                    <a:pt x="80" y="360"/>
                    <a:pt x="81" y="359"/>
                    <a:pt x="81" y="359"/>
                  </a:cubicBezTo>
                  <a:cubicBezTo>
                    <a:pt x="82" y="360"/>
                    <a:pt x="83" y="359"/>
                    <a:pt x="83" y="360"/>
                  </a:cubicBezTo>
                  <a:cubicBezTo>
                    <a:pt x="84" y="360"/>
                    <a:pt x="84" y="364"/>
                    <a:pt x="85" y="365"/>
                  </a:cubicBezTo>
                  <a:cubicBezTo>
                    <a:pt x="86" y="365"/>
                    <a:pt x="87" y="364"/>
                    <a:pt x="87" y="364"/>
                  </a:cubicBezTo>
                  <a:cubicBezTo>
                    <a:pt x="88" y="365"/>
                    <a:pt x="87" y="366"/>
                    <a:pt x="87" y="366"/>
                  </a:cubicBezTo>
                  <a:cubicBezTo>
                    <a:pt x="89" y="369"/>
                    <a:pt x="90" y="368"/>
                    <a:pt x="91" y="369"/>
                  </a:cubicBezTo>
                  <a:cubicBezTo>
                    <a:pt x="92" y="370"/>
                    <a:pt x="89" y="370"/>
                    <a:pt x="88" y="370"/>
                  </a:cubicBezTo>
                  <a:cubicBezTo>
                    <a:pt x="87" y="371"/>
                    <a:pt x="81" y="379"/>
                    <a:pt x="83" y="379"/>
                  </a:cubicBezTo>
                  <a:cubicBezTo>
                    <a:pt x="86" y="381"/>
                    <a:pt x="87" y="375"/>
                    <a:pt x="91" y="377"/>
                  </a:cubicBezTo>
                  <a:cubicBezTo>
                    <a:pt x="95" y="379"/>
                    <a:pt x="91" y="387"/>
                    <a:pt x="92" y="390"/>
                  </a:cubicBezTo>
                  <a:cubicBezTo>
                    <a:pt x="92" y="395"/>
                    <a:pt x="100" y="396"/>
                    <a:pt x="100" y="399"/>
                  </a:cubicBezTo>
                  <a:cubicBezTo>
                    <a:pt x="100" y="400"/>
                    <a:pt x="100" y="400"/>
                    <a:pt x="99" y="401"/>
                  </a:cubicBezTo>
                  <a:cubicBezTo>
                    <a:pt x="103" y="400"/>
                    <a:pt x="103" y="396"/>
                    <a:pt x="106" y="395"/>
                  </a:cubicBezTo>
                  <a:cubicBezTo>
                    <a:pt x="108" y="394"/>
                    <a:pt x="110" y="394"/>
                    <a:pt x="111" y="393"/>
                  </a:cubicBezTo>
                  <a:cubicBezTo>
                    <a:pt x="113" y="392"/>
                    <a:pt x="113" y="398"/>
                    <a:pt x="115" y="399"/>
                  </a:cubicBezTo>
                  <a:cubicBezTo>
                    <a:pt x="116" y="400"/>
                    <a:pt x="124" y="403"/>
                    <a:pt x="125" y="402"/>
                  </a:cubicBezTo>
                  <a:cubicBezTo>
                    <a:pt x="126" y="401"/>
                    <a:pt x="121" y="395"/>
                    <a:pt x="130" y="396"/>
                  </a:cubicBezTo>
                  <a:cubicBezTo>
                    <a:pt x="132" y="397"/>
                    <a:pt x="132" y="397"/>
                    <a:pt x="132" y="397"/>
                  </a:cubicBezTo>
                  <a:cubicBezTo>
                    <a:pt x="136" y="397"/>
                    <a:pt x="131" y="390"/>
                    <a:pt x="134" y="388"/>
                  </a:cubicBezTo>
                  <a:cubicBezTo>
                    <a:pt x="134" y="388"/>
                    <a:pt x="135" y="390"/>
                    <a:pt x="135" y="390"/>
                  </a:cubicBezTo>
                  <a:cubicBezTo>
                    <a:pt x="136" y="390"/>
                    <a:pt x="139" y="392"/>
                    <a:pt x="139" y="392"/>
                  </a:cubicBezTo>
                  <a:cubicBezTo>
                    <a:pt x="141" y="391"/>
                    <a:pt x="138" y="385"/>
                    <a:pt x="144" y="387"/>
                  </a:cubicBezTo>
                  <a:cubicBezTo>
                    <a:pt x="147" y="388"/>
                    <a:pt x="144" y="391"/>
                    <a:pt x="144" y="393"/>
                  </a:cubicBezTo>
                  <a:cubicBezTo>
                    <a:pt x="144" y="394"/>
                    <a:pt x="146" y="395"/>
                    <a:pt x="145" y="397"/>
                  </a:cubicBezTo>
                  <a:cubicBezTo>
                    <a:pt x="145" y="398"/>
                    <a:pt x="141" y="401"/>
                    <a:pt x="148" y="402"/>
                  </a:cubicBezTo>
                  <a:cubicBezTo>
                    <a:pt x="152" y="402"/>
                    <a:pt x="151" y="394"/>
                    <a:pt x="162" y="395"/>
                  </a:cubicBezTo>
                  <a:cubicBezTo>
                    <a:pt x="162" y="392"/>
                    <a:pt x="165" y="388"/>
                    <a:pt x="166" y="384"/>
                  </a:cubicBezTo>
                  <a:cubicBezTo>
                    <a:pt x="166" y="383"/>
                    <a:pt x="163" y="379"/>
                    <a:pt x="164" y="378"/>
                  </a:cubicBezTo>
                  <a:cubicBezTo>
                    <a:pt x="165" y="377"/>
                    <a:pt x="167" y="377"/>
                    <a:pt x="168" y="377"/>
                  </a:cubicBezTo>
                  <a:cubicBezTo>
                    <a:pt x="170" y="376"/>
                    <a:pt x="171" y="370"/>
                    <a:pt x="172" y="369"/>
                  </a:cubicBezTo>
                  <a:cubicBezTo>
                    <a:pt x="174" y="366"/>
                    <a:pt x="171" y="364"/>
                    <a:pt x="170" y="363"/>
                  </a:cubicBezTo>
                  <a:cubicBezTo>
                    <a:pt x="170" y="363"/>
                    <a:pt x="171" y="360"/>
                    <a:pt x="171" y="360"/>
                  </a:cubicBezTo>
                  <a:cubicBezTo>
                    <a:pt x="171" y="358"/>
                    <a:pt x="168" y="358"/>
                    <a:pt x="168" y="357"/>
                  </a:cubicBezTo>
                  <a:cubicBezTo>
                    <a:pt x="168" y="357"/>
                    <a:pt x="169" y="357"/>
                    <a:pt x="169" y="357"/>
                  </a:cubicBezTo>
                  <a:cubicBezTo>
                    <a:pt x="172" y="357"/>
                    <a:pt x="174" y="355"/>
                    <a:pt x="177" y="354"/>
                  </a:cubicBezTo>
                  <a:cubicBezTo>
                    <a:pt x="179" y="353"/>
                    <a:pt x="190" y="352"/>
                    <a:pt x="191" y="350"/>
                  </a:cubicBezTo>
                  <a:cubicBezTo>
                    <a:pt x="191" y="348"/>
                    <a:pt x="190" y="348"/>
                    <a:pt x="192" y="345"/>
                  </a:cubicBezTo>
                  <a:cubicBezTo>
                    <a:pt x="193" y="344"/>
                    <a:pt x="195" y="345"/>
                    <a:pt x="195" y="345"/>
                  </a:cubicBezTo>
                  <a:cubicBezTo>
                    <a:pt x="195" y="345"/>
                    <a:pt x="194" y="341"/>
                    <a:pt x="194" y="341"/>
                  </a:cubicBezTo>
                  <a:cubicBezTo>
                    <a:pt x="194" y="340"/>
                    <a:pt x="196" y="340"/>
                    <a:pt x="196" y="339"/>
                  </a:cubicBezTo>
                  <a:cubicBezTo>
                    <a:pt x="195" y="338"/>
                    <a:pt x="192" y="336"/>
                    <a:pt x="193" y="334"/>
                  </a:cubicBezTo>
                  <a:cubicBezTo>
                    <a:pt x="195" y="332"/>
                    <a:pt x="199" y="335"/>
                    <a:pt x="200" y="333"/>
                  </a:cubicBezTo>
                  <a:cubicBezTo>
                    <a:pt x="202" y="328"/>
                    <a:pt x="198" y="326"/>
                    <a:pt x="198" y="323"/>
                  </a:cubicBezTo>
                  <a:cubicBezTo>
                    <a:pt x="197" y="320"/>
                    <a:pt x="200" y="322"/>
                    <a:pt x="201" y="321"/>
                  </a:cubicBezTo>
                  <a:cubicBezTo>
                    <a:pt x="201" y="321"/>
                    <a:pt x="200" y="320"/>
                    <a:pt x="200" y="320"/>
                  </a:cubicBezTo>
                  <a:cubicBezTo>
                    <a:pt x="200" y="319"/>
                    <a:pt x="203" y="318"/>
                    <a:pt x="204" y="317"/>
                  </a:cubicBezTo>
                  <a:cubicBezTo>
                    <a:pt x="204" y="316"/>
                    <a:pt x="207" y="313"/>
                    <a:pt x="208" y="313"/>
                  </a:cubicBezTo>
                  <a:cubicBezTo>
                    <a:pt x="212" y="314"/>
                    <a:pt x="208" y="315"/>
                    <a:pt x="207" y="316"/>
                  </a:cubicBezTo>
                  <a:cubicBezTo>
                    <a:pt x="207" y="316"/>
                    <a:pt x="209" y="316"/>
                    <a:pt x="210" y="316"/>
                  </a:cubicBezTo>
                  <a:cubicBezTo>
                    <a:pt x="214" y="317"/>
                    <a:pt x="219" y="324"/>
                    <a:pt x="221" y="322"/>
                  </a:cubicBezTo>
                  <a:cubicBezTo>
                    <a:pt x="223" y="320"/>
                    <a:pt x="219" y="320"/>
                    <a:pt x="223" y="319"/>
                  </a:cubicBezTo>
                  <a:cubicBezTo>
                    <a:pt x="226" y="319"/>
                    <a:pt x="226" y="319"/>
                    <a:pt x="226" y="319"/>
                  </a:cubicBezTo>
                  <a:cubicBezTo>
                    <a:pt x="226" y="319"/>
                    <a:pt x="226" y="318"/>
                    <a:pt x="226" y="317"/>
                  </a:cubicBezTo>
                  <a:cubicBezTo>
                    <a:pt x="226" y="317"/>
                    <a:pt x="226" y="316"/>
                    <a:pt x="226" y="315"/>
                  </a:cubicBezTo>
                  <a:cubicBezTo>
                    <a:pt x="226" y="314"/>
                    <a:pt x="226" y="312"/>
                    <a:pt x="226" y="310"/>
                  </a:cubicBezTo>
                  <a:cubicBezTo>
                    <a:pt x="226" y="309"/>
                    <a:pt x="226" y="309"/>
                    <a:pt x="226" y="308"/>
                  </a:cubicBezTo>
                  <a:cubicBezTo>
                    <a:pt x="226" y="308"/>
                    <a:pt x="226" y="307"/>
                    <a:pt x="226" y="307"/>
                  </a:cubicBezTo>
                  <a:cubicBezTo>
                    <a:pt x="229" y="308"/>
                    <a:pt x="233" y="312"/>
                    <a:pt x="236" y="310"/>
                  </a:cubicBezTo>
                  <a:cubicBezTo>
                    <a:pt x="238" y="307"/>
                    <a:pt x="233" y="302"/>
                    <a:pt x="243" y="296"/>
                  </a:cubicBezTo>
                  <a:cubicBezTo>
                    <a:pt x="244" y="295"/>
                    <a:pt x="246" y="293"/>
                    <a:pt x="248" y="293"/>
                  </a:cubicBezTo>
                  <a:cubicBezTo>
                    <a:pt x="250" y="292"/>
                    <a:pt x="257" y="299"/>
                    <a:pt x="259" y="296"/>
                  </a:cubicBezTo>
                  <a:cubicBezTo>
                    <a:pt x="261" y="293"/>
                    <a:pt x="259" y="288"/>
                    <a:pt x="261" y="286"/>
                  </a:cubicBezTo>
                  <a:cubicBezTo>
                    <a:pt x="264" y="282"/>
                    <a:pt x="279" y="281"/>
                    <a:pt x="284" y="279"/>
                  </a:cubicBezTo>
                  <a:cubicBezTo>
                    <a:pt x="287" y="278"/>
                    <a:pt x="290" y="273"/>
                    <a:pt x="294" y="272"/>
                  </a:cubicBezTo>
                  <a:cubicBezTo>
                    <a:pt x="298" y="271"/>
                    <a:pt x="301" y="274"/>
                    <a:pt x="304" y="274"/>
                  </a:cubicBezTo>
                  <a:cubicBezTo>
                    <a:pt x="305" y="274"/>
                    <a:pt x="305" y="273"/>
                    <a:pt x="306" y="273"/>
                  </a:cubicBezTo>
                  <a:cubicBezTo>
                    <a:pt x="309" y="273"/>
                    <a:pt x="311" y="276"/>
                    <a:pt x="314" y="276"/>
                  </a:cubicBezTo>
                  <a:cubicBezTo>
                    <a:pt x="317" y="276"/>
                    <a:pt x="322" y="275"/>
                    <a:pt x="325" y="275"/>
                  </a:cubicBezTo>
                  <a:cubicBezTo>
                    <a:pt x="327" y="275"/>
                    <a:pt x="328" y="277"/>
                    <a:pt x="330" y="277"/>
                  </a:cubicBezTo>
                  <a:cubicBezTo>
                    <a:pt x="339" y="277"/>
                    <a:pt x="339" y="271"/>
                    <a:pt x="346" y="268"/>
                  </a:cubicBezTo>
                  <a:cubicBezTo>
                    <a:pt x="350" y="267"/>
                    <a:pt x="357" y="268"/>
                    <a:pt x="362" y="268"/>
                  </a:cubicBezTo>
                  <a:cubicBezTo>
                    <a:pt x="372" y="267"/>
                    <a:pt x="396" y="264"/>
                    <a:pt x="403" y="267"/>
                  </a:cubicBezTo>
                  <a:cubicBezTo>
                    <a:pt x="404" y="267"/>
                    <a:pt x="403" y="266"/>
                    <a:pt x="403" y="266"/>
                  </a:cubicBezTo>
                  <a:cubicBezTo>
                    <a:pt x="404" y="263"/>
                    <a:pt x="403" y="264"/>
                    <a:pt x="405" y="262"/>
                  </a:cubicBezTo>
                  <a:cubicBezTo>
                    <a:pt x="408" y="260"/>
                    <a:pt x="410" y="261"/>
                    <a:pt x="412" y="259"/>
                  </a:cubicBezTo>
                  <a:cubicBezTo>
                    <a:pt x="414" y="258"/>
                    <a:pt x="417" y="246"/>
                    <a:pt x="418" y="244"/>
                  </a:cubicBezTo>
                  <a:cubicBezTo>
                    <a:pt x="419" y="242"/>
                    <a:pt x="421" y="242"/>
                    <a:pt x="422" y="240"/>
                  </a:cubicBezTo>
                  <a:cubicBezTo>
                    <a:pt x="425" y="236"/>
                    <a:pt x="421" y="228"/>
                    <a:pt x="424" y="224"/>
                  </a:cubicBezTo>
                  <a:cubicBezTo>
                    <a:pt x="427" y="218"/>
                    <a:pt x="427" y="177"/>
                    <a:pt x="428" y="16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2" name="Freeform 60"/>
            <p:cNvSpPr>
              <a:spLocks/>
            </p:cNvSpPr>
            <p:nvPr/>
          </p:nvSpPr>
          <p:spPr bwMode="auto">
            <a:xfrm>
              <a:off x="7318375" y="2759076"/>
              <a:ext cx="509588" cy="382588"/>
            </a:xfrm>
            <a:custGeom>
              <a:avLst/>
              <a:gdLst>
                <a:gd name="T0" fmla="*/ 200 w 207"/>
                <a:gd name="T1" fmla="*/ 66 h 155"/>
                <a:gd name="T2" fmla="*/ 175 w 207"/>
                <a:gd name="T3" fmla="*/ 58 h 155"/>
                <a:gd name="T4" fmla="*/ 173 w 207"/>
                <a:gd name="T5" fmla="*/ 48 h 155"/>
                <a:gd name="T6" fmla="*/ 179 w 207"/>
                <a:gd name="T7" fmla="*/ 49 h 155"/>
                <a:gd name="T8" fmla="*/ 164 w 207"/>
                <a:gd name="T9" fmla="*/ 40 h 155"/>
                <a:gd name="T10" fmla="*/ 159 w 207"/>
                <a:gd name="T11" fmla="*/ 24 h 155"/>
                <a:gd name="T12" fmla="*/ 156 w 207"/>
                <a:gd name="T13" fmla="*/ 5 h 155"/>
                <a:gd name="T14" fmla="*/ 144 w 207"/>
                <a:gd name="T15" fmla="*/ 2 h 155"/>
                <a:gd name="T16" fmla="*/ 132 w 207"/>
                <a:gd name="T17" fmla="*/ 1 h 155"/>
                <a:gd name="T18" fmla="*/ 99 w 207"/>
                <a:gd name="T19" fmla="*/ 15 h 155"/>
                <a:gd name="T20" fmla="*/ 86 w 207"/>
                <a:gd name="T21" fmla="*/ 22 h 155"/>
                <a:gd name="T22" fmla="*/ 74 w 207"/>
                <a:gd name="T23" fmla="*/ 39 h 155"/>
                <a:gd name="T24" fmla="*/ 64 w 207"/>
                <a:gd name="T25" fmla="*/ 37 h 155"/>
                <a:gd name="T26" fmla="*/ 64 w 207"/>
                <a:gd name="T27" fmla="*/ 44 h 155"/>
                <a:gd name="T28" fmla="*/ 64 w 207"/>
                <a:gd name="T29" fmla="*/ 48 h 155"/>
                <a:gd name="T30" fmla="*/ 59 w 207"/>
                <a:gd name="T31" fmla="*/ 51 h 155"/>
                <a:gd name="T32" fmla="*/ 45 w 207"/>
                <a:gd name="T33" fmla="*/ 45 h 155"/>
                <a:gd name="T34" fmla="*/ 42 w 207"/>
                <a:gd name="T35" fmla="*/ 46 h 155"/>
                <a:gd name="T36" fmla="*/ 39 w 207"/>
                <a:gd name="T37" fmla="*/ 50 h 155"/>
                <a:gd name="T38" fmla="*/ 38 w 207"/>
                <a:gd name="T39" fmla="*/ 62 h 155"/>
                <a:gd name="T40" fmla="*/ 34 w 207"/>
                <a:gd name="T41" fmla="*/ 68 h 155"/>
                <a:gd name="T42" fmla="*/ 33 w 207"/>
                <a:gd name="T43" fmla="*/ 74 h 155"/>
                <a:gd name="T44" fmla="*/ 29 w 207"/>
                <a:gd name="T45" fmla="*/ 79 h 155"/>
                <a:gd name="T46" fmla="*/ 7 w 207"/>
                <a:gd name="T47" fmla="*/ 86 h 155"/>
                <a:gd name="T48" fmla="*/ 9 w 207"/>
                <a:gd name="T49" fmla="*/ 89 h 155"/>
                <a:gd name="T50" fmla="*/ 10 w 207"/>
                <a:gd name="T51" fmla="*/ 98 h 155"/>
                <a:gd name="T52" fmla="*/ 2 w 207"/>
                <a:gd name="T53" fmla="*/ 107 h 155"/>
                <a:gd name="T54" fmla="*/ 0 w 207"/>
                <a:gd name="T55" fmla="*/ 124 h 155"/>
                <a:gd name="T56" fmla="*/ 14 w 207"/>
                <a:gd name="T57" fmla="*/ 139 h 155"/>
                <a:gd name="T58" fmla="*/ 21 w 207"/>
                <a:gd name="T59" fmla="*/ 145 h 155"/>
                <a:gd name="T60" fmla="*/ 24 w 207"/>
                <a:gd name="T61" fmla="*/ 145 h 155"/>
                <a:gd name="T62" fmla="*/ 25 w 207"/>
                <a:gd name="T63" fmla="*/ 144 h 155"/>
                <a:gd name="T64" fmla="*/ 35 w 207"/>
                <a:gd name="T65" fmla="*/ 141 h 155"/>
                <a:gd name="T66" fmla="*/ 53 w 207"/>
                <a:gd name="T67" fmla="*/ 140 h 155"/>
                <a:gd name="T68" fmla="*/ 57 w 207"/>
                <a:gd name="T69" fmla="*/ 141 h 155"/>
                <a:gd name="T70" fmla="*/ 60 w 207"/>
                <a:gd name="T71" fmla="*/ 141 h 155"/>
                <a:gd name="T72" fmla="*/ 62 w 207"/>
                <a:gd name="T73" fmla="*/ 145 h 155"/>
                <a:gd name="T74" fmla="*/ 70 w 207"/>
                <a:gd name="T75" fmla="*/ 154 h 155"/>
                <a:gd name="T76" fmla="*/ 71 w 207"/>
                <a:gd name="T77" fmla="*/ 142 h 155"/>
                <a:gd name="T78" fmla="*/ 71 w 207"/>
                <a:gd name="T79" fmla="*/ 130 h 155"/>
                <a:gd name="T80" fmla="*/ 71 w 207"/>
                <a:gd name="T81" fmla="*/ 126 h 155"/>
                <a:gd name="T82" fmla="*/ 70 w 207"/>
                <a:gd name="T83" fmla="*/ 110 h 155"/>
                <a:gd name="T84" fmla="*/ 77 w 207"/>
                <a:gd name="T85" fmla="*/ 110 h 155"/>
                <a:gd name="T86" fmla="*/ 124 w 207"/>
                <a:gd name="T87" fmla="*/ 111 h 155"/>
                <a:gd name="T88" fmla="*/ 129 w 207"/>
                <a:gd name="T89" fmla="*/ 111 h 155"/>
                <a:gd name="T90" fmla="*/ 134 w 207"/>
                <a:gd name="T91" fmla="*/ 108 h 155"/>
                <a:gd name="T92" fmla="*/ 137 w 207"/>
                <a:gd name="T93" fmla="*/ 107 h 155"/>
                <a:gd name="T94" fmla="*/ 157 w 207"/>
                <a:gd name="T95" fmla="*/ 112 h 155"/>
                <a:gd name="T96" fmla="*/ 161 w 207"/>
                <a:gd name="T97" fmla="*/ 112 h 155"/>
                <a:gd name="T98" fmla="*/ 167 w 207"/>
                <a:gd name="T99" fmla="*/ 112 h 155"/>
                <a:gd name="T100" fmla="*/ 169 w 207"/>
                <a:gd name="T101" fmla="*/ 110 h 155"/>
                <a:gd name="T102" fmla="*/ 172 w 207"/>
                <a:gd name="T103" fmla="*/ 109 h 155"/>
                <a:gd name="T104" fmla="*/ 174 w 207"/>
                <a:gd name="T105" fmla="*/ 105 h 155"/>
                <a:gd name="T106" fmla="*/ 181 w 207"/>
                <a:gd name="T107" fmla="*/ 101 h 155"/>
                <a:gd name="T108" fmla="*/ 190 w 207"/>
                <a:gd name="T109" fmla="*/ 101 h 155"/>
                <a:gd name="T110" fmla="*/ 207 w 207"/>
                <a:gd name="T111" fmla="*/ 88 h 155"/>
                <a:gd name="T112" fmla="*/ 201 w 207"/>
                <a:gd name="T113"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55">
                  <a:moveTo>
                    <a:pt x="201" y="75"/>
                  </a:moveTo>
                  <a:cubicBezTo>
                    <a:pt x="207" y="74"/>
                    <a:pt x="203" y="67"/>
                    <a:pt x="200" y="66"/>
                  </a:cubicBezTo>
                  <a:cubicBezTo>
                    <a:pt x="198" y="65"/>
                    <a:pt x="193" y="71"/>
                    <a:pt x="187" y="68"/>
                  </a:cubicBezTo>
                  <a:cubicBezTo>
                    <a:pt x="182" y="66"/>
                    <a:pt x="180" y="60"/>
                    <a:pt x="175" y="58"/>
                  </a:cubicBezTo>
                  <a:cubicBezTo>
                    <a:pt x="175" y="58"/>
                    <a:pt x="172" y="57"/>
                    <a:pt x="172" y="57"/>
                  </a:cubicBezTo>
                  <a:cubicBezTo>
                    <a:pt x="171" y="56"/>
                    <a:pt x="173" y="50"/>
                    <a:pt x="173" y="48"/>
                  </a:cubicBezTo>
                  <a:cubicBezTo>
                    <a:pt x="173" y="48"/>
                    <a:pt x="176" y="49"/>
                    <a:pt x="176" y="49"/>
                  </a:cubicBezTo>
                  <a:cubicBezTo>
                    <a:pt x="177" y="49"/>
                    <a:pt x="179" y="49"/>
                    <a:pt x="179" y="49"/>
                  </a:cubicBezTo>
                  <a:cubicBezTo>
                    <a:pt x="178" y="47"/>
                    <a:pt x="169" y="40"/>
                    <a:pt x="167" y="40"/>
                  </a:cubicBezTo>
                  <a:cubicBezTo>
                    <a:pt x="164" y="40"/>
                    <a:pt x="164" y="40"/>
                    <a:pt x="164" y="40"/>
                  </a:cubicBezTo>
                  <a:cubicBezTo>
                    <a:pt x="163" y="39"/>
                    <a:pt x="159" y="32"/>
                    <a:pt x="158" y="30"/>
                  </a:cubicBezTo>
                  <a:cubicBezTo>
                    <a:pt x="158" y="28"/>
                    <a:pt x="159" y="26"/>
                    <a:pt x="159" y="24"/>
                  </a:cubicBezTo>
                  <a:cubicBezTo>
                    <a:pt x="158" y="22"/>
                    <a:pt x="153" y="20"/>
                    <a:pt x="153" y="17"/>
                  </a:cubicBezTo>
                  <a:cubicBezTo>
                    <a:pt x="154" y="12"/>
                    <a:pt x="156" y="9"/>
                    <a:pt x="156" y="5"/>
                  </a:cubicBezTo>
                  <a:cubicBezTo>
                    <a:pt x="155" y="5"/>
                    <a:pt x="153" y="5"/>
                    <a:pt x="152" y="5"/>
                  </a:cubicBezTo>
                  <a:cubicBezTo>
                    <a:pt x="149" y="5"/>
                    <a:pt x="147" y="2"/>
                    <a:pt x="144" y="2"/>
                  </a:cubicBezTo>
                  <a:cubicBezTo>
                    <a:pt x="143" y="2"/>
                    <a:pt x="143" y="3"/>
                    <a:pt x="142" y="3"/>
                  </a:cubicBezTo>
                  <a:cubicBezTo>
                    <a:pt x="139" y="3"/>
                    <a:pt x="136" y="0"/>
                    <a:pt x="132" y="1"/>
                  </a:cubicBezTo>
                  <a:cubicBezTo>
                    <a:pt x="128" y="2"/>
                    <a:pt x="125" y="7"/>
                    <a:pt x="122" y="8"/>
                  </a:cubicBezTo>
                  <a:cubicBezTo>
                    <a:pt x="117" y="10"/>
                    <a:pt x="102" y="11"/>
                    <a:pt x="99" y="15"/>
                  </a:cubicBezTo>
                  <a:cubicBezTo>
                    <a:pt x="97" y="17"/>
                    <a:pt x="99" y="22"/>
                    <a:pt x="97" y="25"/>
                  </a:cubicBezTo>
                  <a:cubicBezTo>
                    <a:pt x="95" y="28"/>
                    <a:pt x="88" y="21"/>
                    <a:pt x="86" y="22"/>
                  </a:cubicBezTo>
                  <a:cubicBezTo>
                    <a:pt x="84" y="22"/>
                    <a:pt x="82" y="24"/>
                    <a:pt x="81" y="25"/>
                  </a:cubicBezTo>
                  <a:cubicBezTo>
                    <a:pt x="71" y="31"/>
                    <a:pt x="76" y="36"/>
                    <a:pt x="74" y="39"/>
                  </a:cubicBezTo>
                  <a:cubicBezTo>
                    <a:pt x="71" y="41"/>
                    <a:pt x="67" y="37"/>
                    <a:pt x="64" y="36"/>
                  </a:cubicBezTo>
                  <a:cubicBezTo>
                    <a:pt x="64" y="36"/>
                    <a:pt x="64" y="37"/>
                    <a:pt x="64" y="37"/>
                  </a:cubicBezTo>
                  <a:cubicBezTo>
                    <a:pt x="64" y="38"/>
                    <a:pt x="64" y="38"/>
                    <a:pt x="64" y="39"/>
                  </a:cubicBezTo>
                  <a:cubicBezTo>
                    <a:pt x="64" y="41"/>
                    <a:pt x="64" y="43"/>
                    <a:pt x="64" y="44"/>
                  </a:cubicBezTo>
                  <a:cubicBezTo>
                    <a:pt x="64" y="45"/>
                    <a:pt x="64" y="46"/>
                    <a:pt x="64" y="46"/>
                  </a:cubicBezTo>
                  <a:cubicBezTo>
                    <a:pt x="64" y="47"/>
                    <a:pt x="64" y="48"/>
                    <a:pt x="64" y="48"/>
                  </a:cubicBezTo>
                  <a:cubicBezTo>
                    <a:pt x="61" y="48"/>
                    <a:pt x="61" y="48"/>
                    <a:pt x="61" y="48"/>
                  </a:cubicBezTo>
                  <a:cubicBezTo>
                    <a:pt x="57" y="49"/>
                    <a:pt x="61" y="49"/>
                    <a:pt x="59" y="51"/>
                  </a:cubicBezTo>
                  <a:cubicBezTo>
                    <a:pt x="57" y="53"/>
                    <a:pt x="52" y="46"/>
                    <a:pt x="48" y="45"/>
                  </a:cubicBezTo>
                  <a:cubicBezTo>
                    <a:pt x="47" y="45"/>
                    <a:pt x="45" y="45"/>
                    <a:pt x="45" y="45"/>
                  </a:cubicBezTo>
                  <a:cubicBezTo>
                    <a:pt x="46" y="44"/>
                    <a:pt x="50" y="43"/>
                    <a:pt x="46" y="42"/>
                  </a:cubicBezTo>
                  <a:cubicBezTo>
                    <a:pt x="45" y="42"/>
                    <a:pt x="42" y="45"/>
                    <a:pt x="42" y="46"/>
                  </a:cubicBezTo>
                  <a:cubicBezTo>
                    <a:pt x="41" y="47"/>
                    <a:pt x="38" y="48"/>
                    <a:pt x="38" y="49"/>
                  </a:cubicBezTo>
                  <a:cubicBezTo>
                    <a:pt x="38" y="49"/>
                    <a:pt x="39" y="50"/>
                    <a:pt x="39" y="50"/>
                  </a:cubicBezTo>
                  <a:cubicBezTo>
                    <a:pt x="38" y="51"/>
                    <a:pt x="35" y="49"/>
                    <a:pt x="36" y="52"/>
                  </a:cubicBezTo>
                  <a:cubicBezTo>
                    <a:pt x="36" y="55"/>
                    <a:pt x="40" y="57"/>
                    <a:pt x="38" y="62"/>
                  </a:cubicBezTo>
                  <a:cubicBezTo>
                    <a:pt x="37" y="64"/>
                    <a:pt x="33" y="61"/>
                    <a:pt x="31" y="63"/>
                  </a:cubicBezTo>
                  <a:cubicBezTo>
                    <a:pt x="30" y="65"/>
                    <a:pt x="33" y="67"/>
                    <a:pt x="34" y="68"/>
                  </a:cubicBezTo>
                  <a:cubicBezTo>
                    <a:pt x="34" y="69"/>
                    <a:pt x="32" y="69"/>
                    <a:pt x="32" y="70"/>
                  </a:cubicBezTo>
                  <a:cubicBezTo>
                    <a:pt x="32" y="70"/>
                    <a:pt x="33" y="74"/>
                    <a:pt x="33" y="74"/>
                  </a:cubicBezTo>
                  <a:cubicBezTo>
                    <a:pt x="33" y="74"/>
                    <a:pt x="31" y="73"/>
                    <a:pt x="30" y="74"/>
                  </a:cubicBezTo>
                  <a:cubicBezTo>
                    <a:pt x="28" y="77"/>
                    <a:pt x="29" y="77"/>
                    <a:pt x="29" y="79"/>
                  </a:cubicBezTo>
                  <a:cubicBezTo>
                    <a:pt x="28" y="81"/>
                    <a:pt x="17" y="82"/>
                    <a:pt x="15" y="83"/>
                  </a:cubicBezTo>
                  <a:cubicBezTo>
                    <a:pt x="12" y="84"/>
                    <a:pt x="10" y="86"/>
                    <a:pt x="7" y="86"/>
                  </a:cubicBezTo>
                  <a:cubicBezTo>
                    <a:pt x="7" y="86"/>
                    <a:pt x="6" y="86"/>
                    <a:pt x="6" y="86"/>
                  </a:cubicBezTo>
                  <a:cubicBezTo>
                    <a:pt x="6" y="87"/>
                    <a:pt x="9" y="87"/>
                    <a:pt x="9" y="89"/>
                  </a:cubicBezTo>
                  <a:cubicBezTo>
                    <a:pt x="9" y="89"/>
                    <a:pt x="8" y="92"/>
                    <a:pt x="8" y="92"/>
                  </a:cubicBezTo>
                  <a:cubicBezTo>
                    <a:pt x="9" y="93"/>
                    <a:pt x="12" y="95"/>
                    <a:pt x="10" y="98"/>
                  </a:cubicBezTo>
                  <a:cubicBezTo>
                    <a:pt x="9" y="99"/>
                    <a:pt x="8" y="105"/>
                    <a:pt x="6" y="106"/>
                  </a:cubicBezTo>
                  <a:cubicBezTo>
                    <a:pt x="5" y="106"/>
                    <a:pt x="3" y="106"/>
                    <a:pt x="2" y="107"/>
                  </a:cubicBezTo>
                  <a:cubicBezTo>
                    <a:pt x="1" y="108"/>
                    <a:pt x="4" y="112"/>
                    <a:pt x="4" y="113"/>
                  </a:cubicBezTo>
                  <a:cubicBezTo>
                    <a:pt x="3" y="117"/>
                    <a:pt x="0" y="121"/>
                    <a:pt x="0" y="124"/>
                  </a:cubicBezTo>
                  <a:cubicBezTo>
                    <a:pt x="1" y="131"/>
                    <a:pt x="7" y="126"/>
                    <a:pt x="10" y="128"/>
                  </a:cubicBezTo>
                  <a:cubicBezTo>
                    <a:pt x="13" y="130"/>
                    <a:pt x="13" y="136"/>
                    <a:pt x="14" y="139"/>
                  </a:cubicBezTo>
                  <a:cubicBezTo>
                    <a:pt x="14" y="141"/>
                    <a:pt x="15" y="140"/>
                    <a:pt x="16" y="140"/>
                  </a:cubicBezTo>
                  <a:cubicBezTo>
                    <a:pt x="19" y="141"/>
                    <a:pt x="18" y="144"/>
                    <a:pt x="21" y="145"/>
                  </a:cubicBezTo>
                  <a:cubicBezTo>
                    <a:pt x="21" y="145"/>
                    <a:pt x="22" y="144"/>
                    <a:pt x="23" y="144"/>
                  </a:cubicBezTo>
                  <a:cubicBezTo>
                    <a:pt x="23" y="144"/>
                    <a:pt x="23" y="145"/>
                    <a:pt x="24" y="145"/>
                  </a:cubicBezTo>
                  <a:cubicBezTo>
                    <a:pt x="24" y="145"/>
                    <a:pt x="24" y="144"/>
                    <a:pt x="25" y="143"/>
                  </a:cubicBezTo>
                  <a:cubicBezTo>
                    <a:pt x="25" y="143"/>
                    <a:pt x="25" y="144"/>
                    <a:pt x="25" y="144"/>
                  </a:cubicBezTo>
                  <a:cubicBezTo>
                    <a:pt x="26" y="146"/>
                    <a:pt x="26" y="147"/>
                    <a:pt x="28" y="148"/>
                  </a:cubicBezTo>
                  <a:cubicBezTo>
                    <a:pt x="30" y="149"/>
                    <a:pt x="34" y="142"/>
                    <a:pt x="35" y="141"/>
                  </a:cubicBezTo>
                  <a:cubicBezTo>
                    <a:pt x="36" y="141"/>
                    <a:pt x="37" y="142"/>
                    <a:pt x="38" y="142"/>
                  </a:cubicBezTo>
                  <a:cubicBezTo>
                    <a:pt x="45" y="141"/>
                    <a:pt x="42" y="139"/>
                    <a:pt x="53" y="140"/>
                  </a:cubicBezTo>
                  <a:cubicBezTo>
                    <a:pt x="54" y="140"/>
                    <a:pt x="56" y="139"/>
                    <a:pt x="57" y="140"/>
                  </a:cubicBezTo>
                  <a:cubicBezTo>
                    <a:pt x="57" y="140"/>
                    <a:pt x="56" y="142"/>
                    <a:pt x="57" y="141"/>
                  </a:cubicBezTo>
                  <a:cubicBezTo>
                    <a:pt x="60" y="140"/>
                    <a:pt x="60" y="140"/>
                    <a:pt x="60" y="140"/>
                  </a:cubicBezTo>
                  <a:cubicBezTo>
                    <a:pt x="60" y="140"/>
                    <a:pt x="60" y="140"/>
                    <a:pt x="60" y="141"/>
                  </a:cubicBezTo>
                  <a:cubicBezTo>
                    <a:pt x="60" y="141"/>
                    <a:pt x="59" y="142"/>
                    <a:pt x="60" y="142"/>
                  </a:cubicBezTo>
                  <a:cubicBezTo>
                    <a:pt x="63" y="144"/>
                    <a:pt x="61" y="144"/>
                    <a:pt x="62" y="145"/>
                  </a:cubicBezTo>
                  <a:cubicBezTo>
                    <a:pt x="63" y="146"/>
                    <a:pt x="64" y="144"/>
                    <a:pt x="65" y="145"/>
                  </a:cubicBezTo>
                  <a:cubicBezTo>
                    <a:pt x="66" y="145"/>
                    <a:pt x="68" y="155"/>
                    <a:pt x="70" y="154"/>
                  </a:cubicBezTo>
                  <a:cubicBezTo>
                    <a:pt x="75" y="152"/>
                    <a:pt x="69" y="147"/>
                    <a:pt x="69" y="145"/>
                  </a:cubicBezTo>
                  <a:cubicBezTo>
                    <a:pt x="69" y="145"/>
                    <a:pt x="71" y="142"/>
                    <a:pt x="71" y="142"/>
                  </a:cubicBezTo>
                  <a:cubicBezTo>
                    <a:pt x="71" y="140"/>
                    <a:pt x="70" y="138"/>
                    <a:pt x="70" y="136"/>
                  </a:cubicBezTo>
                  <a:cubicBezTo>
                    <a:pt x="70" y="134"/>
                    <a:pt x="72" y="132"/>
                    <a:pt x="71" y="130"/>
                  </a:cubicBezTo>
                  <a:cubicBezTo>
                    <a:pt x="71" y="130"/>
                    <a:pt x="69" y="128"/>
                    <a:pt x="69" y="128"/>
                  </a:cubicBezTo>
                  <a:cubicBezTo>
                    <a:pt x="69" y="128"/>
                    <a:pt x="71" y="126"/>
                    <a:pt x="71" y="126"/>
                  </a:cubicBezTo>
                  <a:cubicBezTo>
                    <a:pt x="71" y="125"/>
                    <a:pt x="69" y="125"/>
                    <a:pt x="68" y="124"/>
                  </a:cubicBezTo>
                  <a:cubicBezTo>
                    <a:pt x="68" y="121"/>
                    <a:pt x="68" y="112"/>
                    <a:pt x="70" y="110"/>
                  </a:cubicBezTo>
                  <a:cubicBezTo>
                    <a:pt x="71" y="110"/>
                    <a:pt x="72" y="110"/>
                    <a:pt x="73" y="110"/>
                  </a:cubicBezTo>
                  <a:cubicBezTo>
                    <a:pt x="74" y="110"/>
                    <a:pt x="76" y="110"/>
                    <a:pt x="77" y="110"/>
                  </a:cubicBezTo>
                  <a:cubicBezTo>
                    <a:pt x="84" y="111"/>
                    <a:pt x="91" y="111"/>
                    <a:pt x="98" y="111"/>
                  </a:cubicBezTo>
                  <a:cubicBezTo>
                    <a:pt x="107" y="111"/>
                    <a:pt x="115" y="111"/>
                    <a:pt x="124" y="111"/>
                  </a:cubicBezTo>
                  <a:cubicBezTo>
                    <a:pt x="126" y="111"/>
                    <a:pt x="126" y="114"/>
                    <a:pt x="128" y="114"/>
                  </a:cubicBezTo>
                  <a:cubicBezTo>
                    <a:pt x="128" y="114"/>
                    <a:pt x="128" y="112"/>
                    <a:pt x="129" y="111"/>
                  </a:cubicBezTo>
                  <a:cubicBezTo>
                    <a:pt x="130" y="111"/>
                    <a:pt x="130" y="112"/>
                    <a:pt x="131" y="111"/>
                  </a:cubicBezTo>
                  <a:cubicBezTo>
                    <a:pt x="132" y="111"/>
                    <a:pt x="133" y="108"/>
                    <a:pt x="134" y="108"/>
                  </a:cubicBezTo>
                  <a:cubicBezTo>
                    <a:pt x="134" y="109"/>
                    <a:pt x="134" y="110"/>
                    <a:pt x="135" y="110"/>
                  </a:cubicBezTo>
                  <a:cubicBezTo>
                    <a:pt x="136" y="110"/>
                    <a:pt x="136" y="107"/>
                    <a:pt x="137" y="107"/>
                  </a:cubicBezTo>
                  <a:cubicBezTo>
                    <a:pt x="140" y="106"/>
                    <a:pt x="149" y="110"/>
                    <a:pt x="153" y="111"/>
                  </a:cubicBezTo>
                  <a:cubicBezTo>
                    <a:pt x="154" y="111"/>
                    <a:pt x="156" y="111"/>
                    <a:pt x="157" y="112"/>
                  </a:cubicBezTo>
                  <a:cubicBezTo>
                    <a:pt x="157" y="112"/>
                    <a:pt x="156" y="113"/>
                    <a:pt x="157" y="114"/>
                  </a:cubicBezTo>
                  <a:cubicBezTo>
                    <a:pt x="157" y="114"/>
                    <a:pt x="160" y="112"/>
                    <a:pt x="161" y="112"/>
                  </a:cubicBezTo>
                  <a:cubicBezTo>
                    <a:pt x="162" y="112"/>
                    <a:pt x="162" y="112"/>
                    <a:pt x="163" y="112"/>
                  </a:cubicBezTo>
                  <a:cubicBezTo>
                    <a:pt x="164" y="112"/>
                    <a:pt x="166" y="112"/>
                    <a:pt x="167" y="112"/>
                  </a:cubicBezTo>
                  <a:cubicBezTo>
                    <a:pt x="167" y="112"/>
                    <a:pt x="168" y="112"/>
                    <a:pt x="169" y="112"/>
                  </a:cubicBezTo>
                  <a:cubicBezTo>
                    <a:pt x="169" y="110"/>
                    <a:pt x="169" y="110"/>
                    <a:pt x="169" y="110"/>
                  </a:cubicBezTo>
                  <a:cubicBezTo>
                    <a:pt x="169" y="110"/>
                    <a:pt x="172" y="111"/>
                    <a:pt x="172" y="111"/>
                  </a:cubicBezTo>
                  <a:cubicBezTo>
                    <a:pt x="173" y="111"/>
                    <a:pt x="171" y="109"/>
                    <a:pt x="172" y="109"/>
                  </a:cubicBezTo>
                  <a:cubicBezTo>
                    <a:pt x="174" y="108"/>
                    <a:pt x="174" y="108"/>
                    <a:pt x="174" y="108"/>
                  </a:cubicBezTo>
                  <a:cubicBezTo>
                    <a:pt x="174" y="107"/>
                    <a:pt x="173" y="105"/>
                    <a:pt x="174" y="105"/>
                  </a:cubicBezTo>
                  <a:cubicBezTo>
                    <a:pt x="175" y="104"/>
                    <a:pt x="176" y="105"/>
                    <a:pt x="177" y="105"/>
                  </a:cubicBezTo>
                  <a:cubicBezTo>
                    <a:pt x="179" y="105"/>
                    <a:pt x="179" y="102"/>
                    <a:pt x="181" y="101"/>
                  </a:cubicBezTo>
                  <a:cubicBezTo>
                    <a:pt x="183" y="98"/>
                    <a:pt x="184" y="102"/>
                    <a:pt x="186" y="102"/>
                  </a:cubicBezTo>
                  <a:cubicBezTo>
                    <a:pt x="188" y="102"/>
                    <a:pt x="189" y="101"/>
                    <a:pt x="190" y="101"/>
                  </a:cubicBezTo>
                  <a:cubicBezTo>
                    <a:pt x="196" y="100"/>
                    <a:pt x="200" y="100"/>
                    <a:pt x="205" y="94"/>
                  </a:cubicBezTo>
                  <a:cubicBezTo>
                    <a:pt x="206" y="93"/>
                    <a:pt x="206" y="89"/>
                    <a:pt x="207" y="88"/>
                  </a:cubicBezTo>
                  <a:cubicBezTo>
                    <a:pt x="204" y="85"/>
                    <a:pt x="200" y="80"/>
                    <a:pt x="199" y="76"/>
                  </a:cubicBezTo>
                  <a:cubicBezTo>
                    <a:pt x="199" y="75"/>
                    <a:pt x="201" y="75"/>
                    <a:pt x="201" y="7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3" name="Freeform 61"/>
            <p:cNvSpPr>
              <a:spLocks/>
            </p:cNvSpPr>
            <p:nvPr/>
          </p:nvSpPr>
          <p:spPr bwMode="auto">
            <a:xfrm>
              <a:off x="7454900" y="3427413"/>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4" name="Freeform 62"/>
            <p:cNvSpPr>
              <a:spLocks/>
            </p:cNvSpPr>
            <p:nvPr/>
          </p:nvSpPr>
          <p:spPr bwMode="auto">
            <a:xfrm>
              <a:off x="7454900" y="3427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5" name="Freeform 63"/>
            <p:cNvSpPr>
              <a:spLocks/>
            </p:cNvSpPr>
            <p:nvPr/>
          </p:nvSpPr>
          <p:spPr bwMode="auto">
            <a:xfrm>
              <a:off x="7108825" y="3040063"/>
              <a:ext cx="395288" cy="433388"/>
            </a:xfrm>
            <a:custGeom>
              <a:avLst/>
              <a:gdLst>
                <a:gd name="T0" fmla="*/ 146 w 161"/>
                <a:gd name="T1" fmla="*/ 142 h 176"/>
                <a:gd name="T2" fmla="*/ 139 w 161"/>
                <a:gd name="T3" fmla="*/ 115 h 176"/>
                <a:gd name="T4" fmla="*/ 140 w 161"/>
                <a:gd name="T5" fmla="*/ 110 h 176"/>
                <a:gd name="T6" fmla="*/ 146 w 161"/>
                <a:gd name="T7" fmla="*/ 103 h 176"/>
                <a:gd name="T8" fmla="*/ 153 w 161"/>
                <a:gd name="T9" fmla="*/ 79 h 176"/>
                <a:gd name="T10" fmla="*/ 157 w 161"/>
                <a:gd name="T11" fmla="*/ 74 h 176"/>
                <a:gd name="T12" fmla="*/ 157 w 161"/>
                <a:gd name="T13" fmla="*/ 50 h 176"/>
                <a:gd name="T14" fmla="*/ 157 w 161"/>
                <a:gd name="T15" fmla="*/ 39 h 176"/>
                <a:gd name="T16" fmla="*/ 155 w 161"/>
                <a:gd name="T17" fmla="*/ 40 h 176"/>
                <a:gd name="T18" fmla="*/ 147 w 161"/>
                <a:gd name="T19" fmla="*/ 31 h 176"/>
                <a:gd name="T20" fmla="*/ 145 w 161"/>
                <a:gd name="T21" fmla="*/ 27 h 176"/>
                <a:gd name="T22" fmla="*/ 142 w 161"/>
                <a:gd name="T23" fmla="*/ 27 h 176"/>
                <a:gd name="T24" fmla="*/ 138 w 161"/>
                <a:gd name="T25" fmla="*/ 26 h 176"/>
                <a:gd name="T26" fmla="*/ 120 w 161"/>
                <a:gd name="T27" fmla="*/ 27 h 176"/>
                <a:gd name="T28" fmla="*/ 110 w 161"/>
                <a:gd name="T29" fmla="*/ 30 h 176"/>
                <a:gd name="T30" fmla="*/ 109 w 161"/>
                <a:gd name="T31" fmla="*/ 31 h 176"/>
                <a:gd name="T32" fmla="*/ 106 w 161"/>
                <a:gd name="T33" fmla="*/ 31 h 176"/>
                <a:gd name="T34" fmla="*/ 99 w 161"/>
                <a:gd name="T35" fmla="*/ 25 h 176"/>
                <a:gd name="T36" fmla="*/ 85 w 161"/>
                <a:gd name="T37" fmla="*/ 10 h 176"/>
                <a:gd name="T38" fmla="*/ 68 w 161"/>
                <a:gd name="T39" fmla="*/ 12 h 176"/>
                <a:gd name="T40" fmla="*/ 67 w 161"/>
                <a:gd name="T41" fmla="*/ 2 h 176"/>
                <a:gd name="T42" fmla="*/ 58 w 161"/>
                <a:gd name="T43" fmla="*/ 5 h 176"/>
                <a:gd name="T44" fmla="*/ 55 w 161"/>
                <a:gd name="T45" fmla="*/ 12 h 176"/>
                <a:gd name="T46" fmla="*/ 48 w 161"/>
                <a:gd name="T47" fmla="*/ 17 h 176"/>
                <a:gd name="T48" fmla="*/ 34 w 161"/>
                <a:gd name="T49" fmla="*/ 8 h 176"/>
                <a:gd name="T50" fmla="*/ 22 w 161"/>
                <a:gd name="T51" fmla="*/ 16 h 176"/>
                <a:gd name="T52" fmla="*/ 18 w 161"/>
                <a:gd name="T53" fmla="*/ 24 h 176"/>
                <a:gd name="T54" fmla="*/ 23 w 161"/>
                <a:gd name="T55" fmla="*/ 37 h 176"/>
                <a:gd name="T56" fmla="*/ 26 w 161"/>
                <a:gd name="T57" fmla="*/ 46 h 176"/>
                <a:gd name="T58" fmla="*/ 27 w 161"/>
                <a:gd name="T59" fmla="*/ 65 h 176"/>
                <a:gd name="T60" fmla="*/ 23 w 161"/>
                <a:gd name="T61" fmla="*/ 62 h 176"/>
                <a:gd name="T62" fmla="*/ 12 w 161"/>
                <a:gd name="T63" fmla="*/ 63 h 176"/>
                <a:gd name="T64" fmla="*/ 16 w 161"/>
                <a:gd name="T65" fmla="*/ 71 h 176"/>
                <a:gd name="T66" fmla="*/ 19 w 161"/>
                <a:gd name="T67" fmla="*/ 72 h 176"/>
                <a:gd name="T68" fmla="*/ 12 w 161"/>
                <a:gd name="T69" fmla="*/ 88 h 176"/>
                <a:gd name="T70" fmla="*/ 5 w 161"/>
                <a:gd name="T71" fmla="*/ 87 h 176"/>
                <a:gd name="T72" fmla="*/ 7 w 161"/>
                <a:gd name="T73" fmla="*/ 110 h 176"/>
                <a:gd name="T74" fmla="*/ 4 w 161"/>
                <a:gd name="T75" fmla="*/ 117 h 176"/>
                <a:gd name="T76" fmla="*/ 18 w 161"/>
                <a:gd name="T77" fmla="*/ 123 h 176"/>
                <a:gd name="T78" fmla="*/ 30 w 161"/>
                <a:gd name="T79" fmla="*/ 135 h 176"/>
                <a:gd name="T80" fmla="*/ 30 w 161"/>
                <a:gd name="T81" fmla="*/ 140 h 176"/>
                <a:gd name="T82" fmla="*/ 29 w 161"/>
                <a:gd name="T83" fmla="*/ 146 h 176"/>
                <a:gd name="T84" fmla="*/ 28 w 161"/>
                <a:gd name="T85" fmla="*/ 151 h 176"/>
                <a:gd name="T86" fmla="*/ 26 w 161"/>
                <a:gd name="T87" fmla="*/ 176 h 176"/>
                <a:gd name="T88" fmla="*/ 35 w 161"/>
                <a:gd name="T89" fmla="*/ 172 h 176"/>
                <a:gd name="T90" fmla="*/ 43 w 161"/>
                <a:gd name="T91" fmla="*/ 167 h 176"/>
                <a:gd name="T92" fmla="*/ 64 w 161"/>
                <a:gd name="T93" fmla="*/ 160 h 176"/>
                <a:gd name="T94" fmla="*/ 77 w 161"/>
                <a:gd name="T95" fmla="*/ 157 h 176"/>
                <a:gd name="T96" fmla="*/ 81 w 161"/>
                <a:gd name="T97" fmla="*/ 155 h 176"/>
                <a:gd name="T98" fmla="*/ 84 w 161"/>
                <a:gd name="T99" fmla="*/ 152 h 176"/>
                <a:gd name="T100" fmla="*/ 92 w 161"/>
                <a:gd name="T101" fmla="*/ 153 h 176"/>
                <a:gd name="T102" fmla="*/ 106 w 161"/>
                <a:gd name="T103" fmla="*/ 154 h 176"/>
                <a:gd name="T104" fmla="*/ 109 w 161"/>
                <a:gd name="T105" fmla="*/ 152 h 176"/>
                <a:gd name="T106" fmla="*/ 119 w 161"/>
                <a:gd name="T107" fmla="*/ 152 h 176"/>
                <a:gd name="T108" fmla="*/ 119 w 161"/>
                <a:gd name="T109" fmla="*/ 150 h 176"/>
                <a:gd name="T110" fmla="*/ 125 w 161"/>
                <a:gd name="T111" fmla="*/ 151 h 176"/>
                <a:gd name="T112" fmla="*/ 125 w 161"/>
                <a:gd name="T113" fmla="*/ 152 h 176"/>
                <a:gd name="T114" fmla="*/ 125 w 161"/>
                <a:gd name="T115" fmla="*/ 153 h 176"/>
                <a:gd name="T116" fmla="*/ 141 w 161"/>
                <a:gd name="T117" fmla="*/ 149 h 176"/>
                <a:gd name="T118" fmla="*/ 148 w 161"/>
                <a:gd name="T119" fmla="*/ 154 h 176"/>
                <a:gd name="T120" fmla="*/ 147 w 161"/>
                <a:gd name="T121" fmla="*/ 157 h 176"/>
                <a:gd name="T122" fmla="*/ 150 w 161"/>
                <a:gd name="T123" fmla="*/ 14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76">
                  <a:moveTo>
                    <a:pt x="150" y="143"/>
                  </a:moveTo>
                  <a:cubicBezTo>
                    <a:pt x="149" y="142"/>
                    <a:pt x="147" y="143"/>
                    <a:pt x="146" y="142"/>
                  </a:cubicBezTo>
                  <a:cubicBezTo>
                    <a:pt x="145" y="142"/>
                    <a:pt x="145" y="136"/>
                    <a:pt x="144" y="132"/>
                  </a:cubicBezTo>
                  <a:cubicBezTo>
                    <a:pt x="142" y="128"/>
                    <a:pt x="138" y="120"/>
                    <a:pt x="139" y="115"/>
                  </a:cubicBezTo>
                  <a:cubicBezTo>
                    <a:pt x="139" y="115"/>
                    <a:pt x="141" y="113"/>
                    <a:pt x="141" y="113"/>
                  </a:cubicBezTo>
                  <a:cubicBezTo>
                    <a:pt x="141" y="112"/>
                    <a:pt x="140" y="111"/>
                    <a:pt x="140" y="110"/>
                  </a:cubicBezTo>
                  <a:cubicBezTo>
                    <a:pt x="140" y="109"/>
                    <a:pt x="143" y="104"/>
                    <a:pt x="144" y="103"/>
                  </a:cubicBezTo>
                  <a:cubicBezTo>
                    <a:pt x="144" y="103"/>
                    <a:pt x="145" y="103"/>
                    <a:pt x="146" y="103"/>
                  </a:cubicBezTo>
                  <a:cubicBezTo>
                    <a:pt x="148" y="101"/>
                    <a:pt x="148" y="93"/>
                    <a:pt x="149" y="91"/>
                  </a:cubicBezTo>
                  <a:cubicBezTo>
                    <a:pt x="150" y="89"/>
                    <a:pt x="152" y="80"/>
                    <a:pt x="153" y="79"/>
                  </a:cubicBezTo>
                  <a:cubicBezTo>
                    <a:pt x="154" y="78"/>
                    <a:pt x="157" y="78"/>
                    <a:pt x="158" y="77"/>
                  </a:cubicBezTo>
                  <a:cubicBezTo>
                    <a:pt x="158" y="77"/>
                    <a:pt x="157" y="74"/>
                    <a:pt x="157" y="74"/>
                  </a:cubicBezTo>
                  <a:cubicBezTo>
                    <a:pt x="158" y="73"/>
                    <a:pt x="160" y="74"/>
                    <a:pt x="161" y="72"/>
                  </a:cubicBezTo>
                  <a:cubicBezTo>
                    <a:pt x="161" y="72"/>
                    <a:pt x="158" y="51"/>
                    <a:pt x="157" y="50"/>
                  </a:cubicBezTo>
                  <a:cubicBezTo>
                    <a:pt x="154" y="49"/>
                    <a:pt x="154" y="49"/>
                    <a:pt x="154" y="49"/>
                  </a:cubicBezTo>
                  <a:cubicBezTo>
                    <a:pt x="154" y="49"/>
                    <a:pt x="157" y="42"/>
                    <a:pt x="157" y="39"/>
                  </a:cubicBezTo>
                  <a:cubicBezTo>
                    <a:pt x="157" y="39"/>
                    <a:pt x="157" y="39"/>
                    <a:pt x="157" y="39"/>
                  </a:cubicBezTo>
                  <a:cubicBezTo>
                    <a:pt x="156" y="39"/>
                    <a:pt x="156" y="40"/>
                    <a:pt x="155" y="40"/>
                  </a:cubicBezTo>
                  <a:cubicBezTo>
                    <a:pt x="153" y="41"/>
                    <a:pt x="151" y="31"/>
                    <a:pt x="150" y="31"/>
                  </a:cubicBezTo>
                  <a:cubicBezTo>
                    <a:pt x="149" y="30"/>
                    <a:pt x="148" y="32"/>
                    <a:pt x="147" y="31"/>
                  </a:cubicBezTo>
                  <a:cubicBezTo>
                    <a:pt x="146" y="30"/>
                    <a:pt x="148" y="30"/>
                    <a:pt x="145" y="28"/>
                  </a:cubicBezTo>
                  <a:cubicBezTo>
                    <a:pt x="144" y="28"/>
                    <a:pt x="145" y="27"/>
                    <a:pt x="145" y="27"/>
                  </a:cubicBezTo>
                  <a:cubicBezTo>
                    <a:pt x="145" y="26"/>
                    <a:pt x="145" y="26"/>
                    <a:pt x="145" y="26"/>
                  </a:cubicBezTo>
                  <a:cubicBezTo>
                    <a:pt x="142" y="27"/>
                    <a:pt x="142" y="27"/>
                    <a:pt x="142" y="27"/>
                  </a:cubicBezTo>
                  <a:cubicBezTo>
                    <a:pt x="141" y="28"/>
                    <a:pt x="142" y="26"/>
                    <a:pt x="142" y="26"/>
                  </a:cubicBezTo>
                  <a:cubicBezTo>
                    <a:pt x="141" y="25"/>
                    <a:pt x="139" y="26"/>
                    <a:pt x="138" y="26"/>
                  </a:cubicBezTo>
                  <a:cubicBezTo>
                    <a:pt x="127" y="25"/>
                    <a:pt x="130" y="27"/>
                    <a:pt x="123" y="28"/>
                  </a:cubicBezTo>
                  <a:cubicBezTo>
                    <a:pt x="122" y="28"/>
                    <a:pt x="121" y="27"/>
                    <a:pt x="120" y="27"/>
                  </a:cubicBezTo>
                  <a:cubicBezTo>
                    <a:pt x="119" y="28"/>
                    <a:pt x="115" y="35"/>
                    <a:pt x="113" y="34"/>
                  </a:cubicBezTo>
                  <a:cubicBezTo>
                    <a:pt x="111" y="33"/>
                    <a:pt x="111" y="32"/>
                    <a:pt x="110" y="30"/>
                  </a:cubicBezTo>
                  <a:cubicBezTo>
                    <a:pt x="110" y="30"/>
                    <a:pt x="110" y="29"/>
                    <a:pt x="110" y="29"/>
                  </a:cubicBezTo>
                  <a:cubicBezTo>
                    <a:pt x="109" y="30"/>
                    <a:pt x="109" y="31"/>
                    <a:pt x="109" y="31"/>
                  </a:cubicBezTo>
                  <a:cubicBezTo>
                    <a:pt x="108" y="31"/>
                    <a:pt x="108" y="30"/>
                    <a:pt x="108" y="30"/>
                  </a:cubicBezTo>
                  <a:cubicBezTo>
                    <a:pt x="107" y="30"/>
                    <a:pt x="106" y="31"/>
                    <a:pt x="106" y="31"/>
                  </a:cubicBezTo>
                  <a:cubicBezTo>
                    <a:pt x="103" y="30"/>
                    <a:pt x="104" y="27"/>
                    <a:pt x="101" y="26"/>
                  </a:cubicBezTo>
                  <a:cubicBezTo>
                    <a:pt x="100" y="26"/>
                    <a:pt x="99" y="27"/>
                    <a:pt x="99" y="25"/>
                  </a:cubicBezTo>
                  <a:cubicBezTo>
                    <a:pt x="98" y="22"/>
                    <a:pt x="98" y="16"/>
                    <a:pt x="95" y="14"/>
                  </a:cubicBezTo>
                  <a:cubicBezTo>
                    <a:pt x="92" y="12"/>
                    <a:pt x="86" y="17"/>
                    <a:pt x="85" y="10"/>
                  </a:cubicBezTo>
                  <a:cubicBezTo>
                    <a:pt x="74" y="9"/>
                    <a:pt x="75" y="17"/>
                    <a:pt x="71" y="17"/>
                  </a:cubicBezTo>
                  <a:cubicBezTo>
                    <a:pt x="64" y="16"/>
                    <a:pt x="68" y="13"/>
                    <a:pt x="68" y="12"/>
                  </a:cubicBezTo>
                  <a:cubicBezTo>
                    <a:pt x="69" y="10"/>
                    <a:pt x="67" y="9"/>
                    <a:pt x="67" y="8"/>
                  </a:cubicBezTo>
                  <a:cubicBezTo>
                    <a:pt x="67" y="6"/>
                    <a:pt x="70" y="3"/>
                    <a:pt x="67" y="2"/>
                  </a:cubicBezTo>
                  <a:cubicBezTo>
                    <a:pt x="61" y="0"/>
                    <a:pt x="64" y="6"/>
                    <a:pt x="62" y="7"/>
                  </a:cubicBezTo>
                  <a:cubicBezTo>
                    <a:pt x="62" y="7"/>
                    <a:pt x="59" y="5"/>
                    <a:pt x="58" y="5"/>
                  </a:cubicBezTo>
                  <a:cubicBezTo>
                    <a:pt x="58" y="5"/>
                    <a:pt x="57" y="3"/>
                    <a:pt x="57" y="3"/>
                  </a:cubicBezTo>
                  <a:cubicBezTo>
                    <a:pt x="54" y="5"/>
                    <a:pt x="59" y="12"/>
                    <a:pt x="55" y="12"/>
                  </a:cubicBezTo>
                  <a:cubicBezTo>
                    <a:pt x="53" y="11"/>
                    <a:pt x="53" y="11"/>
                    <a:pt x="53" y="11"/>
                  </a:cubicBezTo>
                  <a:cubicBezTo>
                    <a:pt x="44" y="10"/>
                    <a:pt x="49" y="16"/>
                    <a:pt x="48" y="17"/>
                  </a:cubicBezTo>
                  <a:cubicBezTo>
                    <a:pt x="47" y="18"/>
                    <a:pt x="39" y="15"/>
                    <a:pt x="38" y="14"/>
                  </a:cubicBezTo>
                  <a:cubicBezTo>
                    <a:pt x="36" y="13"/>
                    <a:pt x="36" y="7"/>
                    <a:pt x="34" y="8"/>
                  </a:cubicBezTo>
                  <a:cubicBezTo>
                    <a:pt x="33" y="9"/>
                    <a:pt x="31" y="9"/>
                    <a:pt x="29" y="10"/>
                  </a:cubicBezTo>
                  <a:cubicBezTo>
                    <a:pt x="26" y="11"/>
                    <a:pt x="26" y="15"/>
                    <a:pt x="22" y="16"/>
                  </a:cubicBezTo>
                  <a:cubicBezTo>
                    <a:pt x="21" y="18"/>
                    <a:pt x="19" y="19"/>
                    <a:pt x="17" y="20"/>
                  </a:cubicBezTo>
                  <a:cubicBezTo>
                    <a:pt x="15" y="23"/>
                    <a:pt x="18" y="22"/>
                    <a:pt x="18" y="24"/>
                  </a:cubicBezTo>
                  <a:cubicBezTo>
                    <a:pt x="18" y="27"/>
                    <a:pt x="16" y="31"/>
                    <a:pt x="17" y="34"/>
                  </a:cubicBezTo>
                  <a:cubicBezTo>
                    <a:pt x="18" y="39"/>
                    <a:pt x="21" y="36"/>
                    <a:pt x="23" y="37"/>
                  </a:cubicBezTo>
                  <a:cubicBezTo>
                    <a:pt x="24" y="37"/>
                    <a:pt x="22" y="42"/>
                    <a:pt x="22" y="42"/>
                  </a:cubicBezTo>
                  <a:cubicBezTo>
                    <a:pt x="22" y="44"/>
                    <a:pt x="25" y="44"/>
                    <a:pt x="26" y="46"/>
                  </a:cubicBezTo>
                  <a:cubicBezTo>
                    <a:pt x="27" y="48"/>
                    <a:pt x="19" y="46"/>
                    <a:pt x="20" y="54"/>
                  </a:cubicBezTo>
                  <a:cubicBezTo>
                    <a:pt x="20" y="55"/>
                    <a:pt x="32" y="58"/>
                    <a:pt x="27" y="65"/>
                  </a:cubicBezTo>
                  <a:cubicBezTo>
                    <a:pt x="25" y="65"/>
                    <a:pt x="25" y="65"/>
                    <a:pt x="25" y="65"/>
                  </a:cubicBezTo>
                  <a:cubicBezTo>
                    <a:pt x="22" y="64"/>
                    <a:pt x="28" y="64"/>
                    <a:pt x="23" y="62"/>
                  </a:cubicBezTo>
                  <a:cubicBezTo>
                    <a:pt x="21" y="62"/>
                    <a:pt x="24" y="66"/>
                    <a:pt x="21" y="64"/>
                  </a:cubicBezTo>
                  <a:cubicBezTo>
                    <a:pt x="20" y="63"/>
                    <a:pt x="13" y="59"/>
                    <a:pt x="12" y="63"/>
                  </a:cubicBezTo>
                  <a:cubicBezTo>
                    <a:pt x="12" y="64"/>
                    <a:pt x="12" y="64"/>
                    <a:pt x="12" y="64"/>
                  </a:cubicBezTo>
                  <a:cubicBezTo>
                    <a:pt x="13" y="68"/>
                    <a:pt x="11" y="70"/>
                    <a:pt x="16" y="71"/>
                  </a:cubicBezTo>
                  <a:cubicBezTo>
                    <a:pt x="18" y="70"/>
                    <a:pt x="18" y="70"/>
                    <a:pt x="18" y="70"/>
                  </a:cubicBezTo>
                  <a:cubicBezTo>
                    <a:pt x="19" y="71"/>
                    <a:pt x="19" y="71"/>
                    <a:pt x="19" y="72"/>
                  </a:cubicBezTo>
                  <a:cubicBezTo>
                    <a:pt x="19" y="77"/>
                    <a:pt x="17" y="72"/>
                    <a:pt x="15" y="79"/>
                  </a:cubicBezTo>
                  <a:cubicBezTo>
                    <a:pt x="15" y="80"/>
                    <a:pt x="13" y="88"/>
                    <a:pt x="12" y="88"/>
                  </a:cubicBezTo>
                  <a:cubicBezTo>
                    <a:pt x="10" y="88"/>
                    <a:pt x="8" y="86"/>
                    <a:pt x="7" y="86"/>
                  </a:cubicBezTo>
                  <a:cubicBezTo>
                    <a:pt x="6" y="86"/>
                    <a:pt x="6" y="86"/>
                    <a:pt x="5" y="87"/>
                  </a:cubicBezTo>
                  <a:cubicBezTo>
                    <a:pt x="5" y="87"/>
                    <a:pt x="5" y="87"/>
                    <a:pt x="5" y="87"/>
                  </a:cubicBezTo>
                  <a:cubicBezTo>
                    <a:pt x="9" y="93"/>
                    <a:pt x="10" y="104"/>
                    <a:pt x="7" y="110"/>
                  </a:cubicBezTo>
                  <a:cubicBezTo>
                    <a:pt x="6" y="111"/>
                    <a:pt x="0" y="115"/>
                    <a:pt x="0" y="117"/>
                  </a:cubicBezTo>
                  <a:cubicBezTo>
                    <a:pt x="1" y="119"/>
                    <a:pt x="3" y="117"/>
                    <a:pt x="4" y="117"/>
                  </a:cubicBezTo>
                  <a:cubicBezTo>
                    <a:pt x="7" y="117"/>
                    <a:pt x="5" y="120"/>
                    <a:pt x="6" y="121"/>
                  </a:cubicBezTo>
                  <a:cubicBezTo>
                    <a:pt x="10" y="123"/>
                    <a:pt x="15" y="121"/>
                    <a:pt x="18" y="123"/>
                  </a:cubicBezTo>
                  <a:cubicBezTo>
                    <a:pt x="20" y="124"/>
                    <a:pt x="20" y="130"/>
                    <a:pt x="21" y="132"/>
                  </a:cubicBezTo>
                  <a:cubicBezTo>
                    <a:pt x="23" y="134"/>
                    <a:pt x="29" y="132"/>
                    <a:pt x="30" y="135"/>
                  </a:cubicBezTo>
                  <a:cubicBezTo>
                    <a:pt x="30" y="135"/>
                    <a:pt x="30" y="136"/>
                    <a:pt x="30" y="137"/>
                  </a:cubicBezTo>
                  <a:cubicBezTo>
                    <a:pt x="30" y="137"/>
                    <a:pt x="30" y="140"/>
                    <a:pt x="30" y="140"/>
                  </a:cubicBezTo>
                  <a:cubicBezTo>
                    <a:pt x="30" y="141"/>
                    <a:pt x="31" y="142"/>
                    <a:pt x="31" y="143"/>
                  </a:cubicBezTo>
                  <a:cubicBezTo>
                    <a:pt x="31" y="143"/>
                    <a:pt x="29" y="146"/>
                    <a:pt x="29" y="146"/>
                  </a:cubicBezTo>
                  <a:cubicBezTo>
                    <a:pt x="29" y="147"/>
                    <a:pt x="31" y="148"/>
                    <a:pt x="31" y="149"/>
                  </a:cubicBezTo>
                  <a:cubicBezTo>
                    <a:pt x="30" y="152"/>
                    <a:pt x="30" y="149"/>
                    <a:pt x="28" y="151"/>
                  </a:cubicBezTo>
                  <a:cubicBezTo>
                    <a:pt x="27" y="152"/>
                    <a:pt x="25" y="161"/>
                    <a:pt x="25" y="163"/>
                  </a:cubicBezTo>
                  <a:cubicBezTo>
                    <a:pt x="25" y="166"/>
                    <a:pt x="24" y="174"/>
                    <a:pt x="26" y="176"/>
                  </a:cubicBezTo>
                  <a:cubicBezTo>
                    <a:pt x="26" y="176"/>
                    <a:pt x="26" y="176"/>
                    <a:pt x="26" y="176"/>
                  </a:cubicBezTo>
                  <a:cubicBezTo>
                    <a:pt x="29" y="175"/>
                    <a:pt x="32" y="173"/>
                    <a:pt x="35" y="172"/>
                  </a:cubicBezTo>
                  <a:cubicBezTo>
                    <a:pt x="36" y="171"/>
                    <a:pt x="37" y="172"/>
                    <a:pt x="39" y="171"/>
                  </a:cubicBezTo>
                  <a:cubicBezTo>
                    <a:pt x="40" y="170"/>
                    <a:pt x="41" y="168"/>
                    <a:pt x="43" y="167"/>
                  </a:cubicBezTo>
                  <a:cubicBezTo>
                    <a:pt x="45" y="166"/>
                    <a:pt x="48" y="168"/>
                    <a:pt x="50" y="166"/>
                  </a:cubicBezTo>
                  <a:cubicBezTo>
                    <a:pt x="54" y="164"/>
                    <a:pt x="60" y="162"/>
                    <a:pt x="64" y="160"/>
                  </a:cubicBezTo>
                  <a:cubicBezTo>
                    <a:pt x="67" y="159"/>
                    <a:pt x="70" y="158"/>
                    <a:pt x="73" y="158"/>
                  </a:cubicBezTo>
                  <a:cubicBezTo>
                    <a:pt x="74" y="157"/>
                    <a:pt x="75" y="157"/>
                    <a:pt x="77" y="157"/>
                  </a:cubicBezTo>
                  <a:cubicBezTo>
                    <a:pt x="77" y="157"/>
                    <a:pt x="77" y="155"/>
                    <a:pt x="78" y="156"/>
                  </a:cubicBezTo>
                  <a:cubicBezTo>
                    <a:pt x="79" y="156"/>
                    <a:pt x="83" y="157"/>
                    <a:pt x="81" y="155"/>
                  </a:cubicBezTo>
                  <a:cubicBezTo>
                    <a:pt x="81" y="154"/>
                    <a:pt x="83" y="155"/>
                    <a:pt x="83" y="155"/>
                  </a:cubicBezTo>
                  <a:cubicBezTo>
                    <a:pt x="85" y="155"/>
                    <a:pt x="84" y="152"/>
                    <a:pt x="84" y="152"/>
                  </a:cubicBezTo>
                  <a:cubicBezTo>
                    <a:pt x="86" y="152"/>
                    <a:pt x="88" y="153"/>
                    <a:pt x="89" y="154"/>
                  </a:cubicBezTo>
                  <a:cubicBezTo>
                    <a:pt x="89" y="154"/>
                    <a:pt x="92" y="152"/>
                    <a:pt x="92" y="153"/>
                  </a:cubicBezTo>
                  <a:cubicBezTo>
                    <a:pt x="93" y="155"/>
                    <a:pt x="91" y="155"/>
                    <a:pt x="93" y="155"/>
                  </a:cubicBezTo>
                  <a:cubicBezTo>
                    <a:pt x="96" y="156"/>
                    <a:pt x="102" y="154"/>
                    <a:pt x="106" y="154"/>
                  </a:cubicBezTo>
                  <a:cubicBezTo>
                    <a:pt x="107" y="154"/>
                    <a:pt x="103" y="153"/>
                    <a:pt x="104" y="152"/>
                  </a:cubicBezTo>
                  <a:cubicBezTo>
                    <a:pt x="105" y="150"/>
                    <a:pt x="107" y="153"/>
                    <a:pt x="109" y="152"/>
                  </a:cubicBezTo>
                  <a:cubicBezTo>
                    <a:pt x="110" y="151"/>
                    <a:pt x="110" y="151"/>
                    <a:pt x="110" y="150"/>
                  </a:cubicBezTo>
                  <a:cubicBezTo>
                    <a:pt x="112" y="150"/>
                    <a:pt x="116" y="152"/>
                    <a:pt x="119" y="152"/>
                  </a:cubicBezTo>
                  <a:cubicBezTo>
                    <a:pt x="119" y="152"/>
                    <a:pt x="120" y="151"/>
                    <a:pt x="120" y="151"/>
                  </a:cubicBezTo>
                  <a:cubicBezTo>
                    <a:pt x="119" y="150"/>
                    <a:pt x="119" y="150"/>
                    <a:pt x="119" y="150"/>
                  </a:cubicBezTo>
                  <a:cubicBezTo>
                    <a:pt x="122" y="151"/>
                    <a:pt x="122" y="151"/>
                    <a:pt x="124" y="152"/>
                  </a:cubicBezTo>
                  <a:cubicBezTo>
                    <a:pt x="124" y="152"/>
                    <a:pt x="126" y="152"/>
                    <a:pt x="125" y="151"/>
                  </a:cubicBezTo>
                  <a:cubicBezTo>
                    <a:pt x="125" y="150"/>
                    <a:pt x="123" y="148"/>
                    <a:pt x="124" y="149"/>
                  </a:cubicBezTo>
                  <a:cubicBezTo>
                    <a:pt x="125" y="149"/>
                    <a:pt x="127" y="151"/>
                    <a:pt x="125" y="152"/>
                  </a:cubicBezTo>
                  <a:cubicBezTo>
                    <a:pt x="125" y="152"/>
                    <a:pt x="124" y="154"/>
                    <a:pt x="125" y="154"/>
                  </a:cubicBezTo>
                  <a:cubicBezTo>
                    <a:pt x="125" y="154"/>
                    <a:pt x="125" y="153"/>
                    <a:pt x="125" y="153"/>
                  </a:cubicBezTo>
                  <a:cubicBezTo>
                    <a:pt x="126" y="153"/>
                    <a:pt x="133" y="157"/>
                    <a:pt x="136" y="156"/>
                  </a:cubicBezTo>
                  <a:cubicBezTo>
                    <a:pt x="137" y="156"/>
                    <a:pt x="137" y="148"/>
                    <a:pt x="141" y="149"/>
                  </a:cubicBezTo>
                  <a:cubicBezTo>
                    <a:pt x="143" y="150"/>
                    <a:pt x="138" y="153"/>
                    <a:pt x="139" y="154"/>
                  </a:cubicBezTo>
                  <a:cubicBezTo>
                    <a:pt x="143" y="159"/>
                    <a:pt x="146" y="154"/>
                    <a:pt x="148" y="154"/>
                  </a:cubicBezTo>
                  <a:cubicBezTo>
                    <a:pt x="148" y="155"/>
                    <a:pt x="149" y="156"/>
                    <a:pt x="149" y="156"/>
                  </a:cubicBezTo>
                  <a:cubicBezTo>
                    <a:pt x="148" y="156"/>
                    <a:pt x="148" y="156"/>
                    <a:pt x="147" y="157"/>
                  </a:cubicBezTo>
                  <a:cubicBezTo>
                    <a:pt x="148" y="157"/>
                    <a:pt x="151" y="157"/>
                    <a:pt x="151" y="156"/>
                  </a:cubicBezTo>
                  <a:cubicBezTo>
                    <a:pt x="151" y="156"/>
                    <a:pt x="151" y="143"/>
                    <a:pt x="150" y="14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7" name="Freeform 64"/>
            <p:cNvSpPr>
              <a:spLocks/>
            </p:cNvSpPr>
            <p:nvPr/>
          </p:nvSpPr>
          <p:spPr bwMode="auto">
            <a:xfrm>
              <a:off x="7448550" y="3022601"/>
              <a:ext cx="287338" cy="431800"/>
            </a:xfrm>
            <a:custGeom>
              <a:avLst/>
              <a:gdLst>
                <a:gd name="T0" fmla="*/ 116 w 117"/>
                <a:gd name="T1" fmla="*/ 136 h 175"/>
                <a:gd name="T2" fmla="*/ 112 w 117"/>
                <a:gd name="T3" fmla="*/ 131 h 175"/>
                <a:gd name="T4" fmla="*/ 109 w 117"/>
                <a:gd name="T5" fmla="*/ 131 h 175"/>
                <a:gd name="T6" fmla="*/ 102 w 117"/>
                <a:gd name="T7" fmla="*/ 113 h 175"/>
                <a:gd name="T8" fmla="*/ 100 w 117"/>
                <a:gd name="T9" fmla="*/ 97 h 175"/>
                <a:gd name="T10" fmla="*/ 107 w 117"/>
                <a:gd name="T11" fmla="*/ 78 h 175"/>
                <a:gd name="T12" fmla="*/ 99 w 117"/>
                <a:gd name="T13" fmla="*/ 65 h 175"/>
                <a:gd name="T14" fmla="*/ 102 w 117"/>
                <a:gd name="T15" fmla="*/ 53 h 175"/>
                <a:gd name="T16" fmla="*/ 95 w 117"/>
                <a:gd name="T17" fmla="*/ 47 h 175"/>
                <a:gd name="T18" fmla="*/ 94 w 117"/>
                <a:gd name="T19" fmla="*/ 44 h 175"/>
                <a:gd name="T20" fmla="*/ 96 w 117"/>
                <a:gd name="T21" fmla="*/ 43 h 175"/>
                <a:gd name="T22" fmla="*/ 98 w 117"/>
                <a:gd name="T23" fmla="*/ 41 h 175"/>
                <a:gd name="T24" fmla="*/ 97 w 117"/>
                <a:gd name="T25" fmla="*/ 21 h 175"/>
                <a:gd name="T26" fmla="*/ 91 w 117"/>
                <a:gd name="T27" fmla="*/ 16 h 175"/>
                <a:gd name="T28" fmla="*/ 92 w 117"/>
                <a:gd name="T29" fmla="*/ 3 h 175"/>
                <a:gd name="T30" fmla="*/ 84 w 117"/>
                <a:gd name="T31" fmla="*/ 0 h 175"/>
                <a:gd name="T32" fmla="*/ 81 w 117"/>
                <a:gd name="T33" fmla="*/ 1 h 175"/>
                <a:gd name="T34" fmla="*/ 76 w 117"/>
                <a:gd name="T35" fmla="*/ 4 h 175"/>
                <a:gd name="T36" fmla="*/ 71 w 117"/>
                <a:gd name="T37" fmla="*/ 4 h 175"/>
                <a:gd name="T38" fmla="*/ 24 w 117"/>
                <a:gd name="T39" fmla="*/ 3 h 175"/>
                <a:gd name="T40" fmla="*/ 17 w 117"/>
                <a:gd name="T41" fmla="*/ 3 h 175"/>
                <a:gd name="T42" fmla="*/ 18 w 117"/>
                <a:gd name="T43" fmla="*/ 19 h 175"/>
                <a:gd name="T44" fmla="*/ 18 w 117"/>
                <a:gd name="T45" fmla="*/ 23 h 175"/>
                <a:gd name="T46" fmla="*/ 18 w 117"/>
                <a:gd name="T47" fmla="*/ 35 h 175"/>
                <a:gd name="T48" fmla="*/ 19 w 117"/>
                <a:gd name="T49" fmla="*/ 46 h 175"/>
                <a:gd name="T50" fmla="*/ 16 w 117"/>
                <a:gd name="T51" fmla="*/ 56 h 175"/>
                <a:gd name="T52" fmla="*/ 23 w 117"/>
                <a:gd name="T53" fmla="*/ 79 h 175"/>
                <a:gd name="T54" fmla="*/ 20 w 117"/>
                <a:gd name="T55" fmla="*/ 84 h 175"/>
                <a:gd name="T56" fmla="*/ 11 w 117"/>
                <a:gd name="T57" fmla="*/ 98 h 175"/>
                <a:gd name="T58" fmla="*/ 6 w 117"/>
                <a:gd name="T59" fmla="*/ 110 h 175"/>
                <a:gd name="T60" fmla="*/ 3 w 117"/>
                <a:gd name="T61" fmla="*/ 120 h 175"/>
                <a:gd name="T62" fmla="*/ 6 w 117"/>
                <a:gd name="T63" fmla="*/ 139 h 175"/>
                <a:gd name="T64" fmla="*/ 12 w 117"/>
                <a:gd name="T65" fmla="*/ 150 h 175"/>
                <a:gd name="T66" fmla="*/ 9 w 117"/>
                <a:gd name="T67" fmla="*/ 164 h 175"/>
                <a:gd name="T68" fmla="*/ 3 w 117"/>
                <a:gd name="T69" fmla="*/ 164 h 175"/>
                <a:gd name="T70" fmla="*/ 30 w 117"/>
                <a:gd name="T71" fmla="*/ 174 h 175"/>
                <a:gd name="T72" fmla="*/ 54 w 117"/>
                <a:gd name="T73" fmla="*/ 164 h 175"/>
                <a:gd name="T74" fmla="*/ 64 w 117"/>
                <a:gd name="T75" fmla="*/ 161 h 175"/>
                <a:gd name="T76" fmla="*/ 86 w 117"/>
                <a:gd name="T77" fmla="*/ 150 h 175"/>
                <a:gd name="T78" fmla="*/ 101 w 117"/>
                <a:gd name="T79" fmla="*/ 147 h 175"/>
                <a:gd name="T80" fmla="*/ 102 w 117"/>
                <a:gd name="T81" fmla="*/ 144 h 175"/>
                <a:gd name="T82" fmla="*/ 91 w 117"/>
                <a:gd name="T83" fmla="*/ 138 h 175"/>
                <a:gd name="T84" fmla="*/ 99 w 117"/>
                <a:gd name="T85" fmla="*/ 139 h 175"/>
                <a:gd name="T86" fmla="*/ 102 w 117"/>
                <a:gd name="T87" fmla="*/ 144 h 175"/>
                <a:gd name="T88" fmla="*/ 106 w 117"/>
                <a:gd name="T89" fmla="*/ 147 h 175"/>
                <a:gd name="T90" fmla="*/ 117 w 117"/>
                <a:gd name="T91" fmla="*/ 138 h 175"/>
                <a:gd name="T92" fmla="*/ 117 w 117"/>
                <a:gd name="T93" fmla="*/ 1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175">
                  <a:moveTo>
                    <a:pt x="117" y="136"/>
                  </a:moveTo>
                  <a:cubicBezTo>
                    <a:pt x="117" y="135"/>
                    <a:pt x="116" y="136"/>
                    <a:pt x="116" y="136"/>
                  </a:cubicBezTo>
                  <a:cubicBezTo>
                    <a:pt x="115" y="136"/>
                    <a:pt x="115" y="136"/>
                    <a:pt x="114" y="136"/>
                  </a:cubicBezTo>
                  <a:cubicBezTo>
                    <a:pt x="113" y="135"/>
                    <a:pt x="113" y="132"/>
                    <a:pt x="112" y="131"/>
                  </a:cubicBezTo>
                  <a:cubicBezTo>
                    <a:pt x="112" y="131"/>
                    <a:pt x="111" y="131"/>
                    <a:pt x="111" y="131"/>
                  </a:cubicBezTo>
                  <a:cubicBezTo>
                    <a:pt x="110" y="131"/>
                    <a:pt x="110" y="131"/>
                    <a:pt x="109" y="131"/>
                  </a:cubicBezTo>
                  <a:cubicBezTo>
                    <a:pt x="105" y="129"/>
                    <a:pt x="100" y="117"/>
                    <a:pt x="100" y="114"/>
                  </a:cubicBezTo>
                  <a:cubicBezTo>
                    <a:pt x="102" y="113"/>
                    <a:pt x="102" y="113"/>
                    <a:pt x="102" y="113"/>
                  </a:cubicBezTo>
                  <a:cubicBezTo>
                    <a:pt x="103" y="111"/>
                    <a:pt x="104" y="107"/>
                    <a:pt x="104" y="105"/>
                  </a:cubicBezTo>
                  <a:cubicBezTo>
                    <a:pt x="104" y="102"/>
                    <a:pt x="97" y="101"/>
                    <a:pt x="100" y="97"/>
                  </a:cubicBezTo>
                  <a:cubicBezTo>
                    <a:pt x="106" y="90"/>
                    <a:pt x="100" y="86"/>
                    <a:pt x="103" y="81"/>
                  </a:cubicBezTo>
                  <a:cubicBezTo>
                    <a:pt x="103" y="80"/>
                    <a:pt x="106" y="79"/>
                    <a:pt x="107" y="78"/>
                  </a:cubicBezTo>
                  <a:cubicBezTo>
                    <a:pt x="107" y="75"/>
                    <a:pt x="99" y="69"/>
                    <a:pt x="98" y="65"/>
                  </a:cubicBezTo>
                  <a:cubicBezTo>
                    <a:pt x="98" y="64"/>
                    <a:pt x="99" y="65"/>
                    <a:pt x="99" y="65"/>
                  </a:cubicBezTo>
                  <a:cubicBezTo>
                    <a:pt x="103" y="64"/>
                    <a:pt x="100" y="60"/>
                    <a:pt x="100" y="58"/>
                  </a:cubicBezTo>
                  <a:cubicBezTo>
                    <a:pt x="100" y="57"/>
                    <a:pt x="101" y="54"/>
                    <a:pt x="102" y="53"/>
                  </a:cubicBezTo>
                  <a:cubicBezTo>
                    <a:pt x="102" y="52"/>
                    <a:pt x="104" y="49"/>
                    <a:pt x="103" y="48"/>
                  </a:cubicBezTo>
                  <a:cubicBezTo>
                    <a:pt x="101" y="43"/>
                    <a:pt x="97" y="49"/>
                    <a:pt x="95" y="47"/>
                  </a:cubicBezTo>
                  <a:cubicBezTo>
                    <a:pt x="93" y="45"/>
                    <a:pt x="97" y="46"/>
                    <a:pt x="97" y="45"/>
                  </a:cubicBezTo>
                  <a:cubicBezTo>
                    <a:pt x="96" y="44"/>
                    <a:pt x="95" y="45"/>
                    <a:pt x="94" y="44"/>
                  </a:cubicBezTo>
                  <a:cubicBezTo>
                    <a:pt x="94" y="44"/>
                    <a:pt x="99" y="44"/>
                    <a:pt x="99" y="43"/>
                  </a:cubicBezTo>
                  <a:cubicBezTo>
                    <a:pt x="99" y="42"/>
                    <a:pt x="97" y="43"/>
                    <a:pt x="96" y="43"/>
                  </a:cubicBezTo>
                  <a:cubicBezTo>
                    <a:pt x="96" y="43"/>
                    <a:pt x="94" y="40"/>
                    <a:pt x="96" y="40"/>
                  </a:cubicBezTo>
                  <a:cubicBezTo>
                    <a:pt x="97" y="40"/>
                    <a:pt x="97" y="41"/>
                    <a:pt x="98" y="41"/>
                  </a:cubicBezTo>
                  <a:cubicBezTo>
                    <a:pt x="98" y="41"/>
                    <a:pt x="98" y="34"/>
                    <a:pt x="99" y="31"/>
                  </a:cubicBezTo>
                  <a:cubicBezTo>
                    <a:pt x="100" y="29"/>
                    <a:pt x="100" y="23"/>
                    <a:pt x="97" y="21"/>
                  </a:cubicBezTo>
                  <a:cubicBezTo>
                    <a:pt x="97" y="20"/>
                    <a:pt x="96" y="21"/>
                    <a:pt x="95" y="21"/>
                  </a:cubicBezTo>
                  <a:cubicBezTo>
                    <a:pt x="93" y="20"/>
                    <a:pt x="93" y="17"/>
                    <a:pt x="91" y="16"/>
                  </a:cubicBezTo>
                  <a:cubicBezTo>
                    <a:pt x="88" y="15"/>
                    <a:pt x="88" y="15"/>
                    <a:pt x="88" y="15"/>
                  </a:cubicBezTo>
                  <a:cubicBezTo>
                    <a:pt x="86" y="11"/>
                    <a:pt x="94" y="6"/>
                    <a:pt x="92" y="3"/>
                  </a:cubicBezTo>
                  <a:cubicBezTo>
                    <a:pt x="91" y="1"/>
                    <a:pt x="88" y="1"/>
                    <a:pt x="87" y="0"/>
                  </a:cubicBezTo>
                  <a:cubicBezTo>
                    <a:pt x="86" y="0"/>
                    <a:pt x="84" y="0"/>
                    <a:pt x="84" y="0"/>
                  </a:cubicBezTo>
                  <a:cubicBezTo>
                    <a:pt x="83" y="0"/>
                    <a:pt x="83" y="3"/>
                    <a:pt x="82" y="3"/>
                  </a:cubicBezTo>
                  <a:cubicBezTo>
                    <a:pt x="81" y="3"/>
                    <a:pt x="81" y="2"/>
                    <a:pt x="81" y="1"/>
                  </a:cubicBezTo>
                  <a:cubicBezTo>
                    <a:pt x="80" y="1"/>
                    <a:pt x="79" y="4"/>
                    <a:pt x="78" y="4"/>
                  </a:cubicBezTo>
                  <a:cubicBezTo>
                    <a:pt x="77" y="5"/>
                    <a:pt x="77" y="4"/>
                    <a:pt x="76" y="4"/>
                  </a:cubicBezTo>
                  <a:cubicBezTo>
                    <a:pt x="75" y="5"/>
                    <a:pt x="75" y="7"/>
                    <a:pt x="75" y="7"/>
                  </a:cubicBezTo>
                  <a:cubicBezTo>
                    <a:pt x="73" y="7"/>
                    <a:pt x="73" y="4"/>
                    <a:pt x="71" y="4"/>
                  </a:cubicBezTo>
                  <a:cubicBezTo>
                    <a:pt x="62" y="4"/>
                    <a:pt x="54" y="4"/>
                    <a:pt x="45" y="4"/>
                  </a:cubicBezTo>
                  <a:cubicBezTo>
                    <a:pt x="38" y="4"/>
                    <a:pt x="31" y="4"/>
                    <a:pt x="24" y="3"/>
                  </a:cubicBezTo>
                  <a:cubicBezTo>
                    <a:pt x="23" y="3"/>
                    <a:pt x="21" y="3"/>
                    <a:pt x="20" y="3"/>
                  </a:cubicBezTo>
                  <a:cubicBezTo>
                    <a:pt x="19" y="3"/>
                    <a:pt x="18" y="3"/>
                    <a:pt x="17" y="3"/>
                  </a:cubicBezTo>
                  <a:cubicBezTo>
                    <a:pt x="15" y="5"/>
                    <a:pt x="15" y="14"/>
                    <a:pt x="15" y="17"/>
                  </a:cubicBezTo>
                  <a:cubicBezTo>
                    <a:pt x="16" y="18"/>
                    <a:pt x="18" y="18"/>
                    <a:pt x="18" y="19"/>
                  </a:cubicBezTo>
                  <a:cubicBezTo>
                    <a:pt x="16" y="21"/>
                    <a:pt x="16" y="21"/>
                    <a:pt x="16" y="21"/>
                  </a:cubicBezTo>
                  <a:cubicBezTo>
                    <a:pt x="16" y="21"/>
                    <a:pt x="18" y="23"/>
                    <a:pt x="18" y="23"/>
                  </a:cubicBezTo>
                  <a:cubicBezTo>
                    <a:pt x="19" y="25"/>
                    <a:pt x="17" y="27"/>
                    <a:pt x="17" y="29"/>
                  </a:cubicBezTo>
                  <a:cubicBezTo>
                    <a:pt x="17" y="31"/>
                    <a:pt x="18" y="33"/>
                    <a:pt x="18" y="35"/>
                  </a:cubicBezTo>
                  <a:cubicBezTo>
                    <a:pt x="18" y="35"/>
                    <a:pt x="16" y="38"/>
                    <a:pt x="16" y="38"/>
                  </a:cubicBezTo>
                  <a:cubicBezTo>
                    <a:pt x="16" y="40"/>
                    <a:pt x="20" y="44"/>
                    <a:pt x="19" y="46"/>
                  </a:cubicBezTo>
                  <a:cubicBezTo>
                    <a:pt x="19" y="46"/>
                    <a:pt x="19" y="46"/>
                    <a:pt x="19" y="46"/>
                  </a:cubicBezTo>
                  <a:cubicBezTo>
                    <a:pt x="19" y="49"/>
                    <a:pt x="16" y="56"/>
                    <a:pt x="16" y="56"/>
                  </a:cubicBezTo>
                  <a:cubicBezTo>
                    <a:pt x="19" y="57"/>
                    <a:pt x="19" y="57"/>
                    <a:pt x="19" y="57"/>
                  </a:cubicBezTo>
                  <a:cubicBezTo>
                    <a:pt x="20" y="58"/>
                    <a:pt x="23" y="79"/>
                    <a:pt x="23" y="79"/>
                  </a:cubicBezTo>
                  <a:cubicBezTo>
                    <a:pt x="22" y="81"/>
                    <a:pt x="20" y="80"/>
                    <a:pt x="19" y="81"/>
                  </a:cubicBezTo>
                  <a:cubicBezTo>
                    <a:pt x="19" y="81"/>
                    <a:pt x="20" y="84"/>
                    <a:pt x="20" y="84"/>
                  </a:cubicBezTo>
                  <a:cubicBezTo>
                    <a:pt x="19" y="85"/>
                    <a:pt x="16" y="85"/>
                    <a:pt x="15" y="86"/>
                  </a:cubicBezTo>
                  <a:cubicBezTo>
                    <a:pt x="14" y="87"/>
                    <a:pt x="12" y="96"/>
                    <a:pt x="11" y="98"/>
                  </a:cubicBezTo>
                  <a:cubicBezTo>
                    <a:pt x="10" y="100"/>
                    <a:pt x="10" y="108"/>
                    <a:pt x="8" y="110"/>
                  </a:cubicBezTo>
                  <a:cubicBezTo>
                    <a:pt x="7" y="110"/>
                    <a:pt x="6" y="110"/>
                    <a:pt x="6" y="110"/>
                  </a:cubicBezTo>
                  <a:cubicBezTo>
                    <a:pt x="5" y="111"/>
                    <a:pt x="2" y="116"/>
                    <a:pt x="2" y="117"/>
                  </a:cubicBezTo>
                  <a:cubicBezTo>
                    <a:pt x="2" y="118"/>
                    <a:pt x="3" y="119"/>
                    <a:pt x="3" y="120"/>
                  </a:cubicBezTo>
                  <a:cubicBezTo>
                    <a:pt x="3" y="120"/>
                    <a:pt x="1" y="122"/>
                    <a:pt x="1" y="122"/>
                  </a:cubicBezTo>
                  <a:cubicBezTo>
                    <a:pt x="0" y="127"/>
                    <a:pt x="4" y="135"/>
                    <a:pt x="6" y="139"/>
                  </a:cubicBezTo>
                  <a:cubicBezTo>
                    <a:pt x="7" y="143"/>
                    <a:pt x="7" y="149"/>
                    <a:pt x="8" y="149"/>
                  </a:cubicBezTo>
                  <a:cubicBezTo>
                    <a:pt x="9" y="150"/>
                    <a:pt x="11" y="149"/>
                    <a:pt x="12" y="150"/>
                  </a:cubicBezTo>
                  <a:cubicBezTo>
                    <a:pt x="13" y="150"/>
                    <a:pt x="13" y="163"/>
                    <a:pt x="13" y="163"/>
                  </a:cubicBezTo>
                  <a:cubicBezTo>
                    <a:pt x="13" y="164"/>
                    <a:pt x="10" y="164"/>
                    <a:pt x="9" y="164"/>
                  </a:cubicBezTo>
                  <a:cubicBezTo>
                    <a:pt x="7" y="164"/>
                    <a:pt x="4" y="164"/>
                    <a:pt x="3" y="164"/>
                  </a:cubicBezTo>
                  <a:cubicBezTo>
                    <a:pt x="3" y="164"/>
                    <a:pt x="3" y="164"/>
                    <a:pt x="3" y="164"/>
                  </a:cubicBezTo>
                  <a:cubicBezTo>
                    <a:pt x="4" y="164"/>
                    <a:pt x="19" y="167"/>
                    <a:pt x="24" y="169"/>
                  </a:cubicBezTo>
                  <a:cubicBezTo>
                    <a:pt x="26" y="170"/>
                    <a:pt x="28" y="173"/>
                    <a:pt x="30" y="174"/>
                  </a:cubicBezTo>
                  <a:cubicBezTo>
                    <a:pt x="34" y="175"/>
                    <a:pt x="40" y="168"/>
                    <a:pt x="42" y="166"/>
                  </a:cubicBezTo>
                  <a:cubicBezTo>
                    <a:pt x="45" y="164"/>
                    <a:pt x="51" y="166"/>
                    <a:pt x="54" y="164"/>
                  </a:cubicBezTo>
                  <a:cubicBezTo>
                    <a:pt x="55" y="163"/>
                    <a:pt x="57" y="161"/>
                    <a:pt x="59" y="161"/>
                  </a:cubicBezTo>
                  <a:cubicBezTo>
                    <a:pt x="60" y="161"/>
                    <a:pt x="63" y="162"/>
                    <a:pt x="64" y="161"/>
                  </a:cubicBezTo>
                  <a:cubicBezTo>
                    <a:pt x="68" y="159"/>
                    <a:pt x="71" y="156"/>
                    <a:pt x="75" y="154"/>
                  </a:cubicBezTo>
                  <a:cubicBezTo>
                    <a:pt x="78" y="152"/>
                    <a:pt x="83" y="152"/>
                    <a:pt x="86" y="150"/>
                  </a:cubicBezTo>
                  <a:cubicBezTo>
                    <a:pt x="88" y="148"/>
                    <a:pt x="91" y="146"/>
                    <a:pt x="94" y="146"/>
                  </a:cubicBezTo>
                  <a:cubicBezTo>
                    <a:pt x="95" y="146"/>
                    <a:pt x="99" y="147"/>
                    <a:pt x="101" y="147"/>
                  </a:cubicBezTo>
                  <a:cubicBezTo>
                    <a:pt x="101" y="146"/>
                    <a:pt x="102" y="146"/>
                    <a:pt x="102" y="145"/>
                  </a:cubicBezTo>
                  <a:cubicBezTo>
                    <a:pt x="102" y="145"/>
                    <a:pt x="102" y="144"/>
                    <a:pt x="102" y="144"/>
                  </a:cubicBezTo>
                  <a:cubicBezTo>
                    <a:pt x="102" y="143"/>
                    <a:pt x="102" y="142"/>
                    <a:pt x="101" y="141"/>
                  </a:cubicBezTo>
                  <a:cubicBezTo>
                    <a:pt x="99" y="139"/>
                    <a:pt x="92" y="138"/>
                    <a:pt x="91" y="138"/>
                  </a:cubicBezTo>
                  <a:cubicBezTo>
                    <a:pt x="90" y="138"/>
                    <a:pt x="92" y="137"/>
                    <a:pt x="93" y="137"/>
                  </a:cubicBezTo>
                  <a:cubicBezTo>
                    <a:pt x="95" y="139"/>
                    <a:pt x="97" y="137"/>
                    <a:pt x="99" y="139"/>
                  </a:cubicBezTo>
                  <a:cubicBezTo>
                    <a:pt x="100" y="139"/>
                    <a:pt x="101" y="140"/>
                    <a:pt x="101" y="141"/>
                  </a:cubicBezTo>
                  <a:cubicBezTo>
                    <a:pt x="102" y="142"/>
                    <a:pt x="102" y="143"/>
                    <a:pt x="102" y="144"/>
                  </a:cubicBezTo>
                  <a:cubicBezTo>
                    <a:pt x="103" y="145"/>
                    <a:pt x="103" y="146"/>
                    <a:pt x="104" y="147"/>
                  </a:cubicBezTo>
                  <a:cubicBezTo>
                    <a:pt x="104" y="147"/>
                    <a:pt x="105" y="147"/>
                    <a:pt x="106" y="147"/>
                  </a:cubicBezTo>
                  <a:cubicBezTo>
                    <a:pt x="113" y="146"/>
                    <a:pt x="109" y="143"/>
                    <a:pt x="114" y="139"/>
                  </a:cubicBezTo>
                  <a:cubicBezTo>
                    <a:pt x="115" y="139"/>
                    <a:pt x="116" y="138"/>
                    <a:pt x="117" y="138"/>
                  </a:cubicBezTo>
                  <a:cubicBezTo>
                    <a:pt x="117" y="138"/>
                    <a:pt x="117" y="138"/>
                    <a:pt x="117" y="138"/>
                  </a:cubicBezTo>
                  <a:cubicBezTo>
                    <a:pt x="117" y="137"/>
                    <a:pt x="117" y="136"/>
                    <a:pt x="117" y="13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8" name="Freeform 65"/>
            <p:cNvSpPr>
              <a:spLocks/>
            </p:cNvSpPr>
            <p:nvPr/>
          </p:nvSpPr>
          <p:spPr bwMode="auto">
            <a:xfrm>
              <a:off x="7659688" y="3022601"/>
              <a:ext cx="115888" cy="339725"/>
            </a:xfrm>
            <a:custGeom>
              <a:avLst/>
              <a:gdLst>
                <a:gd name="T0" fmla="*/ 47 w 47"/>
                <a:gd name="T1" fmla="*/ 133 h 138"/>
                <a:gd name="T2" fmla="*/ 41 w 47"/>
                <a:gd name="T3" fmla="*/ 115 h 138"/>
                <a:gd name="T4" fmla="*/ 43 w 47"/>
                <a:gd name="T5" fmla="*/ 113 h 138"/>
                <a:gd name="T6" fmla="*/ 44 w 47"/>
                <a:gd name="T7" fmla="*/ 112 h 138"/>
                <a:gd name="T8" fmla="*/ 44 w 47"/>
                <a:gd name="T9" fmla="*/ 104 h 138"/>
                <a:gd name="T10" fmla="*/ 44 w 47"/>
                <a:gd name="T11" fmla="*/ 71 h 138"/>
                <a:gd name="T12" fmla="*/ 44 w 47"/>
                <a:gd name="T13" fmla="*/ 68 h 138"/>
                <a:gd name="T14" fmla="*/ 44 w 47"/>
                <a:gd name="T15" fmla="*/ 56 h 138"/>
                <a:gd name="T16" fmla="*/ 38 w 47"/>
                <a:gd name="T17" fmla="*/ 44 h 138"/>
                <a:gd name="T18" fmla="*/ 39 w 47"/>
                <a:gd name="T19" fmla="*/ 43 h 138"/>
                <a:gd name="T20" fmla="*/ 39 w 47"/>
                <a:gd name="T21" fmla="*/ 41 h 138"/>
                <a:gd name="T22" fmla="*/ 39 w 47"/>
                <a:gd name="T23" fmla="*/ 34 h 138"/>
                <a:gd name="T24" fmla="*/ 39 w 47"/>
                <a:gd name="T25" fmla="*/ 32 h 138"/>
                <a:gd name="T26" fmla="*/ 24 w 47"/>
                <a:gd name="T27" fmla="*/ 22 h 138"/>
                <a:gd name="T28" fmla="*/ 28 w 47"/>
                <a:gd name="T29" fmla="*/ 5 h 138"/>
                <a:gd name="T30" fmla="*/ 28 w 47"/>
                <a:gd name="T31" fmla="*/ 5 h 138"/>
                <a:gd name="T32" fmla="*/ 24 w 47"/>
                <a:gd name="T33" fmla="*/ 5 h 138"/>
                <a:gd name="T34" fmla="*/ 22 w 47"/>
                <a:gd name="T35" fmla="*/ 5 h 138"/>
                <a:gd name="T36" fmla="*/ 18 w 47"/>
                <a:gd name="T37" fmla="*/ 7 h 138"/>
                <a:gd name="T38" fmla="*/ 18 w 47"/>
                <a:gd name="T39" fmla="*/ 5 h 138"/>
                <a:gd name="T40" fmla="*/ 14 w 47"/>
                <a:gd name="T41" fmla="*/ 4 h 138"/>
                <a:gd name="T42" fmla="*/ 1 w 47"/>
                <a:gd name="T43" fmla="*/ 0 h 138"/>
                <a:gd name="T44" fmla="*/ 6 w 47"/>
                <a:gd name="T45" fmla="*/ 3 h 138"/>
                <a:gd name="T46" fmla="*/ 2 w 47"/>
                <a:gd name="T47" fmla="*/ 15 h 138"/>
                <a:gd name="T48" fmla="*/ 5 w 47"/>
                <a:gd name="T49" fmla="*/ 16 h 138"/>
                <a:gd name="T50" fmla="*/ 9 w 47"/>
                <a:gd name="T51" fmla="*/ 21 h 138"/>
                <a:gd name="T52" fmla="*/ 11 w 47"/>
                <a:gd name="T53" fmla="*/ 21 h 138"/>
                <a:gd name="T54" fmla="*/ 13 w 47"/>
                <a:gd name="T55" fmla="*/ 31 h 138"/>
                <a:gd name="T56" fmla="*/ 12 w 47"/>
                <a:gd name="T57" fmla="*/ 41 h 138"/>
                <a:gd name="T58" fmla="*/ 10 w 47"/>
                <a:gd name="T59" fmla="*/ 40 h 138"/>
                <a:gd name="T60" fmla="*/ 10 w 47"/>
                <a:gd name="T61" fmla="*/ 43 h 138"/>
                <a:gd name="T62" fmla="*/ 13 w 47"/>
                <a:gd name="T63" fmla="*/ 43 h 138"/>
                <a:gd name="T64" fmla="*/ 8 w 47"/>
                <a:gd name="T65" fmla="*/ 44 h 138"/>
                <a:gd name="T66" fmla="*/ 11 w 47"/>
                <a:gd name="T67" fmla="*/ 45 h 138"/>
                <a:gd name="T68" fmla="*/ 9 w 47"/>
                <a:gd name="T69" fmla="*/ 47 h 138"/>
                <a:gd name="T70" fmla="*/ 17 w 47"/>
                <a:gd name="T71" fmla="*/ 48 h 138"/>
                <a:gd name="T72" fmla="*/ 16 w 47"/>
                <a:gd name="T73" fmla="*/ 53 h 138"/>
                <a:gd name="T74" fmla="*/ 14 w 47"/>
                <a:gd name="T75" fmla="*/ 58 h 138"/>
                <a:gd name="T76" fmla="*/ 13 w 47"/>
                <a:gd name="T77" fmla="*/ 65 h 138"/>
                <a:gd name="T78" fmla="*/ 12 w 47"/>
                <a:gd name="T79" fmla="*/ 65 h 138"/>
                <a:gd name="T80" fmla="*/ 21 w 47"/>
                <a:gd name="T81" fmla="*/ 78 h 138"/>
                <a:gd name="T82" fmla="*/ 17 w 47"/>
                <a:gd name="T83" fmla="*/ 81 h 138"/>
                <a:gd name="T84" fmla="*/ 14 w 47"/>
                <a:gd name="T85" fmla="*/ 97 h 138"/>
                <a:gd name="T86" fmla="*/ 18 w 47"/>
                <a:gd name="T87" fmla="*/ 105 h 138"/>
                <a:gd name="T88" fmla="*/ 16 w 47"/>
                <a:gd name="T89" fmla="*/ 113 h 138"/>
                <a:gd name="T90" fmla="*/ 14 w 47"/>
                <a:gd name="T91" fmla="*/ 114 h 138"/>
                <a:gd name="T92" fmla="*/ 23 w 47"/>
                <a:gd name="T93" fmla="*/ 131 h 138"/>
                <a:gd name="T94" fmla="*/ 25 w 47"/>
                <a:gd name="T95" fmla="*/ 131 h 138"/>
                <a:gd name="T96" fmla="*/ 26 w 47"/>
                <a:gd name="T97" fmla="*/ 131 h 138"/>
                <a:gd name="T98" fmla="*/ 28 w 47"/>
                <a:gd name="T99" fmla="*/ 136 h 138"/>
                <a:gd name="T100" fmla="*/ 30 w 47"/>
                <a:gd name="T101" fmla="*/ 136 h 138"/>
                <a:gd name="T102" fmla="*/ 31 w 47"/>
                <a:gd name="T103" fmla="*/ 136 h 138"/>
                <a:gd name="T104" fmla="*/ 31 w 47"/>
                <a:gd name="T105" fmla="*/ 138 h 138"/>
                <a:gd name="T106" fmla="*/ 31 w 47"/>
                <a:gd name="T107" fmla="*/ 138 h 138"/>
                <a:gd name="T108" fmla="*/ 39 w 47"/>
                <a:gd name="T109" fmla="*/ 135 h 138"/>
                <a:gd name="T110" fmla="*/ 42 w 47"/>
                <a:gd name="T111" fmla="*/ 135 h 138"/>
                <a:gd name="T112" fmla="*/ 42 w 47"/>
                <a:gd name="T113" fmla="*/ 134 h 138"/>
                <a:gd name="T114" fmla="*/ 47 w 47"/>
                <a:gd name="T115"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138">
                  <a:moveTo>
                    <a:pt x="47" y="133"/>
                  </a:moveTo>
                  <a:cubicBezTo>
                    <a:pt x="47" y="132"/>
                    <a:pt x="41" y="119"/>
                    <a:pt x="41" y="115"/>
                  </a:cubicBezTo>
                  <a:cubicBezTo>
                    <a:pt x="42" y="109"/>
                    <a:pt x="42" y="116"/>
                    <a:pt x="43" y="113"/>
                  </a:cubicBezTo>
                  <a:cubicBezTo>
                    <a:pt x="44" y="113"/>
                    <a:pt x="44" y="112"/>
                    <a:pt x="44" y="112"/>
                  </a:cubicBezTo>
                  <a:cubicBezTo>
                    <a:pt x="44" y="109"/>
                    <a:pt x="44" y="107"/>
                    <a:pt x="44" y="104"/>
                  </a:cubicBezTo>
                  <a:cubicBezTo>
                    <a:pt x="44" y="96"/>
                    <a:pt x="46" y="77"/>
                    <a:pt x="44" y="71"/>
                  </a:cubicBezTo>
                  <a:cubicBezTo>
                    <a:pt x="44" y="68"/>
                    <a:pt x="44" y="68"/>
                    <a:pt x="44" y="68"/>
                  </a:cubicBezTo>
                  <a:cubicBezTo>
                    <a:pt x="45" y="64"/>
                    <a:pt x="45" y="60"/>
                    <a:pt x="44" y="56"/>
                  </a:cubicBezTo>
                  <a:cubicBezTo>
                    <a:pt x="43" y="52"/>
                    <a:pt x="37" y="49"/>
                    <a:pt x="38" y="44"/>
                  </a:cubicBezTo>
                  <a:cubicBezTo>
                    <a:pt x="38" y="44"/>
                    <a:pt x="38" y="44"/>
                    <a:pt x="39" y="43"/>
                  </a:cubicBezTo>
                  <a:cubicBezTo>
                    <a:pt x="39" y="42"/>
                    <a:pt x="39" y="42"/>
                    <a:pt x="39" y="41"/>
                  </a:cubicBezTo>
                  <a:cubicBezTo>
                    <a:pt x="39" y="39"/>
                    <a:pt x="39" y="37"/>
                    <a:pt x="39" y="34"/>
                  </a:cubicBezTo>
                  <a:cubicBezTo>
                    <a:pt x="39" y="34"/>
                    <a:pt x="39" y="33"/>
                    <a:pt x="39" y="32"/>
                  </a:cubicBezTo>
                  <a:cubicBezTo>
                    <a:pt x="36" y="27"/>
                    <a:pt x="27" y="26"/>
                    <a:pt x="24" y="22"/>
                  </a:cubicBezTo>
                  <a:cubicBezTo>
                    <a:pt x="22" y="18"/>
                    <a:pt x="27" y="9"/>
                    <a:pt x="28" y="5"/>
                  </a:cubicBezTo>
                  <a:cubicBezTo>
                    <a:pt x="28" y="5"/>
                    <a:pt x="28" y="5"/>
                    <a:pt x="28" y="5"/>
                  </a:cubicBezTo>
                  <a:cubicBezTo>
                    <a:pt x="27" y="5"/>
                    <a:pt x="25" y="5"/>
                    <a:pt x="24" y="5"/>
                  </a:cubicBezTo>
                  <a:cubicBezTo>
                    <a:pt x="23" y="5"/>
                    <a:pt x="23" y="5"/>
                    <a:pt x="22" y="5"/>
                  </a:cubicBezTo>
                  <a:cubicBezTo>
                    <a:pt x="21" y="5"/>
                    <a:pt x="18" y="7"/>
                    <a:pt x="18" y="7"/>
                  </a:cubicBezTo>
                  <a:cubicBezTo>
                    <a:pt x="17" y="6"/>
                    <a:pt x="18" y="5"/>
                    <a:pt x="18" y="5"/>
                  </a:cubicBezTo>
                  <a:cubicBezTo>
                    <a:pt x="17" y="4"/>
                    <a:pt x="15" y="4"/>
                    <a:pt x="14" y="4"/>
                  </a:cubicBezTo>
                  <a:cubicBezTo>
                    <a:pt x="11" y="3"/>
                    <a:pt x="5" y="1"/>
                    <a:pt x="1" y="0"/>
                  </a:cubicBezTo>
                  <a:cubicBezTo>
                    <a:pt x="2" y="1"/>
                    <a:pt x="5" y="1"/>
                    <a:pt x="6" y="3"/>
                  </a:cubicBezTo>
                  <a:cubicBezTo>
                    <a:pt x="8" y="6"/>
                    <a:pt x="0" y="11"/>
                    <a:pt x="2" y="15"/>
                  </a:cubicBezTo>
                  <a:cubicBezTo>
                    <a:pt x="5" y="16"/>
                    <a:pt x="5" y="16"/>
                    <a:pt x="5" y="16"/>
                  </a:cubicBezTo>
                  <a:cubicBezTo>
                    <a:pt x="7" y="17"/>
                    <a:pt x="7" y="20"/>
                    <a:pt x="9" y="21"/>
                  </a:cubicBezTo>
                  <a:cubicBezTo>
                    <a:pt x="10" y="21"/>
                    <a:pt x="11" y="20"/>
                    <a:pt x="11" y="21"/>
                  </a:cubicBezTo>
                  <a:cubicBezTo>
                    <a:pt x="14" y="23"/>
                    <a:pt x="14" y="29"/>
                    <a:pt x="13" y="31"/>
                  </a:cubicBezTo>
                  <a:cubicBezTo>
                    <a:pt x="12" y="34"/>
                    <a:pt x="12" y="41"/>
                    <a:pt x="12" y="41"/>
                  </a:cubicBezTo>
                  <a:cubicBezTo>
                    <a:pt x="11" y="41"/>
                    <a:pt x="11" y="40"/>
                    <a:pt x="10" y="40"/>
                  </a:cubicBezTo>
                  <a:cubicBezTo>
                    <a:pt x="8" y="40"/>
                    <a:pt x="10" y="43"/>
                    <a:pt x="10" y="43"/>
                  </a:cubicBezTo>
                  <a:cubicBezTo>
                    <a:pt x="11" y="43"/>
                    <a:pt x="13" y="42"/>
                    <a:pt x="13" y="43"/>
                  </a:cubicBezTo>
                  <a:cubicBezTo>
                    <a:pt x="13" y="44"/>
                    <a:pt x="8" y="44"/>
                    <a:pt x="8" y="44"/>
                  </a:cubicBezTo>
                  <a:cubicBezTo>
                    <a:pt x="9" y="45"/>
                    <a:pt x="10" y="44"/>
                    <a:pt x="11" y="45"/>
                  </a:cubicBezTo>
                  <a:cubicBezTo>
                    <a:pt x="11" y="46"/>
                    <a:pt x="7" y="45"/>
                    <a:pt x="9" y="47"/>
                  </a:cubicBezTo>
                  <a:cubicBezTo>
                    <a:pt x="11" y="49"/>
                    <a:pt x="15" y="43"/>
                    <a:pt x="17" y="48"/>
                  </a:cubicBezTo>
                  <a:cubicBezTo>
                    <a:pt x="18" y="49"/>
                    <a:pt x="16" y="52"/>
                    <a:pt x="16" y="53"/>
                  </a:cubicBezTo>
                  <a:cubicBezTo>
                    <a:pt x="15" y="54"/>
                    <a:pt x="14" y="57"/>
                    <a:pt x="14" y="58"/>
                  </a:cubicBezTo>
                  <a:cubicBezTo>
                    <a:pt x="14" y="60"/>
                    <a:pt x="17" y="64"/>
                    <a:pt x="13" y="65"/>
                  </a:cubicBezTo>
                  <a:cubicBezTo>
                    <a:pt x="13" y="65"/>
                    <a:pt x="12" y="64"/>
                    <a:pt x="12" y="65"/>
                  </a:cubicBezTo>
                  <a:cubicBezTo>
                    <a:pt x="13" y="69"/>
                    <a:pt x="21" y="75"/>
                    <a:pt x="21" y="78"/>
                  </a:cubicBezTo>
                  <a:cubicBezTo>
                    <a:pt x="20" y="79"/>
                    <a:pt x="17" y="80"/>
                    <a:pt x="17" y="81"/>
                  </a:cubicBezTo>
                  <a:cubicBezTo>
                    <a:pt x="14" y="86"/>
                    <a:pt x="20" y="90"/>
                    <a:pt x="14" y="97"/>
                  </a:cubicBezTo>
                  <a:cubicBezTo>
                    <a:pt x="11" y="101"/>
                    <a:pt x="18" y="102"/>
                    <a:pt x="18" y="105"/>
                  </a:cubicBezTo>
                  <a:cubicBezTo>
                    <a:pt x="18" y="107"/>
                    <a:pt x="17" y="111"/>
                    <a:pt x="16" y="113"/>
                  </a:cubicBezTo>
                  <a:cubicBezTo>
                    <a:pt x="14" y="114"/>
                    <a:pt x="14" y="114"/>
                    <a:pt x="14" y="114"/>
                  </a:cubicBezTo>
                  <a:cubicBezTo>
                    <a:pt x="14" y="117"/>
                    <a:pt x="19" y="129"/>
                    <a:pt x="23" y="131"/>
                  </a:cubicBezTo>
                  <a:cubicBezTo>
                    <a:pt x="24" y="131"/>
                    <a:pt x="24" y="131"/>
                    <a:pt x="25" y="131"/>
                  </a:cubicBezTo>
                  <a:cubicBezTo>
                    <a:pt x="25" y="131"/>
                    <a:pt x="26" y="131"/>
                    <a:pt x="26" y="131"/>
                  </a:cubicBezTo>
                  <a:cubicBezTo>
                    <a:pt x="27" y="132"/>
                    <a:pt x="27" y="135"/>
                    <a:pt x="28" y="136"/>
                  </a:cubicBezTo>
                  <a:cubicBezTo>
                    <a:pt x="29" y="136"/>
                    <a:pt x="29" y="136"/>
                    <a:pt x="30" y="136"/>
                  </a:cubicBezTo>
                  <a:cubicBezTo>
                    <a:pt x="30" y="136"/>
                    <a:pt x="31" y="135"/>
                    <a:pt x="31" y="136"/>
                  </a:cubicBezTo>
                  <a:cubicBezTo>
                    <a:pt x="31" y="136"/>
                    <a:pt x="31" y="137"/>
                    <a:pt x="31" y="138"/>
                  </a:cubicBezTo>
                  <a:cubicBezTo>
                    <a:pt x="31" y="138"/>
                    <a:pt x="31" y="138"/>
                    <a:pt x="31" y="138"/>
                  </a:cubicBezTo>
                  <a:cubicBezTo>
                    <a:pt x="34" y="136"/>
                    <a:pt x="36" y="136"/>
                    <a:pt x="39" y="135"/>
                  </a:cubicBezTo>
                  <a:cubicBezTo>
                    <a:pt x="40" y="135"/>
                    <a:pt x="41" y="135"/>
                    <a:pt x="42" y="135"/>
                  </a:cubicBezTo>
                  <a:cubicBezTo>
                    <a:pt x="42" y="134"/>
                    <a:pt x="42" y="134"/>
                    <a:pt x="42" y="134"/>
                  </a:cubicBezTo>
                  <a:cubicBezTo>
                    <a:pt x="43" y="134"/>
                    <a:pt x="47" y="133"/>
                    <a:pt x="47" y="1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0" name="Freeform 66"/>
            <p:cNvSpPr>
              <a:spLocks/>
            </p:cNvSpPr>
            <p:nvPr/>
          </p:nvSpPr>
          <p:spPr bwMode="auto">
            <a:xfrm>
              <a:off x="7713663" y="2944813"/>
              <a:ext cx="204788" cy="411163"/>
            </a:xfrm>
            <a:custGeom>
              <a:avLst/>
              <a:gdLst>
                <a:gd name="T0" fmla="*/ 80 w 83"/>
                <a:gd name="T1" fmla="*/ 44 h 167"/>
                <a:gd name="T2" fmla="*/ 80 w 83"/>
                <a:gd name="T3" fmla="*/ 41 h 167"/>
                <a:gd name="T4" fmla="*/ 80 w 83"/>
                <a:gd name="T5" fmla="*/ 37 h 167"/>
                <a:gd name="T6" fmla="*/ 80 w 83"/>
                <a:gd name="T7" fmla="*/ 35 h 167"/>
                <a:gd name="T8" fmla="*/ 74 w 83"/>
                <a:gd name="T9" fmla="*/ 26 h 167"/>
                <a:gd name="T10" fmla="*/ 77 w 83"/>
                <a:gd name="T11" fmla="*/ 19 h 167"/>
                <a:gd name="T12" fmla="*/ 70 w 83"/>
                <a:gd name="T13" fmla="*/ 14 h 167"/>
                <a:gd name="T14" fmla="*/ 58 w 83"/>
                <a:gd name="T15" fmla="*/ 0 h 167"/>
                <a:gd name="T16" fmla="*/ 54 w 83"/>
                <a:gd name="T17" fmla="*/ 3 h 167"/>
                <a:gd name="T18" fmla="*/ 46 w 83"/>
                <a:gd name="T19" fmla="*/ 5 h 167"/>
                <a:gd name="T20" fmla="*/ 48 w 83"/>
                <a:gd name="T21" fmla="*/ 11 h 167"/>
                <a:gd name="T22" fmla="*/ 46 w 83"/>
                <a:gd name="T23" fmla="*/ 13 h 167"/>
                <a:gd name="T24" fmla="*/ 46 w 83"/>
                <a:gd name="T25" fmla="*/ 13 h 167"/>
                <a:gd name="T26" fmla="*/ 46 w 83"/>
                <a:gd name="T27" fmla="*/ 14 h 167"/>
                <a:gd name="T28" fmla="*/ 46 w 83"/>
                <a:gd name="T29" fmla="*/ 13 h 167"/>
                <a:gd name="T30" fmla="*/ 44 w 83"/>
                <a:gd name="T31" fmla="*/ 19 h 167"/>
                <a:gd name="T32" fmla="*/ 29 w 83"/>
                <a:gd name="T33" fmla="*/ 26 h 167"/>
                <a:gd name="T34" fmla="*/ 25 w 83"/>
                <a:gd name="T35" fmla="*/ 27 h 167"/>
                <a:gd name="T36" fmla="*/ 20 w 83"/>
                <a:gd name="T37" fmla="*/ 26 h 167"/>
                <a:gd name="T38" fmla="*/ 16 w 83"/>
                <a:gd name="T39" fmla="*/ 30 h 167"/>
                <a:gd name="T40" fmla="*/ 13 w 83"/>
                <a:gd name="T41" fmla="*/ 30 h 167"/>
                <a:gd name="T42" fmla="*/ 13 w 83"/>
                <a:gd name="T43" fmla="*/ 33 h 167"/>
                <a:gd name="T44" fmla="*/ 11 w 83"/>
                <a:gd name="T45" fmla="*/ 34 h 167"/>
                <a:gd name="T46" fmla="*/ 11 w 83"/>
                <a:gd name="T47" fmla="*/ 36 h 167"/>
                <a:gd name="T48" fmla="*/ 8 w 83"/>
                <a:gd name="T49" fmla="*/ 35 h 167"/>
                <a:gd name="T50" fmla="*/ 8 w 83"/>
                <a:gd name="T51" fmla="*/ 37 h 167"/>
                <a:gd name="T52" fmla="*/ 6 w 83"/>
                <a:gd name="T53" fmla="*/ 37 h 167"/>
                <a:gd name="T54" fmla="*/ 2 w 83"/>
                <a:gd name="T55" fmla="*/ 54 h 167"/>
                <a:gd name="T56" fmla="*/ 17 w 83"/>
                <a:gd name="T57" fmla="*/ 64 h 167"/>
                <a:gd name="T58" fmla="*/ 17 w 83"/>
                <a:gd name="T59" fmla="*/ 66 h 167"/>
                <a:gd name="T60" fmla="*/ 17 w 83"/>
                <a:gd name="T61" fmla="*/ 73 h 167"/>
                <a:gd name="T62" fmla="*/ 17 w 83"/>
                <a:gd name="T63" fmla="*/ 75 h 167"/>
                <a:gd name="T64" fmla="*/ 16 w 83"/>
                <a:gd name="T65" fmla="*/ 76 h 167"/>
                <a:gd name="T66" fmla="*/ 22 w 83"/>
                <a:gd name="T67" fmla="*/ 88 h 167"/>
                <a:gd name="T68" fmla="*/ 22 w 83"/>
                <a:gd name="T69" fmla="*/ 100 h 167"/>
                <a:gd name="T70" fmla="*/ 22 w 83"/>
                <a:gd name="T71" fmla="*/ 103 h 167"/>
                <a:gd name="T72" fmla="*/ 22 w 83"/>
                <a:gd name="T73" fmla="*/ 136 h 167"/>
                <a:gd name="T74" fmla="*/ 22 w 83"/>
                <a:gd name="T75" fmla="*/ 144 h 167"/>
                <a:gd name="T76" fmla="*/ 21 w 83"/>
                <a:gd name="T77" fmla="*/ 145 h 167"/>
                <a:gd name="T78" fmla="*/ 19 w 83"/>
                <a:gd name="T79" fmla="*/ 147 h 167"/>
                <a:gd name="T80" fmla="*/ 25 w 83"/>
                <a:gd name="T81" fmla="*/ 165 h 167"/>
                <a:gd name="T82" fmla="*/ 20 w 83"/>
                <a:gd name="T83" fmla="*/ 166 h 167"/>
                <a:gd name="T84" fmla="*/ 20 w 83"/>
                <a:gd name="T85" fmla="*/ 167 h 167"/>
                <a:gd name="T86" fmla="*/ 49 w 83"/>
                <a:gd name="T87" fmla="*/ 163 h 167"/>
                <a:gd name="T88" fmla="*/ 50 w 83"/>
                <a:gd name="T89" fmla="*/ 156 h 167"/>
                <a:gd name="T90" fmla="*/ 51 w 83"/>
                <a:gd name="T91" fmla="*/ 154 h 167"/>
                <a:gd name="T92" fmla="*/ 50 w 83"/>
                <a:gd name="T93" fmla="*/ 147 h 167"/>
                <a:gd name="T94" fmla="*/ 52 w 83"/>
                <a:gd name="T95" fmla="*/ 145 h 167"/>
                <a:gd name="T96" fmla="*/ 51 w 83"/>
                <a:gd name="T97" fmla="*/ 134 h 167"/>
                <a:gd name="T98" fmla="*/ 52 w 83"/>
                <a:gd name="T99" fmla="*/ 134 h 167"/>
                <a:gd name="T100" fmla="*/ 50 w 83"/>
                <a:gd name="T101" fmla="*/ 129 h 167"/>
                <a:gd name="T102" fmla="*/ 51 w 83"/>
                <a:gd name="T103" fmla="*/ 124 h 167"/>
                <a:gd name="T104" fmla="*/ 49 w 83"/>
                <a:gd name="T105" fmla="*/ 121 h 167"/>
                <a:gd name="T106" fmla="*/ 51 w 83"/>
                <a:gd name="T107" fmla="*/ 113 h 167"/>
                <a:gd name="T108" fmla="*/ 53 w 83"/>
                <a:gd name="T109" fmla="*/ 90 h 167"/>
                <a:gd name="T110" fmla="*/ 61 w 83"/>
                <a:gd name="T111" fmla="*/ 90 h 167"/>
                <a:gd name="T112" fmla="*/ 66 w 83"/>
                <a:gd name="T113" fmla="*/ 75 h 167"/>
                <a:gd name="T114" fmla="*/ 69 w 83"/>
                <a:gd name="T115" fmla="*/ 70 h 167"/>
                <a:gd name="T116" fmla="*/ 78 w 83"/>
                <a:gd name="T117" fmla="*/ 61 h 167"/>
                <a:gd name="T118" fmla="*/ 77 w 83"/>
                <a:gd name="T119" fmla="*/ 54 h 167"/>
                <a:gd name="T120" fmla="*/ 82 w 83"/>
                <a:gd name="T121" fmla="*/ 49 h 167"/>
                <a:gd name="T122" fmla="*/ 80 w 83"/>
                <a:gd name="T123"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67">
                  <a:moveTo>
                    <a:pt x="80" y="44"/>
                  </a:moveTo>
                  <a:cubicBezTo>
                    <a:pt x="80" y="43"/>
                    <a:pt x="80" y="42"/>
                    <a:pt x="80" y="41"/>
                  </a:cubicBezTo>
                  <a:cubicBezTo>
                    <a:pt x="80" y="40"/>
                    <a:pt x="80" y="39"/>
                    <a:pt x="80" y="37"/>
                  </a:cubicBezTo>
                  <a:cubicBezTo>
                    <a:pt x="80" y="37"/>
                    <a:pt x="80" y="36"/>
                    <a:pt x="80" y="35"/>
                  </a:cubicBezTo>
                  <a:cubicBezTo>
                    <a:pt x="79" y="33"/>
                    <a:pt x="74" y="30"/>
                    <a:pt x="74" y="26"/>
                  </a:cubicBezTo>
                  <a:cubicBezTo>
                    <a:pt x="74" y="24"/>
                    <a:pt x="77" y="22"/>
                    <a:pt x="77" y="19"/>
                  </a:cubicBezTo>
                  <a:cubicBezTo>
                    <a:pt x="77" y="16"/>
                    <a:pt x="72" y="16"/>
                    <a:pt x="70" y="14"/>
                  </a:cubicBezTo>
                  <a:cubicBezTo>
                    <a:pt x="68" y="13"/>
                    <a:pt x="61" y="0"/>
                    <a:pt x="58" y="0"/>
                  </a:cubicBezTo>
                  <a:cubicBezTo>
                    <a:pt x="56" y="1"/>
                    <a:pt x="56" y="2"/>
                    <a:pt x="54" y="3"/>
                  </a:cubicBezTo>
                  <a:cubicBezTo>
                    <a:pt x="53" y="4"/>
                    <a:pt x="48" y="3"/>
                    <a:pt x="46" y="5"/>
                  </a:cubicBezTo>
                  <a:cubicBezTo>
                    <a:pt x="45" y="6"/>
                    <a:pt x="49" y="10"/>
                    <a:pt x="48" y="11"/>
                  </a:cubicBezTo>
                  <a:cubicBezTo>
                    <a:pt x="46" y="13"/>
                    <a:pt x="46" y="13"/>
                    <a:pt x="46" y="13"/>
                  </a:cubicBezTo>
                  <a:cubicBezTo>
                    <a:pt x="46" y="13"/>
                    <a:pt x="46" y="13"/>
                    <a:pt x="46" y="13"/>
                  </a:cubicBezTo>
                  <a:cubicBezTo>
                    <a:pt x="46" y="13"/>
                    <a:pt x="46" y="13"/>
                    <a:pt x="46" y="14"/>
                  </a:cubicBezTo>
                  <a:cubicBezTo>
                    <a:pt x="46" y="13"/>
                    <a:pt x="46" y="13"/>
                    <a:pt x="46" y="13"/>
                  </a:cubicBezTo>
                  <a:cubicBezTo>
                    <a:pt x="45" y="14"/>
                    <a:pt x="45" y="18"/>
                    <a:pt x="44" y="19"/>
                  </a:cubicBezTo>
                  <a:cubicBezTo>
                    <a:pt x="39" y="25"/>
                    <a:pt x="35" y="25"/>
                    <a:pt x="29" y="26"/>
                  </a:cubicBezTo>
                  <a:cubicBezTo>
                    <a:pt x="28" y="26"/>
                    <a:pt x="27" y="27"/>
                    <a:pt x="25" y="27"/>
                  </a:cubicBezTo>
                  <a:cubicBezTo>
                    <a:pt x="23" y="27"/>
                    <a:pt x="22" y="23"/>
                    <a:pt x="20" y="26"/>
                  </a:cubicBezTo>
                  <a:cubicBezTo>
                    <a:pt x="18" y="27"/>
                    <a:pt x="18" y="30"/>
                    <a:pt x="16" y="30"/>
                  </a:cubicBezTo>
                  <a:cubicBezTo>
                    <a:pt x="15" y="30"/>
                    <a:pt x="14" y="29"/>
                    <a:pt x="13" y="30"/>
                  </a:cubicBezTo>
                  <a:cubicBezTo>
                    <a:pt x="12" y="30"/>
                    <a:pt x="13" y="32"/>
                    <a:pt x="13" y="33"/>
                  </a:cubicBezTo>
                  <a:cubicBezTo>
                    <a:pt x="11" y="34"/>
                    <a:pt x="11" y="34"/>
                    <a:pt x="11" y="34"/>
                  </a:cubicBezTo>
                  <a:cubicBezTo>
                    <a:pt x="10" y="34"/>
                    <a:pt x="12" y="36"/>
                    <a:pt x="11" y="36"/>
                  </a:cubicBezTo>
                  <a:cubicBezTo>
                    <a:pt x="11" y="36"/>
                    <a:pt x="8" y="35"/>
                    <a:pt x="8" y="35"/>
                  </a:cubicBezTo>
                  <a:cubicBezTo>
                    <a:pt x="8" y="37"/>
                    <a:pt x="8" y="37"/>
                    <a:pt x="8" y="37"/>
                  </a:cubicBezTo>
                  <a:cubicBezTo>
                    <a:pt x="7" y="37"/>
                    <a:pt x="7" y="37"/>
                    <a:pt x="6" y="37"/>
                  </a:cubicBezTo>
                  <a:cubicBezTo>
                    <a:pt x="5" y="41"/>
                    <a:pt x="0" y="50"/>
                    <a:pt x="2" y="54"/>
                  </a:cubicBezTo>
                  <a:cubicBezTo>
                    <a:pt x="5" y="58"/>
                    <a:pt x="14" y="59"/>
                    <a:pt x="17" y="64"/>
                  </a:cubicBezTo>
                  <a:cubicBezTo>
                    <a:pt x="17" y="65"/>
                    <a:pt x="17" y="66"/>
                    <a:pt x="17" y="66"/>
                  </a:cubicBezTo>
                  <a:cubicBezTo>
                    <a:pt x="17" y="69"/>
                    <a:pt x="17" y="71"/>
                    <a:pt x="17" y="73"/>
                  </a:cubicBezTo>
                  <a:cubicBezTo>
                    <a:pt x="17" y="74"/>
                    <a:pt x="17" y="74"/>
                    <a:pt x="17" y="75"/>
                  </a:cubicBezTo>
                  <a:cubicBezTo>
                    <a:pt x="16" y="76"/>
                    <a:pt x="16" y="76"/>
                    <a:pt x="16" y="76"/>
                  </a:cubicBezTo>
                  <a:cubicBezTo>
                    <a:pt x="15" y="81"/>
                    <a:pt x="21" y="84"/>
                    <a:pt x="22" y="88"/>
                  </a:cubicBezTo>
                  <a:cubicBezTo>
                    <a:pt x="23" y="92"/>
                    <a:pt x="23" y="96"/>
                    <a:pt x="22" y="100"/>
                  </a:cubicBezTo>
                  <a:cubicBezTo>
                    <a:pt x="22" y="103"/>
                    <a:pt x="22" y="103"/>
                    <a:pt x="22" y="103"/>
                  </a:cubicBezTo>
                  <a:cubicBezTo>
                    <a:pt x="24" y="109"/>
                    <a:pt x="22" y="128"/>
                    <a:pt x="22" y="136"/>
                  </a:cubicBezTo>
                  <a:cubicBezTo>
                    <a:pt x="22" y="139"/>
                    <a:pt x="22" y="141"/>
                    <a:pt x="22" y="144"/>
                  </a:cubicBezTo>
                  <a:cubicBezTo>
                    <a:pt x="22" y="144"/>
                    <a:pt x="22" y="145"/>
                    <a:pt x="21" y="145"/>
                  </a:cubicBezTo>
                  <a:cubicBezTo>
                    <a:pt x="20" y="148"/>
                    <a:pt x="20" y="141"/>
                    <a:pt x="19" y="147"/>
                  </a:cubicBezTo>
                  <a:cubicBezTo>
                    <a:pt x="19" y="151"/>
                    <a:pt x="25" y="164"/>
                    <a:pt x="25" y="165"/>
                  </a:cubicBezTo>
                  <a:cubicBezTo>
                    <a:pt x="25" y="165"/>
                    <a:pt x="21" y="166"/>
                    <a:pt x="20" y="166"/>
                  </a:cubicBezTo>
                  <a:cubicBezTo>
                    <a:pt x="20" y="167"/>
                    <a:pt x="20" y="167"/>
                    <a:pt x="20" y="167"/>
                  </a:cubicBezTo>
                  <a:cubicBezTo>
                    <a:pt x="30" y="165"/>
                    <a:pt x="39" y="163"/>
                    <a:pt x="49" y="163"/>
                  </a:cubicBezTo>
                  <a:cubicBezTo>
                    <a:pt x="49" y="161"/>
                    <a:pt x="49" y="158"/>
                    <a:pt x="50" y="156"/>
                  </a:cubicBezTo>
                  <a:cubicBezTo>
                    <a:pt x="50" y="155"/>
                    <a:pt x="51" y="155"/>
                    <a:pt x="51" y="154"/>
                  </a:cubicBezTo>
                  <a:cubicBezTo>
                    <a:pt x="52" y="152"/>
                    <a:pt x="49" y="149"/>
                    <a:pt x="50" y="147"/>
                  </a:cubicBezTo>
                  <a:cubicBezTo>
                    <a:pt x="50" y="146"/>
                    <a:pt x="52" y="146"/>
                    <a:pt x="52" y="145"/>
                  </a:cubicBezTo>
                  <a:cubicBezTo>
                    <a:pt x="52" y="143"/>
                    <a:pt x="49" y="136"/>
                    <a:pt x="51" y="134"/>
                  </a:cubicBezTo>
                  <a:cubicBezTo>
                    <a:pt x="51" y="134"/>
                    <a:pt x="52" y="135"/>
                    <a:pt x="52" y="134"/>
                  </a:cubicBezTo>
                  <a:cubicBezTo>
                    <a:pt x="53" y="133"/>
                    <a:pt x="51" y="130"/>
                    <a:pt x="50" y="129"/>
                  </a:cubicBezTo>
                  <a:cubicBezTo>
                    <a:pt x="50" y="127"/>
                    <a:pt x="51" y="125"/>
                    <a:pt x="51" y="124"/>
                  </a:cubicBezTo>
                  <a:cubicBezTo>
                    <a:pt x="51" y="124"/>
                    <a:pt x="49" y="121"/>
                    <a:pt x="49" y="121"/>
                  </a:cubicBezTo>
                  <a:cubicBezTo>
                    <a:pt x="49" y="119"/>
                    <a:pt x="51" y="115"/>
                    <a:pt x="51" y="113"/>
                  </a:cubicBezTo>
                  <a:cubicBezTo>
                    <a:pt x="51" y="109"/>
                    <a:pt x="52" y="92"/>
                    <a:pt x="53" y="90"/>
                  </a:cubicBezTo>
                  <a:cubicBezTo>
                    <a:pt x="54" y="89"/>
                    <a:pt x="60" y="91"/>
                    <a:pt x="61" y="90"/>
                  </a:cubicBezTo>
                  <a:cubicBezTo>
                    <a:pt x="65" y="86"/>
                    <a:pt x="61" y="79"/>
                    <a:pt x="66" y="75"/>
                  </a:cubicBezTo>
                  <a:cubicBezTo>
                    <a:pt x="71" y="71"/>
                    <a:pt x="66" y="73"/>
                    <a:pt x="69" y="70"/>
                  </a:cubicBezTo>
                  <a:cubicBezTo>
                    <a:pt x="70" y="68"/>
                    <a:pt x="79" y="69"/>
                    <a:pt x="78" y="61"/>
                  </a:cubicBezTo>
                  <a:cubicBezTo>
                    <a:pt x="77" y="58"/>
                    <a:pt x="74" y="58"/>
                    <a:pt x="77" y="54"/>
                  </a:cubicBezTo>
                  <a:cubicBezTo>
                    <a:pt x="78" y="52"/>
                    <a:pt x="81" y="54"/>
                    <a:pt x="82" y="49"/>
                  </a:cubicBezTo>
                  <a:cubicBezTo>
                    <a:pt x="83" y="46"/>
                    <a:pt x="81" y="46"/>
                    <a:pt x="80" y="4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1" name="Freeform 67"/>
            <p:cNvSpPr>
              <a:spLocks/>
            </p:cNvSpPr>
            <p:nvPr/>
          </p:nvSpPr>
          <p:spPr bwMode="auto">
            <a:xfrm>
              <a:off x="7694613" y="2227263"/>
              <a:ext cx="1017588" cy="763588"/>
            </a:xfrm>
            <a:custGeom>
              <a:avLst/>
              <a:gdLst>
                <a:gd name="T0" fmla="*/ 86 w 413"/>
                <a:gd name="T1" fmla="*/ 305 h 310"/>
                <a:gd name="T2" fmla="*/ 87 w 413"/>
                <a:gd name="T3" fmla="*/ 301 h 310"/>
                <a:gd name="T4" fmla="*/ 87 w 413"/>
                <a:gd name="T5" fmla="*/ 292 h 310"/>
                <a:gd name="T6" fmla="*/ 97 w 413"/>
                <a:gd name="T7" fmla="*/ 281 h 310"/>
                <a:gd name="T8" fmla="*/ 103 w 413"/>
                <a:gd name="T9" fmla="*/ 263 h 310"/>
                <a:gd name="T10" fmla="*/ 110 w 413"/>
                <a:gd name="T11" fmla="*/ 258 h 310"/>
                <a:gd name="T12" fmla="*/ 138 w 413"/>
                <a:gd name="T13" fmla="*/ 253 h 310"/>
                <a:gd name="T14" fmla="*/ 173 w 413"/>
                <a:gd name="T15" fmla="*/ 277 h 310"/>
                <a:gd name="T16" fmla="*/ 185 w 413"/>
                <a:gd name="T17" fmla="*/ 274 h 310"/>
                <a:gd name="T18" fmla="*/ 212 w 413"/>
                <a:gd name="T19" fmla="*/ 276 h 310"/>
                <a:gd name="T20" fmla="*/ 252 w 413"/>
                <a:gd name="T21" fmla="*/ 274 h 310"/>
                <a:gd name="T22" fmla="*/ 302 w 413"/>
                <a:gd name="T23" fmla="*/ 272 h 310"/>
                <a:gd name="T24" fmla="*/ 322 w 413"/>
                <a:gd name="T25" fmla="*/ 270 h 310"/>
                <a:gd name="T26" fmla="*/ 338 w 413"/>
                <a:gd name="T27" fmla="*/ 263 h 310"/>
                <a:gd name="T28" fmla="*/ 349 w 413"/>
                <a:gd name="T29" fmla="*/ 259 h 310"/>
                <a:gd name="T30" fmla="*/ 350 w 413"/>
                <a:gd name="T31" fmla="*/ 237 h 310"/>
                <a:gd name="T32" fmla="*/ 353 w 413"/>
                <a:gd name="T33" fmla="*/ 229 h 310"/>
                <a:gd name="T34" fmla="*/ 398 w 413"/>
                <a:gd name="T35" fmla="*/ 175 h 310"/>
                <a:gd name="T36" fmla="*/ 404 w 413"/>
                <a:gd name="T37" fmla="*/ 113 h 310"/>
                <a:gd name="T38" fmla="*/ 413 w 413"/>
                <a:gd name="T39" fmla="*/ 84 h 310"/>
                <a:gd name="T40" fmla="*/ 404 w 413"/>
                <a:gd name="T41" fmla="*/ 69 h 310"/>
                <a:gd name="T42" fmla="*/ 394 w 413"/>
                <a:gd name="T43" fmla="*/ 50 h 310"/>
                <a:gd name="T44" fmla="*/ 389 w 413"/>
                <a:gd name="T45" fmla="*/ 15 h 310"/>
                <a:gd name="T46" fmla="*/ 380 w 413"/>
                <a:gd name="T47" fmla="*/ 20 h 310"/>
                <a:gd name="T48" fmla="*/ 350 w 413"/>
                <a:gd name="T49" fmla="*/ 9 h 310"/>
                <a:gd name="T50" fmla="*/ 248 w 413"/>
                <a:gd name="T51" fmla="*/ 38 h 310"/>
                <a:gd name="T52" fmla="*/ 163 w 413"/>
                <a:gd name="T53" fmla="*/ 96 h 310"/>
                <a:gd name="T54" fmla="*/ 115 w 413"/>
                <a:gd name="T55" fmla="*/ 111 h 310"/>
                <a:gd name="T56" fmla="*/ 109 w 413"/>
                <a:gd name="T57" fmla="*/ 169 h 310"/>
                <a:gd name="T58" fmla="*/ 103 w 413"/>
                <a:gd name="T59" fmla="*/ 189 h 310"/>
                <a:gd name="T60" fmla="*/ 90 w 413"/>
                <a:gd name="T61" fmla="*/ 207 h 310"/>
                <a:gd name="T62" fmla="*/ 88 w 413"/>
                <a:gd name="T63" fmla="*/ 212 h 310"/>
                <a:gd name="T64" fmla="*/ 31 w 413"/>
                <a:gd name="T65" fmla="*/ 213 h 310"/>
                <a:gd name="T66" fmla="*/ 10 w 413"/>
                <a:gd name="T67" fmla="*/ 220 h 310"/>
                <a:gd name="T68" fmla="*/ 0 w 413"/>
                <a:gd name="T69" fmla="*/ 233 h 310"/>
                <a:gd name="T70" fmla="*/ 5 w 413"/>
                <a:gd name="T71" fmla="*/ 246 h 310"/>
                <a:gd name="T72" fmla="*/ 14 w 413"/>
                <a:gd name="T73" fmla="*/ 256 h 310"/>
                <a:gd name="T74" fmla="*/ 23 w 413"/>
                <a:gd name="T75" fmla="*/ 265 h 310"/>
                <a:gd name="T76" fmla="*/ 19 w 413"/>
                <a:gd name="T77" fmla="*/ 273 h 310"/>
                <a:gd name="T78" fmla="*/ 34 w 413"/>
                <a:gd name="T79" fmla="*/ 284 h 310"/>
                <a:gd name="T80" fmla="*/ 48 w 413"/>
                <a:gd name="T81" fmla="*/ 291 h 310"/>
                <a:gd name="T82" fmla="*/ 54 w 413"/>
                <a:gd name="T83" fmla="*/ 304 h 310"/>
                <a:gd name="T84" fmla="*/ 56 w 413"/>
                <a:gd name="T85" fmla="*/ 302 h 310"/>
                <a:gd name="T86" fmla="*/ 62 w 413"/>
                <a:gd name="T87" fmla="*/ 294 h 310"/>
                <a:gd name="T88" fmla="*/ 78 w 413"/>
                <a:gd name="T89" fmla="*/ 305 h 310"/>
                <a:gd name="T90" fmla="*/ 87 w 413"/>
                <a:gd name="T91" fmla="*/ 30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310">
                  <a:moveTo>
                    <a:pt x="87" y="309"/>
                  </a:moveTo>
                  <a:cubicBezTo>
                    <a:pt x="88" y="308"/>
                    <a:pt x="86" y="306"/>
                    <a:pt x="86" y="305"/>
                  </a:cubicBezTo>
                  <a:cubicBezTo>
                    <a:pt x="87" y="303"/>
                    <a:pt x="87" y="303"/>
                    <a:pt x="87" y="303"/>
                  </a:cubicBezTo>
                  <a:cubicBezTo>
                    <a:pt x="87" y="302"/>
                    <a:pt x="87" y="301"/>
                    <a:pt x="87" y="301"/>
                  </a:cubicBezTo>
                  <a:cubicBezTo>
                    <a:pt x="87" y="300"/>
                    <a:pt x="87" y="299"/>
                    <a:pt x="87" y="299"/>
                  </a:cubicBezTo>
                  <a:cubicBezTo>
                    <a:pt x="87" y="296"/>
                    <a:pt x="87" y="294"/>
                    <a:pt x="87" y="292"/>
                  </a:cubicBezTo>
                  <a:cubicBezTo>
                    <a:pt x="87" y="288"/>
                    <a:pt x="87" y="288"/>
                    <a:pt x="87" y="288"/>
                  </a:cubicBezTo>
                  <a:cubicBezTo>
                    <a:pt x="89" y="285"/>
                    <a:pt x="95" y="284"/>
                    <a:pt x="97" y="281"/>
                  </a:cubicBezTo>
                  <a:cubicBezTo>
                    <a:pt x="100" y="275"/>
                    <a:pt x="100" y="264"/>
                    <a:pt x="102" y="263"/>
                  </a:cubicBezTo>
                  <a:cubicBezTo>
                    <a:pt x="102" y="262"/>
                    <a:pt x="102" y="263"/>
                    <a:pt x="103" y="263"/>
                  </a:cubicBezTo>
                  <a:cubicBezTo>
                    <a:pt x="103" y="263"/>
                    <a:pt x="104" y="263"/>
                    <a:pt x="104" y="263"/>
                  </a:cubicBezTo>
                  <a:cubicBezTo>
                    <a:pt x="106" y="262"/>
                    <a:pt x="108" y="259"/>
                    <a:pt x="110" y="258"/>
                  </a:cubicBezTo>
                  <a:cubicBezTo>
                    <a:pt x="118" y="254"/>
                    <a:pt x="127" y="258"/>
                    <a:pt x="131" y="256"/>
                  </a:cubicBezTo>
                  <a:cubicBezTo>
                    <a:pt x="134" y="255"/>
                    <a:pt x="135" y="252"/>
                    <a:pt x="138" y="253"/>
                  </a:cubicBezTo>
                  <a:cubicBezTo>
                    <a:pt x="140" y="253"/>
                    <a:pt x="160" y="260"/>
                    <a:pt x="161" y="261"/>
                  </a:cubicBezTo>
                  <a:cubicBezTo>
                    <a:pt x="165" y="264"/>
                    <a:pt x="170" y="276"/>
                    <a:pt x="173" y="277"/>
                  </a:cubicBezTo>
                  <a:cubicBezTo>
                    <a:pt x="178" y="279"/>
                    <a:pt x="178" y="274"/>
                    <a:pt x="181" y="273"/>
                  </a:cubicBezTo>
                  <a:cubicBezTo>
                    <a:pt x="182" y="273"/>
                    <a:pt x="184" y="275"/>
                    <a:pt x="185" y="274"/>
                  </a:cubicBezTo>
                  <a:cubicBezTo>
                    <a:pt x="193" y="273"/>
                    <a:pt x="196" y="265"/>
                    <a:pt x="204" y="269"/>
                  </a:cubicBezTo>
                  <a:cubicBezTo>
                    <a:pt x="207" y="270"/>
                    <a:pt x="210" y="275"/>
                    <a:pt x="212" y="276"/>
                  </a:cubicBezTo>
                  <a:cubicBezTo>
                    <a:pt x="219" y="277"/>
                    <a:pt x="235" y="286"/>
                    <a:pt x="244" y="283"/>
                  </a:cubicBezTo>
                  <a:cubicBezTo>
                    <a:pt x="246" y="282"/>
                    <a:pt x="249" y="276"/>
                    <a:pt x="252" y="274"/>
                  </a:cubicBezTo>
                  <a:cubicBezTo>
                    <a:pt x="257" y="269"/>
                    <a:pt x="268" y="268"/>
                    <a:pt x="275" y="268"/>
                  </a:cubicBezTo>
                  <a:cubicBezTo>
                    <a:pt x="284" y="267"/>
                    <a:pt x="294" y="268"/>
                    <a:pt x="302" y="272"/>
                  </a:cubicBezTo>
                  <a:cubicBezTo>
                    <a:pt x="304" y="273"/>
                    <a:pt x="316" y="278"/>
                    <a:pt x="318" y="277"/>
                  </a:cubicBezTo>
                  <a:cubicBezTo>
                    <a:pt x="320" y="276"/>
                    <a:pt x="320" y="272"/>
                    <a:pt x="322" y="270"/>
                  </a:cubicBezTo>
                  <a:cubicBezTo>
                    <a:pt x="324" y="269"/>
                    <a:pt x="328" y="266"/>
                    <a:pt x="331" y="265"/>
                  </a:cubicBezTo>
                  <a:cubicBezTo>
                    <a:pt x="333" y="264"/>
                    <a:pt x="337" y="264"/>
                    <a:pt x="338" y="263"/>
                  </a:cubicBezTo>
                  <a:cubicBezTo>
                    <a:pt x="343" y="260"/>
                    <a:pt x="339" y="259"/>
                    <a:pt x="347" y="259"/>
                  </a:cubicBezTo>
                  <a:cubicBezTo>
                    <a:pt x="347" y="259"/>
                    <a:pt x="348" y="260"/>
                    <a:pt x="349" y="259"/>
                  </a:cubicBezTo>
                  <a:cubicBezTo>
                    <a:pt x="350" y="258"/>
                    <a:pt x="343" y="241"/>
                    <a:pt x="345" y="240"/>
                  </a:cubicBezTo>
                  <a:cubicBezTo>
                    <a:pt x="346" y="239"/>
                    <a:pt x="350" y="238"/>
                    <a:pt x="350" y="237"/>
                  </a:cubicBezTo>
                  <a:cubicBezTo>
                    <a:pt x="351" y="232"/>
                    <a:pt x="352" y="235"/>
                    <a:pt x="353" y="232"/>
                  </a:cubicBezTo>
                  <a:cubicBezTo>
                    <a:pt x="354" y="232"/>
                    <a:pt x="353" y="230"/>
                    <a:pt x="353" y="229"/>
                  </a:cubicBezTo>
                  <a:cubicBezTo>
                    <a:pt x="353" y="224"/>
                    <a:pt x="365" y="210"/>
                    <a:pt x="369" y="206"/>
                  </a:cubicBezTo>
                  <a:cubicBezTo>
                    <a:pt x="375" y="199"/>
                    <a:pt x="395" y="182"/>
                    <a:pt x="398" y="175"/>
                  </a:cubicBezTo>
                  <a:cubicBezTo>
                    <a:pt x="401" y="171"/>
                    <a:pt x="400" y="161"/>
                    <a:pt x="400" y="156"/>
                  </a:cubicBezTo>
                  <a:cubicBezTo>
                    <a:pt x="401" y="141"/>
                    <a:pt x="402" y="127"/>
                    <a:pt x="404" y="113"/>
                  </a:cubicBezTo>
                  <a:cubicBezTo>
                    <a:pt x="405" y="107"/>
                    <a:pt x="405" y="101"/>
                    <a:pt x="407" y="95"/>
                  </a:cubicBezTo>
                  <a:cubicBezTo>
                    <a:pt x="408" y="92"/>
                    <a:pt x="413" y="87"/>
                    <a:pt x="413" y="84"/>
                  </a:cubicBezTo>
                  <a:cubicBezTo>
                    <a:pt x="413" y="82"/>
                    <a:pt x="404" y="76"/>
                    <a:pt x="402" y="73"/>
                  </a:cubicBezTo>
                  <a:cubicBezTo>
                    <a:pt x="401" y="71"/>
                    <a:pt x="404" y="69"/>
                    <a:pt x="404" y="69"/>
                  </a:cubicBezTo>
                  <a:cubicBezTo>
                    <a:pt x="404" y="66"/>
                    <a:pt x="394" y="56"/>
                    <a:pt x="394" y="54"/>
                  </a:cubicBezTo>
                  <a:cubicBezTo>
                    <a:pt x="394" y="50"/>
                    <a:pt x="394" y="50"/>
                    <a:pt x="394" y="50"/>
                  </a:cubicBezTo>
                  <a:cubicBezTo>
                    <a:pt x="394" y="47"/>
                    <a:pt x="394" y="44"/>
                    <a:pt x="394" y="41"/>
                  </a:cubicBezTo>
                  <a:cubicBezTo>
                    <a:pt x="393" y="32"/>
                    <a:pt x="391" y="23"/>
                    <a:pt x="389" y="15"/>
                  </a:cubicBezTo>
                  <a:cubicBezTo>
                    <a:pt x="389" y="14"/>
                    <a:pt x="389" y="14"/>
                    <a:pt x="389" y="14"/>
                  </a:cubicBezTo>
                  <a:cubicBezTo>
                    <a:pt x="385" y="17"/>
                    <a:pt x="382" y="19"/>
                    <a:pt x="380" y="20"/>
                  </a:cubicBezTo>
                  <a:cubicBezTo>
                    <a:pt x="378" y="20"/>
                    <a:pt x="372" y="25"/>
                    <a:pt x="370" y="25"/>
                  </a:cubicBezTo>
                  <a:cubicBezTo>
                    <a:pt x="367" y="24"/>
                    <a:pt x="356" y="11"/>
                    <a:pt x="350" y="9"/>
                  </a:cubicBezTo>
                  <a:cubicBezTo>
                    <a:pt x="343" y="6"/>
                    <a:pt x="319" y="4"/>
                    <a:pt x="314" y="0"/>
                  </a:cubicBezTo>
                  <a:cubicBezTo>
                    <a:pt x="292" y="12"/>
                    <a:pt x="270" y="26"/>
                    <a:pt x="248" y="38"/>
                  </a:cubicBezTo>
                  <a:cubicBezTo>
                    <a:pt x="231" y="48"/>
                    <a:pt x="213" y="57"/>
                    <a:pt x="197" y="68"/>
                  </a:cubicBezTo>
                  <a:cubicBezTo>
                    <a:pt x="185" y="77"/>
                    <a:pt x="175" y="87"/>
                    <a:pt x="163" y="96"/>
                  </a:cubicBezTo>
                  <a:cubicBezTo>
                    <a:pt x="160" y="99"/>
                    <a:pt x="157" y="103"/>
                    <a:pt x="153" y="105"/>
                  </a:cubicBezTo>
                  <a:cubicBezTo>
                    <a:pt x="146" y="108"/>
                    <a:pt x="125" y="110"/>
                    <a:pt x="115" y="111"/>
                  </a:cubicBezTo>
                  <a:cubicBezTo>
                    <a:pt x="115" y="111"/>
                    <a:pt x="114" y="112"/>
                    <a:pt x="113" y="112"/>
                  </a:cubicBezTo>
                  <a:cubicBezTo>
                    <a:pt x="112" y="122"/>
                    <a:pt x="112" y="163"/>
                    <a:pt x="109" y="169"/>
                  </a:cubicBezTo>
                  <a:cubicBezTo>
                    <a:pt x="106" y="173"/>
                    <a:pt x="110" y="181"/>
                    <a:pt x="107" y="185"/>
                  </a:cubicBezTo>
                  <a:cubicBezTo>
                    <a:pt x="106" y="187"/>
                    <a:pt x="104" y="187"/>
                    <a:pt x="103" y="189"/>
                  </a:cubicBezTo>
                  <a:cubicBezTo>
                    <a:pt x="102" y="191"/>
                    <a:pt x="99" y="203"/>
                    <a:pt x="97" y="204"/>
                  </a:cubicBezTo>
                  <a:cubicBezTo>
                    <a:pt x="95" y="206"/>
                    <a:pt x="93" y="205"/>
                    <a:pt x="90" y="207"/>
                  </a:cubicBezTo>
                  <a:cubicBezTo>
                    <a:pt x="88" y="209"/>
                    <a:pt x="89" y="208"/>
                    <a:pt x="88" y="211"/>
                  </a:cubicBezTo>
                  <a:cubicBezTo>
                    <a:pt x="88" y="211"/>
                    <a:pt x="89" y="212"/>
                    <a:pt x="88" y="212"/>
                  </a:cubicBezTo>
                  <a:cubicBezTo>
                    <a:pt x="81" y="209"/>
                    <a:pt x="57" y="212"/>
                    <a:pt x="47" y="213"/>
                  </a:cubicBezTo>
                  <a:cubicBezTo>
                    <a:pt x="42" y="213"/>
                    <a:pt x="35" y="212"/>
                    <a:pt x="31" y="213"/>
                  </a:cubicBezTo>
                  <a:cubicBezTo>
                    <a:pt x="24" y="216"/>
                    <a:pt x="24" y="222"/>
                    <a:pt x="15" y="222"/>
                  </a:cubicBezTo>
                  <a:cubicBezTo>
                    <a:pt x="13" y="222"/>
                    <a:pt x="12" y="220"/>
                    <a:pt x="10" y="220"/>
                  </a:cubicBezTo>
                  <a:cubicBezTo>
                    <a:pt x="8" y="220"/>
                    <a:pt x="5" y="221"/>
                    <a:pt x="3" y="221"/>
                  </a:cubicBezTo>
                  <a:cubicBezTo>
                    <a:pt x="3" y="225"/>
                    <a:pt x="1" y="228"/>
                    <a:pt x="0" y="233"/>
                  </a:cubicBezTo>
                  <a:cubicBezTo>
                    <a:pt x="0" y="236"/>
                    <a:pt x="5" y="238"/>
                    <a:pt x="6" y="240"/>
                  </a:cubicBezTo>
                  <a:cubicBezTo>
                    <a:pt x="6" y="242"/>
                    <a:pt x="5" y="244"/>
                    <a:pt x="5" y="246"/>
                  </a:cubicBezTo>
                  <a:cubicBezTo>
                    <a:pt x="6" y="248"/>
                    <a:pt x="10" y="255"/>
                    <a:pt x="11" y="256"/>
                  </a:cubicBezTo>
                  <a:cubicBezTo>
                    <a:pt x="14" y="256"/>
                    <a:pt x="14" y="256"/>
                    <a:pt x="14" y="256"/>
                  </a:cubicBezTo>
                  <a:cubicBezTo>
                    <a:pt x="16" y="256"/>
                    <a:pt x="25" y="263"/>
                    <a:pt x="26" y="265"/>
                  </a:cubicBezTo>
                  <a:cubicBezTo>
                    <a:pt x="26" y="265"/>
                    <a:pt x="24" y="265"/>
                    <a:pt x="23" y="265"/>
                  </a:cubicBezTo>
                  <a:cubicBezTo>
                    <a:pt x="23" y="265"/>
                    <a:pt x="20" y="264"/>
                    <a:pt x="20" y="264"/>
                  </a:cubicBezTo>
                  <a:cubicBezTo>
                    <a:pt x="20" y="266"/>
                    <a:pt x="18" y="272"/>
                    <a:pt x="19" y="273"/>
                  </a:cubicBezTo>
                  <a:cubicBezTo>
                    <a:pt x="19" y="273"/>
                    <a:pt x="22" y="274"/>
                    <a:pt x="22" y="274"/>
                  </a:cubicBezTo>
                  <a:cubicBezTo>
                    <a:pt x="27" y="276"/>
                    <a:pt x="29" y="282"/>
                    <a:pt x="34" y="284"/>
                  </a:cubicBezTo>
                  <a:cubicBezTo>
                    <a:pt x="40" y="287"/>
                    <a:pt x="45" y="281"/>
                    <a:pt x="47" y="282"/>
                  </a:cubicBezTo>
                  <a:cubicBezTo>
                    <a:pt x="50" y="283"/>
                    <a:pt x="54" y="290"/>
                    <a:pt x="48" y="291"/>
                  </a:cubicBezTo>
                  <a:cubicBezTo>
                    <a:pt x="48" y="291"/>
                    <a:pt x="46" y="291"/>
                    <a:pt x="46" y="292"/>
                  </a:cubicBezTo>
                  <a:cubicBezTo>
                    <a:pt x="47" y="296"/>
                    <a:pt x="51" y="301"/>
                    <a:pt x="54" y="304"/>
                  </a:cubicBezTo>
                  <a:cubicBezTo>
                    <a:pt x="54" y="304"/>
                    <a:pt x="54" y="304"/>
                    <a:pt x="54" y="304"/>
                  </a:cubicBezTo>
                  <a:cubicBezTo>
                    <a:pt x="56" y="302"/>
                    <a:pt x="56" y="302"/>
                    <a:pt x="56" y="302"/>
                  </a:cubicBezTo>
                  <a:cubicBezTo>
                    <a:pt x="57" y="301"/>
                    <a:pt x="53" y="297"/>
                    <a:pt x="54" y="296"/>
                  </a:cubicBezTo>
                  <a:cubicBezTo>
                    <a:pt x="56" y="294"/>
                    <a:pt x="61" y="295"/>
                    <a:pt x="62" y="294"/>
                  </a:cubicBezTo>
                  <a:cubicBezTo>
                    <a:pt x="64" y="293"/>
                    <a:pt x="64" y="292"/>
                    <a:pt x="66" y="291"/>
                  </a:cubicBezTo>
                  <a:cubicBezTo>
                    <a:pt x="69" y="291"/>
                    <a:pt x="76" y="304"/>
                    <a:pt x="78" y="305"/>
                  </a:cubicBezTo>
                  <a:cubicBezTo>
                    <a:pt x="80" y="307"/>
                    <a:pt x="85" y="307"/>
                    <a:pt x="85" y="310"/>
                  </a:cubicBezTo>
                  <a:cubicBezTo>
                    <a:pt x="86" y="310"/>
                    <a:pt x="87" y="310"/>
                    <a:pt x="87" y="30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2" name="Freeform 68"/>
            <p:cNvSpPr>
              <a:spLocks/>
            </p:cNvSpPr>
            <p:nvPr/>
          </p:nvSpPr>
          <p:spPr bwMode="auto">
            <a:xfrm>
              <a:off x="8208963" y="34559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3" name="Freeform 69"/>
            <p:cNvSpPr>
              <a:spLocks/>
            </p:cNvSpPr>
            <p:nvPr/>
          </p:nvSpPr>
          <p:spPr bwMode="auto">
            <a:xfrm>
              <a:off x="7834313" y="2847976"/>
              <a:ext cx="790575" cy="642938"/>
            </a:xfrm>
            <a:custGeom>
              <a:avLst/>
              <a:gdLst>
                <a:gd name="T0" fmla="*/ 162 w 321"/>
                <a:gd name="T1" fmla="*/ 227 h 261"/>
                <a:gd name="T2" fmla="*/ 176 w 321"/>
                <a:gd name="T3" fmla="*/ 204 h 261"/>
                <a:gd name="T4" fmla="*/ 187 w 321"/>
                <a:gd name="T5" fmla="*/ 191 h 261"/>
                <a:gd name="T6" fmla="*/ 198 w 321"/>
                <a:gd name="T7" fmla="*/ 189 h 261"/>
                <a:gd name="T8" fmla="*/ 221 w 321"/>
                <a:gd name="T9" fmla="*/ 194 h 261"/>
                <a:gd name="T10" fmla="*/ 231 w 321"/>
                <a:gd name="T11" fmla="*/ 197 h 261"/>
                <a:gd name="T12" fmla="*/ 239 w 321"/>
                <a:gd name="T13" fmla="*/ 179 h 261"/>
                <a:gd name="T14" fmla="*/ 247 w 321"/>
                <a:gd name="T15" fmla="*/ 167 h 261"/>
                <a:gd name="T16" fmla="*/ 257 w 321"/>
                <a:gd name="T17" fmla="*/ 146 h 261"/>
                <a:gd name="T18" fmla="*/ 267 w 321"/>
                <a:gd name="T19" fmla="*/ 139 h 261"/>
                <a:gd name="T20" fmla="*/ 271 w 321"/>
                <a:gd name="T21" fmla="*/ 127 h 261"/>
                <a:gd name="T22" fmla="*/ 280 w 321"/>
                <a:gd name="T23" fmla="*/ 105 h 261"/>
                <a:gd name="T24" fmla="*/ 300 w 321"/>
                <a:gd name="T25" fmla="*/ 72 h 261"/>
                <a:gd name="T26" fmla="*/ 315 w 321"/>
                <a:gd name="T27" fmla="*/ 61 h 261"/>
                <a:gd name="T28" fmla="*/ 305 w 321"/>
                <a:gd name="T29" fmla="*/ 43 h 261"/>
                <a:gd name="T30" fmla="*/ 290 w 321"/>
                <a:gd name="T31" fmla="*/ 7 h 261"/>
                <a:gd name="T32" fmla="*/ 265 w 321"/>
                <a:gd name="T33" fmla="*/ 18 h 261"/>
                <a:gd name="T34" fmla="*/ 218 w 321"/>
                <a:gd name="T35" fmla="*/ 16 h 261"/>
                <a:gd name="T36" fmla="*/ 155 w 321"/>
                <a:gd name="T37" fmla="*/ 24 h 261"/>
                <a:gd name="T38" fmla="*/ 124 w 321"/>
                <a:gd name="T39" fmla="*/ 21 h 261"/>
                <a:gd name="T40" fmla="*/ 81 w 321"/>
                <a:gd name="T41" fmla="*/ 1 h 261"/>
                <a:gd name="T42" fmla="*/ 47 w 321"/>
                <a:gd name="T43" fmla="*/ 11 h 261"/>
                <a:gd name="T44" fmla="*/ 40 w 321"/>
                <a:gd name="T45" fmla="*/ 29 h 261"/>
                <a:gd name="T46" fmla="*/ 30 w 321"/>
                <a:gd name="T47" fmla="*/ 47 h 261"/>
                <a:gd name="T48" fmla="*/ 29 w 321"/>
                <a:gd name="T49" fmla="*/ 53 h 261"/>
                <a:gd name="T50" fmla="*/ 25 w 321"/>
                <a:gd name="T51" fmla="*/ 65 h 261"/>
                <a:gd name="T52" fmla="*/ 31 w 321"/>
                <a:gd name="T53" fmla="*/ 80 h 261"/>
                <a:gd name="T54" fmla="*/ 28 w 321"/>
                <a:gd name="T55" fmla="*/ 93 h 261"/>
                <a:gd name="T56" fmla="*/ 17 w 321"/>
                <a:gd name="T57" fmla="*/ 114 h 261"/>
                <a:gd name="T58" fmla="*/ 2 w 321"/>
                <a:gd name="T59" fmla="*/ 152 h 261"/>
                <a:gd name="T60" fmla="*/ 1 w 321"/>
                <a:gd name="T61" fmla="*/ 168 h 261"/>
                <a:gd name="T62" fmla="*/ 3 w 321"/>
                <a:gd name="T63" fmla="*/ 184 h 261"/>
                <a:gd name="T64" fmla="*/ 1 w 321"/>
                <a:gd name="T65" fmla="*/ 195 h 261"/>
                <a:gd name="T66" fmla="*/ 14 w 321"/>
                <a:gd name="T67" fmla="*/ 201 h 261"/>
                <a:gd name="T68" fmla="*/ 21 w 321"/>
                <a:gd name="T69" fmla="*/ 198 h 261"/>
                <a:gd name="T70" fmla="*/ 18 w 321"/>
                <a:gd name="T71" fmla="*/ 200 h 261"/>
                <a:gd name="T72" fmla="*/ 60 w 321"/>
                <a:gd name="T73" fmla="*/ 216 h 261"/>
                <a:gd name="T74" fmla="*/ 63 w 321"/>
                <a:gd name="T75" fmla="*/ 217 h 261"/>
                <a:gd name="T76" fmla="*/ 67 w 321"/>
                <a:gd name="T77" fmla="*/ 215 h 261"/>
                <a:gd name="T78" fmla="*/ 65 w 321"/>
                <a:gd name="T79" fmla="*/ 224 h 261"/>
                <a:gd name="T80" fmla="*/ 73 w 321"/>
                <a:gd name="T81" fmla="*/ 223 h 261"/>
                <a:gd name="T82" fmla="*/ 76 w 321"/>
                <a:gd name="T83" fmla="*/ 225 h 261"/>
                <a:gd name="T84" fmla="*/ 74 w 321"/>
                <a:gd name="T85" fmla="*/ 226 h 261"/>
                <a:gd name="T86" fmla="*/ 69 w 321"/>
                <a:gd name="T87" fmla="*/ 235 h 261"/>
                <a:gd name="T88" fmla="*/ 70 w 321"/>
                <a:gd name="T89" fmla="*/ 236 h 261"/>
                <a:gd name="T90" fmla="*/ 75 w 321"/>
                <a:gd name="T91" fmla="*/ 247 h 261"/>
                <a:gd name="T92" fmla="*/ 87 w 321"/>
                <a:gd name="T93" fmla="*/ 258 h 261"/>
                <a:gd name="T94" fmla="*/ 92 w 321"/>
                <a:gd name="T95" fmla="*/ 256 h 261"/>
                <a:gd name="T96" fmla="*/ 94 w 321"/>
                <a:gd name="T97" fmla="*/ 254 h 261"/>
                <a:gd name="T98" fmla="*/ 99 w 321"/>
                <a:gd name="T99" fmla="*/ 257 h 261"/>
                <a:gd name="T100" fmla="*/ 104 w 321"/>
                <a:gd name="T101" fmla="*/ 257 h 261"/>
                <a:gd name="T102" fmla="*/ 105 w 321"/>
                <a:gd name="T103" fmla="*/ 257 h 261"/>
                <a:gd name="T104" fmla="*/ 105 w 321"/>
                <a:gd name="T105" fmla="*/ 244 h 261"/>
                <a:gd name="T106" fmla="*/ 113 w 321"/>
                <a:gd name="T107" fmla="*/ 249 h 261"/>
                <a:gd name="T108" fmla="*/ 117 w 321"/>
                <a:gd name="T109" fmla="*/ 254 h 261"/>
                <a:gd name="T110" fmla="*/ 121 w 321"/>
                <a:gd name="T111" fmla="*/ 253 h 261"/>
                <a:gd name="T112" fmla="*/ 126 w 321"/>
                <a:gd name="T113" fmla="*/ 252 h 261"/>
                <a:gd name="T114" fmla="*/ 146 w 321"/>
                <a:gd name="T115" fmla="*/ 243 h 261"/>
                <a:gd name="T116" fmla="*/ 150 w 321"/>
                <a:gd name="T117" fmla="*/ 243 h 261"/>
                <a:gd name="T118" fmla="*/ 152 w 321"/>
                <a:gd name="T119" fmla="*/ 246 h 261"/>
                <a:gd name="T120" fmla="*/ 153 w 321"/>
                <a:gd name="T121" fmla="*/ 247 h 261"/>
                <a:gd name="T122" fmla="*/ 155 w 321"/>
                <a:gd name="T123"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261">
                  <a:moveTo>
                    <a:pt x="156" y="244"/>
                  </a:moveTo>
                  <a:cubicBezTo>
                    <a:pt x="156" y="243"/>
                    <a:pt x="155" y="243"/>
                    <a:pt x="155" y="242"/>
                  </a:cubicBezTo>
                  <a:cubicBezTo>
                    <a:pt x="156" y="240"/>
                    <a:pt x="161" y="233"/>
                    <a:pt x="162" y="227"/>
                  </a:cubicBezTo>
                  <a:cubicBezTo>
                    <a:pt x="163" y="224"/>
                    <a:pt x="161" y="218"/>
                    <a:pt x="163" y="217"/>
                  </a:cubicBezTo>
                  <a:cubicBezTo>
                    <a:pt x="166" y="214"/>
                    <a:pt x="171" y="211"/>
                    <a:pt x="174" y="207"/>
                  </a:cubicBezTo>
                  <a:cubicBezTo>
                    <a:pt x="176" y="204"/>
                    <a:pt x="176" y="204"/>
                    <a:pt x="176" y="204"/>
                  </a:cubicBezTo>
                  <a:cubicBezTo>
                    <a:pt x="178" y="202"/>
                    <a:pt x="180" y="201"/>
                    <a:pt x="182" y="199"/>
                  </a:cubicBezTo>
                  <a:cubicBezTo>
                    <a:pt x="185" y="199"/>
                    <a:pt x="185" y="199"/>
                    <a:pt x="185" y="199"/>
                  </a:cubicBezTo>
                  <a:cubicBezTo>
                    <a:pt x="186" y="198"/>
                    <a:pt x="186" y="192"/>
                    <a:pt x="187" y="191"/>
                  </a:cubicBezTo>
                  <a:cubicBezTo>
                    <a:pt x="188" y="191"/>
                    <a:pt x="188" y="192"/>
                    <a:pt x="189" y="192"/>
                  </a:cubicBezTo>
                  <a:cubicBezTo>
                    <a:pt x="191" y="191"/>
                    <a:pt x="193" y="187"/>
                    <a:pt x="195" y="187"/>
                  </a:cubicBezTo>
                  <a:cubicBezTo>
                    <a:pt x="199" y="186"/>
                    <a:pt x="197" y="187"/>
                    <a:pt x="198" y="189"/>
                  </a:cubicBezTo>
                  <a:cubicBezTo>
                    <a:pt x="199" y="190"/>
                    <a:pt x="203" y="189"/>
                    <a:pt x="204" y="189"/>
                  </a:cubicBezTo>
                  <a:cubicBezTo>
                    <a:pt x="206" y="189"/>
                    <a:pt x="209" y="184"/>
                    <a:pt x="209" y="184"/>
                  </a:cubicBezTo>
                  <a:cubicBezTo>
                    <a:pt x="210" y="185"/>
                    <a:pt x="221" y="193"/>
                    <a:pt x="221" y="194"/>
                  </a:cubicBezTo>
                  <a:cubicBezTo>
                    <a:pt x="222" y="197"/>
                    <a:pt x="220" y="198"/>
                    <a:pt x="222" y="201"/>
                  </a:cubicBezTo>
                  <a:cubicBezTo>
                    <a:pt x="223" y="202"/>
                    <a:pt x="228" y="201"/>
                    <a:pt x="229" y="200"/>
                  </a:cubicBezTo>
                  <a:cubicBezTo>
                    <a:pt x="229" y="200"/>
                    <a:pt x="231" y="197"/>
                    <a:pt x="231" y="197"/>
                  </a:cubicBezTo>
                  <a:cubicBezTo>
                    <a:pt x="237" y="193"/>
                    <a:pt x="232" y="192"/>
                    <a:pt x="234" y="189"/>
                  </a:cubicBezTo>
                  <a:cubicBezTo>
                    <a:pt x="237" y="186"/>
                    <a:pt x="240" y="186"/>
                    <a:pt x="242" y="184"/>
                  </a:cubicBezTo>
                  <a:cubicBezTo>
                    <a:pt x="244" y="183"/>
                    <a:pt x="239" y="180"/>
                    <a:pt x="239" y="179"/>
                  </a:cubicBezTo>
                  <a:cubicBezTo>
                    <a:pt x="239" y="177"/>
                    <a:pt x="246" y="173"/>
                    <a:pt x="247" y="171"/>
                  </a:cubicBezTo>
                  <a:cubicBezTo>
                    <a:pt x="247" y="170"/>
                    <a:pt x="247" y="169"/>
                    <a:pt x="247" y="169"/>
                  </a:cubicBezTo>
                  <a:cubicBezTo>
                    <a:pt x="247" y="168"/>
                    <a:pt x="247" y="167"/>
                    <a:pt x="247" y="167"/>
                  </a:cubicBezTo>
                  <a:cubicBezTo>
                    <a:pt x="248" y="164"/>
                    <a:pt x="251" y="163"/>
                    <a:pt x="252" y="160"/>
                  </a:cubicBezTo>
                  <a:cubicBezTo>
                    <a:pt x="253" y="157"/>
                    <a:pt x="251" y="152"/>
                    <a:pt x="253" y="149"/>
                  </a:cubicBezTo>
                  <a:cubicBezTo>
                    <a:pt x="253" y="147"/>
                    <a:pt x="257" y="149"/>
                    <a:pt x="257" y="146"/>
                  </a:cubicBezTo>
                  <a:cubicBezTo>
                    <a:pt x="256" y="143"/>
                    <a:pt x="256" y="143"/>
                    <a:pt x="256" y="143"/>
                  </a:cubicBezTo>
                  <a:cubicBezTo>
                    <a:pt x="257" y="142"/>
                    <a:pt x="260" y="144"/>
                    <a:pt x="261" y="144"/>
                  </a:cubicBezTo>
                  <a:cubicBezTo>
                    <a:pt x="262" y="144"/>
                    <a:pt x="266" y="140"/>
                    <a:pt x="267" y="139"/>
                  </a:cubicBezTo>
                  <a:cubicBezTo>
                    <a:pt x="268" y="139"/>
                    <a:pt x="268" y="138"/>
                    <a:pt x="268" y="138"/>
                  </a:cubicBezTo>
                  <a:cubicBezTo>
                    <a:pt x="268" y="136"/>
                    <a:pt x="268" y="133"/>
                    <a:pt x="268" y="131"/>
                  </a:cubicBezTo>
                  <a:cubicBezTo>
                    <a:pt x="269" y="129"/>
                    <a:pt x="270" y="128"/>
                    <a:pt x="271" y="127"/>
                  </a:cubicBezTo>
                  <a:cubicBezTo>
                    <a:pt x="271" y="125"/>
                    <a:pt x="269" y="123"/>
                    <a:pt x="269" y="123"/>
                  </a:cubicBezTo>
                  <a:cubicBezTo>
                    <a:pt x="269" y="120"/>
                    <a:pt x="277" y="120"/>
                    <a:pt x="279" y="118"/>
                  </a:cubicBezTo>
                  <a:cubicBezTo>
                    <a:pt x="281" y="116"/>
                    <a:pt x="280" y="108"/>
                    <a:pt x="280" y="105"/>
                  </a:cubicBezTo>
                  <a:cubicBezTo>
                    <a:pt x="280" y="103"/>
                    <a:pt x="284" y="104"/>
                    <a:pt x="286" y="101"/>
                  </a:cubicBezTo>
                  <a:cubicBezTo>
                    <a:pt x="287" y="97"/>
                    <a:pt x="287" y="92"/>
                    <a:pt x="289" y="88"/>
                  </a:cubicBezTo>
                  <a:cubicBezTo>
                    <a:pt x="290" y="86"/>
                    <a:pt x="298" y="73"/>
                    <a:pt x="300" y="72"/>
                  </a:cubicBezTo>
                  <a:cubicBezTo>
                    <a:pt x="302" y="72"/>
                    <a:pt x="303" y="73"/>
                    <a:pt x="304" y="74"/>
                  </a:cubicBezTo>
                  <a:cubicBezTo>
                    <a:pt x="307" y="74"/>
                    <a:pt x="317" y="67"/>
                    <a:pt x="317" y="64"/>
                  </a:cubicBezTo>
                  <a:cubicBezTo>
                    <a:pt x="317" y="62"/>
                    <a:pt x="315" y="62"/>
                    <a:pt x="315" y="61"/>
                  </a:cubicBezTo>
                  <a:cubicBezTo>
                    <a:pt x="315" y="55"/>
                    <a:pt x="321" y="53"/>
                    <a:pt x="315" y="47"/>
                  </a:cubicBezTo>
                  <a:cubicBezTo>
                    <a:pt x="314" y="46"/>
                    <a:pt x="314" y="45"/>
                    <a:pt x="313" y="44"/>
                  </a:cubicBezTo>
                  <a:cubicBezTo>
                    <a:pt x="312" y="43"/>
                    <a:pt x="306" y="44"/>
                    <a:pt x="305" y="43"/>
                  </a:cubicBezTo>
                  <a:cubicBezTo>
                    <a:pt x="304" y="42"/>
                    <a:pt x="304" y="28"/>
                    <a:pt x="303" y="24"/>
                  </a:cubicBezTo>
                  <a:cubicBezTo>
                    <a:pt x="300" y="19"/>
                    <a:pt x="295" y="13"/>
                    <a:pt x="292" y="7"/>
                  </a:cubicBezTo>
                  <a:cubicBezTo>
                    <a:pt x="291" y="8"/>
                    <a:pt x="290" y="7"/>
                    <a:pt x="290" y="7"/>
                  </a:cubicBezTo>
                  <a:cubicBezTo>
                    <a:pt x="282" y="7"/>
                    <a:pt x="286" y="8"/>
                    <a:pt x="281" y="11"/>
                  </a:cubicBezTo>
                  <a:cubicBezTo>
                    <a:pt x="280" y="12"/>
                    <a:pt x="276" y="12"/>
                    <a:pt x="274" y="13"/>
                  </a:cubicBezTo>
                  <a:cubicBezTo>
                    <a:pt x="271" y="14"/>
                    <a:pt x="267" y="17"/>
                    <a:pt x="265" y="18"/>
                  </a:cubicBezTo>
                  <a:cubicBezTo>
                    <a:pt x="263" y="20"/>
                    <a:pt x="263" y="24"/>
                    <a:pt x="261" y="25"/>
                  </a:cubicBezTo>
                  <a:cubicBezTo>
                    <a:pt x="259" y="26"/>
                    <a:pt x="247" y="21"/>
                    <a:pt x="245" y="20"/>
                  </a:cubicBezTo>
                  <a:cubicBezTo>
                    <a:pt x="237" y="16"/>
                    <a:pt x="227" y="15"/>
                    <a:pt x="218" y="16"/>
                  </a:cubicBezTo>
                  <a:cubicBezTo>
                    <a:pt x="211" y="16"/>
                    <a:pt x="200" y="17"/>
                    <a:pt x="195" y="22"/>
                  </a:cubicBezTo>
                  <a:cubicBezTo>
                    <a:pt x="192" y="24"/>
                    <a:pt x="189" y="30"/>
                    <a:pt x="187" y="31"/>
                  </a:cubicBezTo>
                  <a:cubicBezTo>
                    <a:pt x="178" y="34"/>
                    <a:pt x="162" y="25"/>
                    <a:pt x="155" y="24"/>
                  </a:cubicBezTo>
                  <a:cubicBezTo>
                    <a:pt x="153" y="23"/>
                    <a:pt x="150" y="18"/>
                    <a:pt x="147" y="17"/>
                  </a:cubicBezTo>
                  <a:cubicBezTo>
                    <a:pt x="139" y="13"/>
                    <a:pt x="136" y="21"/>
                    <a:pt x="128" y="22"/>
                  </a:cubicBezTo>
                  <a:cubicBezTo>
                    <a:pt x="127" y="23"/>
                    <a:pt x="125" y="21"/>
                    <a:pt x="124" y="21"/>
                  </a:cubicBezTo>
                  <a:cubicBezTo>
                    <a:pt x="121" y="22"/>
                    <a:pt x="121" y="27"/>
                    <a:pt x="116" y="25"/>
                  </a:cubicBezTo>
                  <a:cubicBezTo>
                    <a:pt x="113" y="24"/>
                    <a:pt x="108" y="12"/>
                    <a:pt x="104" y="9"/>
                  </a:cubicBezTo>
                  <a:cubicBezTo>
                    <a:pt x="103" y="8"/>
                    <a:pt x="83" y="1"/>
                    <a:pt x="81" y="1"/>
                  </a:cubicBezTo>
                  <a:cubicBezTo>
                    <a:pt x="78" y="0"/>
                    <a:pt x="77" y="3"/>
                    <a:pt x="74" y="4"/>
                  </a:cubicBezTo>
                  <a:cubicBezTo>
                    <a:pt x="70" y="6"/>
                    <a:pt x="61" y="2"/>
                    <a:pt x="53" y="6"/>
                  </a:cubicBezTo>
                  <a:cubicBezTo>
                    <a:pt x="51" y="7"/>
                    <a:pt x="49" y="10"/>
                    <a:pt x="47" y="11"/>
                  </a:cubicBezTo>
                  <a:cubicBezTo>
                    <a:pt x="47" y="11"/>
                    <a:pt x="46" y="11"/>
                    <a:pt x="46" y="11"/>
                  </a:cubicBezTo>
                  <a:cubicBezTo>
                    <a:pt x="45" y="11"/>
                    <a:pt x="45" y="10"/>
                    <a:pt x="45" y="11"/>
                  </a:cubicBezTo>
                  <a:cubicBezTo>
                    <a:pt x="43" y="12"/>
                    <a:pt x="43" y="23"/>
                    <a:pt x="40" y="29"/>
                  </a:cubicBezTo>
                  <a:cubicBezTo>
                    <a:pt x="38" y="32"/>
                    <a:pt x="32" y="33"/>
                    <a:pt x="30" y="36"/>
                  </a:cubicBezTo>
                  <a:cubicBezTo>
                    <a:pt x="30" y="40"/>
                    <a:pt x="30" y="40"/>
                    <a:pt x="30" y="40"/>
                  </a:cubicBezTo>
                  <a:cubicBezTo>
                    <a:pt x="30" y="42"/>
                    <a:pt x="30" y="44"/>
                    <a:pt x="30" y="47"/>
                  </a:cubicBezTo>
                  <a:cubicBezTo>
                    <a:pt x="30" y="47"/>
                    <a:pt x="30" y="48"/>
                    <a:pt x="30" y="49"/>
                  </a:cubicBezTo>
                  <a:cubicBezTo>
                    <a:pt x="30" y="49"/>
                    <a:pt x="30" y="50"/>
                    <a:pt x="30" y="51"/>
                  </a:cubicBezTo>
                  <a:cubicBezTo>
                    <a:pt x="29" y="53"/>
                    <a:pt x="29" y="53"/>
                    <a:pt x="29" y="53"/>
                  </a:cubicBezTo>
                  <a:cubicBezTo>
                    <a:pt x="29" y="54"/>
                    <a:pt x="31" y="56"/>
                    <a:pt x="30" y="57"/>
                  </a:cubicBezTo>
                  <a:cubicBezTo>
                    <a:pt x="30" y="58"/>
                    <a:pt x="29" y="58"/>
                    <a:pt x="28" y="58"/>
                  </a:cubicBezTo>
                  <a:cubicBezTo>
                    <a:pt x="28" y="61"/>
                    <a:pt x="25" y="63"/>
                    <a:pt x="25" y="65"/>
                  </a:cubicBezTo>
                  <a:cubicBezTo>
                    <a:pt x="25" y="69"/>
                    <a:pt x="30" y="72"/>
                    <a:pt x="31" y="74"/>
                  </a:cubicBezTo>
                  <a:cubicBezTo>
                    <a:pt x="31" y="75"/>
                    <a:pt x="31" y="76"/>
                    <a:pt x="31" y="76"/>
                  </a:cubicBezTo>
                  <a:cubicBezTo>
                    <a:pt x="31" y="78"/>
                    <a:pt x="31" y="79"/>
                    <a:pt x="31" y="80"/>
                  </a:cubicBezTo>
                  <a:cubicBezTo>
                    <a:pt x="31" y="81"/>
                    <a:pt x="31" y="82"/>
                    <a:pt x="31" y="83"/>
                  </a:cubicBezTo>
                  <a:cubicBezTo>
                    <a:pt x="32" y="85"/>
                    <a:pt x="34" y="85"/>
                    <a:pt x="33" y="88"/>
                  </a:cubicBezTo>
                  <a:cubicBezTo>
                    <a:pt x="32" y="93"/>
                    <a:pt x="29" y="91"/>
                    <a:pt x="28" y="93"/>
                  </a:cubicBezTo>
                  <a:cubicBezTo>
                    <a:pt x="25" y="97"/>
                    <a:pt x="28" y="97"/>
                    <a:pt x="29" y="100"/>
                  </a:cubicBezTo>
                  <a:cubicBezTo>
                    <a:pt x="30" y="108"/>
                    <a:pt x="21" y="107"/>
                    <a:pt x="20" y="109"/>
                  </a:cubicBezTo>
                  <a:cubicBezTo>
                    <a:pt x="17" y="112"/>
                    <a:pt x="22" y="110"/>
                    <a:pt x="17" y="114"/>
                  </a:cubicBezTo>
                  <a:cubicBezTo>
                    <a:pt x="12" y="118"/>
                    <a:pt x="16" y="125"/>
                    <a:pt x="12" y="129"/>
                  </a:cubicBezTo>
                  <a:cubicBezTo>
                    <a:pt x="11" y="130"/>
                    <a:pt x="5" y="128"/>
                    <a:pt x="4" y="129"/>
                  </a:cubicBezTo>
                  <a:cubicBezTo>
                    <a:pt x="3" y="131"/>
                    <a:pt x="2" y="148"/>
                    <a:pt x="2" y="152"/>
                  </a:cubicBezTo>
                  <a:cubicBezTo>
                    <a:pt x="2" y="154"/>
                    <a:pt x="0" y="158"/>
                    <a:pt x="0" y="160"/>
                  </a:cubicBezTo>
                  <a:cubicBezTo>
                    <a:pt x="0" y="160"/>
                    <a:pt x="2" y="163"/>
                    <a:pt x="2" y="163"/>
                  </a:cubicBezTo>
                  <a:cubicBezTo>
                    <a:pt x="2" y="164"/>
                    <a:pt x="1" y="166"/>
                    <a:pt x="1" y="168"/>
                  </a:cubicBezTo>
                  <a:cubicBezTo>
                    <a:pt x="2" y="169"/>
                    <a:pt x="4" y="172"/>
                    <a:pt x="3" y="173"/>
                  </a:cubicBezTo>
                  <a:cubicBezTo>
                    <a:pt x="3" y="174"/>
                    <a:pt x="2" y="173"/>
                    <a:pt x="2" y="173"/>
                  </a:cubicBezTo>
                  <a:cubicBezTo>
                    <a:pt x="0" y="175"/>
                    <a:pt x="3" y="182"/>
                    <a:pt x="3" y="184"/>
                  </a:cubicBezTo>
                  <a:cubicBezTo>
                    <a:pt x="3" y="185"/>
                    <a:pt x="1" y="185"/>
                    <a:pt x="1" y="186"/>
                  </a:cubicBezTo>
                  <a:cubicBezTo>
                    <a:pt x="0" y="188"/>
                    <a:pt x="3" y="191"/>
                    <a:pt x="2" y="193"/>
                  </a:cubicBezTo>
                  <a:cubicBezTo>
                    <a:pt x="2" y="194"/>
                    <a:pt x="1" y="194"/>
                    <a:pt x="1" y="195"/>
                  </a:cubicBezTo>
                  <a:cubicBezTo>
                    <a:pt x="0" y="197"/>
                    <a:pt x="0" y="200"/>
                    <a:pt x="0" y="202"/>
                  </a:cubicBezTo>
                  <a:cubicBezTo>
                    <a:pt x="2" y="201"/>
                    <a:pt x="4" y="201"/>
                    <a:pt x="6" y="201"/>
                  </a:cubicBezTo>
                  <a:cubicBezTo>
                    <a:pt x="8" y="201"/>
                    <a:pt x="11" y="201"/>
                    <a:pt x="14" y="201"/>
                  </a:cubicBezTo>
                  <a:cubicBezTo>
                    <a:pt x="18" y="201"/>
                    <a:pt x="18" y="201"/>
                    <a:pt x="18" y="201"/>
                  </a:cubicBezTo>
                  <a:cubicBezTo>
                    <a:pt x="18" y="201"/>
                    <a:pt x="18" y="198"/>
                    <a:pt x="18" y="197"/>
                  </a:cubicBezTo>
                  <a:cubicBezTo>
                    <a:pt x="20" y="194"/>
                    <a:pt x="20" y="198"/>
                    <a:pt x="21" y="198"/>
                  </a:cubicBezTo>
                  <a:cubicBezTo>
                    <a:pt x="24" y="197"/>
                    <a:pt x="27" y="194"/>
                    <a:pt x="30" y="195"/>
                  </a:cubicBezTo>
                  <a:cubicBezTo>
                    <a:pt x="31" y="195"/>
                    <a:pt x="28" y="196"/>
                    <a:pt x="28" y="196"/>
                  </a:cubicBezTo>
                  <a:cubicBezTo>
                    <a:pt x="25" y="198"/>
                    <a:pt x="18" y="200"/>
                    <a:pt x="18" y="200"/>
                  </a:cubicBezTo>
                  <a:cubicBezTo>
                    <a:pt x="26" y="203"/>
                    <a:pt x="39" y="197"/>
                    <a:pt x="48" y="204"/>
                  </a:cubicBezTo>
                  <a:cubicBezTo>
                    <a:pt x="51" y="207"/>
                    <a:pt x="55" y="210"/>
                    <a:pt x="58" y="213"/>
                  </a:cubicBezTo>
                  <a:cubicBezTo>
                    <a:pt x="59" y="214"/>
                    <a:pt x="60" y="215"/>
                    <a:pt x="60" y="216"/>
                  </a:cubicBezTo>
                  <a:cubicBezTo>
                    <a:pt x="61" y="219"/>
                    <a:pt x="61" y="219"/>
                    <a:pt x="61" y="219"/>
                  </a:cubicBezTo>
                  <a:cubicBezTo>
                    <a:pt x="61" y="219"/>
                    <a:pt x="62" y="218"/>
                    <a:pt x="62" y="218"/>
                  </a:cubicBezTo>
                  <a:cubicBezTo>
                    <a:pt x="62" y="218"/>
                    <a:pt x="63" y="217"/>
                    <a:pt x="63" y="217"/>
                  </a:cubicBezTo>
                  <a:cubicBezTo>
                    <a:pt x="63" y="217"/>
                    <a:pt x="63" y="217"/>
                    <a:pt x="63" y="217"/>
                  </a:cubicBezTo>
                  <a:cubicBezTo>
                    <a:pt x="64" y="217"/>
                    <a:pt x="65" y="216"/>
                    <a:pt x="65" y="216"/>
                  </a:cubicBezTo>
                  <a:cubicBezTo>
                    <a:pt x="66" y="215"/>
                    <a:pt x="68" y="214"/>
                    <a:pt x="67" y="215"/>
                  </a:cubicBezTo>
                  <a:cubicBezTo>
                    <a:pt x="67" y="216"/>
                    <a:pt x="65" y="217"/>
                    <a:pt x="63" y="217"/>
                  </a:cubicBezTo>
                  <a:cubicBezTo>
                    <a:pt x="63" y="218"/>
                    <a:pt x="62" y="218"/>
                    <a:pt x="62" y="218"/>
                  </a:cubicBezTo>
                  <a:cubicBezTo>
                    <a:pt x="62" y="220"/>
                    <a:pt x="63" y="224"/>
                    <a:pt x="65" y="224"/>
                  </a:cubicBezTo>
                  <a:cubicBezTo>
                    <a:pt x="67" y="224"/>
                    <a:pt x="67" y="221"/>
                    <a:pt x="69" y="220"/>
                  </a:cubicBezTo>
                  <a:cubicBezTo>
                    <a:pt x="69" y="219"/>
                    <a:pt x="68" y="222"/>
                    <a:pt x="68" y="222"/>
                  </a:cubicBezTo>
                  <a:cubicBezTo>
                    <a:pt x="71" y="224"/>
                    <a:pt x="72" y="220"/>
                    <a:pt x="73" y="223"/>
                  </a:cubicBezTo>
                  <a:cubicBezTo>
                    <a:pt x="73" y="223"/>
                    <a:pt x="63" y="222"/>
                    <a:pt x="65" y="226"/>
                  </a:cubicBezTo>
                  <a:cubicBezTo>
                    <a:pt x="67" y="230"/>
                    <a:pt x="71" y="228"/>
                    <a:pt x="74" y="226"/>
                  </a:cubicBezTo>
                  <a:cubicBezTo>
                    <a:pt x="74" y="226"/>
                    <a:pt x="75" y="225"/>
                    <a:pt x="76" y="225"/>
                  </a:cubicBezTo>
                  <a:cubicBezTo>
                    <a:pt x="76" y="225"/>
                    <a:pt x="76" y="225"/>
                    <a:pt x="76" y="225"/>
                  </a:cubicBezTo>
                  <a:cubicBezTo>
                    <a:pt x="76" y="225"/>
                    <a:pt x="76" y="225"/>
                    <a:pt x="76" y="225"/>
                  </a:cubicBezTo>
                  <a:cubicBezTo>
                    <a:pt x="76" y="225"/>
                    <a:pt x="75" y="226"/>
                    <a:pt x="74" y="226"/>
                  </a:cubicBezTo>
                  <a:cubicBezTo>
                    <a:pt x="74" y="227"/>
                    <a:pt x="74" y="227"/>
                    <a:pt x="74" y="227"/>
                  </a:cubicBezTo>
                  <a:cubicBezTo>
                    <a:pt x="75" y="232"/>
                    <a:pt x="69" y="228"/>
                    <a:pt x="68" y="230"/>
                  </a:cubicBezTo>
                  <a:cubicBezTo>
                    <a:pt x="68" y="230"/>
                    <a:pt x="69" y="235"/>
                    <a:pt x="69" y="235"/>
                  </a:cubicBezTo>
                  <a:cubicBezTo>
                    <a:pt x="70" y="236"/>
                    <a:pt x="72" y="235"/>
                    <a:pt x="71" y="235"/>
                  </a:cubicBezTo>
                  <a:cubicBezTo>
                    <a:pt x="71" y="236"/>
                    <a:pt x="72" y="236"/>
                    <a:pt x="72" y="237"/>
                  </a:cubicBezTo>
                  <a:cubicBezTo>
                    <a:pt x="71" y="237"/>
                    <a:pt x="70" y="236"/>
                    <a:pt x="70" y="236"/>
                  </a:cubicBezTo>
                  <a:cubicBezTo>
                    <a:pt x="68" y="236"/>
                    <a:pt x="70" y="239"/>
                    <a:pt x="72" y="243"/>
                  </a:cubicBezTo>
                  <a:cubicBezTo>
                    <a:pt x="73" y="243"/>
                    <a:pt x="72" y="244"/>
                    <a:pt x="73" y="244"/>
                  </a:cubicBezTo>
                  <a:cubicBezTo>
                    <a:pt x="73" y="245"/>
                    <a:pt x="74" y="246"/>
                    <a:pt x="75" y="247"/>
                  </a:cubicBezTo>
                  <a:cubicBezTo>
                    <a:pt x="76" y="250"/>
                    <a:pt x="81" y="254"/>
                    <a:pt x="82" y="256"/>
                  </a:cubicBezTo>
                  <a:cubicBezTo>
                    <a:pt x="85" y="257"/>
                    <a:pt x="85" y="257"/>
                    <a:pt x="85" y="257"/>
                  </a:cubicBezTo>
                  <a:cubicBezTo>
                    <a:pt x="85" y="257"/>
                    <a:pt x="86" y="258"/>
                    <a:pt x="87" y="258"/>
                  </a:cubicBezTo>
                  <a:cubicBezTo>
                    <a:pt x="87" y="258"/>
                    <a:pt x="87" y="253"/>
                    <a:pt x="88" y="255"/>
                  </a:cubicBezTo>
                  <a:cubicBezTo>
                    <a:pt x="89" y="256"/>
                    <a:pt x="87" y="261"/>
                    <a:pt x="90" y="259"/>
                  </a:cubicBezTo>
                  <a:cubicBezTo>
                    <a:pt x="90" y="258"/>
                    <a:pt x="92" y="257"/>
                    <a:pt x="92" y="256"/>
                  </a:cubicBezTo>
                  <a:cubicBezTo>
                    <a:pt x="92" y="255"/>
                    <a:pt x="91" y="254"/>
                    <a:pt x="92" y="253"/>
                  </a:cubicBezTo>
                  <a:cubicBezTo>
                    <a:pt x="93" y="252"/>
                    <a:pt x="92" y="255"/>
                    <a:pt x="93" y="256"/>
                  </a:cubicBezTo>
                  <a:cubicBezTo>
                    <a:pt x="93" y="256"/>
                    <a:pt x="94" y="254"/>
                    <a:pt x="94" y="254"/>
                  </a:cubicBezTo>
                  <a:cubicBezTo>
                    <a:pt x="94" y="255"/>
                    <a:pt x="92" y="257"/>
                    <a:pt x="92" y="258"/>
                  </a:cubicBezTo>
                  <a:cubicBezTo>
                    <a:pt x="93" y="258"/>
                    <a:pt x="93" y="258"/>
                    <a:pt x="94" y="258"/>
                  </a:cubicBezTo>
                  <a:cubicBezTo>
                    <a:pt x="96" y="258"/>
                    <a:pt x="97" y="258"/>
                    <a:pt x="99" y="257"/>
                  </a:cubicBezTo>
                  <a:cubicBezTo>
                    <a:pt x="100" y="257"/>
                    <a:pt x="101" y="257"/>
                    <a:pt x="101" y="257"/>
                  </a:cubicBezTo>
                  <a:cubicBezTo>
                    <a:pt x="102" y="257"/>
                    <a:pt x="100" y="253"/>
                    <a:pt x="100" y="253"/>
                  </a:cubicBezTo>
                  <a:cubicBezTo>
                    <a:pt x="102" y="253"/>
                    <a:pt x="101" y="260"/>
                    <a:pt x="104" y="257"/>
                  </a:cubicBezTo>
                  <a:cubicBezTo>
                    <a:pt x="105" y="257"/>
                    <a:pt x="104" y="257"/>
                    <a:pt x="104" y="254"/>
                  </a:cubicBezTo>
                  <a:cubicBezTo>
                    <a:pt x="104" y="253"/>
                    <a:pt x="104" y="250"/>
                    <a:pt x="105" y="250"/>
                  </a:cubicBezTo>
                  <a:cubicBezTo>
                    <a:pt x="105" y="250"/>
                    <a:pt x="104" y="256"/>
                    <a:pt x="105" y="257"/>
                  </a:cubicBezTo>
                  <a:cubicBezTo>
                    <a:pt x="105" y="258"/>
                    <a:pt x="108" y="257"/>
                    <a:pt x="109" y="257"/>
                  </a:cubicBezTo>
                  <a:cubicBezTo>
                    <a:pt x="109" y="256"/>
                    <a:pt x="105" y="246"/>
                    <a:pt x="105" y="245"/>
                  </a:cubicBezTo>
                  <a:cubicBezTo>
                    <a:pt x="105" y="245"/>
                    <a:pt x="104" y="244"/>
                    <a:pt x="105" y="244"/>
                  </a:cubicBezTo>
                  <a:cubicBezTo>
                    <a:pt x="108" y="243"/>
                    <a:pt x="105" y="255"/>
                    <a:pt x="111" y="256"/>
                  </a:cubicBezTo>
                  <a:cubicBezTo>
                    <a:pt x="114" y="257"/>
                    <a:pt x="110" y="248"/>
                    <a:pt x="110" y="248"/>
                  </a:cubicBezTo>
                  <a:cubicBezTo>
                    <a:pt x="110" y="248"/>
                    <a:pt x="113" y="247"/>
                    <a:pt x="113" y="249"/>
                  </a:cubicBezTo>
                  <a:cubicBezTo>
                    <a:pt x="113" y="251"/>
                    <a:pt x="111" y="252"/>
                    <a:pt x="113" y="254"/>
                  </a:cubicBezTo>
                  <a:cubicBezTo>
                    <a:pt x="114" y="255"/>
                    <a:pt x="113" y="254"/>
                    <a:pt x="113" y="253"/>
                  </a:cubicBezTo>
                  <a:cubicBezTo>
                    <a:pt x="113" y="252"/>
                    <a:pt x="115" y="255"/>
                    <a:pt x="117" y="254"/>
                  </a:cubicBezTo>
                  <a:cubicBezTo>
                    <a:pt x="117" y="253"/>
                    <a:pt x="117" y="251"/>
                    <a:pt x="117" y="251"/>
                  </a:cubicBezTo>
                  <a:cubicBezTo>
                    <a:pt x="117" y="251"/>
                    <a:pt x="113" y="245"/>
                    <a:pt x="114" y="246"/>
                  </a:cubicBezTo>
                  <a:cubicBezTo>
                    <a:pt x="115" y="247"/>
                    <a:pt x="119" y="254"/>
                    <a:pt x="121" y="253"/>
                  </a:cubicBezTo>
                  <a:cubicBezTo>
                    <a:pt x="123" y="252"/>
                    <a:pt x="124" y="252"/>
                    <a:pt x="125" y="251"/>
                  </a:cubicBezTo>
                  <a:cubicBezTo>
                    <a:pt x="126" y="251"/>
                    <a:pt x="127" y="247"/>
                    <a:pt x="127" y="247"/>
                  </a:cubicBezTo>
                  <a:cubicBezTo>
                    <a:pt x="127" y="248"/>
                    <a:pt x="126" y="251"/>
                    <a:pt x="126" y="252"/>
                  </a:cubicBezTo>
                  <a:cubicBezTo>
                    <a:pt x="127" y="253"/>
                    <a:pt x="133" y="252"/>
                    <a:pt x="133" y="252"/>
                  </a:cubicBezTo>
                  <a:cubicBezTo>
                    <a:pt x="136" y="252"/>
                    <a:pt x="144" y="253"/>
                    <a:pt x="147" y="251"/>
                  </a:cubicBezTo>
                  <a:cubicBezTo>
                    <a:pt x="150" y="250"/>
                    <a:pt x="146" y="246"/>
                    <a:pt x="146" y="243"/>
                  </a:cubicBezTo>
                  <a:cubicBezTo>
                    <a:pt x="146" y="242"/>
                    <a:pt x="142" y="239"/>
                    <a:pt x="144" y="240"/>
                  </a:cubicBezTo>
                  <a:cubicBezTo>
                    <a:pt x="145" y="241"/>
                    <a:pt x="147" y="245"/>
                    <a:pt x="149" y="245"/>
                  </a:cubicBezTo>
                  <a:cubicBezTo>
                    <a:pt x="150" y="245"/>
                    <a:pt x="149" y="244"/>
                    <a:pt x="150" y="243"/>
                  </a:cubicBezTo>
                  <a:cubicBezTo>
                    <a:pt x="151" y="243"/>
                    <a:pt x="149" y="245"/>
                    <a:pt x="149" y="246"/>
                  </a:cubicBezTo>
                  <a:cubicBezTo>
                    <a:pt x="149" y="247"/>
                    <a:pt x="150" y="247"/>
                    <a:pt x="151" y="247"/>
                  </a:cubicBezTo>
                  <a:cubicBezTo>
                    <a:pt x="151" y="247"/>
                    <a:pt x="151" y="246"/>
                    <a:pt x="152" y="246"/>
                  </a:cubicBezTo>
                  <a:cubicBezTo>
                    <a:pt x="152" y="246"/>
                    <a:pt x="151" y="247"/>
                    <a:pt x="152" y="247"/>
                  </a:cubicBezTo>
                  <a:cubicBezTo>
                    <a:pt x="152" y="248"/>
                    <a:pt x="152" y="248"/>
                    <a:pt x="152" y="248"/>
                  </a:cubicBezTo>
                  <a:cubicBezTo>
                    <a:pt x="153" y="247"/>
                    <a:pt x="153" y="247"/>
                    <a:pt x="153" y="247"/>
                  </a:cubicBezTo>
                  <a:cubicBezTo>
                    <a:pt x="153" y="245"/>
                    <a:pt x="154" y="243"/>
                    <a:pt x="154" y="245"/>
                  </a:cubicBezTo>
                  <a:cubicBezTo>
                    <a:pt x="154" y="245"/>
                    <a:pt x="154" y="245"/>
                    <a:pt x="154" y="246"/>
                  </a:cubicBezTo>
                  <a:cubicBezTo>
                    <a:pt x="155" y="245"/>
                    <a:pt x="155" y="245"/>
                    <a:pt x="155" y="245"/>
                  </a:cubicBezTo>
                  <a:cubicBezTo>
                    <a:pt x="156" y="243"/>
                    <a:pt x="155" y="245"/>
                    <a:pt x="156" y="24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4" name="Freeform 70"/>
            <p:cNvSpPr>
              <a:spLocks/>
            </p:cNvSpPr>
            <p:nvPr/>
          </p:nvSpPr>
          <p:spPr bwMode="auto">
            <a:xfrm>
              <a:off x="8539163" y="2232026"/>
              <a:ext cx="679450" cy="1047750"/>
            </a:xfrm>
            <a:custGeom>
              <a:avLst/>
              <a:gdLst>
                <a:gd name="T0" fmla="*/ 33 w 276"/>
                <a:gd name="T1" fmla="*/ 284 h 425"/>
                <a:gd name="T2" fmla="*/ 34 w 276"/>
                <a:gd name="T3" fmla="*/ 286 h 425"/>
                <a:gd name="T4" fmla="*/ 38 w 276"/>
                <a:gd name="T5" fmla="*/ 299 h 425"/>
                <a:gd name="T6" fmla="*/ 44 w 276"/>
                <a:gd name="T7" fmla="*/ 309 h 425"/>
                <a:gd name="T8" fmla="*/ 44 w 276"/>
                <a:gd name="T9" fmla="*/ 316 h 425"/>
                <a:gd name="T10" fmla="*/ 42 w 276"/>
                <a:gd name="T11" fmla="*/ 333 h 425"/>
                <a:gd name="T12" fmla="*/ 50 w 276"/>
                <a:gd name="T13" fmla="*/ 350 h 425"/>
                <a:gd name="T14" fmla="*/ 46 w 276"/>
                <a:gd name="T15" fmla="*/ 357 h 425"/>
                <a:gd name="T16" fmla="*/ 18 w 276"/>
                <a:gd name="T17" fmla="*/ 357 h 425"/>
                <a:gd name="T18" fmla="*/ 13 w 276"/>
                <a:gd name="T19" fmla="*/ 366 h 425"/>
                <a:gd name="T20" fmla="*/ 53 w 276"/>
                <a:gd name="T21" fmla="*/ 416 h 425"/>
                <a:gd name="T22" fmla="*/ 53 w 276"/>
                <a:gd name="T23" fmla="*/ 423 h 425"/>
                <a:gd name="T24" fmla="*/ 74 w 276"/>
                <a:gd name="T25" fmla="*/ 419 h 425"/>
                <a:gd name="T26" fmla="*/ 87 w 276"/>
                <a:gd name="T27" fmla="*/ 422 h 425"/>
                <a:gd name="T28" fmla="*/ 116 w 276"/>
                <a:gd name="T29" fmla="*/ 411 h 425"/>
                <a:gd name="T30" fmla="*/ 136 w 276"/>
                <a:gd name="T31" fmla="*/ 408 h 425"/>
                <a:gd name="T32" fmla="*/ 141 w 276"/>
                <a:gd name="T33" fmla="*/ 403 h 425"/>
                <a:gd name="T34" fmla="*/ 149 w 276"/>
                <a:gd name="T35" fmla="*/ 392 h 425"/>
                <a:gd name="T36" fmla="*/ 168 w 276"/>
                <a:gd name="T37" fmla="*/ 382 h 425"/>
                <a:gd name="T38" fmla="*/ 184 w 276"/>
                <a:gd name="T39" fmla="*/ 379 h 425"/>
                <a:gd name="T40" fmla="*/ 190 w 276"/>
                <a:gd name="T41" fmla="*/ 375 h 425"/>
                <a:gd name="T42" fmla="*/ 205 w 276"/>
                <a:gd name="T43" fmla="*/ 357 h 425"/>
                <a:gd name="T44" fmla="*/ 211 w 276"/>
                <a:gd name="T45" fmla="*/ 353 h 425"/>
                <a:gd name="T46" fmla="*/ 217 w 276"/>
                <a:gd name="T47" fmla="*/ 339 h 425"/>
                <a:gd name="T48" fmla="*/ 226 w 276"/>
                <a:gd name="T49" fmla="*/ 335 h 425"/>
                <a:gd name="T50" fmla="*/ 237 w 276"/>
                <a:gd name="T51" fmla="*/ 330 h 425"/>
                <a:gd name="T52" fmla="*/ 250 w 276"/>
                <a:gd name="T53" fmla="*/ 324 h 425"/>
                <a:gd name="T54" fmla="*/ 241 w 276"/>
                <a:gd name="T55" fmla="*/ 301 h 425"/>
                <a:gd name="T56" fmla="*/ 237 w 276"/>
                <a:gd name="T57" fmla="*/ 301 h 425"/>
                <a:gd name="T58" fmla="*/ 234 w 276"/>
                <a:gd name="T59" fmla="*/ 291 h 425"/>
                <a:gd name="T60" fmla="*/ 230 w 276"/>
                <a:gd name="T61" fmla="*/ 284 h 425"/>
                <a:gd name="T62" fmla="*/ 232 w 276"/>
                <a:gd name="T63" fmla="*/ 267 h 425"/>
                <a:gd name="T64" fmla="*/ 239 w 276"/>
                <a:gd name="T65" fmla="*/ 246 h 425"/>
                <a:gd name="T66" fmla="*/ 236 w 276"/>
                <a:gd name="T67" fmla="*/ 238 h 425"/>
                <a:gd name="T68" fmla="*/ 242 w 276"/>
                <a:gd name="T69" fmla="*/ 232 h 425"/>
                <a:gd name="T70" fmla="*/ 253 w 276"/>
                <a:gd name="T71" fmla="*/ 205 h 425"/>
                <a:gd name="T72" fmla="*/ 274 w 276"/>
                <a:gd name="T73" fmla="*/ 205 h 425"/>
                <a:gd name="T74" fmla="*/ 276 w 276"/>
                <a:gd name="T75" fmla="*/ 201 h 425"/>
                <a:gd name="T76" fmla="*/ 274 w 276"/>
                <a:gd name="T77" fmla="*/ 103 h 425"/>
                <a:gd name="T78" fmla="*/ 259 w 276"/>
                <a:gd name="T79" fmla="*/ 97 h 425"/>
                <a:gd name="T80" fmla="*/ 114 w 276"/>
                <a:gd name="T81" fmla="*/ 21 h 425"/>
                <a:gd name="T82" fmla="*/ 46 w 276"/>
                <a:gd name="T83" fmla="*/ 12 h 425"/>
                <a:gd name="T84" fmla="*/ 51 w 276"/>
                <a:gd name="T85" fmla="*/ 39 h 425"/>
                <a:gd name="T86" fmla="*/ 51 w 276"/>
                <a:gd name="T87" fmla="*/ 52 h 425"/>
                <a:gd name="T88" fmla="*/ 59 w 276"/>
                <a:gd name="T89" fmla="*/ 71 h 425"/>
                <a:gd name="T90" fmla="*/ 64 w 276"/>
                <a:gd name="T91" fmla="*/ 93 h 425"/>
                <a:gd name="T92" fmla="*/ 57 w 276"/>
                <a:gd name="T93" fmla="*/ 154 h 425"/>
                <a:gd name="T94" fmla="*/ 26 w 276"/>
                <a:gd name="T95" fmla="*/ 204 h 425"/>
                <a:gd name="T96" fmla="*/ 10 w 276"/>
                <a:gd name="T97" fmla="*/ 230 h 425"/>
                <a:gd name="T98" fmla="*/ 2 w 276"/>
                <a:gd name="T99" fmla="*/ 238 h 425"/>
                <a:gd name="T100" fmla="*/ 17 w 276"/>
                <a:gd name="T101" fmla="*/ 27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425">
                  <a:moveTo>
                    <a:pt x="29" y="283"/>
                  </a:moveTo>
                  <a:cubicBezTo>
                    <a:pt x="30" y="284"/>
                    <a:pt x="33" y="283"/>
                    <a:pt x="33" y="284"/>
                  </a:cubicBezTo>
                  <a:cubicBezTo>
                    <a:pt x="34" y="285"/>
                    <a:pt x="33" y="285"/>
                    <a:pt x="33" y="286"/>
                  </a:cubicBezTo>
                  <a:cubicBezTo>
                    <a:pt x="33" y="286"/>
                    <a:pt x="34" y="285"/>
                    <a:pt x="34" y="286"/>
                  </a:cubicBezTo>
                  <a:cubicBezTo>
                    <a:pt x="35" y="286"/>
                    <a:pt x="37" y="291"/>
                    <a:pt x="38" y="292"/>
                  </a:cubicBezTo>
                  <a:cubicBezTo>
                    <a:pt x="38" y="294"/>
                    <a:pt x="37" y="298"/>
                    <a:pt x="38" y="299"/>
                  </a:cubicBezTo>
                  <a:cubicBezTo>
                    <a:pt x="38" y="299"/>
                    <a:pt x="42" y="301"/>
                    <a:pt x="42" y="301"/>
                  </a:cubicBezTo>
                  <a:cubicBezTo>
                    <a:pt x="42" y="301"/>
                    <a:pt x="44" y="309"/>
                    <a:pt x="44" y="309"/>
                  </a:cubicBezTo>
                  <a:cubicBezTo>
                    <a:pt x="44" y="310"/>
                    <a:pt x="42" y="311"/>
                    <a:pt x="42" y="312"/>
                  </a:cubicBezTo>
                  <a:cubicBezTo>
                    <a:pt x="42" y="313"/>
                    <a:pt x="44" y="314"/>
                    <a:pt x="44" y="316"/>
                  </a:cubicBezTo>
                  <a:cubicBezTo>
                    <a:pt x="44" y="318"/>
                    <a:pt x="41" y="322"/>
                    <a:pt x="41" y="325"/>
                  </a:cubicBezTo>
                  <a:cubicBezTo>
                    <a:pt x="41" y="328"/>
                    <a:pt x="42" y="330"/>
                    <a:pt x="42" y="333"/>
                  </a:cubicBezTo>
                  <a:cubicBezTo>
                    <a:pt x="42" y="334"/>
                    <a:pt x="41" y="334"/>
                    <a:pt x="41" y="335"/>
                  </a:cubicBezTo>
                  <a:cubicBezTo>
                    <a:pt x="42" y="341"/>
                    <a:pt x="46" y="346"/>
                    <a:pt x="50" y="350"/>
                  </a:cubicBezTo>
                  <a:cubicBezTo>
                    <a:pt x="51" y="352"/>
                    <a:pt x="58" y="355"/>
                    <a:pt x="56" y="357"/>
                  </a:cubicBezTo>
                  <a:cubicBezTo>
                    <a:pt x="54" y="360"/>
                    <a:pt x="48" y="357"/>
                    <a:pt x="46" y="357"/>
                  </a:cubicBezTo>
                  <a:cubicBezTo>
                    <a:pt x="42" y="357"/>
                    <a:pt x="38" y="359"/>
                    <a:pt x="34" y="359"/>
                  </a:cubicBezTo>
                  <a:cubicBezTo>
                    <a:pt x="30" y="359"/>
                    <a:pt x="23" y="354"/>
                    <a:pt x="18" y="357"/>
                  </a:cubicBezTo>
                  <a:cubicBezTo>
                    <a:pt x="17" y="357"/>
                    <a:pt x="17" y="360"/>
                    <a:pt x="17" y="361"/>
                  </a:cubicBezTo>
                  <a:cubicBezTo>
                    <a:pt x="16" y="362"/>
                    <a:pt x="12" y="364"/>
                    <a:pt x="13" y="366"/>
                  </a:cubicBezTo>
                  <a:cubicBezTo>
                    <a:pt x="14" y="374"/>
                    <a:pt x="40" y="390"/>
                    <a:pt x="45" y="397"/>
                  </a:cubicBezTo>
                  <a:cubicBezTo>
                    <a:pt x="47" y="399"/>
                    <a:pt x="50" y="415"/>
                    <a:pt x="53" y="416"/>
                  </a:cubicBezTo>
                  <a:cubicBezTo>
                    <a:pt x="53" y="416"/>
                    <a:pt x="54" y="416"/>
                    <a:pt x="55" y="416"/>
                  </a:cubicBezTo>
                  <a:cubicBezTo>
                    <a:pt x="56" y="417"/>
                    <a:pt x="52" y="423"/>
                    <a:pt x="53" y="423"/>
                  </a:cubicBezTo>
                  <a:cubicBezTo>
                    <a:pt x="54" y="423"/>
                    <a:pt x="60" y="425"/>
                    <a:pt x="60" y="425"/>
                  </a:cubicBezTo>
                  <a:cubicBezTo>
                    <a:pt x="64" y="425"/>
                    <a:pt x="71" y="420"/>
                    <a:pt x="74" y="419"/>
                  </a:cubicBezTo>
                  <a:cubicBezTo>
                    <a:pt x="76" y="419"/>
                    <a:pt x="78" y="412"/>
                    <a:pt x="81" y="414"/>
                  </a:cubicBezTo>
                  <a:cubicBezTo>
                    <a:pt x="83" y="414"/>
                    <a:pt x="83" y="421"/>
                    <a:pt x="87" y="422"/>
                  </a:cubicBezTo>
                  <a:cubicBezTo>
                    <a:pt x="89" y="422"/>
                    <a:pt x="106" y="411"/>
                    <a:pt x="111" y="410"/>
                  </a:cubicBezTo>
                  <a:cubicBezTo>
                    <a:pt x="113" y="410"/>
                    <a:pt x="114" y="411"/>
                    <a:pt x="116" y="411"/>
                  </a:cubicBezTo>
                  <a:cubicBezTo>
                    <a:pt x="117" y="411"/>
                    <a:pt x="119" y="410"/>
                    <a:pt x="120" y="410"/>
                  </a:cubicBezTo>
                  <a:cubicBezTo>
                    <a:pt x="123" y="409"/>
                    <a:pt x="134" y="411"/>
                    <a:pt x="136" y="408"/>
                  </a:cubicBezTo>
                  <a:cubicBezTo>
                    <a:pt x="137" y="407"/>
                    <a:pt x="135" y="405"/>
                    <a:pt x="137" y="404"/>
                  </a:cubicBezTo>
                  <a:cubicBezTo>
                    <a:pt x="141" y="403"/>
                    <a:pt x="141" y="403"/>
                    <a:pt x="141" y="403"/>
                  </a:cubicBezTo>
                  <a:cubicBezTo>
                    <a:pt x="143" y="401"/>
                    <a:pt x="146" y="396"/>
                    <a:pt x="148" y="393"/>
                  </a:cubicBezTo>
                  <a:cubicBezTo>
                    <a:pt x="148" y="393"/>
                    <a:pt x="149" y="393"/>
                    <a:pt x="149" y="392"/>
                  </a:cubicBezTo>
                  <a:cubicBezTo>
                    <a:pt x="148" y="390"/>
                    <a:pt x="140" y="389"/>
                    <a:pt x="144" y="386"/>
                  </a:cubicBezTo>
                  <a:cubicBezTo>
                    <a:pt x="150" y="380"/>
                    <a:pt x="161" y="384"/>
                    <a:pt x="168" y="382"/>
                  </a:cubicBezTo>
                  <a:cubicBezTo>
                    <a:pt x="170" y="382"/>
                    <a:pt x="172" y="380"/>
                    <a:pt x="174" y="380"/>
                  </a:cubicBezTo>
                  <a:cubicBezTo>
                    <a:pt x="177" y="379"/>
                    <a:pt x="181" y="382"/>
                    <a:pt x="184" y="379"/>
                  </a:cubicBezTo>
                  <a:cubicBezTo>
                    <a:pt x="185" y="378"/>
                    <a:pt x="184" y="377"/>
                    <a:pt x="185" y="376"/>
                  </a:cubicBezTo>
                  <a:cubicBezTo>
                    <a:pt x="186" y="375"/>
                    <a:pt x="189" y="376"/>
                    <a:pt x="190" y="375"/>
                  </a:cubicBezTo>
                  <a:cubicBezTo>
                    <a:pt x="194" y="371"/>
                    <a:pt x="198" y="365"/>
                    <a:pt x="203" y="360"/>
                  </a:cubicBezTo>
                  <a:cubicBezTo>
                    <a:pt x="204" y="359"/>
                    <a:pt x="204" y="358"/>
                    <a:pt x="205" y="357"/>
                  </a:cubicBezTo>
                  <a:cubicBezTo>
                    <a:pt x="206" y="357"/>
                    <a:pt x="207" y="358"/>
                    <a:pt x="208" y="358"/>
                  </a:cubicBezTo>
                  <a:cubicBezTo>
                    <a:pt x="210" y="357"/>
                    <a:pt x="210" y="354"/>
                    <a:pt x="211" y="353"/>
                  </a:cubicBezTo>
                  <a:cubicBezTo>
                    <a:pt x="212" y="352"/>
                    <a:pt x="215" y="351"/>
                    <a:pt x="216" y="350"/>
                  </a:cubicBezTo>
                  <a:cubicBezTo>
                    <a:pt x="219" y="347"/>
                    <a:pt x="215" y="342"/>
                    <a:pt x="217" y="339"/>
                  </a:cubicBezTo>
                  <a:cubicBezTo>
                    <a:pt x="219" y="338"/>
                    <a:pt x="223" y="339"/>
                    <a:pt x="225" y="337"/>
                  </a:cubicBezTo>
                  <a:cubicBezTo>
                    <a:pt x="226" y="336"/>
                    <a:pt x="224" y="335"/>
                    <a:pt x="226" y="335"/>
                  </a:cubicBezTo>
                  <a:cubicBezTo>
                    <a:pt x="229" y="335"/>
                    <a:pt x="229" y="335"/>
                    <a:pt x="229" y="335"/>
                  </a:cubicBezTo>
                  <a:cubicBezTo>
                    <a:pt x="231" y="334"/>
                    <a:pt x="234" y="331"/>
                    <a:pt x="237" y="330"/>
                  </a:cubicBezTo>
                  <a:cubicBezTo>
                    <a:pt x="239" y="330"/>
                    <a:pt x="247" y="333"/>
                    <a:pt x="248" y="332"/>
                  </a:cubicBezTo>
                  <a:cubicBezTo>
                    <a:pt x="249" y="332"/>
                    <a:pt x="250" y="325"/>
                    <a:pt x="250" y="324"/>
                  </a:cubicBezTo>
                  <a:cubicBezTo>
                    <a:pt x="251" y="316"/>
                    <a:pt x="241" y="321"/>
                    <a:pt x="239" y="312"/>
                  </a:cubicBezTo>
                  <a:cubicBezTo>
                    <a:pt x="239" y="311"/>
                    <a:pt x="242" y="302"/>
                    <a:pt x="241" y="301"/>
                  </a:cubicBezTo>
                  <a:cubicBezTo>
                    <a:pt x="241" y="301"/>
                    <a:pt x="237" y="303"/>
                    <a:pt x="237" y="303"/>
                  </a:cubicBezTo>
                  <a:cubicBezTo>
                    <a:pt x="237" y="302"/>
                    <a:pt x="237" y="301"/>
                    <a:pt x="237" y="301"/>
                  </a:cubicBezTo>
                  <a:cubicBezTo>
                    <a:pt x="237" y="300"/>
                    <a:pt x="238" y="299"/>
                    <a:pt x="238" y="299"/>
                  </a:cubicBezTo>
                  <a:cubicBezTo>
                    <a:pt x="237" y="296"/>
                    <a:pt x="235" y="294"/>
                    <a:pt x="234" y="291"/>
                  </a:cubicBezTo>
                  <a:cubicBezTo>
                    <a:pt x="234" y="290"/>
                    <a:pt x="237" y="288"/>
                    <a:pt x="237" y="287"/>
                  </a:cubicBezTo>
                  <a:cubicBezTo>
                    <a:pt x="236" y="287"/>
                    <a:pt x="231" y="284"/>
                    <a:pt x="230" y="284"/>
                  </a:cubicBezTo>
                  <a:cubicBezTo>
                    <a:pt x="230" y="284"/>
                    <a:pt x="220" y="292"/>
                    <a:pt x="220" y="282"/>
                  </a:cubicBezTo>
                  <a:cubicBezTo>
                    <a:pt x="220" y="275"/>
                    <a:pt x="232" y="272"/>
                    <a:pt x="232" y="267"/>
                  </a:cubicBezTo>
                  <a:cubicBezTo>
                    <a:pt x="232" y="263"/>
                    <a:pt x="226" y="260"/>
                    <a:pt x="226" y="256"/>
                  </a:cubicBezTo>
                  <a:cubicBezTo>
                    <a:pt x="226" y="252"/>
                    <a:pt x="239" y="248"/>
                    <a:pt x="239" y="246"/>
                  </a:cubicBezTo>
                  <a:cubicBezTo>
                    <a:pt x="239" y="243"/>
                    <a:pt x="238" y="245"/>
                    <a:pt x="236" y="244"/>
                  </a:cubicBezTo>
                  <a:cubicBezTo>
                    <a:pt x="234" y="243"/>
                    <a:pt x="237" y="239"/>
                    <a:pt x="236" y="238"/>
                  </a:cubicBezTo>
                  <a:cubicBezTo>
                    <a:pt x="235" y="237"/>
                    <a:pt x="233" y="237"/>
                    <a:pt x="234" y="236"/>
                  </a:cubicBezTo>
                  <a:cubicBezTo>
                    <a:pt x="235" y="232"/>
                    <a:pt x="241" y="235"/>
                    <a:pt x="242" y="232"/>
                  </a:cubicBezTo>
                  <a:cubicBezTo>
                    <a:pt x="244" y="231"/>
                    <a:pt x="239" y="229"/>
                    <a:pt x="248" y="221"/>
                  </a:cubicBezTo>
                  <a:cubicBezTo>
                    <a:pt x="254" y="216"/>
                    <a:pt x="243" y="208"/>
                    <a:pt x="253" y="205"/>
                  </a:cubicBezTo>
                  <a:cubicBezTo>
                    <a:pt x="255" y="204"/>
                    <a:pt x="258" y="206"/>
                    <a:pt x="260" y="206"/>
                  </a:cubicBezTo>
                  <a:cubicBezTo>
                    <a:pt x="265" y="205"/>
                    <a:pt x="268" y="204"/>
                    <a:pt x="274" y="205"/>
                  </a:cubicBezTo>
                  <a:cubicBezTo>
                    <a:pt x="274" y="205"/>
                    <a:pt x="275" y="206"/>
                    <a:pt x="276" y="205"/>
                  </a:cubicBezTo>
                  <a:cubicBezTo>
                    <a:pt x="276" y="201"/>
                    <a:pt x="276" y="201"/>
                    <a:pt x="276" y="201"/>
                  </a:cubicBezTo>
                  <a:cubicBezTo>
                    <a:pt x="276" y="194"/>
                    <a:pt x="276" y="188"/>
                    <a:pt x="275" y="181"/>
                  </a:cubicBezTo>
                  <a:cubicBezTo>
                    <a:pt x="275" y="156"/>
                    <a:pt x="274" y="129"/>
                    <a:pt x="274" y="103"/>
                  </a:cubicBezTo>
                  <a:cubicBezTo>
                    <a:pt x="272" y="104"/>
                    <a:pt x="272" y="104"/>
                    <a:pt x="272" y="104"/>
                  </a:cubicBezTo>
                  <a:cubicBezTo>
                    <a:pt x="269" y="104"/>
                    <a:pt x="262" y="98"/>
                    <a:pt x="259" y="97"/>
                  </a:cubicBezTo>
                  <a:cubicBezTo>
                    <a:pt x="246" y="90"/>
                    <a:pt x="234" y="83"/>
                    <a:pt x="221" y="76"/>
                  </a:cubicBezTo>
                  <a:cubicBezTo>
                    <a:pt x="186" y="57"/>
                    <a:pt x="150" y="39"/>
                    <a:pt x="114" y="21"/>
                  </a:cubicBezTo>
                  <a:cubicBezTo>
                    <a:pt x="108" y="18"/>
                    <a:pt x="75" y="0"/>
                    <a:pt x="72" y="0"/>
                  </a:cubicBezTo>
                  <a:cubicBezTo>
                    <a:pt x="69" y="0"/>
                    <a:pt x="56" y="7"/>
                    <a:pt x="46" y="12"/>
                  </a:cubicBezTo>
                  <a:cubicBezTo>
                    <a:pt x="46" y="13"/>
                    <a:pt x="46" y="13"/>
                    <a:pt x="46" y="13"/>
                  </a:cubicBezTo>
                  <a:cubicBezTo>
                    <a:pt x="48" y="21"/>
                    <a:pt x="50" y="30"/>
                    <a:pt x="51" y="39"/>
                  </a:cubicBezTo>
                  <a:cubicBezTo>
                    <a:pt x="51" y="42"/>
                    <a:pt x="51" y="45"/>
                    <a:pt x="51" y="48"/>
                  </a:cubicBezTo>
                  <a:cubicBezTo>
                    <a:pt x="51" y="52"/>
                    <a:pt x="51" y="52"/>
                    <a:pt x="51" y="52"/>
                  </a:cubicBezTo>
                  <a:cubicBezTo>
                    <a:pt x="51" y="54"/>
                    <a:pt x="61" y="64"/>
                    <a:pt x="61" y="67"/>
                  </a:cubicBezTo>
                  <a:cubicBezTo>
                    <a:pt x="61" y="67"/>
                    <a:pt x="58" y="69"/>
                    <a:pt x="59" y="71"/>
                  </a:cubicBezTo>
                  <a:cubicBezTo>
                    <a:pt x="61" y="74"/>
                    <a:pt x="70" y="80"/>
                    <a:pt x="70" y="82"/>
                  </a:cubicBezTo>
                  <a:cubicBezTo>
                    <a:pt x="70" y="85"/>
                    <a:pt x="65" y="90"/>
                    <a:pt x="64" y="93"/>
                  </a:cubicBezTo>
                  <a:cubicBezTo>
                    <a:pt x="62" y="99"/>
                    <a:pt x="62" y="105"/>
                    <a:pt x="61" y="111"/>
                  </a:cubicBezTo>
                  <a:cubicBezTo>
                    <a:pt x="59" y="125"/>
                    <a:pt x="58" y="139"/>
                    <a:pt x="57" y="154"/>
                  </a:cubicBezTo>
                  <a:cubicBezTo>
                    <a:pt x="57" y="159"/>
                    <a:pt x="58" y="169"/>
                    <a:pt x="55" y="173"/>
                  </a:cubicBezTo>
                  <a:cubicBezTo>
                    <a:pt x="52" y="180"/>
                    <a:pt x="32" y="197"/>
                    <a:pt x="26" y="204"/>
                  </a:cubicBezTo>
                  <a:cubicBezTo>
                    <a:pt x="22" y="208"/>
                    <a:pt x="10" y="222"/>
                    <a:pt x="10" y="227"/>
                  </a:cubicBezTo>
                  <a:cubicBezTo>
                    <a:pt x="10" y="228"/>
                    <a:pt x="11" y="230"/>
                    <a:pt x="10" y="230"/>
                  </a:cubicBezTo>
                  <a:cubicBezTo>
                    <a:pt x="9" y="233"/>
                    <a:pt x="8" y="230"/>
                    <a:pt x="7" y="235"/>
                  </a:cubicBezTo>
                  <a:cubicBezTo>
                    <a:pt x="7" y="236"/>
                    <a:pt x="3" y="237"/>
                    <a:pt x="2" y="238"/>
                  </a:cubicBezTo>
                  <a:cubicBezTo>
                    <a:pt x="0" y="239"/>
                    <a:pt x="7" y="256"/>
                    <a:pt x="6" y="257"/>
                  </a:cubicBezTo>
                  <a:cubicBezTo>
                    <a:pt x="9" y="263"/>
                    <a:pt x="14" y="269"/>
                    <a:pt x="17" y="274"/>
                  </a:cubicBezTo>
                  <a:cubicBezTo>
                    <a:pt x="35" y="274"/>
                    <a:pt x="24" y="275"/>
                    <a:pt x="29" y="28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5" name="Freeform 71"/>
            <p:cNvSpPr>
              <a:spLocks/>
            </p:cNvSpPr>
            <p:nvPr/>
          </p:nvSpPr>
          <p:spPr bwMode="auto">
            <a:xfrm>
              <a:off x="9534525" y="3838576"/>
              <a:ext cx="144463" cy="120650"/>
            </a:xfrm>
            <a:custGeom>
              <a:avLst/>
              <a:gdLst>
                <a:gd name="T0" fmla="*/ 11 w 59"/>
                <a:gd name="T1" fmla="*/ 23 h 49"/>
                <a:gd name="T2" fmla="*/ 11 w 59"/>
                <a:gd name="T3" fmla="*/ 32 h 49"/>
                <a:gd name="T4" fmla="*/ 5 w 59"/>
                <a:gd name="T5" fmla="*/ 43 h 49"/>
                <a:gd name="T6" fmla="*/ 10 w 59"/>
                <a:gd name="T7" fmla="*/ 41 h 49"/>
                <a:gd name="T8" fmla="*/ 17 w 59"/>
                <a:gd name="T9" fmla="*/ 43 h 49"/>
                <a:gd name="T10" fmla="*/ 17 w 59"/>
                <a:gd name="T11" fmla="*/ 47 h 49"/>
                <a:gd name="T12" fmla="*/ 30 w 59"/>
                <a:gd name="T13" fmla="*/ 46 h 49"/>
                <a:gd name="T14" fmla="*/ 33 w 59"/>
                <a:gd name="T15" fmla="*/ 34 h 49"/>
                <a:gd name="T16" fmla="*/ 39 w 59"/>
                <a:gd name="T17" fmla="*/ 37 h 49"/>
                <a:gd name="T18" fmla="*/ 45 w 59"/>
                <a:gd name="T19" fmla="*/ 33 h 49"/>
                <a:gd name="T20" fmla="*/ 57 w 59"/>
                <a:gd name="T21" fmla="*/ 35 h 49"/>
                <a:gd name="T22" fmla="*/ 56 w 59"/>
                <a:gd name="T23" fmla="*/ 24 h 49"/>
                <a:gd name="T24" fmla="*/ 57 w 59"/>
                <a:gd name="T25" fmla="*/ 16 h 49"/>
                <a:gd name="T26" fmla="*/ 48 w 59"/>
                <a:gd name="T27" fmla="*/ 0 h 49"/>
                <a:gd name="T28" fmla="*/ 48 w 59"/>
                <a:gd name="T29" fmla="*/ 0 h 49"/>
                <a:gd name="T30" fmla="*/ 44 w 59"/>
                <a:gd name="T31" fmla="*/ 0 h 49"/>
                <a:gd name="T32" fmla="*/ 34 w 59"/>
                <a:gd name="T33" fmla="*/ 11 h 49"/>
                <a:gd name="T34" fmla="*/ 30 w 59"/>
                <a:gd name="T35" fmla="*/ 7 h 49"/>
                <a:gd name="T36" fmla="*/ 24 w 59"/>
                <a:gd name="T37" fmla="*/ 9 h 49"/>
                <a:gd name="T38" fmla="*/ 11 w 59"/>
                <a:gd name="T3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9">
                  <a:moveTo>
                    <a:pt x="11" y="23"/>
                  </a:move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cubicBezTo>
                    <a:pt x="48" y="0"/>
                    <a:pt x="48" y="0"/>
                    <a:pt x="48" y="0"/>
                  </a:cubicBezTo>
                  <a:cubicBezTo>
                    <a:pt x="46" y="0"/>
                    <a:pt x="44" y="0"/>
                    <a:pt x="44" y="0"/>
                  </a:cubicBezTo>
                  <a:cubicBezTo>
                    <a:pt x="42" y="2"/>
                    <a:pt x="39" y="10"/>
                    <a:pt x="34" y="11"/>
                  </a:cubicBezTo>
                  <a:cubicBezTo>
                    <a:pt x="31" y="12"/>
                    <a:pt x="33" y="8"/>
                    <a:pt x="30" y="7"/>
                  </a:cubicBezTo>
                  <a:cubicBezTo>
                    <a:pt x="29" y="7"/>
                    <a:pt x="25" y="9"/>
                    <a:pt x="24" y="9"/>
                  </a:cubicBezTo>
                  <a:cubicBezTo>
                    <a:pt x="20" y="11"/>
                    <a:pt x="11" y="17"/>
                    <a:pt x="11" y="2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6" name="Freeform 72"/>
            <p:cNvSpPr>
              <a:spLocks/>
            </p:cNvSpPr>
            <p:nvPr/>
          </p:nvSpPr>
          <p:spPr bwMode="auto">
            <a:xfrm>
              <a:off x="9548813" y="3919538"/>
              <a:ext cx="130175" cy="142875"/>
            </a:xfrm>
            <a:custGeom>
              <a:avLst/>
              <a:gdLst>
                <a:gd name="T0" fmla="*/ 8 w 53"/>
                <a:gd name="T1" fmla="*/ 22 h 58"/>
                <a:gd name="T2" fmla="*/ 8 w 53"/>
                <a:gd name="T3" fmla="*/ 43 h 58"/>
                <a:gd name="T4" fmla="*/ 12 w 53"/>
                <a:gd name="T5" fmla="*/ 50 h 58"/>
                <a:gd name="T6" fmla="*/ 13 w 53"/>
                <a:gd name="T7" fmla="*/ 58 h 58"/>
                <a:gd name="T8" fmla="*/ 15 w 53"/>
                <a:gd name="T9" fmla="*/ 58 h 58"/>
                <a:gd name="T10" fmla="*/ 19 w 53"/>
                <a:gd name="T11" fmla="*/ 58 h 58"/>
                <a:gd name="T12" fmla="*/ 21 w 53"/>
                <a:gd name="T13" fmla="*/ 58 h 58"/>
                <a:gd name="T14" fmla="*/ 37 w 53"/>
                <a:gd name="T15" fmla="*/ 40 h 58"/>
                <a:gd name="T16" fmla="*/ 39 w 53"/>
                <a:gd name="T17" fmla="*/ 40 h 58"/>
                <a:gd name="T18" fmla="*/ 40 w 53"/>
                <a:gd name="T19" fmla="*/ 34 h 58"/>
                <a:gd name="T20" fmla="*/ 46 w 53"/>
                <a:gd name="T21" fmla="*/ 29 h 58"/>
                <a:gd name="T22" fmla="*/ 45 w 53"/>
                <a:gd name="T23" fmla="*/ 29 h 58"/>
                <a:gd name="T24" fmla="*/ 47 w 53"/>
                <a:gd name="T25" fmla="*/ 28 h 58"/>
                <a:gd name="T26" fmla="*/ 51 w 53"/>
                <a:gd name="T27" fmla="*/ 18 h 58"/>
                <a:gd name="T28" fmla="*/ 48 w 53"/>
                <a:gd name="T29" fmla="*/ 19 h 58"/>
                <a:gd name="T30" fmla="*/ 43 w 53"/>
                <a:gd name="T31" fmla="*/ 16 h 58"/>
                <a:gd name="T32" fmla="*/ 41 w 53"/>
                <a:gd name="T33" fmla="*/ 18 h 58"/>
                <a:gd name="T34" fmla="*/ 42 w 53"/>
                <a:gd name="T35" fmla="*/ 10 h 58"/>
                <a:gd name="T36" fmla="*/ 40 w 53"/>
                <a:gd name="T37" fmla="*/ 11 h 58"/>
                <a:gd name="T38" fmla="*/ 44 w 53"/>
                <a:gd name="T39" fmla="*/ 3 h 58"/>
                <a:gd name="T40" fmla="*/ 44 w 53"/>
                <a:gd name="T41" fmla="*/ 2 h 58"/>
                <a:gd name="T42" fmla="*/ 39 w 53"/>
                <a:gd name="T43" fmla="*/ 0 h 58"/>
                <a:gd name="T44" fmla="*/ 33 w 53"/>
                <a:gd name="T45" fmla="*/ 4 h 58"/>
                <a:gd name="T46" fmla="*/ 27 w 53"/>
                <a:gd name="T47" fmla="*/ 1 h 58"/>
                <a:gd name="T48" fmla="*/ 24 w 53"/>
                <a:gd name="T49" fmla="*/ 13 h 58"/>
                <a:gd name="T50" fmla="*/ 11 w 53"/>
                <a:gd name="T51" fmla="*/ 14 h 58"/>
                <a:gd name="T52" fmla="*/ 11 w 53"/>
                <a:gd name="T53" fmla="*/ 10 h 58"/>
                <a:gd name="T54" fmla="*/ 4 w 53"/>
                <a:gd name="T55" fmla="*/ 8 h 58"/>
                <a:gd name="T56" fmla="*/ 2 w 53"/>
                <a:gd name="T57" fmla="*/ 12 h 58"/>
                <a:gd name="T58" fmla="*/ 2 w 53"/>
                <a:gd name="T59" fmla="*/ 12 h 58"/>
                <a:gd name="T60" fmla="*/ 8 w 53"/>
                <a:gd name="T6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58">
                  <a:moveTo>
                    <a:pt x="8" y="22"/>
                  </a:moveTo>
                  <a:cubicBezTo>
                    <a:pt x="8" y="28"/>
                    <a:pt x="7" y="38"/>
                    <a:pt x="8" y="43"/>
                  </a:cubicBezTo>
                  <a:cubicBezTo>
                    <a:pt x="9" y="45"/>
                    <a:pt x="11" y="47"/>
                    <a:pt x="12" y="50"/>
                  </a:cubicBezTo>
                  <a:cubicBezTo>
                    <a:pt x="12" y="51"/>
                    <a:pt x="12" y="57"/>
                    <a:pt x="13" y="58"/>
                  </a:cubicBezTo>
                  <a:cubicBezTo>
                    <a:pt x="13" y="58"/>
                    <a:pt x="14" y="58"/>
                    <a:pt x="15" y="58"/>
                  </a:cubicBezTo>
                  <a:cubicBezTo>
                    <a:pt x="16" y="58"/>
                    <a:pt x="17" y="58"/>
                    <a:pt x="19" y="58"/>
                  </a:cubicBezTo>
                  <a:cubicBezTo>
                    <a:pt x="19" y="58"/>
                    <a:pt x="20" y="58"/>
                    <a:pt x="21" y="58"/>
                  </a:cubicBezTo>
                  <a:cubicBezTo>
                    <a:pt x="30" y="56"/>
                    <a:pt x="35" y="41"/>
                    <a:pt x="37" y="40"/>
                  </a:cubicBezTo>
                  <a:cubicBezTo>
                    <a:pt x="38" y="39"/>
                    <a:pt x="39" y="41"/>
                    <a:pt x="39" y="40"/>
                  </a:cubicBezTo>
                  <a:cubicBezTo>
                    <a:pt x="40" y="39"/>
                    <a:pt x="39" y="35"/>
                    <a:pt x="40" y="34"/>
                  </a:cubicBezTo>
                  <a:cubicBezTo>
                    <a:pt x="41" y="32"/>
                    <a:pt x="47" y="32"/>
                    <a:pt x="46" y="29"/>
                  </a:cubicBezTo>
                  <a:cubicBezTo>
                    <a:pt x="46" y="29"/>
                    <a:pt x="45" y="29"/>
                    <a:pt x="45" y="29"/>
                  </a:cubicBezTo>
                  <a:cubicBezTo>
                    <a:pt x="45" y="28"/>
                    <a:pt x="46" y="28"/>
                    <a:pt x="47" y="28"/>
                  </a:cubicBezTo>
                  <a:cubicBezTo>
                    <a:pt x="50" y="26"/>
                    <a:pt x="53" y="23"/>
                    <a:pt x="51" y="18"/>
                  </a:cubicBezTo>
                  <a:cubicBezTo>
                    <a:pt x="50" y="18"/>
                    <a:pt x="49" y="19"/>
                    <a:pt x="48" y="19"/>
                  </a:cubicBezTo>
                  <a:cubicBezTo>
                    <a:pt x="47" y="18"/>
                    <a:pt x="45" y="17"/>
                    <a:pt x="43" y="16"/>
                  </a:cubicBezTo>
                  <a:cubicBezTo>
                    <a:pt x="41" y="18"/>
                    <a:pt x="41" y="18"/>
                    <a:pt x="41" y="18"/>
                  </a:cubicBezTo>
                  <a:cubicBezTo>
                    <a:pt x="37" y="17"/>
                    <a:pt x="42" y="11"/>
                    <a:pt x="42" y="10"/>
                  </a:cubicBezTo>
                  <a:cubicBezTo>
                    <a:pt x="42" y="9"/>
                    <a:pt x="41" y="11"/>
                    <a:pt x="40" y="11"/>
                  </a:cubicBezTo>
                  <a:cubicBezTo>
                    <a:pt x="40" y="10"/>
                    <a:pt x="44" y="3"/>
                    <a:pt x="44" y="3"/>
                  </a:cubicBezTo>
                  <a:cubicBezTo>
                    <a:pt x="44" y="2"/>
                    <a:pt x="44" y="2"/>
                    <a:pt x="44" y="2"/>
                  </a:cubicBezTo>
                  <a:cubicBezTo>
                    <a:pt x="42" y="2"/>
                    <a:pt x="40" y="0"/>
                    <a:pt x="39" y="0"/>
                  </a:cubicBezTo>
                  <a:cubicBezTo>
                    <a:pt x="36" y="0"/>
                    <a:pt x="35" y="3"/>
                    <a:pt x="33" y="4"/>
                  </a:cubicBezTo>
                  <a:cubicBezTo>
                    <a:pt x="32" y="4"/>
                    <a:pt x="28" y="0"/>
                    <a:pt x="27" y="1"/>
                  </a:cubicBezTo>
                  <a:cubicBezTo>
                    <a:pt x="27" y="1"/>
                    <a:pt x="28" y="11"/>
                    <a:pt x="24" y="13"/>
                  </a:cubicBezTo>
                  <a:cubicBezTo>
                    <a:pt x="22" y="14"/>
                    <a:pt x="12" y="15"/>
                    <a:pt x="11" y="14"/>
                  </a:cubicBezTo>
                  <a:cubicBezTo>
                    <a:pt x="11" y="10"/>
                    <a:pt x="11" y="10"/>
                    <a:pt x="11" y="10"/>
                  </a:cubicBezTo>
                  <a:cubicBezTo>
                    <a:pt x="10" y="9"/>
                    <a:pt x="5" y="7"/>
                    <a:pt x="4" y="8"/>
                  </a:cubicBezTo>
                  <a:cubicBezTo>
                    <a:pt x="3" y="9"/>
                    <a:pt x="3" y="11"/>
                    <a:pt x="2" y="12"/>
                  </a:cubicBezTo>
                  <a:cubicBezTo>
                    <a:pt x="2" y="12"/>
                    <a:pt x="2" y="12"/>
                    <a:pt x="2" y="12"/>
                  </a:cubicBezTo>
                  <a:cubicBezTo>
                    <a:pt x="0" y="14"/>
                    <a:pt x="8" y="20"/>
                    <a:pt x="8" y="2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7" name="Freeform 73"/>
            <p:cNvSpPr>
              <a:spLocks/>
            </p:cNvSpPr>
            <p:nvPr/>
          </p:nvSpPr>
          <p:spPr bwMode="auto">
            <a:xfrm>
              <a:off x="9574213" y="3833813"/>
              <a:ext cx="715963" cy="712788"/>
            </a:xfrm>
            <a:custGeom>
              <a:avLst/>
              <a:gdLst>
                <a:gd name="T0" fmla="*/ 61 w 291"/>
                <a:gd name="T1" fmla="*/ 213 h 290"/>
                <a:gd name="T2" fmla="*/ 69 w 291"/>
                <a:gd name="T3" fmla="*/ 217 h 290"/>
                <a:gd name="T4" fmla="*/ 83 w 291"/>
                <a:gd name="T5" fmla="*/ 222 h 290"/>
                <a:gd name="T6" fmla="*/ 93 w 291"/>
                <a:gd name="T7" fmla="*/ 226 h 290"/>
                <a:gd name="T8" fmla="*/ 95 w 291"/>
                <a:gd name="T9" fmla="*/ 225 h 290"/>
                <a:gd name="T10" fmla="*/ 103 w 291"/>
                <a:gd name="T11" fmla="*/ 228 h 290"/>
                <a:gd name="T12" fmla="*/ 115 w 291"/>
                <a:gd name="T13" fmla="*/ 231 h 290"/>
                <a:gd name="T14" fmla="*/ 123 w 291"/>
                <a:gd name="T15" fmla="*/ 229 h 290"/>
                <a:gd name="T16" fmla="*/ 135 w 291"/>
                <a:gd name="T17" fmla="*/ 255 h 290"/>
                <a:gd name="T18" fmla="*/ 136 w 291"/>
                <a:gd name="T19" fmla="*/ 270 h 290"/>
                <a:gd name="T20" fmla="*/ 145 w 291"/>
                <a:gd name="T21" fmla="*/ 285 h 290"/>
                <a:gd name="T22" fmla="*/ 148 w 291"/>
                <a:gd name="T23" fmla="*/ 285 h 290"/>
                <a:gd name="T24" fmla="*/ 170 w 291"/>
                <a:gd name="T25" fmla="*/ 282 h 290"/>
                <a:gd name="T26" fmla="*/ 198 w 291"/>
                <a:gd name="T27" fmla="*/ 286 h 290"/>
                <a:gd name="T28" fmla="*/ 206 w 291"/>
                <a:gd name="T29" fmla="*/ 289 h 290"/>
                <a:gd name="T30" fmla="*/ 227 w 291"/>
                <a:gd name="T31" fmla="*/ 278 h 290"/>
                <a:gd name="T32" fmla="*/ 247 w 291"/>
                <a:gd name="T33" fmla="*/ 276 h 290"/>
                <a:gd name="T34" fmla="*/ 255 w 291"/>
                <a:gd name="T35" fmla="*/ 276 h 290"/>
                <a:gd name="T36" fmla="*/ 288 w 291"/>
                <a:gd name="T37" fmla="*/ 258 h 290"/>
                <a:gd name="T38" fmla="*/ 287 w 291"/>
                <a:gd name="T39" fmla="*/ 253 h 290"/>
                <a:gd name="T40" fmla="*/ 280 w 291"/>
                <a:gd name="T41" fmla="*/ 252 h 290"/>
                <a:gd name="T42" fmla="*/ 277 w 291"/>
                <a:gd name="T43" fmla="*/ 248 h 290"/>
                <a:gd name="T44" fmla="*/ 273 w 291"/>
                <a:gd name="T45" fmla="*/ 244 h 290"/>
                <a:gd name="T46" fmla="*/ 272 w 291"/>
                <a:gd name="T47" fmla="*/ 241 h 290"/>
                <a:gd name="T48" fmla="*/ 269 w 291"/>
                <a:gd name="T49" fmla="*/ 230 h 290"/>
                <a:gd name="T50" fmla="*/ 267 w 291"/>
                <a:gd name="T51" fmla="*/ 230 h 290"/>
                <a:gd name="T52" fmla="*/ 265 w 291"/>
                <a:gd name="T53" fmla="*/ 221 h 290"/>
                <a:gd name="T54" fmla="*/ 266 w 291"/>
                <a:gd name="T55" fmla="*/ 216 h 290"/>
                <a:gd name="T56" fmla="*/ 267 w 291"/>
                <a:gd name="T57" fmla="*/ 215 h 290"/>
                <a:gd name="T58" fmla="*/ 261 w 291"/>
                <a:gd name="T59" fmla="*/ 204 h 290"/>
                <a:gd name="T60" fmla="*/ 265 w 291"/>
                <a:gd name="T61" fmla="*/ 185 h 290"/>
                <a:gd name="T62" fmla="*/ 263 w 291"/>
                <a:gd name="T63" fmla="*/ 184 h 290"/>
                <a:gd name="T64" fmla="*/ 263 w 291"/>
                <a:gd name="T65" fmla="*/ 173 h 290"/>
                <a:gd name="T66" fmla="*/ 269 w 291"/>
                <a:gd name="T67" fmla="*/ 167 h 290"/>
                <a:gd name="T68" fmla="*/ 262 w 291"/>
                <a:gd name="T69" fmla="*/ 158 h 290"/>
                <a:gd name="T70" fmla="*/ 251 w 291"/>
                <a:gd name="T71" fmla="*/ 146 h 290"/>
                <a:gd name="T72" fmla="*/ 249 w 291"/>
                <a:gd name="T73" fmla="*/ 136 h 290"/>
                <a:gd name="T74" fmla="*/ 259 w 291"/>
                <a:gd name="T75" fmla="*/ 112 h 290"/>
                <a:gd name="T76" fmla="*/ 258 w 291"/>
                <a:gd name="T77" fmla="*/ 110 h 290"/>
                <a:gd name="T78" fmla="*/ 262 w 291"/>
                <a:gd name="T79" fmla="*/ 103 h 290"/>
                <a:gd name="T80" fmla="*/ 262 w 291"/>
                <a:gd name="T81" fmla="*/ 101 h 290"/>
                <a:gd name="T82" fmla="*/ 224 w 291"/>
                <a:gd name="T83" fmla="*/ 72 h 290"/>
                <a:gd name="T84" fmla="*/ 220 w 291"/>
                <a:gd name="T85" fmla="*/ 68 h 290"/>
                <a:gd name="T86" fmla="*/ 206 w 291"/>
                <a:gd name="T87" fmla="*/ 47 h 290"/>
                <a:gd name="T88" fmla="*/ 123 w 291"/>
                <a:gd name="T89" fmla="*/ 1 h 290"/>
                <a:gd name="T90" fmla="*/ 116 w 291"/>
                <a:gd name="T91" fmla="*/ 1 h 290"/>
                <a:gd name="T92" fmla="*/ 45 w 291"/>
                <a:gd name="T93" fmla="*/ 0 h 290"/>
                <a:gd name="T94" fmla="*/ 32 w 291"/>
                <a:gd name="T95" fmla="*/ 2 h 290"/>
                <a:gd name="T96" fmla="*/ 40 w 291"/>
                <a:gd name="T97" fmla="*/ 26 h 290"/>
                <a:gd name="T98" fmla="*/ 34 w 291"/>
                <a:gd name="T99" fmla="*/ 37 h 290"/>
                <a:gd name="T100" fmla="*/ 30 w 291"/>
                <a:gd name="T101" fmla="*/ 46 h 290"/>
                <a:gd name="T102" fmla="*/ 31 w 291"/>
                <a:gd name="T103" fmla="*/ 53 h 290"/>
                <a:gd name="T104" fmla="*/ 38 w 291"/>
                <a:gd name="T105" fmla="*/ 54 h 290"/>
                <a:gd name="T106" fmla="*/ 37 w 291"/>
                <a:gd name="T107" fmla="*/ 63 h 290"/>
                <a:gd name="T108" fmla="*/ 36 w 291"/>
                <a:gd name="T109" fmla="*/ 64 h 290"/>
                <a:gd name="T110" fmla="*/ 29 w 291"/>
                <a:gd name="T111" fmla="*/ 75 h 290"/>
                <a:gd name="T112" fmla="*/ 11 w 291"/>
                <a:gd name="T113" fmla="*/ 93 h 290"/>
                <a:gd name="T114" fmla="*/ 5 w 291"/>
                <a:gd name="T115" fmla="*/ 93 h 290"/>
                <a:gd name="T116" fmla="*/ 1 w 291"/>
                <a:gd name="T117" fmla="*/ 106 h 290"/>
                <a:gd name="T118" fmla="*/ 4 w 291"/>
                <a:gd name="T119" fmla="*/ 133 h 290"/>
                <a:gd name="T120" fmla="*/ 23 w 291"/>
                <a:gd name="T121" fmla="*/ 161 h 290"/>
                <a:gd name="T122" fmla="*/ 37 w 291"/>
                <a:gd name="T123" fmla="*/ 193 h 290"/>
                <a:gd name="T124" fmla="*/ 37 w 291"/>
                <a:gd name="T125" fmla="*/ 19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90">
                  <a:moveTo>
                    <a:pt x="57" y="207"/>
                  </a:moveTo>
                  <a:cubicBezTo>
                    <a:pt x="59" y="208"/>
                    <a:pt x="57" y="212"/>
                    <a:pt x="61" y="213"/>
                  </a:cubicBezTo>
                  <a:cubicBezTo>
                    <a:pt x="62" y="213"/>
                    <a:pt x="66" y="211"/>
                    <a:pt x="68" y="213"/>
                  </a:cubicBezTo>
                  <a:cubicBezTo>
                    <a:pt x="68" y="214"/>
                    <a:pt x="66" y="217"/>
                    <a:pt x="69" y="217"/>
                  </a:cubicBezTo>
                  <a:cubicBezTo>
                    <a:pt x="72" y="217"/>
                    <a:pt x="78" y="217"/>
                    <a:pt x="81" y="220"/>
                  </a:cubicBezTo>
                  <a:cubicBezTo>
                    <a:pt x="82" y="220"/>
                    <a:pt x="82" y="222"/>
                    <a:pt x="83" y="222"/>
                  </a:cubicBezTo>
                  <a:cubicBezTo>
                    <a:pt x="84" y="223"/>
                    <a:pt x="87" y="222"/>
                    <a:pt x="89" y="223"/>
                  </a:cubicBezTo>
                  <a:cubicBezTo>
                    <a:pt x="90" y="224"/>
                    <a:pt x="91" y="225"/>
                    <a:pt x="93" y="226"/>
                  </a:cubicBezTo>
                  <a:cubicBezTo>
                    <a:pt x="94" y="226"/>
                    <a:pt x="94" y="226"/>
                    <a:pt x="94" y="226"/>
                  </a:cubicBezTo>
                  <a:cubicBezTo>
                    <a:pt x="94" y="225"/>
                    <a:pt x="94" y="225"/>
                    <a:pt x="95" y="225"/>
                  </a:cubicBezTo>
                  <a:cubicBezTo>
                    <a:pt x="96" y="225"/>
                    <a:pt x="98" y="229"/>
                    <a:pt x="100" y="229"/>
                  </a:cubicBezTo>
                  <a:cubicBezTo>
                    <a:pt x="101" y="229"/>
                    <a:pt x="102" y="228"/>
                    <a:pt x="103" y="228"/>
                  </a:cubicBezTo>
                  <a:cubicBezTo>
                    <a:pt x="105" y="229"/>
                    <a:pt x="105" y="232"/>
                    <a:pt x="106" y="232"/>
                  </a:cubicBezTo>
                  <a:cubicBezTo>
                    <a:pt x="108" y="233"/>
                    <a:pt x="113" y="231"/>
                    <a:pt x="115" y="231"/>
                  </a:cubicBezTo>
                  <a:cubicBezTo>
                    <a:pt x="115" y="231"/>
                    <a:pt x="119" y="235"/>
                    <a:pt x="119" y="234"/>
                  </a:cubicBezTo>
                  <a:cubicBezTo>
                    <a:pt x="121" y="234"/>
                    <a:pt x="118" y="228"/>
                    <a:pt x="123" y="229"/>
                  </a:cubicBezTo>
                  <a:cubicBezTo>
                    <a:pt x="123" y="229"/>
                    <a:pt x="125" y="232"/>
                    <a:pt x="126" y="232"/>
                  </a:cubicBezTo>
                  <a:cubicBezTo>
                    <a:pt x="135" y="242"/>
                    <a:pt x="133" y="243"/>
                    <a:pt x="135" y="255"/>
                  </a:cubicBezTo>
                  <a:cubicBezTo>
                    <a:pt x="136" y="257"/>
                    <a:pt x="138" y="260"/>
                    <a:pt x="138" y="263"/>
                  </a:cubicBezTo>
                  <a:cubicBezTo>
                    <a:pt x="138" y="265"/>
                    <a:pt x="135" y="268"/>
                    <a:pt x="136" y="270"/>
                  </a:cubicBezTo>
                  <a:cubicBezTo>
                    <a:pt x="136" y="276"/>
                    <a:pt x="142" y="279"/>
                    <a:pt x="143" y="281"/>
                  </a:cubicBezTo>
                  <a:cubicBezTo>
                    <a:pt x="144" y="282"/>
                    <a:pt x="144" y="284"/>
                    <a:pt x="145" y="285"/>
                  </a:cubicBezTo>
                  <a:cubicBezTo>
                    <a:pt x="145" y="285"/>
                    <a:pt x="146" y="285"/>
                    <a:pt x="146" y="285"/>
                  </a:cubicBezTo>
                  <a:cubicBezTo>
                    <a:pt x="147" y="285"/>
                    <a:pt x="148" y="285"/>
                    <a:pt x="148" y="285"/>
                  </a:cubicBezTo>
                  <a:cubicBezTo>
                    <a:pt x="152" y="285"/>
                    <a:pt x="159" y="287"/>
                    <a:pt x="162" y="285"/>
                  </a:cubicBezTo>
                  <a:cubicBezTo>
                    <a:pt x="165" y="284"/>
                    <a:pt x="166" y="280"/>
                    <a:pt x="170" y="282"/>
                  </a:cubicBezTo>
                  <a:cubicBezTo>
                    <a:pt x="178" y="286"/>
                    <a:pt x="173" y="290"/>
                    <a:pt x="185" y="290"/>
                  </a:cubicBezTo>
                  <a:cubicBezTo>
                    <a:pt x="190" y="290"/>
                    <a:pt x="194" y="283"/>
                    <a:pt x="198" y="286"/>
                  </a:cubicBezTo>
                  <a:cubicBezTo>
                    <a:pt x="198" y="286"/>
                    <a:pt x="200" y="288"/>
                    <a:pt x="200" y="288"/>
                  </a:cubicBezTo>
                  <a:cubicBezTo>
                    <a:pt x="202" y="290"/>
                    <a:pt x="205" y="289"/>
                    <a:pt x="206" y="289"/>
                  </a:cubicBezTo>
                  <a:cubicBezTo>
                    <a:pt x="207" y="289"/>
                    <a:pt x="208" y="290"/>
                    <a:pt x="209" y="290"/>
                  </a:cubicBezTo>
                  <a:cubicBezTo>
                    <a:pt x="220" y="290"/>
                    <a:pt x="219" y="277"/>
                    <a:pt x="227" y="278"/>
                  </a:cubicBezTo>
                  <a:cubicBezTo>
                    <a:pt x="228" y="278"/>
                    <a:pt x="235" y="283"/>
                    <a:pt x="237" y="282"/>
                  </a:cubicBezTo>
                  <a:cubicBezTo>
                    <a:pt x="240" y="280"/>
                    <a:pt x="243" y="277"/>
                    <a:pt x="247" y="276"/>
                  </a:cubicBezTo>
                  <a:cubicBezTo>
                    <a:pt x="248" y="275"/>
                    <a:pt x="249" y="276"/>
                    <a:pt x="249" y="276"/>
                  </a:cubicBezTo>
                  <a:cubicBezTo>
                    <a:pt x="251" y="276"/>
                    <a:pt x="253" y="276"/>
                    <a:pt x="255" y="276"/>
                  </a:cubicBezTo>
                  <a:cubicBezTo>
                    <a:pt x="255" y="276"/>
                    <a:pt x="256" y="276"/>
                    <a:pt x="257" y="276"/>
                  </a:cubicBezTo>
                  <a:cubicBezTo>
                    <a:pt x="262" y="274"/>
                    <a:pt x="284" y="262"/>
                    <a:pt x="288" y="258"/>
                  </a:cubicBezTo>
                  <a:cubicBezTo>
                    <a:pt x="287" y="256"/>
                    <a:pt x="289" y="255"/>
                    <a:pt x="289" y="254"/>
                  </a:cubicBezTo>
                  <a:cubicBezTo>
                    <a:pt x="289" y="254"/>
                    <a:pt x="287" y="253"/>
                    <a:pt x="287" y="253"/>
                  </a:cubicBezTo>
                  <a:cubicBezTo>
                    <a:pt x="287" y="254"/>
                    <a:pt x="284" y="250"/>
                    <a:pt x="283" y="250"/>
                  </a:cubicBezTo>
                  <a:cubicBezTo>
                    <a:pt x="279" y="252"/>
                    <a:pt x="291" y="256"/>
                    <a:pt x="280" y="252"/>
                  </a:cubicBezTo>
                  <a:cubicBezTo>
                    <a:pt x="279" y="252"/>
                    <a:pt x="281" y="250"/>
                    <a:pt x="281" y="250"/>
                  </a:cubicBezTo>
                  <a:cubicBezTo>
                    <a:pt x="281" y="249"/>
                    <a:pt x="277" y="248"/>
                    <a:pt x="277" y="248"/>
                  </a:cubicBezTo>
                  <a:cubicBezTo>
                    <a:pt x="277" y="249"/>
                    <a:pt x="277" y="251"/>
                    <a:pt x="277" y="250"/>
                  </a:cubicBezTo>
                  <a:cubicBezTo>
                    <a:pt x="277" y="250"/>
                    <a:pt x="275" y="245"/>
                    <a:pt x="273" y="244"/>
                  </a:cubicBezTo>
                  <a:cubicBezTo>
                    <a:pt x="271" y="244"/>
                    <a:pt x="269" y="247"/>
                    <a:pt x="269" y="246"/>
                  </a:cubicBezTo>
                  <a:cubicBezTo>
                    <a:pt x="269" y="244"/>
                    <a:pt x="272" y="242"/>
                    <a:pt x="272" y="241"/>
                  </a:cubicBezTo>
                  <a:cubicBezTo>
                    <a:pt x="275" y="240"/>
                    <a:pt x="270" y="238"/>
                    <a:pt x="270" y="238"/>
                  </a:cubicBezTo>
                  <a:cubicBezTo>
                    <a:pt x="270" y="236"/>
                    <a:pt x="272" y="233"/>
                    <a:pt x="269" y="230"/>
                  </a:cubicBezTo>
                  <a:cubicBezTo>
                    <a:pt x="269" y="229"/>
                    <a:pt x="269" y="229"/>
                    <a:pt x="268" y="229"/>
                  </a:cubicBezTo>
                  <a:cubicBezTo>
                    <a:pt x="268" y="229"/>
                    <a:pt x="267" y="230"/>
                    <a:pt x="267" y="230"/>
                  </a:cubicBezTo>
                  <a:cubicBezTo>
                    <a:pt x="267" y="229"/>
                    <a:pt x="270" y="227"/>
                    <a:pt x="269" y="225"/>
                  </a:cubicBezTo>
                  <a:cubicBezTo>
                    <a:pt x="268" y="219"/>
                    <a:pt x="268" y="222"/>
                    <a:pt x="265" y="221"/>
                  </a:cubicBezTo>
                  <a:cubicBezTo>
                    <a:pt x="265" y="221"/>
                    <a:pt x="266" y="220"/>
                    <a:pt x="266" y="220"/>
                  </a:cubicBezTo>
                  <a:cubicBezTo>
                    <a:pt x="266" y="219"/>
                    <a:pt x="266" y="216"/>
                    <a:pt x="266" y="216"/>
                  </a:cubicBezTo>
                  <a:cubicBezTo>
                    <a:pt x="265" y="215"/>
                    <a:pt x="263" y="215"/>
                    <a:pt x="263" y="215"/>
                  </a:cubicBezTo>
                  <a:cubicBezTo>
                    <a:pt x="261" y="212"/>
                    <a:pt x="267" y="215"/>
                    <a:pt x="267" y="215"/>
                  </a:cubicBezTo>
                  <a:cubicBezTo>
                    <a:pt x="267" y="214"/>
                    <a:pt x="263" y="210"/>
                    <a:pt x="262" y="209"/>
                  </a:cubicBezTo>
                  <a:cubicBezTo>
                    <a:pt x="262" y="209"/>
                    <a:pt x="262" y="206"/>
                    <a:pt x="261" y="204"/>
                  </a:cubicBezTo>
                  <a:cubicBezTo>
                    <a:pt x="258" y="197"/>
                    <a:pt x="265" y="197"/>
                    <a:pt x="265" y="190"/>
                  </a:cubicBezTo>
                  <a:cubicBezTo>
                    <a:pt x="265" y="189"/>
                    <a:pt x="266" y="186"/>
                    <a:pt x="265" y="185"/>
                  </a:cubicBezTo>
                  <a:cubicBezTo>
                    <a:pt x="265" y="183"/>
                    <a:pt x="264" y="186"/>
                    <a:pt x="262" y="184"/>
                  </a:cubicBezTo>
                  <a:cubicBezTo>
                    <a:pt x="262" y="184"/>
                    <a:pt x="264" y="184"/>
                    <a:pt x="263" y="184"/>
                  </a:cubicBezTo>
                  <a:cubicBezTo>
                    <a:pt x="263" y="182"/>
                    <a:pt x="260" y="186"/>
                    <a:pt x="260" y="185"/>
                  </a:cubicBezTo>
                  <a:cubicBezTo>
                    <a:pt x="261" y="184"/>
                    <a:pt x="263" y="174"/>
                    <a:pt x="263" y="173"/>
                  </a:cubicBezTo>
                  <a:cubicBezTo>
                    <a:pt x="263" y="173"/>
                    <a:pt x="262" y="172"/>
                    <a:pt x="262" y="172"/>
                  </a:cubicBezTo>
                  <a:cubicBezTo>
                    <a:pt x="263" y="169"/>
                    <a:pt x="268" y="168"/>
                    <a:pt x="269" y="167"/>
                  </a:cubicBezTo>
                  <a:cubicBezTo>
                    <a:pt x="269" y="167"/>
                    <a:pt x="269" y="164"/>
                    <a:pt x="269" y="163"/>
                  </a:cubicBezTo>
                  <a:cubicBezTo>
                    <a:pt x="270" y="161"/>
                    <a:pt x="264" y="158"/>
                    <a:pt x="262" y="158"/>
                  </a:cubicBezTo>
                  <a:cubicBezTo>
                    <a:pt x="261" y="158"/>
                    <a:pt x="261" y="156"/>
                    <a:pt x="261" y="155"/>
                  </a:cubicBezTo>
                  <a:cubicBezTo>
                    <a:pt x="258" y="148"/>
                    <a:pt x="253" y="150"/>
                    <a:pt x="251" y="146"/>
                  </a:cubicBezTo>
                  <a:cubicBezTo>
                    <a:pt x="250" y="144"/>
                    <a:pt x="252" y="142"/>
                    <a:pt x="252" y="141"/>
                  </a:cubicBezTo>
                  <a:cubicBezTo>
                    <a:pt x="251" y="139"/>
                    <a:pt x="249" y="138"/>
                    <a:pt x="249" y="136"/>
                  </a:cubicBezTo>
                  <a:cubicBezTo>
                    <a:pt x="252" y="128"/>
                    <a:pt x="256" y="122"/>
                    <a:pt x="257" y="115"/>
                  </a:cubicBezTo>
                  <a:cubicBezTo>
                    <a:pt x="257" y="115"/>
                    <a:pt x="259" y="112"/>
                    <a:pt x="259" y="112"/>
                  </a:cubicBezTo>
                  <a:cubicBezTo>
                    <a:pt x="259" y="111"/>
                    <a:pt x="259" y="111"/>
                    <a:pt x="259" y="111"/>
                  </a:cubicBezTo>
                  <a:cubicBezTo>
                    <a:pt x="259" y="111"/>
                    <a:pt x="258" y="111"/>
                    <a:pt x="258" y="110"/>
                  </a:cubicBezTo>
                  <a:cubicBezTo>
                    <a:pt x="259" y="109"/>
                    <a:pt x="260" y="107"/>
                    <a:pt x="260" y="107"/>
                  </a:cubicBezTo>
                  <a:cubicBezTo>
                    <a:pt x="260" y="109"/>
                    <a:pt x="262" y="104"/>
                    <a:pt x="262" y="103"/>
                  </a:cubicBezTo>
                  <a:cubicBezTo>
                    <a:pt x="261" y="103"/>
                    <a:pt x="261" y="103"/>
                    <a:pt x="262" y="102"/>
                  </a:cubicBezTo>
                  <a:cubicBezTo>
                    <a:pt x="262" y="102"/>
                    <a:pt x="262" y="101"/>
                    <a:pt x="262" y="101"/>
                  </a:cubicBezTo>
                  <a:cubicBezTo>
                    <a:pt x="261" y="100"/>
                    <a:pt x="261" y="100"/>
                    <a:pt x="261" y="100"/>
                  </a:cubicBezTo>
                  <a:cubicBezTo>
                    <a:pt x="254" y="95"/>
                    <a:pt x="229" y="78"/>
                    <a:pt x="224" y="72"/>
                  </a:cubicBezTo>
                  <a:cubicBezTo>
                    <a:pt x="223" y="69"/>
                    <a:pt x="223" y="69"/>
                    <a:pt x="223" y="69"/>
                  </a:cubicBezTo>
                  <a:cubicBezTo>
                    <a:pt x="223" y="69"/>
                    <a:pt x="220" y="68"/>
                    <a:pt x="220" y="68"/>
                  </a:cubicBezTo>
                  <a:cubicBezTo>
                    <a:pt x="219" y="67"/>
                    <a:pt x="225" y="61"/>
                    <a:pt x="222" y="56"/>
                  </a:cubicBezTo>
                  <a:cubicBezTo>
                    <a:pt x="221" y="54"/>
                    <a:pt x="209" y="48"/>
                    <a:pt x="206" y="47"/>
                  </a:cubicBezTo>
                  <a:cubicBezTo>
                    <a:pt x="191" y="38"/>
                    <a:pt x="177" y="30"/>
                    <a:pt x="162" y="22"/>
                  </a:cubicBezTo>
                  <a:cubicBezTo>
                    <a:pt x="155" y="17"/>
                    <a:pt x="129" y="1"/>
                    <a:pt x="123" y="1"/>
                  </a:cubicBezTo>
                  <a:cubicBezTo>
                    <a:pt x="122" y="1"/>
                    <a:pt x="121" y="1"/>
                    <a:pt x="121" y="1"/>
                  </a:cubicBezTo>
                  <a:cubicBezTo>
                    <a:pt x="119" y="1"/>
                    <a:pt x="118" y="1"/>
                    <a:pt x="116" y="1"/>
                  </a:cubicBezTo>
                  <a:cubicBezTo>
                    <a:pt x="112" y="1"/>
                    <a:pt x="108" y="1"/>
                    <a:pt x="103" y="1"/>
                  </a:cubicBezTo>
                  <a:cubicBezTo>
                    <a:pt x="84" y="1"/>
                    <a:pt x="64" y="0"/>
                    <a:pt x="45" y="0"/>
                  </a:cubicBezTo>
                  <a:cubicBezTo>
                    <a:pt x="44" y="0"/>
                    <a:pt x="36" y="1"/>
                    <a:pt x="32" y="2"/>
                  </a:cubicBezTo>
                  <a:cubicBezTo>
                    <a:pt x="32" y="2"/>
                    <a:pt x="32" y="2"/>
                    <a:pt x="32" y="2"/>
                  </a:cubicBezTo>
                  <a:cubicBezTo>
                    <a:pt x="33" y="9"/>
                    <a:pt x="40" y="12"/>
                    <a:pt x="41" y="18"/>
                  </a:cubicBezTo>
                  <a:cubicBezTo>
                    <a:pt x="41" y="21"/>
                    <a:pt x="39" y="23"/>
                    <a:pt x="40" y="26"/>
                  </a:cubicBezTo>
                  <a:cubicBezTo>
                    <a:pt x="41" y="29"/>
                    <a:pt x="43" y="32"/>
                    <a:pt x="41" y="37"/>
                  </a:cubicBezTo>
                  <a:cubicBezTo>
                    <a:pt x="39" y="39"/>
                    <a:pt x="37" y="39"/>
                    <a:pt x="34" y="37"/>
                  </a:cubicBezTo>
                  <a:cubicBezTo>
                    <a:pt x="34" y="38"/>
                    <a:pt x="34" y="38"/>
                    <a:pt x="34" y="38"/>
                  </a:cubicBezTo>
                  <a:cubicBezTo>
                    <a:pt x="34" y="38"/>
                    <a:pt x="30" y="45"/>
                    <a:pt x="30" y="46"/>
                  </a:cubicBezTo>
                  <a:cubicBezTo>
                    <a:pt x="31" y="46"/>
                    <a:pt x="32" y="44"/>
                    <a:pt x="32" y="45"/>
                  </a:cubicBezTo>
                  <a:cubicBezTo>
                    <a:pt x="32" y="46"/>
                    <a:pt x="27" y="52"/>
                    <a:pt x="31" y="53"/>
                  </a:cubicBezTo>
                  <a:cubicBezTo>
                    <a:pt x="33" y="51"/>
                    <a:pt x="33" y="51"/>
                    <a:pt x="33" y="51"/>
                  </a:cubicBezTo>
                  <a:cubicBezTo>
                    <a:pt x="35" y="52"/>
                    <a:pt x="37" y="53"/>
                    <a:pt x="38" y="54"/>
                  </a:cubicBezTo>
                  <a:cubicBezTo>
                    <a:pt x="39" y="54"/>
                    <a:pt x="40" y="53"/>
                    <a:pt x="41" y="53"/>
                  </a:cubicBezTo>
                  <a:cubicBezTo>
                    <a:pt x="43" y="58"/>
                    <a:pt x="40" y="61"/>
                    <a:pt x="37" y="63"/>
                  </a:cubicBezTo>
                  <a:cubicBezTo>
                    <a:pt x="36" y="63"/>
                    <a:pt x="35" y="63"/>
                    <a:pt x="35" y="64"/>
                  </a:cubicBezTo>
                  <a:cubicBezTo>
                    <a:pt x="35" y="64"/>
                    <a:pt x="36" y="64"/>
                    <a:pt x="36" y="64"/>
                  </a:cubicBezTo>
                  <a:cubicBezTo>
                    <a:pt x="37" y="67"/>
                    <a:pt x="31" y="67"/>
                    <a:pt x="30" y="69"/>
                  </a:cubicBezTo>
                  <a:cubicBezTo>
                    <a:pt x="29" y="70"/>
                    <a:pt x="30" y="74"/>
                    <a:pt x="29" y="75"/>
                  </a:cubicBezTo>
                  <a:cubicBezTo>
                    <a:pt x="29" y="76"/>
                    <a:pt x="28" y="74"/>
                    <a:pt x="27" y="75"/>
                  </a:cubicBezTo>
                  <a:cubicBezTo>
                    <a:pt x="25" y="76"/>
                    <a:pt x="20" y="91"/>
                    <a:pt x="11" y="93"/>
                  </a:cubicBezTo>
                  <a:cubicBezTo>
                    <a:pt x="10" y="93"/>
                    <a:pt x="9" y="93"/>
                    <a:pt x="9" y="93"/>
                  </a:cubicBezTo>
                  <a:cubicBezTo>
                    <a:pt x="7" y="93"/>
                    <a:pt x="6" y="93"/>
                    <a:pt x="5" y="93"/>
                  </a:cubicBezTo>
                  <a:cubicBezTo>
                    <a:pt x="4" y="93"/>
                    <a:pt x="4" y="93"/>
                    <a:pt x="3" y="93"/>
                  </a:cubicBezTo>
                  <a:cubicBezTo>
                    <a:pt x="3" y="98"/>
                    <a:pt x="0" y="101"/>
                    <a:pt x="1" y="106"/>
                  </a:cubicBezTo>
                  <a:cubicBezTo>
                    <a:pt x="2" y="110"/>
                    <a:pt x="9" y="125"/>
                    <a:pt x="8" y="128"/>
                  </a:cubicBezTo>
                  <a:cubicBezTo>
                    <a:pt x="7" y="130"/>
                    <a:pt x="5" y="131"/>
                    <a:pt x="4" y="133"/>
                  </a:cubicBezTo>
                  <a:cubicBezTo>
                    <a:pt x="2" y="139"/>
                    <a:pt x="9" y="149"/>
                    <a:pt x="13" y="153"/>
                  </a:cubicBezTo>
                  <a:cubicBezTo>
                    <a:pt x="15" y="156"/>
                    <a:pt x="20" y="158"/>
                    <a:pt x="23" y="161"/>
                  </a:cubicBezTo>
                  <a:cubicBezTo>
                    <a:pt x="28" y="167"/>
                    <a:pt x="27" y="175"/>
                    <a:pt x="31" y="181"/>
                  </a:cubicBezTo>
                  <a:cubicBezTo>
                    <a:pt x="32" y="182"/>
                    <a:pt x="38" y="192"/>
                    <a:pt x="37" y="193"/>
                  </a:cubicBezTo>
                  <a:cubicBezTo>
                    <a:pt x="37" y="193"/>
                    <a:pt x="37" y="193"/>
                    <a:pt x="37" y="193"/>
                  </a:cubicBezTo>
                  <a:cubicBezTo>
                    <a:pt x="37" y="194"/>
                    <a:pt x="37" y="194"/>
                    <a:pt x="37" y="194"/>
                  </a:cubicBezTo>
                  <a:cubicBezTo>
                    <a:pt x="46" y="212"/>
                    <a:pt x="51" y="199"/>
                    <a:pt x="57" y="20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8" name="Freeform 74"/>
            <p:cNvSpPr>
              <a:spLocks/>
            </p:cNvSpPr>
            <p:nvPr/>
          </p:nvSpPr>
          <p:spPr bwMode="auto">
            <a:xfrm>
              <a:off x="8596313" y="3044826"/>
              <a:ext cx="858838" cy="576263"/>
            </a:xfrm>
            <a:custGeom>
              <a:avLst/>
              <a:gdLst>
                <a:gd name="T0" fmla="*/ 22 w 349"/>
                <a:gd name="T1" fmla="*/ 100 h 234"/>
                <a:gd name="T2" fmla="*/ 15 w 349"/>
                <a:gd name="T3" fmla="*/ 114 h 234"/>
                <a:gd name="T4" fmla="*/ 0 w 349"/>
                <a:gd name="T5" fmla="*/ 132 h 234"/>
                <a:gd name="T6" fmla="*/ 5 w 349"/>
                <a:gd name="T7" fmla="*/ 149 h 234"/>
                <a:gd name="T8" fmla="*/ 7 w 349"/>
                <a:gd name="T9" fmla="*/ 157 h 234"/>
                <a:gd name="T10" fmla="*/ 17 w 349"/>
                <a:gd name="T11" fmla="*/ 177 h 234"/>
                <a:gd name="T12" fmla="*/ 21 w 349"/>
                <a:gd name="T13" fmla="*/ 185 h 234"/>
                <a:gd name="T14" fmla="*/ 21 w 349"/>
                <a:gd name="T15" fmla="*/ 194 h 234"/>
                <a:gd name="T16" fmla="*/ 45 w 349"/>
                <a:gd name="T17" fmla="*/ 225 h 234"/>
                <a:gd name="T18" fmla="*/ 51 w 349"/>
                <a:gd name="T19" fmla="*/ 227 h 234"/>
                <a:gd name="T20" fmla="*/ 58 w 349"/>
                <a:gd name="T21" fmla="*/ 201 h 234"/>
                <a:gd name="T22" fmla="*/ 78 w 349"/>
                <a:gd name="T23" fmla="*/ 197 h 234"/>
                <a:gd name="T24" fmla="*/ 84 w 349"/>
                <a:gd name="T25" fmla="*/ 196 h 234"/>
                <a:gd name="T26" fmla="*/ 92 w 349"/>
                <a:gd name="T27" fmla="*/ 199 h 234"/>
                <a:gd name="T28" fmla="*/ 100 w 349"/>
                <a:gd name="T29" fmla="*/ 201 h 234"/>
                <a:gd name="T30" fmla="*/ 103 w 349"/>
                <a:gd name="T31" fmla="*/ 198 h 234"/>
                <a:gd name="T32" fmla="*/ 106 w 349"/>
                <a:gd name="T33" fmla="*/ 198 h 234"/>
                <a:gd name="T34" fmla="*/ 112 w 349"/>
                <a:gd name="T35" fmla="*/ 201 h 234"/>
                <a:gd name="T36" fmla="*/ 112 w 349"/>
                <a:gd name="T37" fmla="*/ 193 h 234"/>
                <a:gd name="T38" fmla="*/ 110 w 349"/>
                <a:gd name="T39" fmla="*/ 179 h 234"/>
                <a:gd name="T40" fmla="*/ 133 w 349"/>
                <a:gd name="T41" fmla="*/ 157 h 234"/>
                <a:gd name="T42" fmla="*/ 164 w 349"/>
                <a:gd name="T43" fmla="*/ 176 h 234"/>
                <a:gd name="T44" fmla="*/ 180 w 349"/>
                <a:gd name="T45" fmla="*/ 179 h 234"/>
                <a:gd name="T46" fmla="*/ 190 w 349"/>
                <a:gd name="T47" fmla="*/ 180 h 234"/>
                <a:gd name="T48" fmla="*/ 209 w 349"/>
                <a:gd name="T49" fmla="*/ 183 h 234"/>
                <a:gd name="T50" fmla="*/ 218 w 349"/>
                <a:gd name="T51" fmla="*/ 174 h 234"/>
                <a:gd name="T52" fmla="*/ 226 w 349"/>
                <a:gd name="T53" fmla="*/ 165 h 234"/>
                <a:gd name="T54" fmla="*/ 241 w 349"/>
                <a:gd name="T55" fmla="*/ 169 h 234"/>
                <a:gd name="T56" fmla="*/ 266 w 349"/>
                <a:gd name="T57" fmla="*/ 157 h 234"/>
                <a:gd name="T58" fmla="*/ 270 w 349"/>
                <a:gd name="T59" fmla="*/ 158 h 234"/>
                <a:gd name="T60" fmla="*/ 288 w 349"/>
                <a:gd name="T61" fmla="*/ 160 h 234"/>
                <a:gd name="T62" fmla="*/ 306 w 349"/>
                <a:gd name="T63" fmla="*/ 154 h 234"/>
                <a:gd name="T64" fmla="*/ 332 w 349"/>
                <a:gd name="T65" fmla="*/ 159 h 234"/>
                <a:gd name="T66" fmla="*/ 348 w 349"/>
                <a:gd name="T67" fmla="*/ 158 h 234"/>
                <a:gd name="T68" fmla="*/ 348 w 349"/>
                <a:gd name="T69" fmla="*/ 158 h 234"/>
                <a:gd name="T70" fmla="*/ 334 w 349"/>
                <a:gd name="T71" fmla="*/ 136 h 234"/>
                <a:gd name="T72" fmla="*/ 322 w 349"/>
                <a:gd name="T73" fmla="*/ 130 h 234"/>
                <a:gd name="T74" fmla="*/ 317 w 349"/>
                <a:gd name="T75" fmla="*/ 123 h 234"/>
                <a:gd name="T76" fmla="*/ 316 w 349"/>
                <a:gd name="T77" fmla="*/ 114 h 234"/>
                <a:gd name="T78" fmla="*/ 291 w 349"/>
                <a:gd name="T79" fmla="*/ 95 h 234"/>
                <a:gd name="T80" fmla="*/ 289 w 349"/>
                <a:gd name="T81" fmla="*/ 85 h 234"/>
                <a:gd name="T82" fmla="*/ 277 w 349"/>
                <a:gd name="T83" fmla="*/ 75 h 234"/>
                <a:gd name="T84" fmla="*/ 262 w 349"/>
                <a:gd name="T85" fmla="*/ 64 h 234"/>
                <a:gd name="T86" fmla="*/ 242 w 349"/>
                <a:gd name="T87" fmla="*/ 61 h 234"/>
                <a:gd name="T88" fmla="*/ 242 w 349"/>
                <a:gd name="T89" fmla="*/ 55 h 234"/>
                <a:gd name="T90" fmla="*/ 245 w 349"/>
                <a:gd name="T91" fmla="*/ 46 h 234"/>
                <a:gd name="T92" fmla="*/ 246 w 349"/>
                <a:gd name="T93" fmla="*/ 30 h 234"/>
                <a:gd name="T94" fmla="*/ 214 w 349"/>
                <a:gd name="T95" fmla="*/ 0 h 234"/>
                <a:gd name="T96" fmla="*/ 203 w 349"/>
                <a:gd name="T97" fmla="*/ 5 h 234"/>
                <a:gd name="T98" fmla="*/ 194 w 349"/>
                <a:gd name="T99" fmla="*/ 9 h 234"/>
                <a:gd name="T100" fmla="*/ 188 w 349"/>
                <a:gd name="T101" fmla="*/ 23 h 234"/>
                <a:gd name="T102" fmla="*/ 182 w 349"/>
                <a:gd name="T103" fmla="*/ 27 h 234"/>
                <a:gd name="T104" fmla="*/ 167 w 349"/>
                <a:gd name="T105" fmla="*/ 45 h 234"/>
                <a:gd name="T106" fmla="*/ 161 w 349"/>
                <a:gd name="T107" fmla="*/ 49 h 234"/>
                <a:gd name="T108" fmla="*/ 145 w 349"/>
                <a:gd name="T109" fmla="*/ 52 h 234"/>
                <a:gd name="T110" fmla="*/ 126 w 349"/>
                <a:gd name="T111" fmla="*/ 62 h 234"/>
                <a:gd name="T112" fmla="*/ 118 w 349"/>
                <a:gd name="T113" fmla="*/ 73 h 234"/>
                <a:gd name="T114" fmla="*/ 113 w 349"/>
                <a:gd name="T115" fmla="*/ 78 h 234"/>
                <a:gd name="T116" fmla="*/ 93 w 349"/>
                <a:gd name="T117" fmla="*/ 81 h 234"/>
                <a:gd name="T118" fmla="*/ 64 w 349"/>
                <a:gd name="T119" fmla="*/ 92 h 234"/>
                <a:gd name="T120" fmla="*/ 51 w 349"/>
                <a:gd name="T121" fmla="*/ 89 h 234"/>
                <a:gd name="T122" fmla="*/ 30 w 349"/>
                <a:gd name="T123" fmla="*/ 93 h 234"/>
                <a:gd name="T124" fmla="*/ 30 w 349"/>
                <a:gd name="T125" fmla="*/ 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 h="234">
                  <a:moveTo>
                    <a:pt x="27" y="97"/>
                  </a:moveTo>
                  <a:cubicBezTo>
                    <a:pt x="26" y="98"/>
                    <a:pt x="23" y="99"/>
                    <a:pt x="22" y="100"/>
                  </a:cubicBezTo>
                  <a:cubicBezTo>
                    <a:pt x="20" y="103"/>
                    <a:pt x="20" y="109"/>
                    <a:pt x="18" y="112"/>
                  </a:cubicBezTo>
                  <a:cubicBezTo>
                    <a:pt x="15" y="114"/>
                    <a:pt x="15" y="114"/>
                    <a:pt x="15" y="114"/>
                  </a:cubicBezTo>
                  <a:cubicBezTo>
                    <a:pt x="13" y="116"/>
                    <a:pt x="12" y="121"/>
                    <a:pt x="11" y="124"/>
                  </a:cubicBezTo>
                  <a:cubicBezTo>
                    <a:pt x="9" y="127"/>
                    <a:pt x="0" y="129"/>
                    <a:pt x="0" y="132"/>
                  </a:cubicBezTo>
                  <a:cubicBezTo>
                    <a:pt x="0" y="137"/>
                    <a:pt x="5" y="133"/>
                    <a:pt x="6" y="138"/>
                  </a:cubicBezTo>
                  <a:cubicBezTo>
                    <a:pt x="6" y="141"/>
                    <a:pt x="6" y="146"/>
                    <a:pt x="5" y="149"/>
                  </a:cubicBezTo>
                  <a:cubicBezTo>
                    <a:pt x="3" y="152"/>
                    <a:pt x="3" y="152"/>
                    <a:pt x="3" y="152"/>
                  </a:cubicBezTo>
                  <a:cubicBezTo>
                    <a:pt x="4" y="154"/>
                    <a:pt x="7" y="155"/>
                    <a:pt x="7" y="157"/>
                  </a:cubicBezTo>
                  <a:cubicBezTo>
                    <a:pt x="9" y="161"/>
                    <a:pt x="6" y="167"/>
                    <a:pt x="9" y="170"/>
                  </a:cubicBezTo>
                  <a:cubicBezTo>
                    <a:pt x="10" y="173"/>
                    <a:pt x="15" y="174"/>
                    <a:pt x="17" y="177"/>
                  </a:cubicBezTo>
                  <a:cubicBezTo>
                    <a:pt x="18" y="179"/>
                    <a:pt x="18" y="182"/>
                    <a:pt x="19" y="184"/>
                  </a:cubicBezTo>
                  <a:cubicBezTo>
                    <a:pt x="19" y="184"/>
                    <a:pt x="21" y="185"/>
                    <a:pt x="21" y="185"/>
                  </a:cubicBezTo>
                  <a:cubicBezTo>
                    <a:pt x="20" y="186"/>
                    <a:pt x="18" y="185"/>
                    <a:pt x="17" y="186"/>
                  </a:cubicBezTo>
                  <a:cubicBezTo>
                    <a:pt x="16" y="187"/>
                    <a:pt x="21" y="193"/>
                    <a:pt x="21" y="194"/>
                  </a:cubicBezTo>
                  <a:cubicBezTo>
                    <a:pt x="26" y="200"/>
                    <a:pt x="34" y="207"/>
                    <a:pt x="40" y="211"/>
                  </a:cubicBezTo>
                  <a:cubicBezTo>
                    <a:pt x="46" y="214"/>
                    <a:pt x="44" y="221"/>
                    <a:pt x="45" y="225"/>
                  </a:cubicBezTo>
                  <a:cubicBezTo>
                    <a:pt x="45" y="226"/>
                    <a:pt x="46" y="233"/>
                    <a:pt x="47" y="233"/>
                  </a:cubicBezTo>
                  <a:cubicBezTo>
                    <a:pt x="49" y="234"/>
                    <a:pt x="51" y="228"/>
                    <a:pt x="51" y="227"/>
                  </a:cubicBezTo>
                  <a:cubicBezTo>
                    <a:pt x="52" y="224"/>
                    <a:pt x="55" y="221"/>
                    <a:pt x="56" y="217"/>
                  </a:cubicBezTo>
                  <a:cubicBezTo>
                    <a:pt x="57" y="212"/>
                    <a:pt x="54" y="205"/>
                    <a:pt x="58" y="201"/>
                  </a:cubicBezTo>
                  <a:cubicBezTo>
                    <a:pt x="60" y="197"/>
                    <a:pt x="66" y="199"/>
                    <a:pt x="68" y="199"/>
                  </a:cubicBezTo>
                  <a:cubicBezTo>
                    <a:pt x="71" y="199"/>
                    <a:pt x="76" y="198"/>
                    <a:pt x="78" y="197"/>
                  </a:cubicBezTo>
                  <a:cubicBezTo>
                    <a:pt x="79" y="196"/>
                    <a:pt x="81" y="194"/>
                    <a:pt x="82" y="194"/>
                  </a:cubicBezTo>
                  <a:cubicBezTo>
                    <a:pt x="83" y="195"/>
                    <a:pt x="84" y="196"/>
                    <a:pt x="84" y="196"/>
                  </a:cubicBezTo>
                  <a:cubicBezTo>
                    <a:pt x="86" y="197"/>
                    <a:pt x="88" y="196"/>
                    <a:pt x="89" y="197"/>
                  </a:cubicBezTo>
                  <a:cubicBezTo>
                    <a:pt x="92" y="199"/>
                    <a:pt x="92" y="199"/>
                    <a:pt x="92" y="199"/>
                  </a:cubicBezTo>
                  <a:cubicBezTo>
                    <a:pt x="92" y="199"/>
                    <a:pt x="93" y="198"/>
                    <a:pt x="94" y="198"/>
                  </a:cubicBezTo>
                  <a:cubicBezTo>
                    <a:pt x="99" y="199"/>
                    <a:pt x="96" y="198"/>
                    <a:pt x="100" y="201"/>
                  </a:cubicBezTo>
                  <a:cubicBezTo>
                    <a:pt x="101" y="201"/>
                    <a:pt x="101" y="200"/>
                    <a:pt x="102" y="200"/>
                  </a:cubicBezTo>
                  <a:cubicBezTo>
                    <a:pt x="102" y="200"/>
                    <a:pt x="102" y="198"/>
                    <a:pt x="103" y="198"/>
                  </a:cubicBezTo>
                  <a:cubicBezTo>
                    <a:pt x="103" y="198"/>
                    <a:pt x="104" y="198"/>
                    <a:pt x="104" y="198"/>
                  </a:cubicBezTo>
                  <a:cubicBezTo>
                    <a:pt x="105" y="198"/>
                    <a:pt x="106" y="198"/>
                    <a:pt x="106" y="198"/>
                  </a:cubicBezTo>
                  <a:cubicBezTo>
                    <a:pt x="107" y="198"/>
                    <a:pt x="108" y="196"/>
                    <a:pt x="108" y="196"/>
                  </a:cubicBezTo>
                  <a:cubicBezTo>
                    <a:pt x="109" y="196"/>
                    <a:pt x="111" y="200"/>
                    <a:pt x="112" y="201"/>
                  </a:cubicBezTo>
                  <a:cubicBezTo>
                    <a:pt x="113" y="201"/>
                    <a:pt x="113" y="201"/>
                    <a:pt x="113" y="201"/>
                  </a:cubicBezTo>
                  <a:cubicBezTo>
                    <a:pt x="112" y="198"/>
                    <a:pt x="111" y="195"/>
                    <a:pt x="112" y="193"/>
                  </a:cubicBezTo>
                  <a:cubicBezTo>
                    <a:pt x="112" y="191"/>
                    <a:pt x="113" y="189"/>
                    <a:pt x="113" y="187"/>
                  </a:cubicBezTo>
                  <a:cubicBezTo>
                    <a:pt x="113" y="184"/>
                    <a:pt x="110" y="181"/>
                    <a:pt x="110" y="179"/>
                  </a:cubicBezTo>
                  <a:cubicBezTo>
                    <a:pt x="109" y="176"/>
                    <a:pt x="115" y="178"/>
                    <a:pt x="116" y="176"/>
                  </a:cubicBezTo>
                  <a:cubicBezTo>
                    <a:pt x="121" y="168"/>
                    <a:pt x="124" y="161"/>
                    <a:pt x="133" y="157"/>
                  </a:cubicBezTo>
                  <a:cubicBezTo>
                    <a:pt x="138" y="154"/>
                    <a:pt x="156" y="163"/>
                    <a:pt x="159" y="167"/>
                  </a:cubicBezTo>
                  <a:cubicBezTo>
                    <a:pt x="161" y="171"/>
                    <a:pt x="161" y="173"/>
                    <a:pt x="164" y="176"/>
                  </a:cubicBezTo>
                  <a:cubicBezTo>
                    <a:pt x="167" y="177"/>
                    <a:pt x="172" y="174"/>
                    <a:pt x="175" y="175"/>
                  </a:cubicBezTo>
                  <a:cubicBezTo>
                    <a:pt x="177" y="176"/>
                    <a:pt x="178" y="178"/>
                    <a:pt x="180" y="179"/>
                  </a:cubicBezTo>
                  <a:cubicBezTo>
                    <a:pt x="183" y="178"/>
                    <a:pt x="183" y="178"/>
                    <a:pt x="183" y="178"/>
                  </a:cubicBezTo>
                  <a:cubicBezTo>
                    <a:pt x="185" y="178"/>
                    <a:pt x="188" y="180"/>
                    <a:pt x="190" y="180"/>
                  </a:cubicBezTo>
                  <a:cubicBezTo>
                    <a:pt x="191" y="180"/>
                    <a:pt x="192" y="179"/>
                    <a:pt x="193" y="179"/>
                  </a:cubicBezTo>
                  <a:cubicBezTo>
                    <a:pt x="199" y="178"/>
                    <a:pt x="204" y="182"/>
                    <a:pt x="209" y="183"/>
                  </a:cubicBezTo>
                  <a:cubicBezTo>
                    <a:pt x="213" y="184"/>
                    <a:pt x="219" y="181"/>
                    <a:pt x="219" y="177"/>
                  </a:cubicBezTo>
                  <a:cubicBezTo>
                    <a:pt x="219" y="175"/>
                    <a:pt x="216" y="176"/>
                    <a:pt x="218" y="174"/>
                  </a:cubicBezTo>
                  <a:cubicBezTo>
                    <a:pt x="219" y="173"/>
                    <a:pt x="220" y="174"/>
                    <a:pt x="221" y="173"/>
                  </a:cubicBezTo>
                  <a:cubicBezTo>
                    <a:pt x="223" y="172"/>
                    <a:pt x="224" y="167"/>
                    <a:pt x="226" y="165"/>
                  </a:cubicBezTo>
                  <a:cubicBezTo>
                    <a:pt x="228" y="163"/>
                    <a:pt x="238" y="173"/>
                    <a:pt x="240" y="171"/>
                  </a:cubicBezTo>
                  <a:cubicBezTo>
                    <a:pt x="241" y="170"/>
                    <a:pt x="240" y="169"/>
                    <a:pt x="241" y="169"/>
                  </a:cubicBezTo>
                  <a:cubicBezTo>
                    <a:pt x="244" y="165"/>
                    <a:pt x="255" y="163"/>
                    <a:pt x="259" y="163"/>
                  </a:cubicBezTo>
                  <a:cubicBezTo>
                    <a:pt x="262" y="162"/>
                    <a:pt x="266" y="157"/>
                    <a:pt x="266" y="157"/>
                  </a:cubicBezTo>
                  <a:cubicBezTo>
                    <a:pt x="267" y="157"/>
                    <a:pt x="267" y="158"/>
                    <a:pt x="267" y="158"/>
                  </a:cubicBezTo>
                  <a:cubicBezTo>
                    <a:pt x="268" y="158"/>
                    <a:pt x="269" y="157"/>
                    <a:pt x="270" y="158"/>
                  </a:cubicBezTo>
                  <a:cubicBezTo>
                    <a:pt x="271" y="159"/>
                    <a:pt x="272" y="162"/>
                    <a:pt x="273" y="162"/>
                  </a:cubicBezTo>
                  <a:cubicBezTo>
                    <a:pt x="274" y="163"/>
                    <a:pt x="287" y="160"/>
                    <a:pt x="288" y="160"/>
                  </a:cubicBezTo>
                  <a:cubicBezTo>
                    <a:pt x="293" y="159"/>
                    <a:pt x="289" y="154"/>
                    <a:pt x="292" y="151"/>
                  </a:cubicBezTo>
                  <a:cubicBezTo>
                    <a:pt x="294" y="150"/>
                    <a:pt x="304" y="152"/>
                    <a:pt x="306" y="154"/>
                  </a:cubicBezTo>
                  <a:cubicBezTo>
                    <a:pt x="307" y="156"/>
                    <a:pt x="310" y="153"/>
                    <a:pt x="313" y="154"/>
                  </a:cubicBezTo>
                  <a:cubicBezTo>
                    <a:pt x="317" y="155"/>
                    <a:pt x="327" y="161"/>
                    <a:pt x="332" y="159"/>
                  </a:cubicBezTo>
                  <a:cubicBezTo>
                    <a:pt x="334" y="158"/>
                    <a:pt x="334" y="154"/>
                    <a:pt x="338" y="154"/>
                  </a:cubicBezTo>
                  <a:cubicBezTo>
                    <a:pt x="340" y="155"/>
                    <a:pt x="346" y="159"/>
                    <a:pt x="348" y="158"/>
                  </a:cubicBezTo>
                  <a:cubicBezTo>
                    <a:pt x="348" y="158"/>
                    <a:pt x="348" y="158"/>
                    <a:pt x="348" y="158"/>
                  </a:cubicBezTo>
                  <a:cubicBezTo>
                    <a:pt x="348" y="158"/>
                    <a:pt x="348" y="158"/>
                    <a:pt x="348" y="158"/>
                  </a:cubicBezTo>
                  <a:cubicBezTo>
                    <a:pt x="348" y="156"/>
                    <a:pt x="345" y="154"/>
                    <a:pt x="344" y="152"/>
                  </a:cubicBezTo>
                  <a:cubicBezTo>
                    <a:pt x="339" y="145"/>
                    <a:pt x="349" y="146"/>
                    <a:pt x="334" y="136"/>
                  </a:cubicBezTo>
                  <a:cubicBezTo>
                    <a:pt x="331" y="134"/>
                    <a:pt x="325" y="132"/>
                    <a:pt x="323" y="131"/>
                  </a:cubicBezTo>
                  <a:cubicBezTo>
                    <a:pt x="322" y="131"/>
                    <a:pt x="322" y="131"/>
                    <a:pt x="322" y="130"/>
                  </a:cubicBezTo>
                  <a:cubicBezTo>
                    <a:pt x="322" y="130"/>
                    <a:pt x="323" y="129"/>
                    <a:pt x="324" y="129"/>
                  </a:cubicBezTo>
                  <a:cubicBezTo>
                    <a:pt x="325" y="127"/>
                    <a:pt x="318" y="125"/>
                    <a:pt x="317" y="123"/>
                  </a:cubicBezTo>
                  <a:cubicBezTo>
                    <a:pt x="316" y="120"/>
                    <a:pt x="320" y="116"/>
                    <a:pt x="319" y="115"/>
                  </a:cubicBezTo>
                  <a:cubicBezTo>
                    <a:pt x="319" y="115"/>
                    <a:pt x="317" y="115"/>
                    <a:pt x="316" y="114"/>
                  </a:cubicBezTo>
                  <a:cubicBezTo>
                    <a:pt x="311" y="111"/>
                    <a:pt x="307" y="105"/>
                    <a:pt x="302" y="102"/>
                  </a:cubicBezTo>
                  <a:cubicBezTo>
                    <a:pt x="297" y="99"/>
                    <a:pt x="294" y="100"/>
                    <a:pt x="291" y="95"/>
                  </a:cubicBezTo>
                  <a:cubicBezTo>
                    <a:pt x="290" y="94"/>
                    <a:pt x="288" y="94"/>
                    <a:pt x="287" y="93"/>
                  </a:cubicBezTo>
                  <a:cubicBezTo>
                    <a:pt x="285" y="90"/>
                    <a:pt x="291" y="88"/>
                    <a:pt x="289" y="85"/>
                  </a:cubicBezTo>
                  <a:cubicBezTo>
                    <a:pt x="287" y="82"/>
                    <a:pt x="283" y="83"/>
                    <a:pt x="281" y="80"/>
                  </a:cubicBezTo>
                  <a:cubicBezTo>
                    <a:pt x="279" y="79"/>
                    <a:pt x="279" y="77"/>
                    <a:pt x="277" y="75"/>
                  </a:cubicBezTo>
                  <a:cubicBezTo>
                    <a:pt x="274" y="73"/>
                    <a:pt x="264" y="74"/>
                    <a:pt x="260" y="71"/>
                  </a:cubicBezTo>
                  <a:cubicBezTo>
                    <a:pt x="256" y="69"/>
                    <a:pt x="262" y="66"/>
                    <a:pt x="262" y="64"/>
                  </a:cubicBezTo>
                  <a:cubicBezTo>
                    <a:pt x="262" y="63"/>
                    <a:pt x="262" y="61"/>
                    <a:pt x="261" y="61"/>
                  </a:cubicBezTo>
                  <a:cubicBezTo>
                    <a:pt x="259" y="61"/>
                    <a:pt x="242" y="61"/>
                    <a:pt x="242" y="61"/>
                  </a:cubicBezTo>
                  <a:cubicBezTo>
                    <a:pt x="240" y="59"/>
                    <a:pt x="245" y="56"/>
                    <a:pt x="244" y="53"/>
                  </a:cubicBezTo>
                  <a:cubicBezTo>
                    <a:pt x="244" y="53"/>
                    <a:pt x="243" y="54"/>
                    <a:pt x="242" y="55"/>
                  </a:cubicBezTo>
                  <a:cubicBezTo>
                    <a:pt x="241" y="55"/>
                    <a:pt x="240" y="53"/>
                    <a:pt x="240" y="52"/>
                  </a:cubicBezTo>
                  <a:cubicBezTo>
                    <a:pt x="240" y="48"/>
                    <a:pt x="244" y="49"/>
                    <a:pt x="245" y="46"/>
                  </a:cubicBezTo>
                  <a:cubicBezTo>
                    <a:pt x="246" y="44"/>
                    <a:pt x="244" y="41"/>
                    <a:pt x="245" y="39"/>
                  </a:cubicBezTo>
                  <a:cubicBezTo>
                    <a:pt x="245" y="36"/>
                    <a:pt x="247" y="34"/>
                    <a:pt x="246" y="30"/>
                  </a:cubicBezTo>
                  <a:cubicBezTo>
                    <a:pt x="241" y="19"/>
                    <a:pt x="231" y="12"/>
                    <a:pt x="225" y="2"/>
                  </a:cubicBezTo>
                  <a:cubicBezTo>
                    <a:pt x="224" y="3"/>
                    <a:pt x="216" y="0"/>
                    <a:pt x="214" y="0"/>
                  </a:cubicBezTo>
                  <a:cubicBezTo>
                    <a:pt x="211" y="1"/>
                    <a:pt x="208" y="4"/>
                    <a:pt x="206" y="5"/>
                  </a:cubicBezTo>
                  <a:cubicBezTo>
                    <a:pt x="203" y="5"/>
                    <a:pt x="203" y="5"/>
                    <a:pt x="203" y="5"/>
                  </a:cubicBezTo>
                  <a:cubicBezTo>
                    <a:pt x="201" y="5"/>
                    <a:pt x="203" y="6"/>
                    <a:pt x="202" y="7"/>
                  </a:cubicBezTo>
                  <a:cubicBezTo>
                    <a:pt x="200" y="9"/>
                    <a:pt x="196" y="8"/>
                    <a:pt x="194" y="9"/>
                  </a:cubicBezTo>
                  <a:cubicBezTo>
                    <a:pt x="192" y="12"/>
                    <a:pt x="196" y="17"/>
                    <a:pt x="193" y="20"/>
                  </a:cubicBezTo>
                  <a:cubicBezTo>
                    <a:pt x="192" y="21"/>
                    <a:pt x="189" y="22"/>
                    <a:pt x="188" y="23"/>
                  </a:cubicBezTo>
                  <a:cubicBezTo>
                    <a:pt x="187" y="24"/>
                    <a:pt x="187" y="27"/>
                    <a:pt x="185" y="28"/>
                  </a:cubicBezTo>
                  <a:cubicBezTo>
                    <a:pt x="184" y="28"/>
                    <a:pt x="183" y="27"/>
                    <a:pt x="182" y="27"/>
                  </a:cubicBezTo>
                  <a:cubicBezTo>
                    <a:pt x="181" y="28"/>
                    <a:pt x="181" y="29"/>
                    <a:pt x="180" y="30"/>
                  </a:cubicBezTo>
                  <a:cubicBezTo>
                    <a:pt x="175" y="35"/>
                    <a:pt x="171" y="41"/>
                    <a:pt x="167" y="45"/>
                  </a:cubicBezTo>
                  <a:cubicBezTo>
                    <a:pt x="166" y="46"/>
                    <a:pt x="163" y="45"/>
                    <a:pt x="162" y="46"/>
                  </a:cubicBezTo>
                  <a:cubicBezTo>
                    <a:pt x="161" y="47"/>
                    <a:pt x="162" y="48"/>
                    <a:pt x="161" y="49"/>
                  </a:cubicBezTo>
                  <a:cubicBezTo>
                    <a:pt x="158" y="52"/>
                    <a:pt x="154" y="49"/>
                    <a:pt x="151" y="50"/>
                  </a:cubicBezTo>
                  <a:cubicBezTo>
                    <a:pt x="149" y="50"/>
                    <a:pt x="147" y="52"/>
                    <a:pt x="145" y="52"/>
                  </a:cubicBezTo>
                  <a:cubicBezTo>
                    <a:pt x="138" y="54"/>
                    <a:pt x="127" y="50"/>
                    <a:pt x="121" y="56"/>
                  </a:cubicBezTo>
                  <a:cubicBezTo>
                    <a:pt x="117" y="59"/>
                    <a:pt x="125" y="60"/>
                    <a:pt x="126" y="62"/>
                  </a:cubicBezTo>
                  <a:cubicBezTo>
                    <a:pt x="126" y="63"/>
                    <a:pt x="125" y="63"/>
                    <a:pt x="125" y="63"/>
                  </a:cubicBezTo>
                  <a:cubicBezTo>
                    <a:pt x="123" y="66"/>
                    <a:pt x="120" y="71"/>
                    <a:pt x="118" y="73"/>
                  </a:cubicBezTo>
                  <a:cubicBezTo>
                    <a:pt x="114" y="74"/>
                    <a:pt x="114" y="74"/>
                    <a:pt x="114" y="74"/>
                  </a:cubicBezTo>
                  <a:cubicBezTo>
                    <a:pt x="112" y="75"/>
                    <a:pt x="114" y="77"/>
                    <a:pt x="113" y="78"/>
                  </a:cubicBezTo>
                  <a:cubicBezTo>
                    <a:pt x="111" y="81"/>
                    <a:pt x="100" y="79"/>
                    <a:pt x="97" y="80"/>
                  </a:cubicBezTo>
                  <a:cubicBezTo>
                    <a:pt x="96" y="80"/>
                    <a:pt x="94" y="81"/>
                    <a:pt x="93" y="81"/>
                  </a:cubicBezTo>
                  <a:cubicBezTo>
                    <a:pt x="91" y="81"/>
                    <a:pt x="90" y="80"/>
                    <a:pt x="88" y="80"/>
                  </a:cubicBezTo>
                  <a:cubicBezTo>
                    <a:pt x="83" y="81"/>
                    <a:pt x="66" y="92"/>
                    <a:pt x="64" y="92"/>
                  </a:cubicBezTo>
                  <a:cubicBezTo>
                    <a:pt x="60" y="91"/>
                    <a:pt x="60" y="84"/>
                    <a:pt x="58" y="84"/>
                  </a:cubicBezTo>
                  <a:cubicBezTo>
                    <a:pt x="55" y="82"/>
                    <a:pt x="53" y="89"/>
                    <a:pt x="51" y="89"/>
                  </a:cubicBezTo>
                  <a:cubicBezTo>
                    <a:pt x="48" y="90"/>
                    <a:pt x="41" y="95"/>
                    <a:pt x="37" y="95"/>
                  </a:cubicBezTo>
                  <a:cubicBezTo>
                    <a:pt x="37" y="95"/>
                    <a:pt x="31" y="93"/>
                    <a:pt x="30" y="93"/>
                  </a:cubicBezTo>
                  <a:cubicBezTo>
                    <a:pt x="30" y="93"/>
                    <a:pt x="30" y="93"/>
                    <a:pt x="30" y="92"/>
                  </a:cubicBezTo>
                  <a:cubicBezTo>
                    <a:pt x="30" y="92"/>
                    <a:pt x="30" y="92"/>
                    <a:pt x="30" y="92"/>
                  </a:cubicBezTo>
                  <a:cubicBezTo>
                    <a:pt x="29" y="94"/>
                    <a:pt x="28" y="96"/>
                    <a:pt x="27" y="9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9" name="Freeform 75"/>
            <p:cNvSpPr>
              <a:spLocks/>
            </p:cNvSpPr>
            <p:nvPr/>
          </p:nvSpPr>
          <p:spPr bwMode="auto">
            <a:xfrm>
              <a:off x="8199438" y="2906713"/>
              <a:ext cx="517525" cy="754063"/>
            </a:xfrm>
            <a:custGeom>
              <a:avLst/>
              <a:gdLst>
                <a:gd name="T0" fmla="*/ 79 w 210"/>
                <a:gd name="T1" fmla="*/ 292 h 306"/>
                <a:gd name="T2" fmla="*/ 127 w 210"/>
                <a:gd name="T3" fmla="*/ 289 h 306"/>
                <a:gd name="T4" fmla="*/ 137 w 210"/>
                <a:gd name="T5" fmla="*/ 292 h 306"/>
                <a:gd name="T6" fmla="*/ 173 w 210"/>
                <a:gd name="T7" fmla="*/ 293 h 306"/>
                <a:gd name="T8" fmla="*/ 185 w 210"/>
                <a:gd name="T9" fmla="*/ 298 h 306"/>
                <a:gd name="T10" fmla="*/ 205 w 210"/>
                <a:gd name="T11" fmla="*/ 306 h 306"/>
                <a:gd name="T12" fmla="*/ 206 w 210"/>
                <a:gd name="T13" fmla="*/ 281 h 306"/>
                <a:gd name="T14" fmla="*/ 178 w 210"/>
                <a:gd name="T15" fmla="*/ 242 h 306"/>
                <a:gd name="T16" fmla="*/ 178 w 210"/>
                <a:gd name="T17" fmla="*/ 233 h 306"/>
                <a:gd name="T18" fmla="*/ 164 w 210"/>
                <a:gd name="T19" fmla="*/ 208 h 306"/>
                <a:gd name="T20" fmla="*/ 161 w 210"/>
                <a:gd name="T21" fmla="*/ 188 h 306"/>
                <a:gd name="T22" fmla="*/ 179 w 210"/>
                <a:gd name="T23" fmla="*/ 168 h 306"/>
                <a:gd name="T24" fmla="*/ 191 w 210"/>
                <a:gd name="T25" fmla="*/ 148 h 306"/>
                <a:gd name="T26" fmla="*/ 191 w 210"/>
                <a:gd name="T27" fmla="*/ 142 h 306"/>
                <a:gd name="T28" fmla="*/ 155 w 210"/>
                <a:gd name="T29" fmla="*/ 87 h 306"/>
                <a:gd name="T30" fmla="*/ 184 w 210"/>
                <a:gd name="T31" fmla="*/ 83 h 306"/>
                <a:gd name="T32" fmla="*/ 179 w 210"/>
                <a:gd name="T33" fmla="*/ 61 h 306"/>
                <a:gd name="T34" fmla="*/ 182 w 210"/>
                <a:gd name="T35" fmla="*/ 42 h 306"/>
                <a:gd name="T36" fmla="*/ 180 w 210"/>
                <a:gd name="T37" fmla="*/ 27 h 306"/>
                <a:gd name="T38" fmla="*/ 172 w 210"/>
                <a:gd name="T39" fmla="*/ 12 h 306"/>
                <a:gd name="T40" fmla="*/ 167 w 210"/>
                <a:gd name="T41" fmla="*/ 9 h 306"/>
                <a:gd name="T42" fmla="*/ 165 w 210"/>
                <a:gd name="T43" fmla="*/ 20 h 306"/>
                <a:gd name="T44" fmla="*/ 169 w 210"/>
                <a:gd name="T45" fmla="*/ 40 h 306"/>
                <a:gd name="T46" fmla="*/ 141 w 210"/>
                <a:gd name="T47" fmla="*/ 64 h 306"/>
                <a:gd name="T48" fmla="*/ 131 w 210"/>
                <a:gd name="T49" fmla="*/ 94 h 306"/>
                <a:gd name="T50" fmla="*/ 120 w 210"/>
                <a:gd name="T51" fmla="*/ 107 h 306"/>
                <a:gd name="T52" fmla="*/ 113 w 210"/>
                <a:gd name="T53" fmla="*/ 120 h 306"/>
                <a:gd name="T54" fmla="*/ 105 w 210"/>
                <a:gd name="T55" fmla="*/ 125 h 306"/>
                <a:gd name="T56" fmla="*/ 99 w 210"/>
                <a:gd name="T57" fmla="*/ 145 h 306"/>
                <a:gd name="T58" fmla="*/ 94 w 210"/>
                <a:gd name="T59" fmla="*/ 160 h 306"/>
                <a:gd name="T60" fmla="*/ 81 w 210"/>
                <a:gd name="T61" fmla="*/ 176 h 306"/>
                <a:gd name="T62" fmla="*/ 61 w 210"/>
                <a:gd name="T63" fmla="*/ 160 h 306"/>
                <a:gd name="T64" fmla="*/ 47 w 210"/>
                <a:gd name="T65" fmla="*/ 163 h 306"/>
                <a:gd name="T66" fmla="*/ 37 w 210"/>
                <a:gd name="T67" fmla="*/ 175 h 306"/>
                <a:gd name="T68" fmla="*/ 26 w 210"/>
                <a:gd name="T69" fmla="*/ 183 h 306"/>
                <a:gd name="T70" fmla="*/ 7 w 210"/>
                <a:gd name="T71" fmla="*/ 218 h 306"/>
                <a:gd name="T72" fmla="*/ 6 w 210"/>
                <a:gd name="T73" fmla="*/ 222 h 306"/>
                <a:gd name="T74" fmla="*/ 8 w 210"/>
                <a:gd name="T75" fmla="*/ 223 h 306"/>
                <a:gd name="T76" fmla="*/ 13 w 210"/>
                <a:gd name="T77" fmla="*/ 225 h 306"/>
                <a:gd name="T78" fmla="*/ 24 w 210"/>
                <a:gd name="T79" fmla="*/ 244 h 306"/>
                <a:gd name="T80" fmla="*/ 29 w 210"/>
                <a:gd name="T81" fmla="*/ 244 h 306"/>
                <a:gd name="T82" fmla="*/ 32 w 210"/>
                <a:gd name="T83" fmla="*/ 242 h 306"/>
                <a:gd name="T84" fmla="*/ 33 w 210"/>
                <a:gd name="T85" fmla="*/ 244 h 306"/>
                <a:gd name="T86" fmla="*/ 33 w 210"/>
                <a:gd name="T87" fmla="*/ 250 h 306"/>
                <a:gd name="T88" fmla="*/ 34 w 210"/>
                <a:gd name="T89" fmla="*/ 255 h 306"/>
                <a:gd name="T90" fmla="*/ 37 w 210"/>
                <a:gd name="T91" fmla="*/ 28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 h="306">
                  <a:moveTo>
                    <a:pt x="61" y="292"/>
                  </a:moveTo>
                  <a:cubicBezTo>
                    <a:pt x="66" y="292"/>
                    <a:pt x="71" y="292"/>
                    <a:pt x="77" y="292"/>
                  </a:cubicBezTo>
                  <a:cubicBezTo>
                    <a:pt x="77" y="292"/>
                    <a:pt x="78" y="292"/>
                    <a:pt x="79" y="292"/>
                  </a:cubicBezTo>
                  <a:cubicBezTo>
                    <a:pt x="82" y="289"/>
                    <a:pt x="77" y="288"/>
                    <a:pt x="86" y="288"/>
                  </a:cubicBezTo>
                  <a:cubicBezTo>
                    <a:pt x="93" y="288"/>
                    <a:pt x="99" y="288"/>
                    <a:pt x="105" y="288"/>
                  </a:cubicBezTo>
                  <a:cubicBezTo>
                    <a:pt x="113" y="288"/>
                    <a:pt x="119" y="290"/>
                    <a:pt x="127" y="289"/>
                  </a:cubicBezTo>
                  <a:cubicBezTo>
                    <a:pt x="130" y="288"/>
                    <a:pt x="129" y="291"/>
                    <a:pt x="131" y="292"/>
                  </a:cubicBezTo>
                  <a:cubicBezTo>
                    <a:pt x="132" y="292"/>
                    <a:pt x="132" y="292"/>
                    <a:pt x="133" y="292"/>
                  </a:cubicBezTo>
                  <a:cubicBezTo>
                    <a:pt x="134" y="292"/>
                    <a:pt x="136" y="292"/>
                    <a:pt x="137" y="292"/>
                  </a:cubicBezTo>
                  <a:cubicBezTo>
                    <a:pt x="146" y="292"/>
                    <a:pt x="156" y="291"/>
                    <a:pt x="165" y="291"/>
                  </a:cubicBezTo>
                  <a:cubicBezTo>
                    <a:pt x="167" y="291"/>
                    <a:pt x="169" y="294"/>
                    <a:pt x="171" y="294"/>
                  </a:cubicBezTo>
                  <a:cubicBezTo>
                    <a:pt x="173" y="293"/>
                    <a:pt x="173" y="293"/>
                    <a:pt x="173" y="293"/>
                  </a:cubicBezTo>
                  <a:cubicBezTo>
                    <a:pt x="174" y="293"/>
                    <a:pt x="173" y="295"/>
                    <a:pt x="173" y="296"/>
                  </a:cubicBezTo>
                  <a:cubicBezTo>
                    <a:pt x="174" y="297"/>
                    <a:pt x="180" y="295"/>
                    <a:pt x="180" y="295"/>
                  </a:cubicBezTo>
                  <a:cubicBezTo>
                    <a:pt x="183" y="295"/>
                    <a:pt x="184" y="298"/>
                    <a:pt x="185" y="298"/>
                  </a:cubicBezTo>
                  <a:cubicBezTo>
                    <a:pt x="187" y="299"/>
                    <a:pt x="188" y="297"/>
                    <a:pt x="189" y="297"/>
                  </a:cubicBezTo>
                  <a:cubicBezTo>
                    <a:pt x="189" y="297"/>
                    <a:pt x="203" y="302"/>
                    <a:pt x="204" y="302"/>
                  </a:cubicBezTo>
                  <a:cubicBezTo>
                    <a:pt x="205" y="306"/>
                    <a:pt x="205" y="306"/>
                    <a:pt x="205" y="306"/>
                  </a:cubicBezTo>
                  <a:cubicBezTo>
                    <a:pt x="205" y="306"/>
                    <a:pt x="206" y="305"/>
                    <a:pt x="206" y="304"/>
                  </a:cubicBezTo>
                  <a:cubicBezTo>
                    <a:pt x="210" y="301"/>
                    <a:pt x="199" y="293"/>
                    <a:pt x="208" y="289"/>
                  </a:cubicBezTo>
                  <a:cubicBezTo>
                    <a:pt x="207" y="288"/>
                    <a:pt x="206" y="282"/>
                    <a:pt x="206" y="281"/>
                  </a:cubicBezTo>
                  <a:cubicBezTo>
                    <a:pt x="205" y="277"/>
                    <a:pt x="207" y="270"/>
                    <a:pt x="201" y="267"/>
                  </a:cubicBezTo>
                  <a:cubicBezTo>
                    <a:pt x="195" y="263"/>
                    <a:pt x="187" y="256"/>
                    <a:pt x="182" y="250"/>
                  </a:cubicBezTo>
                  <a:cubicBezTo>
                    <a:pt x="182" y="249"/>
                    <a:pt x="177" y="243"/>
                    <a:pt x="178" y="242"/>
                  </a:cubicBezTo>
                  <a:cubicBezTo>
                    <a:pt x="179" y="241"/>
                    <a:pt x="181" y="242"/>
                    <a:pt x="182" y="241"/>
                  </a:cubicBezTo>
                  <a:cubicBezTo>
                    <a:pt x="182" y="241"/>
                    <a:pt x="180" y="240"/>
                    <a:pt x="180" y="240"/>
                  </a:cubicBezTo>
                  <a:cubicBezTo>
                    <a:pt x="179" y="238"/>
                    <a:pt x="179" y="235"/>
                    <a:pt x="178" y="233"/>
                  </a:cubicBezTo>
                  <a:cubicBezTo>
                    <a:pt x="176" y="230"/>
                    <a:pt x="171" y="229"/>
                    <a:pt x="170" y="226"/>
                  </a:cubicBezTo>
                  <a:cubicBezTo>
                    <a:pt x="167" y="223"/>
                    <a:pt x="170" y="217"/>
                    <a:pt x="168" y="213"/>
                  </a:cubicBezTo>
                  <a:cubicBezTo>
                    <a:pt x="168" y="211"/>
                    <a:pt x="165" y="210"/>
                    <a:pt x="164" y="208"/>
                  </a:cubicBezTo>
                  <a:cubicBezTo>
                    <a:pt x="166" y="205"/>
                    <a:pt x="166" y="205"/>
                    <a:pt x="166" y="205"/>
                  </a:cubicBezTo>
                  <a:cubicBezTo>
                    <a:pt x="167" y="202"/>
                    <a:pt x="167" y="197"/>
                    <a:pt x="167" y="194"/>
                  </a:cubicBezTo>
                  <a:cubicBezTo>
                    <a:pt x="166" y="189"/>
                    <a:pt x="161" y="193"/>
                    <a:pt x="161" y="188"/>
                  </a:cubicBezTo>
                  <a:cubicBezTo>
                    <a:pt x="161" y="185"/>
                    <a:pt x="170" y="183"/>
                    <a:pt x="172" y="180"/>
                  </a:cubicBezTo>
                  <a:cubicBezTo>
                    <a:pt x="173" y="177"/>
                    <a:pt x="174" y="172"/>
                    <a:pt x="176" y="170"/>
                  </a:cubicBezTo>
                  <a:cubicBezTo>
                    <a:pt x="179" y="168"/>
                    <a:pt x="179" y="168"/>
                    <a:pt x="179" y="168"/>
                  </a:cubicBezTo>
                  <a:cubicBezTo>
                    <a:pt x="181" y="165"/>
                    <a:pt x="181" y="159"/>
                    <a:pt x="183" y="156"/>
                  </a:cubicBezTo>
                  <a:cubicBezTo>
                    <a:pt x="184" y="155"/>
                    <a:pt x="187" y="154"/>
                    <a:pt x="188" y="153"/>
                  </a:cubicBezTo>
                  <a:cubicBezTo>
                    <a:pt x="189" y="152"/>
                    <a:pt x="190" y="150"/>
                    <a:pt x="191" y="148"/>
                  </a:cubicBezTo>
                  <a:cubicBezTo>
                    <a:pt x="191" y="148"/>
                    <a:pt x="191" y="148"/>
                    <a:pt x="191" y="148"/>
                  </a:cubicBezTo>
                  <a:cubicBezTo>
                    <a:pt x="191" y="147"/>
                    <a:pt x="194" y="143"/>
                    <a:pt x="193" y="142"/>
                  </a:cubicBezTo>
                  <a:cubicBezTo>
                    <a:pt x="192" y="142"/>
                    <a:pt x="191" y="142"/>
                    <a:pt x="191" y="142"/>
                  </a:cubicBezTo>
                  <a:cubicBezTo>
                    <a:pt x="188" y="141"/>
                    <a:pt x="185" y="125"/>
                    <a:pt x="183" y="123"/>
                  </a:cubicBezTo>
                  <a:cubicBezTo>
                    <a:pt x="178" y="116"/>
                    <a:pt x="152" y="100"/>
                    <a:pt x="151" y="92"/>
                  </a:cubicBezTo>
                  <a:cubicBezTo>
                    <a:pt x="150" y="90"/>
                    <a:pt x="154" y="88"/>
                    <a:pt x="155" y="87"/>
                  </a:cubicBezTo>
                  <a:cubicBezTo>
                    <a:pt x="155" y="86"/>
                    <a:pt x="155" y="83"/>
                    <a:pt x="156" y="83"/>
                  </a:cubicBezTo>
                  <a:cubicBezTo>
                    <a:pt x="161" y="80"/>
                    <a:pt x="168" y="85"/>
                    <a:pt x="172" y="85"/>
                  </a:cubicBezTo>
                  <a:cubicBezTo>
                    <a:pt x="176" y="85"/>
                    <a:pt x="180" y="83"/>
                    <a:pt x="184" y="83"/>
                  </a:cubicBezTo>
                  <a:cubicBezTo>
                    <a:pt x="186" y="83"/>
                    <a:pt x="192" y="86"/>
                    <a:pt x="194" y="83"/>
                  </a:cubicBezTo>
                  <a:cubicBezTo>
                    <a:pt x="196" y="81"/>
                    <a:pt x="189" y="78"/>
                    <a:pt x="188" y="76"/>
                  </a:cubicBezTo>
                  <a:cubicBezTo>
                    <a:pt x="184" y="72"/>
                    <a:pt x="180" y="67"/>
                    <a:pt x="179" y="61"/>
                  </a:cubicBezTo>
                  <a:cubicBezTo>
                    <a:pt x="179" y="60"/>
                    <a:pt x="180" y="60"/>
                    <a:pt x="180" y="59"/>
                  </a:cubicBezTo>
                  <a:cubicBezTo>
                    <a:pt x="180" y="56"/>
                    <a:pt x="179" y="54"/>
                    <a:pt x="179" y="51"/>
                  </a:cubicBezTo>
                  <a:cubicBezTo>
                    <a:pt x="179" y="48"/>
                    <a:pt x="182" y="44"/>
                    <a:pt x="182" y="42"/>
                  </a:cubicBezTo>
                  <a:cubicBezTo>
                    <a:pt x="182" y="40"/>
                    <a:pt x="180" y="39"/>
                    <a:pt x="180" y="38"/>
                  </a:cubicBezTo>
                  <a:cubicBezTo>
                    <a:pt x="180" y="37"/>
                    <a:pt x="182" y="36"/>
                    <a:pt x="182" y="35"/>
                  </a:cubicBezTo>
                  <a:cubicBezTo>
                    <a:pt x="182" y="35"/>
                    <a:pt x="180" y="27"/>
                    <a:pt x="180" y="27"/>
                  </a:cubicBezTo>
                  <a:cubicBezTo>
                    <a:pt x="180" y="27"/>
                    <a:pt x="176" y="25"/>
                    <a:pt x="176" y="25"/>
                  </a:cubicBezTo>
                  <a:cubicBezTo>
                    <a:pt x="175" y="24"/>
                    <a:pt x="176" y="20"/>
                    <a:pt x="176" y="18"/>
                  </a:cubicBezTo>
                  <a:cubicBezTo>
                    <a:pt x="175" y="17"/>
                    <a:pt x="173" y="12"/>
                    <a:pt x="172" y="12"/>
                  </a:cubicBezTo>
                  <a:cubicBezTo>
                    <a:pt x="172" y="11"/>
                    <a:pt x="171" y="12"/>
                    <a:pt x="171" y="12"/>
                  </a:cubicBezTo>
                  <a:cubicBezTo>
                    <a:pt x="171" y="11"/>
                    <a:pt x="172" y="11"/>
                    <a:pt x="171" y="10"/>
                  </a:cubicBezTo>
                  <a:cubicBezTo>
                    <a:pt x="171" y="9"/>
                    <a:pt x="168" y="10"/>
                    <a:pt x="167" y="9"/>
                  </a:cubicBezTo>
                  <a:cubicBezTo>
                    <a:pt x="162" y="1"/>
                    <a:pt x="173" y="0"/>
                    <a:pt x="155" y="0"/>
                  </a:cubicBezTo>
                  <a:cubicBezTo>
                    <a:pt x="156" y="4"/>
                    <a:pt x="156" y="18"/>
                    <a:pt x="157" y="19"/>
                  </a:cubicBezTo>
                  <a:cubicBezTo>
                    <a:pt x="158" y="20"/>
                    <a:pt x="164" y="19"/>
                    <a:pt x="165" y="20"/>
                  </a:cubicBezTo>
                  <a:cubicBezTo>
                    <a:pt x="166" y="21"/>
                    <a:pt x="166" y="22"/>
                    <a:pt x="167" y="23"/>
                  </a:cubicBezTo>
                  <a:cubicBezTo>
                    <a:pt x="173" y="29"/>
                    <a:pt x="167" y="31"/>
                    <a:pt x="167" y="37"/>
                  </a:cubicBezTo>
                  <a:cubicBezTo>
                    <a:pt x="167" y="38"/>
                    <a:pt x="169" y="38"/>
                    <a:pt x="169" y="40"/>
                  </a:cubicBezTo>
                  <a:cubicBezTo>
                    <a:pt x="169" y="43"/>
                    <a:pt x="159" y="50"/>
                    <a:pt x="156" y="50"/>
                  </a:cubicBezTo>
                  <a:cubicBezTo>
                    <a:pt x="155" y="49"/>
                    <a:pt x="154" y="48"/>
                    <a:pt x="152" y="48"/>
                  </a:cubicBezTo>
                  <a:cubicBezTo>
                    <a:pt x="150" y="49"/>
                    <a:pt x="142" y="62"/>
                    <a:pt x="141" y="64"/>
                  </a:cubicBezTo>
                  <a:cubicBezTo>
                    <a:pt x="139" y="68"/>
                    <a:pt x="139" y="73"/>
                    <a:pt x="138" y="77"/>
                  </a:cubicBezTo>
                  <a:cubicBezTo>
                    <a:pt x="136" y="80"/>
                    <a:pt x="132" y="79"/>
                    <a:pt x="132" y="81"/>
                  </a:cubicBezTo>
                  <a:cubicBezTo>
                    <a:pt x="132" y="84"/>
                    <a:pt x="133" y="92"/>
                    <a:pt x="131" y="94"/>
                  </a:cubicBezTo>
                  <a:cubicBezTo>
                    <a:pt x="129" y="96"/>
                    <a:pt x="121" y="96"/>
                    <a:pt x="121" y="99"/>
                  </a:cubicBezTo>
                  <a:cubicBezTo>
                    <a:pt x="121" y="99"/>
                    <a:pt x="123" y="101"/>
                    <a:pt x="123" y="103"/>
                  </a:cubicBezTo>
                  <a:cubicBezTo>
                    <a:pt x="122" y="104"/>
                    <a:pt x="121" y="105"/>
                    <a:pt x="120" y="107"/>
                  </a:cubicBezTo>
                  <a:cubicBezTo>
                    <a:pt x="120" y="109"/>
                    <a:pt x="120" y="112"/>
                    <a:pt x="120" y="114"/>
                  </a:cubicBezTo>
                  <a:cubicBezTo>
                    <a:pt x="120" y="114"/>
                    <a:pt x="120" y="115"/>
                    <a:pt x="119" y="115"/>
                  </a:cubicBezTo>
                  <a:cubicBezTo>
                    <a:pt x="118" y="116"/>
                    <a:pt x="114" y="120"/>
                    <a:pt x="113" y="120"/>
                  </a:cubicBezTo>
                  <a:cubicBezTo>
                    <a:pt x="112" y="120"/>
                    <a:pt x="109" y="118"/>
                    <a:pt x="108" y="119"/>
                  </a:cubicBezTo>
                  <a:cubicBezTo>
                    <a:pt x="109" y="122"/>
                    <a:pt x="109" y="122"/>
                    <a:pt x="109" y="122"/>
                  </a:cubicBezTo>
                  <a:cubicBezTo>
                    <a:pt x="109" y="125"/>
                    <a:pt x="105" y="123"/>
                    <a:pt x="105" y="125"/>
                  </a:cubicBezTo>
                  <a:cubicBezTo>
                    <a:pt x="103" y="128"/>
                    <a:pt x="105" y="133"/>
                    <a:pt x="104" y="136"/>
                  </a:cubicBezTo>
                  <a:cubicBezTo>
                    <a:pt x="103" y="139"/>
                    <a:pt x="100" y="140"/>
                    <a:pt x="99" y="143"/>
                  </a:cubicBezTo>
                  <a:cubicBezTo>
                    <a:pt x="99" y="143"/>
                    <a:pt x="99" y="144"/>
                    <a:pt x="99" y="145"/>
                  </a:cubicBezTo>
                  <a:cubicBezTo>
                    <a:pt x="99" y="145"/>
                    <a:pt x="99" y="146"/>
                    <a:pt x="99" y="147"/>
                  </a:cubicBezTo>
                  <a:cubicBezTo>
                    <a:pt x="98" y="149"/>
                    <a:pt x="91" y="153"/>
                    <a:pt x="91" y="155"/>
                  </a:cubicBezTo>
                  <a:cubicBezTo>
                    <a:pt x="91" y="156"/>
                    <a:pt x="96" y="159"/>
                    <a:pt x="94" y="160"/>
                  </a:cubicBezTo>
                  <a:cubicBezTo>
                    <a:pt x="92" y="162"/>
                    <a:pt x="89" y="162"/>
                    <a:pt x="86" y="165"/>
                  </a:cubicBezTo>
                  <a:cubicBezTo>
                    <a:pt x="84" y="168"/>
                    <a:pt x="89" y="169"/>
                    <a:pt x="83" y="173"/>
                  </a:cubicBezTo>
                  <a:cubicBezTo>
                    <a:pt x="83" y="173"/>
                    <a:pt x="81" y="176"/>
                    <a:pt x="81" y="176"/>
                  </a:cubicBezTo>
                  <a:cubicBezTo>
                    <a:pt x="80" y="177"/>
                    <a:pt x="75" y="178"/>
                    <a:pt x="74" y="177"/>
                  </a:cubicBezTo>
                  <a:cubicBezTo>
                    <a:pt x="72" y="174"/>
                    <a:pt x="74" y="173"/>
                    <a:pt x="73" y="170"/>
                  </a:cubicBezTo>
                  <a:cubicBezTo>
                    <a:pt x="73" y="169"/>
                    <a:pt x="62" y="161"/>
                    <a:pt x="61" y="160"/>
                  </a:cubicBezTo>
                  <a:cubicBezTo>
                    <a:pt x="61" y="160"/>
                    <a:pt x="58" y="165"/>
                    <a:pt x="56" y="165"/>
                  </a:cubicBezTo>
                  <a:cubicBezTo>
                    <a:pt x="55" y="165"/>
                    <a:pt x="51" y="166"/>
                    <a:pt x="50" y="165"/>
                  </a:cubicBezTo>
                  <a:cubicBezTo>
                    <a:pt x="49" y="163"/>
                    <a:pt x="51" y="162"/>
                    <a:pt x="47" y="163"/>
                  </a:cubicBezTo>
                  <a:cubicBezTo>
                    <a:pt x="45" y="163"/>
                    <a:pt x="43" y="167"/>
                    <a:pt x="41" y="168"/>
                  </a:cubicBezTo>
                  <a:cubicBezTo>
                    <a:pt x="40" y="168"/>
                    <a:pt x="40" y="167"/>
                    <a:pt x="39" y="167"/>
                  </a:cubicBezTo>
                  <a:cubicBezTo>
                    <a:pt x="38" y="168"/>
                    <a:pt x="38" y="174"/>
                    <a:pt x="37" y="175"/>
                  </a:cubicBezTo>
                  <a:cubicBezTo>
                    <a:pt x="34" y="175"/>
                    <a:pt x="34" y="175"/>
                    <a:pt x="34" y="175"/>
                  </a:cubicBezTo>
                  <a:cubicBezTo>
                    <a:pt x="32" y="177"/>
                    <a:pt x="30" y="178"/>
                    <a:pt x="28" y="180"/>
                  </a:cubicBezTo>
                  <a:cubicBezTo>
                    <a:pt x="26" y="183"/>
                    <a:pt x="26" y="183"/>
                    <a:pt x="26" y="183"/>
                  </a:cubicBezTo>
                  <a:cubicBezTo>
                    <a:pt x="23" y="187"/>
                    <a:pt x="18" y="190"/>
                    <a:pt x="15" y="193"/>
                  </a:cubicBezTo>
                  <a:cubicBezTo>
                    <a:pt x="13" y="194"/>
                    <a:pt x="15" y="200"/>
                    <a:pt x="14" y="203"/>
                  </a:cubicBezTo>
                  <a:cubicBezTo>
                    <a:pt x="13" y="209"/>
                    <a:pt x="8" y="216"/>
                    <a:pt x="7" y="218"/>
                  </a:cubicBezTo>
                  <a:cubicBezTo>
                    <a:pt x="7" y="219"/>
                    <a:pt x="8" y="219"/>
                    <a:pt x="8" y="220"/>
                  </a:cubicBezTo>
                  <a:cubicBezTo>
                    <a:pt x="7" y="221"/>
                    <a:pt x="8" y="219"/>
                    <a:pt x="7" y="221"/>
                  </a:cubicBezTo>
                  <a:cubicBezTo>
                    <a:pt x="6" y="222"/>
                    <a:pt x="6" y="222"/>
                    <a:pt x="6" y="222"/>
                  </a:cubicBezTo>
                  <a:cubicBezTo>
                    <a:pt x="7" y="225"/>
                    <a:pt x="0" y="228"/>
                    <a:pt x="6" y="228"/>
                  </a:cubicBezTo>
                  <a:cubicBezTo>
                    <a:pt x="7" y="228"/>
                    <a:pt x="6" y="229"/>
                    <a:pt x="6" y="229"/>
                  </a:cubicBezTo>
                  <a:cubicBezTo>
                    <a:pt x="11" y="229"/>
                    <a:pt x="8" y="223"/>
                    <a:pt x="8" y="223"/>
                  </a:cubicBezTo>
                  <a:cubicBezTo>
                    <a:pt x="9" y="223"/>
                    <a:pt x="9" y="226"/>
                    <a:pt x="10" y="227"/>
                  </a:cubicBezTo>
                  <a:cubicBezTo>
                    <a:pt x="12" y="230"/>
                    <a:pt x="11" y="227"/>
                    <a:pt x="12" y="226"/>
                  </a:cubicBezTo>
                  <a:cubicBezTo>
                    <a:pt x="12" y="226"/>
                    <a:pt x="12" y="226"/>
                    <a:pt x="13" y="225"/>
                  </a:cubicBezTo>
                  <a:cubicBezTo>
                    <a:pt x="15" y="224"/>
                    <a:pt x="14" y="240"/>
                    <a:pt x="20" y="242"/>
                  </a:cubicBezTo>
                  <a:cubicBezTo>
                    <a:pt x="21" y="242"/>
                    <a:pt x="22" y="242"/>
                    <a:pt x="22" y="242"/>
                  </a:cubicBezTo>
                  <a:cubicBezTo>
                    <a:pt x="23" y="242"/>
                    <a:pt x="22" y="244"/>
                    <a:pt x="24" y="244"/>
                  </a:cubicBezTo>
                  <a:cubicBezTo>
                    <a:pt x="24" y="244"/>
                    <a:pt x="25" y="240"/>
                    <a:pt x="26" y="241"/>
                  </a:cubicBezTo>
                  <a:cubicBezTo>
                    <a:pt x="27" y="242"/>
                    <a:pt x="25" y="243"/>
                    <a:pt x="25" y="244"/>
                  </a:cubicBezTo>
                  <a:cubicBezTo>
                    <a:pt x="26" y="246"/>
                    <a:pt x="29" y="245"/>
                    <a:pt x="29" y="244"/>
                  </a:cubicBezTo>
                  <a:cubicBezTo>
                    <a:pt x="29" y="243"/>
                    <a:pt x="28" y="242"/>
                    <a:pt x="28" y="242"/>
                  </a:cubicBezTo>
                  <a:cubicBezTo>
                    <a:pt x="29" y="240"/>
                    <a:pt x="31" y="245"/>
                    <a:pt x="31" y="243"/>
                  </a:cubicBezTo>
                  <a:cubicBezTo>
                    <a:pt x="32" y="241"/>
                    <a:pt x="31" y="242"/>
                    <a:pt x="32" y="242"/>
                  </a:cubicBezTo>
                  <a:cubicBezTo>
                    <a:pt x="34" y="242"/>
                    <a:pt x="36" y="239"/>
                    <a:pt x="37" y="239"/>
                  </a:cubicBezTo>
                  <a:cubicBezTo>
                    <a:pt x="38" y="239"/>
                    <a:pt x="36" y="240"/>
                    <a:pt x="36" y="241"/>
                  </a:cubicBezTo>
                  <a:cubicBezTo>
                    <a:pt x="35" y="241"/>
                    <a:pt x="34" y="243"/>
                    <a:pt x="33" y="244"/>
                  </a:cubicBezTo>
                  <a:cubicBezTo>
                    <a:pt x="33" y="245"/>
                    <a:pt x="37" y="244"/>
                    <a:pt x="37" y="244"/>
                  </a:cubicBezTo>
                  <a:cubicBezTo>
                    <a:pt x="38" y="244"/>
                    <a:pt x="35" y="245"/>
                    <a:pt x="35" y="245"/>
                  </a:cubicBezTo>
                  <a:cubicBezTo>
                    <a:pt x="40" y="250"/>
                    <a:pt x="29" y="243"/>
                    <a:pt x="33" y="250"/>
                  </a:cubicBezTo>
                  <a:cubicBezTo>
                    <a:pt x="33" y="251"/>
                    <a:pt x="33" y="252"/>
                    <a:pt x="34" y="253"/>
                  </a:cubicBezTo>
                  <a:cubicBezTo>
                    <a:pt x="35" y="254"/>
                    <a:pt x="39" y="252"/>
                    <a:pt x="39" y="253"/>
                  </a:cubicBezTo>
                  <a:cubicBezTo>
                    <a:pt x="38" y="253"/>
                    <a:pt x="35" y="253"/>
                    <a:pt x="34" y="255"/>
                  </a:cubicBezTo>
                  <a:cubicBezTo>
                    <a:pt x="36" y="256"/>
                    <a:pt x="36" y="256"/>
                    <a:pt x="36" y="256"/>
                  </a:cubicBezTo>
                  <a:cubicBezTo>
                    <a:pt x="40" y="259"/>
                    <a:pt x="42" y="263"/>
                    <a:pt x="42" y="267"/>
                  </a:cubicBezTo>
                  <a:cubicBezTo>
                    <a:pt x="42" y="267"/>
                    <a:pt x="38" y="282"/>
                    <a:pt x="37" y="287"/>
                  </a:cubicBezTo>
                  <a:cubicBezTo>
                    <a:pt x="37" y="287"/>
                    <a:pt x="37" y="287"/>
                    <a:pt x="37" y="287"/>
                  </a:cubicBezTo>
                  <a:cubicBezTo>
                    <a:pt x="40" y="294"/>
                    <a:pt x="54" y="292"/>
                    <a:pt x="61" y="29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0" name="Freeform 76"/>
            <p:cNvSpPr>
              <a:spLocks/>
            </p:cNvSpPr>
            <p:nvPr/>
          </p:nvSpPr>
          <p:spPr bwMode="auto">
            <a:xfrm>
              <a:off x="8258175" y="3614738"/>
              <a:ext cx="138113" cy="87313"/>
            </a:xfrm>
            <a:custGeom>
              <a:avLst/>
              <a:gdLst>
                <a:gd name="T0" fmla="*/ 11 w 56"/>
                <a:gd name="T1" fmla="*/ 33 h 36"/>
                <a:gd name="T2" fmla="*/ 15 w 56"/>
                <a:gd name="T3" fmla="*/ 34 h 36"/>
                <a:gd name="T4" fmla="*/ 13 w 56"/>
                <a:gd name="T5" fmla="*/ 34 h 36"/>
                <a:gd name="T6" fmla="*/ 13 w 56"/>
                <a:gd name="T7" fmla="*/ 36 h 36"/>
                <a:gd name="T8" fmla="*/ 14 w 56"/>
                <a:gd name="T9" fmla="*/ 36 h 36"/>
                <a:gd name="T10" fmla="*/ 16 w 56"/>
                <a:gd name="T11" fmla="*/ 36 h 36"/>
                <a:gd name="T12" fmla="*/ 20 w 56"/>
                <a:gd name="T13" fmla="*/ 36 h 36"/>
                <a:gd name="T14" fmla="*/ 43 w 56"/>
                <a:gd name="T15" fmla="*/ 36 h 36"/>
                <a:gd name="T16" fmla="*/ 51 w 56"/>
                <a:gd name="T17" fmla="*/ 36 h 36"/>
                <a:gd name="T18" fmla="*/ 55 w 56"/>
                <a:gd name="T19" fmla="*/ 36 h 36"/>
                <a:gd name="T20" fmla="*/ 55 w 56"/>
                <a:gd name="T21" fmla="*/ 5 h 36"/>
                <a:gd name="T22" fmla="*/ 53 w 56"/>
                <a:gd name="T23" fmla="*/ 5 h 36"/>
                <a:gd name="T24" fmla="*/ 37 w 56"/>
                <a:gd name="T25" fmla="*/ 5 h 36"/>
                <a:gd name="T26" fmla="*/ 13 w 56"/>
                <a:gd name="T27" fmla="*/ 0 h 36"/>
                <a:gd name="T28" fmla="*/ 13 w 56"/>
                <a:gd name="T29" fmla="*/ 0 h 36"/>
                <a:gd name="T30" fmla="*/ 13 w 56"/>
                <a:gd name="T31" fmla="*/ 1 h 36"/>
                <a:gd name="T32" fmla="*/ 14 w 56"/>
                <a:gd name="T33" fmla="*/ 11 h 36"/>
                <a:gd name="T34" fmla="*/ 9 w 56"/>
                <a:gd name="T35" fmla="*/ 18 h 36"/>
                <a:gd name="T36" fmla="*/ 10 w 56"/>
                <a:gd name="T37" fmla="*/ 20 h 36"/>
                <a:gd name="T38" fmla="*/ 12 w 56"/>
                <a:gd name="T39" fmla="*/ 20 h 36"/>
                <a:gd name="T40" fmla="*/ 9 w 56"/>
                <a:gd name="T41" fmla="*/ 21 h 36"/>
                <a:gd name="T42" fmla="*/ 2 w 56"/>
                <a:gd name="T43" fmla="*/ 31 h 36"/>
                <a:gd name="T44" fmla="*/ 7 w 56"/>
                <a:gd name="T45" fmla="*/ 33 h 36"/>
                <a:gd name="T46" fmla="*/ 8 w 56"/>
                <a:gd name="T47" fmla="*/ 35 h 36"/>
                <a:gd name="T48" fmla="*/ 9 w 56"/>
                <a:gd name="T49" fmla="*/ 35 h 36"/>
                <a:gd name="T50" fmla="*/ 10 w 56"/>
                <a:gd name="T51" fmla="*/ 34 h 36"/>
                <a:gd name="T52" fmla="*/ 11 w 56"/>
                <a:gd name="T5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36">
                  <a:moveTo>
                    <a:pt x="11" y="33"/>
                  </a:moveTo>
                  <a:cubicBezTo>
                    <a:pt x="12" y="34"/>
                    <a:pt x="16" y="33"/>
                    <a:pt x="15" y="34"/>
                  </a:cubicBezTo>
                  <a:cubicBezTo>
                    <a:pt x="15" y="34"/>
                    <a:pt x="14" y="34"/>
                    <a:pt x="13" y="34"/>
                  </a:cubicBezTo>
                  <a:cubicBezTo>
                    <a:pt x="13" y="35"/>
                    <a:pt x="13" y="35"/>
                    <a:pt x="13" y="36"/>
                  </a:cubicBezTo>
                  <a:cubicBezTo>
                    <a:pt x="14" y="36"/>
                    <a:pt x="14" y="36"/>
                    <a:pt x="14" y="36"/>
                  </a:cubicBezTo>
                  <a:cubicBezTo>
                    <a:pt x="14" y="36"/>
                    <a:pt x="15" y="36"/>
                    <a:pt x="16" y="36"/>
                  </a:cubicBezTo>
                  <a:cubicBezTo>
                    <a:pt x="17" y="36"/>
                    <a:pt x="18" y="36"/>
                    <a:pt x="20" y="36"/>
                  </a:cubicBezTo>
                  <a:cubicBezTo>
                    <a:pt x="27" y="36"/>
                    <a:pt x="35" y="36"/>
                    <a:pt x="43" y="36"/>
                  </a:cubicBezTo>
                  <a:cubicBezTo>
                    <a:pt x="46" y="36"/>
                    <a:pt x="48" y="36"/>
                    <a:pt x="51" y="36"/>
                  </a:cubicBezTo>
                  <a:cubicBezTo>
                    <a:pt x="55" y="36"/>
                    <a:pt x="55" y="36"/>
                    <a:pt x="55" y="36"/>
                  </a:cubicBezTo>
                  <a:cubicBezTo>
                    <a:pt x="56" y="35"/>
                    <a:pt x="55" y="8"/>
                    <a:pt x="55" y="5"/>
                  </a:cubicBezTo>
                  <a:cubicBezTo>
                    <a:pt x="54" y="5"/>
                    <a:pt x="53" y="5"/>
                    <a:pt x="53" y="5"/>
                  </a:cubicBezTo>
                  <a:cubicBezTo>
                    <a:pt x="47" y="5"/>
                    <a:pt x="42" y="5"/>
                    <a:pt x="37" y="5"/>
                  </a:cubicBezTo>
                  <a:cubicBezTo>
                    <a:pt x="30" y="5"/>
                    <a:pt x="16" y="7"/>
                    <a:pt x="13" y="0"/>
                  </a:cubicBezTo>
                  <a:cubicBezTo>
                    <a:pt x="13" y="0"/>
                    <a:pt x="13" y="0"/>
                    <a:pt x="13" y="0"/>
                  </a:cubicBezTo>
                  <a:cubicBezTo>
                    <a:pt x="13" y="0"/>
                    <a:pt x="13" y="0"/>
                    <a:pt x="13" y="1"/>
                  </a:cubicBezTo>
                  <a:cubicBezTo>
                    <a:pt x="12" y="4"/>
                    <a:pt x="15" y="8"/>
                    <a:pt x="14" y="11"/>
                  </a:cubicBezTo>
                  <a:cubicBezTo>
                    <a:pt x="14" y="14"/>
                    <a:pt x="10" y="16"/>
                    <a:pt x="9" y="18"/>
                  </a:cubicBezTo>
                  <a:cubicBezTo>
                    <a:pt x="9" y="19"/>
                    <a:pt x="9" y="20"/>
                    <a:pt x="10" y="20"/>
                  </a:cubicBezTo>
                  <a:cubicBezTo>
                    <a:pt x="10" y="21"/>
                    <a:pt x="12" y="19"/>
                    <a:pt x="12" y="20"/>
                  </a:cubicBezTo>
                  <a:cubicBezTo>
                    <a:pt x="12" y="22"/>
                    <a:pt x="9" y="20"/>
                    <a:pt x="9" y="21"/>
                  </a:cubicBezTo>
                  <a:cubicBezTo>
                    <a:pt x="7" y="24"/>
                    <a:pt x="5" y="28"/>
                    <a:pt x="2" y="31"/>
                  </a:cubicBezTo>
                  <a:cubicBezTo>
                    <a:pt x="0" y="34"/>
                    <a:pt x="6" y="32"/>
                    <a:pt x="7" y="33"/>
                  </a:cubicBezTo>
                  <a:cubicBezTo>
                    <a:pt x="8" y="35"/>
                    <a:pt x="8" y="35"/>
                    <a:pt x="8" y="35"/>
                  </a:cubicBezTo>
                  <a:cubicBezTo>
                    <a:pt x="8" y="35"/>
                    <a:pt x="8" y="35"/>
                    <a:pt x="9" y="35"/>
                  </a:cubicBezTo>
                  <a:cubicBezTo>
                    <a:pt x="9" y="35"/>
                    <a:pt x="9" y="34"/>
                    <a:pt x="10" y="34"/>
                  </a:cubicBezTo>
                  <a:cubicBezTo>
                    <a:pt x="11" y="33"/>
                    <a:pt x="10" y="32"/>
                    <a:pt x="11" y="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1" name="Freeform 77"/>
            <p:cNvSpPr>
              <a:spLocks/>
            </p:cNvSpPr>
            <p:nvPr/>
          </p:nvSpPr>
          <p:spPr bwMode="auto">
            <a:xfrm>
              <a:off x="8221663" y="3616326"/>
              <a:ext cx="381000" cy="411163"/>
            </a:xfrm>
            <a:custGeom>
              <a:avLst/>
              <a:gdLst>
                <a:gd name="T0" fmla="*/ 86 w 155"/>
                <a:gd name="T1" fmla="*/ 159 h 167"/>
                <a:gd name="T2" fmla="*/ 80 w 155"/>
                <a:gd name="T3" fmla="*/ 146 h 167"/>
                <a:gd name="T4" fmla="*/ 76 w 155"/>
                <a:gd name="T5" fmla="*/ 138 h 167"/>
                <a:gd name="T6" fmla="*/ 80 w 155"/>
                <a:gd name="T7" fmla="*/ 127 h 167"/>
                <a:gd name="T8" fmla="*/ 100 w 155"/>
                <a:gd name="T9" fmla="*/ 124 h 167"/>
                <a:gd name="T10" fmla="*/ 101 w 155"/>
                <a:gd name="T11" fmla="*/ 112 h 167"/>
                <a:gd name="T12" fmla="*/ 127 w 155"/>
                <a:gd name="T13" fmla="*/ 127 h 167"/>
                <a:gd name="T14" fmla="*/ 138 w 155"/>
                <a:gd name="T15" fmla="*/ 128 h 167"/>
                <a:gd name="T16" fmla="*/ 147 w 155"/>
                <a:gd name="T17" fmla="*/ 120 h 167"/>
                <a:gd name="T18" fmla="*/ 153 w 155"/>
                <a:gd name="T19" fmla="*/ 107 h 167"/>
                <a:gd name="T20" fmla="*/ 152 w 155"/>
                <a:gd name="T21" fmla="*/ 89 h 167"/>
                <a:gd name="T22" fmla="*/ 144 w 155"/>
                <a:gd name="T23" fmla="*/ 69 h 167"/>
                <a:gd name="T24" fmla="*/ 138 w 155"/>
                <a:gd name="T25" fmla="*/ 57 h 167"/>
                <a:gd name="T26" fmla="*/ 145 w 155"/>
                <a:gd name="T27" fmla="*/ 47 h 167"/>
                <a:gd name="T28" fmla="*/ 149 w 155"/>
                <a:gd name="T29" fmla="*/ 32 h 167"/>
                <a:gd name="T30" fmla="*/ 135 w 155"/>
                <a:gd name="T31" fmla="*/ 23 h 167"/>
                <a:gd name="T32" fmla="*/ 119 w 155"/>
                <a:gd name="T33" fmla="*/ 29 h 167"/>
                <a:gd name="T34" fmla="*/ 122 w 155"/>
                <a:gd name="T35" fmla="*/ 4 h 167"/>
                <a:gd name="T36" fmla="*/ 77 w 155"/>
                <a:gd name="T37" fmla="*/ 0 h 167"/>
                <a:gd name="T38" fmla="*/ 66 w 155"/>
                <a:gd name="T39" fmla="*/ 35 h 167"/>
                <a:gd name="T40" fmla="*/ 31 w 155"/>
                <a:gd name="T41" fmla="*/ 35 h 167"/>
                <a:gd name="T42" fmla="*/ 29 w 155"/>
                <a:gd name="T43" fmla="*/ 36 h 167"/>
                <a:gd name="T44" fmla="*/ 23 w 155"/>
                <a:gd name="T45" fmla="*/ 35 h 167"/>
                <a:gd name="T46" fmla="*/ 20 w 155"/>
                <a:gd name="T47" fmla="*/ 46 h 167"/>
                <a:gd name="T48" fmla="*/ 26 w 155"/>
                <a:gd name="T49" fmla="*/ 56 h 167"/>
                <a:gd name="T50" fmla="*/ 30 w 155"/>
                <a:gd name="T51" fmla="*/ 58 h 167"/>
                <a:gd name="T52" fmla="*/ 27 w 155"/>
                <a:gd name="T53" fmla="*/ 58 h 167"/>
                <a:gd name="T54" fmla="*/ 21 w 155"/>
                <a:gd name="T55" fmla="*/ 59 h 167"/>
                <a:gd name="T56" fmla="*/ 17 w 155"/>
                <a:gd name="T57" fmla="*/ 52 h 167"/>
                <a:gd name="T58" fmla="*/ 11 w 155"/>
                <a:gd name="T59" fmla="*/ 80 h 167"/>
                <a:gd name="T60" fmla="*/ 6 w 155"/>
                <a:gd name="T61" fmla="*/ 80 h 167"/>
                <a:gd name="T62" fmla="*/ 0 w 155"/>
                <a:gd name="T63" fmla="*/ 78 h 167"/>
                <a:gd name="T64" fmla="*/ 5 w 155"/>
                <a:gd name="T65" fmla="*/ 89 h 167"/>
                <a:gd name="T66" fmla="*/ 14 w 155"/>
                <a:gd name="T67" fmla="*/ 100 h 167"/>
                <a:gd name="T68" fmla="*/ 20 w 155"/>
                <a:gd name="T69" fmla="*/ 101 h 167"/>
                <a:gd name="T70" fmla="*/ 19 w 155"/>
                <a:gd name="T71" fmla="*/ 106 h 167"/>
                <a:gd name="T72" fmla="*/ 15 w 155"/>
                <a:gd name="T73" fmla="*/ 107 h 167"/>
                <a:gd name="T74" fmla="*/ 14 w 155"/>
                <a:gd name="T75" fmla="*/ 111 h 167"/>
                <a:gd name="T76" fmla="*/ 19 w 155"/>
                <a:gd name="T77" fmla="*/ 112 h 167"/>
                <a:gd name="T78" fmla="*/ 20 w 155"/>
                <a:gd name="T79" fmla="*/ 113 h 167"/>
                <a:gd name="T80" fmla="*/ 25 w 155"/>
                <a:gd name="T81" fmla="*/ 127 h 167"/>
                <a:gd name="T82" fmla="*/ 27 w 155"/>
                <a:gd name="T83" fmla="*/ 128 h 167"/>
                <a:gd name="T84" fmla="*/ 34 w 155"/>
                <a:gd name="T85" fmla="*/ 130 h 167"/>
                <a:gd name="T86" fmla="*/ 38 w 155"/>
                <a:gd name="T87" fmla="*/ 131 h 167"/>
                <a:gd name="T88" fmla="*/ 28 w 155"/>
                <a:gd name="T89" fmla="*/ 129 h 167"/>
                <a:gd name="T90" fmla="*/ 45 w 155"/>
                <a:gd name="T91" fmla="*/ 144 h 167"/>
                <a:gd name="T92" fmla="*/ 62 w 155"/>
                <a:gd name="T93" fmla="*/ 165 h 167"/>
                <a:gd name="T94" fmla="*/ 74 w 155"/>
                <a:gd name="T95" fmla="*/ 15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67">
                  <a:moveTo>
                    <a:pt x="74" y="156"/>
                  </a:moveTo>
                  <a:cubicBezTo>
                    <a:pt x="77" y="154"/>
                    <a:pt x="78" y="160"/>
                    <a:pt x="80" y="161"/>
                  </a:cubicBezTo>
                  <a:cubicBezTo>
                    <a:pt x="81" y="161"/>
                    <a:pt x="87" y="161"/>
                    <a:pt x="86" y="159"/>
                  </a:cubicBezTo>
                  <a:cubicBezTo>
                    <a:pt x="86" y="158"/>
                    <a:pt x="83" y="158"/>
                    <a:pt x="83" y="157"/>
                  </a:cubicBezTo>
                  <a:cubicBezTo>
                    <a:pt x="83" y="155"/>
                    <a:pt x="88" y="151"/>
                    <a:pt x="86" y="150"/>
                  </a:cubicBezTo>
                  <a:cubicBezTo>
                    <a:pt x="85" y="149"/>
                    <a:pt x="80" y="148"/>
                    <a:pt x="80" y="146"/>
                  </a:cubicBezTo>
                  <a:cubicBezTo>
                    <a:pt x="78" y="144"/>
                    <a:pt x="82" y="143"/>
                    <a:pt x="82" y="142"/>
                  </a:cubicBezTo>
                  <a:cubicBezTo>
                    <a:pt x="82" y="142"/>
                    <a:pt x="79" y="139"/>
                    <a:pt x="79" y="138"/>
                  </a:cubicBezTo>
                  <a:cubicBezTo>
                    <a:pt x="78" y="138"/>
                    <a:pt x="76" y="138"/>
                    <a:pt x="76" y="138"/>
                  </a:cubicBezTo>
                  <a:cubicBezTo>
                    <a:pt x="75" y="136"/>
                    <a:pt x="78" y="134"/>
                    <a:pt x="78" y="132"/>
                  </a:cubicBezTo>
                  <a:cubicBezTo>
                    <a:pt x="78" y="130"/>
                    <a:pt x="75" y="126"/>
                    <a:pt x="77" y="124"/>
                  </a:cubicBezTo>
                  <a:cubicBezTo>
                    <a:pt x="80" y="123"/>
                    <a:pt x="79" y="127"/>
                    <a:pt x="80" y="127"/>
                  </a:cubicBezTo>
                  <a:cubicBezTo>
                    <a:pt x="82" y="127"/>
                    <a:pt x="85" y="124"/>
                    <a:pt x="87" y="124"/>
                  </a:cubicBezTo>
                  <a:cubicBezTo>
                    <a:pt x="87" y="124"/>
                    <a:pt x="87" y="125"/>
                    <a:pt x="88" y="125"/>
                  </a:cubicBezTo>
                  <a:cubicBezTo>
                    <a:pt x="89" y="126"/>
                    <a:pt x="99" y="125"/>
                    <a:pt x="100" y="124"/>
                  </a:cubicBezTo>
                  <a:cubicBezTo>
                    <a:pt x="103" y="122"/>
                    <a:pt x="98" y="113"/>
                    <a:pt x="99" y="112"/>
                  </a:cubicBezTo>
                  <a:cubicBezTo>
                    <a:pt x="100" y="112"/>
                    <a:pt x="100" y="113"/>
                    <a:pt x="101" y="113"/>
                  </a:cubicBezTo>
                  <a:cubicBezTo>
                    <a:pt x="101" y="113"/>
                    <a:pt x="101" y="112"/>
                    <a:pt x="101" y="112"/>
                  </a:cubicBezTo>
                  <a:cubicBezTo>
                    <a:pt x="105" y="110"/>
                    <a:pt x="105" y="110"/>
                    <a:pt x="105" y="110"/>
                  </a:cubicBezTo>
                  <a:cubicBezTo>
                    <a:pt x="111" y="111"/>
                    <a:pt x="112" y="122"/>
                    <a:pt x="115" y="125"/>
                  </a:cubicBezTo>
                  <a:cubicBezTo>
                    <a:pt x="116" y="126"/>
                    <a:pt x="125" y="127"/>
                    <a:pt x="127" y="127"/>
                  </a:cubicBezTo>
                  <a:cubicBezTo>
                    <a:pt x="132" y="125"/>
                    <a:pt x="134" y="118"/>
                    <a:pt x="135" y="118"/>
                  </a:cubicBezTo>
                  <a:cubicBezTo>
                    <a:pt x="135" y="118"/>
                    <a:pt x="139" y="124"/>
                    <a:pt x="139" y="125"/>
                  </a:cubicBezTo>
                  <a:cubicBezTo>
                    <a:pt x="139" y="126"/>
                    <a:pt x="135" y="126"/>
                    <a:pt x="138" y="128"/>
                  </a:cubicBezTo>
                  <a:cubicBezTo>
                    <a:pt x="140" y="130"/>
                    <a:pt x="147" y="127"/>
                    <a:pt x="147" y="125"/>
                  </a:cubicBezTo>
                  <a:cubicBezTo>
                    <a:pt x="148" y="123"/>
                    <a:pt x="145" y="123"/>
                    <a:pt x="145" y="121"/>
                  </a:cubicBezTo>
                  <a:cubicBezTo>
                    <a:pt x="147" y="120"/>
                    <a:pt x="147" y="120"/>
                    <a:pt x="147" y="120"/>
                  </a:cubicBezTo>
                  <a:cubicBezTo>
                    <a:pt x="148" y="119"/>
                    <a:pt x="147" y="116"/>
                    <a:pt x="148" y="114"/>
                  </a:cubicBezTo>
                  <a:cubicBezTo>
                    <a:pt x="149" y="113"/>
                    <a:pt x="151" y="114"/>
                    <a:pt x="152" y="111"/>
                  </a:cubicBezTo>
                  <a:cubicBezTo>
                    <a:pt x="152" y="111"/>
                    <a:pt x="153" y="107"/>
                    <a:pt x="153" y="107"/>
                  </a:cubicBezTo>
                  <a:cubicBezTo>
                    <a:pt x="151" y="105"/>
                    <a:pt x="151" y="105"/>
                    <a:pt x="151" y="105"/>
                  </a:cubicBezTo>
                  <a:cubicBezTo>
                    <a:pt x="151" y="104"/>
                    <a:pt x="155" y="101"/>
                    <a:pt x="154" y="99"/>
                  </a:cubicBezTo>
                  <a:cubicBezTo>
                    <a:pt x="154" y="96"/>
                    <a:pt x="152" y="92"/>
                    <a:pt x="152" y="89"/>
                  </a:cubicBezTo>
                  <a:cubicBezTo>
                    <a:pt x="152" y="86"/>
                    <a:pt x="155" y="82"/>
                    <a:pt x="154" y="78"/>
                  </a:cubicBezTo>
                  <a:cubicBezTo>
                    <a:pt x="154" y="73"/>
                    <a:pt x="147" y="75"/>
                    <a:pt x="146" y="74"/>
                  </a:cubicBezTo>
                  <a:cubicBezTo>
                    <a:pt x="145" y="73"/>
                    <a:pt x="146" y="70"/>
                    <a:pt x="144" y="69"/>
                  </a:cubicBezTo>
                  <a:cubicBezTo>
                    <a:pt x="142" y="68"/>
                    <a:pt x="136" y="70"/>
                    <a:pt x="137" y="66"/>
                  </a:cubicBezTo>
                  <a:cubicBezTo>
                    <a:pt x="137" y="64"/>
                    <a:pt x="139" y="63"/>
                    <a:pt x="139" y="61"/>
                  </a:cubicBezTo>
                  <a:cubicBezTo>
                    <a:pt x="139" y="60"/>
                    <a:pt x="138" y="59"/>
                    <a:pt x="138" y="57"/>
                  </a:cubicBezTo>
                  <a:cubicBezTo>
                    <a:pt x="137" y="53"/>
                    <a:pt x="141" y="53"/>
                    <a:pt x="142" y="50"/>
                  </a:cubicBezTo>
                  <a:cubicBezTo>
                    <a:pt x="144" y="48"/>
                    <a:pt x="141" y="49"/>
                    <a:pt x="143" y="47"/>
                  </a:cubicBezTo>
                  <a:cubicBezTo>
                    <a:pt x="144" y="47"/>
                    <a:pt x="144" y="47"/>
                    <a:pt x="145" y="47"/>
                  </a:cubicBezTo>
                  <a:cubicBezTo>
                    <a:pt x="148" y="47"/>
                    <a:pt x="148" y="47"/>
                    <a:pt x="148" y="47"/>
                  </a:cubicBezTo>
                  <a:cubicBezTo>
                    <a:pt x="149" y="46"/>
                    <a:pt x="153" y="40"/>
                    <a:pt x="153" y="39"/>
                  </a:cubicBezTo>
                  <a:cubicBezTo>
                    <a:pt x="153" y="36"/>
                    <a:pt x="150" y="33"/>
                    <a:pt x="149" y="32"/>
                  </a:cubicBezTo>
                  <a:cubicBezTo>
                    <a:pt x="148" y="30"/>
                    <a:pt x="149" y="27"/>
                    <a:pt x="147" y="25"/>
                  </a:cubicBezTo>
                  <a:cubicBezTo>
                    <a:pt x="145" y="24"/>
                    <a:pt x="145" y="25"/>
                    <a:pt x="142" y="25"/>
                  </a:cubicBezTo>
                  <a:cubicBezTo>
                    <a:pt x="141" y="25"/>
                    <a:pt x="137" y="22"/>
                    <a:pt x="135" y="23"/>
                  </a:cubicBezTo>
                  <a:cubicBezTo>
                    <a:pt x="134" y="25"/>
                    <a:pt x="130" y="27"/>
                    <a:pt x="128" y="28"/>
                  </a:cubicBezTo>
                  <a:cubicBezTo>
                    <a:pt x="127" y="28"/>
                    <a:pt x="125" y="27"/>
                    <a:pt x="124" y="27"/>
                  </a:cubicBezTo>
                  <a:cubicBezTo>
                    <a:pt x="122" y="27"/>
                    <a:pt x="121" y="30"/>
                    <a:pt x="119" y="29"/>
                  </a:cubicBezTo>
                  <a:cubicBezTo>
                    <a:pt x="117" y="29"/>
                    <a:pt x="121" y="26"/>
                    <a:pt x="121" y="24"/>
                  </a:cubicBezTo>
                  <a:cubicBezTo>
                    <a:pt x="120" y="23"/>
                    <a:pt x="118" y="21"/>
                    <a:pt x="118" y="20"/>
                  </a:cubicBezTo>
                  <a:cubicBezTo>
                    <a:pt x="116" y="14"/>
                    <a:pt x="121" y="9"/>
                    <a:pt x="122" y="4"/>
                  </a:cubicBezTo>
                  <a:cubicBezTo>
                    <a:pt x="120" y="3"/>
                    <a:pt x="121" y="0"/>
                    <a:pt x="118" y="1"/>
                  </a:cubicBezTo>
                  <a:cubicBezTo>
                    <a:pt x="110" y="2"/>
                    <a:pt x="104" y="0"/>
                    <a:pt x="96" y="0"/>
                  </a:cubicBezTo>
                  <a:cubicBezTo>
                    <a:pt x="90" y="0"/>
                    <a:pt x="84" y="0"/>
                    <a:pt x="77" y="0"/>
                  </a:cubicBezTo>
                  <a:cubicBezTo>
                    <a:pt x="68" y="0"/>
                    <a:pt x="73" y="1"/>
                    <a:pt x="70" y="4"/>
                  </a:cubicBezTo>
                  <a:cubicBezTo>
                    <a:pt x="70" y="7"/>
                    <a:pt x="71" y="34"/>
                    <a:pt x="70" y="35"/>
                  </a:cubicBezTo>
                  <a:cubicBezTo>
                    <a:pt x="66" y="35"/>
                    <a:pt x="66" y="35"/>
                    <a:pt x="66" y="35"/>
                  </a:cubicBezTo>
                  <a:cubicBezTo>
                    <a:pt x="63" y="35"/>
                    <a:pt x="61" y="35"/>
                    <a:pt x="58" y="35"/>
                  </a:cubicBezTo>
                  <a:cubicBezTo>
                    <a:pt x="50" y="35"/>
                    <a:pt x="42" y="35"/>
                    <a:pt x="35" y="35"/>
                  </a:cubicBezTo>
                  <a:cubicBezTo>
                    <a:pt x="33" y="35"/>
                    <a:pt x="32" y="35"/>
                    <a:pt x="31" y="35"/>
                  </a:cubicBezTo>
                  <a:cubicBezTo>
                    <a:pt x="30" y="35"/>
                    <a:pt x="29" y="35"/>
                    <a:pt x="29" y="35"/>
                  </a:cubicBezTo>
                  <a:cubicBezTo>
                    <a:pt x="28" y="35"/>
                    <a:pt x="28" y="35"/>
                    <a:pt x="28" y="35"/>
                  </a:cubicBezTo>
                  <a:cubicBezTo>
                    <a:pt x="29" y="35"/>
                    <a:pt x="29" y="36"/>
                    <a:pt x="29" y="36"/>
                  </a:cubicBezTo>
                  <a:cubicBezTo>
                    <a:pt x="28" y="35"/>
                    <a:pt x="26" y="33"/>
                    <a:pt x="25" y="33"/>
                  </a:cubicBezTo>
                  <a:cubicBezTo>
                    <a:pt x="25" y="34"/>
                    <a:pt x="24" y="34"/>
                    <a:pt x="24" y="34"/>
                  </a:cubicBezTo>
                  <a:cubicBezTo>
                    <a:pt x="23" y="34"/>
                    <a:pt x="23" y="35"/>
                    <a:pt x="23" y="35"/>
                  </a:cubicBezTo>
                  <a:cubicBezTo>
                    <a:pt x="22" y="37"/>
                    <a:pt x="25" y="45"/>
                    <a:pt x="23" y="49"/>
                  </a:cubicBezTo>
                  <a:cubicBezTo>
                    <a:pt x="23" y="50"/>
                    <a:pt x="24" y="46"/>
                    <a:pt x="23" y="46"/>
                  </a:cubicBezTo>
                  <a:cubicBezTo>
                    <a:pt x="22" y="45"/>
                    <a:pt x="21" y="46"/>
                    <a:pt x="20" y="46"/>
                  </a:cubicBezTo>
                  <a:cubicBezTo>
                    <a:pt x="20" y="45"/>
                    <a:pt x="25" y="46"/>
                    <a:pt x="22" y="44"/>
                  </a:cubicBezTo>
                  <a:cubicBezTo>
                    <a:pt x="21" y="43"/>
                    <a:pt x="14" y="45"/>
                    <a:pt x="15" y="47"/>
                  </a:cubicBezTo>
                  <a:cubicBezTo>
                    <a:pt x="19" y="51"/>
                    <a:pt x="21" y="54"/>
                    <a:pt x="26" y="56"/>
                  </a:cubicBezTo>
                  <a:cubicBezTo>
                    <a:pt x="28" y="57"/>
                    <a:pt x="30" y="55"/>
                    <a:pt x="32" y="56"/>
                  </a:cubicBezTo>
                  <a:cubicBezTo>
                    <a:pt x="33" y="56"/>
                    <a:pt x="36" y="56"/>
                    <a:pt x="35" y="57"/>
                  </a:cubicBezTo>
                  <a:cubicBezTo>
                    <a:pt x="34" y="58"/>
                    <a:pt x="32" y="57"/>
                    <a:pt x="30" y="58"/>
                  </a:cubicBezTo>
                  <a:cubicBezTo>
                    <a:pt x="30" y="58"/>
                    <a:pt x="30" y="58"/>
                    <a:pt x="29" y="59"/>
                  </a:cubicBezTo>
                  <a:cubicBezTo>
                    <a:pt x="26" y="59"/>
                    <a:pt x="30" y="59"/>
                    <a:pt x="29" y="61"/>
                  </a:cubicBezTo>
                  <a:cubicBezTo>
                    <a:pt x="29" y="62"/>
                    <a:pt x="27" y="58"/>
                    <a:pt x="27" y="58"/>
                  </a:cubicBezTo>
                  <a:cubicBezTo>
                    <a:pt x="25" y="57"/>
                    <a:pt x="24" y="58"/>
                    <a:pt x="23" y="59"/>
                  </a:cubicBezTo>
                  <a:cubicBezTo>
                    <a:pt x="22" y="59"/>
                    <a:pt x="22" y="57"/>
                    <a:pt x="21" y="57"/>
                  </a:cubicBezTo>
                  <a:cubicBezTo>
                    <a:pt x="20" y="57"/>
                    <a:pt x="21" y="58"/>
                    <a:pt x="21" y="59"/>
                  </a:cubicBezTo>
                  <a:cubicBezTo>
                    <a:pt x="20" y="60"/>
                    <a:pt x="20" y="57"/>
                    <a:pt x="19" y="57"/>
                  </a:cubicBezTo>
                  <a:cubicBezTo>
                    <a:pt x="16" y="55"/>
                    <a:pt x="18" y="58"/>
                    <a:pt x="18" y="54"/>
                  </a:cubicBezTo>
                  <a:cubicBezTo>
                    <a:pt x="18" y="53"/>
                    <a:pt x="18" y="52"/>
                    <a:pt x="17" y="52"/>
                  </a:cubicBezTo>
                  <a:cubicBezTo>
                    <a:pt x="14" y="53"/>
                    <a:pt x="17" y="63"/>
                    <a:pt x="17" y="65"/>
                  </a:cubicBezTo>
                  <a:cubicBezTo>
                    <a:pt x="16" y="70"/>
                    <a:pt x="14" y="73"/>
                    <a:pt x="10" y="78"/>
                  </a:cubicBezTo>
                  <a:cubicBezTo>
                    <a:pt x="9" y="79"/>
                    <a:pt x="12" y="79"/>
                    <a:pt x="11" y="80"/>
                  </a:cubicBezTo>
                  <a:cubicBezTo>
                    <a:pt x="9" y="81"/>
                    <a:pt x="9" y="83"/>
                    <a:pt x="7" y="85"/>
                  </a:cubicBezTo>
                  <a:cubicBezTo>
                    <a:pt x="7" y="85"/>
                    <a:pt x="7" y="85"/>
                    <a:pt x="7" y="84"/>
                  </a:cubicBezTo>
                  <a:cubicBezTo>
                    <a:pt x="7" y="83"/>
                    <a:pt x="7" y="81"/>
                    <a:pt x="6" y="80"/>
                  </a:cubicBezTo>
                  <a:cubicBezTo>
                    <a:pt x="5" y="80"/>
                    <a:pt x="5" y="82"/>
                    <a:pt x="2" y="82"/>
                  </a:cubicBezTo>
                  <a:cubicBezTo>
                    <a:pt x="1" y="82"/>
                    <a:pt x="3" y="79"/>
                    <a:pt x="2" y="79"/>
                  </a:cubicBezTo>
                  <a:cubicBezTo>
                    <a:pt x="1" y="78"/>
                    <a:pt x="1" y="79"/>
                    <a:pt x="0" y="78"/>
                  </a:cubicBezTo>
                  <a:cubicBezTo>
                    <a:pt x="1" y="81"/>
                    <a:pt x="2" y="87"/>
                    <a:pt x="4" y="88"/>
                  </a:cubicBezTo>
                  <a:cubicBezTo>
                    <a:pt x="5" y="88"/>
                    <a:pt x="5" y="87"/>
                    <a:pt x="6" y="88"/>
                  </a:cubicBezTo>
                  <a:cubicBezTo>
                    <a:pt x="8" y="90"/>
                    <a:pt x="2" y="86"/>
                    <a:pt x="5" y="89"/>
                  </a:cubicBezTo>
                  <a:cubicBezTo>
                    <a:pt x="9" y="95"/>
                    <a:pt x="6" y="92"/>
                    <a:pt x="8" y="97"/>
                  </a:cubicBezTo>
                  <a:cubicBezTo>
                    <a:pt x="9" y="98"/>
                    <a:pt x="10" y="97"/>
                    <a:pt x="12" y="97"/>
                  </a:cubicBezTo>
                  <a:cubicBezTo>
                    <a:pt x="12" y="98"/>
                    <a:pt x="11" y="101"/>
                    <a:pt x="14" y="100"/>
                  </a:cubicBezTo>
                  <a:cubicBezTo>
                    <a:pt x="16" y="98"/>
                    <a:pt x="15" y="99"/>
                    <a:pt x="16" y="97"/>
                  </a:cubicBezTo>
                  <a:cubicBezTo>
                    <a:pt x="17" y="96"/>
                    <a:pt x="17" y="99"/>
                    <a:pt x="16" y="99"/>
                  </a:cubicBezTo>
                  <a:cubicBezTo>
                    <a:pt x="15" y="101"/>
                    <a:pt x="19" y="101"/>
                    <a:pt x="20" y="101"/>
                  </a:cubicBezTo>
                  <a:cubicBezTo>
                    <a:pt x="20" y="101"/>
                    <a:pt x="21" y="104"/>
                    <a:pt x="23" y="105"/>
                  </a:cubicBezTo>
                  <a:cubicBezTo>
                    <a:pt x="24" y="106"/>
                    <a:pt x="20" y="104"/>
                    <a:pt x="19" y="105"/>
                  </a:cubicBezTo>
                  <a:cubicBezTo>
                    <a:pt x="18" y="105"/>
                    <a:pt x="19" y="106"/>
                    <a:pt x="19" y="106"/>
                  </a:cubicBezTo>
                  <a:cubicBezTo>
                    <a:pt x="18" y="107"/>
                    <a:pt x="19" y="105"/>
                    <a:pt x="18" y="105"/>
                  </a:cubicBezTo>
                  <a:cubicBezTo>
                    <a:pt x="17" y="104"/>
                    <a:pt x="16" y="105"/>
                    <a:pt x="15" y="105"/>
                  </a:cubicBezTo>
                  <a:cubicBezTo>
                    <a:pt x="15" y="106"/>
                    <a:pt x="15" y="107"/>
                    <a:pt x="15" y="107"/>
                  </a:cubicBezTo>
                  <a:cubicBezTo>
                    <a:pt x="14" y="106"/>
                    <a:pt x="15" y="104"/>
                    <a:pt x="15" y="103"/>
                  </a:cubicBezTo>
                  <a:cubicBezTo>
                    <a:pt x="13" y="101"/>
                    <a:pt x="12" y="102"/>
                    <a:pt x="13" y="105"/>
                  </a:cubicBezTo>
                  <a:cubicBezTo>
                    <a:pt x="14" y="106"/>
                    <a:pt x="14" y="111"/>
                    <a:pt x="14" y="111"/>
                  </a:cubicBezTo>
                  <a:cubicBezTo>
                    <a:pt x="15" y="112"/>
                    <a:pt x="16" y="113"/>
                    <a:pt x="16" y="112"/>
                  </a:cubicBezTo>
                  <a:cubicBezTo>
                    <a:pt x="17" y="112"/>
                    <a:pt x="17" y="111"/>
                    <a:pt x="17" y="110"/>
                  </a:cubicBezTo>
                  <a:cubicBezTo>
                    <a:pt x="18" y="110"/>
                    <a:pt x="18" y="112"/>
                    <a:pt x="19" y="112"/>
                  </a:cubicBezTo>
                  <a:cubicBezTo>
                    <a:pt x="19" y="112"/>
                    <a:pt x="19" y="111"/>
                    <a:pt x="19" y="111"/>
                  </a:cubicBezTo>
                  <a:cubicBezTo>
                    <a:pt x="21" y="111"/>
                    <a:pt x="22" y="117"/>
                    <a:pt x="22" y="117"/>
                  </a:cubicBezTo>
                  <a:cubicBezTo>
                    <a:pt x="20" y="116"/>
                    <a:pt x="21" y="114"/>
                    <a:pt x="20" y="113"/>
                  </a:cubicBezTo>
                  <a:cubicBezTo>
                    <a:pt x="19" y="113"/>
                    <a:pt x="18" y="114"/>
                    <a:pt x="18" y="114"/>
                  </a:cubicBezTo>
                  <a:cubicBezTo>
                    <a:pt x="18" y="114"/>
                    <a:pt x="17" y="114"/>
                    <a:pt x="18" y="116"/>
                  </a:cubicBezTo>
                  <a:cubicBezTo>
                    <a:pt x="19" y="117"/>
                    <a:pt x="25" y="127"/>
                    <a:pt x="25" y="127"/>
                  </a:cubicBezTo>
                  <a:cubicBezTo>
                    <a:pt x="27" y="128"/>
                    <a:pt x="25" y="128"/>
                    <a:pt x="27" y="128"/>
                  </a:cubicBezTo>
                  <a:cubicBezTo>
                    <a:pt x="27" y="128"/>
                    <a:pt x="27" y="128"/>
                    <a:pt x="27" y="128"/>
                  </a:cubicBezTo>
                  <a:cubicBezTo>
                    <a:pt x="27" y="128"/>
                    <a:pt x="27" y="128"/>
                    <a:pt x="27" y="128"/>
                  </a:cubicBezTo>
                  <a:cubicBezTo>
                    <a:pt x="28" y="128"/>
                    <a:pt x="28" y="128"/>
                    <a:pt x="28" y="128"/>
                  </a:cubicBezTo>
                  <a:cubicBezTo>
                    <a:pt x="30" y="128"/>
                    <a:pt x="29" y="125"/>
                    <a:pt x="31" y="126"/>
                  </a:cubicBezTo>
                  <a:cubicBezTo>
                    <a:pt x="31" y="127"/>
                    <a:pt x="34" y="130"/>
                    <a:pt x="34" y="130"/>
                  </a:cubicBezTo>
                  <a:cubicBezTo>
                    <a:pt x="35" y="130"/>
                    <a:pt x="34" y="127"/>
                    <a:pt x="36" y="129"/>
                  </a:cubicBezTo>
                  <a:cubicBezTo>
                    <a:pt x="36" y="130"/>
                    <a:pt x="36" y="131"/>
                    <a:pt x="36" y="130"/>
                  </a:cubicBezTo>
                  <a:cubicBezTo>
                    <a:pt x="38" y="130"/>
                    <a:pt x="39" y="130"/>
                    <a:pt x="38" y="131"/>
                  </a:cubicBezTo>
                  <a:cubicBezTo>
                    <a:pt x="37" y="134"/>
                    <a:pt x="30" y="130"/>
                    <a:pt x="30" y="129"/>
                  </a:cubicBezTo>
                  <a:cubicBezTo>
                    <a:pt x="30" y="129"/>
                    <a:pt x="30" y="129"/>
                    <a:pt x="30" y="129"/>
                  </a:cubicBezTo>
                  <a:cubicBezTo>
                    <a:pt x="30" y="129"/>
                    <a:pt x="29" y="129"/>
                    <a:pt x="28" y="129"/>
                  </a:cubicBezTo>
                  <a:cubicBezTo>
                    <a:pt x="28" y="129"/>
                    <a:pt x="28" y="129"/>
                    <a:pt x="27" y="128"/>
                  </a:cubicBezTo>
                  <a:cubicBezTo>
                    <a:pt x="27" y="128"/>
                    <a:pt x="27" y="128"/>
                    <a:pt x="27" y="128"/>
                  </a:cubicBezTo>
                  <a:cubicBezTo>
                    <a:pt x="31" y="135"/>
                    <a:pt x="40" y="139"/>
                    <a:pt x="45" y="144"/>
                  </a:cubicBezTo>
                  <a:cubicBezTo>
                    <a:pt x="50" y="149"/>
                    <a:pt x="52" y="153"/>
                    <a:pt x="58" y="158"/>
                  </a:cubicBezTo>
                  <a:cubicBezTo>
                    <a:pt x="58" y="159"/>
                    <a:pt x="60" y="160"/>
                    <a:pt x="61" y="161"/>
                  </a:cubicBezTo>
                  <a:cubicBezTo>
                    <a:pt x="61" y="162"/>
                    <a:pt x="61" y="164"/>
                    <a:pt x="62" y="165"/>
                  </a:cubicBezTo>
                  <a:cubicBezTo>
                    <a:pt x="63" y="166"/>
                    <a:pt x="63" y="166"/>
                    <a:pt x="64" y="167"/>
                  </a:cubicBezTo>
                  <a:cubicBezTo>
                    <a:pt x="64" y="167"/>
                    <a:pt x="64" y="167"/>
                    <a:pt x="64" y="167"/>
                  </a:cubicBezTo>
                  <a:cubicBezTo>
                    <a:pt x="66" y="163"/>
                    <a:pt x="69" y="158"/>
                    <a:pt x="74" y="15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2" name="Freeform 78"/>
            <p:cNvSpPr>
              <a:spLocks/>
            </p:cNvSpPr>
            <p:nvPr/>
          </p:nvSpPr>
          <p:spPr bwMode="auto">
            <a:xfrm>
              <a:off x="8378825" y="3522663"/>
              <a:ext cx="498475" cy="576263"/>
            </a:xfrm>
            <a:custGeom>
              <a:avLst/>
              <a:gdLst>
                <a:gd name="T0" fmla="*/ 32 w 202"/>
                <a:gd name="T1" fmla="*/ 228 h 234"/>
                <a:gd name="T2" fmla="*/ 48 w 202"/>
                <a:gd name="T3" fmla="*/ 218 h 234"/>
                <a:gd name="T4" fmla="*/ 56 w 202"/>
                <a:gd name="T5" fmla="*/ 225 h 234"/>
                <a:gd name="T6" fmla="*/ 64 w 202"/>
                <a:gd name="T7" fmla="*/ 228 h 234"/>
                <a:gd name="T8" fmla="*/ 76 w 202"/>
                <a:gd name="T9" fmla="*/ 220 h 234"/>
                <a:gd name="T10" fmla="*/ 89 w 202"/>
                <a:gd name="T11" fmla="*/ 230 h 234"/>
                <a:gd name="T12" fmla="*/ 115 w 202"/>
                <a:gd name="T13" fmla="*/ 215 h 234"/>
                <a:gd name="T14" fmla="*/ 136 w 202"/>
                <a:gd name="T15" fmla="*/ 188 h 234"/>
                <a:gd name="T16" fmla="*/ 146 w 202"/>
                <a:gd name="T17" fmla="*/ 147 h 234"/>
                <a:gd name="T18" fmla="*/ 174 w 202"/>
                <a:gd name="T19" fmla="*/ 117 h 234"/>
                <a:gd name="T20" fmla="*/ 180 w 202"/>
                <a:gd name="T21" fmla="*/ 74 h 234"/>
                <a:gd name="T22" fmla="*/ 193 w 202"/>
                <a:gd name="T23" fmla="*/ 30 h 234"/>
                <a:gd name="T24" fmla="*/ 201 w 202"/>
                <a:gd name="T25" fmla="*/ 7 h 234"/>
                <a:gd name="T26" fmla="*/ 194 w 202"/>
                <a:gd name="T27" fmla="*/ 4 h 234"/>
                <a:gd name="T28" fmla="*/ 190 w 202"/>
                <a:gd name="T29" fmla="*/ 6 h 234"/>
                <a:gd name="T30" fmla="*/ 180 w 202"/>
                <a:gd name="T31" fmla="*/ 5 h 234"/>
                <a:gd name="T32" fmla="*/ 170 w 202"/>
                <a:gd name="T33" fmla="*/ 0 h 234"/>
                <a:gd name="T34" fmla="*/ 146 w 202"/>
                <a:gd name="T35" fmla="*/ 7 h 234"/>
                <a:gd name="T36" fmla="*/ 135 w 202"/>
                <a:gd name="T37" fmla="*/ 39 h 234"/>
                <a:gd name="T38" fmla="*/ 132 w 202"/>
                <a:gd name="T39" fmla="*/ 56 h 234"/>
                <a:gd name="T40" fmla="*/ 112 w 202"/>
                <a:gd name="T41" fmla="*/ 48 h 234"/>
                <a:gd name="T42" fmla="*/ 100 w 202"/>
                <a:gd name="T43" fmla="*/ 43 h 234"/>
                <a:gd name="T44" fmla="*/ 64 w 202"/>
                <a:gd name="T45" fmla="*/ 42 h 234"/>
                <a:gd name="T46" fmla="*/ 54 w 202"/>
                <a:gd name="T47" fmla="*/ 58 h 234"/>
                <a:gd name="T48" fmla="*/ 60 w 202"/>
                <a:gd name="T49" fmla="*/ 65 h 234"/>
                <a:gd name="T50" fmla="*/ 78 w 202"/>
                <a:gd name="T51" fmla="*/ 63 h 234"/>
                <a:gd name="T52" fmla="*/ 89 w 202"/>
                <a:gd name="T53" fmla="*/ 77 h 234"/>
                <a:gd name="T54" fmla="*/ 79 w 202"/>
                <a:gd name="T55" fmla="*/ 85 h 234"/>
                <a:gd name="T56" fmla="*/ 75 w 202"/>
                <a:gd name="T57" fmla="*/ 99 h 234"/>
                <a:gd name="T58" fmla="*/ 82 w 202"/>
                <a:gd name="T59" fmla="*/ 112 h 234"/>
                <a:gd name="T60" fmla="*/ 90 w 202"/>
                <a:gd name="T61" fmla="*/ 137 h 234"/>
                <a:gd name="T62" fmla="*/ 88 w 202"/>
                <a:gd name="T63" fmla="*/ 149 h 234"/>
                <a:gd name="T64" fmla="*/ 81 w 202"/>
                <a:gd name="T65" fmla="*/ 159 h 234"/>
                <a:gd name="T66" fmla="*/ 75 w 202"/>
                <a:gd name="T67" fmla="*/ 163 h 234"/>
                <a:gd name="T68" fmla="*/ 51 w 202"/>
                <a:gd name="T69" fmla="*/ 163 h 234"/>
                <a:gd name="T70" fmla="*/ 37 w 202"/>
                <a:gd name="T71" fmla="*/ 151 h 234"/>
                <a:gd name="T72" fmla="*/ 24 w 202"/>
                <a:gd name="T73" fmla="*/ 163 h 234"/>
                <a:gd name="T74" fmla="*/ 13 w 202"/>
                <a:gd name="T75" fmla="*/ 162 h 234"/>
                <a:gd name="T76" fmla="*/ 15 w 202"/>
                <a:gd name="T77" fmla="*/ 176 h 234"/>
                <a:gd name="T78" fmla="*/ 22 w 202"/>
                <a:gd name="T79" fmla="*/ 188 h 234"/>
                <a:gd name="T80" fmla="*/ 16 w 202"/>
                <a:gd name="T81" fmla="*/ 199 h 234"/>
                <a:gd name="T82" fmla="*/ 0 w 202"/>
                <a:gd name="T83" fmla="*/ 205 h 234"/>
                <a:gd name="T84" fmla="*/ 19 w 202"/>
                <a:gd name="T85" fmla="*/ 227 h 234"/>
                <a:gd name="T86" fmla="*/ 25 w 202"/>
                <a:gd name="T8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34">
                  <a:moveTo>
                    <a:pt x="28" y="231"/>
                  </a:moveTo>
                  <a:cubicBezTo>
                    <a:pt x="29" y="227"/>
                    <a:pt x="29" y="227"/>
                    <a:pt x="29" y="227"/>
                  </a:cubicBezTo>
                  <a:cubicBezTo>
                    <a:pt x="30" y="227"/>
                    <a:pt x="31" y="229"/>
                    <a:pt x="32" y="228"/>
                  </a:cubicBezTo>
                  <a:cubicBezTo>
                    <a:pt x="33" y="227"/>
                    <a:pt x="33" y="224"/>
                    <a:pt x="35" y="223"/>
                  </a:cubicBezTo>
                  <a:cubicBezTo>
                    <a:pt x="37" y="222"/>
                    <a:pt x="40" y="223"/>
                    <a:pt x="41" y="222"/>
                  </a:cubicBezTo>
                  <a:cubicBezTo>
                    <a:pt x="43" y="221"/>
                    <a:pt x="44" y="214"/>
                    <a:pt x="48" y="218"/>
                  </a:cubicBezTo>
                  <a:cubicBezTo>
                    <a:pt x="49" y="219"/>
                    <a:pt x="49" y="222"/>
                    <a:pt x="51" y="222"/>
                  </a:cubicBezTo>
                  <a:cubicBezTo>
                    <a:pt x="53" y="223"/>
                    <a:pt x="53" y="221"/>
                    <a:pt x="54" y="222"/>
                  </a:cubicBezTo>
                  <a:cubicBezTo>
                    <a:pt x="55" y="223"/>
                    <a:pt x="55" y="224"/>
                    <a:pt x="56" y="225"/>
                  </a:cubicBezTo>
                  <a:cubicBezTo>
                    <a:pt x="57" y="226"/>
                    <a:pt x="59" y="226"/>
                    <a:pt x="61" y="228"/>
                  </a:cubicBezTo>
                  <a:cubicBezTo>
                    <a:pt x="62" y="230"/>
                    <a:pt x="62" y="230"/>
                    <a:pt x="62" y="230"/>
                  </a:cubicBezTo>
                  <a:cubicBezTo>
                    <a:pt x="63" y="230"/>
                    <a:pt x="63" y="229"/>
                    <a:pt x="64" y="228"/>
                  </a:cubicBezTo>
                  <a:cubicBezTo>
                    <a:pt x="65" y="227"/>
                    <a:pt x="68" y="227"/>
                    <a:pt x="69" y="226"/>
                  </a:cubicBezTo>
                  <a:cubicBezTo>
                    <a:pt x="70" y="224"/>
                    <a:pt x="69" y="220"/>
                    <a:pt x="70" y="218"/>
                  </a:cubicBezTo>
                  <a:cubicBezTo>
                    <a:pt x="71" y="216"/>
                    <a:pt x="74" y="221"/>
                    <a:pt x="76" y="220"/>
                  </a:cubicBezTo>
                  <a:cubicBezTo>
                    <a:pt x="79" y="219"/>
                    <a:pt x="83" y="215"/>
                    <a:pt x="86" y="215"/>
                  </a:cubicBezTo>
                  <a:cubicBezTo>
                    <a:pt x="94" y="215"/>
                    <a:pt x="87" y="221"/>
                    <a:pt x="87" y="221"/>
                  </a:cubicBezTo>
                  <a:cubicBezTo>
                    <a:pt x="86" y="222"/>
                    <a:pt x="88" y="229"/>
                    <a:pt x="89" y="230"/>
                  </a:cubicBezTo>
                  <a:cubicBezTo>
                    <a:pt x="104" y="233"/>
                    <a:pt x="101" y="220"/>
                    <a:pt x="111" y="215"/>
                  </a:cubicBezTo>
                  <a:cubicBezTo>
                    <a:pt x="111" y="215"/>
                    <a:pt x="114" y="215"/>
                    <a:pt x="114" y="215"/>
                  </a:cubicBezTo>
                  <a:cubicBezTo>
                    <a:pt x="114" y="215"/>
                    <a:pt x="115" y="215"/>
                    <a:pt x="115" y="215"/>
                  </a:cubicBezTo>
                  <a:cubicBezTo>
                    <a:pt x="117" y="213"/>
                    <a:pt x="116" y="209"/>
                    <a:pt x="119" y="207"/>
                  </a:cubicBezTo>
                  <a:cubicBezTo>
                    <a:pt x="121" y="206"/>
                    <a:pt x="126" y="207"/>
                    <a:pt x="128" y="204"/>
                  </a:cubicBezTo>
                  <a:cubicBezTo>
                    <a:pt x="130" y="201"/>
                    <a:pt x="136" y="192"/>
                    <a:pt x="136" y="188"/>
                  </a:cubicBezTo>
                  <a:cubicBezTo>
                    <a:pt x="137" y="186"/>
                    <a:pt x="135" y="184"/>
                    <a:pt x="135" y="182"/>
                  </a:cubicBezTo>
                  <a:cubicBezTo>
                    <a:pt x="135" y="178"/>
                    <a:pt x="134" y="159"/>
                    <a:pt x="135" y="158"/>
                  </a:cubicBezTo>
                  <a:cubicBezTo>
                    <a:pt x="138" y="154"/>
                    <a:pt x="143" y="151"/>
                    <a:pt x="146" y="147"/>
                  </a:cubicBezTo>
                  <a:cubicBezTo>
                    <a:pt x="148" y="143"/>
                    <a:pt x="149" y="137"/>
                    <a:pt x="153" y="133"/>
                  </a:cubicBezTo>
                  <a:cubicBezTo>
                    <a:pt x="156" y="130"/>
                    <a:pt x="156" y="130"/>
                    <a:pt x="156" y="130"/>
                  </a:cubicBezTo>
                  <a:cubicBezTo>
                    <a:pt x="163" y="126"/>
                    <a:pt x="168" y="126"/>
                    <a:pt x="174" y="117"/>
                  </a:cubicBezTo>
                  <a:cubicBezTo>
                    <a:pt x="178" y="111"/>
                    <a:pt x="175" y="103"/>
                    <a:pt x="178" y="96"/>
                  </a:cubicBezTo>
                  <a:cubicBezTo>
                    <a:pt x="179" y="94"/>
                    <a:pt x="181" y="92"/>
                    <a:pt x="182" y="90"/>
                  </a:cubicBezTo>
                  <a:cubicBezTo>
                    <a:pt x="184" y="86"/>
                    <a:pt x="180" y="79"/>
                    <a:pt x="180" y="74"/>
                  </a:cubicBezTo>
                  <a:cubicBezTo>
                    <a:pt x="181" y="68"/>
                    <a:pt x="185" y="62"/>
                    <a:pt x="186" y="56"/>
                  </a:cubicBezTo>
                  <a:cubicBezTo>
                    <a:pt x="186" y="51"/>
                    <a:pt x="185" y="45"/>
                    <a:pt x="186" y="40"/>
                  </a:cubicBezTo>
                  <a:cubicBezTo>
                    <a:pt x="187" y="36"/>
                    <a:pt x="191" y="33"/>
                    <a:pt x="193" y="30"/>
                  </a:cubicBezTo>
                  <a:cubicBezTo>
                    <a:pt x="195" y="26"/>
                    <a:pt x="195" y="20"/>
                    <a:pt x="198" y="17"/>
                  </a:cubicBezTo>
                  <a:cubicBezTo>
                    <a:pt x="200" y="16"/>
                    <a:pt x="200" y="16"/>
                    <a:pt x="200" y="16"/>
                  </a:cubicBezTo>
                  <a:cubicBezTo>
                    <a:pt x="202" y="14"/>
                    <a:pt x="201" y="10"/>
                    <a:pt x="201" y="7"/>
                  </a:cubicBezTo>
                  <a:cubicBezTo>
                    <a:pt x="200" y="7"/>
                    <a:pt x="200" y="7"/>
                    <a:pt x="200" y="7"/>
                  </a:cubicBezTo>
                  <a:cubicBezTo>
                    <a:pt x="199" y="6"/>
                    <a:pt x="197" y="2"/>
                    <a:pt x="196" y="2"/>
                  </a:cubicBezTo>
                  <a:cubicBezTo>
                    <a:pt x="196" y="2"/>
                    <a:pt x="195" y="4"/>
                    <a:pt x="194" y="4"/>
                  </a:cubicBezTo>
                  <a:cubicBezTo>
                    <a:pt x="194" y="4"/>
                    <a:pt x="193" y="4"/>
                    <a:pt x="192" y="4"/>
                  </a:cubicBezTo>
                  <a:cubicBezTo>
                    <a:pt x="192" y="4"/>
                    <a:pt x="191" y="4"/>
                    <a:pt x="191" y="4"/>
                  </a:cubicBezTo>
                  <a:cubicBezTo>
                    <a:pt x="190" y="4"/>
                    <a:pt x="190" y="6"/>
                    <a:pt x="190" y="6"/>
                  </a:cubicBezTo>
                  <a:cubicBezTo>
                    <a:pt x="189" y="6"/>
                    <a:pt x="189" y="7"/>
                    <a:pt x="188" y="7"/>
                  </a:cubicBezTo>
                  <a:cubicBezTo>
                    <a:pt x="184" y="4"/>
                    <a:pt x="187" y="5"/>
                    <a:pt x="182" y="4"/>
                  </a:cubicBezTo>
                  <a:cubicBezTo>
                    <a:pt x="181" y="4"/>
                    <a:pt x="180" y="5"/>
                    <a:pt x="180" y="5"/>
                  </a:cubicBezTo>
                  <a:cubicBezTo>
                    <a:pt x="177" y="3"/>
                    <a:pt x="177" y="3"/>
                    <a:pt x="177" y="3"/>
                  </a:cubicBezTo>
                  <a:cubicBezTo>
                    <a:pt x="176" y="2"/>
                    <a:pt x="174" y="3"/>
                    <a:pt x="172" y="2"/>
                  </a:cubicBezTo>
                  <a:cubicBezTo>
                    <a:pt x="172" y="2"/>
                    <a:pt x="171" y="1"/>
                    <a:pt x="170" y="0"/>
                  </a:cubicBezTo>
                  <a:cubicBezTo>
                    <a:pt x="169" y="0"/>
                    <a:pt x="167" y="2"/>
                    <a:pt x="166" y="3"/>
                  </a:cubicBezTo>
                  <a:cubicBezTo>
                    <a:pt x="164" y="4"/>
                    <a:pt x="159" y="5"/>
                    <a:pt x="156" y="5"/>
                  </a:cubicBezTo>
                  <a:cubicBezTo>
                    <a:pt x="154" y="5"/>
                    <a:pt x="148" y="3"/>
                    <a:pt x="146" y="7"/>
                  </a:cubicBezTo>
                  <a:cubicBezTo>
                    <a:pt x="142" y="11"/>
                    <a:pt x="145" y="18"/>
                    <a:pt x="144" y="23"/>
                  </a:cubicBezTo>
                  <a:cubicBezTo>
                    <a:pt x="143" y="27"/>
                    <a:pt x="140" y="30"/>
                    <a:pt x="139" y="33"/>
                  </a:cubicBezTo>
                  <a:cubicBezTo>
                    <a:pt x="139" y="34"/>
                    <a:pt x="137" y="40"/>
                    <a:pt x="135" y="39"/>
                  </a:cubicBezTo>
                  <a:cubicBezTo>
                    <a:pt x="135" y="39"/>
                    <a:pt x="135" y="39"/>
                    <a:pt x="135" y="39"/>
                  </a:cubicBezTo>
                  <a:cubicBezTo>
                    <a:pt x="126" y="43"/>
                    <a:pt x="137" y="51"/>
                    <a:pt x="133" y="54"/>
                  </a:cubicBezTo>
                  <a:cubicBezTo>
                    <a:pt x="133" y="55"/>
                    <a:pt x="132" y="56"/>
                    <a:pt x="132" y="56"/>
                  </a:cubicBezTo>
                  <a:cubicBezTo>
                    <a:pt x="131" y="52"/>
                    <a:pt x="131" y="52"/>
                    <a:pt x="131" y="52"/>
                  </a:cubicBezTo>
                  <a:cubicBezTo>
                    <a:pt x="130" y="52"/>
                    <a:pt x="116" y="47"/>
                    <a:pt x="116" y="47"/>
                  </a:cubicBezTo>
                  <a:cubicBezTo>
                    <a:pt x="115" y="47"/>
                    <a:pt x="114" y="49"/>
                    <a:pt x="112" y="48"/>
                  </a:cubicBezTo>
                  <a:cubicBezTo>
                    <a:pt x="111" y="48"/>
                    <a:pt x="110" y="45"/>
                    <a:pt x="107" y="45"/>
                  </a:cubicBezTo>
                  <a:cubicBezTo>
                    <a:pt x="107" y="45"/>
                    <a:pt x="101" y="47"/>
                    <a:pt x="100" y="46"/>
                  </a:cubicBezTo>
                  <a:cubicBezTo>
                    <a:pt x="100" y="45"/>
                    <a:pt x="101" y="43"/>
                    <a:pt x="100" y="43"/>
                  </a:cubicBezTo>
                  <a:cubicBezTo>
                    <a:pt x="98" y="44"/>
                    <a:pt x="98" y="44"/>
                    <a:pt x="98" y="44"/>
                  </a:cubicBezTo>
                  <a:cubicBezTo>
                    <a:pt x="96" y="44"/>
                    <a:pt x="94" y="41"/>
                    <a:pt x="92" y="41"/>
                  </a:cubicBezTo>
                  <a:cubicBezTo>
                    <a:pt x="83" y="41"/>
                    <a:pt x="73" y="42"/>
                    <a:pt x="64" y="42"/>
                  </a:cubicBezTo>
                  <a:cubicBezTo>
                    <a:pt x="63" y="42"/>
                    <a:pt x="61" y="42"/>
                    <a:pt x="60" y="42"/>
                  </a:cubicBezTo>
                  <a:cubicBezTo>
                    <a:pt x="59" y="42"/>
                    <a:pt x="59" y="42"/>
                    <a:pt x="58" y="42"/>
                  </a:cubicBezTo>
                  <a:cubicBezTo>
                    <a:pt x="57" y="47"/>
                    <a:pt x="52" y="52"/>
                    <a:pt x="54" y="58"/>
                  </a:cubicBezTo>
                  <a:cubicBezTo>
                    <a:pt x="54" y="59"/>
                    <a:pt x="56" y="61"/>
                    <a:pt x="57" y="62"/>
                  </a:cubicBezTo>
                  <a:cubicBezTo>
                    <a:pt x="57" y="64"/>
                    <a:pt x="53" y="67"/>
                    <a:pt x="55" y="67"/>
                  </a:cubicBezTo>
                  <a:cubicBezTo>
                    <a:pt x="57" y="68"/>
                    <a:pt x="58" y="65"/>
                    <a:pt x="60" y="65"/>
                  </a:cubicBezTo>
                  <a:cubicBezTo>
                    <a:pt x="61" y="65"/>
                    <a:pt x="63" y="66"/>
                    <a:pt x="64" y="66"/>
                  </a:cubicBezTo>
                  <a:cubicBezTo>
                    <a:pt x="66" y="65"/>
                    <a:pt x="70" y="63"/>
                    <a:pt x="71" y="61"/>
                  </a:cubicBezTo>
                  <a:cubicBezTo>
                    <a:pt x="73" y="60"/>
                    <a:pt x="77" y="63"/>
                    <a:pt x="78" y="63"/>
                  </a:cubicBezTo>
                  <a:cubicBezTo>
                    <a:pt x="81" y="63"/>
                    <a:pt x="81" y="62"/>
                    <a:pt x="83" y="63"/>
                  </a:cubicBezTo>
                  <a:cubicBezTo>
                    <a:pt x="85" y="65"/>
                    <a:pt x="84" y="68"/>
                    <a:pt x="85" y="70"/>
                  </a:cubicBezTo>
                  <a:cubicBezTo>
                    <a:pt x="86" y="71"/>
                    <a:pt x="89" y="74"/>
                    <a:pt x="89" y="77"/>
                  </a:cubicBezTo>
                  <a:cubicBezTo>
                    <a:pt x="89" y="78"/>
                    <a:pt x="85" y="84"/>
                    <a:pt x="84" y="85"/>
                  </a:cubicBezTo>
                  <a:cubicBezTo>
                    <a:pt x="81" y="85"/>
                    <a:pt x="81" y="85"/>
                    <a:pt x="81" y="85"/>
                  </a:cubicBezTo>
                  <a:cubicBezTo>
                    <a:pt x="80" y="85"/>
                    <a:pt x="80" y="85"/>
                    <a:pt x="79" y="85"/>
                  </a:cubicBezTo>
                  <a:cubicBezTo>
                    <a:pt x="77" y="87"/>
                    <a:pt x="80" y="86"/>
                    <a:pt x="78" y="88"/>
                  </a:cubicBezTo>
                  <a:cubicBezTo>
                    <a:pt x="77" y="91"/>
                    <a:pt x="73" y="91"/>
                    <a:pt x="74" y="95"/>
                  </a:cubicBezTo>
                  <a:cubicBezTo>
                    <a:pt x="74" y="97"/>
                    <a:pt x="75" y="98"/>
                    <a:pt x="75" y="99"/>
                  </a:cubicBezTo>
                  <a:cubicBezTo>
                    <a:pt x="75" y="101"/>
                    <a:pt x="73" y="102"/>
                    <a:pt x="73" y="104"/>
                  </a:cubicBezTo>
                  <a:cubicBezTo>
                    <a:pt x="72" y="108"/>
                    <a:pt x="78" y="106"/>
                    <a:pt x="80" y="107"/>
                  </a:cubicBezTo>
                  <a:cubicBezTo>
                    <a:pt x="82" y="108"/>
                    <a:pt x="81" y="111"/>
                    <a:pt x="82" y="112"/>
                  </a:cubicBezTo>
                  <a:cubicBezTo>
                    <a:pt x="83" y="113"/>
                    <a:pt x="90" y="111"/>
                    <a:pt x="90" y="116"/>
                  </a:cubicBezTo>
                  <a:cubicBezTo>
                    <a:pt x="91" y="120"/>
                    <a:pt x="88" y="124"/>
                    <a:pt x="88" y="127"/>
                  </a:cubicBezTo>
                  <a:cubicBezTo>
                    <a:pt x="88" y="130"/>
                    <a:pt x="90" y="134"/>
                    <a:pt x="90" y="137"/>
                  </a:cubicBezTo>
                  <a:cubicBezTo>
                    <a:pt x="91" y="139"/>
                    <a:pt x="87" y="142"/>
                    <a:pt x="87" y="143"/>
                  </a:cubicBezTo>
                  <a:cubicBezTo>
                    <a:pt x="89" y="145"/>
                    <a:pt x="89" y="145"/>
                    <a:pt x="89" y="145"/>
                  </a:cubicBezTo>
                  <a:cubicBezTo>
                    <a:pt x="89" y="145"/>
                    <a:pt x="88" y="149"/>
                    <a:pt x="88" y="149"/>
                  </a:cubicBezTo>
                  <a:cubicBezTo>
                    <a:pt x="87" y="152"/>
                    <a:pt x="85" y="151"/>
                    <a:pt x="84" y="152"/>
                  </a:cubicBezTo>
                  <a:cubicBezTo>
                    <a:pt x="83" y="154"/>
                    <a:pt x="84" y="157"/>
                    <a:pt x="83" y="158"/>
                  </a:cubicBezTo>
                  <a:cubicBezTo>
                    <a:pt x="81" y="159"/>
                    <a:pt x="81" y="159"/>
                    <a:pt x="81" y="159"/>
                  </a:cubicBezTo>
                  <a:cubicBezTo>
                    <a:pt x="81" y="161"/>
                    <a:pt x="84" y="161"/>
                    <a:pt x="83" y="163"/>
                  </a:cubicBezTo>
                  <a:cubicBezTo>
                    <a:pt x="83" y="165"/>
                    <a:pt x="76" y="168"/>
                    <a:pt x="74" y="166"/>
                  </a:cubicBezTo>
                  <a:cubicBezTo>
                    <a:pt x="71" y="164"/>
                    <a:pt x="75" y="164"/>
                    <a:pt x="75" y="163"/>
                  </a:cubicBezTo>
                  <a:cubicBezTo>
                    <a:pt x="75" y="162"/>
                    <a:pt x="71" y="156"/>
                    <a:pt x="71" y="156"/>
                  </a:cubicBezTo>
                  <a:cubicBezTo>
                    <a:pt x="70" y="156"/>
                    <a:pt x="68" y="163"/>
                    <a:pt x="63" y="165"/>
                  </a:cubicBezTo>
                  <a:cubicBezTo>
                    <a:pt x="61" y="165"/>
                    <a:pt x="52" y="164"/>
                    <a:pt x="51" y="163"/>
                  </a:cubicBezTo>
                  <a:cubicBezTo>
                    <a:pt x="48" y="160"/>
                    <a:pt x="47" y="149"/>
                    <a:pt x="41" y="148"/>
                  </a:cubicBezTo>
                  <a:cubicBezTo>
                    <a:pt x="37" y="150"/>
                    <a:pt x="37" y="150"/>
                    <a:pt x="37" y="150"/>
                  </a:cubicBezTo>
                  <a:cubicBezTo>
                    <a:pt x="37" y="150"/>
                    <a:pt x="37" y="151"/>
                    <a:pt x="37" y="151"/>
                  </a:cubicBezTo>
                  <a:cubicBezTo>
                    <a:pt x="36" y="151"/>
                    <a:pt x="36" y="150"/>
                    <a:pt x="35" y="150"/>
                  </a:cubicBezTo>
                  <a:cubicBezTo>
                    <a:pt x="34" y="151"/>
                    <a:pt x="39" y="160"/>
                    <a:pt x="36" y="162"/>
                  </a:cubicBezTo>
                  <a:cubicBezTo>
                    <a:pt x="35" y="163"/>
                    <a:pt x="25" y="164"/>
                    <a:pt x="24" y="163"/>
                  </a:cubicBezTo>
                  <a:cubicBezTo>
                    <a:pt x="23" y="163"/>
                    <a:pt x="23" y="162"/>
                    <a:pt x="23" y="162"/>
                  </a:cubicBezTo>
                  <a:cubicBezTo>
                    <a:pt x="21" y="162"/>
                    <a:pt x="18" y="165"/>
                    <a:pt x="16" y="165"/>
                  </a:cubicBezTo>
                  <a:cubicBezTo>
                    <a:pt x="15" y="165"/>
                    <a:pt x="16" y="161"/>
                    <a:pt x="13" y="162"/>
                  </a:cubicBezTo>
                  <a:cubicBezTo>
                    <a:pt x="11" y="164"/>
                    <a:pt x="14" y="168"/>
                    <a:pt x="14" y="170"/>
                  </a:cubicBezTo>
                  <a:cubicBezTo>
                    <a:pt x="14" y="172"/>
                    <a:pt x="11" y="174"/>
                    <a:pt x="12" y="176"/>
                  </a:cubicBezTo>
                  <a:cubicBezTo>
                    <a:pt x="12" y="176"/>
                    <a:pt x="14" y="176"/>
                    <a:pt x="15" y="176"/>
                  </a:cubicBezTo>
                  <a:cubicBezTo>
                    <a:pt x="15" y="177"/>
                    <a:pt x="18" y="180"/>
                    <a:pt x="18" y="180"/>
                  </a:cubicBezTo>
                  <a:cubicBezTo>
                    <a:pt x="18" y="181"/>
                    <a:pt x="14" y="182"/>
                    <a:pt x="16" y="184"/>
                  </a:cubicBezTo>
                  <a:cubicBezTo>
                    <a:pt x="16" y="186"/>
                    <a:pt x="21" y="187"/>
                    <a:pt x="22" y="188"/>
                  </a:cubicBezTo>
                  <a:cubicBezTo>
                    <a:pt x="24" y="189"/>
                    <a:pt x="19" y="193"/>
                    <a:pt x="19" y="195"/>
                  </a:cubicBezTo>
                  <a:cubicBezTo>
                    <a:pt x="19" y="196"/>
                    <a:pt x="22" y="196"/>
                    <a:pt x="22" y="197"/>
                  </a:cubicBezTo>
                  <a:cubicBezTo>
                    <a:pt x="23" y="199"/>
                    <a:pt x="17" y="199"/>
                    <a:pt x="16" y="199"/>
                  </a:cubicBezTo>
                  <a:cubicBezTo>
                    <a:pt x="14" y="198"/>
                    <a:pt x="13" y="192"/>
                    <a:pt x="10" y="194"/>
                  </a:cubicBezTo>
                  <a:cubicBezTo>
                    <a:pt x="5" y="196"/>
                    <a:pt x="2" y="201"/>
                    <a:pt x="0" y="205"/>
                  </a:cubicBezTo>
                  <a:cubicBezTo>
                    <a:pt x="0" y="205"/>
                    <a:pt x="0" y="205"/>
                    <a:pt x="0" y="205"/>
                  </a:cubicBezTo>
                  <a:cubicBezTo>
                    <a:pt x="6" y="211"/>
                    <a:pt x="13" y="215"/>
                    <a:pt x="18" y="221"/>
                  </a:cubicBezTo>
                  <a:cubicBezTo>
                    <a:pt x="20" y="225"/>
                    <a:pt x="17" y="221"/>
                    <a:pt x="17" y="224"/>
                  </a:cubicBezTo>
                  <a:cubicBezTo>
                    <a:pt x="17" y="226"/>
                    <a:pt x="20" y="225"/>
                    <a:pt x="19" y="227"/>
                  </a:cubicBezTo>
                  <a:cubicBezTo>
                    <a:pt x="18" y="227"/>
                    <a:pt x="18" y="227"/>
                    <a:pt x="19" y="228"/>
                  </a:cubicBezTo>
                  <a:cubicBezTo>
                    <a:pt x="19" y="229"/>
                    <a:pt x="23" y="233"/>
                    <a:pt x="24" y="234"/>
                  </a:cubicBezTo>
                  <a:cubicBezTo>
                    <a:pt x="25" y="234"/>
                    <a:pt x="25" y="234"/>
                    <a:pt x="25" y="234"/>
                  </a:cubicBezTo>
                  <a:cubicBezTo>
                    <a:pt x="25" y="234"/>
                    <a:pt x="25" y="234"/>
                    <a:pt x="25" y="234"/>
                  </a:cubicBezTo>
                  <a:cubicBezTo>
                    <a:pt x="26" y="233"/>
                    <a:pt x="28" y="232"/>
                    <a:pt x="28" y="23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3" name="Freeform 79"/>
            <p:cNvSpPr>
              <a:spLocks/>
            </p:cNvSpPr>
            <p:nvPr/>
          </p:nvSpPr>
          <p:spPr bwMode="auto">
            <a:xfrm>
              <a:off x="9097963" y="4451351"/>
              <a:ext cx="7938" cy="31750"/>
            </a:xfrm>
            <a:custGeom>
              <a:avLst/>
              <a:gdLst>
                <a:gd name="T0" fmla="*/ 3 w 3"/>
                <a:gd name="T1" fmla="*/ 13 h 13"/>
                <a:gd name="T2" fmla="*/ 3 w 3"/>
                <a:gd name="T3" fmla="*/ 13 h 13"/>
              </a:gdLst>
              <a:ahLst/>
              <a:cxnLst>
                <a:cxn ang="0">
                  <a:pos x="T0" y="T1"/>
                </a:cxn>
                <a:cxn ang="0">
                  <a:pos x="T2" y="T3"/>
                </a:cxn>
              </a:cxnLst>
              <a:rect l="0" t="0" r="r" b="b"/>
              <a:pathLst>
                <a:path w="3" h="13">
                  <a:moveTo>
                    <a:pt x="3" y="13"/>
                  </a:moveTo>
                  <a:cubicBezTo>
                    <a:pt x="0" y="0"/>
                    <a:pt x="0" y="13"/>
                    <a:pt x="3"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4" name="Freeform 80"/>
            <p:cNvSpPr>
              <a:spLocks/>
            </p:cNvSpPr>
            <p:nvPr/>
          </p:nvSpPr>
          <p:spPr bwMode="auto">
            <a:xfrm>
              <a:off x="9091613" y="4308476"/>
              <a:ext cx="760413" cy="655638"/>
            </a:xfrm>
            <a:custGeom>
              <a:avLst/>
              <a:gdLst>
                <a:gd name="T0" fmla="*/ 87 w 309"/>
                <a:gd name="T1" fmla="*/ 256 h 266"/>
                <a:gd name="T2" fmla="*/ 95 w 309"/>
                <a:gd name="T3" fmla="*/ 256 h 266"/>
                <a:gd name="T4" fmla="*/ 108 w 309"/>
                <a:gd name="T5" fmla="*/ 257 h 266"/>
                <a:gd name="T6" fmla="*/ 144 w 309"/>
                <a:gd name="T7" fmla="*/ 243 h 266"/>
                <a:gd name="T8" fmla="*/ 175 w 309"/>
                <a:gd name="T9" fmla="*/ 222 h 266"/>
                <a:gd name="T10" fmla="*/ 203 w 309"/>
                <a:gd name="T11" fmla="*/ 198 h 266"/>
                <a:gd name="T12" fmla="*/ 216 w 309"/>
                <a:gd name="T13" fmla="*/ 197 h 266"/>
                <a:gd name="T14" fmla="*/ 214 w 309"/>
                <a:gd name="T15" fmla="*/ 181 h 266"/>
                <a:gd name="T16" fmla="*/ 276 w 309"/>
                <a:gd name="T17" fmla="*/ 162 h 266"/>
                <a:gd name="T18" fmla="*/ 290 w 309"/>
                <a:gd name="T19" fmla="*/ 155 h 266"/>
                <a:gd name="T20" fmla="*/ 287 w 309"/>
                <a:gd name="T21" fmla="*/ 155 h 266"/>
                <a:gd name="T22" fmla="*/ 281 w 309"/>
                <a:gd name="T23" fmla="*/ 150 h 266"/>
                <a:gd name="T24" fmla="*/ 279 w 309"/>
                <a:gd name="T25" fmla="*/ 146 h 266"/>
                <a:gd name="T26" fmla="*/ 290 w 309"/>
                <a:gd name="T27" fmla="*/ 119 h 266"/>
                <a:gd name="T28" fmla="*/ 302 w 309"/>
                <a:gd name="T29" fmla="*/ 113 h 266"/>
                <a:gd name="T30" fmla="*/ 298 w 309"/>
                <a:gd name="T31" fmla="*/ 93 h 266"/>
                <a:gd name="T32" fmla="*/ 300 w 309"/>
                <a:gd name="T33" fmla="*/ 81 h 266"/>
                <a:gd name="T34" fmla="*/ 297 w 309"/>
                <a:gd name="T35" fmla="*/ 72 h 266"/>
                <a:gd name="T36" fmla="*/ 305 w 309"/>
                <a:gd name="T37" fmla="*/ 59 h 266"/>
                <a:gd name="T38" fmla="*/ 299 w 309"/>
                <a:gd name="T39" fmla="*/ 51 h 266"/>
                <a:gd name="T40" fmla="*/ 297 w 309"/>
                <a:gd name="T41" fmla="*/ 39 h 266"/>
                <a:gd name="T42" fmla="*/ 290 w 309"/>
                <a:gd name="T43" fmla="*/ 33 h 266"/>
                <a:gd name="T44" fmla="*/ 285 w 309"/>
                <a:gd name="T45" fmla="*/ 30 h 266"/>
                <a:gd name="T46" fmla="*/ 277 w 309"/>
                <a:gd name="T47" fmla="*/ 27 h 266"/>
                <a:gd name="T48" fmla="*/ 264 w 309"/>
                <a:gd name="T49" fmla="*/ 20 h 266"/>
                <a:gd name="T50" fmla="*/ 253 w 309"/>
                <a:gd name="T51" fmla="*/ 14 h 266"/>
                <a:gd name="T52" fmla="*/ 233 w 309"/>
                <a:gd name="T53" fmla="*/ 0 h 266"/>
                <a:gd name="T54" fmla="*/ 193 w 309"/>
                <a:gd name="T55" fmla="*/ 6 h 266"/>
                <a:gd name="T56" fmla="*/ 185 w 309"/>
                <a:gd name="T57" fmla="*/ 13 h 266"/>
                <a:gd name="T58" fmla="*/ 170 w 309"/>
                <a:gd name="T59" fmla="*/ 28 h 266"/>
                <a:gd name="T60" fmla="*/ 173 w 309"/>
                <a:gd name="T61" fmla="*/ 32 h 266"/>
                <a:gd name="T62" fmla="*/ 176 w 309"/>
                <a:gd name="T63" fmla="*/ 52 h 266"/>
                <a:gd name="T64" fmla="*/ 177 w 309"/>
                <a:gd name="T65" fmla="*/ 66 h 266"/>
                <a:gd name="T66" fmla="*/ 167 w 309"/>
                <a:gd name="T67" fmla="*/ 89 h 266"/>
                <a:gd name="T68" fmla="*/ 179 w 309"/>
                <a:gd name="T69" fmla="*/ 103 h 266"/>
                <a:gd name="T70" fmla="*/ 190 w 309"/>
                <a:gd name="T71" fmla="*/ 112 h 266"/>
                <a:gd name="T72" fmla="*/ 196 w 309"/>
                <a:gd name="T73" fmla="*/ 109 h 266"/>
                <a:gd name="T74" fmla="*/ 205 w 309"/>
                <a:gd name="T75" fmla="*/ 108 h 266"/>
                <a:gd name="T76" fmla="*/ 204 w 309"/>
                <a:gd name="T77" fmla="*/ 140 h 266"/>
                <a:gd name="T78" fmla="*/ 199 w 309"/>
                <a:gd name="T79" fmla="*/ 134 h 266"/>
                <a:gd name="T80" fmla="*/ 175 w 309"/>
                <a:gd name="T81" fmla="*/ 124 h 266"/>
                <a:gd name="T82" fmla="*/ 167 w 309"/>
                <a:gd name="T83" fmla="*/ 114 h 266"/>
                <a:gd name="T84" fmla="*/ 154 w 309"/>
                <a:gd name="T85" fmla="*/ 108 h 266"/>
                <a:gd name="T86" fmla="*/ 144 w 309"/>
                <a:gd name="T87" fmla="*/ 100 h 266"/>
                <a:gd name="T88" fmla="*/ 138 w 309"/>
                <a:gd name="T89" fmla="*/ 90 h 266"/>
                <a:gd name="T90" fmla="*/ 124 w 309"/>
                <a:gd name="T91" fmla="*/ 102 h 266"/>
                <a:gd name="T92" fmla="*/ 106 w 309"/>
                <a:gd name="T93" fmla="*/ 98 h 266"/>
                <a:gd name="T94" fmla="*/ 93 w 309"/>
                <a:gd name="T95" fmla="*/ 94 h 266"/>
                <a:gd name="T96" fmla="*/ 89 w 309"/>
                <a:gd name="T97" fmla="*/ 80 h 266"/>
                <a:gd name="T98" fmla="*/ 72 w 309"/>
                <a:gd name="T99" fmla="*/ 83 h 266"/>
                <a:gd name="T100" fmla="*/ 65 w 309"/>
                <a:gd name="T101" fmla="*/ 87 h 266"/>
                <a:gd name="T102" fmla="*/ 57 w 309"/>
                <a:gd name="T103" fmla="*/ 75 h 266"/>
                <a:gd name="T104" fmla="*/ 55 w 309"/>
                <a:gd name="T105" fmla="*/ 85 h 266"/>
                <a:gd name="T106" fmla="*/ 54 w 309"/>
                <a:gd name="T107" fmla="*/ 111 h 266"/>
                <a:gd name="T108" fmla="*/ 53 w 309"/>
                <a:gd name="T109" fmla="*/ 127 h 266"/>
                <a:gd name="T110" fmla="*/ 49 w 309"/>
                <a:gd name="T111" fmla="*/ 127 h 266"/>
                <a:gd name="T112" fmla="*/ 41 w 309"/>
                <a:gd name="T113" fmla="*/ 127 h 266"/>
                <a:gd name="T114" fmla="*/ 2 w 309"/>
                <a:gd name="T115" fmla="*/ 127 h 266"/>
                <a:gd name="T116" fmla="*/ 0 w 309"/>
                <a:gd name="T117" fmla="*/ 161 h 266"/>
                <a:gd name="T118" fmla="*/ 0 w 309"/>
                <a:gd name="T119" fmla="*/ 207 h 266"/>
                <a:gd name="T120" fmla="*/ 0 w 309"/>
                <a:gd name="T121" fmla="*/ 211 h 266"/>
                <a:gd name="T122" fmla="*/ 8 w 309"/>
                <a:gd name="T123" fmla="*/ 223 h 266"/>
                <a:gd name="T124" fmla="*/ 57 w 309"/>
                <a:gd name="T125"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266">
                  <a:moveTo>
                    <a:pt x="78" y="249"/>
                  </a:moveTo>
                  <a:cubicBezTo>
                    <a:pt x="81" y="251"/>
                    <a:pt x="82" y="255"/>
                    <a:pt x="87" y="256"/>
                  </a:cubicBezTo>
                  <a:cubicBezTo>
                    <a:pt x="89" y="257"/>
                    <a:pt x="91" y="256"/>
                    <a:pt x="94" y="256"/>
                  </a:cubicBezTo>
                  <a:cubicBezTo>
                    <a:pt x="94" y="256"/>
                    <a:pt x="95" y="256"/>
                    <a:pt x="95" y="256"/>
                  </a:cubicBezTo>
                  <a:cubicBezTo>
                    <a:pt x="98" y="257"/>
                    <a:pt x="99" y="261"/>
                    <a:pt x="101" y="260"/>
                  </a:cubicBezTo>
                  <a:cubicBezTo>
                    <a:pt x="104" y="260"/>
                    <a:pt x="106" y="257"/>
                    <a:pt x="108" y="257"/>
                  </a:cubicBezTo>
                  <a:cubicBezTo>
                    <a:pt x="116" y="257"/>
                    <a:pt x="116" y="266"/>
                    <a:pt x="128" y="260"/>
                  </a:cubicBezTo>
                  <a:cubicBezTo>
                    <a:pt x="129" y="259"/>
                    <a:pt x="143" y="244"/>
                    <a:pt x="144" y="243"/>
                  </a:cubicBezTo>
                  <a:cubicBezTo>
                    <a:pt x="146" y="240"/>
                    <a:pt x="147" y="236"/>
                    <a:pt x="150" y="233"/>
                  </a:cubicBezTo>
                  <a:cubicBezTo>
                    <a:pt x="157" y="228"/>
                    <a:pt x="170" y="226"/>
                    <a:pt x="175" y="222"/>
                  </a:cubicBezTo>
                  <a:cubicBezTo>
                    <a:pt x="179" y="218"/>
                    <a:pt x="175" y="211"/>
                    <a:pt x="179" y="207"/>
                  </a:cubicBezTo>
                  <a:cubicBezTo>
                    <a:pt x="185" y="202"/>
                    <a:pt x="196" y="199"/>
                    <a:pt x="203" y="198"/>
                  </a:cubicBezTo>
                  <a:cubicBezTo>
                    <a:pt x="205" y="198"/>
                    <a:pt x="218" y="199"/>
                    <a:pt x="218" y="199"/>
                  </a:cubicBezTo>
                  <a:cubicBezTo>
                    <a:pt x="218" y="198"/>
                    <a:pt x="216" y="197"/>
                    <a:pt x="216" y="197"/>
                  </a:cubicBezTo>
                  <a:cubicBezTo>
                    <a:pt x="217" y="194"/>
                    <a:pt x="218" y="193"/>
                    <a:pt x="217" y="191"/>
                  </a:cubicBezTo>
                  <a:cubicBezTo>
                    <a:pt x="216" y="189"/>
                    <a:pt x="212" y="184"/>
                    <a:pt x="214" y="181"/>
                  </a:cubicBezTo>
                  <a:cubicBezTo>
                    <a:pt x="214" y="180"/>
                    <a:pt x="230" y="176"/>
                    <a:pt x="232" y="175"/>
                  </a:cubicBezTo>
                  <a:cubicBezTo>
                    <a:pt x="247" y="172"/>
                    <a:pt x="262" y="166"/>
                    <a:pt x="276" y="162"/>
                  </a:cubicBezTo>
                  <a:cubicBezTo>
                    <a:pt x="278" y="161"/>
                    <a:pt x="292" y="158"/>
                    <a:pt x="292" y="157"/>
                  </a:cubicBezTo>
                  <a:cubicBezTo>
                    <a:pt x="293" y="156"/>
                    <a:pt x="291" y="155"/>
                    <a:pt x="290" y="155"/>
                  </a:cubicBezTo>
                  <a:cubicBezTo>
                    <a:pt x="289" y="156"/>
                    <a:pt x="289" y="157"/>
                    <a:pt x="288" y="158"/>
                  </a:cubicBezTo>
                  <a:cubicBezTo>
                    <a:pt x="287" y="158"/>
                    <a:pt x="287" y="156"/>
                    <a:pt x="287" y="155"/>
                  </a:cubicBezTo>
                  <a:cubicBezTo>
                    <a:pt x="287" y="154"/>
                    <a:pt x="285" y="152"/>
                    <a:pt x="284" y="151"/>
                  </a:cubicBezTo>
                  <a:cubicBezTo>
                    <a:pt x="284" y="151"/>
                    <a:pt x="281" y="151"/>
                    <a:pt x="281" y="150"/>
                  </a:cubicBezTo>
                  <a:cubicBezTo>
                    <a:pt x="283" y="149"/>
                    <a:pt x="283" y="149"/>
                    <a:pt x="283" y="149"/>
                  </a:cubicBezTo>
                  <a:cubicBezTo>
                    <a:pt x="284" y="146"/>
                    <a:pt x="278" y="147"/>
                    <a:pt x="279" y="146"/>
                  </a:cubicBezTo>
                  <a:cubicBezTo>
                    <a:pt x="280" y="144"/>
                    <a:pt x="287" y="141"/>
                    <a:pt x="288" y="135"/>
                  </a:cubicBezTo>
                  <a:cubicBezTo>
                    <a:pt x="289" y="132"/>
                    <a:pt x="286" y="120"/>
                    <a:pt x="290" y="119"/>
                  </a:cubicBezTo>
                  <a:cubicBezTo>
                    <a:pt x="290" y="119"/>
                    <a:pt x="293" y="120"/>
                    <a:pt x="293" y="120"/>
                  </a:cubicBezTo>
                  <a:cubicBezTo>
                    <a:pt x="295" y="119"/>
                    <a:pt x="301" y="115"/>
                    <a:pt x="302" y="113"/>
                  </a:cubicBezTo>
                  <a:cubicBezTo>
                    <a:pt x="304" y="111"/>
                    <a:pt x="297" y="115"/>
                    <a:pt x="296" y="106"/>
                  </a:cubicBezTo>
                  <a:cubicBezTo>
                    <a:pt x="295" y="103"/>
                    <a:pt x="300" y="95"/>
                    <a:pt x="298" y="93"/>
                  </a:cubicBezTo>
                  <a:cubicBezTo>
                    <a:pt x="297" y="92"/>
                    <a:pt x="294" y="90"/>
                    <a:pt x="296" y="87"/>
                  </a:cubicBezTo>
                  <a:cubicBezTo>
                    <a:pt x="297" y="86"/>
                    <a:pt x="300" y="84"/>
                    <a:pt x="300" y="81"/>
                  </a:cubicBezTo>
                  <a:cubicBezTo>
                    <a:pt x="301" y="78"/>
                    <a:pt x="297" y="76"/>
                    <a:pt x="297" y="73"/>
                  </a:cubicBezTo>
                  <a:cubicBezTo>
                    <a:pt x="297" y="73"/>
                    <a:pt x="297" y="72"/>
                    <a:pt x="297" y="72"/>
                  </a:cubicBezTo>
                  <a:cubicBezTo>
                    <a:pt x="300" y="71"/>
                    <a:pt x="307" y="69"/>
                    <a:pt x="308" y="65"/>
                  </a:cubicBezTo>
                  <a:cubicBezTo>
                    <a:pt x="309" y="63"/>
                    <a:pt x="305" y="61"/>
                    <a:pt x="305" y="59"/>
                  </a:cubicBezTo>
                  <a:cubicBezTo>
                    <a:pt x="305" y="55"/>
                    <a:pt x="305" y="55"/>
                    <a:pt x="305" y="55"/>
                  </a:cubicBezTo>
                  <a:cubicBezTo>
                    <a:pt x="304" y="53"/>
                    <a:pt x="300" y="53"/>
                    <a:pt x="299" y="51"/>
                  </a:cubicBezTo>
                  <a:cubicBezTo>
                    <a:pt x="297" y="46"/>
                    <a:pt x="303" y="50"/>
                    <a:pt x="298" y="43"/>
                  </a:cubicBezTo>
                  <a:cubicBezTo>
                    <a:pt x="297" y="42"/>
                    <a:pt x="298" y="39"/>
                    <a:pt x="297" y="39"/>
                  </a:cubicBezTo>
                  <a:cubicBezTo>
                    <a:pt x="294" y="36"/>
                    <a:pt x="293" y="43"/>
                    <a:pt x="291" y="39"/>
                  </a:cubicBezTo>
                  <a:cubicBezTo>
                    <a:pt x="290" y="39"/>
                    <a:pt x="289" y="35"/>
                    <a:pt x="290" y="33"/>
                  </a:cubicBezTo>
                  <a:cubicBezTo>
                    <a:pt x="289" y="33"/>
                    <a:pt x="289" y="33"/>
                    <a:pt x="289" y="33"/>
                  </a:cubicBezTo>
                  <a:cubicBezTo>
                    <a:pt x="287" y="32"/>
                    <a:pt x="286" y="31"/>
                    <a:pt x="285" y="30"/>
                  </a:cubicBezTo>
                  <a:cubicBezTo>
                    <a:pt x="283" y="29"/>
                    <a:pt x="280" y="30"/>
                    <a:pt x="279" y="29"/>
                  </a:cubicBezTo>
                  <a:cubicBezTo>
                    <a:pt x="278" y="29"/>
                    <a:pt x="278" y="27"/>
                    <a:pt x="277" y="27"/>
                  </a:cubicBezTo>
                  <a:cubicBezTo>
                    <a:pt x="274" y="24"/>
                    <a:pt x="268" y="24"/>
                    <a:pt x="265" y="24"/>
                  </a:cubicBezTo>
                  <a:cubicBezTo>
                    <a:pt x="262" y="24"/>
                    <a:pt x="264" y="21"/>
                    <a:pt x="264" y="20"/>
                  </a:cubicBezTo>
                  <a:cubicBezTo>
                    <a:pt x="262" y="18"/>
                    <a:pt x="258" y="20"/>
                    <a:pt x="257" y="20"/>
                  </a:cubicBezTo>
                  <a:cubicBezTo>
                    <a:pt x="253" y="19"/>
                    <a:pt x="255" y="15"/>
                    <a:pt x="253" y="14"/>
                  </a:cubicBezTo>
                  <a:cubicBezTo>
                    <a:pt x="247" y="6"/>
                    <a:pt x="242" y="19"/>
                    <a:pt x="233" y="1"/>
                  </a:cubicBezTo>
                  <a:cubicBezTo>
                    <a:pt x="233" y="0"/>
                    <a:pt x="233" y="0"/>
                    <a:pt x="233" y="0"/>
                  </a:cubicBezTo>
                  <a:cubicBezTo>
                    <a:pt x="231" y="1"/>
                    <a:pt x="225" y="1"/>
                    <a:pt x="223" y="2"/>
                  </a:cubicBezTo>
                  <a:cubicBezTo>
                    <a:pt x="213" y="3"/>
                    <a:pt x="203" y="5"/>
                    <a:pt x="193" y="6"/>
                  </a:cubicBezTo>
                  <a:cubicBezTo>
                    <a:pt x="192" y="6"/>
                    <a:pt x="184" y="7"/>
                    <a:pt x="184" y="8"/>
                  </a:cubicBezTo>
                  <a:cubicBezTo>
                    <a:pt x="183" y="8"/>
                    <a:pt x="185" y="12"/>
                    <a:pt x="185" y="13"/>
                  </a:cubicBezTo>
                  <a:cubicBezTo>
                    <a:pt x="185" y="15"/>
                    <a:pt x="181" y="20"/>
                    <a:pt x="179" y="22"/>
                  </a:cubicBezTo>
                  <a:cubicBezTo>
                    <a:pt x="176" y="25"/>
                    <a:pt x="173" y="26"/>
                    <a:pt x="170" y="28"/>
                  </a:cubicBezTo>
                  <a:cubicBezTo>
                    <a:pt x="169" y="28"/>
                    <a:pt x="169" y="28"/>
                    <a:pt x="169" y="29"/>
                  </a:cubicBezTo>
                  <a:cubicBezTo>
                    <a:pt x="169" y="31"/>
                    <a:pt x="172" y="30"/>
                    <a:pt x="173" y="32"/>
                  </a:cubicBezTo>
                  <a:cubicBezTo>
                    <a:pt x="174" y="33"/>
                    <a:pt x="178" y="41"/>
                    <a:pt x="178" y="43"/>
                  </a:cubicBezTo>
                  <a:cubicBezTo>
                    <a:pt x="178" y="44"/>
                    <a:pt x="176" y="50"/>
                    <a:pt x="176" y="52"/>
                  </a:cubicBezTo>
                  <a:cubicBezTo>
                    <a:pt x="175" y="53"/>
                    <a:pt x="174" y="53"/>
                    <a:pt x="174" y="54"/>
                  </a:cubicBezTo>
                  <a:cubicBezTo>
                    <a:pt x="173" y="58"/>
                    <a:pt x="178" y="62"/>
                    <a:pt x="177" y="66"/>
                  </a:cubicBezTo>
                  <a:cubicBezTo>
                    <a:pt x="177" y="67"/>
                    <a:pt x="175" y="67"/>
                    <a:pt x="175" y="67"/>
                  </a:cubicBezTo>
                  <a:cubicBezTo>
                    <a:pt x="173" y="69"/>
                    <a:pt x="167" y="87"/>
                    <a:pt x="167" y="89"/>
                  </a:cubicBezTo>
                  <a:cubicBezTo>
                    <a:pt x="167" y="91"/>
                    <a:pt x="169" y="95"/>
                    <a:pt x="170" y="96"/>
                  </a:cubicBezTo>
                  <a:cubicBezTo>
                    <a:pt x="173" y="99"/>
                    <a:pt x="177" y="101"/>
                    <a:pt x="179" y="103"/>
                  </a:cubicBezTo>
                  <a:cubicBezTo>
                    <a:pt x="181" y="105"/>
                    <a:pt x="182" y="111"/>
                    <a:pt x="185" y="112"/>
                  </a:cubicBezTo>
                  <a:cubicBezTo>
                    <a:pt x="186" y="112"/>
                    <a:pt x="188" y="111"/>
                    <a:pt x="190" y="112"/>
                  </a:cubicBezTo>
                  <a:cubicBezTo>
                    <a:pt x="192" y="112"/>
                    <a:pt x="194" y="114"/>
                    <a:pt x="197" y="114"/>
                  </a:cubicBezTo>
                  <a:cubicBezTo>
                    <a:pt x="199" y="114"/>
                    <a:pt x="196" y="111"/>
                    <a:pt x="196" y="109"/>
                  </a:cubicBezTo>
                  <a:cubicBezTo>
                    <a:pt x="197" y="108"/>
                    <a:pt x="204" y="105"/>
                    <a:pt x="205" y="106"/>
                  </a:cubicBezTo>
                  <a:cubicBezTo>
                    <a:pt x="206" y="106"/>
                    <a:pt x="205" y="107"/>
                    <a:pt x="205" y="108"/>
                  </a:cubicBezTo>
                  <a:cubicBezTo>
                    <a:pt x="205" y="110"/>
                    <a:pt x="205" y="112"/>
                    <a:pt x="205" y="114"/>
                  </a:cubicBezTo>
                  <a:cubicBezTo>
                    <a:pt x="205" y="117"/>
                    <a:pt x="205" y="140"/>
                    <a:pt x="204" y="140"/>
                  </a:cubicBezTo>
                  <a:cubicBezTo>
                    <a:pt x="204" y="141"/>
                    <a:pt x="203" y="140"/>
                    <a:pt x="202" y="140"/>
                  </a:cubicBezTo>
                  <a:cubicBezTo>
                    <a:pt x="196" y="139"/>
                    <a:pt x="204" y="134"/>
                    <a:pt x="199" y="134"/>
                  </a:cubicBezTo>
                  <a:cubicBezTo>
                    <a:pt x="194" y="134"/>
                    <a:pt x="189" y="141"/>
                    <a:pt x="184" y="139"/>
                  </a:cubicBezTo>
                  <a:cubicBezTo>
                    <a:pt x="182" y="139"/>
                    <a:pt x="179" y="127"/>
                    <a:pt x="175" y="124"/>
                  </a:cubicBezTo>
                  <a:cubicBezTo>
                    <a:pt x="173" y="123"/>
                    <a:pt x="174" y="127"/>
                    <a:pt x="172" y="125"/>
                  </a:cubicBezTo>
                  <a:cubicBezTo>
                    <a:pt x="169" y="121"/>
                    <a:pt x="172" y="117"/>
                    <a:pt x="167" y="114"/>
                  </a:cubicBezTo>
                  <a:cubicBezTo>
                    <a:pt x="164" y="111"/>
                    <a:pt x="160" y="113"/>
                    <a:pt x="157" y="111"/>
                  </a:cubicBezTo>
                  <a:cubicBezTo>
                    <a:pt x="157" y="111"/>
                    <a:pt x="156" y="108"/>
                    <a:pt x="154" y="108"/>
                  </a:cubicBezTo>
                  <a:cubicBezTo>
                    <a:pt x="152" y="108"/>
                    <a:pt x="151" y="110"/>
                    <a:pt x="149" y="109"/>
                  </a:cubicBezTo>
                  <a:cubicBezTo>
                    <a:pt x="145" y="108"/>
                    <a:pt x="146" y="103"/>
                    <a:pt x="144" y="100"/>
                  </a:cubicBezTo>
                  <a:cubicBezTo>
                    <a:pt x="143" y="99"/>
                    <a:pt x="139" y="98"/>
                    <a:pt x="138" y="96"/>
                  </a:cubicBezTo>
                  <a:cubicBezTo>
                    <a:pt x="137" y="95"/>
                    <a:pt x="139" y="92"/>
                    <a:pt x="138" y="90"/>
                  </a:cubicBezTo>
                  <a:cubicBezTo>
                    <a:pt x="137" y="90"/>
                    <a:pt x="137" y="90"/>
                    <a:pt x="136" y="90"/>
                  </a:cubicBezTo>
                  <a:cubicBezTo>
                    <a:pt x="129" y="90"/>
                    <a:pt x="134" y="102"/>
                    <a:pt x="124" y="102"/>
                  </a:cubicBezTo>
                  <a:cubicBezTo>
                    <a:pt x="122" y="102"/>
                    <a:pt x="120" y="99"/>
                    <a:pt x="118" y="99"/>
                  </a:cubicBezTo>
                  <a:cubicBezTo>
                    <a:pt x="114" y="98"/>
                    <a:pt x="110" y="100"/>
                    <a:pt x="106" y="98"/>
                  </a:cubicBezTo>
                  <a:cubicBezTo>
                    <a:pt x="101" y="97"/>
                    <a:pt x="100" y="94"/>
                    <a:pt x="93" y="95"/>
                  </a:cubicBezTo>
                  <a:cubicBezTo>
                    <a:pt x="92" y="95"/>
                    <a:pt x="93" y="94"/>
                    <a:pt x="93" y="94"/>
                  </a:cubicBezTo>
                  <a:cubicBezTo>
                    <a:pt x="90" y="91"/>
                    <a:pt x="87" y="89"/>
                    <a:pt x="87" y="85"/>
                  </a:cubicBezTo>
                  <a:cubicBezTo>
                    <a:pt x="87" y="83"/>
                    <a:pt x="89" y="82"/>
                    <a:pt x="89" y="80"/>
                  </a:cubicBezTo>
                  <a:cubicBezTo>
                    <a:pt x="89" y="79"/>
                    <a:pt x="87" y="80"/>
                    <a:pt x="86" y="80"/>
                  </a:cubicBezTo>
                  <a:cubicBezTo>
                    <a:pt x="82" y="81"/>
                    <a:pt x="76" y="81"/>
                    <a:pt x="72" y="83"/>
                  </a:cubicBezTo>
                  <a:cubicBezTo>
                    <a:pt x="70" y="84"/>
                    <a:pt x="69" y="86"/>
                    <a:pt x="67" y="87"/>
                  </a:cubicBezTo>
                  <a:cubicBezTo>
                    <a:pt x="67" y="87"/>
                    <a:pt x="66" y="87"/>
                    <a:pt x="65" y="87"/>
                  </a:cubicBezTo>
                  <a:cubicBezTo>
                    <a:pt x="57" y="84"/>
                    <a:pt x="67" y="83"/>
                    <a:pt x="64" y="77"/>
                  </a:cubicBezTo>
                  <a:cubicBezTo>
                    <a:pt x="62" y="75"/>
                    <a:pt x="59" y="77"/>
                    <a:pt x="57" y="75"/>
                  </a:cubicBezTo>
                  <a:cubicBezTo>
                    <a:pt x="56" y="74"/>
                    <a:pt x="57" y="70"/>
                    <a:pt x="53" y="71"/>
                  </a:cubicBezTo>
                  <a:cubicBezTo>
                    <a:pt x="53" y="75"/>
                    <a:pt x="56" y="81"/>
                    <a:pt x="55" y="85"/>
                  </a:cubicBezTo>
                  <a:cubicBezTo>
                    <a:pt x="54" y="91"/>
                    <a:pt x="51" y="100"/>
                    <a:pt x="52" y="106"/>
                  </a:cubicBezTo>
                  <a:cubicBezTo>
                    <a:pt x="53" y="108"/>
                    <a:pt x="55" y="108"/>
                    <a:pt x="54" y="111"/>
                  </a:cubicBezTo>
                  <a:cubicBezTo>
                    <a:pt x="54" y="114"/>
                    <a:pt x="49" y="119"/>
                    <a:pt x="50" y="122"/>
                  </a:cubicBezTo>
                  <a:cubicBezTo>
                    <a:pt x="50" y="123"/>
                    <a:pt x="53" y="126"/>
                    <a:pt x="53" y="127"/>
                  </a:cubicBezTo>
                  <a:cubicBezTo>
                    <a:pt x="53" y="128"/>
                    <a:pt x="52" y="127"/>
                    <a:pt x="51" y="127"/>
                  </a:cubicBezTo>
                  <a:cubicBezTo>
                    <a:pt x="51" y="128"/>
                    <a:pt x="50" y="127"/>
                    <a:pt x="49" y="127"/>
                  </a:cubicBezTo>
                  <a:cubicBezTo>
                    <a:pt x="49" y="127"/>
                    <a:pt x="48" y="127"/>
                    <a:pt x="47" y="127"/>
                  </a:cubicBezTo>
                  <a:cubicBezTo>
                    <a:pt x="45" y="127"/>
                    <a:pt x="43" y="127"/>
                    <a:pt x="41" y="127"/>
                  </a:cubicBezTo>
                  <a:cubicBezTo>
                    <a:pt x="31" y="127"/>
                    <a:pt x="21" y="127"/>
                    <a:pt x="11" y="127"/>
                  </a:cubicBezTo>
                  <a:cubicBezTo>
                    <a:pt x="8" y="127"/>
                    <a:pt x="5" y="127"/>
                    <a:pt x="2" y="127"/>
                  </a:cubicBezTo>
                  <a:cubicBezTo>
                    <a:pt x="2" y="127"/>
                    <a:pt x="1" y="127"/>
                    <a:pt x="0" y="127"/>
                  </a:cubicBezTo>
                  <a:cubicBezTo>
                    <a:pt x="0" y="128"/>
                    <a:pt x="0" y="158"/>
                    <a:pt x="0" y="161"/>
                  </a:cubicBezTo>
                  <a:cubicBezTo>
                    <a:pt x="0" y="174"/>
                    <a:pt x="0" y="186"/>
                    <a:pt x="0" y="198"/>
                  </a:cubicBezTo>
                  <a:cubicBezTo>
                    <a:pt x="0" y="201"/>
                    <a:pt x="0" y="204"/>
                    <a:pt x="0" y="207"/>
                  </a:cubicBezTo>
                  <a:cubicBezTo>
                    <a:pt x="0" y="208"/>
                    <a:pt x="0" y="208"/>
                    <a:pt x="0" y="209"/>
                  </a:cubicBezTo>
                  <a:cubicBezTo>
                    <a:pt x="0" y="210"/>
                    <a:pt x="0" y="211"/>
                    <a:pt x="0" y="211"/>
                  </a:cubicBezTo>
                  <a:cubicBezTo>
                    <a:pt x="0" y="212"/>
                    <a:pt x="3" y="220"/>
                    <a:pt x="3" y="220"/>
                  </a:cubicBezTo>
                  <a:cubicBezTo>
                    <a:pt x="4" y="221"/>
                    <a:pt x="7" y="222"/>
                    <a:pt x="8" y="223"/>
                  </a:cubicBezTo>
                  <a:cubicBezTo>
                    <a:pt x="17" y="233"/>
                    <a:pt x="25" y="243"/>
                    <a:pt x="37" y="249"/>
                  </a:cubicBezTo>
                  <a:cubicBezTo>
                    <a:pt x="44" y="248"/>
                    <a:pt x="51" y="247"/>
                    <a:pt x="57" y="246"/>
                  </a:cubicBezTo>
                  <a:cubicBezTo>
                    <a:pt x="62" y="246"/>
                    <a:pt x="73" y="246"/>
                    <a:pt x="78" y="24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5" name="Freeform 81"/>
            <p:cNvSpPr>
              <a:spLocks/>
            </p:cNvSpPr>
            <p:nvPr/>
          </p:nvSpPr>
          <p:spPr bwMode="auto">
            <a:xfrm>
              <a:off x="8748713" y="5630863"/>
              <a:ext cx="4763" cy="1588"/>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cubicBezTo>
                    <a:pt x="1" y="1"/>
                    <a:pt x="1"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6" name="Freeform 82"/>
            <p:cNvSpPr>
              <a:spLocks/>
            </p:cNvSpPr>
            <p:nvPr/>
          </p:nvSpPr>
          <p:spPr bwMode="auto">
            <a:xfrm>
              <a:off x="8437563" y="4879976"/>
              <a:ext cx="857250" cy="773113"/>
            </a:xfrm>
            <a:custGeom>
              <a:avLst/>
              <a:gdLst>
                <a:gd name="T0" fmla="*/ 74 w 348"/>
                <a:gd name="T1" fmla="*/ 164 h 314"/>
                <a:gd name="T2" fmla="*/ 74 w 348"/>
                <a:gd name="T3" fmla="*/ 171 h 314"/>
                <a:gd name="T4" fmla="*/ 75 w 348"/>
                <a:gd name="T5" fmla="*/ 189 h 314"/>
                <a:gd name="T6" fmla="*/ 79 w 348"/>
                <a:gd name="T7" fmla="*/ 201 h 314"/>
                <a:gd name="T8" fmla="*/ 85 w 348"/>
                <a:gd name="T9" fmla="*/ 213 h 314"/>
                <a:gd name="T10" fmla="*/ 87 w 348"/>
                <a:gd name="T11" fmla="*/ 226 h 314"/>
                <a:gd name="T12" fmla="*/ 89 w 348"/>
                <a:gd name="T13" fmla="*/ 239 h 314"/>
                <a:gd name="T14" fmla="*/ 94 w 348"/>
                <a:gd name="T15" fmla="*/ 254 h 314"/>
                <a:gd name="T16" fmla="*/ 96 w 348"/>
                <a:gd name="T17" fmla="*/ 263 h 314"/>
                <a:gd name="T18" fmla="*/ 102 w 348"/>
                <a:gd name="T19" fmla="*/ 278 h 314"/>
                <a:gd name="T20" fmla="*/ 125 w 348"/>
                <a:gd name="T21" fmla="*/ 304 h 314"/>
                <a:gd name="T22" fmla="*/ 128 w 348"/>
                <a:gd name="T23" fmla="*/ 305 h 314"/>
                <a:gd name="T24" fmla="*/ 133 w 348"/>
                <a:gd name="T25" fmla="*/ 302 h 314"/>
                <a:gd name="T26" fmla="*/ 142 w 348"/>
                <a:gd name="T27" fmla="*/ 290 h 314"/>
                <a:gd name="T28" fmla="*/ 150 w 348"/>
                <a:gd name="T29" fmla="*/ 299 h 314"/>
                <a:gd name="T30" fmla="*/ 149 w 348"/>
                <a:gd name="T31" fmla="*/ 303 h 314"/>
                <a:gd name="T32" fmla="*/ 152 w 348"/>
                <a:gd name="T33" fmla="*/ 308 h 314"/>
                <a:gd name="T34" fmla="*/ 169 w 348"/>
                <a:gd name="T35" fmla="*/ 313 h 314"/>
                <a:gd name="T36" fmla="*/ 192 w 348"/>
                <a:gd name="T37" fmla="*/ 314 h 314"/>
                <a:gd name="T38" fmla="*/ 200 w 348"/>
                <a:gd name="T39" fmla="*/ 308 h 314"/>
                <a:gd name="T40" fmla="*/ 213 w 348"/>
                <a:gd name="T41" fmla="*/ 301 h 314"/>
                <a:gd name="T42" fmla="*/ 213 w 348"/>
                <a:gd name="T43" fmla="*/ 292 h 314"/>
                <a:gd name="T44" fmla="*/ 213 w 348"/>
                <a:gd name="T45" fmla="*/ 205 h 314"/>
                <a:gd name="T46" fmla="*/ 213 w 348"/>
                <a:gd name="T47" fmla="*/ 201 h 314"/>
                <a:gd name="T48" fmla="*/ 213 w 348"/>
                <a:gd name="T49" fmla="*/ 149 h 314"/>
                <a:gd name="T50" fmla="*/ 213 w 348"/>
                <a:gd name="T51" fmla="*/ 135 h 314"/>
                <a:gd name="T52" fmla="*/ 215 w 348"/>
                <a:gd name="T53" fmla="*/ 133 h 314"/>
                <a:gd name="T54" fmla="*/ 238 w 348"/>
                <a:gd name="T55" fmla="*/ 133 h 314"/>
                <a:gd name="T56" fmla="*/ 238 w 348"/>
                <a:gd name="T57" fmla="*/ 127 h 314"/>
                <a:gd name="T58" fmla="*/ 239 w 348"/>
                <a:gd name="T59" fmla="*/ 42 h 314"/>
                <a:gd name="T60" fmla="*/ 239 w 348"/>
                <a:gd name="T61" fmla="*/ 36 h 314"/>
                <a:gd name="T62" fmla="*/ 251 w 348"/>
                <a:gd name="T63" fmla="*/ 36 h 314"/>
                <a:gd name="T64" fmla="*/ 298 w 348"/>
                <a:gd name="T65" fmla="*/ 28 h 314"/>
                <a:gd name="T66" fmla="*/ 306 w 348"/>
                <a:gd name="T67" fmla="*/ 41 h 314"/>
                <a:gd name="T68" fmla="*/ 330 w 348"/>
                <a:gd name="T69" fmla="*/ 29 h 314"/>
                <a:gd name="T70" fmla="*/ 348 w 348"/>
                <a:gd name="T71" fmla="*/ 22 h 314"/>
                <a:gd name="T72" fmla="*/ 343 w 348"/>
                <a:gd name="T73" fmla="*/ 17 h 314"/>
                <a:gd name="T74" fmla="*/ 302 w 348"/>
                <a:gd name="T75" fmla="*/ 17 h 314"/>
                <a:gd name="T76" fmla="*/ 301 w 348"/>
                <a:gd name="T77" fmla="*/ 17 h 314"/>
                <a:gd name="T78" fmla="*/ 248 w 348"/>
                <a:gd name="T79" fmla="*/ 28 h 314"/>
                <a:gd name="T80" fmla="*/ 233 w 348"/>
                <a:gd name="T81" fmla="*/ 28 h 314"/>
                <a:gd name="T82" fmla="*/ 211 w 348"/>
                <a:gd name="T83" fmla="*/ 24 h 314"/>
                <a:gd name="T84" fmla="*/ 204 w 348"/>
                <a:gd name="T85" fmla="*/ 23 h 314"/>
                <a:gd name="T86" fmla="*/ 172 w 348"/>
                <a:gd name="T87" fmla="*/ 11 h 314"/>
                <a:gd name="T88" fmla="*/ 164 w 348"/>
                <a:gd name="T89" fmla="*/ 12 h 314"/>
                <a:gd name="T90" fmla="*/ 79 w 348"/>
                <a:gd name="T91" fmla="*/ 12 h 314"/>
                <a:gd name="T92" fmla="*/ 42 w 348"/>
                <a:gd name="T93" fmla="*/ 1 h 314"/>
                <a:gd name="T94" fmla="*/ 18 w 348"/>
                <a:gd name="T95" fmla="*/ 7 h 314"/>
                <a:gd name="T96" fmla="*/ 1 w 348"/>
                <a:gd name="T97" fmla="*/ 9 h 314"/>
                <a:gd name="T98" fmla="*/ 0 w 348"/>
                <a:gd name="T99" fmla="*/ 17 h 314"/>
                <a:gd name="T100" fmla="*/ 6 w 348"/>
                <a:gd name="T101" fmla="*/ 35 h 314"/>
                <a:gd name="T102" fmla="*/ 20 w 348"/>
                <a:gd name="T103" fmla="*/ 53 h 314"/>
                <a:gd name="T104" fmla="*/ 45 w 348"/>
                <a:gd name="T105" fmla="*/ 104 h 314"/>
                <a:gd name="T106" fmla="*/ 60 w 348"/>
                <a:gd name="T107" fmla="*/ 128 h 314"/>
                <a:gd name="T108" fmla="*/ 76 w 348"/>
                <a:gd name="T109" fmla="*/ 15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314">
                  <a:moveTo>
                    <a:pt x="74" y="164"/>
                  </a:moveTo>
                  <a:cubicBezTo>
                    <a:pt x="74" y="164"/>
                    <a:pt x="74" y="164"/>
                    <a:pt x="74" y="164"/>
                  </a:cubicBezTo>
                  <a:cubicBezTo>
                    <a:pt x="74" y="165"/>
                    <a:pt x="75" y="166"/>
                    <a:pt x="75" y="167"/>
                  </a:cubicBezTo>
                  <a:cubicBezTo>
                    <a:pt x="76" y="173"/>
                    <a:pt x="75" y="165"/>
                    <a:pt x="74" y="171"/>
                  </a:cubicBezTo>
                  <a:cubicBezTo>
                    <a:pt x="73" y="172"/>
                    <a:pt x="75" y="174"/>
                    <a:pt x="75" y="175"/>
                  </a:cubicBezTo>
                  <a:cubicBezTo>
                    <a:pt x="76" y="181"/>
                    <a:pt x="74" y="184"/>
                    <a:pt x="75" y="189"/>
                  </a:cubicBezTo>
                  <a:cubicBezTo>
                    <a:pt x="75" y="192"/>
                    <a:pt x="78" y="195"/>
                    <a:pt x="79" y="198"/>
                  </a:cubicBezTo>
                  <a:cubicBezTo>
                    <a:pt x="79" y="199"/>
                    <a:pt x="78" y="200"/>
                    <a:pt x="79" y="201"/>
                  </a:cubicBezTo>
                  <a:cubicBezTo>
                    <a:pt x="80" y="203"/>
                    <a:pt x="82" y="204"/>
                    <a:pt x="83" y="207"/>
                  </a:cubicBezTo>
                  <a:cubicBezTo>
                    <a:pt x="84" y="209"/>
                    <a:pt x="84" y="211"/>
                    <a:pt x="85" y="213"/>
                  </a:cubicBezTo>
                  <a:cubicBezTo>
                    <a:pt x="86" y="215"/>
                    <a:pt x="84" y="218"/>
                    <a:pt x="84" y="219"/>
                  </a:cubicBezTo>
                  <a:cubicBezTo>
                    <a:pt x="84" y="222"/>
                    <a:pt x="86" y="224"/>
                    <a:pt x="87" y="226"/>
                  </a:cubicBezTo>
                  <a:cubicBezTo>
                    <a:pt x="87" y="228"/>
                    <a:pt x="85" y="230"/>
                    <a:pt x="85" y="232"/>
                  </a:cubicBezTo>
                  <a:cubicBezTo>
                    <a:pt x="86" y="234"/>
                    <a:pt x="89" y="236"/>
                    <a:pt x="89" y="239"/>
                  </a:cubicBezTo>
                  <a:cubicBezTo>
                    <a:pt x="90" y="241"/>
                    <a:pt x="87" y="244"/>
                    <a:pt x="89" y="247"/>
                  </a:cubicBezTo>
                  <a:cubicBezTo>
                    <a:pt x="91" y="249"/>
                    <a:pt x="94" y="250"/>
                    <a:pt x="94" y="254"/>
                  </a:cubicBezTo>
                  <a:cubicBezTo>
                    <a:pt x="95" y="259"/>
                    <a:pt x="92" y="251"/>
                    <a:pt x="92" y="256"/>
                  </a:cubicBezTo>
                  <a:cubicBezTo>
                    <a:pt x="92" y="259"/>
                    <a:pt x="96" y="261"/>
                    <a:pt x="96" y="263"/>
                  </a:cubicBezTo>
                  <a:cubicBezTo>
                    <a:pt x="97" y="266"/>
                    <a:pt x="97" y="269"/>
                    <a:pt x="98" y="272"/>
                  </a:cubicBezTo>
                  <a:cubicBezTo>
                    <a:pt x="99" y="275"/>
                    <a:pt x="101" y="276"/>
                    <a:pt x="102" y="278"/>
                  </a:cubicBezTo>
                  <a:cubicBezTo>
                    <a:pt x="104" y="281"/>
                    <a:pt x="107" y="285"/>
                    <a:pt x="108" y="289"/>
                  </a:cubicBezTo>
                  <a:cubicBezTo>
                    <a:pt x="109" y="292"/>
                    <a:pt x="121" y="302"/>
                    <a:pt x="125" y="304"/>
                  </a:cubicBezTo>
                  <a:cubicBezTo>
                    <a:pt x="125" y="305"/>
                    <a:pt x="126" y="305"/>
                    <a:pt x="126" y="306"/>
                  </a:cubicBezTo>
                  <a:cubicBezTo>
                    <a:pt x="128" y="305"/>
                    <a:pt x="128" y="305"/>
                    <a:pt x="128" y="305"/>
                  </a:cubicBezTo>
                  <a:cubicBezTo>
                    <a:pt x="128" y="305"/>
                    <a:pt x="128" y="305"/>
                    <a:pt x="128" y="305"/>
                  </a:cubicBezTo>
                  <a:cubicBezTo>
                    <a:pt x="129" y="304"/>
                    <a:pt x="131" y="302"/>
                    <a:pt x="133" y="302"/>
                  </a:cubicBezTo>
                  <a:cubicBezTo>
                    <a:pt x="133" y="302"/>
                    <a:pt x="133" y="303"/>
                    <a:pt x="134" y="303"/>
                  </a:cubicBezTo>
                  <a:cubicBezTo>
                    <a:pt x="135" y="302"/>
                    <a:pt x="135" y="288"/>
                    <a:pt x="142" y="290"/>
                  </a:cubicBezTo>
                  <a:cubicBezTo>
                    <a:pt x="145" y="291"/>
                    <a:pt x="144" y="293"/>
                    <a:pt x="145" y="295"/>
                  </a:cubicBezTo>
                  <a:cubicBezTo>
                    <a:pt x="145" y="297"/>
                    <a:pt x="150" y="294"/>
                    <a:pt x="150" y="299"/>
                  </a:cubicBezTo>
                  <a:cubicBezTo>
                    <a:pt x="150" y="305"/>
                    <a:pt x="149" y="295"/>
                    <a:pt x="148" y="302"/>
                  </a:cubicBezTo>
                  <a:cubicBezTo>
                    <a:pt x="148" y="302"/>
                    <a:pt x="149" y="302"/>
                    <a:pt x="149" y="303"/>
                  </a:cubicBezTo>
                  <a:cubicBezTo>
                    <a:pt x="150" y="304"/>
                    <a:pt x="150" y="307"/>
                    <a:pt x="150" y="308"/>
                  </a:cubicBezTo>
                  <a:cubicBezTo>
                    <a:pt x="151" y="308"/>
                    <a:pt x="151" y="308"/>
                    <a:pt x="152" y="308"/>
                  </a:cubicBezTo>
                  <a:cubicBezTo>
                    <a:pt x="152" y="308"/>
                    <a:pt x="153" y="308"/>
                    <a:pt x="153" y="308"/>
                  </a:cubicBezTo>
                  <a:cubicBezTo>
                    <a:pt x="158" y="309"/>
                    <a:pt x="164" y="313"/>
                    <a:pt x="169" y="313"/>
                  </a:cubicBezTo>
                  <a:cubicBezTo>
                    <a:pt x="173" y="314"/>
                    <a:pt x="178" y="311"/>
                    <a:pt x="182" y="312"/>
                  </a:cubicBezTo>
                  <a:cubicBezTo>
                    <a:pt x="185" y="312"/>
                    <a:pt x="192" y="314"/>
                    <a:pt x="192" y="314"/>
                  </a:cubicBezTo>
                  <a:cubicBezTo>
                    <a:pt x="199" y="314"/>
                    <a:pt x="192" y="311"/>
                    <a:pt x="195" y="308"/>
                  </a:cubicBezTo>
                  <a:cubicBezTo>
                    <a:pt x="196" y="307"/>
                    <a:pt x="199" y="308"/>
                    <a:pt x="200" y="308"/>
                  </a:cubicBezTo>
                  <a:cubicBezTo>
                    <a:pt x="201" y="307"/>
                    <a:pt x="201" y="304"/>
                    <a:pt x="202" y="303"/>
                  </a:cubicBezTo>
                  <a:cubicBezTo>
                    <a:pt x="205" y="302"/>
                    <a:pt x="211" y="302"/>
                    <a:pt x="213" y="301"/>
                  </a:cubicBezTo>
                  <a:cubicBezTo>
                    <a:pt x="213" y="300"/>
                    <a:pt x="213" y="299"/>
                    <a:pt x="213" y="299"/>
                  </a:cubicBezTo>
                  <a:cubicBezTo>
                    <a:pt x="213" y="296"/>
                    <a:pt x="213" y="294"/>
                    <a:pt x="213" y="292"/>
                  </a:cubicBezTo>
                  <a:cubicBezTo>
                    <a:pt x="213" y="287"/>
                    <a:pt x="213" y="281"/>
                    <a:pt x="213" y="276"/>
                  </a:cubicBezTo>
                  <a:cubicBezTo>
                    <a:pt x="213" y="252"/>
                    <a:pt x="213" y="229"/>
                    <a:pt x="213" y="205"/>
                  </a:cubicBezTo>
                  <a:cubicBezTo>
                    <a:pt x="213" y="205"/>
                    <a:pt x="213" y="204"/>
                    <a:pt x="213" y="203"/>
                  </a:cubicBezTo>
                  <a:cubicBezTo>
                    <a:pt x="213" y="202"/>
                    <a:pt x="213" y="202"/>
                    <a:pt x="213" y="201"/>
                  </a:cubicBezTo>
                  <a:cubicBezTo>
                    <a:pt x="213" y="198"/>
                    <a:pt x="213" y="195"/>
                    <a:pt x="213" y="192"/>
                  </a:cubicBezTo>
                  <a:cubicBezTo>
                    <a:pt x="213" y="178"/>
                    <a:pt x="213" y="164"/>
                    <a:pt x="213" y="149"/>
                  </a:cubicBezTo>
                  <a:cubicBezTo>
                    <a:pt x="213" y="145"/>
                    <a:pt x="213" y="141"/>
                    <a:pt x="213" y="137"/>
                  </a:cubicBezTo>
                  <a:cubicBezTo>
                    <a:pt x="213" y="136"/>
                    <a:pt x="213" y="135"/>
                    <a:pt x="213" y="135"/>
                  </a:cubicBezTo>
                  <a:cubicBezTo>
                    <a:pt x="213" y="134"/>
                    <a:pt x="212" y="133"/>
                    <a:pt x="213" y="133"/>
                  </a:cubicBezTo>
                  <a:cubicBezTo>
                    <a:pt x="213" y="132"/>
                    <a:pt x="214" y="133"/>
                    <a:pt x="215" y="133"/>
                  </a:cubicBezTo>
                  <a:cubicBezTo>
                    <a:pt x="222" y="133"/>
                    <a:pt x="229" y="133"/>
                    <a:pt x="236" y="133"/>
                  </a:cubicBezTo>
                  <a:cubicBezTo>
                    <a:pt x="237" y="133"/>
                    <a:pt x="238" y="133"/>
                    <a:pt x="238" y="133"/>
                  </a:cubicBezTo>
                  <a:cubicBezTo>
                    <a:pt x="239" y="132"/>
                    <a:pt x="238" y="132"/>
                    <a:pt x="238" y="131"/>
                  </a:cubicBezTo>
                  <a:cubicBezTo>
                    <a:pt x="238" y="129"/>
                    <a:pt x="238" y="128"/>
                    <a:pt x="238" y="127"/>
                  </a:cubicBezTo>
                  <a:cubicBezTo>
                    <a:pt x="238" y="104"/>
                    <a:pt x="238" y="82"/>
                    <a:pt x="239" y="60"/>
                  </a:cubicBezTo>
                  <a:cubicBezTo>
                    <a:pt x="239" y="54"/>
                    <a:pt x="239" y="48"/>
                    <a:pt x="239" y="42"/>
                  </a:cubicBezTo>
                  <a:cubicBezTo>
                    <a:pt x="239" y="41"/>
                    <a:pt x="239" y="40"/>
                    <a:pt x="239" y="38"/>
                  </a:cubicBezTo>
                  <a:cubicBezTo>
                    <a:pt x="239" y="37"/>
                    <a:pt x="238" y="37"/>
                    <a:pt x="239" y="36"/>
                  </a:cubicBezTo>
                  <a:cubicBezTo>
                    <a:pt x="243" y="36"/>
                    <a:pt x="243" y="36"/>
                    <a:pt x="243" y="36"/>
                  </a:cubicBezTo>
                  <a:cubicBezTo>
                    <a:pt x="245" y="36"/>
                    <a:pt x="248" y="36"/>
                    <a:pt x="251" y="36"/>
                  </a:cubicBezTo>
                  <a:cubicBezTo>
                    <a:pt x="262" y="34"/>
                    <a:pt x="273" y="32"/>
                    <a:pt x="285" y="30"/>
                  </a:cubicBezTo>
                  <a:cubicBezTo>
                    <a:pt x="288" y="29"/>
                    <a:pt x="297" y="27"/>
                    <a:pt x="298" y="28"/>
                  </a:cubicBezTo>
                  <a:cubicBezTo>
                    <a:pt x="300" y="30"/>
                    <a:pt x="303" y="34"/>
                    <a:pt x="304" y="36"/>
                  </a:cubicBezTo>
                  <a:cubicBezTo>
                    <a:pt x="305" y="37"/>
                    <a:pt x="303" y="41"/>
                    <a:pt x="306" y="41"/>
                  </a:cubicBezTo>
                  <a:cubicBezTo>
                    <a:pt x="312" y="39"/>
                    <a:pt x="318" y="27"/>
                    <a:pt x="326" y="27"/>
                  </a:cubicBezTo>
                  <a:cubicBezTo>
                    <a:pt x="329" y="26"/>
                    <a:pt x="327" y="31"/>
                    <a:pt x="330" y="29"/>
                  </a:cubicBezTo>
                  <a:cubicBezTo>
                    <a:pt x="335" y="26"/>
                    <a:pt x="339" y="21"/>
                    <a:pt x="347" y="23"/>
                  </a:cubicBezTo>
                  <a:cubicBezTo>
                    <a:pt x="348" y="22"/>
                    <a:pt x="348" y="22"/>
                    <a:pt x="348" y="22"/>
                  </a:cubicBezTo>
                  <a:cubicBezTo>
                    <a:pt x="348" y="22"/>
                    <a:pt x="347" y="22"/>
                    <a:pt x="347" y="22"/>
                  </a:cubicBezTo>
                  <a:cubicBezTo>
                    <a:pt x="346" y="20"/>
                    <a:pt x="344" y="18"/>
                    <a:pt x="343" y="17"/>
                  </a:cubicBezTo>
                  <a:cubicBezTo>
                    <a:pt x="338" y="14"/>
                    <a:pt x="327" y="14"/>
                    <a:pt x="322" y="14"/>
                  </a:cubicBezTo>
                  <a:cubicBezTo>
                    <a:pt x="316" y="15"/>
                    <a:pt x="309" y="16"/>
                    <a:pt x="302" y="17"/>
                  </a:cubicBezTo>
                  <a:cubicBezTo>
                    <a:pt x="302" y="17"/>
                    <a:pt x="302" y="17"/>
                    <a:pt x="302" y="17"/>
                  </a:cubicBezTo>
                  <a:cubicBezTo>
                    <a:pt x="301" y="17"/>
                    <a:pt x="301" y="17"/>
                    <a:pt x="301" y="17"/>
                  </a:cubicBezTo>
                  <a:cubicBezTo>
                    <a:pt x="292" y="19"/>
                    <a:pt x="282" y="22"/>
                    <a:pt x="273" y="23"/>
                  </a:cubicBezTo>
                  <a:cubicBezTo>
                    <a:pt x="266" y="25"/>
                    <a:pt x="255" y="25"/>
                    <a:pt x="248" y="28"/>
                  </a:cubicBezTo>
                  <a:cubicBezTo>
                    <a:pt x="247" y="29"/>
                    <a:pt x="246" y="26"/>
                    <a:pt x="245" y="26"/>
                  </a:cubicBezTo>
                  <a:cubicBezTo>
                    <a:pt x="241" y="25"/>
                    <a:pt x="237" y="28"/>
                    <a:pt x="233" y="28"/>
                  </a:cubicBezTo>
                  <a:cubicBezTo>
                    <a:pt x="230" y="28"/>
                    <a:pt x="227" y="25"/>
                    <a:pt x="223" y="25"/>
                  </a:cubicBezTo>
                  <a:cubicBezTo>
                    <a:pt x="222" y="24"/>
                    <a:pt x="212" y="24"/>
                    <a:pt x="211" y="24"/>
                  </a:cubicBezTo>
                  <a:cubicBezTo>
                    <a:pt x="209" y="24"/>
                    <a:pt x="208" y="25"/>
                    <a:pt x="207" y="25"/>
                  </a:cubicBezTo>
                  <a:cubicBezTo>
                    <a:pt x="206" y="25"/>
                    <a:pt x="205" y="23"/>
                    <a:pt x="204" y="23"/>
                  </a:cubicBezTo>
                  <a:cubicBezTo>
                    <a:pt x="200" y="22"/>
                    <a:pt x="191" y="25"/>
                    <a:pt x="185" y="23"/>
                  </a:cubicBezTo>
                  <a:cubicBezTo>
                    <a:pt x="179" y="21"/>
                    <a:pt x="177" y="13"/>
                    <a:pt x="172" y="11"/>
                  </a:cubicBezTo>
                  <a:cubicBezTo>
                    <a:pt x="171" y="11"/>
                    <a:pt x="171" y="11"/>
                    <a:pt x="170" y="11"/>
                  </a:cubicBezTo>
                  <a:cubicBezTo>
                    <a:pt x="168" y="11"/>
                    <a:pt x="166" y="11"/>
                    <a:pt x="164" y="12"/>
                  </a:cubicBezTo>
                  <a:cubicBezTo>
                    <a:pt x="157" y="12"/>
                    <a:pt x="149" y="12"/>
                    <a:pt x="142" y="12"/>
                  </a:cubicBezTo>
                  <a:cubicBezTo>
                    <a:pt x="121" y="12"/>
                    <a:pt x="100" y="12"/>
                    <a:pt x="79" y="12"/>
                  </a:cubicBezTo>
                  <a:cubicBezTo>
                    <a:pt x="76" y="12"/>
                    <a:pt x="58" y="13"/>
                    <a:pt x="58" y="13"/>
                  </a:cubicBezTo>
                  <a:cubicBezTo>
                    <a:pt x="52" y="12"/>
                    <a:pt x="46" y="2"/>
                    <a:pt x="42" y="1"/>
                  </a:cubicBezTo>
                  <a:cubicBezTo>
                    <a:pt x="36" y="0"/>
                    <a:pt x="18" y="9"/>
                    <a:pt x="18" y="9"/>
                  </a:cubicBezTo>
                  <a:cubicBezTo>
                    <a:pt x="18" y="9"/>
                    <a:pt x="18" y="8"/>
                    <a:pt x="18" y="7"/>
                  </a:cubicBezTo>
                  <a:cubicBezTo>
                    <a:pt x="17" y="7"/>
                    <a:pt x="14" y="9"/>
                    <a:pt x="13" y="8"/>
                  </a:cubicBezTo>
                  <a:cubicBezTo>
                    <a:pt x="5" y="7"/>
                    <a:pt x="10" y="5"/>
                    <a:pt x="1" y="9"/>
                  </a:cubicBezTo>
                  <a:cubicBezTo>
                    <a:pt x="0" y="9"/>
                    <a:pt x="0" y="9"/>
                    <a:pt x="0" y="9"/>
                  </a:cubicBezTo>
                  <a:cubicBezTo>
                    <a:pt x="0" y="12"/>
                    <a:pt x="0" y="14"/>
                    <a:pt x="0" y="17"/>
                  </a:cubicBezTo>
                  <a:cubicBezTo>
                    <a:pt x="0" y="21"/>
                    <a:pt x="0" y="28"/>
                    <a:pt x="2" y="31"/>
                  </a:cubicBezTo>
                  <a:cubicBezTo>
                    <a:pt x="3" y="33"/>
                    <a:pt x="5" y="34"/>
                    <a:pt x="6" y="35"/>
                  </a:cubicBezTo>
                  <a:cubicBezTo>
                    <a:pt x="7" y="37"/>
                    <a:pt x="7" y="40"/>
                    <a:pt x="8" y="41"/>
                  </a:cubicBezTo>
                  <a:cubicBezTo>
                    <a:pt x="11" y="46"/>
                    <a:pt x="18" y="48"/>
                    <a:pt x="20" y="53"/>
                  </a:cubicBezTo>
                  <a:cubicBezTo>
                    <a:pt x="23" y="61"/>
                    <a:pt x="34" y="81"/>
                    <a:pt x="39" y="86"/>
                  </a:cubicBezTo>
                  <a:cubicBezTo>
                    <a:pt x="41" y="88"/>
                    <a:pt x="44" y="101"/>
                    <a:pt x="45" y="104"/>
                  </a:cubicBezTo>
                  <a:cubicBezTo>
                    <a:pt x="48" y="110"/>
                    <a:pt x="54" y="114"/>
                    <a:pt x="57" y="120"/>
                  </a:cubicBezTo>
                  <a:cubicBezTo>
                    <a:pt x="59" y="123"/>
                    <a:pt x="59" y="126"/>
                    <a:pt x="60" y="128"/>
                  </a:cubicBezTo>
                  <a:cubicBezTo>
                    <a:pt x="62" y="133"/>
                    <a:pt x="72" y="139"/>
                    <a:pt x="75" y="148"/>
                  </a:cubicBezTo>
                  <a:cubicBezTo>
                    <a:pt x="75" y="149"/>
                    <a:pt x="75" y="150"/>
                    <a:pt x="76" y="15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7" name="Freeform 83"/>
            <p:cNvSpPr>
              <a:spLocks/>
            </p:cNvSpPr>
            <p:nvPr/>
          </p:nvSpPr>
          <p:spPr bwMode="auto">
            <a:xfrm>
              <a:off x="8620125" y="5246688"/>
              <a:ext cx="20638" cy="41275"/>
            </a:xfrm>
            <a:custGeom>
              <a:avLst/>
              <a:gdLst>
                <a:gd name="T0" fmla="*/ 2 w 8"/>
                <a:gd name="T1" fmla="*/ 2 h 17"/>
                <a:gd name="T2" fmla="*/ 2 w 8"/>
                <a:gd name="T3" fmla="*/ 2 h 17"/>
                <a:gd name="T4" fmla="*/ 5 w 8"/>
                <a:gd name="T5" fmla="*/ 10 h 17"/>
                <a:gd name="T6" fmla="*/ 5 w 8"/>
                <a:gd name="T7" fmla="*/ 16 h 17"/>
                <a:gd name="T8" fmla="*/ 0 w 8"/>
                <a:gd name="T9" fmla="*/ 15 h 17"/>
              </a:gdLst>
              <a:ahLst/>
              <a:cxnLst>
                <a:cxn ang="0">
                  <a:pos x="T0" y="T1"/>
                </a:cxn>
                <a:cxn ang="0">
                  <a:pos x="T2" y="T3"/>
                </a:cxn>
                <a:cxn ang="0">
                  <a:pos x="T4" y="T5"/>
                </a:cxn>
                <a:cxn ang="0">
                  <a:pos x="T6" y="T7"/>
                </a:cxn>
                <a:cxn ang="0">
                  <a:pos x="T8" y="T9"/>
                </a:cxn>
              </a:cxnLst>
              <a:rect l="0" t="0" r="r" b="b"/>
              <a:pathLst>
                <a:path w="8" h="17">
                  <a:moveTo>
                    <a:pt x="2" y="2"/>
                  </a:moveTo>
                  <a:cubicBezTo>
                    <a:pt x="2" y="2"/>
                    <a:pt x="2" y="2"/>
                    <a:pt x="2" y="2"/>
                  </a:cubicBezTo>
                  <a:cubicBezTo>
                    <a:pt x="7" y="0"/>
                    <a:pt x="5" y="7"/>
                    <a:pt x="5" y="10"/>
                  </a:cubicBezTo>
                  <a:cubicBezTo>
                    <a:pt x="5" y="12"/>
                    <a:pt x="8" y="16"/>
                    <a:pt x="5" y="16"/>
                  </a:cubicBezTo>
                  <a:cubicBezTo>
                    <a:pt x="4" y="17"/>
                    <a:pt x="1" y="15"/>
                    <a:pt x="0" y="1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8" name="Freeform 84"/>
            <p:cNvSpPr>
              <a:spLocks/>
            </p:cNvSpPr>
            <p:nvPr/>
          </p:nvSpPr>
          <p:spPr bwMode="auto">
            <a:xfrm>
              <a:off x="9293225" y="4795838"/>
              <a:ext cx="496888" cy="446088"/>
            </a:xfrm>
            <a:custGeom>
              <a:avLst/>
              <a:gdLst>
                <a:gd name="T0" fmla="*/ 15 w 202"/>
                <a:gd name="T1" fmla="*/ 80 h 181"/>
                <a:gd name="T2" fmla="*/ 15 w 202"/>
                <a:gd name="T3" fmla="*/ 83 h 181"/>
                <a:gd name="T4" fmla="*/ 19 w 202"/>
                <a:gd name="T5" fmla="*/ 91 h 181"/>
                <a:gd name="T6" fmla="*/ 28 w 202"/>
                <a:gd name="T7" fmla="*/ 105 h 181"/>
                <a:gd name="T8" fmla="*/ 35 w 202"/>
                <a:gd name="T9" fmla="*/ 111 h 181"/>
                <a:gd name="T10" fmla="*/ 51 w 202"/>
                <a:gd name="T11" fmla="*/ 127 h 181"/>
                <a:gd name="T12" fmla="*/ 62 w 202"/>
                <a:gd name="T13" fmla="*/ 146 h 181"/>
                <a:gd name="T14" fmla="*/ 69 w 202"/>
                <a:gd name="T15" fmla="*/ 157 h 181"/>
                <a:gd name="T16" fmla="*/ 94 w 202"/>
                <a:gd name="T17" fmla="*/ 170 h 181"/>
                <a:gd name="T18" fmla="*/ 102 w 202"/>
                <a:gd name="T19" fmla="*/ 174 h 181"/>
                <a:gd name="T20" fmla="*/ 125 w 202"/>
                <a:gd name="T21" fmla="*/ 178 h 181"/>
                <a:gd name="T22" fmla="*/ 145 w 202"/>
                <a:gd name="T23" fmla="*/ 178 h 181"/>
                <a:gd name="T24" fmla="*/ 168 w 202"/>
                <a:gd name="T25" fmla="*/ 164 h 181"/>
                <a:gd name="T26" fmla="*/ 180 w 202"/>
                <a:gd name="T27" fmla="*/ 152 h 181"/>
                <a:gd name="T28" fmla="*/ 179 w 202"/>
                <a:gd name="T29" fmla="*/ 147 h 181"/>
                <a:gd name="T30" fmla="*/ 183 w 202"/>
                <a:gd name="T31" fmla="*/ 133 h 181"/>
                <a:gd name="T32" fmla="*/ 195 w 202"/>
                <a:gd name="T33" fmla="*/ 119 h 181"/>
                <a:gd name="T34" fmla="*/ 198 w 202"/>
                <a:gd name="T35" fmla="*/ 115 h 181"/>
                <a:gd name="T36" fmla="*/ 197 w 202"/>
                <a:gd name="T37" fmla="*/ 111 h 181"/>
                <a:gd name="T38" fmla="*/ 193 w 202"/>
                <a:gd name="T39" fmla="*/ 109 h 181"/>
                <a:gd name="T40" fmla="*/ 194 w 202"/>
                <a:gd name="T41" fmla="*/ 92 h 181"/>
                <a:gd name="T42" fmla="*/ 197 w 202"/>
                <a:gd name="T43" fmla="*/ 85 h 181"/>
                <a:gd name="T44" fmla="*/ 201 w 202"/>
                <a:gd name="T45" fmla="*/ 74 h 181"/>
                <a:gd name="T46" fmla="*/ 199 w 202"/>
                <a:gd name="T47" fmla="*/ 61 h 181"/>
                <a:gd name="T48" fmla="*/ 199 w 202"/>
                <a:gd name="T49" fmla="*/ 52 h 181"/>
                <a:gd name="T50" fmla="*/ 197 w 202"/>
                <a:gd name="T51" fmla="*/ 36 h 181"/>
                <a:gd name="T52" fmla="*/ 199 w 202"/>
                <a:gd name="T53" fmla="*/ 31 h 181"/>
                <a:gd name="T54" fmla="*/ 195 w 202"/>
                <a:gd name="T55" fmla="*/ 30 h 181"/>
                <a:gd name="T56" fmla="*/ 182 w 202"/>
                <a:gd name="T57" fmla="*/ 23 h 181"/>
                <a:gd name="T58" fmla="*/ 170 w 202"/>
                <a:gd name="T59" fmla="*/ 17 h 181"/>
                <a:gd name="T60" fmla="*/ 158 w 202"/>
                <a:gd name="T61" fmla="*/ 12 h 181"/>
                <a:gd name="T62" fmla="*/ 149 w 202"/>
                <a:gd name="T63" fmla="*/ 11 h 181"/>
                <a:gd name="T64" fmla="*/ 140 w 202"/>
                <a:gd name="T65" fmla="*/ 11 h 181"/>
                <a:gd name="T66" fmla="*/ 136 w 202"/>
                <a:gd name="T67" fmla="*/ 11 h 181"/>
                <a:gd name="T68" fmla="*/ 136 w 202"/>
                <a:gd name="T69" fmla="*/ 1 h 181"/>
                <a:gd name="T70" fmla="*/ 97 w 202"/>
                <a:gd name="T71" fmla="*/ 9 h 181"/>
                <a:gd name="T72" fmla="*/ 68 w 202"/>
                <a:gd name="T73" fmla="*/ 35 h 181"/>
                <a:gd name="T74" fmla="*/ 46 w 202"/>
                <a:gd name="T75" fmla="*/ 62 h 181"/>
                <a:gd name="T76" fmla="*/ 19 w 202"/>
                <a:gd name="T77" fmla="*/ 62 h 181"/>
                <a:gd name="T78" fmla="*/ 12 w 202"/>
                <a:gd name="T79" fmla="*/ 58 h 181"/>
                <a:gd name="T80" fmla="*/ 2 w 202"/>
                <a:gd name="T81" fmla="*/ 57 h 181"/>
                <a:gd name="T82" fmla="*/ 0 w 202"/>
                <a:gd name="T83" fmla="*/ 5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 h="181">
                  <a:moveTo>
                    <a:pt x="3" y="64"/>
                  </a:moveTo>
                  <a:cubicBezTo>
                    <a:pt x="6" y="68"/>
                    <a:pt x="12" y="75"/>
                    <a:pt x="15" y="80"/>
                  </a:cubicBezTo>
                  <a:cubicBezTo>
                    <a:pt x="15" y="81"/>
                    <a:pt x="15" y="81"/>
                    <a:pt x="15" y="82"/>
                  </a:cubicBezTo>
                  <a:cubicBezTo>
                    <a:pt x="15" y="82"/>
                    <a:pt x="14" y="83"/>
                    <a:pt x="15" y="83"/>
                  </a:cubicBezTo>
                  <a:cubicBezTo>
                    <a:pt x="15" y="85"/>
                    <a:pt x="18" y="86"/>
                    <a:pt x="19" y="87"/>
                  </a:cubicBezTo>
                  <a:cubicBezTo>
                    <a:pt x="19" y="91"/>
                    <a:pt x="19" y="91"/>
                    <a:pt x="19" y="91"/>
                  </a:cubicBezTo>
                  <a:cubicBezTo>
                    <a:pt x="19" y="94"/>
                    <a:pt x="22" y="101"/>
                    <a:pt x="24" y="103"/>
                  </a:cubicBezTo>
                  <a:cubicBezTo>
                    <a:pt x="28" y="105"/>
                    <a:pt x="28" y="105"/>
                    <a:pt x="28" y="105"/>
                  </a:cubicBezTo>
                  <a:cubicBezTo>
                    <a:pt x="28" y="105"/>
                    <a:pt x="27" y="105"/>
                    <a:pt x="28" y="106"/>
                  </a:cubicBezTo>
                  <a:cubicBezTo>
                    <a:pt x="29" y="108"/>
                    <a:pt x="33" y="110"/>
                    <a:pt x="35" y="111"/>
                  </a:cubicBezTo>
                  <a:cubicBezTo>
                    <a:pt x="39" y="115"/>
                    <a:pt x="46" y="114"/>
                    <a:pt x="50" y="118"/>
                  </a:cubicBezTo>
                  <a:cubicBezTo>
                    <a:pt x="52" y="121"/>
                    <a:pt x="50" y="124"/>
                    <a:pt x="51" y="127"/>
                  </a:cubicBezTo>
                  <a:cubicBezTo>
                    <a:pt x="53" y="130"/>
                    <a:pt x="60" y="127"/>
                    <a:pt x="62" y="129"/>
                  </a:cubicBezTo>
                  <a:cubicBezTo>
                    <a:pt x="63" y="130"/>
                    <a:pt x="60" y="143"/>
                    <a:pt x="62" y="146"/>
                  </a:cubicBezTo>
                  <a:cubicBezTo>
                    <a:pt x="63" y="147"/>
                    <a:pt x="65" y="149"/>
                    <a:pt x="66" y="150"/>
                  </a:cubicBezTo>
                  <a:cubicBezTo>
                    <a:pt x="67" y="152"/>
                    <a:pt x="67" y="156"/>
                    <a:pt x="69" y="157"/>
                  </a:cubicBezTo>
                  <a:cubicBezTo>
                    <a:pt x="69" y="157"/>
                    <a:pt x="89" y="161"/>
                    <a:pt x="93" y="163"/>
                  </a:cubicBezTo>
                  <a:cubicBezTo>
                    <a:pt x="97" y="165"/>
                    <a:pt x="92" y="166"/>
                    <a:pt x="94" y="170"/>
                  </a:cubicBezTo>
                  <a:cubicBezTo>
                    <a:pt x="96" y="172"/>
                    <a:pt x="97" y="170"/>
                    <a:pt x="99" y="170"/>
                  </a:cubicBezTo>
                  <a:cubicBezTo>
                    <a:pt x="100" y="171"/>
                    <a:pt x="100" y="173"/>
                    <a:pt x="102" y="174"/>
                  </a:cubicBezTo>
                  <a:cubicBezTo>
                    <a:pt x="105" y="174"/>
                    <a:pt x="109" y="172"/>
                    <a:pt x="112" y="172"/>
                  </a:cubicBezTo>
                  <a:cubicBezTo>
                    <a:pt x="116" y="173"/>
                    <a:pt x="121" y="177"/>
                    <a:pt x="125" y="178"/>
                  </a:cubicBezTo>
                  <a:cubicBezTo>
                    <a:pt x="126" y="179"/>
                    <a:pt x="130" y="178"/>
                    <a:pt x="131" y="178"/>
                  </a:cubicBezTo>
                  <a:cubicBezTo>
                    <a:pt x="136" y="178"/>
                    <a:pt x="140" y="177"/>
                    <a:pt x="145" y="178"/>
                  </a:cubicBezTo>
                  <a:cubicBezTo>
                    <a:pt x="147" y="178"/>
                    <a:pt x="148" y="181"/>
                    <a:pt x="150" y="181"/>
                  </a:cubicBezTo>
                  <a:cubicBezTo>
                    <a:pt x="152" y="181"/>
                    <a:pt x="165" y="166"/>
                    <a:pt x="168" y="164"/>
                  </a:cubicBezTo>
                  <a:cubicBezTo>
                    <a:pt x="171" y="161"/>
                    <a:pt x="175" y="157"/>
                    <a:pt x="178" y="154"/>
                  </a:cubicBezTo>
                  <a:cubicBezTo>
                    <a:pt x="179" y="153"/>
                    <a:pt x="179" y="152"/>
                    <a:pt x="180" y="152"/>
                  </a:cubicBezTo>
                  <a:cubicBezTo>
                    <a:pt x="180" y="152"/>
                    <a:pt x="182" y="154"/>
                    <a:pt x="182" y="153"/>
                  </a:cubicBezTo>
                  <a:cubicBezTo>
                    <a:pt x="181" y="151"/>
                    <a:pt x="179" y="149"/>
                    <a:pt x="179" y="147"/>
                  </a:cubicBezTo>
                  <a:cubicBezTo>
                    <a:pt x="179" y="145"/>
                    <a:pt x="182" y="143"/>
                    <a:pt x="183" y="142"/>
                  </a:cubicBezTo>
                  <a:cubicBezTo>
                    <a:pt x="184" y="139"/>
                    <a:pt x="181" y="136"/>
                    <a:pt x="183" y="133"/>
                  </a:cubicBezTo>
                  <a:cubicBezTo>
                    <a:pt x="185" y="131"/>
                    <a:pt x="186" y="133"/>
                    <a:pt x="187" y="132"/>
                  </a:cubicBezTo>
                  <a:cubicBezTo>
                    <a:pt x="191" y="130"/>
                    <a:pt x="192" y="120"/>
                    <a:pt x="195" y="119"/>
                  </a:cubicBezTo>
                  <a:cubicBezTo>
                    <a:pt x="196" y="118"/>
                    <a:pt x="197" y="119"/>
                    <a:pt x="197" y="119"/>
                  </a:cubicBezTo>
                  <a:cubicBezTo>
                    <a:pt x="198" y="115"/>
                    <a:pt x="198" y="115"/>
                    <a:pt x="198" y="115"/>
                  </a:cubicBezTo>
                  <a:cubicBezTo>
                    <a:pt x="198" y="114"/>
                    <a:pt x="199" y="113"/>
                    <a:pt x="199" y="112"/>
                  </a:cubicBezTo>
                  <a:cubicBezTo>
                    <a:pt x="197" y="111"/>
                    <a:pt x="197" y="111"/>
                    <a:pt x="197" y="111"/>
                  </a:cubicBezTo>
                  <a:cubicBezTo>
                    <a:pt x="196" y="110"/>
                    <a:pt x="197" y="108"/>
                    <a:pt x="196" y="108"/>
                  </a:cubicBezTo>
                  <a:cubicBezTo>
                    <a:pt x="195" y="109"/>
                    <a:pt x="195" y="111"/>
                    <a:pt x="193" y="109"/>
                  </a:cubicBezTo>
                  <a:cubicBezTo>
                    <a:pt x="193" y="108"/>
                    <a:pt x="194" y="106"/>
                    <a:pt x="192" y="103"/>
                  </a:cubicBezTo>
                  <a:cubicBezTo>
                    <a:pt x="190" y="101"/>
                    <a:pt x="197" y="96"/>
                    <a:pt x="194" y="92"/>
                  </a:cubicBezTo>
                  <a:cubicBezTo>
                    <a:pt x="194" y="92"/>
                    <a:pt x="188" y="92"/>
                    <a:pt x="191" y="87"/>
                  </a:cubicBezTo>
                  <a:cubicBezTo>
                    <a:pt x="192" y="85"/>
                    <a:pt x="196" y="86"/>
                    <a:pt x="197" y="85"/>
                  </a:cubicBezTo>
                  <a:cubicBezTo>
                    <a:pt x="198" y="83"/>
                    <a:pt x="195" y="81"/>
                    <a:pt x="196" y="79"/>
                  </a:cubicBezTo>
                  <a:cubicBezTo>
                    <a:pt x="196" y="78"/>
                    <a:pt x="201" y="75"/>
                    <a:pt x="201" y="74"/>
                  </a:cubicBezTo>
                  <a:cubicBezTo>
                    <a:pt x="201" y="73"/>
                    <a:pt x="199" y="72"/>
                    <a:pt x="198" y="71"/>
                  </a:cubicBezTo>
                  <a:cubicBezTo>
                    <a:pt x="198" y="69"/>
                    <a:pt x="198" y="63"/>
                    <a:pt x="199" y="61"/>
                  </a:cubicBezTo>
                  <a:cubicBezTo>
                    <a:pt x="199" y="59"/>
                    <a:pt x="202" y="56"/>
                    <a:pt x="201" y="54"/>
                  </a:cubicBezTo>
                  <a:cubicBezTo>
                    <a:pt x="201" y="53"/>
                    <a:pt x="200" y="53"/>
                    <a:pt x="199" y="52"/>
                  </a:cubicBezTo>
                  <a:cubicBezTo>
                    <a:pt x="199" y="50"/>
                    <a:pt x="202" y="49"/>
                    <a:pt x="202" y="47"/>
                  </a:cubicBezTo>
                  <a:cubicBezTo>
                    <a:pt x="202" y="44"/>
                    <a:pt x="197" y="40"/>
                    <a:pt x="197" y="36"/>
                  </a:cubicBezTo>
                  <a:cubicBezTo>
                    <a:pt x="197" y="35"/>
                    <a:pt x="202" y="32"/>
                    <a:pt x="201" y="31"/>
                  </a:cubicBezTo>
                  <a:cubicBezTo>
                    <a:pt x="201" y="30"/>
                    <a:pt x="200" y="31"/>
                    <a:pt x="199" y="31"/>
                  </a:cubicBezTo>
                  <a:cubicBezTo>
                    <a:pt x="199" y="30"/>
                    <a:pt x="198" y="30"/>
                    <a:pt x="197" y="30"/>
                  </a:cubicBezTo>
                  <a:cubicBezTo>
                    <a:pt x="197" y="30"/>
                    <a:pt x="196" y="31"/>
                    <a:pt x="195" y="30"/>
                  </a:cubicBezTo>
                  <a:cubicBezTo>
                    <a:pt x="191" y="29"/>
                    <a:pt x="196" y="29"/>
                    <a:pt x="194" y="27"/>
                  </a:cubicBezTo>
                  <a:cubicBezTo>
                    <a:pt x="193" y="26"/>
                    <a:pt x="184" y="23"/>
                    <a:pt x="182" y="23"/>
                  </a:cubicBezTo>
                  <a:cubicBezTo>
                    <a:pt x="179" y="22"/>
                    <a:pt x="176" y="24"/>
                    <a:pt x="174" y="22"/>
                  </a:cubicBezTo>
                  <a:cubicBezTo>
                    <a:pt x="172" y="21"/>
                    <a:pt x="172" y="18"/>
                    <a:pt x="170" y="17"/>
                  </a:cubicBezTo>
                  <a:cubicBezTo>
                    <a:pt x="168" y="16"/>
                    <a:pt x="164" y="17"/>
                    <a:pt x="161" y="15"/>
                  </a:cubicBezTo>
                  <a:cubicBezTo>
                    <a:pt x="160" y="15"/>
                    <a:pt x="160" y="12"/>
                    <a:pt x="158" y="12"/>
                  </a:cubicBezTo>
                  <a:cubicBezTo>
                    <a:pt x="156" y="10"/>
                    <a:pt x="151" y="13"/>
                    <a:pt x="150" y="12"/>
                  </a:cubicBezTo>
                  <a:cubicBezTo>
                    <a:pt x="150" y="12"/>
                    <a:pt x="150" y="11"/>
                    <a:pt x="149" y="11"/>
                  </a:cubicBezTo>
                  <a:cubicBezTo>
                    <a:pt x="148" y="10"/>
                    <a:pt x="148" y="11"/>
                    <a:pt x="147" y="11"/>
                  </a:cubicBezTo>
                  <a:cubicBezTo>
                    <a:pt x="145" y="11"/>
                    <a:pt x="142" y="11"/>
                    <a:pt x="140" y="11"/>
                  </a:cubicBezTo>
                  <a:cubicBezTo>
                    <a:pt x="139" y="11"/>
                    <a:pt x="138" y="11"/>
                    <a:pt x="138" y="11"/>
                  </a:cubicBezTo>
                  <a:cubicBezTo>
                    <a:pt x="137" y="11"/>
                    <a:pt x="136" y="11"/>
                    <a:pt x="136" y="11"/>
                  </a:cubicBezTo>
                  <a:cubicBezTo>
                    <a:pt x="135" y="10"/>
                    <a:pt x="136" y="10"/>
                    <a:pt x="136" y="9"/>
                  </a:cubicBezTo>
                  <a:cubicBezTo>
                    <a:pt x="136" y="6"/>
                    <a:pt x="136" y="3"/>
                    <a:pt x="136" y="1"/>
                  </a:cubicBezTo>
                  <a:cubicBezTo>
                    <a:pt x="136" y="1"/>
                    <a:pt x="123" y="0"/>
                    <a:pt x="121" y="0"/>
                  </a:cubicBezTo>
                  <a:cubicBezTo>
                    <a:pt x="114" y="1"/>
                    <a:pt x="103" y="4"/>
                    <a:pt x="97" y="9"/>
                  </a:cubicBezTo>
                  <a:cubicBezTo>
                    <a:pt x="93" y="13"/>
                    <a:pt x="97" y="20"/>
                    <a:pt x="93" y="24"/>
                  </a:cubicBezTo>
                  <a:cubicBezTo>
                    <a:pt x="88" y="28"/>
                    <a:pt x="75" y="30"/>
                    <a:pt x="68" y="35"/>
                  </a:cubicBezTo>
                  <a:cubicBezTo>
                    <a:pt x="65" y="38"/>
                    <a:pt x="64" y="42"/>
                    <a:pt x="62" y="45"/>
                  </a:cubicBezTo>
                  <a:cubicBezTo>
                    <a:pt x="61" y="46"/>
                    <a:pt x="47" y="61"/>
                    <a:pt x="46" y="62"/>
                  </a:cubicBezTo>
                  <a:cubicBezTo>
                    <a:pt x="34" y="68"/>
                    <a:pt x="34" y="59"/>
                    <a:pt x="26" y="59"/>
                  </a:cubicBezTo>
                  <a:cubicBezTo>
                    <a:pt x="24" y="59"/>
                    <a:pt x="22" y="62"/>
                    <a:pt x="19" y="62"/>
                  </a:cubicBezTo>
                  <a:cubicBezTo>
                    <a:pt x="17" y="63"/>
                    <a:pt x="16" y="59"/>
                    <a:pt x="13" y="58"/>
                  </a:cubicBezTo>
                  <a:cubicBezTo>
                    <a:pt x="13" y="58"/>
                    <a:pt x="12" y="58"/>
                    <a:pt x="12" y="58"/>
                  </a:cubicBezTo>
                  <a:cubicBezTo>
                    <a:pt x="9" y="58"/>
                    <a:pt x="7" y="59"/>
                    <a:pt x="5" y="58"/>
                  </a:cubicBezTo>
                  <a:cubicBezTo>
                    <a:pt x="4" y="58"/>
                    <a:pt x="2" y="57"/>
                    <a:pt x="2" y="57"/>
                  </a:cubicBezTo>
                  <a:cubicBezTo>
                    <a:pt x="1" y="57"/>
                    <a:pt x="1" y="56"/>
                    <a:pt x="1" y="56"/>
                  </a:cubicBezTo>
                  <a:cubicBezTo>
                    <a:pt x="0" y="57"/>
                    <a:pt x="0" y="57"/>
                    <a:pt x="0" y="57"/>
                  </a:cubicBezTo>
                  <a:cubicBezTo>
                    <a:pt x="2" y="58"/>
                    <a:pt x="1" y="62"/>
                    <a:pt x="3" y="6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9" name="Freeform 85"/>
            <p:cNvSpPr>
              <a:spLocks/>
            </p:cNvSpPr>
            <p:nvPr/>
          </p:nvSpPr>
          <p:spPr bwMode="auto">
            <a:xfrm>
              <a:off x="8959850" y="4930776"/>
              <a:ext cx="587375" cy="592138"/>
            </a:xfrm>
            <a:custGeom>
              <a:avLst/>
              <a:gdLst>
                <a:gd name="T0" fmla="*/ 15 w 238"/>
                <a:gd name="T1" fmla="*/ 200 h 240"/>
                <a:gd name="T2" fmla="*/ 18 w 238"/>
                <a:gd name="T3" fmla="*/ 208 h 240"/>
                <a:gd name="T4" fmla="*/ 16 w 238"/>
                <a:gd name="T5" fmla="*/ 228 h 240"/>
                <a:gd name="T6" fmla="*/ 23 w 238"/>
                <a:gd name="T7" fmla="*/ 237 h 240"/>
                <a:gd name="T8" fmla="*/ 43 w 238"/>
                <a:gd name="T9" fmla="*/ 239 h 240"/>
                <a:gd name="T10" fmla="*/ 52 w 238"/>
                <a:gd name="T11" fmla="*/ 233 h 240"/>
                <a:gd name="T12" fmla="*/ 68 w 238"/>
                <a:gd name="T13" fmla="*/ 217 h 240"/>
                <a:gd name="T14" fmla="*/ 96 w 238"/>
                <a:gd name="T15" fmla="*/ 205 h 240"/>
                <a:gd name="T16" fmla="*/ 100 w 238"/>
                <a:gd name="T17" fmla="*/ 208 h 240"/>
                <a:gd name="T18" fmla="*/ 110 w 238"/>
                <a:gd name="T19" fmla="*/ 211 h 240"/>
                <a:gd name="T20" fmla="*/ 125 w 238"/>
                <a:gd name="T21" fmla="*/ 210 h 240"/>
                <a:gd name="T22" fmla="*/ 147 w 238"/>
                <a:gd name="T23" fmla="*/ 184 h 240"/>
                <a:gd name="T24" fmla="*/ 164 w 238"/>
                <a:gd name="T25" fmla="*/ 177 h 240"/>
                <a:gd name="T26" fmla="*/ 176 w 238"/>
                <a:gd name="T27" fmla="*/ 156 h 240"/>
                <a:gd name="T28" fmla="*/ 178 w 238"/>
                <a:gd name="T29" fmla="*/ 157 h 240"/>
                <a:gd name="T30" fmla="*/ 188 w 238"/>
                <a:gd name="T31" fmla="*/ 149 h 240"/>
                <a:gd name="T32" fmla="*/ 191 w 238"/>
                <a:gd name="T33" fmla="*/ 145 h 240"/>
                <a:gd name="T34" fmla="*/ 207 w 238"/>
                <a:gd name="T35" fmla="*/ 131 h 240"/>
                <a:gd name="T36" fmla="*/ 237 w 238"/>
                <a:gd name="T37" fmla="*/ 119 h 240"/>
                <a:gd name="T38" fmla="*/ 237 w 238"/>
                <a:gd name="T39" fmla="*/ 119 h 240"/>
                <a:gd name="T40" fmla="*/ 229 w 238"/>
                <a:gd name="T41" fmla="*/ 115 h 240"/>
                <a:gd name="T42" fmla="*/ 204 w 238"/>
                <a:gd name="T43" fmla="*/ 102 h 240"/>
                <a:gd name="T44" fmla="*/ 197 w 238"/>
                <a:gd name="T45" fmla="*/ 91 h 240"/>
                <a:gd name="T46" fmla="*/ 186 w 238"/>
                <a:gd name="T47" fmla="*/ 72 h 240"/>
                <a:gd name="T48" fmla="*/ 170 w 238"/>
                <a:gd name="T49" fmla="*/ 56 h 240"/>
                <a:gd name="T50" fmla="*/ 163 w 238"/>
                <a:gd name="T51" fmla="*/ 50 h 240"/>
                <a:gd name="T52" fmla="*/ 154 w 238"/>
                <a:gd name="T53" fmla="*/ 36 h 240"/>
                <a:gd name="T54" fmla="*/ 150 w 238"/>
                <a:gd name="T55" fmla="*/ 28 h 240"/>
                <a:gd name="T56" fmla="*/ 150 w 238"/>
                <a:gd name="T57" fmla="*/ 25 h 240"/>
                <a:gd name="T58" fmla="*/ 135 w 238"/>
                <a:gd name="T59" fmla="*/ 2 h 240"/>
                <a:gd name="T60" fmla="*/ 114 w 238"/>
                <a:gd name="T61" fmla="*/ 6 h 240"/>
                <a:gd name="T62" fmla="*/ 92 w 238"/>
                <a:gd name="T63" fmla="*/ 15 h 240"/>
                <a:gd name="T64" fmla="*/ 73 w 238"/>
                <a:gd name="T65" fmla="*/ 9 h 240"/>
                <a:gd name="T66" fmla="*/ 31 w 238"/>
                <a:gd name="T67" fmla="*/ 15 h 240"/>
                <a:gd name="T68" fmla="*/ 27 w 238"/>
                <a:gd name="T69" fmla="*/ 17 h 240"/>
                <a:gd name="T70" fmla="*/ 27 w 238"/>
                <a:gd name="T71" fmla="*/ 39 h 240"/>
                <a:gd name="T72" fmla="*/ 26 w 238"/>
                <a:gd name="T73" fmla="*/ 110 h 240"/>
                <a:gd name="T74" fmla="*/ 24 w 238"/>
                <a:gd name="T75" fmla="*/ 112 h 240"/>
                <a:gd name="T76" fmla="*/ 1 w 238"/>
                <a:gd name="T77" fmla="*/ 112 h 240"/>
                <a:gd name="T78" fmla="*/ 1 w 238"/>
                <a:gd name="T79" fmla="*/ 116 h 240"/>
                <a:gd name="T80" fmla="*/ 1 w 238"/>
                <a:gd name="T81" fmla="*/ 171 h 240"/>
                <a:gd name="T82" fmla="*/ 1 w 238"/>
                <a:gd name="T83" fmla="*/ 182 h 240"/>
                <a:gd name="T84" fmla="*/ 10 w 238"/>
                <a:gd name="T85" fmla="*/ 19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240">
                  <a:moveTo>
                    <a:pt x="10" y="191"/>
                  </a:moveTo>
                  <a:cubicBezTo>
                    <a:pt x="13" y="194"/>
                    <a:pt x="13" y="198"/>
                    <a:pt x="15" y="200"/>
                  </a:cubicBezTo>
                  <a:cubicBezTo>
                    <a:pt x="17" y="203"/>
                    <a:pt x="17" y="203"/>
                    <a:pt x="17" y="203"/>
                  </a:cubicBezTo>
                  <a:cubicBezTo>
                    <a:pt x="18" y="204"/>
                    <a:pt x="17" y="206"/>
                    <a:pt x="18" y="208"/>
                  </a:cubicBezTo>
                  <a:cubicBezTo>
                    <a:pt x="19" y="211"/>
                    <a:pt x="23" y="216"/>
                    <a:pt x="22" y="220"/>
                  </a:cubicBezTo>
                  <a:cubicBezTo>
                    <a:pt x="22" y="223"/>
                    <a:pt x="17" y="225"/>
                    <a:pt x="16" y="228"/>
                  </a:cubicBezTo>
                  <a:cubicBezTo>
                    <a:pt x="16" y="230"/>
                    <a:pt x="16" y="238"/>
                    <a:pt x="17" y="239"/>
                  </a:cubicBezTo>
                  <a:cubicBezTo>
                    <a:pt x="20" y="240"/>
                    <a:pt x="21" y="237"/>
                    <a:pt x="23" y="237"/>
                  </a:cubicBezTo>
                  <a:cubicBezTo>
                    <a:pt x="25" y="237"/>
                    <a:pt x="27" y="239"/>
                    <a:pt x="29" y="239"/>
                  </a:cubicBezTo>
                  <a:cubicBezTo>
                    <a:pt x="31" y="239"/>
                    <a:pt x="42" y="239"/>
                    <a:pt x="43" y="239"/>
                  </a:cubicBezTo>
                  <a:cubicBezTo>
                    <a:pt x="45" y="238"/>
                    <a:pt x="44" y="234"/>
                    <a:pt x="45" y="234"/>
                  </a:cubicBezTo>
                  <a:cubicBezTo>
                    <a:pt x="47" y="233"/>
                    <a:pt x="50" y="234"/>
                    <a:pt x="52" y="233"/>
                  </a:cubicBezTo>
                  <a:cubicBezTo>
                    <a:pt x="53" y="232"/>
                    <a:pt x="54" y="229"/>
                    <a:pt x="55" y="228"/>
                  </a:cubicBezTo>
                  <a:cubicBezTo>
                    <a:pt x="58" y="224"/>
                    <a:pt x="65" y="221"/>
                    <a:pt x="68" y="217"/>
                  </a:cubicBezTo>
                  <a:cubicBezTo>
                    <a:pt x="71" y="211"/>
                    <a:pt x="69" y="201"/>
                    <a:pt x="78" y="198"/>
                  </a:cubicBezTo>
                  <a:cubicBezTo>
                    <a:pt x="86" y="196"/>
                    <a:pt x="89" y="201"/>
                    <a:pt x="96" y="205"/>
                  </a:cubicBezTo>
                  <a:cubicBezTo>
                    <a:pt x="100" y="207"/>
                    <a:pt x="100" y="207"/>
                    <a:pt x="100" y="207"/>
                  </a:cubicBezTo>
                  <a:cubicBezTo>
                    <a:pt x="100" y="207"/>
                    <a:pt x="99" y="208"/>
                    <a:pt x="100" y="208"/>
                  </a:cubicBezTo>
                  <a:cubicBezTo>
                    <a:pt x="101" y="209"/>
                    <a:pt x="102" y="207"/>
                    <a:pt x="103" y="207"/>
                  </a:cubicBezTo>
                  <a:cubicBezTo>
                    <a:pt x="105" y="207"/>
                    <a:pt x="107" y="211"/>
                    <a:pt x="110" y="211"/>
                  </a:cubicBezTo>
                  <a:cubicBezTo>
                    <a:pt x="112" y="211"/>
                    <a:pt x="116" y="213"/>
                    <a:pt x="119" y="213"/>
                  </a:cubicBezTo>
                  <a:cubicBezTo>
                    <a:pt x="121" y="212"/>
                    <a:pt x="123" y="210"/>
                    <a:pt x="125" y="210"/>
                  </a:cubicBezTo>
                  <a:cubicBezTo>
                    <a:pt x="128" y="210"/>
                    <a:pt x="131" y="212"/>
                    <a:pt x="134" y="211"/>
                  </a:cubicBezTo>
                  <a:cubicBezTo>
                    <a:pt x="144" y="207"/>
                    <a:pt x="145" y="186"/>
                    <a:pt x="147" y="184"/>
                  </a:cubicBezTo>
                  <a:cubicBezTo>
                    <a:pt x="149" y="182"/>
                    <a:pt x="157" y="183"/>
                    <a:pt x="160" y="182"/>
                  </a:cubicBezTo>
                  <a:cubicBezTo>
                    <a:pt x="162" y="181"/>
                    <a:pt x="162" y="178"/>
                    <a:pt x="164" y="177"/>
                  </a:cubicBezTo>
                  <a:cubicBezTo>
                    <a:pt x="166" y="175"/>
                    <a:pt x="170" y="174"/>
                    <a:pt x="171" y="172"/>
                  </a:cubicBezTo>
                  <a:cubicBezTo>
                    <a:pt x="175" y="168"/>
                    <a:pt x="172" y="160"/>
                    <a:pt x="176" y="156"/>
                  </a:cubicBezTo>
                  <a:cubicBezTo>
                    <a:pt x="176" y="156"/>
                    <a:pt x="176" y="156"/>
                    <a:pt x="177" y="156"/>
                  </a:cubicBezTo>
                  <a:cubicBezTo>
                    <a:pt x="177" y="156"/>
                    <a:pt x="177" y="157"/>
                    <a:pt x="178" y="157"/>
                  </a:cubicBezTo>
                  <a:cubicBezTo>
                    <a:pt x="179" y="156"/>
                    <a:pt x="183" y="150"/>
                    <a:pt x="186" y="149"/>
                  </a:cubicBezTo>
                  <a:cubicBezTo>
                    <a:pt x="187" y="149"/>
                    <a:pt x="187" y="149"/>
                    <a:pt x="188" y="149"/>
                  </a:cubicBezTo>
                  <a:cubicBezTo>
                    <a:pt x="188" y="149"/>
                    <a:pt x="189" y="150"/>
                    <a:pt x="189" y="149"/>
                  </a:cubicBezTo>
                  <a:cubicBezTo>
                    <a:pt x="190" y="149"/>
                    <a:pt x="190" y="146"/>
                    <a:pt x="191" y="145"/>
                  </a:cubicBezTo>
                  <a:cubicBezTo>
                    <a:pt x="191" y="145"/>
                    <a:pt x="195" y="146"/>
                    <a:pt x="195" y="146"/>
                  </a:cubicBezTo>
                  <a:cubicBezTo>
                    <a:pt x="198" y="144"/>
                    <a:pt x="203" y="134"/>
                    <a:pt x="207" y="131"/>
                  </a:cubicBezTo>
                  <a:cubicBezTo>
                    <a:pt x="210" y="128"/>
                    <a:pt x="216" y="129"/>
                    <a:pt x="220" y="128"/>
                  </a:cubicBezTo>
                  <a:cubicBezTo>
                    <a:pt x="230" y="124"/>
                    <a:pt x="223" y="120"/>
                    <a:pt x="237" y="119"/>
                  </a:cubicBezTo>
                  <a:cubicBezTo>
                    <a:pt x="238" y="119"/>
                    <a:pt x="238" y="119"/>
                    <a:pt x="238" y="119"/>
                  </a:cubicBezTo>
                  <a:cubicBezTo>
                    <a:pt x="237" y="119"/>
                    <a:pt x="237" y="119"/>
                    <a:pt x="237" y="119"/>
                  </a:cubicBezTo>
                  <a:cubicBezTo>
                    <a:pt x="235" y="118"/>
                    <a:pt x="235" y="116"/>
                    <a:pt x="234" y="115"/>
                  </a:cubicBezTo>
                  <a:cubicBezTo>
                    <a:pt x="232" y="115"/>
                    <a:pt x="231" y="117"/>
                    <a:pt x="229" y="115"/>
                  </a:cubicBezTo>
                  <a:cubicBezTo>
                    <a:pt x="227" y="111"/>
                    <a:pt x="232" y="110"/>
                    <a:pt x="228" y="108"/>
                  </a:cubicBezTo>
                  <a:cubicBezTo>
                    <a:pt x="224" y="106"/>
                    <a:pt x="204" y="102"/>
                    <a:pt x="204" y="102"/>
                  </a:cubicBezTo>
                  <a:cubicBezTo>
                    <a:pt x="202" y="101"/>
                    <a:pt x="202" y="97"/>
                    <a:pt x="201" y="95"/>
                  </a:cubicBezTo>
                  <a:cubicBezTo>
                    <a:pt x="200" y="94"/>
                    <a:pt x="198" y="92"/>
                    <a:pt x="197" y="91"/>
                  </a:cubicBezTo>
                  <a:cubicBezTo>
                    <a:pt x="195" y="88"/>
                    <a:pt x="198" y="75"/>
                    <a:pt x="197" y="74"/>
                  </a:cubicBezTo>
                  <a:cubicBezTo>
                    <a:pt x="195" y="72"/>
                    <a:pt x="188" y="75"/>
                    <a:pt x="186" y="72"/>
                  </a:cubicBezTo>
                  <a:cubicBezTo>
                    <a:pt x="185" y="69"/>
                    <a:pt x="187" y="66"/>
                    <a:pt x="185" y="63"/>
                  </a:cubicBezTo>
                  <a:cubicBezTo>
                    <a:pt x="181" y="59"/>
                    <a:pt x="174" y="60"/>
                    <a:pt x="170" y="56"/>
                  </a:cubicBezTo>
                  <a:cubicBezTo>
                    <a:pt x="168" y="55"/>
                    <a:pt x="164" y="53"/>
                    <a:pt x="163" y="51"/>
                  </a:cubicBezTo>
                  <a:cubicBezTo>
                    <a:pt x="162" y="50"/>
                    <a:pt x="163" y="50"/>
                    <a:pt x="163" y="50"/>
                  </a:cubicBezTo>
                  <a:cubicBezTo>
                    <a:pt x="159" y="48"/>
                    <a:pt x="159" y="48"/>
                    <a:pt x="159" y="48"/>
                  </a:cubicBezTo>
                  <a:cubicBezTo>
                    <a:pt x="157" y="46"/>
                    <a:pt x="154" y="39"/>
                    <a:pt x="154" y="36"/>
                  </a:cubicBezTo>
                  <a:cubicBezTo>
                    <a:pt x="154" y="32"/>
                    <a:pt x="154" y="32"/>
                    <a:pt x="154" y="32"/>
                  </a:cubicBezTo>
                  <a:cubicBezTo>
                    <a:pt x="153" y="31"/>
                    <a:pt x="150" y="30"/>
                    <a:pt x="150" y="28"/>
                  </a:cubicBezTo>
                  <a:cubicBezTo>
                    <a:pt x="149" y="28"/>
                    <a:pt x="150" y="27"/>
                    <a:pt x="150" y="27"/>
                  </a:cubicBezTo>
                  <a:cubicBezTo>
                    <a:pt x="150" y="26"/>
                    <a:pt x="150" y="26"/>
                    <a:pt x="150" y="25"/>
                  </a:cubicBezTo>
                  <a:cubicBezTo>
                    <a:pt x="147" y="20"/>
                    <a:pt x="141" y="13"/>
                    <a:pt x="138" y="9"/>
                  </a:cubicBezTo>
                  <a:cubicBezTo>
                    <a:pt x="136" y="7"/>
                    <a:pt x="137" y="3"/>
                    <a:pt x="135" y="2"/>
                  </a:cubicBezTo>
                  <a:cubicBezTo>
                    <a:pt x="127" y="0"/>
                    <a:pt x="123" y="5"/>
                    <a:pt x="118" y="8"/>
                  </a:cubicBezTo>
                  <a:cubicBezTo>
                    <a:pt x="115" y="10"/>
                    <a:pt x="117" y="5"/>
                    <a:pt x="114" y="6"/>
                  </a:cubicBezTo>
                  <a:cubicBezTo>
                    <a:pt x="106" y="6"/>
                    <a:pt x="100" y="18"/>
                    <a:pt x="94" y="20"/>
                  </a:cubicBezTo>
                  <a:cubicBezTo>
                    <a:pt x="91" y="20"/>
                    <a:pt x="93" y="16"/>
                    <a:pt x="92" y="15"/>
                  </a:cubicBezTo>
                  <a:cubicBezTo>
                    <a:pt x="91" y="13"/>
                    <a:pt x="88" y="9"/>
                    <a:pt x="86" y="7"/>
                  </a:cubicBezTo>
                  <a:cubicBezTo>
                    <a:pt x="85" y="6"/>
                    <a:pt x="76" y="8"/>
                    <a:pt x="73" y="9"/>
                  </a:cubicBezTo>
                  <a:cubicBezTo>
                    <a:pt x="61" y="11"/>
                    <a:pt x="50" y="13"/>
                    <a:pt x="39" y="15"/>
                  </a:cubicBezTo>
                  <a:cubicBezTo>
                    <a:pt x="36" y="15"/>
                    <a:pt x="33" y="15"/>
                    <a:pt x="31" y="15"/>
                  </a:cubicBezTo>
                  <a:cubicBezTo>
                    <a:pt x="27" y="15"/>
                    <a:pt x="27" y="15"/>
                    <a:pt x="27" y="15"/>
                  </a:cubicBezTo>
                  <a:cubicBezTo>
                    <a:pt x="26" y="16"/>
                    <a:pt x="27" y="16"/>
                    <a:pt x="27" y="17"/>
                  </a:cubicBezTo>
                  <a:cubicBezTo>
                    <a:pt x="27" y="19"/>
                    <a:pt x="27" y="20"/>
                    <a:pt x="27" y="21"/>
                  </a:cubicBezTo>
                  <a:cubicBezTo>
                    <a:pt x="27" y="27"/>
                    <a:pt x="27" y="33"/>
                    <a:pt x="27" y="39"/>
                  </a:cubicBezTo>
                  <a:cubicBezTo>
                    <a:pt x="26" y="61"/>
                    <a:pt x="26" y="83"/>
                    <a:pt x="26" y="106"/>
                  </a:cubicBezTo>
                  <a:cubicBezTo>
                    <a:pt x="26" y="107"/>
                    <a:pt x="26" y="108"/>
                    <a:pt x="26" y="110"/>
                  </a:cubicBezTo>
                  <a:cubicBezTo>
                    <a:pt x="26" y="111"/>
                    <a:pt x="27" y="111"/>
                    <a:pt x="26" y="112"/>
                  </a:cubicBezTo>
                  <a:cubicBezTo>
                    <a:pt x="26" y="112"/>
                    <a:pt x="25" y="112"/>
                    <a:pt x="24" y="112"/>
                  </a:cubicBezTo>
                  <a:cubicBezTo>
                    <a:pt x="17" y="112"/>
                    <a:pt x="10" y="112"/>
                    <a:pt x="3" y="112"/>
                  </a:cubicBezTo>
                  <a:cubicBezTo>
                    <a:pt x="2" y="112"/>
                    <a:pt x="1" y="111"/>
                    <a:pt x="1" y="112"/>
                  </a:cubicBezTo>
                  <a:cubicBezTo>
                    <a:pt x="0" y="112"/>
                    <a:pt x="1" y="113"/>
                    <a:pt x="1" y="114"/>
                  </a:cubicBezTo>
                  <a:cubicBezTo>
                    <a:pt x="1" y="114"/>
                    <a:pt x="1" y="115"/>
                    <a:pt x="1" y="116"/>
                  </a:cubicBezTo>
                  <a:cubicBezTo>
                    <a:pt x="1" y="120"/>
                    <a:pt x="1" y="124"/>
                    <a:pt x="1" y="128"/>
                  </a:cubicBezTo>
                  <a:cubicBezTo>
                    <a:pt x="1" y="143"/>
                    <a:pt x="1" y="157"/>
                    <a:pt x="1" y="171"/>
                  </a:cubicBezTo>
                  <a:cubicBezTo>
                    <a:pt x="1" y="174"/>
                    <a:pt x="1" y="177"/>
                    <a:pt x="1" y="180"/>
                  </a:cubicBezTo>
                  <a:cubicBezTo>
                    <a:pt x="1" y="181"/>
                    <a:pt x="1" y="181"/>
                    <a:pt x="1" y="182"/>
                  </a:cubicBezTo>
                  <a:cubicBezTo>
                    <a:pt x="1" y="183"/>
                    <a:pt x="1" y="184"/>
                    <a:pt x="1" y="184"/>
                  </a:cubicBezTo>
                  <a:cubicBezTo>
                    <a:pt x="2" y="188"/>
                    <a:pt x="8" y="189"/>
                    <a:pt x="10" y="19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0" name="Freeform 86"/>
            <p:cNvSpPr>
              <a:spLocks/>
            </p:cNvSpPr>
            <p:nvPr/>
          </p:nvSpPr>
          <p:spPr bwMode="auto">
            <a:xfrm>
              <a:off x="9775825" y="4387851"/>
              <a:ext cx="206375" cy="514350"/>
            </a:xfrm>
            <a:custGeom>
              <a:avLst/>
              <a:gdLst>
                <a:gd name="T0" fmla="*/ 27 w 84"/>
                <a:gd name="T1" fmla="*/ 137 h 209"/>
                <a:gd name="T2" fmla="*/ 43 w 84"/>
                <a:gd name="T3" fmla="*/ 136 h 209"/>
                <a:gd name="T4" fmla="*/ 48 w 84"/>
                <a:gd name="T5" fmla="*/ 140 h 209"/>
                <a:gd name="T6" fmla="*/ 46 w 84"/>
                <a:gd name="T7" fmla="*/ 161 h 209"/>
                <a:gd name="T8" fmla="*/ 39 w 84"/>
                <a:gd name="T9" fmla="*/ 176 h 209"/>
                <a:gd name="T10" fmla="*/ 43 w 84"/>
                <a:gd name="T11" fmla="*/ 184 h 209"/>
                <a:gd name="T12" fmla="*/ 53 w 84"/>
                <a:gd name="T13" fmla="*/ 197 h 209"/>
                <a:gd name="T14" fmla="*/ 60 w 84"/>
                <a:gd name="T15" fmla="*/ 201 h 209"/>
                <a:gd name="T16" fmla="*/ 60 w 84"/>
                <a:gd name="T17" fmla="*/ 209 h 209"/>
                <a:gd name="T18" fmla="*/ 63 w 84"/>
                <a:gd name="T19" fmla="*/ 209 h 209"/>
                <a:gd name="T20" fmla="*/ 60 w 84"/>
                <a:gd name="T21" fmla="*/ 193 h 209"/>
                <a:gd name="T22" fmla="*/ 68 w 84"/>
                <a:gd name="T23" fmla="*/ 182 h 209"/>
                <a:gd name="T24" fmla="*/ 81 w 84"/>
                <a:gd name="T25" fmla="*/ 163 h 209"/>
                <a:gd name="T26" fmla="*/ 83 w 84"/>
                <a:gd name="T27" fmla="*/ 143 h 209"/>
                <a:gd name="T28" fmla="*/ 58 w 84"/>
                <a:gd name="T29" fmla="*/ 112 h 209"/>
                <a:gd name="T30" fmla="*/ 50 w 84"/>
                <a:gd name="T31" fmla="*/ 105 h 209"/>
                <a:gd name="T32" fmla="*/ 50 w 84"/>
                <a:gd name="T33" fmla="*/ 96 h 209"/>
                <a:gd name="T34" fmla="*/ 46 w 84"/>
                <a:gd name="T35" fmla="*/ 76 h 209"/>
                <a:gd name="T36" fmla="*/ 54 w 84"/>
                <a:gd name="T37" fmla="*/ 60 h 209"/>
                <a:gd name="T38" fmla="*/ 62 w 84"/>
                <a:gd name="T39" fmla="*/ 60 h 209"/>
                <a:gd name="T40" fmla="*/ 61 w 84"/>
                <a:gd name="T41" fmla="*/ 56 h 209"/>
                <a:gd name="T42" fmla="*/ 56 w 84"/>
                <a:gd name="T43" fmla="*/ 38 h 209"/>
                <a:gd name="T44" fmla="*/ 44 w 84"/>
                <a:gd name="T45" fmla="*/ 7 h 209"/>
                <a:gd name="T46" fmla="*/ 37 w 84"/>
                <a:gd name="T47" fmla="*/ 9 h 209"/>
                <a:gd name="T48" fmla="*/ 24 w 84"/>
                <a:gd name="T49" fmla="*/ 7 h 209"/>
                <a:gd name="T50" fmla="*/ 18 w 84"/>
                <a:gd name="T51" fmla="*/ 4 h 209"/>
                <a:gd name="T52" fmla="*/ 12 w 84"/>
                <a:gd name="T53" fmla="*/ 1 h 209"/>
                <a:gd name="T54" fmla="*/ 19 w 84"/>
                <a:gd name="T55" fmla="*/ 7 h 209"/>
                <a:gd name="T56" fmla="*/ 21 w 84"/>
                <a:gd name="T57" fmla="*/ 19 h 209"/>
                <a:gd name="T58" fmla="*/ 27 w 84"/>
                <a:gd name="T59" fmla="*/ 27 h 209"/>
                <a:gd name="T60" fmla="*/ 19 w 84"/>
                <a:gd name="T61" fmla="*/ 40 h 209"/>
                <a:gd name="T62" fmla="*/ 22 w 84"/>
                <a:gd name="T63" fmla="*/ 49 h 209"/>
                <a:gd name="T64" fmla="*/ 20 w 84"/>
                <a:gd name="T65" fmla="*/ 61 h 209"/>
                <a:gd name="T66" fmla="*/ 24 w 84"/>
                <a:gd name="T67" fmla="*/ 81 h 209"/>
                <a:gd name="T68" fmla="*/ 12 w 84"/>
                <a:gd name="T69" fmla="*/ 87 h 209"/>
                <a:gd name="T70" fmla="*/ 1 w 84"/>
                <a:gd name="T71" fmla="*/ 114 h 209"/>
                <a:gd name="T72" fmla="*/ 3 w 84"/>
                <a:gd name="T73" fmla="*/ 118 h 209"/>
                <a:gd name="T74" fmla="*/ 9 w 84"/>
                <a:gd name="T75" fmla="*/ 123 h 209"/>
                <a:gd name="T76" fmla="*/ 10 w 84"/>
                <a:gd name="T77" fmla="*/ 125 h 209"/>
                <a:gd name="T78" fmla="*/ 14 w 84"/>
                <a:gd name="T79" fmla="*/ 12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209">
                  <a:moveTo>
                    <a:pt x="25" y="140"/>
                  </a:moveTo>
                  <a:cubicBezTo>
                    <a:pt x="27" y="142"/>
                    <a:pt x="25" y="137"/>
                    <a:pt x="27" y="137"/>
                  </a:cubicBezTo>
                  <a:cubicBezTo>
                    <a:pt x="28" y="137"/>
                    <a:pt x="29" y="139"/>
                    <a:pt x="30" y="139"/>
                  </a:cubicBezTo>
                  <a:cubicBezTo>
                    <a:pt x="34" y="139"/>
                    <a:pt x="39" y="136"/>
                    <a:pt x="43" y="136"/>
                  </a:cubicBezTo>
                  <a:cubicBezTo>
                    <a:pt x="44" y="136"/>
                    <a:pt x="44" y="136"/>
                    <a:pt x="44" y="136"/>
                  </a:cubicBezTo>
                  <a:cubicBezTo>
                    <a:pt x="46" y="138"/>
                    <a:pt x="46" y="139"/>
                    <a:pt x="48" y="140"/>
                  </a:cubicBezTo>
                  <a:cubicBezTo>
                    <a:pt x="49" y="141"/>
                    <a:pt x="49" y="156"/>
                    <a:pt x="49" y="158"/>
                  </a:cubicBezTo>
                  <a:cubicBezTo>
                    <a:pt x="49" y="160"/>
                    <a:pt x="47" y="160"/>
                    <a:pt x="46" y="161"/>
                  </a:cubicBezTo>
                  <a:cubicBezTo>
                    <a:pt x="45" y="163"/>
                    <a:pt x="45" y="167"/>
                    <a:pt x="44" y="169"/>
                  </a:cubicBezTo>
                  <a:cubicBezTo>
                    <a:pt x="43" y="171"/>
                    <a:pt x="38" y="173"/>
                    <a:pt x="39" y="176"/>
                  </a:cubicBezTo>
                  <a:cubicBezTo>
                    <a:pt x="40" y="177"/>
                    <a:pt x="43" y="178"/>
                    <a:pt x="43" y="180"/>
                  </a:cubicBezTo>
                  <a:cubicBezTo>
                    <a:pt x="43" y="180"/>
                    <a:pt x="43" y="184"/>
                    <a:pt x="43" y="184"/>
                  </a:cubicBezTo>
                  <a:cubicBezTo>
                    <a:pt x="43" y="187"/>
                    <a:pt x="45" y="185"/>
                    <a:pt x="46" y="187"/>
                  </a:cubicBezTo>
                  <a:cubicBezTo>
                    <a:pt x="48" y="189"/>
                    <a:pt x="51" y="194"/>
                    <a:pt x="53" y="197"/>
                  </a:cubicBezTo>
                  <a:cubicBezTo>
                    <a:pt x="54" y="197"/>
                    <a:pt x="57" y="200"/>
                    <a:pt x="58" y="200"/>
                  </a:cubicBezTo>
                  <a:cubicBezTo>
                    <a:pt x="59" y="200"/>
                    <a:pt x="60" y="200"/>
                    <a:pt x="60" y="201"/>
                  </a:cubicBezTo>
                  <a:cubicBezTo>
                    <a:pt x="61" y="203"/>
                    <a:pt x="56" y="207"/>
                    <a:pt x="58" y="209"/>
                  </a:cubicBezTo>
                  <a:cubicBezTo>
                    <a:pt x="59" y="209"/>
                    <a:pt x="59" y="209"/>
                    <a:pt x="60" y="209"/>
                  </a:cubicBezTo>
                  <a:cubicBezTo>
                    <a:pt x="60" y="209"/>
                    <a:pt x="61" y="209"/>
                    <a:pt x="62" y="209"/>
                  </a:cubicBezTo>
                  <a:cubicBezTo>
                    <a:pt x="62" y="209"/>
                    <a:pt x="63" y="209"/>
                    <a:pt x="63" y="209"/>
                  </a:cubicBezTo>
                  <a:cubicBezTo>
                    <a:pt x="64" y="208"/>
                    <a:pt x="64" y="198"/>
                    <a:pt x="64" y="197"/>
                  </a:cubicBezTo>
                  <a:cubicBezTo>
                    <a:pt x="63" y="196"/>
                    <a:pt x="60" y="195"/>
                    <a:pt x="60" y="193"/>
                  </a:cubicBezTo>
                  <a:cubicBezTo>
                    <a:pt x="61" y="192"/>
                    <a:pt x="63" y="192"/>
                    <a:pt x="64" y="191"/>
                  </a:cubicBezTo>
                  <a:cubicBezTo>
                    <a:pt x="66" y="188"/>
                    <a:pt x="64" y="183"/>
                    <a:pt x="68" y="182"/>
                  </a:cubicBezTo>
                  <a:cubicBezTo>
                    <a:pt x="71" y="181"/>
                    <a:pt x="76" y="183"/>
                    <a:pt x="78" y="181"/>
                  </a:cubicBezTo>
                  <a:cubicBezTo>
                    <a:pt x="79" y="179"/>
                    <a:pt x="81" y="165"/>
                    <a:pt x="81" y="163"/>
                  </a:cubicBezTo>
                  <a:cubicBezTo>
                    <a:pt x="81" y="161"/>
                    <a:pt x="79" y="159"/>
                    <a:pt x="80" y="157"/>
                  </a:cubicBezTo>
                  <a:cubicBezTo>
                    <a:pt x="80" y="152"/>
                    <a:pt x="84" y="148"/>
                    <a:pt x="83" y="143"/>
                  </a:cubicBezTo>
                  <a:cubicBezTo>
                    <a:pt x="82" y="139"/>
                    <a:pt x="65" y="118"/>
                    <a:pt x="62" y="115"/>
                  </a:cubicBezTo>
                  <a:cubicBezTo>
                    <a:pt x="61" y="114"/>
                    <a:pt x="59" y="112"/>
                    <a:pt x="58" y="112"/>
                  </a:cubicBezTo>
                  <a:cubicBezTo>
                    <a:pt x="54" y="110"/>
                    <a:pt x="51" y="113"/>
                    <a:pt x="50" y="107"/>
                  </a:cubicBezTo>
                  <a:cubicBezTo>
                    <a:pt x="50" y="107"/>
                    <a:pt x="50" y="106"/>
                    <a:pt x="50" y="105"/>
                  </a:cubicBezTo>
                  <a:cubicBezTo>
                    <a:pt x="50" y="105"/>
                    <a:pt x="50" y="104"/>
                    <a:pt x="50" y="104"/>
                  </a:cubicBezTo>
                  <a:cubicBezTo>
                    <a:pt x="50" y="101"/>
                    <a:pt x="50" y="98"/>
                    <a:pt x="50" y="96"/>
                  </a:cubicBezTo>
                  <a:cubicBezTo>
                    <a:pt x="50" y="96"/>
                    <a:pt x="50" y="92"/>
                    <a:pt x="50" y="92"/>
                  </a:cubicBezTo>
                  <a:cubicBezTo>
                    <a:pt x="49" y="87"/>
                    <a:pt x="45" y="80"/>
                    <a:pt x="46" y="76"/>
                  </a:cubicBezTo>
                  <a:cubicBezTo>
                    <a:pt x="47" y="72"/>
                    <a:pt x="52" y="69"/>
                    <a:pt x="53" y="65"/>
                  </a:cubicBezTo>
                  <a:cubicBezTo>
                    <a:pt x="54" y="64"/>
                    <a:pt x="53" y="61"/>
                    <a:pt x="54" y="60"/>
                  </a:cubicBezTo>
                  <a:cubicBezTo>
                    <a:pt x="54" y="60"/>
                    <a:pt x="55" y="60"/>
                    <a:pt x="56" y="60"/>
                  </a:cubicBezTo>
                  <a:cubicBezTo>
                    <a:pt x="58" y="60"/>
                    <a:pt x="60" y="60"/>
                    <a:pt x="62" y="60"/>
                  </a:cubicBezTo>
                  <a:cubicBezTo>
                    <a:pt x="62" y="60"/>
                    <a:pt x="62" y="60"/>
                    <a:pt x="62" y="60"/>
                  </a:cubicBezTo>
                  <a:cubicBezTo>
                    <a:pt x="62" y="59"/>
                    <a:pt x="62" y="57"/>
                    <a:pt x="61" y="56"/>
                  </a:cubicBezTo>
                  <a:cubicBezTo>
                    <a:pt x="60" y="54"/>
                    <a:pt x="54" y="51"/>
                    <a:pt x="54" y="45"/>
                  </a:cubicBezTo>
                  <a:cubicBezTo>
                    <a:pt x="53" y="43"/>
                    <a:pt x="56" y="40"/>
                    <a:pt x="56" y="38"/>
                  </a:cubicBezTo>
                  <a:cubicBezTo>
                    <a:pt x="56" y="35"/>
                    <a:pt x="54" y="32"/>
                    <a:pt x="53" y="30"/>
                  </a:cubicBezTo>
                  <a:cubicBezTo>
                    <a:pt x="51" y="18"/>
                    <a:pt x="53" y="17"/>
                    <a:pt x="44" y="7"/>
                  </a:cubicBezTo>
                  <a:cubicBezTo>
                    <a:pt x="43" y="7"/>
                    <a:pt x="41" y="4"/>
                    <a:pt x="41" y="4"/>
                  </a:cubicBezTo>
                  <a:cubicBezTo>
                    <a:pt x="36" y="3"/>
                    <a:pt x="39" y="9"/>
                    <a:pt x="37" y="9"/>
                  </a:cubicBezTo>
                  <a:cubicBezTo>
                    <a:pt x="37" y="10"/>
                    <a:pt x="33" y="6"/>
                    <a:pt x="33" y="6"/>
                  </a:cubicBezTo>
                  <a:cubicBezTo>
                    <a:pt x="31" y="6"/>
                    <a:pt x="26" y="8"/>
                    <a:pt x="24" y="7"/>
                  </a:cubicBezTo>
                  <a:cubicBezTo>
                    <a:pt x="23" y="7"/>
                    <a:pt x="23" y="4"/>
                    <a:pt x="21" y="3"/>
                  </a:cubicBezTo>
                  <a:cubicBezTo>
                    <a:pt x="20" y="3"/>
                    <a:pt x="19" y="4"/>
                    <a:pt x="18" y="4"/>
                  </a:cubicBezTo>
                  <a:cubicBezTo>
                    <a:pt x="16" y="4"/>
                    <a:pt x="14" y="0"/>
                    <a:pt x="13" y="0"/>
                  </a:cubicBezTo>
                  <a:cubicBezTo>
                    <a:pt x="12" y="0"/>
                    <a:pt x="12" y="0"/>
                    <a:pt x="12" y="1"/>
                  </a:cubicBezTo>
                  <a:cubicBezTo>
                    <a:pt x="11" y="3"/>
                    <a:pt x="12" y="7"/>
                    <a:pt x="13" y="7"/>
                  </a:cubicBezTo>
                  <a:cubicBezTo>
                    <a:pt x="15" y="11"/>
                    <a:pt x="16" y="4"/>
                    <a:pt x="19" y="7"/>
                  </a:cubicBezTo>
                  <a:cubicBezTo>
                    <a:pt x="20" y="7"/>
                    <a:pt x="19" y="10"/>
                    <a:pt x="20" y="11"/>
                  </a:cubicBezTo>
                  <a:cubicBezTo>
                    <a:pt x="25" y="18"/>
                    <a:pt x="19" y="14"/>
                    <a:pt x="21" y="19"/>
                  </a:cubicBezTo>
                  <a:cubicBezTo>
                    <a:pt x="22" y="21"/>
                    <a:pt x="26" y="21"/>
                    <a:pt x="27" y="23"/>
                  </a:cubicBezTo>
                  <a:cubicBezTo>
                    <a:pt x="27" y="27"/>
                    <a:pt x="27" y="27"/>
                    <a:pt x="27" y="27"/>
                  </a:cubicBezTo>
                  <a:cubicBezTo>
                    <a:pt x="27" y="29"/>
                    <a:pt x="31" y="31"/>
                    <a:pt x="30" y="33"/>
                  </a:cubicBezTo>
                  <a:cubicBezTo>
                    <a:pt x="29" y="37"/>
                    <a:pt x="22" y="39"/>
                    <a:pt x="19" y="40"/>
                  </a:cubicBezTo>
                  <a:cubicBezTo>
                    <a:pt x="19" y="40"/>
                    <a:pt x="19" y="41"/>
                    <a:pt x="19" y="41"/>
                  </a:cubicBezTo>
                  <a:cubicBezTo>
                    <a:pt x="19" y="44"/>
                    <a:pt x="23" y="46"/>
                    <a:pt x="22" y="49"/>
                  </a:cubicBezTo>
                  <a:cubicBezTo>
                    <a:pt x="22" y="52"/>
                    <a:pt x="19" y="54"/>
                    <a:pt x="18" y="55"/>
                  </a:cubicBezTo>
                  <a:cubicBezTo>
                    <a:pt x="16" y="58"/>
                    <a:pt x="19" y="60"/>
                    <a:pt x="20" y="61"/>
                  </a:cubicBezTo>
                  <a:cubicBezTo>
                    <a:pt x="22" y="63"/>
                    <a:pt x="17" y="71"/>
                    <a:pt x="18" y="74"/>
                  </a:cubicBezTo>
                  <a:cubicBezTo>
                    <a:pt x="19" y="83"/>
                    <a:pt x="26" y="79"/>
                    <a:pt x="24" y="81"/>
                  </a:cubicBezTo>
                  <a:cubicBezTo>
                    <a:pt x="23" y="83"/>
                    <a:pt x="17" y="87"/>
                    <a:pt x="15" y="88"/>
                  </a:cubicBezTo>
                  <a:cubicBezTo>
                    <a:pt x="15" y="88"/>
                    <a:pt x="12" y="87"/>
                    <a:pt x="12" y="87"/>
                  </a:cubicBezTo>
                  <a:cubicBezTo>
                    <a:pt x="8" y="88"/>
                    <a:pt x="11" y="100"/>
                    <a:pt x="10" y="103"/>
                  </a:cubicBezTo>
                  <a:cubicBezTo>
                    <a:pt x="9" y="109"/>
                    <a:pt x="2" y="112"/>
                    <a:pt x="1" y="114"/>
                  </a:cubicBezTo>
                  <a:cubicBezTo>
                    <a:pt x="0" y="115"/>
                    <a:pt x="6" y="114"/>
                    <a:pt x="5" y="117"/>
                  </a:cubicBezTo>
                  <a:cubicBezTo>
                    <a:pt x="3" y="118"/>
                    <a:pt x="3" y="118"/>
                    <a:pt x="3" y="118"/>
                  </a:cubicBezTo>
                  <a:cubicBezTo>
                    <a:pt x="3" y="119"/>
                    <a:pt x="6" y="119"/>
                    <a:pt x="6" y="119"/>
                  </a:cubicBezTo>
                  <a:cubicBezTo>
                    <a:pt x="7" y="120"/>
                    <a:pt x="9" y="122"/>
                    <a:pt x="9" y="123"/>
                  </a:cubicBezTo>
                  <a:cubicBezTo>
                    <a:pt x="9" y="123"/>
                    <a:pt x="9" y="125"/>
                    <a:pt x="9" y="125"/>
                  </a:cubicBezTo>
                  <a:cubicBezTo>
                    <a:pt x="10" y="125"/>
                    <a:pt x="10" y="125"/>
                    <a:pt x="10" y="125"/>
                  </a:cubicBezTo>
                  <a:cubicBezTo>
                    <a:pt x="11" y="124"/>
                    <a:pt x="11" y="123"/>
                    <a:pt x="12" y="123"/>
                  </a:cubicBezTo>
                  <a:cubicBezTo>
                    <a:pt x="13" y="123"/>
                    <a:pt x="15" y="124"/>
                    <a:pt x="14" y="125"/>
                  </a:cubicBezTo>
                  <a:cubicBezTo>
                    <a:pt x="15" y="125"/>
                    <a:pt x="22" y="136"/>
                    <a:pt x="25" y="14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1" name="Freeform 87"/>
            <p:cNvSpPr>
              <a:spLocks/>
            </p:cNvSpPr>
            <p:nvPr/>
          </p:nvSpPr>
          <p:spPr bwMode="auto">
            <a:xfrm>
              <a:off x="9798050" y="4695826"/>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2" name="Freeform 88"/>
            <p:cNvSpPr>
              <a:spLocks/>
            </p:cNvSpPr>
            <p:nvPr/>
          </p:nvSpPr>
          <p:spPr bwMode="auto">
            <a:xfrm>
              <a:off x="9612313" y="4465638"/>
              <a:ext cx="690563" cy="1063625"/>
            </a:xfrm>
            <a:custGeom>
              <a:avLst/>
              <a:gdLst>
                <a:gd name="T0" fmla="*/ 272 w 280"/>
                <a:gd name="T1" fmla="*/ 1 h 432"/>
                <a:gd name="T2" fmla="*/ 221 w 280"/>
                <a:gd name="T3" fmla="*/ 25 h 432"/>
                <a:gd name="T4" fmla="*/ 182 w 280"/>
                <a:gd name="T5" fmla="*/ 29 h 432"/>
                <a:gd name="T6" fmla="*/ 130 w 280"/>
                <a:gd name="T7" fmla="*/ 28 h 432"/>
                <a:gd name="T8" fmla="*/ 120 w 280"/>
                <a:gd name="T9" fmla="*/ 28 h 432"/>
                <a:gd name="T10" fmla="*/ 116 w 280"/>
                <a:gd name="T11" fmla="*/ 72 h 432"/>
                <a:gd name="T12" fmla="*/ 149 w 280"/>
                <a:gd name="T13" fmla="*/ 111 h 432"/>
                <a:gd name="T14" fmla="*/ 130 w 280"/>
                <a:gd name="T15" fmla="*/ 159 h 432"/>
                <a:gd name="T16" fmla="*/ 126 w 280"/>
                <a:gd name="T17" fmla="*/ 177 h 432"/>
                <a:gd name="T18" fmla="*/ 112 w 280"/>
                <a:gd name="T19" fmla="*/ 155 h 432"/>
                <a:gd name="T20" fmla="*/ 112 w 280"/>
                <a:gd name="T21" fmla="*/ 129 h 432"/>
                <a:gd name="T22" fmla="*/ 96 w 280"/>
                <a:gd name="T23" fmla="*/ 107 h 432"/>
                <a:gd name="T24" fmla="*/ 20 w 280"/>
                <a:gd name="T25" fmla="*/ 111 h 432"/>
                <a:gd name="T26" fmla="*/ 6 w 280"/>
                <a:gd name="T27" fmla="*/ 143 h 432"/>
                <a:gd name="T28" fmla="*/ 19 w 280"/>
                <a:gd name="T29" fmla="*/ 145 h 432"/>
                <a:gd name="T30" fmla="*/ 44 w 280"/>
                <a:gd name="T31" fmla="*/ 156 h 432"/>
                <a:gd name="T32" fmla="*/ 69 w 280"/>
                <a:gd name="T33" fmla="*/ 165 h 432"/>
                <a:gd name="T34" fmla="*/ 71 w 280"/>
                <a:gd name="T35" fmla="*/ 188 h 432"/>
                <a:gd name="T36" fmla="*/ 67 w 280"/>
                <a:gd name="T37" fmla="*/ 219 h 432"/>
                <a:gd name="T38" fmla="*/ 66 w 280"/>
                <a:gd name="T39" fmla="*/ 242 h 432"/>
                <a:gd name="T40" fmla="*/ 65 w 280"/>
                <a:gd name="T41" fmla="*/ 253 h 432"/>
                <a:gd name="T42" fmla="*/ 52 w 280"/>
                <a:gd name="T43" fmla="*/ 287 h 432"/>
                <a:gd name="T44" fmla="*/ 25 w 280"/>
                <a:gd name="T45" fmla="*/ 335 h 432"/>
                <a:gd name="T46" fmla="*/ 32 w 280"/>
                <a:gd name="T47" fmla="*/ 361 h 432"/>
                <a:gd name="T48" fmla="*/ 33 w 280"/>
                <a:gd name="T49" fmla="*/ 409 h 432"/>
                <a:gd name="T50" fmla="*/ 53 w 280"/>
                <a:gd name="T51" fmla="*/ 416 h 432"/>
                <a:gd name="T52" fmla="*/ 46 w 280"/>
                <a:gd name="T53" fmla="*/ 409 h 432"/>
                <a:gd name="T54" fmla="*/ 63 w 280"/>
                <a:gd name="T55" fmla="*/ 391 h 432"/>
                <a:gd name="T56" fmla="*/ 121 w 280"/>
                <a:gd name="T57" fmla="*/ 356 h 432"/>
                <a:gd name="T58" fmla="*/ 119 w 280"/>
                <a:gd name="T59" fmla="*/ 351 h 432"/>
                <a:gd name="T60" fmla="*/ 126 w 280"/>
                <a:gd name="T61" fmla="*/ 311 h 432"/>
                <a:gd name="T62" fmla="*/ 120 w 280"/>
                <a:gd name="T63" fmla="*/ 295 h 432"/>
                <a:gd name="T64" fmla="*/ 116 w 280"/>
                <a:gd name="T65" fmla="*/ 286 h 432"/>
                <a:gd name="T66" fmla="*/ 113 w 280"/>
                <a:gd name="T67" fmla="*/ 271 h 432"/>
                <a:gd name="T68" fmla="*/ 110 w 280"/>
                <a:gd name="T69" fmla="*/ 259 h 432"/>
                <a:gd name="T70" fmla="*/ 112 w 280"/>
                <a:gd name="T71" fmla="*/ 249 h 432"/>
                <a:gd name="T72" fmla="*/ 141 w 280"/>
                <a:gd name="T73" fmla="*/ 226 h 432"/>
                <a:gd name="T74" fmla="*/ 148 w 280"/>
                <a:gd name="T75" fmla="*/ 222 h 432"/>
                <a:gd name="T76" fmla="*/ 152 w 280"/>
                <a:gd name="T77" fmla="*/ 221 h 432"/>
                <a:gd name="T78" fmla="*/ 168 w 280"/>
                <a:gd name="T79" fmla="*/ 206 h 432"/>
                <a:gd name="T80" fmla="*/ 196 w 280"/>
                <a:gd name="T81" fmla="*/ 184 h 432"/>
                <a:gd name="T82" fmla="*/ 227 w 280"/>
                <a:gd name="T83" fmla="*/ 173 h 432"/>
                <a:gd name="T84" fmla="*/ 255 w 280"/>
                <a:gd name="T85" fmla="*/ 148 h 432"/>
                <a:gd name="T86" fmla="*/ 272 w 280"/>
                <a:gd name="T87" fmla="*/ 123 h 432"/>
                <a:gd name="T88" fmla="*/ 276 w 280"/>
                <a:gd name="T89" fmla="*/ 109 h 432"/>
                <a:gd name="T90" fmla="*/ 272 w 280"/>
                <a:gd name="T91" fmla="*/ 106 h 432"/>
                <a:gd name="T92" fmla="*/ 270 w 280"/>
                <a:gd name="T93" fmla="*/ 86 h 432"/>
                <a:gd name="T94" fmla="*/ 272 w 280"/>
                <a:gd name="T95" fmla="*/ 68 h 432"/>
                <a:gd name="T96" fmla="*/ 272 w 280"/>
                <a:gd name="T97" fmla="*/ 61 h 432"/>
                <a:gd name="T98" fmla="*/ 271 w 280"/>
                <a:gd name="T99" fmla="*/ 52 h 432"/>
                <a:gd name="T100" fmla="*/ 269 w 280"/>
                <a:gd name="T101" fmla="*/ 23 h 432"/>
                <a:gd name="T102" fmla="*/ 276 w 280"/>
                <a:gd name="T103" fmla="*/ 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432">
                  <a:moveTo>
                    <a:pt x="276" y="6"/>
                  </a:moveTo>
                  <a:cubicBezTo>
                    <a:pt x="276" y="6"/>
                    <a:pt x="277" y="7"/>
                    <a:pt x="277" y="6"/>
                  </a:cubicBezTo>
                  <a:cubicBezTo>
                    <a:pt x="277" y="6"/>
                    <a:pt x="275" y="4"/>
                    <a:pt x="275" y="4"/>
                  </a:cubicBezTo>
                  <a:cubicBezTo>
                    <a:pt x="273" y="3"/>
                    <a:pt x="277" y="3"/>
                    <a:pt x="275" y="1"/>
                  </a:cubicBezTo>
                  <a:cubicBezTo>
                    <a:pt x="274" y="0"/>
                    <a:pt x="273" y="1"/>
                    <a:pt x="272" y="1"/>
                  </a:cubicBezTo>
                  <a:cubicBezTo>
                    <a:pt x="268" y="5"/>
                    <a:pt x="246" y="17"/>
                    <a:pt x="241" y="19"/>
                  </a:cubicBezTo>
                  <a:cubicBezTo>
                    <a:pt x="240" y="19"/>
                    <a:pt x="239" y="19"/>
                    <a:pt x="239" y="19"/>
                  </a:cubicBezTo>
                  <a:cubicBezTo>
                    <a:pt x="237" y="19"/>
                    <a:pt x="235" y="19"/>
                    <a:pt x="233" y="19"/>
                  </a:cubicBezTo>
                  <a:cubicBezTo>
                    <a:pt x="233" y="19"/>
                    <a:pt x="232" y="18"/>
                    <a:pt x="231" y="19"/>
                  </a:cubicBezTo>
                  <a:cubicBezTo>
                    <a:pt x="227" y="20"/>
                    <a:pt x="224" y="23"/>
                    <a:pt x="221" y="25"/>
                  </a:cubicBezTo>
                  <a:cubicBezTo>
                    <a:pt x="219" y="26"/>
                    <a:pt x="212" y="21"/>
                    <a:pt x="211" y="21"/>
                  </a:cubicBezTo>
                  <a:cubicBezTo>
                    <a:pt x="203" y="20"/>
                    <a:pt x="204" y="33"/>
                    <a:pt x="193" y="33"/>
                  </a:cubicBezTo>
                  <a:cubicBezTo>
                    <a:pt x="192" y="33"/>
                    <a:pt x="191" y="32"/>
                    <a:pt x="190" y="32"/>
                  </a:cubicBezTo>
                  <a:cubicBezTo>
                    <a:pt x="189" y="32"/>
                    <a:pt x="186" y="33"/>
                    <a:pt x="184" y="31"/>
                  </a:cubicBezTo>
                  <a:cubicBezTo>
                    <a:pt x="184" y="31"/>
                    <a:pt x="182" y="29"/>
                    <a:pt x="182" y="29"/>
                  </a:cubicBezTo>
                  <a:cubicBezTo>
                    <a:pt x="178" y="26"/>
                    <a:pt x="174" y="33"/>
                    <a:pt x="169" y="33"/>
                  </a:cubicBezTo>
                  <a:cubicBezTo>
                    <a:pt x="157" y="33"/>
                    <a:pt x="162" y="29"/>
                    <a:pt x="154" y="25"/>
                  </a:cubicBezTo>
                  <a:cubicBezTo>
                    <a:pt x="150" y="23"/>
                    <a:pt x="149" y="27"/>
                    <a:pt x="146" y="28"/>
                  </a:cubicBezTo>
                  <a:cubicBezTo>
                    <a:pt x="143" y="30"/>
                    <a:pt x="136" y="28"/>
                    <a:pt x="132" y="28"/>
                  </a:cubicBezTo>
                  <a:cubicBezTo>
                    <a:pt x="132" y="28"/>
                    <a:pt x="131" y="28"/>
                    <a:pt x="130" y="28"/>
                  </a:cubicBezTo>
                  <a:cubicBezTo>
                    <a:pt x="130" y="28"/>
                    <a:pt x="129" y="28"/>
                    <a:pt x="129" y="28"/>
                  </a:cubicBezTo>
                  <a:cubicBezTo>
                    <a:pt x="128" y="28"/>
                    <a:pt x="128" y="28"/>
                    <a:pt x="128" y="28"/>
                  </a:cubicBezTo>
                  <a:cubicBezTo>
                    <a:pt x="128" y="28"/>
                    <a:pt x="128" y="28"/>
                    <a:pt x="128" y="28"/>
                  </a:cubicBezTo>
                  <a:cubicBezTo>
                    <a:pt x="126" y="28"/>
                    <a:pt x="124" y="28"/>
                    <a:pt x="122" y="28"/>
                  </a:cubicBezTo>
                  <a:cubicBezTo>
                    <a:pt x="121" y="28"/>
                    <a:pt x="120" y="28"/>
                    <a:pt x="120" y="28"/>
                  </a:cubicBezTo>
                  <a:cubicBezTo>
                    <a:pt x="119" y="29"/>
                    <a:pt x="120" y="32"/>
                    <a:pt x="119" y="33"/>
                  </a:cubicBezTo>
                  <a:cubicBezTo>
                    <a:pt x="118" y="37"/>
                    <a:pt x="113" y="40"/>
                    <a:pt x="112" y="44"/>
                  </a:cubicBezTo>
                  <a:cubicBezTo>
                    <a:pt x="111" y="48"/>
                    <a:pt x="115" y="55"/>
                    <a:pt x="116" y="60"/>
                  </a:cubicBezTo>
                  <a:cubicBezTo>
                    <a:pt x="116" y="60"/>
                    <a:pt x="116" y="64"/>
                    <a:pt x="116" y="64"/>
                  </a:cubicBezTo>
                  <a:cubicBezTo>
                    <a:pt x="116" y="66"/>
                    <a:pt x="116" y="69"/>
                    <a:pt x="116" y="72"/>
                  </a:cubicBezTo>
                  <a:cubicBezTo>
                    <a:pt x="116" y="72"/>
                    <a:pt x="116" y="73"/>
                    <a:pt x="116" y="73"/>
                  </a:cubicBezTo>
                  <a:cubicBezTo>
                    <a:pt x="116" y="74"/>
                    <a:pt x="116" y="75"/>
                    <a:pt x="116" y="75"/>
                  </a:cubicBezTo>
                  <a:cubicBezTo>
                    <a:pt x="117" y="81"/>
                    <a:pt x="120" y="78"/>
                    <a:pt x="124" y="80"/>
                  </a:cubicBezTo>
                  <a:cubicBezTo>
                    <a:pt x="125" y="80"/>
                    <a:pt x="127" y="82"/>
                    <a:pt x="128" y="83"/>
                  </a:cubicBezTo>
                  <a:cubicBezTo>
                    <a:pt x="131" y="86"/>
                    <a:pt x="148" y="107"/>
                    <a:pt x="149" y="111"/>
                  </a:cubicBezTo>
                  <a:cubicBezTo>
                    <a:pt x="150" y="116"/>
                    <a:pt x="146" y="120"/>
                    <a:pt x="146" y="125"/>
                  </a:cubicBezTo>
                  <a:cubicBezTo>
                    <a:pt x="145" y="127"/>
                    <a:pt x="147" y="129"/>
                    <a:pt x="147" y="131"/>
                  </a:cubicBezTo>
                  <a:cubicBezTo>
                    <a:pt x="147" y="133"/>
                    <a:pt x="145" y="147"/>
                    <a:pt x="144" y="149"/>
                  </a:cubicBezTo>
                  <a:cubicBezTo>
                    <a:pt x="142" y="151"/>
                    <a:pt x="137" y="149"/>
                    <a:pt x="134" y="150"/>
                  </a:cubicBezTo>
                  <a:cubicBezTo>
                    <a:pt x="130" y="151"/>
                    <a:pt x="132" y="156"/>
                    <a:pt x="130" y="159"/>
                  </a:cubicBezTo>
                  <a:cubicBezTo>
                    <a:pt x="129" y="160"/>
                    <a:pt x="127" y="160"/>
                    <a:pt x="126" y="161"/>
                  </a:cubicBezTo>
                  <a:cubicBezTo>
                    <a:pt x="126" y="163"/>
                    <a:pt x="129" y="164"/>
                    <a:pt x="130" y="165"/>
                  </a:cubicBezTo>
                  <a:cubicBezTo>
                    <a:pt x="130" y="166"/>
                    <a:pt x="130" y="176"/>
                    <a:pt x="129" y="177"/>
                  </a:cubicBezTo>
                  <a:cubicBezTo>
                    <a:pt x="129" y="177"/>
                    <a:pt x="128" y="177"/>
                    <a:pt x="128" y="177"/>
                  </a:cubicBezTo>
                  <a:cubicBezTo>
                    <a:pt x="127" y="177"/>
                    <a:pt x="126" y="177"/>
                    <a:pt x="126" y="177"/>
                  </a:cubicBezTo>
                  <a:cubicBezTo>
                    <a:pt x="125" y="177"/>
                    <a:pt x="125" y="177"/>
                    <a:pt x="124" y="177"/>
                  </a:cubicBezTo>
                  <a:cubicBezTo>
                    <a:pt x="122" y="175"/>
                    <a:pt x="127" y="171"/>
                    <a:pt x="126" y="169"/>
                  </a:cubicBezTo>
                  <a:cubicBezTo>
                    <a:pt x="126" y="168"/>
                    <a:pt x="125" y="168"/>
                    <a:pt x="124" y="168"/>
                  </a:cubicBezTo>
                  <a:cubicBezTo>
                    <a:pt x="123" y="168"/>
                    <a:pt x="120" y="165"/>
                    <a:pt x="119" y="165"/>
                  </a:cubicBezTo>
                  <a:cubicBezTo>
                    <a:pt x="117" y="162"/>
                    <a:pt x="114" y="157"/>
                    <a:pt x="112" y="155"/>
                  </a:cubicBezTo>
                  <a:cubicBezTo>
                    <a:pt x="111" y="153"/>
                    <a:pt x="109" y="155"/>
                    <a:pt x="109" y="152"/>
                  </a:cubicBezTo>
                  <a:cubicBezTo>
                    <a:pt x="109" y="152"/>
                    <a:pt x="109" y="148"/>
                    <a:pt x="109" y="148"/>
                  </a:cubicBezTo>
                  <a:cubicBezTo>
                    <a:pt x="109" y="146"/>
                    <a:pt x="106" y="145"/>
                    <a:pt x="105" y="144"/>
                  </a:cubicBezTo>
                  <a:cubicBezTo>
                    <a:pt x="104" y="141"/>
                    <a:pt x="109" y="139"/>
                    <a:pt x="110" y="137"/>
                  </a:cubicBezTo>
                  <a:cubicBezTo>
                    <a:pt x="111" y="135"/>
                    <a:pt x="111" y="131"/>
                    <a:pt x="112" y="129"/>
                  </a:cubicBezTo>
                  <a:cubicBezTo>
                    <a:pt x="113" y="128"/>
                    <a:pt x="115" y="128"/>
                    <a:pt x="115" y="126"/>
                  </a:cubicBezTo>
                  <a:cubicBezTo>
                    <a:pt x="115" y="124"/>
                    <a:pt x="115" y="109"/>
                    <a:pt x="114" y="108"/>
                  </a:cubicBezTo>
                  <a:cubicBezTo>
                    <a:pt x="112" y="107"/>
                    <a:pt x="112" y="106"/>
                    <a:pt x="110" y="104"/>
                  </a:cubicBezTo>
                  <a:cubicBezTo>
                    <a:pt x="110" y="104"/>
                    <a:pt x="110" y="104"/>
                    <a:pt x="109" y="104"/>
                  </a:cubicBezTo>
                  <a:cubicBezTo>
                    <a:pt x="105" y="104"/>
                    <a:pt x="100" y="107"/>
                    <a:pt x="96" y="107"/>
                  </a:cubicBezTo>
                  <a:cubicBezTo>
                    <a:pt x="95" y="107"/>
                    <a:pt x="94" y="105"/>
                    <a:pt x="93" y="105"/>
                  </a:cubicBezTo>
                  <a:cubicBezTo>
                    <a:pt x="91" y="105"/>
                    <a:pt x="93" y="110"/>
                    <a:pt x="91" y="108"/>
                  </a:cubicBezTo>
                  <a:cubicBezTo>
                    <a:pt x="88" y="104"/>
                    <a:pt x="81" y="93"/>
                    <a:pt x="80" y="93"/>
                  </a:cubicBezTo>
                  <a:cubicBezTo>
                    <a:pt x="80" y="94"/>
                    <a:pt x="66" y="97"/>
                    <a:pt x="64" y="98"/>
                  </a:cubicBezTo>
                  <a:cubicBezTo>
                    <a:pt x="50" y="102"/>
                    <a:pt x="35" y="108"/>
                    <a:pt x="20" y="111"/>
                  </a:cubicBezTo>
                  <a:cubicBezTo>
                    <a:pt x="18" y="112"/>
                    <a:pt x="2" y="116"/>
                    <a:pt x="2" y="117"/>
                  </a:cubicBezTo>
                  <a:cubicBezTo>
                    <a:pt x="0" y="120"/>
                    <a:pt x="4" y="125"/>
                    <a:pt x="5" y="127"/>
                  </a:cubicBezTo>
                  <a:cubicBezTo>
                    <a:pt x="6" y="129"/>
                    <a:pt x="5" y="130"/>
                    <a:pt x="4" y="133"/>
                  </a:cubicBezTo>
                  <a:cubicBezTo>
                    <a:pt x="4" y="133"/>
                    <a:pt x="6" y="134"/>
                    <a:pt x="6" y="135"/>
                  </a:cubicBezTo>
                  <a:cubicBezTo>
                    <a:pt x="6" y="137"/>
                    <a:pt x="6" y="140"/>
                    <a:pt x="6" y="143"/>
                  </a:cubicBezTo>
                  <a:cubicBezTo>
                    <a:pt x="6" y="144"/>
                    <a:pt x="5" y="144"/>
                    <a:pt x="6" y="145"/>
                  </a:cubicBezTo>
                  <a:cubicBezTo>
                    <a:pt x="6" y="145"/>
                    <a:pt x="7" y="145"/>
                    <a:pt x="8" y="145"/>
                  </a:cubicBezTo>
                  <a:cubicBezTo>
                    <a:pt x="8" y="145"/>
                    <a:pt x="9" y="145"/>
                    <a:pt x="10" y="145"/>
                  </a:cubicBezTo>
                  <a:cubicBezTo>
                    <a:pt x="12" y="145"/>
                    <a:pt x="15" y="145"/>
                    <a:pt x="17" y="145"/>
                  </a:cubicBezTo>
                  <a:cubicBezTo>
                    <a:pt x="18" y="145"/>
                    <a:pt x="18" y="144"/>
                    <a:pt x="19" y="145"/>
                  </a:cubicBezTo>
                  <a:cubicBezTo>
                    <a:pt x="20" y="145"/>
                    <a:pt x="20" y="146"/>
                    <a:pt x="20" y="146"/>
                  </a:cubicBezTo>
                  <a:cubicBezTo>
                    <a:pt x="21" y="147"/>
                    <a:pt x="26" y="144"/>
                    <a:pt x="28" y="146"/>
                  </a:cubicBezTo>
                  <a:cubicBezTo>
                    <a:pt x="30" y="146"/>
                    <a:pt x="30" y="149"/>
                    <a:pt x="31" y="149"/>
                  </a:cubicBezTo>
                  <a:cubicBezTo>
                    <a:pt x="34" y="151"/>
                    <a:pt x="38" y="150"/>
                    <a:pt x="40" y="151"/>
                  </a:cubicBezTo>
                  <a:cubicBezTo>
                    <a:pt x="42" y="152"/>
                    <a:pt x="42" y="155"/>
                    <a:pt x="44" y="156"/>
                  </a:cubicBezTo>
                  <a:cubicBezTo>
                    <a:pt x="46" y="158"/>
                    <a:pt x="49" y="156"/>
                    <a:pt x="52" y="157"/>
                  </a:cubicBezTo>
                  <a:cubicBezTo>
                    <a:pt x="54" y="157"/>
                    <a:pt x="63" y="160"/>
                    <a:pt x="64" y="161"/>
                  </a:cubicBezTo>
                  <a:cubicBezTo>
                    <a:pt x="66" y="163"/>
                    <a:pt x="61" y="163"/>
                    <a:pt x="65" y="164"/>
                  </a:cubicBezTo>
                  <a:cubicBezTo>
                    <a:pt x="66" y="165"/>
                    <a:pt x="67" y="164"/>
                    <a:pt x="67" y="164"/>
                  </a:cubicBezTo>
                  <a:cubicBezTo>
                    <a:pt x="68" y="164"/>
                    <a:pt x="69" y="164"/>
                    <a:pt x="69" y="165"/>
                  </a:cubicBezTo>
                  <a:cubicBezTo>
                    <a:pt x="70" y="165"/>
                    <a:pt x="71" y="164"/>
                    <a:pt x="71" y="165"/>
                  </a:cubicBezTo>
                  <a:cubicBezTo>
                    <a:pt x="72" y="166"/>
                    <a:pt x="67" y="169"/>
                    <a:pt x="67" y="170"/>
                  </a:cubicBezTo>
                  <a:cubicBezTo>
                    <a:pt x="67" y="174"/>
                    <a:pt x="72" y="178"/>
                    <a:pt x="72" y="181"/>
                  </a:cubicBezTo>
                  <a:cubicBezTo>
                    <a:pt x="72" y="183"/>
                    <a:pt x="69" y="184"/>
                    <a:pt x="69" y="186"/>
                  </a:cubicBezTo>
                  <a:cubicBezTo>
                    <a:pt x="70" y="187"/>
                    <a:pt x="71" y="187"/>
                    <a:pt x="71" y="188"/>
                  </a:cubicBezTo>
                  <a:cubicBezTo>
                    <a:pt x="72" y="190"/>
                    <a:pt x="69" y="193"/>
                    <a:pt x="69" y="195"/>
                  </a:cubicBezTo>
                  <a:cubicBezTo>
                    <a:pt x="68" y="197"/>
                    <a:pt x="68" y="203"/>
                    <a:pt x="68" y="205"/>
                  </a:cubicBezTo>
                  <a:cubicBezTo>
                    <a:pt x="69" y="206"/>
                    <a:pt x="71" y="207"/>
                    <a:pt x="71" y="208"/>
                  </a:cubicBezTo>
                  <a:cubicBezTo>
                    <a:pt x="71" y="209"/>
                    <a:pt x="66" y="212"/>
                    <a:pt x="66" y="213"/>
                  </a:cubicBezTo>
                  <a:cubicBezTo>
                    <a:pt x="65" y="215"/>
                    <a:pt x="68" y="217"/>
                    <a:pt x="67" y="219"/>
                  </a:cubicBezTo>
                  <a:cubicBezTo>
                    <a:pt x="66" y="220"/>
                    <a:pt x="62" y="219"/>
                    <a:pt x="61" y="221"/>
                  </a:cubicBezTo>
                  <a:cubicBezTo>
                    <a:pt x="58" y="226"/>
                    <a:pt x="64" y="226"/>
                    <a:pt x="64" y="226"/>
                  </a:cubicBezTo>
                  <a:cubicBezTo>
                    <a:pt x="67" y="230"/>
                    <a:pt x="60" y="235"/>
                    <a:pt x="62" y="237"/>
                  </a:cubicBezTo>
                  <a:cubicBezTo>
                    <a:pt x="64" y="240"/>
                    <a:pt x="63" y="242"/>
                    <a:pt x="63" y="243"/>
                  </a:cubicBezTo>
                  <a:cubicBezTo>
                    <a:pt x="65" y="245"/>
                    <a:pt x="65" y="243"/>
                    <a:pt x="66" y="242"/>
                  </a:cubicBezTo>
                  <a:cubicBezTo>
                    <a:pt x="67" y="242"/>
                    <a:pt x="66" y="244"/>
                    <a:pt x="67" y="245"/>
                  </a:cubicBezTo>
                  <a:cubicBezTo>
                    <a:pt x="69" y="246"/>
                    <a:pt x="69" y="246"/>
                    <a:pt x="69" y="246"/>
                  </a:cubicBezTo>
                  <a:cubicBezTo>
                    <a:pt x="69" y="247"/>
                    <a:pt x="68" y="248"/>
                    <a:pt x="68" y="249"/>
                  </a:cubicBezTo>
                  <a:cubicBezTo>
                    <a:pt x="67" y="253"/>
                    <a:pt x="67" y="253"/>
                    <a:pt x="67" y="253"/>
                  </a:cubicBezTo>
                  <a:cubicBezTo>
                    <a:pt x="67" y="253"/>
                    <a:pt x="66" y="252"/>
                    <a:pt x="65" y="253"/>
                  </a:cubicBezTo>
                  <a:cubicBezTo>
                    <a:pt x="62" y="254"/>
                    <a:pt x="61" y="264"/>
                    <a:pt x="57" y="266"/>
                  </a:cubicBezTo>
                  <a:cubicBezTo>
                    <a:pt x="56" y="267"/>
                    <a:pt x="55" y="265"/>
                    <a:pt x="53" y="267"/>
                  </a:cubicBezTo>
                  <a:cubicBezTo>
                    <a:pt x="51" y="270"/>
                    <a:pt x="54" y="273"/>
                    <a:pt x="53" y="276"/>
                  </a:cubicBezTo>
                  <a:cubicBezTo>
                    <a:pt x="52" y="277"/>
                    <a:pt x="49" y="279"/>
                    <a:pt x="49" y="281"/>
                  </a:cubicBezTo>
                  <a:cubicBezTo>
                    <a:pt x="49" y="283"/>
                    <a:pt x="51" y="285"/>
                    <a:pt x="52" y="287"/>
                  </a:cubicBezTo>
                  <a:cubicBezTo>
                    <a:pt x="52" y="288"/>
                    <a:pt x="50" y="286"/>
                    <a:pt x="50" y="286"/>
                  </a:cubicBezTo>
                  <a:cubicBezTo>
                    <a:pt x="49" y="286"/>
                    <a:pt x="49" y="287"/>
                    <a:pt x="48" y="288"/>
                  </a:cubicBezTo>
                  <a:cubicBezTo>
                    <a:pt x="45" y="291"/>
                    <a:pt x="41" y="295"/>
                    <a:pt x="38" y="298"/>
                  </a:cubicBezTo>
                  <a:cubicBezTo>
                    <a:pt x="35" y="300"/>
                    <a:pt x="22" y="315"/>
                    <a:pt x="20" y="315"/>
                  </a:cubicBezTo>
                  <a:cubicBezTo>
                    <a:pt x="22" y="321"/>
                    <a:pt x="25" y="328"/>
                    <a:pt x="25" y="335"/>
                  </a:cubicBezTo>
                  <a:cubicBezTo>
                    <a:pt x="26" y="337"/>
                    <a:pt x="24" y="340"/>
                    <a:pt x="24" y="343"/>
                  </a:cubicBezTo>
                  <a:cubicBezTo>
                    <a:pt x="25" y="344"/>
                    <a:pt x="27" y="345"/>
                    <a:pt x="28" y="346"/>
                  </a:cubicBezTo>
                  <a:cubicBezTo>
                    <a:pt x="28" y="348"/>
                    <a:pt x="28" y="351"/>
                    <a:pt x="29" y="353"/>
                  </a:cubicBezTo>
                  <a:cubicBezTo>
                    <a:pt x="29" y="353"/>
                    <a:pt x="32" y="355"/>
                    <a:pt x="32" y="355"/>
                  </a:cubicBezTo>
                  <a:cubicBezTo>
                    <a:pt x="33" y="356"/>
                    <a:pt x="31" y="359"/>
                    <a:pt x="32" y="361"/>
                  </a:cubicBezTo>
                  <a:cubicBezTo>
                    <a:pt x="32" y="364"/>
                    <a:pt x="34" y="366"/>
                    <a:pt x="34" y="369"/>
                  </a:cubicBezTo>
                  <a:cubicBezTo>
                    <a:pt x="35" y="372"/>
                    <a:pt x="33" y="396"/>
                    <a:pt x="32" y="400"/>
                  </a:cubicBezTo>
                  <a:cubicBezTo>
                    <a:pt x="32" y="401"/>
                    <a:pt x="30" y="403"/>
                    <a:pt x="29" y="404"/>
                  </a:cubicBezTo>
                  <a:cubicBezTo>
                    <a:pt x="29" y="406"/>
                    <a:pt x="30" y="407"/>
                    <a:pt x="31" y="408"/>
                  </a:cubicBezTo>
                  <a:cubicBezTo>
                    <a:pt x="32" y="408"/>
                    <a:pt x="33" y="409"/>
                    <a:pt x="33" y="409"/>
                  </a:cubicBezTo>
                  <a:cubicBezTo>
                    <a:pt x="34" y="412"/>
                    <a:pt x="33" y="414"/>
                    <a:pt x="32" y="416"/>
                  </a:cubicBezTo>
                  <a:cubicBezTo>
                    <a:pt x="31" y="420"/>
                    <a:pt x="36" y="428"/>
                    <a:pt x="33" y="431"/>
                  </a:cubicBezTo>
                  <a:cubicBezTo>
                    <a:pt x="39" y="432"/>
                    <a:pt x="45" y="432"/>
                    <a:pt x="51" y="432"/>
                  </a:cubicBezTo>
                  <a:cubicBezTo>
                    <a:pt x="51" y="430"/>
                    <a:pt x="51" y="428"/>
                    <a:pt x="52" y="427"/>
                  </a:cubicBezTo>
                  <a:cubicBezTo>
                    <a:pt x="52" y="423"/>
                    <a:pt x="53" y="419"/>
                    <a:pt x="53" y="416"/>
                  </a:cubicBezTo>
                  <a:cubicBezTo>
                    <a:pt x="53" y="415"/>
                    <a:pt x="54" y="414"/>
                    <a:pt x="54" y="414"/>
                  </a:cubicBezTo>
                  <a:cubicBezTo>
                    <a:pt x="51" y="412"/>
                    <a:pt x="54" y="418"/>
                    <a:pt x="51" y="417"/>
                  </a:cubicBezTo>
                  <a:cubicBezTo>
                    <a:pt x="50" y="417"/>
                    <a:pt x="46" y="412"/>
                    <a:pt x="46" y="410"/>
                  </a:cubicBezTo>
                  <a:cubicBezTo>
                    <a:pt x="45" y="409"/>
                    <a:pt x="42" y="409"/>
                    <a:pt x="43" y="409"/>
                  </a:cubicBezTo>
                  <a:cubicBezTo>
                    <a:pt x="43" y="406"/>
                    <a:pt x="45" y="410"/>
                    <a:pt x="46" y="409"/>
                  </a:cubicBezTo>
                  <a:cubicBezTo>
                    <a:pt x="47" y="407"/>
                    <a:pt x="48" y="406"/>
                    <a:pt x="49" y="405"/>
                  </a:cubicBezTo>
                  <a:cubicBezTo>
                    <a:pt x="49" y="405"/>
                    <a:pt x="49" y="404"/>
                    <a:pt x="49" y="404"/>
                  </a:cubicBezTo>
                  <a:cubicBezTo>
                    <a:pt x="50" y="404"/>
                    <a:pt x="50" y="406"/>
                    <a:pt x="50" y="406"/>
                  </a:cubicBezTo>
                  <a:cubicBezTo>
                    <a:pt x="50" y="400"/>
                    <a:pt x="53" y="397"/>
                    <a:pt x="58" y="394"/>
                  </a:cubicBezTo>
                  <a:cubicBezTo>
                    <a:pt x="60" y="393"/>
                    <a:pt x="62" y="392"/>
                    <a:pt x="63" y="391"/>
                  </a:cubicBezTo>
                  <a:cubicBezTo>
                    <a:pt x="64" y="391"/>
                    <a:pt x="66" y="390"/>
                    <a:pt x="65" y="390"/>
                  </a:cubicBezTo>
                  <a:cubicBezTo>
                    <a:pt x="65" y="391"/>
                    <a:pt x="65" y="391"/>
                    <a:pt x="71" y="388"/>
                  </a:cubicBezTo>
                  <a:cubicBezTo>
                    <a:pt x="76" y="387"/>
                    <a:pt x="81" y="385"/>
                    <a:pt x="85" y="384"/>
                  </a:cubicBezTo>
                  <a:cubicBezTo>
                    <a:pt x="100" y="379"/>
                    <a:pt x="121" y="373"/>
                    <a:pt x="123" y="355"/>
                  </a:cubicBezTo>
                  <a:cubicBezTo>
                    <a:pt x="123" y="351"/>
                    <a:pt x="121" y="356"/>
                    <a:pt x="121" y="356"/>
                  </a:cubicBezTo>
                  <a:cubicBezTo>
                    <a:pt x="119" y="354"/>
                    <a:pt x="119" y="354"/>
                    <a:pt x="119" y="354"/>
                  </a:cubicBezTo>
                  <a:cubicBezTo>
                    <a:pt x="118" y="355"/>
                    <a:pt x="119" y="356"/>
                    <a:pt x="119" y="357"/>
                  </a:cubicBezTo>
                  <a:cubicBezTo>
                    <a:pt x="119" y="357"/>
                    <a:pt x="118" y="358"/>
                    <a:pt x="118" y="358"/>
                  </a:cubicBezTo>
                  <a:cubicBezTo>
                    <a:pt x="118" y="358"/>
                    <a:pt x="119" y="352"/>
                    <a:pt x="119" y="351"/>
                  </a:cubicBezTo>
                  <a:cubicBezTo>
                    <a:pt x="119" y="351"/>
                    <a:pt x="119" y="351"/>
                    <a:pt x="119" y="351"/>
                  </a:cubicBezTo>
                  <a:cubicBezTo>
                    <a:pt x="119" y="351"/>
                    <a:pt x="119" y="352"/>
                    <a:pt x="119" y="352"/>
                  </a:cubicBezTo>
                  <a:cubicBezTo>
                    <a:pt x="121" y="351"/>
                    <a:pt x="121" y="344"/>
                    <a:pt x="122" y="342"/>
                  </a:cubicBezTo>
                  <a:cubicBezTo>
                    <a:pt x="123" y="340"/>
                    <a:pt x="126" y="334"/>
                    <a:pt x="126" y="332"/>
                  </a:cubicBezTo>
                  <a:cubicBezTo>
                    <a:pt x="126" y="330"/>
                    <a:pt x="124" y="327"/>
                    <a:pt x="124" y="324"/>
                  </a:cubicBezTo>
                  <a:cubicBezTo>
                    <a:pt x="124" y="319"/>
                    <a:pt x="127" y="315"/>
                    <a:pt x="126" y="311"/>
                  </a:cubicBezTo>
                  <a:cubicBezTo>
                    <a:pt x="124" y="305"/>
                    <a:pt x="123" y="316"/>
                    <a:pt x="122" y="317"/>
                  </a:cubicBezTo>
                  <a:cubicBezTo>
                    <a:pt x="122" y="318"/>
                    <a:pt x="123" y="319"/>
                    <a:pt x="122" y="319"/>
                  </a:cubicBezTo>
                  <a:cubicBezTo>
                    <a:pt x="122" y="319"/>
                    <a:pt x="121" y="318"/>
                    <a:pt x="121" y="318"/>
                  </a:cubicBezTo>
                  <a:cubicBezTo>
                    <a:pt x="119" y="315"/>
                    <a:pt x="121" y="310"/>
                    <a:pt x="122" y="307"/>
                  </a:cubicBezTo>
                  <a:cubicBezTo>
                    <a:pt x="122" y="304"/>
                    <a:pt x="122" y="298"/>
                    <a:pt x="120" y="295"/>
                  </a:cubicBezTo>
                  <a:cubicBezTo>
                    <a:pt x="120" y="293"/>
                    <a:pt x="118" y="292"/>
                    <a:pt x="117" y="289"/>
                  </a:cubicBezTo>
                  <a:cubicBezTo>
                    <a:pt x="117" y="289"/>
                    <a:pt x="118" y="288"/>
                    <a:pt x="118" y="288"/>
                  </a:cubicBezTo>
                  <a:cubicBezTo>
                    <a:pt x="118" y="284"/>
                    <a:pt x="118" y="284"/>
                    <a:pt x="118" y="284"/>
                  </a:cubicBezTo>
                  <a:cubicBezTo>
                    <a:pt x="117" y="284"/>
                    <a:pt x="118" y="288"/>
                    <a:pt x="117" y="288"/>
                  </a:cubicBezTo>
                  <a:cubicBezTo>
                    <a:pt x="116" y="288"/>
                    <a:pt x="116" y="287"/>
                    <a:pt x="116" y="286"/>
                  </a:cubicBezTo>
                  <a:cubicBezTo>
                    <a:pt x="116" y="284"/>
                    <a:pt x="116" y="280"/>
                    <a:pt x="117" y="280"/>
                  </a:cubicBezTo>
                  <a:cubicBezTo>
                    <a:pt x="117" y="279"/>
                    <a:pt x="118" y="280"/>
                    <a:pt x="118" y="279"/>
                  </a:cubicBezTo>
                  <a:cubicBezTo>
                    <a:pt x="119" y="279"/>
                    <a:pt x="119" y="278"/>
                    <a:pt x="118" y="278"/>
                  </a:cubicBezTo>
                  <a:cubicBezTo>
                    <a:pt x="118" y="277"/>
                    <a:pt x="117" y="278"/>
                    <a:pt x="116" y="278"/>
                  </a:cubicBezTo>
                  <a:cubicBezTo>
                    <a:pt x="116" y="276"/>
                    <a:pt x="117" y="275"/>
                    <a:pt x="113" y="271"/>
                  </a:cubicBezTo>
                  <a:cubicBezTo>
                    <a:pt x="112" y="271"/>
                    <a:pt x="113" y="269"/>
                    <a:pt x="111" y="268"/>
                  </a:cubicBezTo>
                  <a:cubicBezTo>
                    <a:pt x="111" y="268"/>
                    <a:pt x="110" y="267"/>
                    <a:pt x="109" y="266"/>
                  </a:cubicBezTo>
                  <a:cubicBezTo>
                    <a:pt x="109" y="266"/>
                    <a:pt x="109" y="266"/>
                    <a:pt x="109" y="265"/>
                  </a:cubicBezTo>
                  <a:cubicBezTo>
                    <a:pt x="110" y="264"/>
                    <a:pt x="108" y="265"/>
                    <a:pt x="108" y="264"/>
                  </a:cubicBezTo>
                  <a:cubicBezTo>
                    <a:pt x="108" y="263"/>
                    <a:pt x="111" y="261"/>
                    <a:pt x="110" y="259"/>
                  </a:cubicBezTo>
                  <a:cubicBezTo>
                    <a:pt x="110" y="258"/>
                    <a:pt x="108" y="258"/>
                    <a:pt x="109" y="257"/>
                  </a:cubicBezTo>
                  <a:cubicBezTo>
                    <a:pt x="109" y="257"/>
                    <a:pt x="110" y="258"/>
                    <a:pt x="111" y="258"/>
                  </a:cubicBezTo>
                  <a:cubicBezTo>
                    <a:pt x="111" y="257"/>
                    <a:pt x="111" y="254"/>
                    <a:pt x="111" y="254"/>
                  </a:cubicBezTo>
                  <a:cubicBezTo>
                    <a:pt x="111" y="253"/>
                    <a:pt x="112" y="251"/>
                    <a:pt x="111" y="250"/>
                  </a:cubicBezTo>
                  <a:cubicBezTo>
                    <a:pt x="111" y="250"/>
                    <a:pt x="112" y="250"/>
                    <a:pt x="112" y="249"/>
                  </a:cubicBezTo>
                  <a:cubicBezTo>
                    <a:pt x="112" y="248"/>
                    <a:pt x="107" y="243"/>
                    <a:pt x="107" y="242"/>
                  </a:cubicBezTo>
                  <a:cubicBezTo>
                    <a:pt x="107" y="242"/>
                    <a:pt x="109" y="243"/>
                    <a:pt x="109" y="244"/>
                  </a:cubicBezTo>
                  <a:cubicBezTo>
                    <a:pt x="110" y="245"/>
                    <a:pt x="113" y="249"/>
                    <a:pt x="114" y="249"/>
                  </a:cubicBezTo>
                  <a:cubicBezTo>
                    <a:pt x="117" y="250"/>
                    <a:pt x="135" y="232"/>
                    <a:pt x="135" y="231"/>
                  </a:cubicBezTo>
                  <a:cubicBezTo>
                    <a:pt x="135" y="229"/>
                    <a:pt x="140" y="228"/>
                    <a:pt x="141" y="226"/>
                  </a:cubicBezTo>
                  <a:cubicBezTo>
                    <a:pt x="142" y="226"/>
                    <a:pt x="140" y="226"/>
                    <a:pt x="141" y="225"/>
                  </a:cubicBezTo>
                  <a:cubicBezTo>
                    <a:pt x="143" y="225"/>
                    <a:pt x="142" y="225"/>
                    <a:pt x="144" y="224"/>
                  </a:cubicBezTo>
                  <a:cubicBezTo>
                    <a:pt x="145" y="224"/>
                    <a:pt x="144" y="225"/>
                    <a:pt x="144" y="225"/>
                  </a:cubicBezTo>
                  <a:cubicBezTo>
                    <a:pt x="144" y="225"/>
                    <a:pt x="145" y="225"/>
                    <a:pt x="145" y="225"/>
                  </a:cubicBezTo>
                  <a:cubicBezTo>
                    <a:pt x="146" y="224"/>
                    <a:pt x="147" y="222"/>
                    <a:pt x="148" y="222"/>
                  </a:cubicBezTo>
                  <a:cubicBezTo>
                    <a:pt x="149" y="222"/>
                    <a:pt x="146" y="224"/>
                    <a:pt x="148" y="224"/>
                  </a:cubicBezTo>
                  <a:cubicBezTo>
                    <a:pt x="149" y="225"/>
                    <a:pt x="149" y="224"/>
                    <a:pt x="150" y="224"/>
                  </a:cubicBezTo>
                  <a:cubicBezTo>
                    <a:pt x="150" y="224"/>
                    <a:pt x="151" y="225"/>
                    <a:pt x="151" y="224"/>
                  </a:cubicBezTo>
                  <a:cubicBezTo>
                    <a:pt x="152" y="224"/>
                    <a:pt x="150" y="220"/>
                    <a:pt x="151" y="219"/>
                  </a:cubicBezTo>
                  <a:cubicBezTo>
                    <a:pt x="151" y="218"/>
                    <a:pt x="151" y="221"/>
                    <a:pt x="152" y="221"/>
                  </a:cubicBezTo>
                  <a:cubicBezTo>
                    <a:pt x="152" y="222"/>
                    <a:pt x="155" y="221"/>
                    <a:pt x="155" y="220"/>
                  </a:cubicBezTo>
                  <a:cubicBezTo>
                    <a:pt x="155" y="220"/>
                    <a:pt x="155" y="221"/>
                    <a:pt x="155" y="220"/>
                  </a:cubicBezTo>
                  <a:cubicBezTo>
                    <a:pt x="154" y="220"/>
                    <a:pt x="154" y="219"/>
                    <a:pt x="155" y="219"/>
                  </a:cubicBezTo>
                  <a:cubicBezTo>
                    <a:pt x="157" y="215"/>
                    <a:pt x="168" y="208"/>
                    <a:pt x="167" y="206"/>
                  </a:cubicBezTo>
                  <a:cubicBezTo>
                    <a:pt x="167" y="206"/>
                    <a:pt x="168" y="206"/>
                    <a:pt x="168" y="206"/>
                  </a:cubicBezTo>
                  <a:cubicBezTo>
                    <a:pt x="173" y="205"/>
                    <a:pt x="169" y="198"/>
                    <a:pt x="167" y="198"/>
                  </a:cubicBezTo>
                  <a:cubicBezTo>
                    <a:pt x="167" y="198"/>
                    <a:pt x="167" y="198"/>
                    <a:pt x="168" y="198"/>
                  </a:cubicBezTo>
                  <a:cubicBezTo>
                    <a:pt x="169" y="197"/>
                    <a:pt x="170" y="202"/>
                    <a:pt x="171" y="201"/>
                  </a:cubicBezTo>
                  <a:cubicBezTo>
                    <a:pt x="173" y="200"/>
                    <a:pt x="176" y="196"/>
                    <a:pt x="177" y="195"/>
                  </a:cubicBezTo>
                  <a:cubicBezTo>
                    <a:pt x="178" y="193"/>
                    <a:pt x="192" y="186"/>
                    <a:pt x="196" y="184"/>
                  </a:cubicBezTo>
                  <a:cubicBezTo>
                    <a:pt x="197" y="184"/>
                    <a:pt x="200" y="184"/>
                    <a:pt x="201" y="183"/>
                  </a:cubicBezTo>
                  <a:cubicBezTo>
                    <a:pt x="203" y="181"/>
                    <a:pt x="202" y="183"/>
                    <a:pt x="202" y="183"/>
                  </a:cubicBezTo>
                  <a:cubicBezTo>
                    <a:pt x="203" y="183"/>
                    <a:pt x="211" y="180"/>
                    <a:pt x="211" y="179"/>
                  </a:cubicBezTo>
                  <a:cubicBezTo>
                    <a:pt x="216" y="175"/>
                    <a:pt x="219" y="179"/>
                    <a:pt x="227" y="175"/>
                  </a:cubicBezTo>
                  <a:cubicBezTo>
                    <a:pt x="229" y="174"/>
                    <a:pt x="227" y="173"/>
                    <a:pt x="227" y="173"/>
                  </a:cubicBezTo>
                  <a:cubicBezTo>
                    <a:pt x="227" y="173"/>
                    <a:pt x="232" y="170"/>
                    <a:pt x="233" y="169"/>
                  </a:cubicBezTo>
                  <a:cubicBezTo>
                    <a:pt x="235" y="168"/>
                    <a:pt x="247" y="161"/>
                    <a:pt x="247" y="161"/>
                  </a:cubicBezTo>
                  <a:cubicBezTo>
                    <a:pt x="248" y="160"/>
                    <a:pt x="245" y="158"/>
                    <a:pt x="246" y="157"/>
                  </a:cubicBezTo>
                  <a:cubicBezTo>
                    <a:pt x="247" y="155"/>
                    <a:pt x="253" y="156"/>
                    <a:pt x="255" y="149"/>
                  </a:cubicBezTo>
                  <a:cubicBezTo>
                    <a:pt x="256" y="148"/>
                    <a:pt x="252" y="151"/>
                    <a:pt x="255" y="148"/>
                  </a:cubicBezTo>
                  <a:cubicBezTo>
                    <a:pt x="259" y="144"/>
                    <a:pt x="270" y="135"/>
                    <a:pt x="271" y="130"/>
                  </a:cubicBezTo>
                  <a:cubicBezTo>
                    <a:pt x="271" y="124"/>
                    <a:pt x="268" y="130"/>
                    <a:pt x="267" y="128"/>
                  </a:cubicBezTo>
                  <a:cubicBezTo>
                    <a:pt x="266" y="126"/>
                    <a:pt x="272" y="125"/>
                    <a:pt x="272" y="125"/>
                  </a:cubicBezTo>
                  <a:cubicBezTo>
                    <a:pt x="273" y="124"/>
                    <a:pt x="269" y="122"/>
                    <a:pt x="271" y="122"/>
                  </a:cubicBezTo>
                  <a:cubicBezTo>
                    <a:pt x="271" y="122"/>
                    <a:pt x="271" y="123"/>
                    <a:pt x="272" y="123"/>
                  </a:cubicBezTo>
                  <a:cubicBezTo>
                    <a:pt x="272" y="123"/>
                    <a:pt x="273" y="123"/>
                    <a:pt x="274" y="123"/>
                  </a:cubicBezTo>
                  <a:cubicBezTo>
                    <a:pt x="276" y="121"/>
                    <a:pt x="268" y="119"/>
                    <a:pt x="271" y="120"/>
                  </a:cubicBezTo>
                  <a:cubicBezTo>
                    <a:pt x="276" y="121"/>
                    <a:pt x="277" y="110"/>
                    <a:pt x="276" y="110"/>
                  </a:cubicBezTo>
                  <a:cubicBezTo>
                    <a:pt x="275" y="110"/>
                    <a:pt x="275" y="111"/>
                    <a:pt x="274" y="111"/>
                  </a:cubicBezTo>
                  <a:cubicBezTo>
                    <a:pt x="274" y="111"/>
                    <a:pt x="276" y="110"/>
                    <a:pt x="276" y="109"/>
                  </a:cubicBezTo>
                  <a:cubicBezTo>
                    <a:pt x="277" y="109"/>
                    <a:pt x="276" y="107"/>
                    <a:pt x="275" y="107"/>
                  </a:cubicBezTo>
                  <a:cubicBezTo>
                    <a:pt x="273" y="105"/>
                    <a:pt x="272" y="110"/>
                    <a:pt x="272" y="110"/>
                  </a:cubicBezTo>
                  <a:cubicBezTo>
                    <a:pt x="272" y="111"/>
                    <a:pt x="271" y="111"/>
                    <a:pt x="271" y="111"/>
                  </a:cubicBezTo>
                  <a:cubicBezTo>
                    <a:pt x="271" y="111"/>
                    <a:pt x="271" y="105"/>
                    <a:pt x="271" y="105"/>
                  </a:cubicBezTo>
                  <a:cubicBezTo>
                    <a:pt x="272" y="105"/>
                    <a:pt x="272" y="106"/>
                    <a:pt x="272" y="106"/>
                  </a:cubicBezTo>
                  <a:cubicBezTo>
                    <a:pt x="273" y="106"/>
                    <a:pt x="273" y="105"/>
                    <a:pt x="274" y="105"/>
                  </a:cubicBezTo>
                  <a:cubicBezTo>
                    <a:pt x="274" y="105"/>
                    <a:pt x="274" y="104"/>
                    <a:pt x="274" y="104"/>
                  </a:cubicBezTo>
                  <a:cubicBezTo>
                    <a:pt x="274" y="98"/>
                    <a:pt x="272" y="105"/>
                    <a:pt x="269" y="100"/>
                  </a:cubicBezTo>
                  <a:cubicBezTo>
                    <a:pt x="268" y="99"/>
                    <a:pt x="271" y="99"/>
                    <a:pt x="272" y="98"/>
                  </a:cubicBezTo>
                  <a:cubicBezTo>
                    <a:pt x="274" y="96"/>
                    <a:pt x="269" y="89"/>
                    <a:pt x="270" y="86"/>
                  </a:cubicBezTo>
                  <a:cubicBezTo>
                    <a:pt x="270" y="86"/>
                    <a:pt x="272" y="85"/>
                    <a:pt x="272" y="85"/>
                  </a:cubicBezTo>
                  <a:cubicBezTo>
                    <a:pt x="272" y="84"/>
                    <a:pt x="270" y="83"/>
                    <a:pt x="270" y="82"/>
                  </a:cubicBezTo>
                  <a:cubicBezTo>
                    <a:pt x="270" y="82"/>
                    <a:pt x="270" y="81"/>
                    <a:pt x="271" y="81"/>
                  </a:cubicBezTo>
                  <a:cubicBezTo>
                    <a:pt x="272" y="77"/>
                    <a:pt x="271" y="76"/>
                    <a:pt x="272" y="71"/>
                  </a:cubicBezTo>
                  <a:cubicBezTo>
                    <a:pt x="272" y="71"/>
                    <a:pt x="273" y="68"/>
                    <a:pt x="272" y="68"/>
                  </a:cubicBezTo>
                  <a:cubicBezTo>
                    <a:pt x="270" y="68"/>
                    <a:pt x="270" y="70"/>
                    <a:pt x="269" y="69"/>
                  </a:cubicBezTo>
                  <a:cubicBezTo>
                    <a:pt x="267" y="67"/>
                    <a:pt x="269" y="65"/>
                    <a:pt x="271" y="67"/>
                  </a:cubicBezTo>
                  <a:cubicBezTo>
                    <a:pt x="271" y="67"/>
                    <a:pt x="272" y="65"/>
                    <a:pt x="272" y="65"/>
                  </a:cubicBezTo>
                  <a:cubicBezTo>
                    <a:pt x="271" y="62"/>
                    <a:pt x="274" y="65"/>
                    <a:pt x="274" y="63"/>
                  </a:cubicBezTo>
                  <a:cubicBezTo>
                    <a:pt x="275" y="60"/>
                    <a:pt x="273" y="62"/>
                    <a:pt x="272" y="61"/>
                  </a:cubicBezTo>
                  <a:cubicBezTo>
                    <a:pt x="271" y="58"/>
                    <a:pt x="274" y="60"/>
                    <a:pt x="274" y="59"/>
                  </a:cubicBezTo>
                  <a:cubicBezTo>
                    <a:pt x="274" y="58"/>
                    <a:pt x="273" y="57"/>
                    <a:pt x="273" y="56"/>
                  </a:cubicBezTo>
                  <a:cubicBezTo>
                    <a:pt x="272" y="55"/>
                    <a:pt x="270" y="56"/>
                    <a:pt x="270" y="55"/>
                  </a:cubicBezTo>
                  <a:cubicBezTo>
                    <a:pt x="270" y="54"/>
                    <a:pt x="273" y="54"/>
                    <a:pt x="273" y="53"/>
                  </a:cubicBezTo>
                  <a:cubicBezTo>
                    <a:pt x="273" y="52"/>
                    <a:pt x="271" y="53"/>
                    <a:pt x="271" y="52"/>
                  </a:cubicBezTo>
                  <a:cubicBezTo>
                    <a:pt x="271" y="51"/>
                    <a:pt x="271" y="51"/>
                    <a:pt x="270" y="49"/>
                  </a:cubicBezTo>
                  <a:cubicBezTo>
                    <a:pt x="270" y="49"/>
                    <a:pt x="273" y="44"/>
                    <a:pt x="273" y="42"/>
                  </a:cubicBezTo>
                  <a:cubicBezTo>
                    <a:pt x="272" y="38"/>
                    <a:pt x="270" y="35"/>
                    <a:pt x="270" y="32"/>
                  </a:cubicBezTo>
                  <a:cubicBezTo>
                    <a:pt x="270" y="30"/>
                    <a:pt x="272" y="28"/>
                    <a:pt x="272" y="26"/>
                  </a:cubicBezTo>
                  <a:cubicBezTo>
                    <a:pt x="272" y="25"/>
                    <a:pt x="268" y="25"/>
                    <a:pt x="269" y="23"/>
                  </a:cubicBezTo>
                  <a:cubicBezTo>
                    <a:pt x="269" y="23"/>
                    <a:pt x="272" y="21"/>
                    <a:pt x="273" y="20"/>
                  </a:cubicBezTo>
                  <a:cubicBezTo>
                    <a:pt x="273" y="20"/>
                    <a:pt x="275" y="16"/>
                    <a:pt x="275" y="16"/>
                  </a:cubicBezTo>
                  <a:cubicBezTo>
                    <a:pt x="275" y="15"/>
                    <a:pt x="271" y="15"/>
                    <a:pt x="274" y="12"/>
                  </a:cubicBezTo>
                  <a:cubicBezTo>
                    <a:pt x="280" y="7"/>
                    <a:pt x="271" y="11"/>
                    <a:pt x="273" y="9"/>
                  </a:cubicBezTo>
                  <a:cubicBezTo>
                    <a:pt x="274" y="8"/>
                    <a:pt x="275" y="7"/>
                    <a:pt x="276" y="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3" name="Freeform 89"/>
            <p:cNvSpPr>
              <a:spLocks/>
            </p:cNvSpPr>
            <p:nvPr/>
          </p:nvSpPr>
          <p:spPr bwMode="auto">
            <a:xfrm>
              <a:off x="9605963" y="5435601"/>
              <a:ext cx="95250" cy="131763"/>
            </a:xfrm>
            <a:custGeom>
              <a:avLst/>
              <a:gdLst>
                <a:gd name="T0" fmla="*/ 13 w 39"/>
                <a:gd name="T1" fmla="*/ 12 h 53"/>
                <a:gd name="T2" fmla="*/ 4 w 39"/>
                <a:gd name="T3" fmla="*/ 36 h 53"/>
                <a:gd name="T4" fmla="*/ 5 w 39"/>
                <a:gd name="T5" fmla="*/ 35 h 53"/>
                <a:gd name="T6" fmla="*/ 6 w 39"/>
                <a:gd name="T7" fmla="*/ 36 h 53"/>
                <a:gd name="T8" fmla="*/ 7 w 39"/>
                <a:gd name="T9" fmla="*/ 41 h 53"/>
                <a:gd name="T10" fmla="*/ 31 w 39"/>
                <a:gd name="T11" fmla="*/ 49 h 53"/>
                <a:gd name="T12" fmla="*/ 32 w 39"/>
                <a:gd name="T13" fmla="*/ 36 h 53"/>
                <a:gd name="T14" fmla="*/ 36 w 39"/>
                <a:gd name="T15" fmla="*/ 37 h 53"/>
                <a:gd name="T16" fmla="*/ 35 w 39"/>
                <a:gd name="T17" fmla="*/ 22 h 53"/>
                <a:gd name="T18" fmla="*/ 36 w 39"/>
                <a:gd name="T19" fmla="*/ 15 h 53"/>
                <a:gd name="T20" fmla="*/ 34 w 39"/>
                <a:gd name="T21" fmla="*/ 14 h 53"/>
                <a:gd name="T22" fmla="*/ 13 w 39"/>
                <a:gd name="T2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3">
                  <a:moveTo>
                    <a:pt x="13" y="12"/>
                  </a:moveTo>
                  <a:cubicBezTo>
                    <a:pt x="11" y="15"/>
                    <a:pt x="0" y="33"/>
                    <a:pt x="4" y="36"/>
                  </a:cubicBezTo>
                  <a:cubicBezTo>
                    <a:pt x="4" y="36"/>
                    <a:pt x="4" y="35"/>
                    <a:pt x="5" y="35"/>
                  </a:cubicBezTo>
                  <a:cubicBezTo>
                    <a:pt x="5" y="35"/>
                    <a:pt x="6" y="36"/>
                    <a:pt x="6" y="36"/>
                  </a:cubicBezTo>
                  <a:cubicBezTo>
                    <a:pt x="7" y="38"/>
                    <a:pt x="6" y="40"/>
                    <a:pt x="7" y="41"/>
                  </a:cubicBezTo>
                  <a:cubicBezTo>
                    <a:pt x="10" y="46"/>
                    <a:pt x="27" y="53"/>
                    <a:pt x="31" y="49"/>
                  </a:cubicBezTo>
                  <a:cubicBezTo>
                    <a:pt x="33" y="48"/>
                    <a:pt x="30" y="39"/>
                    <a:pt x="32" y="36"/>
                  </a:cubicBezTo>
                  <a:cubicBezTo>
                    <a:pt x="33" y="36"/>
                    <a:pt x="35" y="38"/>
                    <a:pt x="36" y="37"/>
                  </a:cubicBezTo>
                  <a:cubicBezTo>
                    <a:pt x="39" y="34"/>
                    <a:pt x="34" y="26"/>
                    <a:pt x="35" y="22"/>
                  </a:cubicBezTo>
                  <a:cubicBezTo>
                    <a:pt x="36" y="20"/>
                    <a:pt x="37" y="18"/>
                    <a:pt x="36" y="15"/>
                  </a:cubicBezTo>
                  <a:cubicBezTo>
                    <a:pt x="36" y="15"/>
                    <a:pt x="35" y="14"/>
                    <a:pt x="34" y="14"/>
                  </a:cubicBezTo>
                  <a:cubicBezTo>
                    <a:pt x="26" y="17"/>
                    <a:pt x="22" y="0"/>
                    <a:pt x="13" y="1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4" name="Freeform 90"/>
            <p:cNvSpPr>
              <a:spLocks noEditPoints="1"/>
            </p:cNvSpPr>
            <p:nvPr/>
          </p:nvSpPr>
          <p:spPr bwMode="auto">
            <a:xfrm>
              <a:off x="8753475" y="5219701"/>
              <a:ext cx="985838" cy="804863"/>
            </a:xfrm>
            <a:custGeom>
              <a:avLst/>
              <a:gdLst>
                <a:gd name="T0" fmla="*/ 377 w 400"/>
                <a:gd name="T1" fmla="*/ 137 h 327"/>
                <a:gd name="T2" fmla="*/ 351 w 400"/>
                <a:gd name="T3" fmla="*/ 123 h 327"/>
                <a:gd name="T4" fmla="*/ 380 w 400"/>
                <a:gd name="T5" fmla="*/ 102 h 327"/>
                <a:gd name="T6" fmla="*/ 381 w 400"/>
                <a:gd name="T7" fmla="*/ 94 h 327"/>
                <a:gd name="T8" fmla="*/ 381 w 400"/>
                <a:gd name="T9" fmla="*/ 49 h 327"/>
                <a:gd name="T10" fmla="*/ 373 w 400"/>
                <a:gd name="T11" fmla="*/ 37 h 327"/>
                <a:gd name="T12" fmla="*/ 364 w 400"/>
                <a:gd name="T13" fmla="*/ 6 h 327"/>
                <a:gd name="T14" fmla="*/ 331 w 400"/>
                <a:gd name="T15" fmla="*/ 0 h 327"/>
                <a:gd name="T16" fmla="*/ 304 w 400"/>
                <a:gd name="T17" fmla="*/ 11 h 327"/>
                <a:gd name="T18" fmla="*/ 275 w 400"/>
                <a:gd name="T19" fmla="*/ 28 h 327"/>
                <a:gd name="T20" fmla="*/ 270 w 400"/>
                <a:gd name="T21" fmla="*/ 32 h 327"/>
                <a:gd name="T22" fmla="*/ 260 w 400"/>
                <a:gd name="T23" fmla="*/ 39 h 327"/>
                <a:gd name="T24" fmla="*/ 244 w 400"/>
                <a:gd name="T25" fmla="*/ 65 h 327"/>
                <a:gd name="T26" fmla="*/ 209 w 400"/>
                <a:gd name="T27" fmla="*/ 93 h 327"/>
                <a:gd name="T28" fmla="*/ 187 w 400"/>
                <a:gd name="T29" fmla="*/ 90 h 327"/>
                <a:gd name="T30" fmla="*/ 180 w 400"/>
                <a:gd name="T31" fmla="*/ 88 h 327"/>
                <a:gd name="T32" fmla="*/ 139 w 400"/>
                <a:gd name="T33" fmla="*/ 111 h 327"/>
                <a:gd name="T34" fmla="*/ 127 w 400"/>
                <a:gd name="T35" fmla="*/ 122 h 327"/>
                <a:gd name="T36" fmla="*/ 101 w 400"/>
                <a:gd name="T37" fmla="*/ 122 h 327"/>
                <a:gd name="T38" fmla="*/ 102 w 400"/>
                <a:gd name="T39" fmla="*/ 91 h 327"/>
                <a:gd name="T40" fmla="*/ 94 w 400"/>
                <a:gd name="T41" fmla="*/ 74 h 327"/>
                <a:gd name="T42" fmla="*/ 85 w 400"/>
                <a:gd name="T43" fmla="*/ 154 h 327"/>
                <a:gd name="T44" fmla="*/ 74 w 400"/>
                <a:gd name="T45" fmla="*/ 165 h 327"/>
                <a:gd name="T46" fmla="*/ 64 w 400"/>
                <a:gd name="T47" fmla="*/ 176 h 327"/>
                <a:gd name="T48" fmla="*/ 25 w 400"/>
                <a:gd name="T49" fmla="*/ 170 h 327"/>
                <a:gd name="T50" fmla="*/ 21 w 400"/>
                <a:gd name="T51" fmla="*/ 165 h 327"/>
                <a:gd name="T52" fmla="*/ 17 w 400"/>
                <a:gd name="T53" fmla="*/ 157 h 327"/>
                <a:gd name="T54" fmla="*/ 5 w 400"/>
                <a:gd name="T55" fmla="*/ 164 h 327"/>
                <a:gd name="T56" fmla="*/ 18 w 400"/>
                <a:gd name="T57" fmla="*/ 207 h 327"/>
                <a:gd name="T58" fmla="*/ 44 w 400"/>
                <a:gd name="T59" fmla="*/ 272 h 327"/>
                <a:gd name="T60" fmla="*/ 37 w 400"/>
                <a:gd name="T61" fmla="*/ 283 h 327"/>
                <a:gd name="T62" fmla="*/ 48 w 400"/>
                <a:gd name="T63" fmla="*/ 314 h 327"/>
                <a:gd name="T64" fmla="*/ 58 w 400"/>
                <a:gd name="T65" fmla="*/ 316 h 327"/>
                <a:gd name="T66" fmla="*/ 65 w 400"/>
                <a:gd name="T67" fmla="*/ 316 h 327"/>
                <a:gd name="T68" fmla="*/ 69 w 400"/>
                <a:gd name="T69" fmla="*/ 322 h 327"/>
                <a:gd name="T70" fmla="*/ 81 w 400"/>
                <a:gd name="T71" fmla="*/ 325 h 327"/>
                <a:gd name="T72" fmla="*/ 105 w 400"/>
                <a:gd name="T73" fmla="*/ 318 h 327"/>
                <a:gd name="T74" fmla="*/ 115 w 400"/>
                <a:gd name="T75" fmla="*/ 317 h 327"/>
                <a:gd name="T76" fmla="*/ 130 w 400"/>
                <a:gd name="T77" fmla="*/ 311 h 327"/>
                <a:gd name="T78" fmla="*/ 154 w 400"/>
                <a:gd name="T79" fmla="*/ 307 h 327"/>
                <a:gd name="T80" fmla="*/ 167 w 400"/>
                <a:gd name="T81" fmla="*/ 306 h 327"/>
                <a:gd name="T82" fmla="*/ 215 w 400"/>
                <a:gd name="T83" fmla="*/ 308 h 327"/>
                <a:gd name="T84" fmla="*/ 269 w 400"/>
                <a:gd name="T85" fmla="*/ 283 h 327"/>
                <a:gd name="T86" fmla="*/ 299 w 400"/>
                <a:gd name="T87" fmla="*/ 259 h 327"/>
                <a:gd name="T88" fmla="*/ 341 w 400"/>
                <a:gd name="T89" fmla="*/ 215 h 327"/>
                <a:gd name="T90" fmla="*/ 352 w 400"/>
                <a:gd name="T91" fmla="*/ 198 h 327"/>
                <a:gd name="T92" fmla="*/ 393 w 400"/>
                <a:gd name="T93" fmla="*/ 145 h 327"/>
                <a:gd name="T94" fmla="*/ 305 w 400"/>
                <a:gd name="T95" fmla="*/ 197 h 327"/>
                <a:gd name="T96" fmla="*/ 282 w 400"/>
                <a:gd name="T97" fmla="*/ 214 h 327"/>
                <a:gd name="T98" fmla="*/ 265 w 400"/>
                <a:gd name="T99" fmla="*/ 215 h 327"/>
                <a:gd name="T100" fmla="*/ 260 w 400"/>
                <a:gd name="T101" fmla="*/ 208 h 327"/>
                <a:gd name="T102" fmla="*/ 262 w 400"/>
                <a:gd name="T103" fmla="*/ 191 h 327"/>
                <a:gd name="T104" fmla="*/ 282 w 400"/>
                <a:gd name="T105" fmla="*/ 172 h 327"/>
                <a:gd name="T106" fmla="*/ 310 w 400"/>
                <a:gd name="T107" fmla="*/ 18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327">
                  <a:moveTo>
                    <a:pt x="382" y="125"/>
                  </a:moveTo>
                  <a:cubicBezTo>
                    <a:pt x="381" y="126"/>
                    <a:pt x="379" y="124"/>
                    <a:pt x="378" y="124"/>
                  </a:cubicBezTo>
                  <a:cubicBezTo>
                    <a:pt x="376" y="127"/>
                    <a:pt x="379" y="136"/>
                    <a:pt x="377" y="137"/>
                  </a:cubicBezTo>
                  <a:cubicBezTo>
                    <a:pt x="373" y="141"/>
                    <a:pt x="356" y="134"/>
                    <a:pt x="353" y="129"/>
                  </a:cubicBezTo>
                  <a:cubicBezTo>
                    <a:pt x="352" y="128"/>
                    <a:pt x="353" y="126"/>
                    <a:pt x="352" y="124"/>
                  </a:cubicBezTo>
                  <a:cubicBezTo>
                    <a:pt x="352" y="124"/>
                    <a:pt x="351" y="123"/>
                    <a:pt x="351" y="123"/>
                  </a:cubicBezTo>
                  <a:cubicBezTo>
                    <a:pt x="350" y="123"/>
                    <a:pt x="350" y="124"/>
                    <a:pt x="350" y="124"/>
                  </a:cubicBezTo>
                  <a:cubicBezTo>
                    <a:pt x="346" y="121"/>
                    <a:pt x="357" y="103"/>
                    <a:pt x="359" y="100"/>
                  </a:cubicBezTo>
                  <a:cubicBezTo>
                    <a:pt x="368" y="88"/>
                    <a:pt x="372" y="105"/>
                    <a:pt x="380" y="102"/>
                  </a:cubicBezTo>
                  <a:cubicBezTo>
                    <a:pt x="380" y="102"/>
                    <a:pt x="380" y="102"/>
                    <a:pt x="380" y="102"/>
                  </a:cubicBezTo>
                  <a:cubicBezTo>
                    <a:pt x="379" y="101"/>
                    <a:pt x="378" y="100"/>
                    <a:pt x="378" y="98"/>
                  </a:cubicBezTo>
                  <a:cubicBezTo>
                    <a:pt x="379" y="97"/>
                    <a:pt x="381" y="95"/>
                    <a:pt x="381" y="94"/>
                  </a:cubicBezTo>
                  <a:cubicBezTo>
                    <a:pt x="382" y="90"/>
                    <a:pt x="384" y="66"/>
                    <a:pt x="383" y="63"/>
                  </a:cubicBezTo>
                  <a:cubicBezTo>
                    <a:pt x="383" y="60"/>
                    <a:pt x="381" y="58"/>
                    <a:pt x="381" y="55"/>
                  </a:cubicBezTo>
                  <a:cubicBezTo>
                    <a:pt x="380" y="53"/>
                    <a:pt x="382" y="50"/>
                    <a:pt x="381" y="49"/>
                  </a:cubicBezTo>
                  <a:cubicBezTo>
                    <a:pt x="381" y="49"/>
                    <a:pt x="378" y="47"/>
                    <a:pt x="378" y="47"/>
                  </a:cubicBezTo>
                  <a:cubicBezTo>
                    <a:pt x="377" y="45"/>
                    <a:pt x="377" y="42"/>
                    <a:pt x="377" y="40"/>
                  </a:cubicBezTo>
                  <a:cubicBezTo>
                    <a:pt x="376" y="39"/>
                    <a:pt x="374" y="38"/>
                    <a:pt x="373" y="37"/>
                  </a:cubicBezTo>
                  <a:cubicBezTo>
                    <a:pt x="373" y="34"/>
                    <a:pt x="375" y="31"/>
                    <a:pt x="374" y="29"/>
                  </a:cubicBezTo>
                  <a:cubicBezTo>
                    <a:pt x="374" y="22"/>
                    <a:pt x="371" y="15"/>
                    <a:pt x="369" y="9"/>
                  </a:cubicBezTo>
                  <a:cubicBezTo>
                    <a:pt x="367" y="9"/>
                    <a:pt x="366" y="6"/>
                    <a:pt x="364" y="6"/>
                  </a:cubicBezTo>
                  <a:cubicBezTo>
                    <a:pt x="359" y="5"/>
                    <a:pt x="355" y="6"/>
                    <a:pt x="350" y="6"/>
                  </a:cubicBezTo>
                  <a:cubicBezTo>
                    <a:pt x="349" y="6"/>
                    <a:pt x="345" y="7"/>
                    <a:pt x="344" y="6"/>
                  </a:cubicBezTo>
                  <a:cubicBezTo>
                    <a:pt x="340" y="5"/>
                    <a:pt x="335" y="1"/>
                    <a:pt x="331" y="0"/>
                  </a:cubicBezTo>
                  <a:cubicBezTo>
                    <a:pt x="328" y="0"/>
                    <a:pt x="325" y="2"/>
                    <a:pt x="322" y="2"/>
                  </a:cubicBezTo>
                  <a:cubicBezTo>
                    <a:pt x="321" y="2"/>
                    <a:pt x="321" y="2"/>
                    <a:pt x="321" y="2"/>
                  </a:cubicBezTo>
                  <a:cubicBezTo>
                    <a:pt x="307" y="3"/>
                    <a:pt x="314" y="7"/>
                    <a:pt x="304" y="11"/>
                  </a:cubicBezTo>
                  <a:cubicBezTo>
                    <a:pt x="300" y="12"/>
                    <a:pt x="294" y="11"/>
                    <a:pt x="291" y="14"/>
                  </a:cubicBezTo>
                  <a:cubicBezTo>
                    <a:pt x="287" y="17"/>
                    <a:pt x="282" y="27"/>
                    <a:pt x="279" y="29"/>
                  </a:cubicBezTo>
                  <a:cubicBezTo>
                    <a:pt x="279" y="29"/>
                    <a:pt x="275" y="28"/>
                    <a:pt x="275" y="28"/>
                  </a:cubicBezTo>
                  <a:cubicBezTo>
                    <a:pt x="274" y="29"/>
                    <a:pt x="274" y="32"/>
                    <a:pt x="273" y="32"/>
                  </a:cubicBezTo>
                  <a:cubicBezTo>
                    <a:pt x="273" y="33"/>
                    <a:pt x="272" y="32"/>
                    <a:pt x="272" y="32"/>
                  </a:cubicBezTo>
                  <a:cubicBezTo>
                    <a:pt x="271" y="32"/>
                    <a:pt x="271" y="32"/>
                    <a:pt x="270" y="32"/>
                  </a:cubicBezTo>
                  <a:cubicBezTo>
                    <a:pt x="267" y="33"/>
                    <a:pt x="263" y="39"/>
                    <a:pt x="262" y="40"/>
                  </a:cubicBezTo>
                  <a:cubicBezTo>
                    <a:pt x="261" y="40"/>
                    <a:pt x="261" y="39"/>
                    <a:pt x="261" y="39"/>
                  </a:cubicBezTo>
                  <a:cubicBezTo>
                    <a:pt x="260" y="39"/>
                    <a:pt x="260" y="39"/>
                    <a:pt x="260" y="39"/>
                  </a:cubicBezTo>
                  <a:cubicBezTo>
                    <a:pt x="256" y="43"/>
                    <a:pt x="259" y="51"/>
                    <a:pt x="255" y="55"/>
                  </a:cubicBezTo>
                  <a:cubicBezTo>
                    <a:pt x="254" y="57"/>
                    <a:pt x="250" y="58"/>
                    <a:pt x="248" y="60"/>
                  </a:cubicBezTo>
                  <a:cubicBezTo>
                    <a:pt x="246" y="61"/>
                    <a:pt x="246" y="64"/>
                    <a:pt x="244" y="65"/>
                  </a:cubicBezTo>
                  <a:cubicBezTo>
                    <a:pt x="241" y="66"/>
                    <a:pt x="233" y="65"/>
                    <a:pt x="231" y="67"/>
                  </a:cubicBezTo>
                  <a:cubicBezTo>
                    <a:pt x="229" y="69"/>
                    <a:pt x="228" y="90"/>
                    <a:pt x="218" y="94"/>
                  </a:cubicBezTo>
                  <a:cubicBezTo>
                    <a:pt x="215" y="95"/>
                    <a:pt x="212" y="93"/>
                    <a:pt x="209" y="93"/>
                  </a:cubicBezTo>
                  <a:cubicBezTo>
                    <a:pt x="207" y="93"/>
                    <a:pt x="205" y="95"/>
                    <a:pt x="203" y="96"/>
                  </a:cubicBezTo>
                  <a:cubicBezTo>
                    <a:pt x="200" y="96"/>
                    <a:pt x="196" y="94"/>
                    <a:pt x="194" y="94"/>
                  </a:cubicBezTo>
                  <a:cubicBezTo>
                    <a:pt x="191" y="94"/>
                    <a:pt x="189" y="90"/>
                    <a:pt x="187" y="90"/>
                  </a:cubicBezTo>
                  <a:cubicBezTo>
                    <a:pt x="186" y="90"/>
                    <a:pt x="185" y="92"/>
                    <a:pt x="184" y="91"/>
                  </a:cubicBezTo>
                  <a:cubicBezTo>
                    <a:pt x="183" y="91"/>
                    <a:pt x="184" y="90"/>
                    <a:pt x="184" y="90"/>
                  </a:cubicBezTo>
                  <a:cubicBezTo>
                    <a:pt x="180" y="88"/>
                    <a:pt x="180" y="88"/>
                    <a:pt x="180" y="88"/>
                  </a:cubicBezTo>
                  <a:cubicBezTo>
                    <a:pt x="173" y="84"/>
                    <a:pt x="170" y="79"/>
                    <a:pt x="162" y="81"/>
                  </a:cubicBezTo>
                  <a:cubicBezTo>
                    <a:pt x="153" y="84"/>
                    <a:pt x="155" y="94"/>
                    <a:pt x="152" y="100"/>
                  </a:cubicBezTo>
                  <a:cubicBezTo>
                    <a:pt x="149" y="104"/>
                    <a:pt x="142" y="107"/>
                    <a:pt x="139" y="111"/>
                  </a:cubicBezTo>
                  <a:cubicBezTo>
                    <a:pt x="138" y="112"/>
                    <a:pt x="137" y="115"/>
                    <a:pt x="136" y="116"/>
                  </a:cubicBezTo>
                  <a:cubicBezTo>
                    <a:pt x="134" y="117"/>
                    <a:pt x="131" y="116"/>
                    <a:pt x="129" y="117"/>
                  </a:cubicBezTo>
                  <a:cubicBezTo>
                    <a:pt x="128" y="117"/>
                    <a:pt x="129" y="121"/>
                    <a:pt x="127" y="122"/>
                  </a:cubicBezTo>
                  <a:cubicBezTo>
                    <a:pt x="126" y="122"/>
                    <a:pt x="115" y="122"/>
                    <a:pt x="113" y="122"/>
                  </a:cubicBezTo>
                  <a:cubicBezTo>
                    <a:pt x="111" y="122"/>
                    <a:pt x="109" y="120"/>
                    <a:pt x="107" y="120"/>
                  </a:cubicBezTo>
                  <a:cubicBezTo>
                    <a:pt x="105" y="120"/>
                    <a:pt x="104" y="123"/>
                    <a:pt x="101" y="122"/>
                  </a:cubicBezTo>
                  <a:cubicBezTo>
                    <a:pt x="100" y="121"/>
                    <a:pt x="100" y="113"/>
                    <a:pt x="100" y="111"/>
                  </a:cubicBezTo>
                  <a:cubicBezTo>
                    <a:pt x="101" y="108"/>
                    <a:pt x="106" y="106"/>
                    <a:pt x="106" y="103"/>
                  </a:cubicBezTo>
                  <a:cubicBezTo>
                    <a:pt x="107" y="99"/>
                    <a:pt x="103" y="94"/>
                    <a:pt x="102" y="91"/>
                  </a:cubicBezTo>
                  <a:cubicBezTo>
                    <a:pt x="101" y="89"/>
                    <a:pt x="102" y="87"/>
                    <a:pt x="101" y="86"/>
                  </a:cubicBezTo>
                  <a:cubicBezTo>
                    <a:pt x="99" y="83"/>
                    <a:pt x="99" y="83"/>
                    <a:pt x="99" y="83"/>
                  </a:cubicBezTo>
                  <a:cubicBezTo>
                    <a:pt x="97" y="81"/>
                    <a:pt x="97" y="77"/>
                    <a:pt x="94" y="74"/>
                  </a:cubicBezTo>
                  <a:cubicBezTo>
                    <a:pt x="92" y="72"/>
                    <a:pt x="86" y="71"/>
                    <a:pt x="85" y="67"/>
                  </a:cubicBezTo>
                  <a:cubicBezTo>
                    <a:pt x="85" y="91"/>
                    <a:pt x="85" y="114"/>
                    <a:pt x="85" y="138"/>
                  </a:cubicBezTo>
                  <a:cubicBezTo>
                    <a:pt x="85" y="143"/>
                    <a:pt x="85" y="149"/>
                    <a:pt x="85" y="154"/>
                  </a:cubicBezTo>
                  <a:cubicBezTo>
                    <a:pt x="85" y="156"/>
                    <a:pt x="85" y="158"/>
                    <a:pt x="85" y="161"/>
                  </a:cubicBezTo>
                  <a:cubicBezTo>
                    <a:pt x="85" y="161"/>
                    <a:pt x="85" y="162"/>
                    <a:pt x="85" y="163"/>
                  </a:cubicBezTo>
                  <a:cubicBezTo>
                    <a:pt x="83" y="164"/>
                    <a:pt x="77" y="164"/>
                    <a:pt x="74" y="165"/>
                  </a:cubicBezTo>
                  <a:cubicBezTo>
                    <a:pt x="73" y="166"/>
                    <a:pt x="73" y="169"/>
                    <a:pt x="72" y="170"/>
                  </a:cubicBezTo>
                  <a:cubicBezTo>
                    <a:pt x="71" y="170"/>
                    <a:pt x="68" y="169"/>
                    <a:pt x="67" y="170"/>
                  </a:cubicBezTo>
                  <a:cubicBezTo>
                    <a:pt x="64" y="173"/>
                    <a:pt x="71" y="176"/>
                    <a:pt x="64" y="176"/>
                  </a:cubicBezTo>
                  <a:cubicBezTo>
                    <a:pt x="64" y="176"/>
                    <a:pt x="57" y="174"/>
                    <a:pt x="54" y="174"/>
                  </a:cubicBezTo>
                  <a:cubicBezTo>
                    <a:pt x="50" y="173"/>
                    <a:pt x="45" y="176"/>
                    <a:pt x="41" y="175"/>
                  </a:cubicBezTo>
                  <a:cubicBezTo>
                    <a:pt x="36" y="175"/>
                    <a:pt x="30" y="171"/>
                    <a:pt x="25" y="170"/>
                  </a:cubicBezTo>
                  <a:cubicBezTo>
                    <a:pt x="25" y="170"/>
                    <a:pt x="24" y="170"/>
                    <a:pt x="24" y="170"/>
                  </a:cubicBezTo>
                  <a:cubicBezTo>
                    <a:pt x="23" y="170"/>
                    <a:pt x="23" y="170"/>
                    <a:pt x="22" y="170"/>
                  </a:cubicBezTo>
                  <a:cubicBezTo>
                    <a:pt x="22" y="169"/>
                    <a:pt x="22" y="166"/>
                    <a:pt x="21" y="165"/>
                  </a:cubicBezTo>
                  <a:cubicBezTo>
                    <a:pt x="21" y="164"/>
                    <a:pt x="20" y="164"/>
                    <a:pt x="20" y="164"/>
                  </a:cubicBezTo>
                  <a:cubicBezTo>
                    <a:pt x="21" y="157"/>
                    <a:pt x="22" y="167"/>
                    <a:pt x="22" y="161"/>
                  </a:cubicBezTo>
                  <a:cubicBezTo>
                    <a:pt x="22" y="156"/>
                    <a:pt x="17" y="159"/>
                    <a:pt x="17" y="157"/>
                  </a:cubicBezTo>
                  <a:cubicBezTo>
                    <a:pt x="16" y="155"/>
                    <a:pt x="17" y="153"/>
                    <a:pt x="14" y="152"/>
                  </a:cubicBezTo>
                  <a:cubicBezTo>
                    <a:pt x="7" y="150"/>
                    <a:pt x="7" y="164"/>
                    <a:pt x="6" y="165"/>
                  </a:cubicBezTo>
                  <a:cubicBezTo>
                    <a:pt x="5" y="165"/>
                    <a:pt x="5" y="164"/>
                    <a:pt x="5" y="164"/>
                  </a:cubicBezTo>
                  <a:cubicBezTo>
                    <a:pt x="3" y="164"/>
                    <a:pt x="1" y="166"/>
                    <a:pt x="0" y="167"/>
                  </a:cubicBezTo>
                  <a:cubicBezTo>
                    <a:pt x="1" y="168"/>
                    <a:pt x="1" y="173"/>
                    <a:pt x="3" y="174"/>
                  </a:cubicBezTo>
                  <a:cubicBezTo>
                    <a:pt x="11" y="183"/>
                    <a:pt x="13" y="196"/>
                    <a:pt x="18" y="207"/>
                  </a:cubicBezTo>
                  <a:cubicBezTo>
                    <a:pt x="21" y="214"/>
                    <a:pt x="24" y="221"/>
                    <a:pt x="28" y="227"/>
                  </a:cubicBezTo>
                  <a:cubicBezTo>
                    <a:pt x="33" y="235"/>
                    <a:pt x="42" y="243"/>
                    <a:pt x="44" y="252"/>
                  </a:cubicBezTo>
                  <a:cubicBezTo>
                    <a:pt x="46" y="257"/>
                    <a:pt x="48" y="268"/>
                    <a:pt x="44" y="272"/>
                  </a:cubicBezTo>
                  <a:cubicBezTo>
                    <a:pt x="40" y="277"/>
                    <a:pt x="36" y="270"/>
                    <a:pt x="35" y="276"/>
                  </a:cubicBezTo>
                  <a:cubicBezTo>
                    <a:pt x="33" y="282"/>
                    <a:pt x="41" y="280"/>
                    <a:pt x="41" y="285"/>
                  </a:cubicBezTo>
                  <a:cubicBezTo>
                    <a:pt x="41" y="286"/>
                    <a:pt x="38" y="282"/>
                    <a:pt x="37" y="283"/>
                  </a:cubicBezTo>
                  <a:cubicBezTo>
                    <a:pt x="36" y="284"/>
                    <a:pt x="41" y="284"/>
                    <a:pt x="42" y="289"/>
                  </a:cubicBezTo>
                  <a:cubicBezTo>
                    <a:pt x="43" y="292"/>
                    <a:pt x="48" y="297"/>
                    <a:pt x="50" y="302"/>
                  </a:cubicBezTo>
                  <a:cubicBezTo>
                    <a:pt x="50" y="303"/>
                    <a:pt x="43" y="308"/>
                    <a:pt x="48" y="314"/>
                  </a:cubicBezTo>
                  <a:cubicBezTo>
                    <a:pt x="51" y="317"/>
                    <a:pt x="49" y="310"/>
                    <a:pt x="49" y="310"/>
                  </a:cubicBezTo>
                  <a:cubicBezTo>
                    <a:pt x="49" y="307"/>
                    <a:pt x="56" y="307"/>
                    <a:pt x="58" y="308"/>
                  </a:cubicBezTo>
                  <a:cubicBezTo>
                    <a:pt x="59" y="310"/>
                    <a:pt x="57" y="313"/>
                    <a:pt x="58" y="316"/>
                  </a:cubicBezTo>
                  <a:cubicBezTo>
                    <a:pt x="58" y="317"/>
                    <a:pt x="59" y="315"/>
                    <a:pt x="60" y="315"/>
                  </a:cubicBezTo>
                  <a:cubicBezTo>
                    <a:pt x="61" y="315"/>
                    <a:pt x="64" y="314"/>
                    <a:pt x="65" y="314"/>
                  </a:cubicBezTo>
                  <a:cubicBezTo>
                    <a:pt x="66" y="314"/>
                    <a:pt x="64" y="316"/>
                    <a:pt x="65" y="316"/>
                  </a:cubicBezTo>
                  <a:cubicBezTo>
                    <a:pt x="66" y="317"/>
                    <a:pt x="67" y="316"/>
                    <a:pt x="68" y="317"/>
                  </a:cubicBezTo>
                  <a:cubicBezTo>
                    <a:pt x="69" y="317"/>
                    <a:pt x="70" y="319"/>
                    <a:pt x="70" y="319"/>
                  </a:cubicBezTo>
                  <a:cubicBezTo>
                    <a:pt x="70" y="320"/>
                    <a:pt x="68" y="321"/>
                    <a:pt x="69" y="322"/>
                  </a:cubicBezTo>
                  <a:cubicBezTo>
                    <a:pt x="69" y="322"/>
                    <a:pt x="70" y="321"/>
                    <a:pt x="71" y="321"/>
                  </a:cubicBezTo>
                  <a:cubicBezTo>
                    <a:pt x="73" y="321"/>
                    <a:pt x="75" y="326"/>
                    <a:pt x="77" y="326"/>
                  </a:cubicBezTo>
                  <a:cubicBezTo>
                    <a:pt x="78" y="326"/>
                    <a:pt x="80" y="325"/>
                    <a:pt x="81" y="325"/>
                  </a:cubicBezTo>
                  <a:cubicBezTo>
                    <a:pt x="83" y="325"/>
                    <a:pt x="83" y="327"/>
                    <a:pt x="85" y="327"/>
                  </a:cubicBezTo>
                  <a:cubicBezTo>
                    <a:pt x="86" y="326"/>
                    <a:pt x="94" y="319"/>
                    <a:pt x="96" y="318"/>
                  </a:cubicBezTo>
                  <a:cubicBezTo>
                    <a:pt x="99" y="317"/>
                    <a:pt x="103" y="319"/>
                    <a:pt x="105" y="318"/>
                  </a:cubicBezTo>
                  <a:cubicBezTo>
                    <a:pt x="105" y="318"/>
                    <a:pt x="105" y="317"/>
                    <a:pt x="105" y="317"/>
                  </a:cubicBezTo>
                  <a:cubicBezTo>
                    <a:pt x="104" y="316"/>
                    <a:pt x="104" y="316"/>
                    <a:pt x="104" y="316"/>
                  </a:cubicBezTo>
                  <a:cubicBezTo>
                    <a:pt x="107" y="313"/>
                    <a:pt x="112" y="317"/>
                    <a:pt x="115" y="317"/>
                  </a:cubicBezTo>
                  <a:cubicBezTo>
                    <a:pt x="117" y="317"/>
                    <a:pt x="118" y="315"/>
                    <a:pt x="120" y="315"/>
                  </a:cubicBezTo>
                  <a:cubicBezTo>
                    <a:pt x="122" y="315"/>
                    <a:pt x="124" y="316"/>
                    <a:pt x="126" y="316"/>
                  </a:cubicBezTo>
                  <a:cubicBezTo>
                    <a:pt x="129" y="316"/>
                    <a:pt x="129" y="313"/>
                    <a:pt x="130" y="311"/>
                  </a:cubicBezTo>
                  <a:cubicBezTo>
                    <a:pt x="131" y="310"/>
                    <a:pt x="141" y="307"/>
                    <a:pt x="144" y="306"/>
                  </a:cubicBezTo>
                  <a:cubicBezTo>
                    <a:pt x="148" y="304"/>
                    <a:pt x="154" y="310"/>
                    <a:pt x="156" y="308"/>
                  </a:cubicBezTo>
                  <a:cubicBezTo>
                    <a:pt x="156" y="308"/>
                    <a:pt x="154" y="308"/>
                    <a:pt x="154" y="307"/>
                  </a:cubicBezTo>
                  <a:cubicBezTo>
                    <a:pt x="154" y="307"/>
                    <a:pt x="155" y="307"/>
                    <a:pt x="156" y="307"/>
                  </a:cubicBezTo>
                  <a:cubicBezTo>
                    <a:pt x="157" y="308"/>
                    <a:pt x="160" y="309"/>
                    <a:pt x="162" y="309"/>
                  </a:cubicBezTo>
                  <a:cubicBezTo>
                    <a:pt x="164" y="309"/>
                    <a:pt x="164" y="306"/>
                    <a:pt x="167" y="306"/>
                  </a:cubicBezTo>
                  <a:cubicBezTo>
                    <a:pt x="177" y="305"/>
                    <a:pt x="187" y="312"/>
                    <a:pt x="197" y="312"/>
                  </a:cubicBezTo>
                  <a:cubicBezTo>
                    <a:pt x="198" y="312"/>
                    <a:pt x="198" y="306"/>
                    <a:pt x="202" y="306"/>
                  </a:cubicBezTo>
                  <a:cubicBezTo>
                    <a:pt x="206" y="305"/>
                    <a:pt x="211" y="309"/>
                    <a:pt x="215" y="308"/>
                  </a:cubicBezTo>
                  <a:cubicBezTo>
                    <a:pt x="218" y="308"/>
                    <a:pt x="214" y="305"/>
                    <a:pt x="218" y="301"/>
                  </a:cubicBezTo>
                  <a:cubicBezTo>
                    <a:pt x="222" y="297"/>
                    <a:pt x="231" y="302"/>
                    <a:pt x="235" y="301"/>
                  </a:cubicBezTo>
                  <a:cubicBezTo>
                    <a:pt x="243" y="300"/>
                    <a:pt x="263" y="289"/>
                    <a:pt x="269" y="283"/>
                  </a:cubicBezTo>
                  <a:cubicBezTo>
                    <a:pt x="271" y="281"/>
                    <a:pt x="273" y="279"/>
                    <a:pt x="275" y="277"/>
                  </a:cubicBezTo>
                  <a:cubicBezTo>
                    <a:pt x="277" y="276"/>
                    <a:pt x="279" y="276"/>
                    <a:pt x="281" y="275"/>
                  </a:cubicBezTo>
                  <a:cubicBezTo>
                    <a:pt x="287" y="271"/>
                    <a:pt x="294" y="264"/>
                    <a:pt x="299" y="259"/>
                  </a:cubicBezTo>
                  <a:cubicBezTo>
                    <a:pt x="301" y="256"/>
                    <a:pt x="305" y="251"/>
                    <a:pt x="307" y="249"/>
                  </a:cubicBezTo>
                  <a:cubicBezTo>
                    <a:pt x="311" y="245"/>
                    <a:pt x="317" y="244"/>
                    <a:pt x="322" y="239"/>
                  </a:cubicBezTo>
                  <a:cubicBezTo>
                    <a:pt x="329" y="232"/>
                    <a:pt x="336" y="224"/>
                    <a:pt x="341" y="215"/>
                  </a:cubicBezTo>
                  <a:cubicBezTo>
                    <a:pt x="343" y="212"/>
                    <a:pt x="344" y="209"/>
                    <a:pt x="346" y="207"/>
                  </a:cubicBezTo>
                  <a:cubicBezTo>
                    <a:pt x="347" y="206"/>
                    <a:pt x="351" y="204"/>
                    <a:pt x="350" y="204"/>
                  </a:cubicBezTo>
                  <a:cubicBezTo>
                    <a:pt x="347" y="203"/>
                    <a:pt x="350" y="201"/>
                    <a:pt x="352" y="198"/>
                  </a:cubicBezTo>
                  <a:cubicBezTo>
                    <a:pt x="354" y="194"/>
                    <a:pt x="366" y="180"/>
                    <a:pt x="369" y="179"/>
                  </a:cubicBezTo>
                  <a:cubicBezTo>
                    <a:pt x="377" y="176"/>
                    <a:pt x="384" y="172"/>
                    <a:pt x="389" y="160"/>
                  </a:cubicBezTo>
                  <a:cubicBezTo>
                    <a:pt x="391" y="155"/>
                    <a:pt x="391" y="150"/>
                    <a:pt x="393" y="145"/>
                  </a:cubicBezTo>
                  <a:cubicBezTo>
                    <a:pt x="395" y="138"/>
                    <a:pt x="398" y="132"/>
                    <a:pt x="400" y="126"/>
                  </a:cubicBezTo>
                  <a:cubicBezTo>
                    <a:pt x="394" y="126"/>
                    <a:pt x="388" y="126"/>
                    <a:pt x="382" y="125"/>
                  </a:cubicBezTo>
                  <a:moveTo>
                    <a:pt x="305" y="197"/>
                  </a:moveTo>
                  <a:cubicBezTo>
                    <a:pt x="303" y="199"/>
                    <a:pt x="305" y="202"/>
                    <a:pt x="304" y="203"/>
                  </a:cubicBezTo>
                  <a:cubicBezTo>
                    <a:pt x="302" y="208"/>
                    <a:pt x="286" y="208"/>
                    <a:pt x="282" y="212"/>
                  </a:cubicBezTo>
                  <a:cubicBezTo>
                    <a:pt x="280" y="213"/>
                    <a:pt x="282" y="212"/>
                    <a:pt x="282" y="214"/>
                  </a:cubicBezTo>
                  <a:cubicBezTo>
                    <a:pt x="282" y="215"/>
                    <a:pt x="280" y="215"/>
                    <a:pt x="279" y="217"/>
                  </a:cubicBezTo>
                  <a:cubicBezTo>
                    <a:pt x="279" y="217"/>
                    <a:pt x="278" y="222"/>
                    <a:pt x="278" y="222"/>
                  </a:cubicBezTo>
                  <a:cubicBezTo>
                    <a:pt x="274" y="224"/>
                    <a:pt x="267" y="218"/>
                    <a:pt x="265" y="215"/>
                  </a:cubicBezTo>
                  <a:cubicBezTo>
                    <a:pt x="264" y="214"/>
                    <a:pt x="262" y="214"/>
                    <a:pt x="261" y="213"/>
                  </a:cubicBezTo>
                  <a:cubicBezTo>
                    <a:pt x="261" y="212"/>
                    <a:pt x="262" y="209"/>
                    <a:pt x="262" y="208"/>
                  </a:cubicBezTo>
                  <a:cubicBezTo>
                    <a:pt x="262" y="208"/>
                    <a:pt x="261" y="208"/>
                    <a:pt x="260" y="208"/>
                  </a:cubicBezTo>
                  <a:cubicBezTo>
                    <a:pt x="258" y="207"/>
                    <a:pt x="257" y="201"/>
                    <a:pt x="255" y="199"/>
                  </a:cubicBezTo>
                  <a:cubicBezTo>
                    <a:pt x="255" y="198"/>
                    <a:pt x="253" y="197"/>
                    <a:pt x="253" y="195"/>
                  </a:cubicBezTo>
                  <a:cubicBezTo>
                    <a:pt x="254" y="193"/>
                    <a:pt x="260" y="193"/>
                    <a:pt x="262" y="191"/>
                  </a:cubicBezTo>
                  <a:cubicBezTo>
                    <a:pt x="265" y="188"/>
                    <a:pt x="267" y="180"/>
                    <a:pt x="272" y="177"/>
                  </a:cubicBezTo>
                  <a:cubicBezTo>
                    <a:pt x="273" y="176"/>
                    <a:pt x="277" y="176"/>
                    <a:pt x="278" y="176"/>
                  </a:cubicBezTo>
                  <a:cubicBezTo>
                    <a:pt x="279" y="176"/>
                    <a:pt x="281" y="172"/>
                    <a:pt x="282" y="172"/>
                  </a:cubicBezTo>
                  <a:cubicBezTo>
                    <a:pt x="284" y="171"/>
                    <a:pt x="292" y="168"/>
                    <a:pt x="294" y="168"/>
                  </a:cubicBezTo>
                  <a:cubicBezTo>
                    <a:pt x="297" y="169"/>
                    <a:pt x="301" y="177"/>
                    <a:pt x="304" y="179"/>
                  </a:cubicBezTo>
                  <a:cubicBezTo>
                    <a:pt x="305" y="180"/>
                    <a:pt x="308" y="181"/>
                    <a:pt x="310" y="182"/>
                  </a:cubicBezTo>
                  <a:cubicBezTo>
                    <a:pt x="316" y="189"/>
                    <a:pt x="308" y="193"/>
                    <a:pt x="305" y="19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5" name="Freeform 91"/>
            <p:cNvSpPr>
              <a:spLocks/>
            </p:cNvSpPr>
            <p:nvPr/>
          </p:nvSpPr>
          <p:spPr bwMode="auto">
            <a:xfrm>
              <a:off x="9375775" y="5632451"/>
              <a:ext cx="155575" cy="138113"/>
            </a:xfrm>
            <a:custGeom>
              <a:avLst/>
              <a:gdLst>
                <a:gd name="T0" fmla="*/ 51 w 63"/>
                <a:gd name="T1" fmla="*/ 11 h 56"/>
                <a:gd name="T2" fmla="*/ 41 w 63"/>
                <a:gd name="T3" fmla="*/ 0 h 56"/>
                <a:gd name="T4" fmla="*/ 29 w 63"/>
                <a:gd name="T5" fmla="*/ 4 h 56"/>
                <a:gd name="T6" fmla="*/ 25 w 63"/>
                <a:gd name="T7" fmla="*/ 8 h 56"/>
                <a:gd name="T8" fmla="*/ 19 w 63"/>
                <a:gd name="T9" fmla="*/ 9 h 56"/>
                <a:gd name="T10" fmla="*/ 9 w 63"/>
                <a:gd name="T11" fmla="*/ 23 h 56"/>
                <a:gd name="T12" fmla="*/ 0 w 63"/>
                <a:gd name="T13" fmla="*/ 27 h 56"/>
                <a:gd name="T14" fmla="*/ 2 w 63"/>
                <a:gd name="T15" fmla="*/ 31 h 56"/>
                <a:gd name="T16" fmla="*/ 7 w 63"/>
                <a:gd name="T17" fmla="*/ 40 h 56"/>
                <a:gd name="T18" fmla="*/ 9 w 63"/>
                <a:gd name="T19" fmla="*/ 40 h 56"/>
                <a:gd name="T20" fmla="*/ 8 w 63"/>
                <a:gd name="T21" fmla="*/ 45 h 56"/>
                <a:gd name="T22" fmla="*/ 12 w 63"/>
                <a:gd name="T23" fmla="*/ 47 h 56"/>
                <a:gd name="T24" fmla="*/ 25 w 63"/>
                <a:gd name="T25" fmla="*/ 54 h 56"/>
                <a:gd name="T26" fmla="*/ 26 w 63"/>
                <a:gd name="T27" fmla="*/ 49 h 56"/>
                <a:gd name="T28" fmla="*/ 29 w 63"/>
                <a:gd name="T29" fmla="*/ 46 h 56"/>
                <a:gd name="T30" fmla="*/ 29 w 63"/>
                <a:gd name="T31" fmla="*/ 44 h 56"/>
                <a:gd name="T32" fmla="*/ 51 w 63"/>
                <a:gd name="T33" fmla="*/ 35 h 56"/>
                <a:gd name="T34" fmla="*/ 52 w 63"/>
                <a:gd name="T35" fmla="*/ 29 h 56"/>
                <a:gd name="T36" fmla="*/ 57 w 63"/>
                <a:gd name="T37" fmla="*/ 14 h 56"/>
                <a:gd name="T38" fmla="*/ 51 w 63"/>
                <a:gd name="T39"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51" y="11"/>
                  </a:moveTo>
                  <a:cubicBezTo>
                    <a:pt x="48" y="9"/>
                    <a:pt x="44" y="1"/>
                    <a:pt x="41" y="0"/>
                  </a:cubicBezTo>
                  <a:cubicBezTo>
                    <a:pt x="39" y="0"/>
                    <a:pt x="31" y="3"/>
                    <a:pt x="29" y="4"/>
                  </a:cubicBezTo>
                  <a:cubicBezTo>
                    <a:pt x="28" y="4"/>
                    <a:pt x="26" y="8"/>
                    <a:pt x="25" y="8"/>
                  </a:cubicBezTo>
                  <a:cubicBezTo>
                    <a:pt x="24" y="8"/>
                    <a:pt x="20" y="8"/>
                    <a:pt x="19" y="9"/>
                  </a:cubicBezTo>
                  <a:cubicBezTo>
                    <a:pt x="14" y="12"/>
                    <a:pt x="12" y="20"/>
                    <a:pt x="9" y="23"/>
                  </a:cubicBezTo>
                  <a:cubicBezTo>
                    <a:pt x="7" y="25"/>
                    <a:pt x="1" y="25"/>
                    <a:pt x="0" y="27"/>
                  </a:cubicBezTo>
                  <a:cubicBezTo>
                    <a:pt x="0" y="29"/>
                    <a:pt x="2" y="30"/>
                    <a:pt x="2" y="31"/>
                  </a:cubicBezTo>
                  <a:cubicBezTo>
                    <a:pt x="4" y="33"/>
                    <a:pt x="5" y="39"/>
                    <a:pt x="7" y="40"/>
                  </a:cubicBezTo>
                  <a:cubicBezTo>
                    <a:pt x="8" y="40"/>
                    <a:pt x="9" y="40"/>
                    <a:pt x="9" y="40"/>
                  </a:cubicBezTo>
                  <a:cubicBezTo>
                    <a:pt x="9" y="41"/>
                    <a:pt x="8" y="44"/>
                    <a:pt x="8" y="45"/>
                  </a:cubicBezTo>
                  <a:cubicBezTo>
                    <a:pt x="9" y="46"/>
                    <a:pt x="11" y="46"/>
                    <a:pt x="12" y="47"/>
                  </a:cubicBezTo>
                  <a:cubicBezTo>
                    <a:pt x="14" y="50"/>
                    <a:pt x="21" y="56"/>
                    <a:pt x="25" y="54"/>
                  </a:cubicBezTo>
                  <a:cubicBezTo>
                    <a:pt x="25" y="54"/>
                    <a:pt x="26" y="49"/>
                    <a:pt x="26" y="49"/>
                  </a:cubicBezTo>
                  <a:cubicBezTo>
                    <a:pt x="27" y="47"/>
                    <a:pt x="29" y="47"/>
                    <a:pt x="29" y="46"/>
                  </a:cubicBezTo>
                  <a:cubicBezTo>
                    <a:pt x="29" y="44"/>
                    <a:pt x="27" y="45"/>
                    <a:pt x="29" y="44"/>
                  </a:cubicBezTo>
                  <a:cubicBezTo>
                    <a:pt x="33" y="40"/>
                    <a:pt x="49" y="40"/>
                    <a:pt x="51" y="35"/>
                  </a:cubicBezTo>
                  <a:cubicBezTo>
                    <a:pt x="52" y="34"/>
                    <a:pt x="50" y="31"/>
                    <a:pt x="52" y="29"/>
                  </a:cubicBezTo>
                  <a:cubicBezTo>
                    <a:pt x="55" y="25"/>
                    <a:pt x="63" y="21"/>
                    <a:pt x="57" y="14"/>
                  </a:cubicBezTo>
                  <a:cubicBezTo>
                    <a:pt x="55" y="13"/>
                    <a:pt x="52" y="12"/>
                    <a:pt x="51" y="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6" name="Freeform 92"/>
            <p:cNvSpPr>
              <a:spLocks/>
            </p:cNvSpPr>
            <p:nvPr/>
          </p:nvSpPr>
          <p:spPr bwMode="auto">
            <a:xfrm>
              <a:off x="8507413" y="4152901"/>
              <a:ext cx="9525" cy="3175"/>
            </a:xfrm>
            <a:custGeom>
              <a:avLst/>
              <a:gdLst>
                <a:gd name="T0" fmla="*/ 1 w 4"/>
                <a:gd name="T1" fmla="*/ 1 h 1"/>
                <a:gd name="T2" fmla="*/ 4 w 4"/>
                <a:gd name="T3" fmla="*/ 0 h 1"/>
                <a:gd name="T4" fmla="*/ 0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4" y="0"/>
                    <a:pt x="4" y="0"/>
                    <a:pt x="4" y="0"/>
                  </a:cubicBezTo>
                  <a:cubicBezTo>
                    <a:pt x="0" y="0"/>
                    <a:pt x="0" y="0"/>
                    <a:pt x="0" y="0"/>
                  </a:cubicBezTo>
                  <a:cubicBezTo>
                    <a:pt x="1" y="1"/>
                    <a:pt x="1"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7" name="Freeform 93"/>
            <p:cNvSpPr>
              <a:spLocks/>
            </p:cNvSpPr>
            <p:nvPr/>
          </p:nvSpPr>
          <p:spPr bwMode="auto">
            <a:xfrm>
              <a:off x="8437563" y="4049713"/>
              <a:ext cx="74613" cy="98425"/>
            </a:xfrm>
            <a:custGeom>
              <a:avLst/>
              <a:gdLst>
                <a:gd name="T0" fmla="*/ 14 w 30"/>
                <a:gd name="T1" fmla="*/ 37 h 40"/>
                <a:gd name="T2" fmla="*/ 14 w 30"/>
                <a:gd name="T3" fmla="*/ 35 h 40"/>
                <a:gd name="T4" fmla="*/ 14 w 30"/>
                <a:gd name="T5" fmla="*/ 27 h 40"/>
                <a:gd name="T6" fmla="*/ 14 w 30"/>
                <a:gd name="T7" fmla="*/ 25 h 40"/>
                <a:gd name="T8" fmla="*/ 14 w 30"/>
                <a:gd name="T9" fmla="*/ 23 h 40"/>
                <a:gd name="T10" fmla="*/ 12 w 30"/>
                <a:gd name="T11" fmla="*/ 22 h 40"/>
                <a:gd name="T12" fmla="*/ 19 w 30"/>
                <a:gd name="T13" fmla="*/ 17 h 40"/>
                <a:gd name="T14" fmla="*/ 22 w 30"/>
                <a:gd name="T15" fmla="*/ 12 h 40"/>
                <a:gd name="T16" fmla="*/ 30 w 30"/>
                <a:gd name="T17" fmla="*/ 8 h 40"/>
                <a:gd name="T18" fmla="*/ 30 w 30"/>
                <a:gd name="T19" fmla="*/ 8 h 40"/>
                <a:gd name="T20" fmla="*/ 27 w 30"/>
                <a:gd name="T21" fmla="*/ 8 h 40"/>
                <a:gd name="T22" fmla="*/ 24 w 30"/>
                <a:gd name="T23" fmla="*/ 4 h 40"/>
                <a:gd name="T24" fmla="*/ 17 w 30"/>
                <a:gd name="T25" fmla="*/ 8 h 40"/>
                <a:gd name="T26" fmla="*/ 11 w 30"/>
                <a:gd name="T27" fmla="*/ 9 h 40"/>
                <a:gd name="T28" fmla="*/ 8 w 30"/>
                <a:gd name="T29" fmla="*/ 14 h 40"/>
                <a:gd name="T30" fmla="*/ 5 w 30"/>
                <a:gd name="T31" fmla="*/ 13 h 40"/>
                <a:gd name="T32" fmla="*/ 4 w 30"/>
                <a:gd name="T33" fmla="*/ 17 h 40"/>
                <a:gd name="T34" fmla="*/ 1 w 30"/>
                <a:gd name="T35" fmla="*/ 20 h 40"/>
                <a:gd name="T36" fmla="*/ 1 w 30"/>
                <a:gd name="T37" fmla="*/ 20 h 40"/>
                <a:gd name="T38" fmla="*/ 3 w 30"/>
                <a:gd name="T39" fmla="*/ 20 h 40"/>
                <a:gd name="T40" fmla="*/ 2 w 30"/>
                <a:gd name="T41" fmla="*/ 21 h 40"/>
                <a:gd name="T42" fmla="*/ 0 w 30"/>
                <a:gd name="T43" fmla="*/ 20 h 40"/>
                <a:gd name="T44" fmla="*/ 4 w 30"/>
                <a:gd name="T45" fmla="*/ 28 h 40"/>
                <a:gd name="T46" fmla="*/ 5 w 30"/>
                <a:gd name="T47" fmla="*/ 40 h 40"/>
                <a:gd name="T48" fmla="*/ 14 w 30"/>
                <a:gd name="T49" fmla="*/ 39 h 40"/>
                <a:gd name="T50" fmla="*/ 14 w 30"/>
                <a:gd name="T5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14" y="37"/>
                  </a:moveTo>
                  <a:cubicBezTo>
                    <a:pt x="14" y="36"/>
                    <a:pt x="14" y="35"/>
                    <a:pt x="14" y="35"/>
                  </a:cubicBezTo>
                  <a:cubicBezTo>
                    <a:pt x="14" y="32"/>
                    <a:pt x="14" y="29"/>
                    <a:pt x="14" y="27"/>
                  </a:cubicBezTo>
                  <a:cubicBezTo>
                    <a:pt x="14" y="26"/>
                    <a:pt x="14" y="25"/>
                    <a:pt x="14" y="25"/>
                  </a:cubicBezTo>
                  <a:cubicBezTo>
                    <a:pt x="14" y="24"/>
                    <a:pt x="15" y="23"/>
                    <a:pt x="14" y="23"/>
                  </a:cubicBezTo>
                  <a:cubicBezTo>
                    <a:pt x="14" y="22"/>
                    <a:pt x="12" y="22"/>
                    <a:pt x="12" y="22"/>
                  </a:cubicBezTo>
                  <a:cubicBezTo>
                    <a:pt x="14" y="20"/>
                    <a:pt x="17" y="19"/>
                    <a:pt x="19" y="17"/>
                  </a:cubicBezTo>
                  <a:cubicBezTo>
                    <a:pt x="20" y="16"/>
                    <a:pt x="21" y="13"/>
                    <a:pt x="22" y="12"/>
                  </a:cubicBezTo>
                  <a:cubicBezTo>
                    <a:pt x="24" y="11"/>
                    <a:pt x="28" y="11"/>
                    <a:pt x="30" y="8"/>
                  </a:cubicBezTo>
                  <a:cubicBezTo>
                    <a:pt x="30" y="8"/>
                    <a:pt x="30" y="8"/>
                    <a:pt x="30" y="8"/>
                  </a:cubicBezTo>
                  <a:cubicBezTo>
                    <a:pt x="29" y="7"/>
                    <a:pt x="29" y="9"/>
                    <a:pt x="27" y="8"/>
                  </a:cubicBezTo>
                  <a:cubicBezTo>
                    <a:pt x="25" y="8"/>
                    <a:pt x="25" y="5"/>
                    <a:pt x="24" y="4"/>
                  </a:cubicBezTo>
                  <a:cubicBezTo>
                    <a:pt x="20" y="0"/>
                    <a:pt x="19" y="7"/>
                    <a:pt x="17" y="8"/>
                  </a:cubicBezTo>
                  <a:cubicBezTo>
                    <a:pt x="16" y="9"/>
                    <a:pt x="13" y="8"/>
                    <a:pt x="11" y="9"/>
                  </a:cubicBezTo>
                  <a:cubicBezTo>
                    <a:pt x="9" y="10"/>
                    <a:pt x="9" y="13"/>
                    <a:pt x="8" y="14"/>
                  </a:cubicBezTo>
                  <a:cubicBezTo>
                    <a:pt x="7" y="15"/>
                    <a:pt x="6" y="13"/>
                    <a:pt x="5" y="13"/>
                  </a:cubicBezTo>
                  <a:cubicBezTo>
                    <a:pt x="4" y="17"/>
                    <a:pt x="4" y="17"/>
                    <a:pt x="4" y="17"/>
                  </a:cubicBezTo>
                  <a:cubicBezTo>
                    <a:pt x="4" y="18"/>
                    <a:pt x="2" y="19"/>
                    <a:pt x="1" y="20"/>
                  </a:cubicBezTo>
                  <a:cubicBezTo>
                    <a:pt x="1" y="20"/>
                    <a:pt x="1" y="20"/>
                    <a:pt x="1" y="20"/>
                  </a:cubicBezTo>
                  <a:cubicBezTo>
                    <a:pt x="2" y="20"/>
                    <a:pt x="3" y="19"/>
                    <a:pt x="3" y="20"/>
                  </a:cubicBezTo>
                  <a:cubicBezTo>
                    <a:pt x="3" y="20"/>
                    <a:pt x="3" y="21"/>
                    <a:pt x="2" y="21"/>
                  </a:cubicBezTo>
                  <a:cubicBezTo>
                    <a:pt x="2" y="21"/>
                    <a:pt x="1" y="20"/>
                    <a:pt x="0" y="20"/>
                  </a:cubicBezTo>
                  <a:cubicBezTo>
                    <a:pt x="0" y="21"/>
                    <a:pt x="4" y="27"/>
                    <a:pt x="4" y="28"/>
                  </a:cubicBezTo>
                  <a:cubicBezTo>
                    <a:pt x="6" y="33"/>
                    <a:pt x="3" y="36"/>
                    <a:pt x="5" y="40"/>
                  </a:cubicBezTo>
                  <a:cubicBezTo>
                    <a:pt x="7" y="39"/>
                    <a:pt x="14" y="40"/>
                    <a:pt x="14" y="39"/>
                  </a:cubicBezTo>
                  <a:cubicBezTo>
                    <a:pt x="15" y="38"/>
                    <a:pt x="14" y="37"/>
                    <a:pt x="14" y="3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8" name="Freeform 94"/>
            <p:cNvSpPr>
              <a:spLocks/>
            </p:cNvSpPr>
            <p:nvPr/>
          </p:nvSpPr>
          <p:spPr bwMode="auto">
            <a:xfrm>
              <a:off x="8450263" y="3414713"/>
              <a:ext cx="1255713" cy="1241425"/>
            </a:xfrm>
            <a:custGeom>
              <a:avLst/>
              <a:gdLst>
                <a:gd name="T0" fmla="*/ 509 w 510"/>
                <a:gd name="T1" fmla="*/ 87 h 504"/>
                <a:gd name="T2" fmla="*/ 499 w 510"/>
                <a:gd name="T3" fmla="*/ 81 h 504"/>
                <a:gd name="T4" fmla="*/ 495 w 510"/>
                <a:gd name="T5" fmla="*/ 61 h 504"/>
                <a:gd name="T6" fmla="*/ 489 w 510"/>
                <a:gd name="T7" fmla="*/ 47 h 504"/>
                <a:gd name="T8" fmla="*/ 473 w 510"/>
                <a:gd name="T9" fmla="*/ 30 h 504"/>
                <a:gd name="T10" fmla="*/ 460 w 510"/>
                <a:gd name="T11" fmla="*/ 18 h 504"/>
                <a:gd name="T12" fmla="*/ 430 w 510"/>
                <a:gd name="T13" fmla="*/ 27 h 504"/>
                <a:gd name="T14" fmla="*/ 415 w 510"/>
                <a:gd name="T15" fmla="*/ 19 h 504"/>
                <a:gd name="T16" fmla="*/ 391 w 510"/>
                <a:gd name="T17" fmla="*/ 9 h 504"/>
                <a:gd name="T18" fmla="*/ 347 w 510"/>
                <a:gd name="T19" fmla="*/ 10 h 504"/>
                <a:gd name="T20" fmla="*/ 325 w 510"/>
                <a:gd name="T21" fmla="*/ 7 h 504"/>
                <a:gd name="T22" fmla="*/ 285 w 510"/>
                <a:gd name="T23" fmla="*/ 15 h 504"/>
                <a:gd name="T24" fmla="*/ 268 w 510"/>
                <a:gd name="T25" fmla="*/ 33 h 504"/>
                <a:gd name="T26" fmla="*/ 239 w 510"/>
                <a:gd name="T27" fmla="*/ 29 h 504"/>
                <a:gd name="T28" fmla="*/ 192 w 510"/>
                <a:gd name="T29" fmla="*/ 7 h 504"/>
                <a:gd name="T30" fmla="*/ 171 w 510"/>
                <a:gd name="T31" fmla="*/ 43 h 504"/>
                <a:gd name="T32" fmla="*/ 164 w 510"/>
                <a:gd name="T33" fmla="*/ 74 h 504"/>
                <a:gd name="T34" fmla="*/ 153 w 510"/>
                <a:gd name="T35" fmla="*/ 134 h 504"/>
                <a:gd name="T36" fmla="*/ 124 w 510"/>
                <a:gd name="T37" fmla="*/ 177 h 504"/>
                <a:gd name="T38" fmla="*/ 107 w 510"/>
                <a:gd name="T39" fmla="*/ 232 h 504"/>
                <a:gd name="T40" fmla="*/ 85 w 510"/>
                <a:gd name="T41" fmla="*/ 259 h 504"/>
                <a:gd name="T42" fmla="*/ 57 w 510"/>
                <a:gd name="T43" fmla="*/ 259 h 504"/>
                <a:gd name="T44" fmla="*/ 35 w 510"/>
                <a:gd name="T45" fmla="*/ 272 h 504"/>
                <a:gd name="T46" fmla="*/ 25 w 510"/>
                <a:gd name="T47" fmla="*/ 266 h 504"/>
                <a:gd name="T48" fmla="*/ 14 w 510"/>
                <a:gd name="T49" fmla="*/ 275 h 504"/>
                <a:gd name="T50" fmla="*/ 9 w 510"/>
                <a:gd name="T51" fmla="*/ 285 h 504"/>
                <a:gd name="T52" fmla="*/ 0 w 510"/>
                <a:gd name="T53" fmla="*/ 298 h 504"/>
                <a:gd name="T54" fmla="*/ 15 w 510"/>
                <a:gd name="T55" fmla="*/ 301 h 504"/>
                <a:gd name="T56" fmla="*/ 57 w 510"/>
                <a:gd name="T57" fmla="*/ 301 h 504"/>
                <a:gd name="T58" fmla="*/ 121 w 510"/>
                <a:gd name="T59" fmla="*/ 309 h 504"/>
                <a:gd name="T60" fmla="*/ 131 w 510"/>
                <a:gd name="T61" fmla="*/ 342 h 504"/>
                <a:gd name="T62" fmla="*/ 143 w 510"/>
                <a:gd name="T63" fmla="*/ 360 h 504"/>
                <a:gd name="T64" fmla="*/ 169 w 510"/>
                <a:gd name="T65" fmla="*/ 357 h 504"/>
                <a:gd name="T66" fmla="*/ 189 w 510"/>
                <a:gd name="T67" fmla="*/ 357 h 504"/>
                <a:gd name="T68" fmla="*/ 194 w 510"/>
                <a:gd name="T69" fmla="*/ 346 h 504"/>
                <a:gd name="T70" fmla="*/ 198 w 510"/>
                <a:gd name="T71" fmla="*/ 331 h 504"/>
                <a:gd name="T72" fmla="*/ 224 w 510"/>
                <a:gd name="T73" fmla="*/ 338 h 504"/>
                <a:gd name="T74" fmla="*/ 254 w 510"/>
                <a:gd name="T75" fmla="*/ 356 h 504"/>
                <a:gd name="T76" fmla="*/ 269 w 510"/>
                <a:gd name="T77" fmla="*/ 421 h 504"/>
                <a:gd name="T78" fmla="*/ 267 w 510"/>
                <a:gd name="T79" fmla="*/ 439 h 504"/>
                <a:gd name="T80" fmla="*/ 280 w 510"/>
                <a:gd name="T81" fmla="*/ 440 h 504"/>
                <a:gd name="T82" fmla="*/ 309 w 510"/>
                <a:gd name="T83" fmla="*/ 438 h 504"/>
                <a:gd name="T84" fmla="*/ 325 w 510"/>
                <a:gd name="T85" fmla="*/ 450 h 504"/>
                <a:gd name="T86" fmla="*/ 349 w 510"/>
                <a:gd name="T87" fmla="*/ 443 h 504"/>
                <a:gd name="T88" fmla="*/ 366 w 510"/>
                <a:gd name="T89" fmla="*/ 461 h 504"/>
                <a:gd name="T90" fmla="*/ 398 w 510"/>
                <a:gd name="T91" fmla="*/ 453 h 504"/>
                <a:gd name="T92" fmla="*/ 414 w 510"/>
                <a:gd name="T93" fmla="*/ 471 h 504"/>
                <a:gd name="T94" fmla="*/ 435 w 510"/>
                <a:gd name="T95" fmla="*/ 487 h 504"/>
                <a:gd name="T96" fmla="*/ 464 w 510"/>
                <a:gd name="T97" fmla="*/ 503 h 504"/>
                <a:gd name="T98" fmla="*/ 456 w 510"/>
                <a:gd name="T99" fmla="*/ 472 h 504"/>
                <a:gd name="T100" fmla="*/ 439 w 510"/>
                <a:gd name="T101" fmla="*/ 466 h 504"/>
                <a:gd name="T102" fmla="*/ 437 w 510"/>
                <a:gd name="T103" fmla="*/ 429 h 504"/>
                <a:gd name="T104" fmla="*/ 433 w 510"/>
                <a:gd name="T105" fmla="*/ 395 h 504"/>
                <a:gd name="T106" fmla="*/ 445 w 510"/>
                <a:gd name="T107" fmla="*/ 376 h 504"/>
                <a:gd name="T108" fmla="*/ 493 w 510"/>
                <a:gd name="T109" fmla="*/ 363 h 504"/>
                <a:gd name="T110" fmla="*/ 469 w 510"/>
                <a:gd name="T111" fmla="*/ 323 h 504"/>
                <a:gd name="T112" fmla="*/ 459 w 510"/>
                <a:gd name="T113" fmla="*/ 263 h 504"/>
                <a:gd name="T114" fmla="*/ 454 w 510"/>
                <a:gd name="T115" fmla="*/ 227 h 504"/>
                <a:gd name="T116" fmla="*/ 451 w 510"/>
                <a:gd name="T117" fmla="*/ 204 h 504"/>
                <a:gd name="T118" fmla="*/ 467 w 510"/>
                <a:gd name="T119" fmla="*/ 14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04">
                  <a:moveTo>
                    <a:pt x="481" y="117"/>
                  </a:moveTo>
                  <a:cubicBezTo>
                    <a:pt x="481" y="117"/>
                    <a:pt x="481" y="113"/>
                    <a:pt x="481" y="113"/>
                  </a:cubicBezTo>
                  <a:cubicBezTo>
                    <a:pt x="482" y="112"/>
                    <a:pt x="486" y="112"/>
                    <a:pt x="488" y="111"/>
                  </a:cubicBezTo>
                  <a:cubicBezTo>
                    <a:pt x="489" y="109"/>
                    <a:pt x="509" y="88"/>
                    <a:pt x="509" y="87"/>
                  </a:cubicBezTo>
                  <a:cubicBezTo>
                    <a:pt x="510" y="84"/>
                    <a:pt x="507" y="85"/>
                    <a:pt x="507" y="84"/>
                  </a:cubicBezTo>
                  <a:cubicBezTo>
                    <a:pt x="505" y="80"/>
                    <a:pt x="506" y="84"/>
                    <a:pt x="503" y="82"/>
                  </a:cubicBezTo>
                  <a:cubicBezTo>
                    <a:pt x="502" y="81"/>
                    <a:pt x="502" y="78"/>
                    <a:pt x="500" y="79"/>
                  </a:cubicBezTo>
                  <a:cubicBezTo>
                    <a:pt x="499" y="81"/>
                    <a:pt x="499" y="81"/>
                    <a:pt x="499" y="81"/>
                  </a:cubicBezTo>
                  <a:cubicBezTo>
                    <a:pt x="497" y="82"/>
                    <a:pt x="497" y="78"/>
                    <a:pt x="497" y="78"/>
                  </a:cubicBezTo>
                  <a:cubicBezTo>
                    <a:pt x="494" y="78"/>
                    <a:pt x="494" y="78"/>
                    <a:pt x="494" y="78"/>
                  </a:cubicBezTo>
                  <a:cubicBezTo>
                    <a:pt x="493" y="76"/>
                    <a:pt x="496" y="71"/>
                    <a:pt x="497" y="69"/>
                  </a:cubicBezTo>
                  <a:cubicBezTo>
                    <a:pt x="499" y="64"/>
                    <a:pt x="495" y="65"/>
                    <a:pt x="495" y="61"/>
                  </a:cubicBezTo>
                  <a:cubicBezTo>
                    <a:pt x="495" y="61"/>
                    <a:pt x="503" y="46"/>
                    <a:pt x="497" y="50"/>
                  </a:cubicBezTo>
                  <a:cubicBezTo>
                    <a:pt x="497" y="50"/>
                    <a:pt x="497" y="49"/>
                    <a:pt x="497" y="49"/>
                  </a:cubicBezTo>
                  <a:cubicBezTo>
                    <a:pt x="496" y="47"/>
                    <a:pt x="496" y="45"/>
                    <a:pt x="495" y="45"/>
                  </a:cubicBezTo>
                  <a:cubicBezTo>
                    <a:pt x="493" y="44"/>
                    <a:pt x="491" y="49"/>
                    <a:pt x="489" y="47"/>
                  </a:cubicBezTo>
                  <a:cubicBezTo>
                    <a:pt x="489" y="46"/>
                    <a:pt x="491" y="41"/>
                    <a:pt x="489" y="40"/>
                  </a:cubicBezTo>
                  <a:cubicBezTo>
                    <a:pt x="487" y="38"/>
                    <a:pt x="482" y="39"/>
                    <a:pt x="480" y="37"/>
                  </a:cubicBezTo>
                  <a:cubicBezTo>
                    <a:pt x="479" y="37"/>
                    <a:pt x="478" y="33"/>
                    <a:pt x="478" y="33"/>
                  </a:cubicBezTo>
                  <a:cubicBezTo>
                    <a:pt x="477" y="32"/>
                    <a:pt x="474" y="31"/>
                    <a:pt x="473" y="30"/>
                  </a:cubicBezTo>
                  <a:cubicBezTo>
                    <a:pt x="472" y="28"/>
                    <a:pt x="475" y="28"/>
                    <a:pt x="472" y="27"/>
                  </a:cubicBezTo>
                  <a:cubicBezTo>
                    <a:pt x="471" y="27"/>
                    <a:pt x="469" y="28"/>
                    <a:pt x="469" y="26"/>
                  </a:cubicBezTo>
                  <a:cubicBezTo>
                    <a:pt x="469" y="25"/>
                    <a:pt x="470" y="22"/>
                    <a:pt x="469" y="21"/>
                  </a:cubicBezTo>
                  <a:cubicBezTo>
                    <a:pt x="469" y="20"/>
                    <a:pt x="462" y="18"/>
                    <a:pt x="460" y="18"/>
                  </a:cubicBezTo>
                  <a:cubicBezTo>
                    <a:pt x="458" y="19"/>
                    <a:pt x="456" y="26"/>
                    <a:pt x="454" y="27"/>
                  </a:cubicBezTo>
                  <a:cubicBezTo>
                    <a:pt x="454" y="27"/>
                    <a:pt x="444" y="21"/>
                    <a:pt x="441" y="22"/>
                  </a:cubicBezTo>
                  <a:cubicBezTo>
                    <a:pt x="441" y="22"/>
                    <a:pt x="434" y="29"/>
                    <a:pt x="433" y="29"/>
                  </a:cubicBezTo>
                  <a:cubicBezTo>
                    <a:pt x="431" y="30"/>
                    <a:pt x="431" y="28"/>
                    <a:pt x="430" y="27"/>
                  </a:cubicBezTo>
                  <a:cubicBezTo>
                    <a:pt x="428" y="26"/>
                    <a:pt x="425" y="27"/>
                    <a:pt x="423" y="25"/>
                  </a:cubicBezTo>
                  <a:cubicBezTo>
                    <a:pt x="422" y="21"/>
                    <a:pt x="422" y="21"/>
                    <a:pt x="422" y="21"/>
                  </a:cubicBezTo>
                  <a:cubicBezTo>
                    <a:pt x="421" y="21"/>
                    <a:pt x="417" y="22"/>
                    <a:pt x="415" y="20"/>
                  </a:cubicBezTo>
                  <a:cubicBezTo>
                    <a:pt x="415" y="20"/>
                    <a:pt x="415" y="19"/>
                    <a:pt x="415" y="19"/>
                  </a:cubicBezTo>
                  <a:cubicBezTo>
                    <a:pt x="415" y="16"/>
                    <a:pt x="415" y="16"/>
                    <a:pt x="415" y="16"/>
                  </a:cubicBezTo>
                  <a:cubicBezTo>
                    <a:pt x="414" y="14"/>
                    <a:pt x="409" y="11"/>
                    <a:pt x="407" y="8"/>
                  </a:cubicBezTo>
                  <a:cubicBezTo>
                    <a:pt x="405" y="9"/>
                    <a:pt x="399" y="5"/>
                    <a:pt x="397" y="4"/>
                  </a:cubicBezTo>
                  <a:cubicBezTo>
                    <a:pt x="393" y="4"/>
                    <a:pt x="393" y="8"/>
                    <a:pt x="391" y="9"/>
                  </a:cubicBezTo>
                  <a:cubicBezTo>
                    <a:pt x="386" y="11"/>
                    <a:pt x="376" y="5"/>
                    <a:pt x="372" y="4"/>
                  </a:cubicBezTo>
                  <a:cubicBezTo>
                    <a:pt x="369" y="3"/>
                    <a:pt x="366" y="6"/>
                    <a:pt x="365" y="4"/>
                  </a:cubicBezTo>
                  <a:cubicBezTo>
                    <a:pt x="363" y="2"/>
                    <a:pt x="353" y="0"/>
                    <a:pt x="351" y="1"/>
                  </a:cubicBezTo>
                  <a:cubicBezTo>
                    <a:pt x="348" y="4"/>
                    <a:pt x="352" y="9"/>
                    <a:pt x="347" y="10"/>
                  </a:cubicBezTo>
                  <a:cubicBezTo>
                    <a:pt x="346" y="10"/>
                    <a:pt x="333" y="13"/>
                    <a:pt x="332" y="12"/>
                  </a:cubicBezTo>
                  <a:cubicBezTo>
                    <a:pt x="331" y="12"/>
                    <a:pt x="330" y="9"/>
                    <a:pt x="329" y="8"/>
                  </a:cubicBezTo>
                  <a:cubicBezTo>
                    <a:pt x="328" y="7"/>
                    <a:pt x="327" y="8"/>
                    <a:pt x="326" y="8"/>
                  </a:cubicBezTo>
                  <a:cubicBezTo>
                    <a:pt x="326" y="8"/>
                    <a:pt x="326" y="7"/>
                    <a:pt x="325" y="7"/>
                  </a:cubicBezTo>
                  <a:cubicBezTo>
                    <a:pt x="325" y="7"/>
                    <a:pt x="321" y="12"/>
                    <a:pt x="318" y="13"/>
                  </a:cubicBezTo>
                  <a:cubicBezTo>
                    <a:pt x="314" y="13"/>
                    <a:pt x="303" y="15"/>
                    <a:pt x="300" y="19"/>
                  </a:cubicBezTo>
                  <a:cubicBezTo>
                    <a:pt x="299" y="19"/>
                    <a:pt x="300" y="20"/>
                    <a:pt x="299" y="21"/>
                  </a:cubicBezTo>
                  <a:cubicBezTo>
                    <a:pt x="297" y="23"/>
                    <a:pt x="287" y="13"/>
                    <a:pt x="285" y="15"/>
                  </a:cubicBezTo>
                  <a:cubicBezTo>
                    <a:pt x="283" y="17"/>
                    <a:pt x="282" y="22"/>
                    <a:pt x="280" y="23"/>
                  </a:cubicBezTo>
                  <a:cubicBezTo>
                    <a:pt x="279" y="24"/>
                    <a:pt x="278" y="23"/>
                    <a:pt x="277" y="24"/>
                  </a:cubicBezTo>
                  <a:cubicBezTo>
                    <a:pt x="275" y="26"/>
                    <a:pt x="278" y="25"/>
                    <a:pt x="278" y="27"/>
                  </a:cubicBezTo>
                  <a:cubicBezTo>
                    <a:pt x="278" y="31"/>
                    <a:pt x="272" y="34"/>
                    <a:pt x="268" y="33"/>
                  </a:cubicBezTo>
                  <a:cubicBezTo>
                    <a:pt x="263" y="32"/>
                    <a:pt x="258" y="28"/>
                    <a:pt x="252" y="29"/>
                  </a:cubicBezTo>
                  <a:cubicBezTo>
                    <a:pt x="251" y="29"/>
                    <a:pt x="250" y="30"/>
                    <a:pt x="249" y="30"/>
                  </a:cubicBezTo>
                  <a:cubicBezTo>
                    <a:pt x="247" y="30"/>
                    <a:pt x="244" y="28"/>
                    <a:pt x="242" y="28"/>
                  </a:cubicBezTo>
                  <a:cubicBezTo>
                    <a:pt x="239" y="29"/>
                    <a:pt x="239" y="29"/>
                    <a:pt x="239" y="29"/>
                  </a:cubicBezTo>
                  <a:cubicBezTo>
                    <a:pt x="237" y="28"/>
                    <a:pt x="236" y="26"/>
                    <a:pt x="234" y="25"/>
                  </a:cubicBezTo>
                  <a:cubicBezTo>
                    <a:pt x="231" y="24"/>
                    <a:pt x="226" y="27"/>
                    <a:pt x="223" y="26"/>
                  </a:cubicBezTo>
                  <a:cubicBezTo>
                    <a:pt x="220" y="23"/>
                    <a:pt x="220" y="21"/>
                    <a:pt x="218" y="17"/>
                  </a:cubicBezTo>
                  <a:cubicBezTo>
                    <a:pt x="215" y="13"/>
                    <a:pt x="197" y="4"/>
                    <a:pt x="192" y="7"/>
                  </a:cubicBezTo>
                  <a:cubicBezTo>
                    <a:pt x="183" y="11"/>
                    <a:pt x="180" y="18"/>
                    <a:pt x="175" y="26"/>
                  </a:cubicBezTo>
                  <a:cubicBezTo>
                    <a:pt x="174" y="28"/>
                    <a:pt x="168" y="26"/>
                    <a:pt x="169" y="29"/>
                  </a:cubicBezTo>
                  <a:cubicBezTo>
                    <a:pt x="169" y="31"/>
                    <a:pt x="172" y="34"/>
                    <a:pt x="172" y="37"/>
                  </a:cubicBezTo>
                  <a:cubicBezTo>
                    <a:pt x="172" y="39"/>
                    <a:pt x="171" y="41"/>
                    <a:pt x="171" y="43"/>
                  </a:cubicBezTo>
                  <a:cubicBezTo>
                    <a:pt x="170" y="45"/>
                    <a:pt x="171" y="48"/>
                    <a:pt x="172" y="51"/>
                  </a:cubicBezTo>
                  <a:cubicBezTo>
                    <a:pt x="172" y="54"/>
                    <a:pt x="173" y="58"/>
                    <a:pt x="171" y="60"/>
                  </a:cubicBezTo>
                  <a:cubicBezTo>
                    <a:pt x="169" y="61"/>
                    <a:pt x="169" y="61"/>
                    <a:pt x="169" y="61"/>
                  </a:cubicBezTo>
                  <a:cubicBezTo>
                    <a:pt x="166" y="64"/>
                    <a:pt x="166" y="70"/>
                    <a:pt x="164" y="74"/>
                  </a:cubicBezTo>
                  <a:cubicBezTo>
                    <a:pt x="162" y="77"/>
                    <a:pt x="158" y="80"/>
                    <a:pt x="157" y="84"/>
                  </a:cubicBezTo>
                  <a:cubicBezTo>
                    <a:pt x="156" y="89"/>
                    <a:pt x="157" y="95"/>
                    <a:pt x="157" y="100"/>
                  </a:cubicBezTo>
                  <a:cubicBezTo>
                    <a:pt x="156" y="106"/>
                    <a:pt x="152" y="112"/>
                    <a:pt x="151" y="118"/>
                  </a:cubicBezTo>
                  <a:cubicBezTo>
                    <a:pt x="151" y="123"/>
                    <a:pt x="155" y="130"/>
                    <a:pt x="153" y="134"/>
                  </a:cubicBezTo>
                  <a:cubicBezTo>
                    <a:pt x="152" y="136"/>
                    <a:pt x="150" y="138"/>
                    <a:pt x="149" y="140"/>
                  </a:cubicBezTo>
                  <a:cubicBezTo>
                    <a:pt x="146" y="147"/>
                    <a:pt x="149" y="155"/>
                    <a:pt x="145" y="161"/>
                  </a:cubicBezTo>
                  <a:cubicBezTo>
                    <a:pt x="139" y="170"/>
                    <a:pt x="134" y="170"/>
                    <a:pt x="127" y="174"/>
                  </a:cubicBezTo>
                  <a:cubicBezTo>
                    <a:pt x="124" y="177"/>
                    <a:pt x="124" y="177"/>
                    <a:pt x="124" y="177"/>
                  </a:cubicBezTo>
                  <a:cubicBezTo>
                    <a:pt x="120" y="181"/>
                    <a:pt x="119" y="187"/>
                    <a:pt x="117" y="191"/>
                  </a:cubicBezTo>
                  <a:cubicBezTo>
                    <a:pt x="114" y="195"/>
                    <a:pt x="109" y="198"/>
                    <a:pt x="106" y="202"/>
                  </a:cubicBezTo>
                  <a:cubicBezTo>
                    <a:pt x="105" y="203"/>
                    <a:pt x="106" y="222"/>
                    <a:pt x="106" y="226"/>
                  </a:cubicBezTo>
                  <a:cubicBezTo>
                    <a:pt x="106" y="228"/>
                    <a:pt x="108" y="230"/>
                    <a:pt x="107" y="232"/>
                  </a:cubicBezTo>
                  <a:cubicBezTo>
                    <a:pt x="107" y="236"/>
                    <a:pt x="101" y="245"/>
                    <a:pt x="99" y="248"/>
                  </a:cubicBezTo>
                  <a:cubicBezTo>
                    <a:pt x="97" y="251"/>
                    <a:pt x="92" y="250"/>
                    <a:pt x="90" y="251"/>
                  </a:cubicBezTo>
                  <a:cubicBezTo>
                    <a:pt x="87" y="253"/>
                    <a:pt x="88" y="257"/>
                    <a:pt x="86" y="259"/>
                  </a:cubicBezTo>
                  <a:cubicBezTo>
                    <a:pt x="86" y="259"/>
                    <a:pt x="85" y="259"/>
                    <a:pt x="85" y="259"/>
                  </a:cubicBezTo>
                  <a:cubicBezTo>
                    <a:pt x="85" y="259"/>
                    <a:pt x="82" y="259"/>
                    <a:pt x="82" y="259"/>
                  </a:cubicBezTo>
                  <a:cubicBezTo>
                    <a:pt x="72" y="264"/>
                    <a:pt x="75" y="277"/>
                    <a:pt x="60" y="274"/>
                  </a:cubicBezTo>
                  <a:cubicBezTo>
                    <a:pt x="59" y="273"/>
                    <a:pt x="57" y="266"/>
                    <a:pt x="58" y="265"/>
                  </a:cubicBezTo>
                  <a:cubicBezTo>
                    <a:pt x="58" y="265"/>
                    <a:pt x="65" y="259"/>
                    <a:pt x="57" y="259"/>
                  </a:cubicBezTo>
                  <a:cubicBezTo>
                    <a:pt x="54" y="259"/>
                    <a:pt x="50" y="263"/>
                    <a:pt x="47" y="264"/>
                  </a:cubicBezTo>
                  <a:cubicBezTo>
                    <a:pt x="45" y="265"/>
                    <a:pt x="42" y="260"/>
                    <a:pt x="41" y="262"/>
                  </a:cubicBezTo>
                  <a:cubicBezTo>
                    <a:pt x="40" y="264"/>
                    <a:pt x="41" y="268"/>
                    <a:pt x="40" y="270"/>
                  </a:cubicBezTo>
                  <a:cubicBezTo>
                    <a:pt x="39" y="271"/>
                    <a:pt x="36" y="271"/>
                    <a:pt x="35" y="272"/>
                  </a:cubicBezTo>
                  <a:cubicBezTo>
                    <a:pt x="34" y="273"/>
                    <a:pt x="34" y="274"/>
                    <a:pt x="33" y="274"/>
                  </a:cubicBezTo>
                  <a:cubicBezTo>
                    <a:pt x="32" y="272"/>
                    <a:pt x="32" y="272"/>
                    <a:pt x="32" y="272"/>
                  </a:cubicBezTo>
                  <a:cubicBezTo>
                    <a:pt x="30" y="270"/>
                    <a:pt x="28" y="270"/>
                    <a:pt x="27" y="269"/>
                  </a:cubicBezTo>
                  <a:cubicBezTo>
                    <a:pt x="26" y="268"/>
                    <a:pt x="26" y="267"/>
                    <a:pt x="25" y="266"/>
                  </a:cubicBezTo>
                  <a:cubicBezTo>
                    <a:pt x="25" y="266"/>
                    <a:pt x="25" y="266"/>
                    <a:pt x="25" y="266"/>
                  </a:cubicBezTo>
                  <a:cubicBezTo>
                    <a:pt x="25" y="266"/>
                    <a:pt x="25" y="266"/>
                    <a:pt x="25" y="266"/>
                  </a:cubicBezTo>
                  <a:cubicBezTo>
                    <a:pt x="23" y="269"/>
                    <a:pt x="19" y="269"/>
                    <a:pt x="17" y="270"/>
                  </a:cubicBezTo>
                  <a:cubicBezTo>
                    <a:pt x="16" y="271"/>
                    <a:pt x="15" y="274"/>
                    <a:pt x="14" y="275"/>
                  </a:cubicBezTo>
                  <a:cubicBezTo>
                    <a:pt x="12" y="277"/>
                    <a:pt x="9" y="278"/>
                    <a:pt x="7" y="280"/>
                  </a:cubicBezTo>
                  <a:cubicBezTo>
                    <a:pt x="7" y="280"/>
                    <a:pt x="9" y="280"/>
                    <a:pt x="9" y="281"/>
                  </a:cubicBezTo>
                  <a:cubicBezTo>
                    <a:pt x="10" y="281"/>
                    <a:pt x="9" y="282"/>
                    <a:pt x="9" y="283"/>
                  </a:cubicBezTo>
                  <a:cubicBezTo>
                    <a:pt x="9" y="283"/>
                    <a:pt x="9" y="284"/>
                    <a:pt x="9" y="285"/>
                  </a:cubicBezTo>
                  <a:cubicBezTo>
                    <a:pt x="9" y="287"/>
                    <a:pt x="9" y="290"/>
                    <a:pt x="9" y="293"/>
                  </a:cubicBezTo>
                  <a:cubicBezTo>
                    <a:pt x="9" y="293"/>
                    <a:pt x="9" y="294"/>
                    <a:pt x="9" y="295"/>
                  </a:cubicBezTo>
                  <a:cubicBezTo>
                    <a:pt x="9" y="295"/>
                    <a:pt x="10" y="296"/>
                    <a:pt x="9" y="297"/>
                  </a:cubicBezTo>
                  <a:cubicBezTo>
                    <a:pt x="9" y="298"/>
                    <a:pt x="2" y="297"/>
                    <a:pt x="0" y="298"/>
                  </a:cubicBezTo>
                  <a:cubicBezTo>
                    <a:pt x="1" y="299"/>
                    <a:pt x="1" y="300"/>
                    <a:pt x="2" y="300"/>
                  </a:cubicBezTo>
                  <a:cubicBezTo>
                    <a:pt x="6" y="305"/>
                    <a:pt x="6" y="305"/>
                    <a:pt x="10" y="304"/>
                  </a:cubicBezTo>
                  <a:cubicBezTo>
                    <a:pt x="11" y="303"/>
                    <a:pt x="13" y="304"/>
                    <a:pt x="14" y="303"/>
                  </a:cubicBezTo>
                  <a:cubicBezTo>
                    <a:pt x="15" y="301"/>
                    <a:pt x="15" y="301"/>
                    <a:pt x="15" y="301"/>
                  </a:cubicBezTo>
                  <a:cubicBezTo>
                    <a:pt x="18" y="298"/>
                    <a:pt x="21" y="300"/>
                    <a:pt x="23" y="300"/>
                  </a:cubicBezTo>
                  <a:cubicBezTo>
                    <a:pt x="27" y="300"/>
                    <a:pt x="27" y="300"/>
                    <a:pt x="27" y="300"/>
                  </a:cubicBezTo>
                  <a:cubicBezTo>
                    <a:pt x="33" y="300"/>
                    <a:pt x="41" y="299"/>
                    <a:pt x="48" y="300"/>
                  </a:cubicBezTo>
                  <a:cubicBezTo>
                    <a:pt x="51" y="300"/>
                    <a:pt x="54" y="301"/>
                    <a:pt x="57" y="301"/>
                  </a:cubicBezTo>
                  <a:cubicBezTo>
                    <a:pt x="67" y="302"/>
                    <a:pt x="78" y="300"/>
                    <a:pt x="88" y="300"/>
                  </a:cubicBezTo>
                  <a:cubicBezTo>
                    <a:pt x="93" y="300"/>
                    <a:pt x="114" y="298"/>
                    <a:pt x="117" y="301"/>
                  </a:cubicBezTo>
                  <a:cubicBezTo>
                    <a:pt x="118" y="302"/>
                    <a:pt x="117" y="303"/>
                    <a:pt x="117" y="304"/>
                  </a:cubicBezTo>
                  <a:cubicBezTo>
                    <a:pt x="118" y="306"/>
                    <a:pt x="120" y="307"/>
                    <a:pt x="121" y="309"/>
                  </a:cubicBezTo>
                  <a:cubicBezTo>
                    <a:pt x="122" y="313"/>
                    <a:pt x="120" y="316"/>
                    <a:pt x="122" y="322"/>
                  </a:cubicBezTo>
                  <a:cubicBezTo>
                    <a:pt x="124" y="325"/>
                    <a:pt x="126" y="327"/>
                    <a:pt x="127" y="330"/>
                  </a:cubicBezTo>
                  <a:cubicBezTo>
                    <a:pt x="128" y="332"/>
                    <a:pt x="126" y="334"/>
                    <a:pt x="127" y="336"/>
                  </a:cubicBezTo>
                  <a:cubicBezTo>
                    <a:pt x="127" y="337"/>
                    <a:pt x="130" y="341"/>
                    <a:pt x="131" y="342"/>
                  </a:cubicBezTo>
                  <a:cubicBezTo>
                    <a:pt x="133" y="342"/>
                    <a:pt x="133" y="342"/>
                    <a:pt x="133" y="342"/>
                  </a:cubicBezTo>
                  <a:cubicBezTo>
                    <a:pt x="134" y="346"/>
                    <a:pt x="137" y="351"/>
                    <a:pt x="140" y="355"/>
                  </a:cubicBezTo>
                  <a:cubicBezTo>
                    <a:pt x="143" y="358"/>
                    <a:pt x="143" y="358"/>
                    <a:pt x="143" y="358"/>
                  </a:cubicBezTo>
                  <a:cubicBezTo>
                    <a:pt x="143" y="358"/>
                    <a:pt x="142" y="359"/>
                    <a:pt x="143" y="360"/>
                  </a:cubicBezTo>
                  <a:cubicBezTo>
                    <a:pt x="143" y="361"/>
                    <a:pt x="152" y="358"/>
                    <a:pt x="153" y="359"/>
                  </a:cubicBezTo>
                  <a:cubicBezTo>
                    <a:pt x="155" y="359"/>
                    <a:pt x="156" y="361"/>
                    <a:pt x="158" y="360"/>
                  </a:cubicBezTo>
                  <a:cubicBezTo>
                    <a:pt x="159" y="360"/>
                    <a:pt x="158" y="358"/>
                    <a:pt x="158" y="358"/>
                  </a:cubicBezTo>
                  <a:cubicBezTo>
                    <a:pt x="161" y="356"/>
                    <a:pt x="167" y="359"/>
                    <a:pt x="169" y="357"/>
                  </a:cubicBezTo>
                  <a:cubicBezTo>
                    <a:pt x="169" y="357"/>
                    <a:pt x="169" y="356"/>
                    <a:pt x="169" y="355"/>
                  </a:cubicBezTo>
                  <a:cubicBezTo>
                    <a:pt x="172" y="353"/>
                    <a:pt x="176" y="357"/>
                    <a:pt x="178" y="357"/>
                  </a:cubicBezTo>
                  <a:cubicBezTo>
                    <a:pt x="181" y="357"/>
                    <a:pt x="184" y="357"/>
                    <a:pt x="187" y="357"/>
                  </a:cubicBezTo>
                  <a:cubicBezTo>
                    <a:pt x="188" y="357"/>
                    <a:pt x="188" y="357"/>
                    <a:pt x="189" y="357"/>
                  </a:cubicBezTo>
                  <a:cubicBezTo>
                    <a:pt x="190" y="357"/>
                    <a:pt x="191" y="358"/>
                    <a:pt x="191" y="357"/>
                  </a:cubicBezTo>
                  <a:cubicBezTo>
                    <a:pt x="192" y="357"/>
                    <a:pt x="191" y="356"/>
                    <a:pt x="191" y="355"/>
                  </a:cubicBezTo>
                  <a:cubicBezTo>
                    <a:pt x="191" y="354"/>
                    <a:pt x="191" y="346"/>
                    <a:pt x="192" y="346"/>
                  </a:cubicBezTo>
                  <a:cubicBezTo>
                    <a:pt x="192" y="345"/>
                    <a:pt x="193" y="346"/>
                    <a:pt x="194" y="346"/>
                  </a:cubicBezTo>
                  <a:cubicBezTo>
                    <a:pt x="197" y="344"/>
                    <a:pt x="194" y="337"/>
                    <a:pt x="195" y="335"/>
                  </a:cubicBezTo>
                  <a:cubicBezTo>
                    <a:pt x="195" y="334"/>
                    <a:pt x="196" y="333"/>
                    <a:pt x="196" y="332"/>
                  </a:cubicBezTo>
                  <a:cubicBezTo>
                    <a:pt x="197" y="331"/>
                    <a:pt x="196" y="331"/>
                    <a:pt x="196" y="331"/>
                  </a:cubicBezTo>
                  <a:cubicBezTo>
                    <a:pt x="197" y="330"/>
                    <a:pt x="197" y="331"/>
                    <a:pt x="198" y="331"/>
                  </a:cubicBezTo>
                  <a:cubicBezTo>
                    <a:pt x="203" y="331"/>
                    <a:pt x="208" y="331"/>
                    <a:pt x="212" y="331"/>
                  </a:cubicBezTo>
                  <a:cubicBezTo>
                    <a:pt x="216" y="331"/>
                    <a:pt x="219" y="327"/>
                    <a:pt x="223" y="328"/>
                  </a:cubicBezTo>
                  <a:cubicBezTo>
                    <a:pt x="227" y="330"/>
                    <a:pt x="219" y="336"/>
                    <a:pt x="222" y="338"/>
                  </a:cubicBezTo>
                  <a:cubicBezTo>
                    <a:pt x="223" y="339"/>
                    <a:pt x="224" y="338"/>
                    <a:pt x="224" y="338"/>
                  </a:cubicBezTo>
                  <a:cubicBezTo>
                    <a:pt x="233" y="338"/>
                    <a:pt x="241" y="338"/>
                    <a:pt x="249" y="338"/>
                  </a:cubicBezTo>
                  <a:cubicBezTo>
                    <a:pt x="251" y="338"/>
                    <a:pt x="252" y="338"/>
                    <a:pt x="253" y="338"/>
                  </a:cubicBezTo>
                  <a:cubicBezTo>
                    <a:pt x="254" y="338"/>
                    <a:pt x="255" y="338"/>
                    <a:pt x="255" y="338"/>
                  </a:cubicBezTo>
                  <a:cubicBezTo>
                    <a:pt x="260" y="340"/>
                    <a:pt x="254" y="352"/>
                    <a:pt x="254" y="356"/>
                  </a:cubicBezTo>
                  <a:cubicBezTo>
                    <a:pt x="255" y="358"/>
                    <a:pt x="257" y="361"/>
                    <a:pt x="257" y="363"/>
                  </a:cubicBezTo>
                  <a:cubicBezTo>
                    <a:pt x="260" y="371"/>
                    <a:pt x="258" y="382"/>
                    <a:pt x="257" y="390"/>
                  </a:cubicBezTo>
                  <a:cubicBezTo>
                    <a:pt x="257" y="391"/>
                    <a:pt x="255" y="393"/>
                    <a:pt x="255" y="395"/>
                  </a:cubicBezTo>
                  <a:cubicBezTo>
                    <a:pt x="255" y="402"/>
                    <a:pt x="269" y="410"/>
                    <a:pt x="269" y="421"/>
                  </a:cubicBezTo>
                  <a:cubicBezTo>
                    <a:pt x="268" y="424"/>
                    <a:pt x="268" y="424"/>
                    <a:pt x="268" y="424"/>
                  </a:cubicBezTo>
                  <a:cubicBezTo>
                    <a:pt x="268" y="425"/>
                    <a:pt x="270" y="429"/>
                    <a:pt x="269" y="431"/>
                  </a:cubicBezTo>
                  <a:cubicBezTo>
                    <a:pt x="268" y="433"/>
                    <a:pt x="267" y="434"/>
                    <a:pt x="266" y="434"/>
                  </a:cubicBezTo>
                  <a:cubicBezTo>
                    <a:pt x="266" y="435"/>
                    <a:pt x="267" y="437"/>
                    <a:pt x="267" y="439"/>
                  </a:cubicBezTo>
                  <a:cubicBezTo>
                    <a:pt x="267" y="439"/>
                    <a:pt x="267" y="440"/>
                    <a:pt x="267" y="441"/>
                  </a:cubicBezTo>
                  <a:cubicBezTo>
                    <a:pt x="267" y="441"/>
                    <a:pt x="267" y="442"/>
                    <a:pt x="267" y="442"/>
                  </a:cubicBezTo>
                  <a:cubicBezTo>
                    <a:pt x="269" y="446"/>
                    <a:pt x="274" y="438"/>
                    <a:pt x="276" y="438"/>
                  </a:cubicBezTo>
                  <a:cubicBezTo>
                    <a:pt x="277" y="438"/>
                    <a:pt x="278" y="440"/>
                    <a:pt x="280" y="440"/>
                  </a:cubicBezTo>
                  <a:cubicBezTo>
                    <a:pt x="281" y="440"/>
                    <a:pt x="282" y="439"/>
                    <a:pt x="283" y="439"/>
                  </a:cubicBezTo>
                  <a:cubicBezTo>
                    <a:pt x="285" y="439"/>
                    <a:pt x="287" y="440"/>
                    <a:pt x="290" y="440"/>
                  </a:cubicBezTo>
                  <a:cubicBezTo>
                    <a:pt x="292" y="439"/>
                    <a:pt x="295" y="437"/>
                    <a:pt x="298" y="436"/>
                  </a:cubicBezTo>
                  <a:cubicBezTo>
                    <a:pt x="301" y="435"/>
                    <a:pt x="306" y="438"/>
                    <a:pt x="309" y="438"/>
                  </a:cubicBezTo>
                  <a:cubicBezTo>
                    <a:pt x="311" y="438"/>
                    <a:pt x="311" y="434"/>
                    <a:pt x="313" y="434"/>
                  </a:cubicBezTo>
                  <a:cubicBezTo>
                    <a:pt x="317" y="433"/>
                    <a:pt x="316" y="437"/>
                    <a:pt x="317" y="438"/>
                  </a:cubicBezTo>
                  <a:cubicBezTo>
                    <a:pt x="319" y="440"/>
                    <a:pt x="322" y="438"/>
                    <a:pt x="324" y="440"/>
                  </a:cubicBezTo>
                  <a:cubicBezTo>
                    <a:pt x="327" y="446"/>
                    <a:pt x="317" y="447"/>
                    <a:pt x="325" y="450"/>
                  </a:cubicBezTo>
                  <a:cubicBezTo>
                    <a:pt x="326" y="450"/>
                    <a:pt x="327" y="450"/>
                    <a:pt x="327" y="450"/>
                  </a:cubicBezTo>
                  <a:cubicBezTo>
                    <a:pt x="329" y="449"/>
                    <a:pt x="330" y="447"/>
                    <a:pt x="332" y="446"/>
                  </a:cubicBezTo>
                  <a:cubicBezTo>
                    <a:pt x="336" y="444"/>
                    <a:pt x="342" y="444"/>
                    <a:pt x="346" y="443"/>
                  </a:cubicBezTo>
                  <a:cubicBezTo>
                    <a:pt x="347" y="443"/>
                    <a:pt x="349" y="442"/>
                    <a:pt x="349" y="443"/>
                  </a:cubicBezTo>
                  <a:cubicBezTo>
                    <a:pt x="349" y="445"/>
                    <a:pt x="347" y="446"/>
                    <a:pt x="347" y="448"/>
                  </a:cubicBezTo>
                  <a:cubicBezTo>
                    <a:pt x="347" y="452"/>
                    <a:pt x="350" y="454"/>
                    <a:pt x="353" y="457"/>
                  </a:cubicBezTo>
                  <a:cubicBezTo>
                    <a:pt x="353" y="457"/>
                    <a:pt x="352" y="458"/>
                    <a:pt x="353" y="458"/>
                  </a:cubicBezTo>
                  <a:cubicBezTo>
                    <a:pt x="360" y="457"/>
                    <a:pt x="361" y="460"/>
                    <a:pt x="366" y="461"/>
                  </a:cubicBezTo>
                  <a:cubicBezTo>
                    <a:pt x="370" y="463"/>
                    <a:pt x="374" y="461"/>
                    <a:pt x="378" y="462"/>
                  </a:cubicBezTo>
                  <a:cubicBezTo>
                    <a:pt x="380" y="462"/>
                    <a:pt x="382" y="465"/>
                    <a:pt x="384" y="465"/>
                  </a:cubicBezTo>
                  <a:cubicBezTo>
                    <a:pt x="394" y="465"/>
                    <a:pt x="389" y="453"/>
                    <a:pt x="396" y="453"/>
                  </a:cubicBezTo>
                  <a:cubicBezTo>
                    <a:pt x="397" y="453"/>
                    <a:pt x="397" y="453"/>
                    <a:pt x="398" y="453"/>
                  </a:cubicBezTo>
                  <a:cubicBezTo>
                    <a:pt x="399" y="455"/>
                    <a:pt x="397" y="458"/>
                    <a:pt x="398" y="459"/>
                  </a:cubicBezTo>
                  <a:cubicBezTo>
                    <a:pt x="399" y="461"/>
                    <a:pt x="403" y="462"/>
                    <a:pt x="404" y="463"/>
                  </a:cubicBezTo>
                  <a:cubicBezTo>
                    <a:pt x="406" y="466"/>
                    <a:pt x="405" y="471"/>
                    <a:pt x="409" y="472"/>
                  </a:cubicBezTo>
                  <a:cubicBezTo>
                    <a:pt x="411" y="473"/>
                    <a:pt x="412" y="471"/>
                    <a:pt x="414" y="471"/>
                  </a:cubicBezTo>
                  <a:cubicBezTo>
                    <a:pt x="416" y="471"/>
                    <a:pt x="417" y="474"/>
                    <a:pt x="417" y="474"/>
                  </a:cubicBezTo>
                  <a:cubicBezTo>
                    <a:pt x="420" y="476"/>
                    <a:pt x="424" y="474"/>
                    <a:pt x="427" y="477"/>
                  </a:cubicBezTo>
                  <a:cubicBezTo>
                    <a:pt x="432" y="480"/>
                    <a:pt x="429" y="484"/>
                    <a:pt x="432" y="488"/>
                  </a:cubicBezTo>
                  <a:cubicBezTo>
                    <a:pt x="434" y="490"/>
                    <a:pt x="433" y="486"/>
                    <a:pt x="435" y="487"/>
                  </a:cubicBezTo>
                  <a:cubicBezTo>
                    <a:pt x="439" y="490"/>
                    <a:pt x="442" y="502"/>
                    <a:pt x="444" y="502"/>
                  </a:cubicBezTo>
                  <a:cubicBezTo>
                    <a:pt x="449" y="504"/>
                    <a:pt x="454" y="497"/>
                    <a:pt x="459" y="497"/>
                  </a:cubicBezTo>
                  <a:cubicBezTo>
                    <a:pt x="464" y="497"/>
                    <a:pt x="456" y="502"/>
                    <a:pt x="462" y="503"/>
                  </a:cubicBezTo>
                  <a:cubicBezTo>
                    <a:pt x="463" y="503"/>
                    <a:pt x="464" y="504"/>
                    <a:pt x="464" y="503"/>
                  </a:cubicBezTo>
                  <a:cubicBezTo>
                    <a:pt x="465" y="503"/>
                    <a:pt x="465" y="480"/>
                    <a:pt x="465" y="477"/>
                  </a:cubicBezTo>
                  <a:cubicBezTo>
                    <a:pt x="465" y="475"/>
                    <a:pt x="465" y="473"/>
                    <a:pt x="465" y="471"/>
                  </a:cubicBezTo>
                  <a:cubicBezTo>
                    <a:pt x="465" y="470"/>
                    <a:pt x="466" y="469"/>
                    <a:pt x="465" y="469"/>
                  </a:cubicBezTo>
                  <a:cubicBezTo>
                    <a:pt x="464" y="468"/>
                    <a:pt x="457" y="471"/>
                    <a:pt x="456" y="472"/>
                  </a:cubicBezTo>
                  <a:cubicBezTo>
                    <a:pt x="456" y="474"/>
                    <a:pt x="459" y="477"/>
                    <a:pt x="457" y="477"/>
                  </a:cubicBezTo>
                  <a:cubicBezTo>
                    <a:pt x="454" y="477"/>
                    <a:pt x="452" y="475"/>
                    <a:pt x="450" y="475"/>
                  </a:cubicBezTo>
                  <a:cubicBezTo>
                    <a:pt x="448" y="474"/>
                    <a:pt x="446" y="475"/>
                    <a:pt x="445" y="475"/>
                  </a:cubicBezTo>
                  <a:cubicBezTo>
                    <a:pt x="442" y="474"/>
                    <a:pt x="441" y="468"/>
                    <a:pt x="439" y="466"/>
                  </a:cubicBezTo>
                  <a:cubicBezTo>
                    <a:pt x="437" y="464"/>
                    <a:pt x="433" y="462"/>
                    <a:pt x="430" y="459"/>
                  </a:cubicBezTo>
                  <a:cubicBezTo>
                    <a:pt x="429" y="458"/>
                    <a:pt x="427" y="454"/>
                    <a:pt x="427" y="452"/>
                  </a:cubicBezTo>
                  <a:cubicBezTo>
                    <a:pt x="427" y="450"/>
                    <a:pt x="433" y="432"/>
                    <a:pt x="435" y="430"/>
                  </a:cubicBezTo>
                  <a:cubicBezTo>
                    <a:pt x="435" y="430"/>
                    <a:pt x="437" y="430"/>
                    <a:pt x="437" y="429"/>
                  </a:cubicBezTo>
                  <a:cubicBezTo>
                    <a:pt x="438" y="425"/>
                    <a:pt x="433" y="421"/>
                    <a:pt x="434" y="417"/>
                  </a:cubicBezTo>
                  <a:cubicBezTo>
                    <a:pt x="434" y="416"/>
                    <a:pt x="435" y="416"/>
                    <a:pt x="436" y="415"/>
                  </a:cubicBezTo>
                  <a:cubicBezTo>
                    <a:pt x="436" y="413"/>
                    <a:pt x="438" y="407"/>
                    <a:pt x="438" y="406"/>
                  </a:cubicBezTo>
                  <a:cubicBezTo>
                    <a:pt x="438" y="404"/>
                    <a:pt x="434" y="396"/>
                    <a:pt x="433" y="395"/>
                  </a:cubicBezTo>
                  <a:cubicBezTo>
                    <a:pt x="432" y="393"/>
                    <a:pt x="429" y="394"/>
                    <a:pt x="429" y="392"/>
                  </a:cubicBezTo>
                  <a:cubicBezTo>
                    <a:pt x="429" y="391"/>
                    <a:pt x="429" y="391"/>
                    <a:pt x="430" y="391"/>
                  </a:cubicBezTo>
                  <a:cubicBezTo>
                    <a:pt x="433" y="389"/>
                    <a:pt x="436" y="388"/>
                    <a:pt x="439" y="385"/>
                  </a:cubicBezTo>
                  <a:cubicBezTo>
                    <a:pt x="441" y="383"/>
                    <a:pt x="445" y="378"/>
                    <a:pt x="445" y="376"/>
                  </a:cubicBezTo>
                  <a:cubicBezTo>
                    <a:pt x="445" y="375"/>
                    <a:pt x="443" y="371"/>
                    <a:pt x="444" y="371"/>
                  </a:cubicBezTo>
                  <a:cubicBezTo>
                    <a:pt x="444" y="370"/>
                    <a:pt x="452" y="369"/>
                    <a:pt x="453" y="369"/>
                  </a:cubicBezTo>
                  <a:cubicBezTo>
                    <a:pt x="463" y="368"/>
                    <a:pt x="473" y="366"/>
                    <a:pt x="483" y="365"/>
                  </a:cubicBezTo>
                  <a:cubicBezTo>
                    <a:pt x="485" y="364"/>
                    <a:pt x="491" y="364"/>
                    <a:pt x="493" y="363"/>
                  </a:cubicBezTo>
                  <a:cubicBezTo>
                    <a:pt x="493" y="363"/>
                    <a:pt x="493" y="363"/>
                    <a:pt x="493" y="363"/>
                  </a:cubicBezTo>
                  <a:cubicBezTo>
                    <a:pt x="494" y="362"/>
                    <a:pt x="488" y="352"/>
                    <a:pt x="487" y="351"/>
                  </a:cubicBezTo>
                  <a:cubicBezTo>
                    <a:pt x="483" y="345"/>
                    <a:pt x="484" y="337"/>
                    <a:pt x="479" y="331"/>
                  </a:cubicBezTo>
                  <a:cubicBezTo>
                    <a:pt x="476" y="328"/>
                    <a:pt x="471" y="326"/>
                    <a:pt x="469" y="323"/>
                  </a:cubicBezTo>
                  <a:cubicBezTo>
                    <a:pt x="465" y="319"/>
                    <a:pt x="458" y="309"/>
                    <a:pt x="460" y="303"/>
                  </a:cubicBezTo>
                  <a:cubicBezTo>
                    <a:pt x="461" y="301"/>
                    <a:pt x="463" y="300"/>
                    <a:pt x="464" y="298"/>
                  </a:cubicBezTo>
                  <a:cubicBezTo>
                    <a:pt x="465" y="295"/>
                    <a:pt x="458" y="280"/>
                    <a:pt x="457" y="276"/>
                  </a:cubicBezTo>
                  <a:cubicBezTo>
                    <a:pt x="456" y="271"/>
                    <a:pt x="459" y="268"/>
                    <a:pt x="459" y="263"/>
                  </a:cubicBezTo>
                  <a:cubicBezTo>
                    <a:pt x="459" y="263"/>
                    <a:pt x="459" y="263"/>
                    <a:pt x="459" y="263"/>
                  </a:cubicBezTo>
                  <a:cubicBezTo>
                    <a:pt x="458" y="262"/>
                    <a:pt x="458" y="256"/>
                    <a:pt x="458" y="255"/>
                  </a:cubicBezTo>
                  <a:cubicBezTo>
                    <a:pt x="457" y="252"/>
                    <a:pt x="455" y="250"/>
                    <a:pt x="454" y="248"/>
                  </a:cubicBezTo>
                  <a:cubicBezTo>
                    <a:pt x="453" y="243"/>
                    <a:pt x="454" y="233"/>
                    <a:pt x="454" y="227"/>
                  </a:cubicBezTo>
                  <a:cubicBezTo>
                    <a:pt x="454" y="225"/>
                    <a:pt x="446" y="219"/>
                    <a:pt x="448" y="217"/>
                  </a:cubicBezTo>
                  <a:cubicBezTo>
                    <a:pt x="448" y="217"/>
                    <a:pt x="448" y="217"/>
                    <a:pt x="448" y="217"/>
                  </a:cubicBezTo>
                  <a:cubicBezTo>
                    <a:pt x="448" y="218"/>
                    <a:pt x="447" y="217"/>
                    <a:pt x="445" y="215"/>
                  </a:cubicBezTo>
                  <a:cubicBezTo>
                    <a:pt x="440" y="208"/>
                    <a:pt x="451" y="205"/>
                    <a:pt x="451" y="204"/>
                  </a:cubicBezTo>
                  <a:cubicBezTo>
                    <a:pt x="453" y="200"/>
                    <a:pt x="451" y="198"/>
                    <a:pt x="451" y="195"/>
                  </a:cubicBezTo>
                  <a:cubicBezTo>
                    <a:pt x="451" y="189"/>
                    <a:pt x="460" y="183"/>
                    <a:pt x="464" y="181"/>
                  </a:cubicBezTo>
                  <a:cubicBezTo>
                    <a:pt x="462" y="179"/>
                    <a:pt x="466" y="161"/>
                    <a:pt x="466" y="159"/>
                  </a:cubicBezTo>
                  <a:cubicBezTo>
                    <a:pt x="466" y="154"/>
                    <a:pt x="466" y="147"/>
                    <a:pt x="467" y="142"/>
                  </a:cubicBezTo>
                  <a:cubicBezTo>
                    <a:pt x="468" y="140"/>
                    <a:pt x="473" y="133"/>
                    <a:pt x="474" y="131"/>
                  </a:cubicBezTo>
                  <a:cubicBezTo>
                    <a:pt x="475" y="128"/>
                    <a:pt x="472" y="124"/>
                    <a:pt x="474" y="121"/>
                  </a:cubicBezTo>
                  <a:cubicBezTo>
                    <a:pt x="475" y="119"/>
                    <a:pt x="479" y="119"/>
                    <a:pt x="481" y="11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9" name="Freeform 95"/>
            <p:cNvSpPr>
              <a:spLocks/>
            </p:cNvSpPr>
            <p:nvPr/>
          </p:nvSpPr>
          <p:spPr bwMode="auto">
            <a:xfrm>
              <a:off x="8431213" y="4148138"/>
              <a:ext cx="796925" cy="803275"/>
            </a:xfrm>
            <a:custGeom>
              <a:avLst/>
              <a:gdLst>
                <a:gd name="T0" fmla="*/ 306 w 324"/>
                <a:gd name="T1" fmla="*/ 138 h 326"/>
                <a:gd name="T2" fmla="*/ 288 w 324"/>
                <a:gd name="T3" fmla="*/ 142 h 326"/>
                <a:gd name="T4" fmla="*/ 275 w 324"/>
                <a:gd name="T5" fmla="*/ 143 h 326"/>
                <a:gd name="T6" fmla="*/ 274 w 324"/>
                <a:gd name="T7" fmla="*/ 136 h 326"/>
                <a:gd name="T8" fmla="*/ 277 w 324"/>
                <a:gd name="T9" fmla="*/ 123 h 326"/>
                <a:gd name="T10" fmla="*/ 265 w 324"/>
                <a:gd name="T11" fmla="*/ 65 h 326"/>
                <a:gd name="T12" fmla="*/ 261 w 324"/>
                <a:gd name="T13" fmla="*/ 40 h 326"/>
                <a:gd name="T14" fmla="*/ 230 w 324"/>
                <a:gd name="T15" fmla="*/ 40 h 326"/>
                <a:gd name="T16" fmla="*/ 206 w 324"/>
                <a:gd name="T17" fmla="*/ 33 h 326"/>
                <a:gd name="T18" fmla="*/ 203 w 324"/>
                <a:gd name="T19" fmla="*/ 37 h 326"/>
                <a:gd name="T20" fmla="*/ 199 w 324"/>
                <a:gd name="T21" fmla="*/ 57 h 326"/>
                <a:gd name="T22" fmla="*/ 195 w 324"/>
                <a:gd name="T23" fmla="*/ 59 h 326"/>
                <a:gd name="T24" fmla="*/ 177 w 324"/>
                <a:gd name="T25" fmla="*/ 59 h 326"/>
                <a:gd name="T26" fmla="*/ 161 w 324"/>
                <a:gd name="T27" fmla="*/ 61 h 326"/>
                <a:gd name="T28" fmla="*/ 148 w 324"/>
                <a:gd name="T29" fmla="*/ 57 h 326"/>
                <a:gd name="T30" fmla="*/ 135 w 324"/>
                <a:gd name="T31" fmla="*/ 38 h 326"/>
                <a:gd name="T32" fmla="*/ 129 w 324"/>
                <a:gd name="T33" fmla="*/ 11 h 326"/>
                <a:gd name="T34" fmla="*/ 96 w 324"/>
                <a:gd name="T35" fmla="*/ 2 h 326"/>
                <a:gd name="T36" fmla="*/ 35 w 324"/>
                <a:gd name="T37" fmla="*/ 2 h 326"/>
                <a:gd name="T38" fmla="*/ 11 w 324"/>
                <a:gd name="T39" fmla="*/ 9 h 326"/>
                <a:gd name="T40" fmla="*/ 25 w 324"/>
                <a:gd name="T41" fmla="*/ 31 h 326"/>
                <a:gd name="T42" fmla="*/ 40 w 324"/>
                <a:gd name="T43" fmla="*/ 80 h 326"/>
                <a:gd name="T44" fmla="*/ 30 w 324"/>
                <a:gd name="T45" fmla="*/ 89 h 326"/>
                <a:gd name="T46" fmla="*/ 36 w 324"/>
                <a:gd name="T47" fmla="*/ 105 h 326"/>
                <a:gd name="T48" fmla="*/ 50 w 324"/>
                <a:gd name="T49" fmla="*/ 133 h 326"/>
                <a:gd name="T50" fmla="*/ 53 w 324"/>
                <a:gd name="T51" fmla="*/ 161 h 326"/>
                <a:gd name="T52" fmla="*/ 31 w 324"/>
                <a:gd name="T53" fmla="*/ 193 h 326"/>
                <a:gd name="T54" fmla="*/ 17 w 324"/>
                <a:gd name="T55" fmla="*/ 217 h 326"/>
                <a:gd name="T56" fmla="*/ 11 w 324"/>
                <a:gd name="T57" fmla="*/ 249 h 326"/>
                <a:gd name="T58" fmla="*/ 9 w 324"/>
                <a:gd name="T59" fmla="*/ 252 h 326"/>
                <a:gd name="T60" fmla="*/ 2 w 324"/>
                <a:gd name="T61" fmla="*/ 267 h 326"/>
                <a:gd name="T62" fmla="*/ 3 w 324"/>
                <a:gd name="T63" fmla="*/ 306 h 326"/>
                <a:gd name="T64" fmla="*/ 21 w 324"/>
                <a:gd name="T65" fmla="*/ 304 h 326"/>
                <a:gd name="T66" fmla="*/ 61 w 324"/>
                <a:gd name="T67" fmla="*/ 310 h 326"/>
                <a:gd name="T68" fmla="*/ 167 w 324"/>
                <a:gd name="T69" fmla="*/ 309 h 326"/>
                <a:gd name="T70" fmla="*/ 188 w 324"/>
                <a:gd name="T71" fmla="*/ 320 h 326"/>
                <a:gd name="T72" fmla="*/ 214 w 324"/>
                <a:gd name="T73" fmla="*/ 321 h 326"/>
                <a:gd name="T74" fmla="*/ 248 w 324"/>
                <a:gd name="T75" fmla="*/ 323 h 326"/>
                <a:gd name="T76" fmla="*/ 304 w 324"/>
                <a:gd name="T77" fmla="*/ 314 h 326"/>
                <a:gd name="T78" fmla="*/ 271 w 324"/>
                <a:gd name="T79" fmla="*/ 285 h 326"/>
                <a:gd name="T80" fmla="*/ 268 w 324"/>
                <a:gd name="T81" fmla="*/ 272 h 326"/>
                <a:gd name="T82" fmla="*/ 268 w 324"/>
                <a:gd name="T83" fmla="*/ 192 h 326"/>
                <a:gd name="T84" fmla="*/ 309 w 324"/>
                <a:gd name="T85" fmla="*/ 192 h 326"/>
                <a:gd name="T86" fmla="*/ 319 w 324"/>
                <a:gd name="T87" fmla="*/ 192 h 326"/>
                <a:gd name="T88" fmla="*/ 322 w 324"/>
                <a:gd name="T89" fmla="*/ 176 h 326"/>
                <a:gd name="T90" fmla="*/ 321 w 324"/>
                <a:gd name="T91" fmla="*/ 13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 h="326">
                  <a:moveTo>
                    <a:pt x="321" y="136"/>
                  </a:moveTo>
                  <a:cubicBezTo>
                    <a:pt x="319" y="136"/>
                    <a:pt x="319" y="140"/>
                    <a:pt x="317" y="140"/>
                  </a:cubicBezTo>
                  <a:cubicBezTo>
                    <a:pt x="314" y="140"/>
                    <a:pt x="309" y="137"/>
                    <a:pt x="306" y="138"/>
                  </a:cubicBezTo>
                  <a:cubicBezTo>
                    <a:pt x="303" y="139"/>
                    <a:pt x="300" y="141"/>
                    <a:pt x="298" y="142"/>
                  </a:cubicBezTo>
                  <a:cubicBezTo>
                    <a:pt x="295" y="142"/>
                    <a:pt x="293" y="141"/>
                    <a:pt x="291" y="141"/>
                  </a:cubicBezTo>
                  <a:cubicBezTo>
                    <a:pt x="290" y="141"/>
                    <a:pt x="289" y="142"/>
                    <a:pt x="288" y="142"/>
                  </a:cubicBezTo>
                  <a:cubicBezTo>
                    <a:pt x="286" y="142"/>
                    <a:pt x="285" y="140"/>
                    <a:pt x="284" y="140"/>
                  </a:cubicBezTo>
                  <a:cubicBezTo>
                    <a:pt x="282" y="140"/>
                    <a:pt x="277" y="148"/>
                    <a:pt x="275" y="144"/>
                  </a:cubicBezTo>
                  <a:cubicBezTo>
                    <a:pt x="275" y="144"/>
                    <a:pt x="275" y="143"/>
                    <a:pt x="275" y="143"/>
                  </a:cubicBezTo>
                  <a:cubicBezTo>
                    <a:pt x="275" y="142"/>
                    <a:pt x="275" y="141"/>
                    <a:pt x="275" y="141"/>
                  </a:cubicBezTo>
                  <a:cubicBezTo>
                    <a:pt x="275" y="139"/>
                    <a:pt x="274" y="137"/>
                    <a:pt x="274" y="136"/>
                  </a:cubicBezTo>
                  <a:cubicBezTo>
                    <a:pt x="271" y="136"/>
                    <a:pt x="271" y="123"/>
                    <a:pt x="274" y="136"/>
                  </a:cubicBezTo>
                  <a:cubicBezTo>
                    <a:pt x="275" y="136"/>
                    <a:pt x="276" y="135"/>
                    <a:pt x="277" y="133"/>
                  </a:cubicBezTo>
                  <a:cubicBezTo>
                    <a:pt x="278" y="131"/>
                    <a:pt x="276" y="127"/>
                    <a:pt x="276" y="126"/>
                  </a:cubicBezTo>
                  <a:cubicBezTo>
                    <a:pt x="277" y="123"/>
                    <a:pt x="277" y="123"/>
                    <a:pt x="277" y="123"/>
                  </a:cubicBezTo>
                  <a:cubicBezTo>
                    <a:pt x="277" y="112"/>
                    <a:pt x="263" y="104"/>
                    <a:pt x="263" y="97"/>
                  </a:cubicBezTo>
                  <a:cubicBezTo>
                    <a:pt x="263" y="95"/>
                    <a:pt x="265" y="93"/>
                    <a:pt x="265" y="92"/>
                  </a:cubicBezTo>
                  <a:cubicBezTo>
                    <a:pt x="266" y="84"/>
                    <a:pt x="268" y="73"/>
                    <a:pt x="265" y="65"/>
                  </a:cubicBezTo>
                  <a:cubicBezTo>
                    <a:pt x="265" y="63"/>
                    <a:pt x="263" y="60"/>
                    <a:pt x="262" y="58"/>
                  </a:cubicBezTo>
                  <a:cubicBezTo>
                    <a:pt x="262" y="54"/>
                    <a:pt x="268" y="42"/>
                    <a:pt x="263" y="40"/>
                  </a:cubicBezTo>
                  <a:cubicBezTo>
                    <a:pt x="263" y="40"/>
                    <a:pt x="262" y="40"/>
                    <a:pt x="261" y="40"/>
                  </a:cubicBezTo>
                  <a:cubicBezTo>
                    <a:pt x="260" y="40"/>
                    <a:pt x="259" y="40"/>
                    <a:pt x="257" y="40"/>
                  </a:cubicBezTo>
                  <a:cubicBezTo>
                    <a:pt x="249" y="40"/>
                    <a:pt x="241" y="40"/>
                    <a:pt x="232" y="40"/>
                  </a:cubicBezTo>
                  <a:cubicBezTo>
                    <a:pt x="232" y="40"/>
                    <a:pt x="231" y="41"/>
                    <a:pt x="230" y="40"/>
                  </a:cubicBezTo>
                  <a:cubicBezTo>
                    <a:pt x="227" y="38"/>
                    <a:pt x="235" y="32"/>
                    <a:pt x="231" y="30"/>
                  </a:cubicBezTo>
                  <a:cubicBezTo>
                    <a:pt x="227" y="29"/>
                    <a:pt x="224" y="33"/>
                    <a:pt x="220" y="33"/>
                  </a:cubicBezTo>
                  <a:cubicBezTo>
                    <a:pt x="216" y="33"/>
                    <a:pt x="211" y="33"/>
                    <a:pt x="206" y="33"/>
                  </a:cubicBezTo>
                  <a:cubicBezTo>
                    <a:pt x="205" y="33"/>
                    <a:pt x="205" y="32"/>
                    <a:pt x="204" y="33"/>
                  </a:cubicBezTo>
                  <a:cubicBezTo>
                    <a:pt x="204" y="33"/>
                    <a:pt x="205" y="33"/>
                    <a:pt x="204" y="34"/>
                  </a:cubicBezTo>
                  <a:cubicBezTo>
                    <a:pt x="204" y="35"/>
                    <a:pt x="203" y="36"/>
                    <a:pt x="203" y="37"/>
                  </a:cubicBezTo>
                  <a:cubicBezTo>
                    <a:pt x="202" y="39"/>
                    <a:pt x="205" y="46"/>
                    <a:pt x="202" y="48"/>
                  </a:cubicBezTo>
                  <a:cubicBezTo>
                    <a:pt x="201" y="48"/>
                    <a:pt x="200" y="47"/>
                    <a:pt x="200" y="48"/>
                  </a:cubicBezTo>
                  <a:cubicBezTo>
                    <a:pt x="199" y="48"/>
                    <a:pt x="199" y="56"/>
                    <a:pt x="199" y="57"/>
                  </a:cubicBezTo>
                  <a:cubicBezTo>
                    <a:pt x="199" y="58"/>
                    <a:pt x="200" y="59"/>
                    <a:pt x="199" y="59"/>
                  </a:cubicBezTo>
                  <a:cubicBezTo>
                    <a:pt x="199" y="60"/>
                    <a:pt x="198" y="59"/>
                    <a:pt x="197" y="59"/>
                  </a:cubicBezTo>
                  <a:cubicBezTo>
                    <a:pt x="196" y="59"/>
                    <a:pt x="196" y="59"/>
                    <a:pt x="195" y="59"/>
                  </a:cubicBezTo>
                  <a:cubicBezTo>
                    <a:pt x="192" y="59"/>
                    <a:pt x="189" y="59"/>
                    <a:pt x="186" y="59"/>
                  </a:cubicBezTo>
                  <a:cubicBezTo>
                    <a:pt x="184" y="59"/>
                    <a:pt x="180" y="55"/>
                    <a:pt x="177" y="57"/>
                  </a:cubicBezTo>
                  <a:cubicBezTo>
                    <a:pt x="177" y="58"/>
                    <a:pt x="177" y="59"/>
                    <a:pt x="177" y="59"/>
                  </a:cubicBezTo>
                  <a:cubicBezTo>
                    <a:pt x="175" y="61"/>
                    <a:pt x="169" y="58"/>
                    <a:pt x="166" y="60"/>
                  </a:cubicBezTo>
                  <a:cubicBezTo>
                    <a:pt x="166" y="60"/>
                    <a:pt x="167" y="62"/>
                    <a:pt x="166" y="62"/>
                  </a:cubicBezTo>
                  <a:cubicBezTo>
                    <a:pt x="164" y="63"/>
                    <a:pt x="163" y="61"/>
                    <a:pt x="161" y="61"/>
                  </a:cubicBezTo>
                  <a:cubicBezTo>
                    <a:pt x="160" y="60"/>
                    <a:pt x="151" y="63"/>
                    <a:pt x="151" y="62"/>
                  </a:cubicBezTo>
                  <a:cubicBezTo>
                    <a:pt x="150" y="61"/>
                    <a:pt x="151" y="60"/>
                    <a:pt x="151" y="60"/>
                  </a:cubicBezTo>
                  <a:cubicBezTo>
                    <a:pt x="148" y="57"/>
                    <a:pt x="148" y="57"/>
                    <a:pt x="148" y="57"/>
                  </a:cubicBezTo>
                  <a:cubicBezTo>
                    <a:pt x="145" y="53"/>
                    <a:pt x="142" y="48"/>
                    <a:pt x="141" y="44"/>
                  </a:cubicBezTo>
                  <a:cubicBezTo>
                    <a:pt x="139" y="44"/>
                    <a:pt x="139" y="44"/>
                    <a:pt x="139" y="44"/>
                  </a:cubicBezTo>
                  <a:cubicBezTo>
                    <a:pt x="138" y="43"/>
                    <a:pt x="135" y="39"/>
                    <a:pt x="135" y="38"/>
                  </a:cubicBezTo>
                  <a:cubicBezTo>
                    <a:pt x="134" y="36"/>
                    <a:pt x="136" y="34"/>
                    <a:pt x="135" y="32"/>
                  </a:cubicBezTo>
                  <a:cubicBezTo>
                    <a:pt x="134" y="29"/>
                    <a:pt x="132" y="27"/>
                    <a:pt x="130" y="24"/>
                  </a:cubicBezTo>
                  <a:cubicBezTo>
                    <a:pt x="128" y="18"/>
                    <a:pt x="130" y="15"/>
                    <a:pt x="129" y="11"/>
                  </a:cubicBezTo>
                  <a:cubicBezTo>
                    <a:pt x="128" y="9"/>
                    <a:pt x="126" y="8"/>
                    <a:pt x="125" y="6"/>
                  </a:cubicBezTo>
                  <a:cubicBezTo>
                    <a:pt x="125" y="5"/>
                    <a:pt x="126" y="4"/>
                    <a:pt x="125" y="3"/>
                  </a:cubicBezTo>
                  <a:cubicBezTo>
                    <a:pt x="122" y="0"/>
                    <a:pt x="101" y="2"/>
                    <a:pt x="96" y="2"/>
                  </a:cubicBezTo>
                  <a:cubicBezTo>
                    <a:pt x="86" y="2"/>
                    <a:pt x="75" y="4"/>
                    <a:pt x="65" y="3"/>
                  </a:cubicBezTo>
                  <a:cubicBezTo>
                    <a:pt x="62" y="3"/>
                    <a:pt x="59" y="2"/>
                    <a:pt x="56" y="2"/>
                  </a:cubicBezTo>
                  <a:cubicBezTo>
                    <a:pt x="49" y="1"/>
                    <a:pt x="41" y="2"/>
                    <a:pt x="35" y="2"/>
                  </a:cubicBezTo>
                  <a:cubicBezTo>
                    <a:pt x="35" y="4"/>
                    <a:pt x="29" y="3"/>
                    <a:pt x="29" y="3"/>
                  </a:cubicBezTo>
                  <a:cubicBezTo>
                    <a:pt x="27" y="4"/>
                    <a:pt x="27" y="6"/>
                    <a:pt x="24" y="7"/>
                  </a:cubicBezTo>
                  <a:cubicBezTo>
                    <a:pt x="20" y="8"/>
                    <a:pt x="16" y="8"/>
                    <a:pt x="11" y="9"/>
                  </a:cubicBezTo>
                  <a:cubicBezTo>
                    <a:pt x="10" y="10"/>
                    <a:pt x="12" y="11"/>
                    <a:pt x="12" y="11"/>
                  </a:cubicBezTo>
                  <a:cubicBezTo>
                    <a:pt x="14" y="15"/>
                    <a:pt x="15" y="20"/>
                    <a:pt x="18" y="24"/>
                  </a:cubicBezTo>
                  <a:cubicBezTo>
                    <a:pt x="20" y="26"/>
                    <a:pt x="23" y="28"/>
                    <a:pt x="25" y="31"/>
                  </a:cubicBezTo>
                  <a:cubicBezTo>
                    <a:pt x="26" y="33"/>
                    <a:pt x="25" y="37"/>
                    <a:pt x="26" y="40"/>
                  </a:cubicBezTo>
                  <a:cubicBezTo>
                    <a:pt x="28" y="48"/>
                    <a:pt x="34" y="55"/>
                    <a:pt x="37" y="63"/>
                  </a:cubicBezTo>
                  <a:cubicBezTo>
                    <a:pt x="39" y="66"/>
                    <a:pt x="43" y="79"/>
                    <a:pt x="40" y="80"/>
                  </a:cubicBezTo>
                  <a:cubicBezTo>
                    <a:pt x="39" y="80"/>
                    <a:pt x="37" y="80"/>
                    <a:pt x="36" y="81"/>
                  </a:cubicBezTo>
                  <a:cubicBezTo>
                    <a:pt x="34" y="82"/>
                    <a:pt x="34" y="87"/>
                    <a:pt x="31" y="89"/>
                  </a:cubicBezTo>
                  <a:cubicBezTo>
                    <a:pt x="30" y="89"/>
                    <a:pt x="30" y="89"/>
                    <a:pt x="30" y="89"/>
                  </a:cubicBezTo>
                  <a:cubicBezTo>
                    <a:pt x="31" y="91"/>
                    <a:pt x="34" y="93"/>
                    <a:pt x="35" y="95"/>
                  </a:cubicBezTo>
                  <a:cubicBezTo>
                    <a:pt x="36" y="97"/>
                    <a:pt x="36" y="100"/>
                    <a:pt x="37" y="103"/>
                  </a:cubicBezTo>
                  <a:cubicBezTo>
                    <a:pt x="37" y="104"/>
                    <a:pt x="35" y="104"/>
                    <a:pt x="36" y="105"/>
                  </a:cubicBezTo>
                  <a:cubicBezTo>
                    <a:pt x="40" y="111"/>
                    <a:pt x="43" y="117"/>
                    <a:pt x="45" y="124"/>
                  </a:cubicBezTo>
                  <a:cubicBezTo>
                    <a:pt x="46" y="126"/>
                    <a:pt x="51" y="129"/>
                    <a:pt x="52" y="132"/>
                  </a:cubicBezTo>
                  <a:cubicBezTo>
                    <a:pt x="52" y="133"/>
                    <a:pt x="50" y="132"/>
                    <a:pt x="50" y="133"/>
                  </a:cubicBezTo>
                  <a:cubicBezTo>
                    <a:pt x="51" y="136"/>
                    <a:pt x="54" y="137"/>
                    <a:pt x="54" y="140"/>
                  </a:cubicBezTo>
                  <a:cubicBezTo>
                    <a:pt x="54" y="143"/>
                    <a:pt x="53" y="146"/>
                    <a:pt x="52" y="148"/>
                  </a:cubicBezTo>
                  <a:cubicBezTo>
                    <a:pt x="52" y="152"/>
                    <a:pt x="53" y="157"/>
                    <a:pt x="53" y="161"/>
                  </a:cubicBezTo>
                  <a:cubicBezTo>
                    <a:pt x="53" y="168"/>
                    <a:pt x="45" y="177"/>
                    <a:pt x="45" y="180"/>
                  </a:cubicBezTo>
                  <a:cubicBezTo>
                    <a:pt x="45" y="181"/>
                    <a:pt x="36" y="183"/>
                    <a:pt x="34" y="185"/>
                  </a:cubicBezTo>
                  <a:cubicBezTo>
                    <a:pt x="29" y="189"/>
                    <a:pt x="33" y="190"/>
                    <a:pt x="31" y="193"/>
                  </a:cubicBezTo>
                  <a:cubicBezTo>
                    <a:pt x="28" y="196"/>
                    <a:pt x="21" y="202"/>
                    <a:pt x="20" y="205"/>
                  </a:cubicBezTo>
                  <a:cubicBezTo>
                    <a:pt x="19" y="207"/>
                    <a:pt x="21" y="213"/>
                    <a:pt x="20" y="216"/>
                  </a:cubicBezTo>
                  <a:cubicBezTo>
                    <a:pt x="20" y="218"/>
                    <a:pt x="19" y="215"/>
                    <a:pt x="17" y="217"/>
                  </a:cubicBezTo>
                  <a:cubicBezTo>
                    <a:pt x="16" y="218"/>
                    <a:pt x="17" y="220"/>
                    <a:pt x="16" y="221"/>
                  </a:cubicBezTo>
                  <a:cubicBezTo>
                    <a:pt x="15" y="222"/>
                    <a:pt x="16" y="236"/>
                    <a:pt x="15" y="240"/>
                  </a:cubicBezTo>
                  <a:cubicBezTo>
                    <a:pt x="15" y="242"/>
                    <a:pt x="10" y="246"/>
                    <a:pt x="11" y="249"/>
                  </a:cubicBezTo>
                  <a:cubicBezTo>
                    <a:pt x="11" y="249"/>
                    <a:pt x="11" y="249"/>
                    <a:pt x="11" y="249"/>
                  </a:cubicBezTo>
                  <a:cubicBezTo>
                    <a:pt x="12" y="250"/>
                    <a:pt x="12" y="250"/>
                    <a:pt x="12" y="251"/>
                  </a:cubicBezTo>
                  <a:cubicBezTo>
                    <a:pt x="12" y="251"/>
                    <a:pt x="10" y="251"/>
                    <a:pt x="9" y="252"/>
                  </a:cubicBezTo>
                  <a:cubicBezTo>
                    <a:pt x="9" y="253"/>
                    <a:pt x="9" y="257"/>
                    <a:pt x="9" y="259"/>
                  </a:cubicBezTo>
                  <a:cubicBezTo>
                    <a:pt x="9" y="262"/>
                    <a:pt x="7" y="263"/>
                    <a:pt x="6" y="265"/>
                  </a:cubicBezTo>
                  <a:cubicBezTo>
                    <a:pt x="5" y="268"/>
                    <a:pt x="4" y="265"/>
                    <a:pt x="2" y="267"/>
                  </a:cubicBezTo>
                  <a:cubicBezTo>
                    <a:pt x="0" y="269"/>
                    <a:pt x="4" y="271"/>
                    <a:pt x="4" y="273"/>
                  </a:cubicBezTo>
                  <a:cubicBezTo>
                    <a:pt x="4" y="274"/>
                    <a:pt x="3" y="278"/>
                    <a:pt x="4" y="279"/>
                  </a:cubicBezTo>
                  <a:cubicBezTo>
                    <a:pt x="5" y="289"/>
                    <a:pt x="3" y="297"/>
                    <a:pt x="3" y="306"/>
                  </a:cubicBezTo>
                  <a:cubicBezTo>
                    <a:pt x="4" y="306"/>
                    <a:pt x="4" y="306"/>
                    <a:pt x="4" y="306"/>
                  </a:cubicBezTo>
                  <a:cubicBezTo>
                    <a:pt x="13" y="302"/>
                    <a:pt x="8" y="304"/>
                    <a:pt x="16" y="305"/>
                  </a:cubicBezTo>
                  <a:cubicBezTo>
                    <a:pt x="17" y="306"/>
                    <a:pt x="20" y="304"/>
                    <a:pt x="21" y="304"/>
                  </a:cubicBezTo>
                  <a:cubicBezTo>
                    <a:pt x="21" y="305"/>
                    <a:pt x="21" y="306"/>
                    <a:pt x="21" y="306"/>
                  </a:cubicBezTo>
                  <a:cubicBezTo>
                    <a:pt x="21" y="306"/>
                    <a:pt x="39" y="297"/>
                    <a:pt x="45" y="298"/>
                  </a:cubicBezTo>
                  <a:cubicBezTo>
                    <a:pt x="49" y="299"/>
                    <a:pt x="55" y="309"/>
                    <a:pt x="61" y="310"/>
                  </a:cubicBezTo>
                  <a:cubicBezTo>
                    <a:pt x="61" y="310"/>
                    <a:pt x="79" y="309"/>
                    <a:pt x="82" y="309"/>
                  </a:cubicBezTo>
                  <a:cubicBezTo>
                    <a:pt x="103" y="309"/>
                    <a:pt x="124" y="309"/>
                    <a:pt x="145" y="309"/>
                  </a:cubicBezTo>
                  <a:cubicBezTo>
                    <a:pt x="152" y="309"/>
                    <a:pt x="160" y="309"/>
                    <a:pt x="167" y="309"/>
                  </a:cubicBezTo>
                  <a:cubicBezTo>
                    <a:pt x="169" y="308"/>
                    <a:pt x="171" y="308"/>
                    <a:pt x="173" y="308"/>
                  </a:cubicBezTo>
                  <a:cubicBezTo>
                    <a:pt x="174" y="308"/>
                    <a:pt x="174" y="308"/>
                    <a:pt x="175" y="308"/>
                  </a:cubicBezTo>
                  <a:cubicBezTo>
                    <a:pt x="180" y="310"/>
                    <a:pt x="182" y="318"/>
                    <a:pt x="188" y="320"/>
                  </a:cubicBezTo>
                  <a:cubicBezTo>
                    <a:pt x="194" y="322"/>
                    <a:pt x="203" y="319"/>
                    <a:pt x="207" y="320"/>
                  </a:cubicBezTo>
                  <a:cubicBezTo>
                    <a:pt x="208" y="320"/>
                    <a:pt x="209" y="322"/>
                    <a:pt x="210" y="322"/>
                  </a:cubicBezTo>
                  <a:cubicBezTo>
                    <a:pt x="211" y="322"/>
                    <a:pt x="212" y="321"/>
                    <a:pt x="214" y="321"/>
                  </a:cubicBezTo>
                  <a:cubicBezTo>
                    <a:pt x="215" y="321"/>
                    <a:pt x="225" y="321"/>
                    <a:pt x="226" y="322"/>
                  </a:cubicBezTo>
                  <a:cubicBezTo>
                    <a:pt x="230" y="322"/>
                    <a:pt x="233" y="325"/>
                    <a:pt x="236" y="325"/>
                  </a:cubicBezTo>
                  <a:cubicBezTo>
                    <a:pt x="240" y="325"/>
                    <a:pt x="244" y="322"/>
                    <a:pt x="248" y="323"/>
                  </a:cubicBezTo>
                  <a:cubicBezTo>
                    <a:pt x="249" y="323"/>
                    <a:pt x="250" y="326"/>
                    <a:pt x="251" y="325"/>
                  </a:cubicBezTo>
                  <a:cubicBezTo>
                    <a:pt x="258" y="322"/>
                    <a:pt x="269" y="322"/>
                    <a:pt x="276" y="320"/>
                  </a:cubicBezTo>
                  <a:cubicBezTo>
                    <a:pt x="285" y="319"/>
                    <a:pt x="295" y="316"/>
                    <a:pt x="304" y="314"/>
                  </a:cubicBezTo>
                  <a:cubicBezTo>
                    <a:pt x="305" y="314"/>
                    <a:pt x="305" y="314"/>
                    <a:pt x="305" y="314"/>
                  </a:cubicBezTo>
                  <a:cubicBezTo>
                    <a:pt x="293" y="308"/>
                    <a:pt x="285" y="298"/>
                    <a:pt x="276" y="288"/>
                  </a:cubicBezTo>
                  <a:cubicBezTo>
                    <a:pt x="275" y="287"/>
                    <a:pt x="272" y="286"/>
                    <a:pt x="271" y="285"/>
                  </a:cubicBezTo>
                  <a:cubicBezTo>
                    <a:pt x="271" y="285"/>
                    <a:pt x="268" y="277"/>
                    <a:pt x="268" y="276"/>
                  </a:cubicBezTo>
                  <a:cubicBezTo>
                    <a:pt x="268" y="276"/>
                    <a:pt x="268" y="275"/>
                    <a:pt x="268" y="274"/>
                  </a:cubicBezTo>
                  <a:cubicBezTo>
                    <a:pt x="268" y="273"/>
                    <a:pt x="268" y="273"/>
                    <a:pt x="268" y="272"/>
                  </a:cubicBezTo>
                  <a:cubicBezTo>
                    <a:pt x="268" y="269"/>
                    <a:pt x="268" y="266"/>
                    <a:pt x="268" y="263"/>
                  </a:cubicBezTo>
                  <a:cubicBezTo>
                    <a:pt x="268" y="251"/>
                    <a:pt x="268" y="239"/>
                    <a:pt x="268" y="226"/>
                  </a:cubicBezTo>
                  <a:cubicBezTo>
                    <a:pt x="268" y="223"/>
                    <a:pt x="268" y="193"/>
                    <a:pt x="268" y="192"/>
                  </a:cubicBezTo>
                  <a:cubicBezTo>
                    <a:pt x="269" y="192"/>
                    <a:pt x="270" y="192"/>
                    <a:pt x="270" y="192"/>
                  </a:cubicBezTo>
                  <a:cubicBezTo>
                    <a:pt x="273" y="192"/>
                    <a:pt x="276" y="192"/>
                    <a:pt x="279" y="192"/>
                  </a:cubicBezTo>
                  <a:cubicBezTo>
                    <a:pt x="289" y="192"/>
                    <a:pt x="299" y="192"/>
                    <a:pt x="309" y="192"/>
                  </a:cubicBezTo>
                  <a:cubicBezTo>
                    <a:pt x="311" y="192"/>
                    <a:pt x="313" y="192"/>
                    <a:pt x="315" y="192"/>
                  </a:cubicBezTo>
                  <a:cubicBezTo>
                    <a:pt x="316" y="192"/>
                    <a:pt x="317" y="192"/>
                    <a:pt x="317" y="192"/>
                  </a:cubicBezTo>
                  <a:cubicBezTo>
                    <a:pt x="318" y="192"/>
                    <a:pt x="319" y="193"/>
                    <a:pt x="319" y="192"/>
                  </a:cubicBezTo>
                  <a:cubicBezTo>
                    <a:pt x="320" y="192"/>
                    <a:pt x="321" y="193"/>
                    <a:pt x="321" y="192"/>
                  </a:cubicBezTo>
                  <a:cubicBezTo>
                    <a:pt x="321" y="191"/>
                    <a:pt x="318" y="188"/>
                    <a:pt x="318" y="187"/>
                  </a:cubicBezTo>
                  <a:cubicBezTo>
                    <a:pt x="317" y="184"/>
                    <a:pt x="322" y="179"/>
                    <a:pt x="322" y="176"/>
                  </a:cubicBezTo>
                  <a:cubicBezTo>
                    <a:pt x="323" y="173"/>
                    <a:pt x="321" y="173"/>
                    <a:pt x="320" y="171"/>
                  </a:cubicBezTo>
                  <a:cubicBezTo>
                    <a:pt x="319" y="165"/>
                    <a:pt x="322" y="156"/>
                    <a:pt x="323" y="150"/>
                  </a:cubicBezTo>
                  <a:cubicBezTo>
                    <a:pt x="324" y="146"/>
                    <a:pt x="321" y="140"/>
                    <a:pt x="321" y="13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0" name="Freeform 96"/>
            <p:cNvSpPr>
              <a:spLocks/>
            </p:cNvSpPr>
            <p:nvPr/>
          </p:nvSpPr>
          <p:spPr bwMode="auto">
            <a:xfrm>
              <a:off x="9375775" y="5632451"/>
              <a:ext cx="155575" cy="138113"/>
            </a:xfrm>
            <a:custGeom>
              <a:avLst/>
              <a:gdLst>
                <a:gd name="T0" fmla="*/ 12 w 63"/>
                <a:gd name="T1" fmla="*/ 47 h 56"/>
                <a:gd name="T2" fmla="*/ 8 w 63"/>
                <a:gd name="T3" fmla="*/ 45 h 56"/>
                <a:gd name="T4" fmla="*/ 9 w 63"/>
                <a:gd name="T5" fmla="*/ 40 h 56"/>
                <a:gd name="T6" fmla="*/ 7 w 63"/>
                <a:gd name="T7" fmla="*/ 40 h 56"/>
                <a:gd name="T8" fmla="*/ 2 w 63"/>
                <a:gd name="T9" fmla="*/ 31 h 56"/>
                <a:gd name="T10" fmla="*/ 0 w 63"/>
                <a:gd name="T11" fmla="*/ 27 h 56"/>
                <a:gd name="T12" fmla="*/ 9 w 63"/>
                <a:gd name="T13" fmla="*/ 23 h 56"/>
                <a:gd name="T14" fmla="*/ 19 w 63"/>
                <a:gd name="T15" fmla="*/ 9 h 56"/>
                <a:gd name="T16" fmla="*/ 25 w 63"/>
                <a:gd name="T17" fmla="*/ 8 h 56"/>
                <a:gd name="T18" fmla="*/ 29 w 63"/>
                <a:gd name="T19" fmla="*/ 4 h 56"/>
                <a:gd name="T20" fmla="*/ 41 w 63"/>
                <a:gd name="T21" fmla="*/ 0 h 56"/>
                <a:gd name="T22" fmla="*/ 51 w 63"/>
                <a:gd name="T23" fmla="*/ 11 h 56"/>
                <a:gd name="T24" fmla="*/ 57 w 63"/>
                <a:gd name="T25" fmla="*/ 14 h 56"/>
                <a:gd name="T26" fmla="*/ 52 w 63"/>
                <a:gd name="T27" fmla="*/ 29 h 56"/>
                <a:gd name="T28" fmla="*/ 51 w 63"/>
                <a:gd name="T29" fmla="*/ 35 h 56"/>
                <a:gd name="T30" fmla="*/ 29 w 63"/>
                <a:gd name="T31" fmla="*/ 44 h 56"/>
                <a:gd name="T32" fmla="*/ 29 w 63"/>
                <a:gd name="T33" fmla="*/ 46 h 56"/>
                <a:gd name="T34" fmla="*/ 26 w 63"/>
                <a:gd name="T35" fmla="*/ 49 h 56"/>
                <a:gd name="T36" fmla="*/ 25 w 63"/>
                <a:gd name="T37" fmla="*/ 54 h 56"/>
                <a:gd name="T38" fmla="*/ 12 w 63"/>
                <a:gd name="T3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12" y="47"/>
                  </a:moveTo>
                  <a:cubicBezTo>
                    <a:pt x="11" y="46"/>
                    <a:pt x="9" y="46"/>
                    <a:pt x="8" y="45"/>
                  </a:cubicBezTo>
                  <a:cubicBezTo>
                    <a:pt x="8" y="44"/>
                    <a:pt x="9" y="41"/>
                    <a:pt x="9" y="40"/>
                  </a:cubicBezTo>
                  <a:cubicBezTo>
                    <a:pt x="9" y="40"/>
                    <a:pt x="8" y="40"/>
                    <a:pt x="7" y="40"/>
                  </a:cubicBezTo>
                  <a:cubicBezTo>
                    <a:pt x="5" y="39"/>
                    <a:pt x="4" y="33"/>
                    <a:pt x="2" y="31"/>
                  </a:cubicBezTo>
                  <a:cubicBezTo>
                    <a:pt x="2" y="30"/>
                    <a:pt x="0" y="29"/>
                    <a:pt x="0" y="27"/>
                  </a:cubicBezTo>
                  <a:cubicBezTo>
                    <a:pt x="1" y="25"/>
                    <a:pt x="7" y="25"/>
                    <a:pt x="9" y="23"/>
                  </a:cubicBezTo>
                  <a:cubicBezTo>
                    <a:pt x="12" y="20"/>
                    <a:pt x="14" y="12"/>
                    <a:pt x="19" y="9"/>
                  </a:cubicBezTo>
                  <a:cubicBezTo>
                    <a:pt x="20" y="8"/>
                    <a:pt x="24" y="8"/>
                    <a:pt x="25" y="8"/>
                  </a:cubicBezTo>
                  <a:cubicBezTo>
                    <a:pt x="26" y="8"/>
                    <a:pt x="28" y="4"/>
                    <a:pt x="29" y="4"/>
                  </a:cubicBezTo>
                  <a:cubicBezTo>
                    <a:pt x="31" y="3"/>
                    <a:pt x="39" y="0"/>
                    <a:pt x="41" y="0"/>
                  </a:cubicBezTo>
                  <a:cubicBezTo>
                    <a:pt x="44" y="1"/>
                    <a:pt x="48" y="9"/>
                    <a:pt x="51" y="11"/>
                  </a:cubicBezTo>
                  <a:cubicBezTo>
                    <a:pt x="52" y="12"/>
                    <a:pt x="55" y="13"/>
                    <a:pt x="57" y="14"/>
                  </a:cubicBezTo>
                  <a:cubicBezTo>
                    <a:pt x="63" y="21"/>
                    <a:pt x="55" y="25"/>
                    <a:pt x="52" y="29"/>
                  </a:cubicBezTo>
                  <a:cubicBezTo>
                    <a:pt x="50" y="31"/>
                    <a:pt x="52" y="34"/>
                    <a:pt x="51" y="35"/>
                  </a:cubicBezTo>
                  <a:cubicBezTo>
                    <a:pt x="49" y="40"/>
                    <a:pt x="33" y="40"/>
                    <a:pt x="29" y="44"/>
                  </a:cubicBezTo>
                  <a:cubicBezTo>
                    <a:pt x="27" y="45"/>
                    <a:pt x="29" y="44"/>
                    <a:pt x="29" y="46"/>
                  </a:cubicBezTo>
                  <a:cubicBezTo>
                    <a:pt x="29" y="47"/>
                    <a:pt x="27" y="47"/>
                    <a:pt x="26" y="49"/>
                  </a:cubicBezTo>
                  <a:cubicBezTo>
                    <a:pt x="26" y="49"/>
                    <a:pt x="25" y="54"/>
                    <a:pt x="25" y="54"/>
                  </a:cubicBezTo>
                  <a:cubicBezTo>
                    <a:pt x="21" y="56"/>
                    <a:pt x="14" y="50"/>
                    <a:pt x="12" y="47"/>
                  </a:cubicBezTo>
                  <a:close/>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1" name="Freeform 97"/>
            <p:cNvSpPr>
              <a:spLocks/>
            </p:cNvSpPr>
            <p:nvPr/>
          </p:nvSpPr>
          <p:spPr bwMode="auto">
            <a:xfrm>
              <a:off x="8248650" y="1368426"/>
              <a:ext cx="231775" cy="433388"/>
            </a:xfrm>
            <a:custGeom>
              <a:avLst/>
              <a:gdLst>
                <a:gd name="T0" fmla="*/ 93 w 94"/>
                <a:gd name="T1" fmla="*/ 99 h 176"/>
                <a:gd name="T2" fmla="*/ 90 w 94"/>
                <a:gd name="T3" fmla="*/ 112 h 176"/>
                <a:gd name="T4" fmla="*/ 92 w 94"/>
                <a:gd name="T5" fmla="*/ 117 h 176"/>
                <a:gd name="T6" fmla="*/ 76 w 94"/>
                <a:gd name="T7" fmla="*/ 125 h 176"/>
                <a:gd name="T8" fmla="*/ 73 w 94"/>
                <a:gd name="T9" fmla="*/ 128 h 176"/>
                <a:gd name="T10" fmla="*/ 69 w 94"/>
                <a:gd name="T11" fmla="*/ 129 h 176"/>
                <a:gd name="T12" fmla="*/ 65 w 94"/>
                <a:gd name="T13" fmla="*/ 135 h 176"/>
                <a:gd name="T14" fmla="*/ 57 w 94"/>
                <a:gd name="T15" fmla="*/ 140 h 176"/>
                <a:gd name="T16" fmla="*/ 59 w 94"/>
                <a:gd name="T17" fmla="*/ 156 h 176"/>
                <a:gd name="T18" fmla="*/ 40 w 94"/>
                <a:gd name="T19" fmla="*/ 173 h 176"/>
                <a:gd name="T20" fmla="*/ 38 w 94"/>
                <a:gd name="T21" fmla="*/ 162 h 176"/>
                <a:gd name="T22" fmla="*/ 33 w 94"/>
                <a:gd name="T23" fmla="*/ 125 h 176"/>
                <a:gd name="T24" fmla="*/ 17 w 94"/>
                <a:gd name="T25" fmla="*/ 113 h 176"/>
                <a:gd name="T26" fmla="*/ 12 w 94"/>
                <a:gd name="T27" fmla="*/ 98 h 176"/>
                <a:gd name="T28" fmla="*/ 5 w 94"/>
                <a:gd name="T29" fmla="*/ 95 h 176"/>
                <a:gd name="T30" fmla="*/ 5 w 94"/>
                <a:gd name="T31" fmla="*/ 89 h 176"/>
                <a:gd name="T32" fmla="*/ 0 w 94"/>
                <a:gd name="T33" fmla="*/ 77 h 176"/>
                <a:gd name="T34" fmla="*/ 8 w 94"/>
                <a:gd name="T35" fmla="*/ 69 h 176"/>
                <a:gd name="T36" fmla="*/ 10 w 94"/>
                <a:gd name="T37" fmla="*/ 64 h 176"/>
                <a:gd name="T38" fmla="*/ 20 w 94"/>
                <a:gd name="T39" fmla="*/ 59 h 176"/>
                <a:gd name="T40" fmla="*/ 21 w 94"/>
                <a:gd name="T41" fmla="*/ 52 h 176"/>
                <a:gd name="T42" fmla="*/ 26 w 94"/>
                <a:gd name="T43" fmla="*/ 44 h 176"/>
                <a:gd name="T44" fmla="*/ 23 w 94"/>
                <a:gd name="T45" fmla="*/ 41 h 176"/>
                <a:gd name="T46" fmla="*/ 25 w 94"/>
                <a:gd name="T47" fmla="*/ 36 h 176"/>
                <a:gd name="T48" fmla="*/ 24 w 94"/>
                <a:gd name="T49" fmla="*/ 27 h 176"/>
                <a:gd name="T50" fmla="*/ 27 w 94"/>
                <a:gd name="T51" fmla="*/ 13 h 176"/>
                <a:gd name="T52" fmla="*/ 23 w 94"/>
                <a:gd name="T53" fmla="*/ 11 h 176"/>
                <a:gd name="T54" fmla="*/ 30 w 94"/>
                <a:gd name="T55" fmla="*/ 8 h 176"/>
                <a:gd name="T56" fmla="*/ 29 w 94"/>
                <a:gd name="T57" fmla="*/ 5 h 176"/>
                <a:gd name="T58" fmla="*/ 35 w 94"/>
                <a:gd name="T59" fmla="*/ 3 h 176"/>
                <a:gd name="T60" fmla="*/ 35 w 94"/>
                <a:gd name="T6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76">
                  <a:moveTo>
                    <a:pt x="93" y="99"/>
                  </a:moveTo>
                  <a:cubicBezTo>
                    <a:pt x="91" y="102"/>
                    <a:pt x="89" y="108"/>
                    <a:pt x="90" y="112"/>
                  </a:cubicBezTo>
                  <a:cubicBezTo>
                    <a:pt x="90" y="114"/>
                    <a:pt x="94" y="116"/>
                    <a:pt x="92" y="117"/>
                  </a:cubicBezTo>
                  <a:cubicBezTo>
                    <a:pt x="88" y="121"/>
                    <a:pt x="80" y="121"/>
                    <a:pt x="76" y="125"/>
                  </a:cubicBezTo>
                  <a:cubicBezTo>
                    <a:pt x="76" y="125"/>
                    <a:pt x="73" y="128"/>
                    <a:pt x="73" y="128"/>
                  </a:cubicBezTo>
                  <a:cubicBezTo>
                    <a:pt x="72" y="128"/>
                    <a:pt x="70" y="128"/>
                    <a:pt x="69" y="129"/>
                  </a:cubicBezTo>
                  <a:cubicBezTo>
                    <a:pt x="68" y="130"/>
                    <a:pt x="69" y="135"/>
                    <a:pt x="65" y="135"/>
                  </a:cubicBezTo>
                  <a:cubicBezTo>
                    <a:pt x="61" y="136"/>
                    <a:pt x="59" y="136"/>
                    <a:pt x="57" y="140"/>
                  </a:cubicBezTo>
                  <a:cubicBezTo>
                    <a:pt x="54" y="145"/>
                    <a:pt x="59" y="151"/>
                    <a:pt x="59" y="156"/>
                  </a:cubicBezTo>
                  <a:cubicBezTo>
                    <a:pt x="59" y="161"/>
                    <a:pt x="44" y="176"/>
                    <a:pt x="40" y="173"/>
                  </a:cubicBezTo>
                  <a:cubicBezTo>
                    <a:pt x="39" y="172"/>
                    <a:pt x="39" y="164"/>
                    <a:pt x="38" y="162"/>
                  </a:cubicBezTo>
                  <a:cubicBezTo>
                    <a:pt x="37" y="156"/>
                    <a:pt x="35" y="129"/>
                    <a:pt x="33" y="125"/>
                  </a:cubicBezTo>
                  <a:cubicBezTo>
                    <a:pt x="30" y="120"/>
                    <a:pt x="20" y="118"/>
                    <a:pt x="17" y="113"/>
                  </a:cubicBezTo>
                  <a:cubicBezTo>
                    <a:pt x="15" y="109"/>
                    <a:pt x="18" y="102"/>
                    <a:pt x="12" y="98"/>
                  </a:cubicBezTo>
                  <a:cubicBezTo>
                    <a:pt x="11" y="97"/>
                    <a:pt x="7" y="96"/>
                    <a:pt x="5" y="95"/>
                  </a:cubicBezTo>
                  <a:cubicBezTo>
                    <a:pt x="4" y="94"/>
                    <a:pt x="5" y="91"/>
                    <a:pt x="5" y="89"/>
                  </a:cubicBezTo>
                  <a:cubicBezTo>
                    <a:pt x="4" y="85"/>
                    <a:pt x="0" y="81"/>
                    <a:pt x="0" y="77"/>
                  </a:cubicBezTo>
                  <a:cubicBezTo>
                    <a:pt x="1" y="70"/>
                    <a:pt x="5" y="71"/>
                    <a:pt x="8" y="69"/>
                  </a:cubicBezTo>
                  <a:cubicBezTo>
                    <a:pt x="9" y="68"/>
                    <a:pt x="9" y="65"/>
                    <a:pt x="10" y="64"/>
                  </a:cubicBezTo>
                  <a:cubicBezTo>
                    <a:pt x="12" y="62"/>
                    <a:pt x="18" y="62"/>
                    <a:pt x="20" y="59"/>
                  </a:cubicBezTo>
                  <a:cubicBezTo>
                    <a:pt x="21" y="57"/>
                    <a:pt x="20" y="54"/>
                    <a:pt x="21" y="52"/>
                  </a:cubicBezTo>
                  <a:cubicBezTo>
                    <a:pt x="22" y="49"/>
                    <a:pt x="25" y="46"/>
                    <a:pt x="26" y="44"/>
                  </a:cubicBezTo>
                  <a:cubicBezTo>
                    <a:pt x="27" y="43"/>
                    <a:pt x="23" y="42"/>
                    <a:pt x="23" y="41"/>
                  </a:cubicBezTo>
                  <a:cubicBezTo>
                    <a:pt x="22" y="39"/>
                    <a:pt x="25" y="38"/>
                    <a:pt x="25" y="36"/>
                  </a:cubicBezTo>
                  <a:cubicBezTo>
                    <a:pt x="25" y="33"/>
                    <a:pt x="23" y="30"/>
                    <a:pt x="24" y="27"/>
                  </a:cubicBezTo>
                  <a:cubicBezTo>
                    <a:pt x="24" y="25"/>
                    <a:pt x="28" y="13"/>
                    <a:pt x="27" y="13"/>
                  </a:cubicBezTo>
                  <a:cubicBezTo>
                    <a:pt x="27" y="12"/>
                    <a:pt x="23" y="12"/>
                    <a:pt x="23" y="11"/>
                  </a:cubicBezTo>
                  <a:cubicBezTo>
                    <a:pt x="25" y="9"/>
                    <a:pt x="28" y="9"/>
                    <a:pt x="30" y="8"/>
                  </a:cubicBezTo>
                  <a:cubicBezTo>
                    <a:pt x="32" y="5"/>
                    <a:pt x="29" y="5"/>
                    <a:pt x="29" y="5"/>
                  </a:cubicBezTo>
                  <a:cubicBezTo>
                    <a:pt x="30" y="3"/>
                    <a:pt x="33" y="4"/>
                    <a:pt x="35" y="3"/>
                  </a:cubicBezTo>
                  <a:cubicBezTo>
                    <a:pt x="35" y="3"/>
                    <a:pt x="34" y="1"/>
                    <a:pt x="35"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2" name="Freeform 98"/>
            <p:cNvSpPr>
              <a:spLocks/>
            </p:cNvSpPr>
            <p:nvPr/>
          </p:nvSpPr>
          <p:spPr bwMode="auto">
            <a:xfrm>
              <a:off x="9790113" y="1717676"/>
              <a:ext cx="53975" cy="131763"/>
            </a:xfrm>
            <a:custGeom>
              <a:avLst/>
              <a:gdLst>
                <a:gd name="T0" fmla="*/ 0 w 22"/>
                <a:gd name="T1" fmla="*/ 0 h 53"/>
                <a:gd name="T2" fmla="*/ 22 w 22"/>
                <a:gd name="T3" fmla="*/ 53 h 53"/>
              </a:gdLst>
              <a:ahLst/>
              <a:cxnLst>
                <a:cxn ang="0">
                  <a:pos x="T0" y="T1"/>
                </a:cxn>
                <a:cxn ang="0">
                  <a:pos x="T2" y="T3"/>
                </a:cxn>
              </a:cxnLst>
              <a:rect l="0" t="0" r="r" b="b"/>
              <a:pathLst>
                <a:path w="22" h="53">
                  <a:moveTo>
                    <a:pt x="0" y="0"/>
                  </a:moveTo>
                  <a:cubicBezTo>
                    <a:pt x="6" y="12"/>
                    <a:pt x="17" y="41"/>
                    <a:pt x="22" y="5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3" name="Freeform 99"/>
            <p:cNvSpPr>
              <a:spLocks/>
            </p:cNvSpPr>
            <p:nvPr/>
          </p:nvSpPr>
          <p:spPr bwMode="auto">
            <a:xfrm>
              <a:off x="10437813" y="2998788"/>
              <a:ext cx="20638" cy="36513"/>
            </a:xfrm>
            <a:custGeom>
              <a:avLst/>
              <a:gdLst>
                <a:gd name="T0" fmla="*/ 0 w 8"/>
                <a:gd name="T1" fmla="*/ 15 h 15"/>
                <a:gd name="T2" fmla="*/ 8 w 8"/>
                <a:gd name="T3" fmla="*/ 0 h 15"/>
              </a:gdLst>
              <a:ahLst/>
              <a:cxnLst>
                <a:cxn ang="0">
                  <a:pos x="T0" y="T1"/>
                </a:cxn>
                <a:cxn ang="0">
                  <a:pos x="T2" y="T3"/>
                </a:cxn>
              </a:cxnLst>
              <a:rect l="0" t="0" r="r" b="b"/>
              <a:pathLst>
                <a:path w="8" h="15">
                  <a:moveTo>
                    <a:pt x="0" y="15"/>
                  </a:moveTo>
                  <a:cubicBezTo>
                    <a:pt x="2" y="10"/>
                    <a:pt x="6" y="4"/>
                    <a:pt x="8" y="0"/>
                  </a:cubicBezTo>
                </a:path>
              </a:pathLst>
            </a:custGeom>
            <a:grpFill/>
            <a:ln w="11113"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4" name="Freeform 100"/>
            <p:cNvSpPr>
              <a:spLocks/>
            </p:cNvSpPr>
            <p:nvPr/>
          </p:nvSpPr>
          <p:spPr bwMode="auto">
            <a:xfrm>
              <a:off x="10021888" y="2781301"/>
              <a:ext cx="379413" cy="150813"/>
            </a:xfrm>
            <a:custGeom>
              <a:avLst/>
              <a:gdLst>
                <a:gd name="T0" fmla="*/ 154 w 154"/>
                <a:gd name="T1" fmla="*/ 61 h 61"/>
                <a:gd name="T2" fmla="*/ 143 w 154"/>
                <a:gd name="T3" fmla="*/ 52 h 61"/>
                <a:gd name="T4" fmla="*/ 137 w 154"/>
                <a:gd name="T5" fmla="*/ 42 h 61"/>
                <a:gd name="T6" fmla="*/ 122 w 154"/>
                <a:gd name="T7" fmla="*/ 32 h 61"/>
                <a:gd name="T8" fmla="*/ 110 w 154"/>
                <a:gd name="T9" fmla="*/ 17 h 61"/>
                <a:gd name="T10" fmla="*/ 102 w 154"/>
                <a:gd name="T11" fmla="*/ 15 h 61"/>
                <a:gd name="T12" fmla="*/ 92 w 154"/>
                <a:gd name="T13" fmla="*/ 9 h 61"/>
                <a:gd name="T14" fmla="*/ 87 w 154"/>
                <a:gd name="T15" fmla="*/ 10 h 61"/>
                <a:gd name="T16" fmla="*/ 77 w 154"/>
                <a:gd name="T17" fmla="*/ 7 h 61"/>
                <a:gd name="T18" fmla="*/ 73 w 154"/>
                <a:gd name="T19" fmla="*/ 9 h 61"/>
                <a:gd name="T20" fmla="*/ 71 w 154"/>
                <a:gd name="T21" fmla="*/ 9 h 61"/>
                <a:gd name="T22" fmla="*/ 69 w 154"/>
                <a:gd name="T23" fmla="*/ 11 h 61"/>
                <a:gd name="T24" fmla="*/ 63 w 154"/>
                <a:gd name="T25" fmla="*/ 5 h 61"/>
                <a:gd name="T26" fmla="*/ 63 w 154"/>
                <a:gd name="T27" fmla="*/ 7 h 61"/>
                <a:gd name="T28" fmla="*/ 50 w 154"/>
                <a:gd name="T29" fmla="*/ 11 h 61"/>
                <a:gd name="T30" fmla="*/ 44 w 154"/>
                <a:gd name="T31" fmla="*/ 4 h 61"/>
                <a:gd name="T32" fmla="*/ 37 w 154"/>
                <a:gd name="T33" fmla="*/ 3 h 61"/>
                <a:gd name="T34" fmla="*/ 35 w 154"/>
                <a:gd name="T35" fmla="*/ 1 h 61"/>
                <a:gd name="T36" fmla="*/ 27 w 154"/>
                <a:gd name="T37" fmla="*/ 21 h 61"/>
                <a:gd name="T38" fmla="*/ 20 w 154"/>
                <a:gd name="T39" fmla="*/ 11 h 61"/>
                <a:gd name="T40" fmla="*/ 14 w 154"/>
                <a:gd name="T41" fmla="*/ 16 h 61"/>
                <a:gd name="T42" fmla="*/ 5 w 154"/>
                <a:gd name="T43" fmla="*/ 15 h 61"/>
                <a:gd name="T44" fmla="*/ 0 w 154"/>
                <a:gd name="T4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1">
                  <a:moveTo>
                    <a:pt x="154" y="61"/>
                  </a:moveTo>
                  <a:cubicBezTo>
                    <a:pt x="150" y="58"/>
                    <a:pt x="146" y="55"/>
                    <a:pt x="143" y="52"/>
                  </a:cubicBezTo>
                  <a:cubicBezTo>
                    <a:pt x="140" y="49"/>
                    <a:pt x="139" y="45"/>
                    <a:pt x="137" y="42"/>
                  </a:cubicBezTo>
                  <a:cubicBezTo>
                    <a:pt x="133" y="38"/>
                    <a:pt x="126" y="36"/>
                    <a:pt x="122" y="32"/>
                  </a:cubicBezTo>
                  <a:cubicBezTo>
                    <a:pt x="117" y="28"/>
                    <a:pt x="116" y="21"/>
                    <a:pt x="110" y="17"/>
                  </a:cubicBezTo>
                  <a:cubicBezTo>
                    <a:pt x="108" y="16"/>
                    <a:pt x="104" y="16"/>
                    <a:pt x="102" y="15"/>
                  </a:cubicBezTo>
                  <a:cubicBezTo>
                    <a:pt x="98" y="13"/>
                    <a:pt x="96" y="10"/>
                    <a:pt x="92" y="9"/>
                  </a:cubicBezTo>
                  <a:cubicBezTo>
                    <a:pt x="90" y="9"/>
                    <a:pt x="89" y="10"/>
                    <a:pt x="87" y="10"/>
                  </a:cubicBezTo>
                  <a:cubicBezTo>
                    <a:pt x="84" y="10"/>
                    <a:pt x="79" y="6"/>
                    <a:pt x="77" y="7"/>
                  </a:cubicBezTo>
                  <a:cubicBezTo>
                    <a:pt x="76" y="7"/>
                    <a:pt x="75" y="9"/>
                    <a:pt x="73" y="9"/>
                  </a:cubicBezTo>
                  <a:cubicBezTo>
                    <a:pt x="73" y="9"/>
                    <a:pt x="72" y="9"/>
                    <a:pt x="71" y="9"/>
                  </a:cubicBezTo>
                  <a:cubicBezTo>
                    <a:pt x="69" y="11"/>
                    <a:pt x="69" y="11"/>
                    <a:pt x="69" y="11"/>
                  </a:cubicBezTo>
                  <a:cubicBezTo>
                    <a:pt x="68" y="10"/>
                    <a:pt x="65" y="2"/>
                    <a:pt x="63" y="5"/>
                  </a:cubicBezTo>
                  <a:cubicBezTo>
                    <a:pt x="63" y="5"/>
                    <a:pt x="64" y="6"/>
                    <a:pt x="63" y="7"/>
                  </a:cubicBezTo>
                  <a:cubicBezTo>
                    <a:pt x="62" y="9"/>
                    <a:pt x="53" y="12"/>
                    <a:pt x="50" y="11"/>
                  </a:cubicBezTo>
                  <a:cubicBezTo>
                    <a:pt x="46" y="11"/>
                    <a:pt x="46" y="6"/>
                    <a:pt x="44" y="4"/>
                  </a:cubicBezTo>
                  <a:cubicBezTo>
                    <a:pt x="43" y="3"/>
                    <a:pt x="39" y="4"/>
                    <a:pt x="37" y="3"/>
                  </a:cubicBezTo>
                  <a:cubicBezTo>
                    <a:pt x="35" y="1"/>
                    <a:pt x="35" y="1"/>
                    <a:pt x="35" y="1"/>
                  </a:cubicBezTo>
                  <a:cubicBezTo>
                    <a:pt x="32" y="0"/>
                    <a:pt x="28" y="20"/>
                    <a:pt x="27" y="21"/>
                  </a:cubicBezTo>
                  <a:cubicBezTo>
                    <a:pt x="26" y="21"/>
                    <a:pt x="21" y="12"/>
                    <a:pt x="20" y="11"/>
                  </a:cubicBezTo>
                  <a:cubicBezTo>
                    <a:pt x="15" y="9"/>
                    <a:pt x="15" y="14"/>
                    <a:pt x="14" y="16"/>
                  </a:cubicBezTo>
                  <a:cubicBezTo>
                    <a:pt x="12" y="18"/>
                    <a:pt x="8" y="14"/>
                    <a:pt x="5" y="15"/>
                  </a:cubicBezTo>
                  <a:cubicBezTo>
                    <a:pt x="4" y="15"/>
                    <a:pt x="2" y="16"/>
                    <a:pt x="0" y="16"/>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7" name="Freeform 103"/>
            <p:cNvSpPr>
              <a:spLocks/>
            </p:cNvSpPr>
            <p:nvPr/>
          </p:nvSpPr>
          <p:spPr bwMode="auto">
            <a:xfrm>
              <a:off x="6927850" y="3187701"/>
              <a:ext cx="82550" cy="106363"/>
            </a:xfrm>
            <a:custGeom>
              <a:avLst/>
              <a:gdLst>
                <a:gd name="T0" fmla="*/ 0 w 33"/>
                <a:gd name="T1" fmla="*/ 43 h 43"/>
                <a:gd name="T2" fmla="*/ 5 w 33"/>
                <a:gd name="T3" fmla="*/ 36 h 43"/>
                <a:gd name="T4" fmla="*/ 22 w 33"/>
                <a:gd name="T5" fmla="*/ 21 h 43"/>
                <a:gd name="T6" fmla="*/ 24 w 33"/>
                <a:gd name="T7" fmla="*/ 21 h 43"/>
                <a:gd name="T8" fmla="*/ 24 w 33"/>
                <a:gd name="T9" fmla="*/ 13 h 43"/>
                <a:gd name="T10" fmla="*/ 32 w 33"/>
                <a:gd name="T11" fmla="*/ 9 h 43"/>
                <a:gd name="T12" fmla="*/ 33 w 3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 h="43">
                  <a:moveTo>
                    <a:pt x="0" y="43"/>
                  </a:moveTo>
                  <a:cubicBezTo>
                    <a:pt x="2" y="41"/>
                    <a:pt x="3" y="38"/>
                    <a:pt x="5" y="36"/>
                  </a:cubicBezTo>
                  <a:cubicBezTo>
                    <a:pt x="8" y="33"/>
                    <a:pt x="19" y="22"/>
                    <a:pt x="22" y="21"/>
                  </a:cubicBezTo>
                  <a:cubicBezTo>
                    <a:pt x="22" y="21"/>
                    <a:pt x="23" y="21"/>
                    <a:pt x="24" y="21"/>
                  </a:cubicBezTo>
                  <a:cubicBezTo>
                    <a:pt x="25" y="20"/>
                    <a:pt x="23" y="15"/>
                    <a:pt x="24" y="13"/>
                  </a:cubicBezTo>
                  <a:cubicBezTo>
                    <a:pt x="26" y="10"/>
                    <a:pt x="31" y="12"/>
                    <a:pt x="32" y="9"/>
                  </a:cubicBezTo>
                  <a:cubicBezTo>
                    <a:pt x="33" y="7"/>
                    <a:pt x="33" y="2"/>
                    <a:pt x="33"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8" name="Freeform 104"/>
            <p:cNvSpPr>
              <a:spLocks/>
            </p:cNvSpPr>
            <p:nvPr/>
          </p:nvSpPr>
          <p:spPr bwMode="auto">
            <a:xfrm>
              <a:off x="6721475" y="2897188"/>
              <a:ext cx="103188" cy="119063"/>
            </a:xfrm>
            <a:custGeom>
              <a:avLst/>
              <a:gdLst>
                <a:gd name="T0" fmla="*/ 0 w 42"/>
                <a:gd name="T1" fmla="*/ 48 h 48"/>
                <a:gd name="T2" fmla="*/ 12 w 42"/>
                <a:gd name="T3" fmla="*/ 32 h 48"/>
                <a:gd name="T4" fmla="*/ 16 w 42"/>
                <a:gd name="T5" fmla="*/ 32 h 48"/>
                <a:gd name="T6" fmla="*/ 22 w 42"/>
                <a:gd name="T7" fmla="*/ 28 h 48"/>
                <a:gd name="T8" fmla="*/ 29 w 42"/>
                <a:gd name="T9" fmla="*/ 29 h 48"/>
                <a:gd name="T10" fmla="*/ 33 w 42"/>
                <a:gd name="T11" fmla="*/ 26 h 48"/>
                <a:gd name="T12" fmla="*/ 36 w 42"/>
                <a:gd name="T13" fmla="*/ 27 h 48"/>
                <a:gd name="T14" fmla="*/ 33 w 42"/>
                <a:gd name="T15" fmla="*/ 15 h 48"/>
                <a:gd name="T16" fmla="*/ 31 w 42"/>
                <a:gd name="T17" fmla="*/ 15 h 48"/>
                <a:gd name="T18" fmla="*/ 38 w 42"/>
                <a:gd name="T19" fmla="*/ 12 h 48"/>
                <a:gd name="T20" fmla="*/ 39 w 42"/>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8">
                  <a:moveTo>
                    <a:pt x="0" y="48"/>
                  </a:moveTo>
                  <a:cubicBezTo>
                    <a:pt x="3" y="45"/>
                    <a:pt x="8" y="34"/>
                    <a:pt x="12" y="32"/>
                  </a:cubicBezTo>
                  <a:cubicBezTo>
                    <a:pt x="13" y="32"/>
                    <a:pt x="14" y="33"/>
                    <a:pt x="16" y="32"/>
                  </a:cubicBezTo>
                  <a:cubicBezTo>
                    <a:pt x="18" y="31"/>
                    <a:pt x="20" y="28"/>
                    <a:pt x="22" y="28"/>
                  </a:cubicBezTo>
                  <a:cubicBezTo>
                    <a:pt x="24" y="27"/>
                    <a:pt x="27" y="29"/>
                    <a:pt x="29" y="29"/>
                  </a:cubicBezTo>
                  <a:cubicBezTo>
                    <a:pt x="31" y="29"/>
                    <a:pt x="32" y="26"/>
                    <a:pt x="33" y="26"/>
                  </a:cubicBezTo>
                  <a:cubicBezTo>
                    <a:pt x="34" y="26"/>
                    <a:pt x="35" y="30"/>
                    <a:pt x="36" y="27"/>
                  </a:cubicBezTo>
                  <a:cubicBezTo>
                    <a:pt x="38" y="23"/>
                    <a:pt x="37" y="17"/>
                    <a:pt x="33" y="15"/>
                  </a:cubicBezTo>
                  <a:cubicBezTo>
                    <a:pt x="33" y="15"/>
                    <a:pt x="32" y="16"/>
                    <a:pt x="31" y="15"/>
                  </a:cubicBezTo>
                  <a:cubicBezTo>
                    <a:pt x="29" y="12"/>
                    <a:pt x="38" y="13"/>
                    <a:pt x="38" y="12"/>
                  </a:cubicBezTo>
                  <a:cubicBezTo>
                    <a:pt x="42" y="11"/>
                    <a:pt x="39" y="3"/>
                    <a:pt x="39"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9" name="Freeform 105"/>
            <p:cNvSpPr>
              <a:spLocks/>
            </p:cNvSpPr>
            <p:nvPr/>
          </p:nvSpPr>
          <p:spPr bwMode="auto">
            <a:xfrm>
              <a:off x="6632575" y="2816226"/>
              <a:ext cx="187325" cy="52388"/>
            </a:xfrm>
            <a:custGeom>
              <a:avLst/>
              <a:gdLst>
                <a:gd name="T0" fmla="*/ 6 w 76"/>
                <a:gd name="T1" fmla="*/ 6 h 21"/>
                <a:gd name="T2" fmla="*/ 33 w 76"/>
                <a:gd name="T3" fmla="*/ 7 h 21"/>
                <a:gd name="T4" fmla="*/ 34 w 76"/>
                <a:gd name="T5" fmla="*/ 4 h 21"/>
                <a:gd name="T6" fmla="*/ 44 w 76"/>
                <a:gd name="T7" fmla="*/ 0 h 21"/>
                <a:gd name="T8" fmla="*/ 50 w 76"/>
                <a:gd name="T9" fmla="*/ 6 h 21"/>
                <a:gd name="T10" fmla="*/ 57 w 76"/>
                <a:gd name="T11" fmla="*/ 6 h 21"/>
                <a:gd name="T12" fmla="*/ 61 w 76"/>
                <a:gd name="T13" fmla="*/ 12 h 21"/>
                <a:gd name="T14" fmla="*/ 72 w 76"/>
                <a:gd name="T15" fmla="*/ 9 h 21"/>
                <a:gd name="T16" fmla="*/ 73 w 76"/>
                <a:gd name="T17" fmla="*/ 15 h 21"/>
                <a:gd name="T18" fmla="*/ 60 w 76"/>
                <a:gd name="T19" fmla="*/ 17 h 21"/>
                <a:gd name="T20" fmla="*/ 55 w 76"/>
                <a:gd name="T21" fmla="*/ 14 h 21"/>
                <a:gd name="T22" fmla="*/ 46 w 76"/>
                <a:gd name="T23" fmla="*/ 11 h 21"/>
                <a:gd name="T24" fmla="*/ 42 w 76"/>
                <a:gd name="T25" fmla="*/ 7 h 21"/>
                <a:gd name="T26" fmla="*/ 38 w 76"/>
                <a:gd name="T27" fmla="*/ 13 h 21"/>
                <a:gd name="T28" fmla="*/ 24 w 76"/>
                <a:gd name="T29" fmla="*/ 13 h 21"/>
                <a:gd name="T30" fmla="*/ 24 w 76"/>
                <a:gd name="T31" fmla="*/ 18 h 21"/>
                <a:gd name="T32" fmla="*/ 0 w 76"/>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1">
                  <a:moveTo>
                    <a:pt x="6" y="6"/>
                  </a:moveTo>
                  <a:cubicBezTo>
                    <a:pt x="10" y="6"/>
                    <a:pt x="31" y="8"/>
                    <a:pt x="33" y="7"/>
                  </a:cubicBezTo>
                  <a:cubicBezTo>
                    <a:pt x="34" y="6"/>
                    <a:pt x="33" y="4"/>
                    <a:pt x="34" y="4"/>
                  </a:cubicBezTo>
                  <a:cubicBezTo>
                    <a:pt x="35" y="2"/>
                    <a:pt x="43" y="0"/>
                    <a:pt x="44" y="0"/>
                  </a:cubicBezTo>
                  <a:cubicBezTo>
                    <a:pt x="49" y="0"/>
                    <a:pt x="49" y="3"/>
                    <a:pt x="50" y="6"/>
                  </a:cubicBezTo>
                  <a:cubicBezTo>
                    <a:pt x="52" y="8"/>
                    <a:pt x="55" y="4"/>
                    <a:pt x="57" y="6"/>
                  </a:cubicBezTo>
                  <a:cubicBezTo>
                    <a:pt x="59" y="8"/>
                    <a:pt x="59" y="11"/>
                    <a:pt x="61" y="12"/>
                  </a:cubicBezTo>
                  <a:cubicBezTo>
                    <a:pt x="65" y="12"/>
                    <a:pt x="69" y="7"/>
                    <a:pt x="72" y="9"/>
                  </a:cubicBezTo>
                  <a:cubicBezTo>
                    <a:pt x="74" y="10"/>
                    <a:pt x="76" y="14"/>
                    <a:pt x="73" y="15"/>
                  </a:cubicBezTo>
                  <a:cubicBezTo>
                    <a:pt x="71" y="17"/>
                    <a:pt x="62" y="18"/>
                    <a:pt x="60" y="17"/>
                  </a:cubicBezTo>
                  <a:cubicBezTo>
                    <a:pt x="58" y="16"/>
                    <a:pt x="57" y="14"/>
                    <a:pt x="55" y="14"/>
                  </a:cubicBezTo>
                  <a:cubicBezTo>
                    <a:pt x="52" y="13"/>
                    <a:pt x="49" y="12"/>
                    <a:pt x="46" y="11"/>
                  </a:cubicBezTo>
                  <a:cubicBezTo>
                    <a:pt x="45" y="10"/>
                    <a:pt x="44" y="7"/>
                    <a:pt x="42" y="7"/>
                  </a:cubicBezTo>
                  <a:cubicBezTo>
                    <a:pt x="40" y="6"/>
                    <a:pt x="40" y="12"/>
                    <a:pt x="38" y="13"/>
                  </a:cubicBezTo>
                  <a:cubicBezTo>
                    <a:pt x="35" y="14"/>
                    <a:pt x="28" y="10"/>
                    <a:pt x="24" y="13"/>
                  </a:cubicBezTo>
                  <a:cubicBezTo>
                    <a:pt x="23" y="14"/>
                    <a:pt x="25" y="17"/>
                    <a:pt x="24" y="18"/>
                  </a:cubicBezTo>
                  <a:cubicBezTo>
                    <a:pt x="19" y="21"/>
                    <a:pt x="4" y="13"/>
                    <a:pt x="0" y="2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0" name="Freeform 106"/>
            <p:cNvSpPr>
              <a:spLocks/>
            </p:cNvSpPr>
            <p:nvPr/>
          </p:nvSpPr>
          <p:spPr bwMode="auto">
            <a:xfrm>
              <a:off x="6632575" y="2759076"/>
              <a:ext cx="330200" cy="169863"/>
            </a:xfrm>
            <a:custGeom>
              <a:avLst/>
              <a:gdLst>
                <a:gd name="T0" fmla="*/ 0 w 134"/>
                <a:gd name="T1" fmla="*/ 63 h 69"/>
                <a:gd name="T2" fmla="*/ 12 w 134"/>
                <a:gd name="T3" fmla="*/ 60 h 69"/>
                <a:gd name="T4" fmla="*/ 25 w 134"/>
                <a:gd name="T5" fmla="*/ 62 h 69"/>
                <a:gd name="T6" fmla="*/ 37 w 134"/>
                <a:gd name="T7" fmla="*/ 55 h 69"/>
                <a:gd name="T8" fmla="*/ 39 w 134"/>
                <a:gd name="T9" fmla="*/ 55 h 69"/>
                <a:gd name="T10" fmla="*/ 46 w 134"/>
                <a:gd name="T11" fmla="*/ 55 h 69"/>
                <a:gd name="T12" fmla="*/ 67 w 134"/>
                <a:gd name="T13" fmla="*/ 56 h 69"/>
                <a:gd name="T14" fmla="*/ 91 w 134"/>
                <a:gd name="T15" fmla="*/ 58 h 69"/>
                <a:gd name="T16" fmla="*/ 91 w 134"/>
                <a:gd name="T17" fmla="*/ 63 h 69"/>
                <a:gd name="T18" fmla="*/ 95 w 134"/>
                <a:gd name="T19" fmla="*/ 61 h 69"/>
                <a:gd name="T20" fmla="*/ 103 w 134"/>
                <a:gd name="T21" fmla="*/ 66 h 69"/>
                <a:gd name="T22" fmla="*/ 106 w 134"/>
                <a:gd name="T23" fmla="*/ 66 h 69"/>
                <a:gd name="T24" fmla="*/ 108 w 134"/>
                <a:gd name="T25" fmla="*/ 68 h 69"/>
                <a:gd name="T26" fmla="*/ 115 w 134"/>
                <a:gd name="T27" fmla="*/ 65 h 69"/>
                <a:gd name="T28" fmla="*/ 118 w 134"/>
                <a:gd name="T29" fmla="*/ 66 h 69"/>
                <a:gd name="T30" fmla="*/ 120 w 134"/>
                <a:gd name="T31" fmla="*/ 65 h 69"/>
                <a:gd name="T32" fmla="*/ 130 w 134"/>
                <a:gd name="T33" fmla="*/ 65 h 69"/>
                <a:gd name="T34" fmla="*/ 133 w 134"/>
                <a:gd name="T35" fmla="*/ 66 h 69"/>
                <a:gd name="T36" fmla="*/ 132 w 134"/>
                <a:gd name="T37" fmla="*/ 58 h 69"/>
                <a:gd name="T38" fmla="*/ 133 w 134"/>
                <a:gd name="T39" fmla="*/ 47 h 69"/>
                <a:gd name="T40" fmla="*/ 131 w 134"/>
                <a:gd name="T41" fmla="*/ 46 h 69"/>
                <a:gd name="T42" fmla="*/ 130 w 134"/>
                <a:gd name="T43" fmla="*/ 40 h 69"/>
                <a:gd name="T44" fmla="*/ 125 w 134"/>
                <a:gd name="T45" fmla="*/ 41 h 69"/>
                <a:gd name="T46" fmla="*/ 123 w 134"/>
                <a:gd name="T47" fmla="*/ 37 h 69"/>
                <a:gd name="T48" fmla="*/ 118 w 134"/>
                <a:gd name="T49" fmla="*/ 30 h 69"/>
                <a:gd name="T50" fmla="*/ 122 w 134"/>
                <a:gd name="T51" fmla="*/ 25 h 69"/>
                <a:gd name="T52" fmla="*/ 121 w 134"/>
                <a:gd name="T53" fmla="*/ 14 h 69"/>
                <a:gd name="T54" fmla="*/ 118 w 134"/>
                <a:gd name="T55" fmla="*/ 10 h 69"/>
                <a:gd name="T56" fmla="*/ 117 w 134"/>
                <a:gd name="T5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69">
                  <a:moveTo>
                    <a:pt x="0" y="63"/>
                  </a:moveTo>
                  <a:cubicBezTo>
                    <a:pt x="4" y="63"/>
                    <a:pt x="8" y="61"/>
                    <a:pt x="12" y="60"/>
                  </a:cubicBezTo>
                  <a:cubicBezTo>
                    <a:pt x="16" y="60"/>
                    <a:pt x="21" y="62"/>
                    <a:pt x="25" y="62"/>
                  </a:cubicBezTo>
                  <a:cubicBezTo>
                    <a:pt x="30" y="61"/>
                    <a:pt x="33" y="56"/>
                    <a:pt x="37" y="55"/>
                  </a:cubicBezTo>
                  <a:cubicBezTo>
                    <a:pt x="38" y="55"/>
                    <a:pt x="39" y="55"/>
                    <a:pt x="39" y="55"/>
                  </a:cubicBezTo>
                  <a:cubicBezTo>
                    <a:pt x="42" y="55"/>
                    <a:pt x="44" y="55"/>
                    <a:pt x="46" y="55"/>
                  </a:cubicBezTo>
                  <a:cubicBezTo>
                    <a:pt x="53" y="56"/>
                    <a:pt x="60" y="56"/>
                    <a:pt x="67" y="56"/>
                  </a:cubicBezTo>
                  <a:cubicBezTo>
                    <a:pt x="72" y="56"/>
                    <a:pt x="88" y="57"/>
                    <a:pt x="91" y="58"/>
                  </a:cubicBezTo>
                  <a:cubicBezTo>
                    <a:pt x="94" y="60"/>
                    <a:pt x="88" y="61"/>
                    <a:pt x="91" y="63"/>
                  </a:cubicBezTo>
                  <a:cubicBezTo>
                    <a:pt x="94" y="65"/>
                    <a:pt x="93" y="60"/>
                    <a:pt x="95" y="61"/>
                  </a:cubicBezTo>
                  <a:cubicBezTo>
                    <a:pt x="96" y="61"/>
                    <a:pt x="103" y="66"/>
                    <a:pt x="103" y="66"/>
                  </a:cubicBezTo>
                  <a:cubicBezTo>
                    <a:pt x="106" y="66"/>
                    <a:pt x="104" y="64"/>
                    <a:pt x="106" y="66"/>
                  </a:cubicBezTo>
                  <a:cubicBezTo>
                    <a:pt x="106" y="66"/>
                    <a:pt x="108" y="68"/>
                    <a:pt x="108" y="68"/>
                  </a:cubicBezTo>
                  <a:cubicBezTo>
                    <a:pt x="110" y="69"/>
                    <a:pt x="113" y="65"/>
                    <a:pt x="115" y="65"/>
                  </a:cubicBezTo>
                  <a:cubicBezTo>
                    <a:pt x="116" y="65"/>
                    <a:pt x="117" y="66"/>
                    <a:pt x="118" y="66"/>
                  </a:cubicBezTo>
                  <a:cubicBezTo>
                    <a:pt x="120" y="65"/>
                    <a:pt x="120" y="65"/>
                    <a:pt x="120" y="65"/>
                  </a:cubicBezTo>
                  <a:cubicBezTo>
                    <a:pt x="124" y="66"/>
                    <a:pt x="126" y="65"/>
                    <a:pt x="130" y="65"/>
                  </a:cubicBezTo>
                  <a:cubicBezTo>
                    <a:pt x="133" y="66"/>
                    <a:pt x="133" y="66"/>
                    <a:pt x="133" y="66"/>
                  </a:cubicBezTo>
                  <a:cubicBezTo>
                    <a:pt x="134" y="66"/>
                    <a:pt x="131" y="59"/>
                    <a:pt x="132" y="58"/>
                  </a:cubicBezTo>
                  <a:cubicBezTo>
                    <a:pt x="134" y="55"/>
                    <a:pt x="134" y="50"/>
                    <a:pt x="133" y="47"/>
                  </a:cubicBezTo>
                  <a:cubicBezTo>
                    <a:pt x="133" y="47"/>
                    <a:pt x="131" y="47"/>
                    <a:pt x="131" y="46"/>
                  </a:cubicBezTo>
                  <a:cubicBezTo>
                    <a:pt x="130" y="44"/>
                    <a:pt x="131" y="41"/>
                    <a:pt x="130" y="40"/>
                  </a:cubicBezTo>
                  <a:cubicBezTo>
                    <a:pt x="128" y="36"/>
                    <a:pt x="126" y="40"/>
                    <a:pt x="125" y="41"/>
                  </a:cubicBezTo>
                  <a:cubicBezTo>
                    <a:pt x="122" y="41"/>
                    <a:pt x="123" y="37"/>
                    <a:pt x="123" y="37"/>
                  </a:cubicBezTo>
                  <a:cubicBezTo>
                    <a:pt x="123" y="34"/>
                    <a:pt x="120" y="32"/>
                    <a:pt x="118" y="30"/>
                  </a:cubicBezTo>
                  <a:cubicBezTo>
                    <a:pt x="118" y="30"/>
                    <a:pt x="123" y="27"/>
                    <a:pt x="122" y="25"/>
                  </a:cubicBezTo>
                  <a:cubicBezTo>
                    <a:pt x="122" y="22"/>
                    <a:pt x="122" y="14"/>
                    <a:pt x="121" y="14"/>
                  </a:cubicBezTo>
                  <a:cubicBezTo>
                    <a:pt x="121" y="13"/>
                    <a:pt x="118" y="11"/>
                    <a:pt x="118" y="10"/>
                  </a:cubicBezTo>
                  <a:cubicBezTo>
                    <a:pt x="116" y="6"/>
                    <a:pt x="120" y="6"/>
                    <a:pt x="117"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2" name="Freeform 108"/>
            <p:cNvSpPr>
              <a:spLocks/>
            </p:cNvSpPr>
            <p:nvPr/>
          </p:nvSpPr>
          <p:spPr bwMode="auto">
            <a:xfrm>
              <a:off x="7694613" y="2771776"/>
              <a:ext cx="133350" cy="206375"/>
            </a:xfrm>
            <a:custGeom>
              <a:avLst/>
              <a:gdLst>
                <a:gd name="T0" fmla="*/ 3 w 54"/>
                <a:gd name="T1" fmla="*/ 0 h 84"/>
                <a:gd name="T2" fmla="*/ 0 w 54"/>
                <a:gd name="T3" fmla="*/ 12 h 84"/>
                <a:gd name="T4" fmla="*/ 6 w 54"/>
                <a:gd name="T5" fmla="*/ 19 h 84"/>
                <a:gd name="T6" fmla="*/ 5 w 54"/>
                <a:gd name="T7" fmla="*/ 25 h 84"/>
                <a:gd name="T8" fmla="*/ 11 w 54"/>
                <a:gd name="T9" fmla="*/ 35 h 84"/>
                <a:gd name="T10" fmla="*/ 14 w 54"/>
                <a:gd name="T11" fmla="*/ 35 h 84"/>
                <a:gd name="T12" fmla="*/ 26 w 54"/>
                <a:gd name="T13" fmla="*/ 44 h 84"/>
                <a:gd name="T14" fmla="*/ 23 w 54"/>
                <a:gd name="T15" fmla="*/ 44 h 84"/>
                <a:gd name="T16" fmla="*/ 20 w 54"/>
                <a:gd name="T17" fmla="*/ 43 h 84"/>
                <a:gd name="T18" fmla="*/ 19 w 54"/>
                <a:gd name="T19" fmla="*/ 52 h 84"/>
                <a:gd name="T20" fmla="*/ 22 w 54"/>
                <a:gd name="T21" fmla="*/ 53 h 84"/>
                <a:gd name="T22" fmla="*/ 34 w 54"/>
                <a:gd name="T23" fmla="*/ 63 h 84"/>
                <a:gd name="T24" fmla="*/ 47 w 54"/>
                <a:gd name="T25" fmla="*/ 61 h 84"/>
                <a:gd name="T26" fmla="*/ 48 w 54"/>
                <a:gd name="T27" fmla="*/ 70 h 84"/>
                <a:gd name="T28" fmla="*/ 46 w 54"/>
                <a:gd name="T29" fmla="*/ 71 h 84"/>
                <a:gd name="T30" fmla="*/ 54 w 54"/>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4">
                  <a:moveTo>
                    <a:pt x="3" y="0"/>
                  </a:moveTo>
                  <a:cubicBezTo>
                    <a:pt x="3" y="4"/>
                    <a:pt x="1" y="7"/>
                    <a:pt x="0" y="12"/>
                  </a:cubicBezTo>
                  <a:cubicBezTo>
                    <a:pt x="0" y="15"/>
                    <a:pt x="5" y="17"/>
                    <a:pt x="6" y="19"/>
                  </a:cubicBezTo>
                  <a:cubicBezTo>
                    <a:pt x="6" y="21"/>
                    <a:pt x="5" y="23"/>
                    <a:pt x="5" y="25"/>
                  </a:cubicBezTo>
                  <a:cubicBezTo>
                    <a:pt x="6" y="27"/>
                    <a:pt x="10" y="34"/>
                    <a:pt x="11" y="35"/>
                  </a:cubicBezTo>
                  <a:cubicBezTo>
                    <a:pt x="14" y="35"/>
                    <a:pt x="14" y="35"/>
                    <a:pt x="14" y="35"/>
                  </a:cubicBezTo>
                  <a:cubicBezTo>
                    <a:pt x="16" y="35"/>
                    <a:pt x="25" y="42"/>
                    <a:pt x="26" y="44"/>
                  </a:cubicBezTo>
                  <a:cubicBezTo>
                    <a:pt x="26" y="44"/>
                    <a:pt x="24" y="44"/>
                    <a:pt x="23" y="44"/>
                  </a:cubicBezTo>
                  <a:cubicBezTo>
                    <a:pt x="23" y="44"/>
                    <a:pt x="20" y="43"/>
                    <a:pt x="20" y="43"/>
                  </a:cubicBezTo>
                  <a:cubicBezTo>
                    <a:pt x="20" y="45"/>
                    <a:pt x="18" y="51"/>
                    <a:pt x="19" y="52"/>
                  </a:cubicBezTo>
                  <a:cubicBezTo>
                    <a:pt x="19" y="52"/>
                    <a:pt x="22" y="53"/>
                    <a:pt x="22" y="53"/>
                  </a:cubicBezTo>
                  <a:cubicBezTo>
                    <a:pt x="27" y="55"/>
                    <a:pt x="29" y="61"/>
                    <a:pt x="34" y="63"/>
                  </a:cubicBezTo>
                  <a:cubicBezTo>
                    <a:pt x="40" y="66"/>
                    <a:pt x="45" y="60"/>
                    <a:pt x="47" y="61"/>
                  </a:cubicBezTo>
                  <a:cubicBezTo>
                    <a:pt x="50" y="62"/>
                    <a:pt x="54" y="69"/>
                    <a:pt x="48" y="70"/>
                  </a:cubicBezTo>
                  <a:cubicBezTo>
                    <a:pt x="48" y="70"/>
                    <a:pt x="46" y="70"/>
                    <a:pt x="46" y="71"/>
                  </a:cubicBezTo>
                  <a:cubicBezTo>
                    <a:pt x="47" y="75"/>
                    <a:pt x="52" y="80"/>
                    <a:pt x="54" y="8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3" name="Freeform 109"/>
            <p:cNvSpPr>
              <a:spLocks/>
            </p:cNvSpPr>
            <p:nvPr/>
          </p:nvSpPr>
          <p:spPr bwMode="auto">
            <a:xfrm>
              <a:off x="7108825" y="3254376"/>
              <a:ext cx="76200" cy="219075"/>
            </a:xfrm>
            <a:custGeom>
              <a:avLst/>
              <a:gdLst>
                <a:gd name="T0" fmla="*/ 5 w 31"/>
                <a:gd name="T1" fmla="*/ 0 h 89"/>
                <a:gd name="T2" fmla="*/ 7 w 31"/>
                <a:gd name="T3" fmla="*/ 23 h 89"/>
                <a:gd name="T4" fmla="*/ 0 w 31"/>
                <a:gd name="T5" fmla="*/ 30 h 89"/>
                <a:gd name="T6" fmla="*/ 4 w 31"/>
                <a:gd name="T7" fmla="*/ 30 h 89"/>
                <a:gd name="T8" fmla="*/ 6 w 31"/>
                <a:gd name="T9" fmla="*/ 34 h 89"/>
                <a:gd name="T10" fmla="*/ 18 w 31"/>
                <a:gd name="T11" fmla="*/ 36 h 89"/>
                <a:gd name="T12" fmla="*/ 21 w 31"/>
                <a:gd name="T13" fmla="*/ 45 h 89"/>
                <a:gd name="T14" fmla="*/ 30 w 31"/>
                <a:gd name="T15" fmla="*/ 48 h 89"/>
                <a:gd name="T16" fmla="*/ 30 w 31"/>
                <a:gd name="T17" fmla="*/ 50 h 89"/>
                <a:gd name="T18" fmla="*/ 30 w 31"/>
                <a:gd name="T19" fmla="*/ 53 h 89"/>
                <a:gd name="T20" fmla="*/ 31 w 31"/>
                <a:gd name="T21" fmla="*/ 56 h 89"/>
                <a:gd name="T22" fmla="*/ 29 w 31"/>
                <a:gd name="T23" fmla="*/ 59 h 89"/>
                <a:gd name="T24" fmla="*/ 31 w 31"/>
                <a:gd name="T25" fmla="*/ 62 h 89"/>
                <a:gd name="T26" fmla="*/ 28 w 31"/>
                <a:gd name="T27" fmla="*/ 64 h 89"/>
                <a:gd name="T28" fmla="*/ 25 w 31"/>
                <a:gd name="T29" fmla="*/ 76 h 89"/>
                <a:gd name="T30" fmla="*/ 26 w 31"/>
                <a:gd name="T3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9">
                  <a:moveTo>
                    <a:pt x="5" y="0"/>
                  </a:moveTo>
                  <a:cubicBezTo>
                    <a:pt x="9" y="6"/>
                    <a:pt x="10" y="17"/>
                    <a:pt x="7" y="23"/>
                  </a:cubicBezTo>
                  <a:cubicBezTo>
                    <a:pt x="6" y="24"/>
                    <a:pt x="0" y="28"/>
                    <a:pt x="0" y="30"/>
                  </a:cubicBezTo>
                  <a:cubicBezTo>
                    <a:pt x="1" y="32"/>
                    <a:pt x="3" y="30"/>
                    <a:pt x="4" y="30"/>
                  </a:cubicBezTo>
                  <a:cubicBezTo>
                    <a:pt x="7" y="30"/>
                    <a:pt x="5" y="33"/>
                    <a:pt x="6" y="34"/>
                  </a:cubicBezTo>
                  <a:cubicBezTo>
                    <a:pt x="10" y="36"/>
                    <a:pt x="15" y="34"/>
                    <a:pt x="18" y="36"/>
                  </a:cubicBezTo>
                  <a:cubicBezTo>
                    <a:pt x="20" y="37"/>
                    <a:pt x="20" y="43"/>
                    <a:pt x="21" y="45"/>
                  </a:cubicBezTo>
                  <a:cubicBezTo>
                    <a:pt x="23" y="47"/>
                    <a:pt x="29" y="45"/>
                    <a:pt x="30" y="48"/>
                  </a:cubicBezTo>
                  <a:cubicBezTo>
                    <a:pt x="30" y="48"/>
                    <a:pt x="30" y="49"/>
                    <a:pt x="30" y="50"/>
                  </a:cubicBezTo>
                  <a:cubicBezTo>
                    <a:pt x="30" y="50"/>
                    <a:pt x="30" y="53"/>
                    <a:pt x="30" y="53"/>
                  </a:cubicBezTo>
                  <a:cubicBezTo>
                    <a:pt x="30" y="54"/>
                    <a:pt x="31" y="55"/>
                    <a:pt x="31" y="56"/>
                  </a:cubicBezTo>
                  <a:cubicBezTo>
                    <a:pt x="31" y="56"/>
                    <a:pt x="29" y="59"/>
                    <a:pt x="29" y="59"/>
                  </a:cubicBezTo>
                  <a:cubicBezTo>
                    <a:pt x="29" y="60"/>
                    <a:pt x="31" y="61"/>
                    <a:pt x="31" y="62"/>
                  </a:cubicBezTo>
                  <a:cubicBezTo>
                    <a:pt x="30" y="65"/>
                    <a:pt x="30" y="62"/>
                    <a:pt x="28" y="64"/>
                  </a:cubicBezTo>
                  <a:cubicBezTo>
                    <a:pt x="27" y="65"/>
                    <a:pt x="25" y="74"/>
                    <a:pt x="25" y="76"/>
                  </a:cubicBezTo>
                  <a:cubicBezTo>
                    <a:pt x="25" y="79"/>
                    <a:pt x="24" y="87"/>
                    <a:pt x="26" y="8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4" name="Freeform 110"/>
            <p:cNvSpPr>
              <a:spLocks/>
            </p:cNvSpPr>
            <p:nvPr/>
          </p:nvSpPr>
          <p:spPr bwMode="auto">
            <a:xfrm>
              <a:off x="7448550" y="3136901"/>
              <a:ext cx="55563" cy="290513"/>
            </a:xfrm>
            <a:custGeom>
              <a:avLst/>
              <a:gdLst>
                <a:gd name="T0" fmla="*/ 19 w 23"/>
                <a:gd name="T1" fmla="*/ 0 h 118"/>
                <a:gd name="T2" fmla="*/ 16 w 23"/>
                <a:gd name="T3" fmla="*/ 10 h 118"/>
                <a:gd name="T4" fmla="*/ 19 w 23"/>
                <a:gd name="T5" fmla="*/ 11 h 118"/>
                <a:gd name="T6" fmla="*/ 23 w 23"/>
                <a:gd name="T7" fmla="*/ 33 h 118"/>
                <a:gd name="T8" fmla="*/ 19 w 23"/>
                <a:gd name="T9" fmla="*/ 35 h 118"/>
                <a:gd name="T10" fmla="*/ 20 w 23"/>
                <a:gd name="T11" fmla="*/ 38 h 118"/>
                <a:gd name="T12" fmla="*/ 15 w 23"/>
                <a:gd name="T13" fmla="*/ 40 h 118"/>
                <a:gd name="T14" fmla="*/ 11 w 23"/>
                <a:gd name="T15" fmla="*/ 52 h 118"/>
                <a:gd name="T16" fmla="*/ 8 w 23"/>
                <a:gd name="T17" fmla="*/ 64 h 118"/>
                <a:gd name="T18" fmla="*/ 6 w 23"/>
                <a:gd name="T19" fmla="*/ 64 h 118"/>
                <a:gd name="T20" fmla="*/ 2 w 23"/>
                <a:gd name="T21" fmla="*/ 71 h 118"/>
                <a:gd name="T22" fmla="*/ 3 w 23"/>
                <a:gd name="T23" fmla="*/ 74 h 118"/>
                <a:gd name="T24" fmla="*/ 1 w 23"/>
                <a:gd name="T25" fmla="*/ 76 h 118"/>
                <a:gd name="T26" fmla="*/ 6 w 23"/>
                <a:gd name="T27" fmla="*/ 93 h 118"/>
                <a:gd name="T28" fmla="*/ 8 w 23"/>
                <a:gd name="T29" fmla="*/ 103 h 118"/>
                <a:gd name="T30" fmla="*/ 12 w 23"/>
                <a:gd name="T31" fmla="*/ 104 h 118"/>
                <a:gd name="T32" fmla="*/ 13 w 23"/>
                <a:gd name="T33" fmla="*/ 117 h 118"/>
                <a:gd name="T34" fmla="*/ 8 w 23"/>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18">
                  <a:moveTo>
                    <a:pt x="19" y="0"/>
                  </a:moveTo>
                  <a:cubicBezTo>
                    <a:pt x="19" y="3"/>
                    <a:pt x="16" y="10"/>
                    <a:pt x="16" y="10"/>
                  </a:cubicBezTo>
                  <a:cubicBezTo>
                    <a:pt x="19" y="11"/>
                    <a:pt x="19" y="11"/>
                    <a:pt x="19" y="11"/>
                  </a:cubicBezTo>
                  <a:cubicBezTo>
                    <a:pt x="20" y="12"/>
                    <a:pt x="23" y="33"/>
                    <a:pt x="23" y="33"/>
                  </a:cubicBezTo>
                  <a:cubicBezTo>
                    <a:pt x="22" y="35"/>
                    <a:pt x="20" y="34"/>
                    <a:pt x="19" y="35"/>
                  </a:cubicBezTo>
                  <a:cubicBezTo>
                    <a:pt x="19" y="35"/>
                    <a:pt x="20" y="38"/>
                    <a:pt x="20" y="38"/>
                  </a:cubicBezTo>
                  <a:cubicBezTo>
                    <a:pt x="19" y="39"/>
                    <a:pt x="16" y="39"/>
                    <a:pt x="15" y="40"/>
                  </a:cubicBezTo>
                  <a:cubicBezTo>
                    <a:pt x="14" y="41"/>
                    <a:pt x="12" y="50"/>
                    <a:pt x="11" y="52"/>
                  </a:cubicBezTo>
                  <a:cubicBezTo>
                    <a:pt x="10" y="54"/>
                    <a:pt x="10" y="62"/>
                    <a:pt x="8" y="64"/>
                  </a:cubicBezTo>
                  <a:cubicBezTo>
                    <a:pt x="7" y="64"/>
                    <a:pt x="6" y="64"/>
                    <a:pt x="6" y="64"/>
                  </a:cubicBezTo>
                  <a:cubicBezTo>
                    <a:pt x="5" y="65"/>
                    <a:pt x="2" y="70"/>
                    <a:pt x="2" y="71"/>
                  </a:cubicBezTo>
                  <a:cubicBezTo>
                    <a:pt x="2" y="72"/>
                    <a:pt x="3" y="73"/>
                    <a:pt x="3" y="74"/>
                  </a:cubicBezTo>
                  <a:cubicBezTo>
                    <a:pt x="3" y="74"/>
                    <a:pt x="1" y="76"/>
                    <a:pt x="1" y="76"/>
                  </a:cubicBezTo>
                  <a:cubicBezTo>
                    <a:pt x="0" y="81"/>
                    <a:pt x="4" y="89"/>
                    <a:pt x="6" y="93"/>
                  </a:cubicBezTo>
                  <a:cubicBezTo>
                    <a:pt x="7" y="97"/>
                    <a:pt x="7" y="103"/>
                    <a:pt x="8" y="103"/>
                  </a:cubicBezTo>
                  <a:cubicBezTo>
                    <a:pt x="9" y="104"/>
                    <a:pt x="11" y="103"/>
                    <a:pt x="12" y="104"/>
                  </a:cubicBezTo>
                  <a:cubicBezTo>
                    <a:pt x="13" y="104"/>
                    <a:pt x="13" y="117"/>
                    <a:pt x="13" y="117"/>
                  </a:cubicBezTo>
                  <a:cubicBezTo>
                    <a:pt x="13" y="118"/>
                    <a:pt x="9" y="118"/>
                    <a:pt x="8" y="11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5" name="Freeform 111"/>
            <p:cNvSpPr>
              <a:spLocks/>
            </p:cNvSpPr>
            <p:nvPr/>
          </p:nvSpPr>
          <p:spPr bwMode="auto">
            <a:xfrm>
              <a:off x="7713663" y="3035301"/>
              <a:ext cx="61913" cy="317500"/>
            </a:xfrm>
            <a:custGeom>
              <a:avLst/>
              <a:gdLst>
                <a:gd name="T0" fmla="*/ 6 w 25"/>
                <a:gd name="T1" fmla="*/ 0 h 129"/>
                <a:gd name="T2" fmla="*/ 2 w 25"/>
                <a:gd name="T3" fmla="*/ 17 h 129"/>
                <a:gd name="T4" fmla="*/ 17 w 25"/>
                <a:gd name="T5" fmla="*/ 27 h 129"/>
                <a:gd name="T6" fmla="*/ 17 w 25"/>
                <a:gd name="T7" fmla="*/ 29 h 129"/>
                <a:gd name="T8" fmla="*/ 17 w 25"/>
                <a:gd name="T9" fmla="*/ 36 h 129"/>
                <a:gd name="T10" fmla="*/ 17 w 25"/>
                <a:gd name="T11" fmla="*/ 38 h 129"/>
                <a:gd name="T12" fmla="*/ 16 w 25"/>
                <a:gd name="T13" fmla="*/ 39 h 129"/>
                <a:gd name="T14" fmla="*/ 22 w 25"/>
                <a:gd name="T15" fmla="*/ 51 h 129"/>
                <a:gd name="T16" fmla="*/ 22 w 25"/>
                <a:gd name="T17" fmla="*/ 63 h 129"/>
                <a:gd name="T18" fmla="*/ 22 w 25"/>
                <a:gd name="T19" fmla="*/ 66 h 129"/>
                <a:gd name="T20" fmla="*/ 22 w 25"/>
                <a:gd name="T21" fmla="*/ 99 h 129"/>
                <a:gd name="T22" fmla="*/ 22 w 25"/>
                <a:gd name="T23" fmla="*/ 107 h 129"/>
                <a:gd name="T24" fmla="*/ 21 w 25"/>
                <a:gd name="T25" fmla="*/ 108 h 129"/>
                <a:gd name="T26" fmla="*/ 19 w 25"/>
                <a:gd name="T27" fmla="*/ 110 h 129"/>
                <a:gd name="T28" fmla="*/ 25 w 25"/>
                <a:gd name="T29" fmla="*/ 128 h 129"/>
                <a:gd name="T30" fmla="*/ 20 w 25"/>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29">
                  <a:moveTo>
                    <a:pt x="6" y="0"/>
                  </a:moveTo>
                  <a:cubicBezTo>
                    <a:pt x="5" y="4"/>
                    <a:pt x="0" y="13"/>
                    <a:pt x="2" y="17"/>
                  </a:cubicBezTo>
                  <a:cubicBezTo>
                    <a:pt x="5" y="21"/>
                    <a:pt x="14" y="22"/>
                    <a:pt x="17" y="27"/>
                  </a:cubicBezTo>
                  <a:cubicBezTo>
                    <a:pt x="17" y="28"/>
                    <a:pt x="17" y="29"/>
                    <a:pt x="17" y="29"/>
                  </a:cubicBezTo>
                  <a:cubicBezTo>
                    <a:pt x="17" y="32"/>
                    <a:pt x="17" y="34"/>
                    <a:pt x="17" y="36"/>
                  </a:cubicBezTo>
                  <a:cubicBezTo>
                    <a:pt x="17" y="37"/>
                    <a:pt x="17" y="37"/>
                    <a:pt x="17" y="38"/>
                  </a:cubicBezTo>
                  <a:cubicBezTo>
                    <a:pt x="16" y="39"/>
                    <a:pt x="16" y="39"/>
                    <a:pt x="16" y="39"/>
                  </a:cubicBezTo>
                  <a:cubicBezTo>
                    <a:pt x="15" y="44"/>
                    <a:pt x="21" y="47"/>
                    <a:pt x="22" y="51"/>
                  </a:cubicBezTo>
                  <a:cubicBezTo>
                    <a:pt x="23" y="55"/>
                    <a:pt x="23" y="59"/>
                    <a:pt x="22" y="63"/>
                  </a:cubicBezTo>
                  <a:cubicBezTo>
                    <a:pt x="22" y="66"/>
                    <a:pt x="22" y="66"/>
                    <a:pt x="22" y="66"/>
                  </a:cubicBezTo>
                  <a:cubicBezTo>
                    <a:pt x="24" y="72"/>
                    <a:pt x="22" y="91"/>
                    <a:pt x="22" y="99"/>
                  </a:cubicBezTo>
                  <a:cubicBezTo>
                    <a:pt x="22" y="102"/>
                    <a:pt x="22" y="104"/>
                    <a:pt x="22" y="107"/>
                  </a:cubicBezTo>
                  <a:cubicBezTo>
                    <a:pt x="22" y="107"/>
                    <a:pt x="22" y="108"/>
                    <a:pt x="21" y="108"/>
                  </a:cubicBezTo>
                  <a:cubicBezTo>
                    <a:pt x="20" y="111"/>
                    <a:pt x="20" y="104"/>
                    <a:pt x="19" y="110"/>
                  </a:cubicBezTo>
                  <a:cubicBezTo>
                    <a:pt x="19" y="114"/>
                    <a:pt x="25" y="127"/>
                    <a:pt x="25" y="128"/>
                  </a:cubicBezTo>
                  <a:cubicBezTo>
                    <a:pt x="25" y="128"/>
                    <a:pt x="21" y="129"/>
                    <a:pt x="20" y="12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6" name="Freeform 112"/>
            <p:cNvSpPr>
              <a:spLocks/>
            </p:cNvSpPr>
            <p:nvPr/>
          </p:nvSpPr>
          <p:spPr bwMode="auto">
            <a:xfrm>
              <a:off x="7659688" y="3022601"/>
              <a:ext cx="76200" cy="339725"/>
            </a:xfrm>
            <a:custGeom>
              <a:avLst/>
              <a:gdLst>
                <a:gd name="T0" fmla="*/ 31 w 31"/>
                <a:gd name="T1" fmla="*/ 138 h 138"/>
                <a:gd name="T2" fmla="*/ 31 w 31"/>
                <a:gd name="T3" fmla="*/ 136 h 138"/>
                <a:gd name="T4" fmla="*/ 30 w 31"/>
                <a:gd name="T5" fmla="*/ 136 h 138"/>
                <a:gd name="T6" fmla="*/ 28 w 31"/>
                <a:gd name="T7" fmla="*/ 136 h 138"/>
                <a:gd name="T8" fmla="*/ 26 w 31"/>
                <a:gd name="T9" fmla="*/ 131 h 138"/>
                <a:gd name="T10" fmla="*/ 25 w 31"/>
                <a:gd name="T11" fmla="*/ 131 h 138"/>
                <a:gd name="T12" fmla="*/ 23 w 31"/>
                <a:gd name="T13" fmla="*/ 131 h 138"/>
                <a:gd name="T14" fmla="*/ 14 w 31"/>
                <a:gd name="T15" fmla="*/ 114 h 138"/>
                <a:gd name="T16" fmla="*/ 16 w 31"/>
                <a:gd name="T17" fmla="*/ 113 h 138"/>
                <a:gd name="T18" fmla="*/ 18 w 31"/>
                <a:gd name="T19" fmla="*/ 105 h 138"/>
                <a:gd name="T20" fmla="*/ 14 w 31"/>
                <a:gd name="T21" fmla="*/ 97 h 138"/>
                <a:gd name="T22" fmla="*/ 17 w 31"/>
                <a:gd name="T23" fmla="*/ 81 h 138"/>
                <a:gd name="T24" fmla="*/ 21 w 31"/>
                <a:gd name="T25" fmla="*/ 78 h 138"/>
                <a:gd name="T26" fmla="*/ 12 w 31"/>
                <a:gd name="T27" fmla="*/ 65 h 138"/>
                <a:gd name="T28" fmla="*/ 13 w 31"/>
                <a:gd name="T29" fmla="*/ 65 h 138"/>
                <a:gd name="T30" fmla="*/ 14 w 31"/>
                <a:gd name="T31" fmla="*/ 58 h 138"/>
                <a:gd name="T32" fmla="*/ 16 w 31"/>
                <a:gd name="T33" fmla="*/ 53 h 138"/>
                <a:gd name="T34" fmla="*/ 17 w 31"/>
                <a:gd name="T35" fmla="*/ 48 h 138"/>
                <a:gd name="T36" fmla="*/ 9 w 31"/>
                <a:gd name="T37" fmla="*/ 47 h 138"/>
                <a:gd name="T38" fmla="*/ 11 w 31"/>
                <a:gd name="T39" fmla="*/ 45 h 138"/>
                <a:gd name="T40" fmla="*/ 8 w 31"/>
                <a:gd name="T41" fmla="*/ 44 h 138"/>
                <a:gd name="T42" fmla="*/ 13 w 31"/>
                <a:gd name="T43" fmla="*/ 43 h 138"/>
                <a:gd name="T44" fmla="*/ 10 w 31"/>
                <a:gd name="T45" fmla="*/ 43 h 138"/>
                <a:gd name="T46" fmla="*/ 10 w 31"/>
                <a:gd name="T47" fmla="*/ 40 h 138"/>
                <a:gd name="T48" fmla="*/ 12 w 31"/>
                <a:gd name="T49" fmla="*/ 41 h 138"/>
                <a:gd name="T50" fmla="*/ 13 w 31"/>
                <a:gd name="T51" fmla="*/ 31 h 138"/>
                <a:gd name="T52" fmla="*/ 11 w 31"/>
                <a:gd name="T53" fmla="*/ 21 h 138"/>
                <a:gd name="T54" fmla="*/ 9 w 31"/>
                <a:gd name="T55" fmla="*/ 21 h 138"/>
                <a:gd name="T56" fmla="*/ 5 w 31"/>
                <a:gd name="T57" fmla="*/ 16 h 138"/>
                <a:gd name="T58" fmla="*/ 2 w 31"/>
                <a:gd name="T59" fmla="*/ 15 h 138"/>
                <a:gd name="T60" fmla="*/ 6 w 31"/>
                <a:gd name="T61" fmla="*/ 3 h 138"/>
                <a:gd name="T62" fmla="*/ 1 w 31"/>
                <a:gd name="T6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38">
                  <a:moveTo>
                    <a:pt x="31" y="138"/>
                  </a:moveTo>
                  <a:cubicBezTo>
                    <a:pt x="31" y="137"/>
                    <a:pt x="31" y="136"/>
                    <a:pt x="31" y="136"/>
                  </a:cubicBezTo>
                  <a:cubicBezTo>
                    <a:pt x="31" y="135"/>
                    <a:pt x="30" y="136"/>
                    <a:pt x="30" y="136"/>
                  </a:cubicBezTo>
                  <a:cubicBezTo>
                    <a:pt x="29" y="136"/>
                    <a:pt x="29" y="136"/>
                    <a:pt x="28" y="136"/>
                  </a:cubicBezTo>
                  <a:cubicBezTo>
                    <a:pt x="27" y="135"/>
                    <a:pt x="27" y="132"/>
                    <a:pt x="26" y="131"/>
                  </a:cubicBezTo>
                  <a:cubicBezTo>
                    <a:pt x="26" y="131"/>
                    <a:pt x="25" y="131"/>
                    <a:pt x="25" y="131"/>
                  </a:cubicBezTo>
                  <a:cubicBezTo>
                    <a:pt x="24" y="131"/>
                    <a:pt x="24" y="131"/>
                    <a:pt x="23" y="131"/>
                  </a:cubicBezTo>
                  <a:cubicBezTo>
                    <a:pt x="19" y="129"/>
                    <a:pt x="14" y="117"/>
                    <a:pt x="14" y="114"/>
                  </a:cubicBezTo>
                  <a:cubicBezTo>
                    <a:pt x="16" y="113"/>
                    <a:pt x="16" y="113"/>
                    <a:pt x="16" y="113"/>
                  </a:cubicBezTo>
                  <a:cubicBezTo>
                    <a:pt x="17" y="111"/>
                    <a:pt x="18" y="107"/>
                    <a:pt x="18" y="105"/>
                  </a:cubicBezTo>
                  <a:cubicBezTo>
                    <a:pt x="18" y="102"/>
                    <a:pt x="11" y="101"/>
                    <a:pt x="14" y="97"/>
                  </a:cubicBezTo>
                  <a:cubicBezTo>
                    <a:pt x="20" y="90"/>
                    <a:pt x="14" y="86"/>
                    <a:pt x="17" y="81"/>
                  </a:cubicBezTo>
                  <a:cubicBezTo>
                    <a:pt x="17" y="80"/>
                    <a:pt x="20" y="79"/>
                    <a:pt x="21" y="78"/>
                  </a:cubicBezTo>
                  <a:cubicBezTo>
                    <a:pt x="21" y="75"/>
                    <a:pt x="13" y="69"/>
                    <a:pt x="12" y="65"/>
                  </a:cubicBezTo>
                  <a:cubicBezTo>
                    <a:pt x="12" y="64"/>
                    <a:pt x="13" y="65"/>
                    <a:pt x="13" y="65"/>
                  </a:cubicBezTo>
                  <a:cubicBezTo>
                    <a:pt x="17" y="64"/>
                    <a:pt x="14" y="60"/>
                    <a:pt x="14" y="58"/>
                  </a:cubicBezTo>
                  <a:cubicBezTo>
                    <a:pt x="14" y="57"/>
                    <a:pt x="15" y="54"/>
                    <a:pt x="16" y="53"/>
                  </a:cubicBezTo>
                  <a:cubicBezTo>
                    <a:pt x="16" y="52"/>
                    <a:pt x="18" y="49"/>
                    <a:pt x="17" y="48"/>
                  </a:cubicBezTo>
                  <a:cubicBezTo>
                    <a:pt x="15" y="43"/>
                    <a:pt x="11" y="49"/>
                    <a:pt x="9" y="47"/>
                  </a:cubicBezTo>
                  <a:cubicBezTo>
                    <a:pt x="7" y="45"/>
                    <a:pt x="11" y="46"/>
                    <a:pt x="11" y="45"/>
                  </a:cubicBezTo>
                  <a:cubicBezTo>
                    <a:pt x="10" y="44"/>
                    <a:pt x="9" y="45"/>
                    <a:pt x="8" y="44"/>
                  </a:cubicBezTo>
                  <a:cubicBezTo>
                    <a:pt x="8" y="44"/>
                    <a:pt x="13" y="44"/>
                    <a:pt x="13" y="43"/>
                  </a:cubicBezTo>
                  <a:cubicBezTo>
                    <a:pt x="13" y="42"/>
                    <a:pt x="11" y="43"/>
                    <a:pt x="10" y="43"/>
                  </a:cubicBezTo>
                  <a:cubicBezTo>
                    <a:pt x="10" y="43"/>
                    <a:pt x="8" y="40"/>
                    <a:pt x="10" y="40"/>
                  </a:cubicBezTo>
                  <a:cubicBezTo>
                    <a:pt x="11" y="40"/>
                    <a:pt x="11" y="41"/>
                    <a:pt x="12" y="41"/>
                  </a:cubicBezTo>
                  <a:cubicBezTo>
                    <a:pt x="12" y="41"/>
                    <a:pt x="12" y="34"/>
                    <a:pt x="13" y="31"/>
                  </a:cubicBezTo>
                  <a:cubicBezTo>
                    <a:pt x="14" y="29"/>
                    <a:pt x="14" y="23"/>
                    <a:pt x="11" y="21"/>
                  </a:cubicBezTo>
                  <a:cubicBezTo>
                    <a:pt x="11" y="20"/>
                    <a:pt x="10" y="21"/>
                    <a:pt x="9" y="21"/>
                  </a:cubicBezTo>
                  <a:cubicBezTo>
                    <a:pt x="7" y="20"/>
                    <a:pt x="7" y="17"/>
                    <a:pt x="5" y="16"/>
                  </a:cubicBezTo>
                  <a:cubicBezTo>
                    <a:pt x="2" y="15"/>
                    <a:pt x="2" y="15"/>
                    <a:pt x="2" y="15"/>
                  </a:cubicBezTo>
                  <a:cubicBezTo>
                    <a:pt x="0" y="11"/>
                    <a:pt x="8" y="6"/>
                    <a:pt x="6" y="3"/>
                  </a:cubicBezTo>
                  <a:cubicBezTo>
                    <a:pt x="5" y="1"/>
                    <a:pt x="2" y="1"/>
                    <a:pt x="1"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7" name="Freeform 113"/>
            <p:cNvSpPr>
              <a:spLocks/>
            </p:cNvSpPr>
            <p:nvPr/>
          </p:nvSpPr>
          <p:spPr bwMode="auto">
            <a:xfrm>
              <a:off x="6823075" y="2917826"/>
              <a:ext cx="363538" cy="361950"/>
            </a:xfrm>
            <a:custGeom>
              <a:avLst/>
              <a:gdLst>
                <a:gd name="T0" fmla="*/ 58 w 148"/>
                <a:gd name="T1" fmla="*/ 13 h 147"/>
                <a:gd name="T2" fmla="*/ 74 w 148"/>
                <a:gd name="T3" fmla="*/ 15 h 147"/>
                <a:gd name="T4" fmla="*/ 82 w 148"/>
                <a:gd name="T5" fmla="*/ 8 h 147"/>
                <a:gd name="T6" fmla="*/ 102 w 148"/>
                <a:gd name="T7" fmla="*/ 9 h 147"/>
                <a:gd name="T8" fmla="*/ 106 w 148"/>
                <a:gd name="T9" fmla="*/ 3 h 147"/>
                <a:gd name="T10" fmla="*/ 118 w 148"/>
                <a:gd name="T11" fmla="*/ 14 h 147"/>
                <a:gd name="T12" fmla="*/ 119 w 148"/>
                <a:gd name="T13" fmla="*/ 24 h 147"/>
                <a:gd name="T14" fmla="*/ 122 w 148"/>
                <a:gd name="T15" fmla="*/ 25 h 147"/>
                <a:gd name="T16" fmla="*/ 126 w 148"/>
                <a:gd name="T17" fmla="*/ 29 h 147"/>
                <a:gd name="T18" fmla="*/ 130 w 148"/>
                <a:gd name="T19" fmla="*/ 34 h 147"/>
                <a:gd name="T20" fmla="*/ 122 w 148"/>
                <a:gd name="T21" fmla="*/ 44 h 147"/>
                <a:gd name="T22" fmla="*/ 131 w 148"/>
                <a:gd name="T23" fmla="*/ 55 h 147"/>
                <a:gd name="T24" fmla="*/ 133 w 148"/>
                <a:gd name="T25" fmla="*/ 70 h 147"/>
                <a:gd name="T26" fmla="*/ 133 w 148"/>
                <a:gd name="T27" fmla="*/ 84 h 147"/>
                <a:gd name="T28" fmla="*/ 138 w 148"/>
                <a:gd name="T29" fmla="*/ 92 h 147"/>
                <a:gd name="T30" fmla="*/ 136 w 148"/>
                <a:gd name="T31" fmla="*/ 104 h 147"/>
                <a:gd name="T32" fmla="*/ 141 w 148"/>
                <a:gd name="T33" fmla="*/ 115 h 147"/>
                <a:gd name="T34" fmla="*/ 137 w 148"/>
                <a:gd name="T35" fmla="*/ 114 h 147"/>
                <a:gd name="T36" fmla="*/ 128 w 148"/>
                <a:gd name="T37" fmla="*/ 114 h 147"/>
                <a:gd name="T38" fmla="*/ 134 w 148"/>
                <a:gd name="T39" fmla="*/ 120 h 147"/>
                <a:gd name="T40" fmla="*/ 131 w 148"/>
                <a:gd name="T41" fmla="*/ 129 h 147"/>
                <a:gd name="T42" fmla="*/ 123 w 148"/>
                <a:gd name="T43" fmla="*/ 136 h 147"/>
                <a:gd name="T44" fmla="*/ 119 w 148"/>
                <a:gd name="T45" fmla="*/ 135 h 147"/>
                <a:gd name="T46" fmla="*/ 110 w 148"/>
                <a:gd name="T47" fmla="*/ 146 h 147"/>
                <a:gd name="T48" fmla="*/ 101 w 148"/>
                <a:gd name="T49" fmla="*/ 141 h 147"/>
                <a:gd name="T50" fmla="*/ 95 w 148"/>
                <a:gd name="T51" fmla="*/ 142 h 147"/>
                <a:gd name="T52" fmla="*/ 95 w 148"/>
                <a:gd name="T53" fmla="*/ 118 h 147"/>
                <a:gd name="T54" fmla="*/ 92 w 148"/>
                <a:gd name="T55" fmla="*/ 114 h 147"/>
                <a:gd name="T56" fmla="*/ 91 w 148"/>
                <a:gd name="T57" fmla="*/ 111 h 147"/>
                <a:gd name="T58" fmla="*/ 90 w 148"/>
                <a:gd name="T59" fmla="*/ 111 h 147"/>
                <a:gd name="T60" fmla="*/ 87 w 148"/>
                <a:gd name="T61" fmla="*/ 111 h 147"/>
                <a:gd name="T62" fmla="*/ 79 w 148"/>
                <a:gd name="T63" fmla="*/ 110 h 147"/>
                <a:gd name="T64" fmla="*/ 65 w 148"/>
                <a:gd name="T65" fmla="*/ 117 h 147"/>
                <a:gd name="T66" fmla="*/ 71 w 148"/>
                <a:gd name="T67" fmla="*/ 107 h 147"/>
                <a:gd name="T68" fmla="*/ 68 w 148"/>
                <a:gd name="T69" fmla="*/ 100 h 147"/>
                <a:gd name="T70" fmla="*/ 65 w 148"/>
                <a:gd name="T71" fmla="*/ 94 h 147"/>
                <a:gd name="T72" fmla="*/ 63 w 148"/>
                <a:gd name="T73" fmla="*/ 85 h 147"/>
                <a:gd name="T74" fmla="*/ 53 w 148"/>
                <a:gd name="T75" fmla="*/ 69 h 147"/>
                <a:gd name="T76" fmla="*/ 42 w 148"/>
                <a:gd name="T77" fmla="*/ 68 h 147"/>
                <a:gd name="T78" fmla="*/ 37 w 148"/>
                <a:gd name="T79" fmla="*/ 68 h 147"/>
                <a:gd name="T80" fmla="*/ 22 w 148"/>
                <a:gd name="T81" fmla="*/ 71 h 147"/>
                <a:gd name="T82" fmla="*/ 10 w 148"/>
                <a:gd name="T83" fmla="*/ 87 h 147"/>
                <a:gd name="T84" fmla="*/ 0 w 148"/>
                <a:gd name="T85" fmla="*/ 9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7">
                  <a:moveTo>
                    <a:pt x="56" y="2"/>
                  </a:moveTo>
                  <a:cubicBezTo>
                    <a:pt x="51" y="5"/>
                    <a:pt x="52" y="12"/>
                    <a:pt x="58" y="13"/>
                  </a:cubicBezTo>
                  <a:cubicBezTo>
                    <a:pt x="62" y="15"/>
                    <a:pt x="62" y="5"/>
                    <a:pt x="67" y="8"/>
                  </a:cubicBezTo>
                  <a:cubicBezTo>
                    <a:pt x="70" y="9"/>
                    <a:pt x="71" y="17"/>
                    <a:pt x="74" y="15"/>
                  </a:cubicBezTo>
                  <a:cubicBezTo>
                    <a:pt x="75" y="15"/>
                    <a:pt x="76" y="12"/>
                    <a:pt x="77" y="11"/>
                  </a:cubicBezTo>
                  <a:cubicBezTo>
                    <a:pt x="78" y="10"/>
                    <a:pt x="81" y="8"/>
                    <a:pt x="82" y="8"/>
                  </a:cubicBezTo>
                  <a:cubicBezTo>
                    <a:pt x="85" y="7"/>
                    <a:pt x="92" y="13"/>
                    <a:pt x="96" y="14"/>
                  </a:cubicBezTo>
                  <a:cubicBezTo>
                    <a:pt x="98" y="14"/>
                    <a:pt x="100" y="10"/>
                    <a:pt x="102" y="9"/>
                  </a:cubicBezTo>
                  <a:cubicBezTo>
                    <a:pt x="104" y="8"/>
                    <a:pt x="109" y="8"/>
                    <a:pt x="108" y="5"/>
                  </a:cubicBezTo>
                  <a:cubicBezTo>
                    <a:pt x="108" y="5"/>
                    <a:pt x="106" y="3"/>
                    <a:pt x="106" y="3"/>
                  </a:cubicBezTo>
                  <a:cubicBezTo>
                    <a:pt x="106" y="0"/>
                    <a:pt x="114" y="3"/>
                    <a:pt x="115" y="3"/>
                  </a:cubicBezTo>
                  <a:cubicBezTo>
                    <a:pt x="118" y="5"/>
                    <a:pt x="117" y="11"/>
                    <a:pt x="118" y="14"/>
                  </a:cubicBezTo>
                  <a:cubicBezTo>
                    <a:pt x="118" y="15"/>
                    <a:pt x="120" y="14"/>
                    <a:pt x="120" y="15"/>
                  </a:cubicBezTo>
                  <a:cubicBezTo>
                    <a:pt x="121" y="17"/>
                    <a:pt x="117" y="23"/>
                    <a:pt x="119" y="24"/>
                  </a:cubicBezTo>
                  <a:cubicBezTo>
                    <a:pt x="119" y="25"/>
                    <a:pt x="120" y="24"/>
                    <a:pt x="120" y="24"/>
                  </a:cubicBezTo>
                  <a:cubicBezTo>
                    <a:pt x="121" y="25"/>
                    <a:pt x="122" y="24"/>
                    <a:pt x="122" y="25"/>
                  </a:cubicBezTo>
                  <a:cubicBezTo>
                    <a:pt x="123" y="25"/>
                    <a:pt x="123" y="29"/>
                    <a:pt x="124" y="30"/>
                  </a:cubicBezTo>
                  <a:cubicBezTo>
                    <a:pt x="125" y="30"/>
                    <a:pt x="126" y="29"/>
                    <a:pt x="126" y="29"/>
                  </a:cubicBezTo>
                  <a:cubicBezTo>
                    <a:pt x="127" y="30"/>
                    <a:pt x="126" y="31"/>
                    <a:pt x="126" y="31"/>
                  </a:cubicBezTo>
                  <a:cubicBezTo>
                    <a:pt x="128" y="34"/>
                    <a:pt x="129" y="33"/>
                    <a:pt x="130" y="34"/>
                  </a:cubicBezTo>
                  <a:cubicBezTo>
                    <a:pt x="131" y="35"/>
                    <a:pt x="128" y="35"/>
                    <a:pt x="127" y="35"/>
                  </a:cubicBezTo>
                  <a:cubicBezTo>
                    <a:pt x="126" y="36"/>
                    <a:pt x="120" y="44"/>
                    <a:pt x="122" y="44"/>
                  </a:cubicBezTo>
                  <a:cubicBezTo>
                    <a:pt x="125" y="46"/>
                    <a:pt x="126" y="40"/>
                    <a:pt x="130" y="42"/>
                  </a:cubicBezTo>
                  <a:cubicBezTo>
                    <a:pt x="134" y="44"/>
                    <a:pt x="130" y="52"/>
                    <a:pt x="131" y="55"/>
                  </a:cubicBezTo>
                  <a:cubicBezTo>
                    <a:pt x="131" y="60"/>
                    <a:pt x="139" y="61"/>
                    <a:pt x="139" y="64"/>
                  </a:cubicBezTo>
                  <a:cubicBezTo>
                    <a:pt x="139" y="67"/>
                    <a:pt x="135" y="68"/>
                    <a:pt x="133" y="70"/>
                  </a:cubicBezTo>
                  <a:cubicBezTo>
                    <a:pt x="131" y="73"/>
                    <a:pt x="134" y="72"/>
                    <a:pt x="134" y="74"/>
                  </a:cubicBezTo>
                  <a:cubicBezTo>
                    <a:pt x="134" y="77"/>
                    <a:pt x="132" y="81"/>
                    <a:pt x="133" y="84"/>
                  </a:cubicBezTo>
                  <a:cubicBezTo>
                    <a:pt x="134" y="89"/>
                    <a:pt x="137" y="86"/>
                    <a:pt x="139" y="87"/>
                  </a:cubicBezTo>
                  <a:cubicBezTo>
                    <a:pt x="140" y="87"/>
                    <a:pt x="138" y="92"/>
                    <a:pt x="138" y="92"/>
                  </a:cubicBezTo>
                  <a:cubicBezTo>
                    <a:pt x="138" y="94"/>
                    <a:pt x="141" y="94"/>
                    <a:pt x="142" y="96"/>
                  </a:cubicBezTo>
                  <a:cubicBezTo>
                    <a:pt x="143" y="98"/>
                    <a:pt x="135" y="96"/>
                    <a:pt x="136" y="104"/>
                  </a:cubicBezTo>
                  <a:cubicBezTo>
                    <a:pt x="136" y="105"/>
                    <a:pt x="148" y="108"/>
                    <a:pt x="143" y="115"/>
                  </a:cubicBezTo>
                  <a:cubicBezTo>
                    <a:pt x="141" y="115"/>
                    <a:pt x="141" y="115"/>
                    <a:pt x="141" y="115"/>
                  </a:cubicBezTo>
                  <a:cubicBezTo>
                    <a:pt x="138" y="114"/>
                    <a:pt x="144" y="114"/>
                    <a:pt x="139" y="112"/>
                  </a:cubicBezTo>
                  <a:cubicBezTo>
                    <a:pt x="137" y="112"/>
                    <a:pt x="140" y="116"/>
                    <a:pt x="137" y="114"/>
                  </a:cubicBezTo>
                  <a:cubicBezTo>
                    <a:pt x="136" y="113"/>
                    <a:pt x="129" y="109"/>
                    <a:pt x="128" y="113"/>
                  </a:cubicBezTo>
                  <a:cubicBezTo>
                    <a:pt x="128" y="114"/>
                    <a:pt x="128" y="114"/>
                    <a:pt x="128" y="114"/>
                  </a:cubicBezTo>
                  <a:cubicBezTo>
                    <a:pt x="129" y="118"/>
                    <a:pt x="127" y="120"/>
                    <a:pt x="132" y="121"/>
                  </a:cubicBezTo>
                  <a:cubicBezTo>
                    <a:pt x="134" y="120"/>
                    <a:pt x="134" y="120"/>
                    <a:pt x="134" y="120"/>
                  </a:cubicBezTo>
                  <a:cubicBezTo>
                    <a:pt x="135" y="121"/>
                    <a:pt x="135" y="121"/>
                    <a:pt x="135" y="122"/>
                  </a:cubicBezTo>
                  <a:cubicBezTo>
                    <a:pt x="135" y="127"/>
                    <a:pt x="133" y="122"/>
                    <a:pt x="131" y="129"/>
                  </a:cubicBezTo>
                  <a:cubicBezTo>
                    <a:pt x="131" y="130"/>
                    <a:pt x="129" y="138"/>
                    <a:pt x="128" y="138"/>
                  </a:cubicBezTo>
                  <a:cubicBezTo>
                    <a:pt x="126" y="138"/>
                    <a:pt x="124" y="136"/>
                    <a:pt x="123" y="136"/>
                  </a:cubicBezTo>
                  <a:cubicBezTo>
                    <a:pt x="122" y="136"/>
                    <a:pt x="120" y="138"/>
                    <a:pt x="119" y="136"/>
                  </a:cubicBezTo>
                  <a:cubicBezTo>
                    <a:pt x="119" y="135"/>
                    <a:pt x="119" y="135"/>
                    <a:pt x="119" y="135"/>
                  </a:cubicBezTo>
                  <a:cubicBezTo>
                    <a:pt x="119" y="134"/>
                    <a:pt x="119" y="134"/>
                    <a:pt x="119" y="134"/>
                  </a:cubicBezTo>
                  <a:cubicBezTo>
                    <a:pt x="115" y="130"/>
                    <a:pt x="114" y="146"/>
                    <a:pt x="110" y="146"/>
                  </a:cubicBezTo>
                  <a:cubicBezTo>
                    <a:pt x="108" y="146"/>
                    <a:pt x="106" y="147"/>
                    <a:pt x="104" y="147"/>
                  </a:cubicBezTo>
                  <a:cubicBezTo>
                    <a:pt x="103" y="147"/>
                    <a:pt x="102" y="142"/>
                    <a:pt x="101" y="141"/>
                  </a:cubicBezTo>
                  <a:cubicBezTo>
                    <a:pt x="99" y="141"/>
                    <a:pt x="98" y="141"/>
                    <a:pt x="97" y="141"/>
                  </a:cubicBezTo>
                  <a:cubicBezTo>
                    <a:pt x="96" y="141"/>
                    <a:pt x="95" y="143"/>
                    <a:pt x="95" y="142"/>
                  </a:cubicBezTo>
                  <a:cubicBezTo>
                    <a:pt x="95" y="139"/>
                    <a:pt x="99" y="135"/>
                    <a:pt x="99" y="132"/>
                  </a:cubicBezTo>
                  <a:cubicBezTo>
                    <a:pt x="99" y="127"/>
                    <a:pt x="96" y="123"/>
                    <a:pt x="95" y="118"/>
                  </a:cubicBezTo>
                  <a:cubicBezTo>
                    <a:pt x="95" y="117"/>
                    <a:pt x="96" y="116"/>
                    <a:pt x="96" y="115"/>
                  </a:cubicBezTo>
                  <a:cubicBezTo>
                    <a:pt x="95" y="113"/>
                    <a:pt x="92" y="114"/>
                    <a:pt x="92" y="114"/>
                  </a:cubicBezTo>
                  <a:cubicBezTo>
                    <a:pt x="91" y="114"/>
                    <a:pt x="93" y="113"/>
                    <a:pt x="92" y="112"/>
                  </a:cubicBezTo>
                  <a:cubicBezTo>
                    <a:pt x="92" y="112"/>
                    <a:pt x="91" y="111"/>
                    <a:pt x="91" y="111"/>
                  </a:cubicBezTo>
                  <a:cubicBezTo>
                    <a:pt x="91" y="112"/>
                    <a:pt x="91" y="113"/>
                    <a:pt x="91" y="113"/>
                  </a:cubicBezTo>
                  <a:cubicBezTo>
                    <a:pt x="90" y="112"/>
                    <a:pt x="90" y="112"/>
                    <a:pt x="90" y="111"/>
                  </a:cubicBezTo>
                  <a:cubicBezTo>
                    <a:pt x="90" y="110"/>
                    <a:pt x="90" y="109"/>
                    <a:pt x="89" y="109"/>
                  </a:cubicBezTo>
                  <a:cubicBezTo>
                    <a:pt x="87" y="111"/>
                    <a:pt x="87" y="111"/>
                    <a:pt x="87" y="111"/>
                  </a:cubicBezTo>
                  <a:cubicBezTo>
                    <a:pt x="86" y="111"/>
                    <a:pt x="83" y="113"/>
                    <a:pt x="82" y="113"/>
                  </a:cubicBezTo>
                  <a:cubicBezTo>
                    <a:pt x="82" y="113"/>
                    <a:pt x="82" y="110"/>
                    <a:pt x="79" y="110"/>
                  </a:cubicBezTo>
                  <a:cubicBezTo>
                    <a:pt x="74" y="110"/>
                    <a:pt x="74" y="112"/>
                    <a:pt x="71" y="115"/>
                  </a:cubicBezTo>
                  <a:cubicBezTo>
                    <a:pt x="69" y="116"/>
                    <a:pt x="67" y="115"/>
                    <a:pt x="65" y="117"/>
                  </a:cubicBezTo>
                  <a:cubicBezTo>
                    <a:pt x="64" y="118"/>
                    <a:pt x="66" y="114"/>
                    <a:pt x="66" y="112"/>
                  </a:cubicBezTo>
                  <a:cubicBezTo>
                    <a:pt x="68" y="110"/>
                    <a:pt x="69" y="109"/>
                    <a:pt x="71" y="107"/>
                  </a:cubicBezTo>
                  <a:cubicBezTo>
                    <a:pt x="71" y="106"/>
                    <a:pt x="71" y="106"/>
                    <a:pt x="72" y="105"/>
                  </a:cubicBezTo>
                  <a:cubicBezTo>
                    <a:pt x="72" y="104"/>
                    <a:pt x="69" y="101"/>
                    <a:pt x="68" y="100"/>
                  </a:cubicBezTo>
                  <a:cubicBezTo>
                    <a:pt x="68" y="99"/>
                    <a:pt x="70" y="96"/>
                    <a:pt x="70" y="95"/>
                  </a:cubicBezTo>
                  <a:cubicBezTo>
                    <a:pt x="69" y="94"/>
                    <a:pt x="66" y="95"/>
                    <a:pt x="65" y="94"/>
                  </a:cubicBezTo>
                  <a:cubicBezTo>
                    <a:pt x="64" y="93"/>
                    <a:pt x="68" y="89"/>
                    <a:pt x="68" y="88"/>
                  </a:cubicBezTo>
                  <a:cubicBezTo>
                    <a:pt x="68" y="87"/>
                    <a:pt x="64" y="86"/>
                    <a:pt x="63" y="85"/>
                  </a:cubicBezTo>
                  <a:cubicBezTo>
                    <a:pt x="61" y="80"/>
                    <a:pt x="60" y="71"/>
                    <a:pt x="55" y="69"/>
                  </a:cubicBezTo>
                  <a:cubicBezTo>
                    <a:pt x="54" y="68"/>
                    <a:pt x="53" y="69"/>
                    <a:pt x="53" y="69"/>
                  </a:cubicBezTo>
                  <a:cubicBezTo>
                    <a:pt x="52" y="69"/>
                    <a:pt x="51" y="69"/>
                    <a:pt x="50" y="69"/>
                  </a:cubicBezTo>
                  <a:cubicBezTo>
                    <a:pt x="48" y="68"/>
                    <a:pt x="45" y="68"/>
                    <a:pt x="42" y="68"/>
                  </a:cubicBezTo>
                  <a:cubicBezTo>
                    <a:pt x="41" y="68"/>
                    <a:pt x="40" y="68"/>
                    <a:pt x="40" y="68"/>
                  </a:cubicBezTo>
                  <a:cubicBezTo>
                    <a:pt x="39" y="68"/>
                    <a:pt x="38" y="68"/>
                    <a:pt x="37" y="68"/>
                  </a:cubicBezTo>
                  <a:cubicBezTo>
                    <a:pt x="37" y="69"/>
                    <a:pt x="35" y="72"/>
                    <a:pt x="31" y="72"/>
                  </a:cubicBezTo>
                  <a:cubicBezTo>
                    <a:pt x="30" y="72"/>
                    <a:pt x="24" y="68"/>
                    <a:pt x="22" y="71"/>
                  </a:cubicBezTo>
                  <a:cubicBezTo>
                    <a:pt x="22" y="71"/>
                    <a:pt x="21" y="76"/>
                    <a:pt x="21" y="76"/>
                  </a:cubicBezTo>
                  <a:cubicBezTo>
                    <a:pt x="18" y="82"/>
                    <a:pt x="15" y="85"/>
                    <a:pt x="10" y="87"/>
                  </a:cubicBezTo>
                  <a:cubicBezTo>
                    <a:pt x="8" y="88"/>
                    <a:pt x="9" y="91"/>
                    <a:pt x="8" y="92"/>
                  </a:cubicBezTo>
                  <a:cubicBezTo>
                    <a:pt x="6" y="94"/>
                    <a:pt x="2" y="93"/>
                    <a:pt x="0" y="9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8" name="Freeform 114"/>
            <p:cNvSpPr>
              <a:spLocks/>
            </p:cNvSpPr>
            <p:nvPr/>
          </p:nvSpPr>
          <p:spPr bwMode="auto">
            <a:xfrm>
              <a:off x="7162800" y="3040063"/>
              <a:ext cx="155575" cy="44450"/>
            </a:xfrm>
            <a:custGeom>
              <a:avLst/>
              <a:gdLst>
                <a:gd name="T0" fmla="*/ 63 w 63"/>
                <a:gd name="T1" fmla="*/ 10 h 18"/>
                <a:gd name="T2" fmla="*/ 49 w 63"/>
                <a:gd name="T3" fmla="*/ 17 h 18"/>
                <a:gd name="T4" fmla="*/ 46 w 63"/>
                <a:gd name="T5" fmla="*/ 12 h 18"/>
                <a:gd name="T6" fmla="*/ 45 w 63"/>
                <a:gd name="T7" fmla="*/ 8 h 18"/>
                <a:gd name="T8" fmla="*/ 45 w 63"/>
                <a:gd name="T9" fmla="*/ 2 h 18"/>
                <a:gd name="T10" fmla="*/ 40 w 63"/>
                <a:gd name="T11" fmla="*/ 7 h 18"/>
                <a:gd name="T12" fmla="*/ 36 w 63"/>
                <a:gd name="T13" fmla="*/ 5 h 18"/>
                <a:gd name="T14" fmla="*/ 35 w 63"/>
                <a:gd name="T15" fmla="*/ 3 h 18"/>
                <a:gd name="T16" fmla="*/ 33 w 63"/>
                <a:gd name="T17" fmla="*/ 12 h 18"/>
                <a:gd name="T18" fmla="*/ 31 w 63"/>
                <a:gd name="T19" fmla="*/ 11 h 18"/>
                <a:gd name="T20" fmla="*/ 26 w 63"/>
                <a:gd name="T21" fmla="*/ 17 h 18"/>
                <a:gd name="T22" fmla="*/ 16 w 63"/>
                <a:gd name="T23" fmla="*/ 14 h 18"/>
                <a:gd name="T24" fmla="*/ 12 w 63"/>
                <a:gd name="T25" fmla="*/ 8 h 18"/>
                <a:gd name="T26" fmla="*/ 7 w 63"/>
                <a:gd name="T27" fmla="*/ 10 h 18"/>
                <a:gd name="T28" fmla="*/ 0 w 63"/>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8">
                  <a:moveTo>
                    <a:pt x="63" y="10"/>
                  </a:moveTo>
                  <a:cubicBezTo>
                    <a:pt x="52" y="9"/>
                    <a:pt x="53" y="17"/>
                    <a:pt x="49" y="17"/>
                  </a:cubicBezTo>
                  <a:cubicBezTo>
                    <a:pt x="42" y="16"/>
                    <a:pt x="46" y="13"/>
                    <a:pt x="46" y="12"/>
                  </a:cubicBezTo>
                  <a:cubicBezTo>
                    <a:pt x="47" y="10"/>
                    <a:pt x="45" y="9"/>
                    <a:pt x="45" y="8"/>
                  </a:cubicBezTo>
                  <a:cubicBezTo>
                    <a:pt x="45" y="6"/>
                    <a:pt x="48" y="3"/>
                    <a:pt x="45" y="2"/>
                  </a:cubicBezTo>
                  <a:cubicBezTo>
                    <a:pt x="39" y="0"/>
                    <a:pt x="42" y="6"/>
                    <a:pt x="40" y="7"/>
                  </a:cubicBezTo>
                  <a:cubicBezTo>
                    <a:pt x="40" y="7"/>
                    <a:pt x="37" y="5"/>
                    <a:pt x="36" y="5"/>
                  </a:cubicBezTo>
                  <a:cubicBezTo>
                    <a:pt x="36" y="5"/>
                    <a:pt x="35" y="3"/>
                    <a:pt x="35" y="3"/>
                  </a:cubicBezTo>
                  <a:cubicBezTo>
                    <a:pt x="32" y="5"/>
                    <a:pt x="37" y="12"/>
                    <a:pt x="33" y="12"/>
                  </a:cubicBezTo>
                  <a:cubicBezTo>
                    <a:pt x="31" y="11"/>
                    <a:pt x="31" y="11"/>
                    <a:pt x="31" y="11"/>
                  </a:cubicBezTo>
                  <a:cubicBezTo>
                    <a:pt x="22" y="10"/>
                    <a:pt x="27" y="16"/>
                    <a:pt x="26" y="17"/>
                  </a:cubicBezTo>
                  <a:cubicBezTo>
                    <a:pt x="25" y="18"/>
                    <a:pt x="17" y="15"/>
                    <a:pt x="16" y="14"/>
                  </a:cubicBezTo>
                  <a:cubicBezTo>
                    <a:pt x="14" y="13"/>
                    <a:pt x="14" y="7"/>
                    <a:pt x="12" y="8"/>
                  </a:cubicBezTo>
                  <a:cubicBezTo>
                    <a:pt x="11" y="9"/>
                    <a:pt x="9" y="9"/>
                    <a:pt x="7" y="10"/>
                  </a:cubicBezTo>
                  <a:cubicBezTo>
                    <a:pt x="4" y="11"/>
                    <a:pt x="4" y="15"/>
                    <a:pt x="0" y="16"/>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9" name="Freeform 115"/>
            <p:cNvSpPr>
              <a:spLocks/>
            </p:cNvSpPr>
            <p:nvPr/>
          </p:nvSpPr>
          <p:spPr bwMode="auto">
            <a:xfrm>
              <a:off x="7318375" y="2503488"/>
              <a:ext cx="654050" cy="842963"/>
            </a:xfrm>
            <a:custGeom>
              <a:avLst/>
              <a:gdLst>
                <a:gd name="T0" fmla="*/ 212 w 266"/>
                <a:gd name="T1" fmla="*/ 333 h 342"/>
                <a:gd name="T2" fmla="*/ 212 w 266"/>
                <a:gd name="T3" fmla="*/ 313 h 342"/>
                <a:gd name="T4" fmla="*/ 212 w 266"/>
                <a:gd name="T5" fmla="*/ 303 h 342"/>
                <a:gd name="T6" fmla="*/ 214 w 266"/>
                <a:gd name="T7" fmla="*/ 269 h 342"/>
                <a:gd name="T8" fmla="*/ 230 w 266"/>
                <a:gd name="T9" fmla="*/ 249 h 342"/>
                <a:gd name="T10" fmla="*/ 243 w 266"/>
                <a:gd name="T11" fmla="*/ 228 h 342"/>
                <a:gd name="T12" fmla="*/ 241 w 266"/>
                <a:gd name="T13" fmla="*/ 216 h 342"/>
                <a:gd name="T14" fmla="*/ 238 w 266"/>
                <a:gd name="T15" fmla="*/ 198 h 342"/>
                <a:gd name="T16" fmla="*/ 215 w 266"/>
                <a:gd name="T17" fmla="*/ 182 h 342"/>
                <a:gd name="T18" fmla="*/ 207 w 266"/>
                <a:gd name="T19" fmla="*/ 192 h 342"/>
                <a:gd name="T20" fmla="*/ 186 w 266"/>
                <a:gd name="T21" fmla="*/ 206 h 342"/>
                <a:gd name="T22" fmla="*/ 174 w 266"/>
                <a:gd name="T23" fmla="*/ 209 h 342"/>
                <a:gd name="T24" fmla="*/ 172 w 266"/>
                <a:gd name="T25" fmla="*/ 215 h 342"/>
                <a:gd name="T26" fmla="*/ 167 w 266"/>
                <a:gd name="T27" fmla="*/ 216 h 342"/>
                <a:gd name="T28" fmla="*/ 157 w 266"/>
                <a:gd name="T29" fmla="*/ 218 h 342"/>
                <a:gd name="T30" fmla="*/ 137 w 266"/>
                <a:gd name="T31" fmla="*/ 211 h 342"/>
                <a:gd name="T32" fmla="*/ 131 w 266"/>
                <a:gd name="T33" fmla="*/ 215 h 342"/>
                <a:gd name="T34" fmla="*/ 124 w 266"/>
                <a:gd name="T35" fmla="*/ 215 h 342"/>
                <a:gd name="T36" fmla="*/ 73 w 266"/>
                <a:gd name="T37" fmla="*/ 214 h 342"/>
                <a:gd name="T38" fmla="*/ 71 w 266"/>
                <a:gd name="T39" fmla="*/ 230 h 342"/>
                <a:gd name="T40" fmla="*/ 70 w 266"/>
                <a:gd name="T41" fmla="*/ 240 h 342"/>
                <a:gd name="T42" fmla="*/ 70 w 266"/>
                <a:gd name="T43" fmla="*/ 258 h 342"/>
                <a:gd name="T44" fmla="*/ 60 w 266"/>
                <a:gd name="T45" fmla="*/ 246 h 342"/>
                <a:gd name="T46" fmla="*/ 57 w 266"/>
                <a:gd name="T47" fmla="*/ 245 h 342"/>
                <a:gd name="T48" fmla="*/ 38 w 266"/>
                <a:gd name="T49" fmla="*/ 246 h 342"/>
                <a:gd name="T50" fmla="*/ 25 w 266"/>
                <a:gd name="T51" fmla="*/ 248 h 342"/>
                <a:gd name="T52" fmla="*/ 23 w 266"/>
                <a:gd name="T53" fmla="*/ 248 h 342"/>
                <a:gd name="T54" fmla="*/ 14 w 266"/>
                <a:gd name="T55" fmla="*/ 243 h 342"/>
                <a:gd name="T56" fmla="*/ 4 w 266"/>
                <a:gd name="T57" fmla="*/ 217 h 342"/>
                <a:gd name="T58" fmla="*/ 10 w 266"/>
                <a:gd name="T59" fmla="*/ 202 h 342"/>
                <a:gd name="T60" fmla="*/ 6 w 266"/>
                <a:gd name="T61" fmla="*/ 190 h 342"/>
                <a:gd name="T62" fmla="*/ 29 w 266"/>
                <a:gd name="T63" fmla="*/ 183 h 342"/>
                <a:gd name="T64" fmla="*/ 32 w 266"/>
                <a:gd name="T65" fmla="*/ 174 h 342"/>
                <a:gd name="T66" fmla="*/ 38 w 266"/>
                <a:gd name="T67" fmla="*/ 166 h 342"/>
                <a:gd name="T68" fmla="*/ 38 w 266"/>
                <a:gd name="T69" fmla="*/ 153 h 342"/>
                <a:gd name="T70" fmla="*/ 45 w 266"/>
                <a:gd name="T71" fmla="*/ 149 h 342"/>
                <a:gd name="T72" fmla="*/ 61 w 266"/>
                <a:gd name="T73" fmla="*/ 152 h 342"/>
                <a:gd name="T74" fmla="*/ 64 w 266"/>
                <a:gd name="T75" fmla="*/ 148 h 342"/>
                <a:gd name="T76" fmla="*/ 64 w 266"/>
                <a:gd name="T77" fmla="*/ 140 h 342"/>
                <a:gd name="T78" fmla="*/ 86 w 266"/>
                <a:gd name="T79" fmla="*/ 126 h 342"/>
                <a:gd name="T80" fmla="*/ 122 w 266"/>
                <a:gd name="T81" fmla="*/ 112 h 342"/>
                <a:gd name="T82" fmla="*/ 144 w 266"/>
                <a:gd name="T83" fmla="*/ 106 h 342"/>
                <a:gd name="T84" fmla="*/ 168 w 266"/>
                <a:gd name="T85" fmla="*/ 110 h 342"/>
                <a:gd name="T86" fmla="*/ 241 w 266"/>
                <a:gd name="T87" fmla="*/ 100 h 342"/>
                <a:gd name="T88" fmla="*/ 250 w 266"/>
                <a:gd name="T89" fmla="*/ 92 h 342"/>
                <a:gd name="T90" fmla="*/ 262 w 266"/>
                <a:gd name="T91"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 h="342">
                  <a:moveTo>
                    <a:pt x="210" y="342"/>
                  </a:moveTo>
                  <a:cubicBezTo>
                    <a:pt x="210" y="340"/>
                    <a:pt x="210" y="337"/>
                    <a:pt x="211" y="335"/>
                  </a:cubicBezTo>
                  <a:cubicBezTo>
                    <a:pt x="211" y="334"/>
                    <a:pt x="212" y="334"/>
                    <a:pt x="212" y="333"/>
                  </a:cubicBezTo>
                  <a:cubicBezTo>
                    <a:pt x="213" y="331"/>
                    <a:pt x="210" y="328"/>
                    <a:pt x="211" y="326"/>
                  </a:cubicBezTo>
                  <a:cubicBezTo>
                    <a:pt x="211" y="325"/>
                    <a:pt x="213" y="325"/>
                    <a:pt x="213" y="324"/>
                  </a:cubicBezTo>
                  <a:cubicBezTo>
                    <a:pt x="213" y="322"/>
                    <a:pt x="210" y="315"/>
                    <a:pt x="212" y="313"/>
                  </a:cubicBezTo>
                  <a:cubicBezTo>
                    <a:pt x="212" y="313"/>
                    <a:pt x="213" y="314"/>
                    <a:pt x="213" y="313"/>
                  </a:cubicBezTo>
                  <a:cubicBezTo>
                    <a:pt x="214" y="312"/>
                    <a:pt x="212" y="309"/>
                    <a:pt x="211" y="308"/>
                  </a:cubicBezTo>
                  <a:cubicBezTo>
                    <a:pt x="211" y="306"/>
                    <a:pt x="212" y="304"/>
                    <a:pt x="212" y="303"/>
                  </a:cubicBezTo>
                  <a:cubicBezTo>
                    <a:pt x="212" y="303"/>
                    <a:pt x="210" y="300"/>
                    <a:pt x="210" y="300"/>
                  </a:cubicBezTo>
                  <a:cubicBezTo>
                    <a:pt x="210" y="298"/>
                    <a:pt x="212" y="294"/>
                    <a:pt x="212" y="292"/>
                  </a:cubicBezTo>
                  <a:cubicBezTo>
                    <a:pt x="212" y="288"/>
                    <a:pt x="213" y="271"/>
                    <a:pt x="214" y="269"/>
                  </a:cubicBezTo>
                  <a:cubicBezTo>
                    <a:pt x="215" y="268"/>
                    <a:pt x="221" y="270"/>
                    <a:pt x="222" y="269"/>
                  </a:cubicBezTo>
                  <a:cubicBezTo>
                    <a:pt x="226" y="265"/>
                    <a:pt x="222" y="258"/>
                    <a:pt x="227" y="254"/>
                  </a:cubicBezTo>
                  <a:cubicBezTo>
                    <a:pt x="232" y="250"/>
                    <a:pt x="227" y="252"/>
                    <a:pt x="230" y="249"/>
                  </a:cubicBezTo>
                  <a:cubicBezTo>
                    <a:pt x="231" y="247"/>
                    <a:pt x="240" y="248"/>
                    <a:pt x="239" y="240"/>
                  </a:cubicBezTo>
                  <a:cubicBezTo>
                    <a:pt x="238" y="237"/>
                    <a:pt x="235" y="237"/>
                    <a:pt x="238" y="233"/>
                  </a:cubicBezTo>
                  <a:cubicBezTo>
                    <a:pt x="239" y="231"/>
                    <a:pt x="242" y="233"/>
                    <a:pt x="243" y="228"/>
                  </a:cubicBezTo>
                  <a:cubicBezTo>
                    <a:pt x="244" y="225"/>
                    <a:pt x="242" y="225"/>
                    <a:pt x="241" y="223"/>
                  </a:cubicBezTo>
                  <a:cubicBezTo>
                    <a:pt x="241" y="222"/>
                    <a:pt x="241" y="221"/>
                    <a:pt x="241" y="220"/>
                  </a:cubicBezTo>
                  <a:cubicBezTo>
                    <a:pt x="241" y="219"/>
                    <a:pt x="241" y="218"/>
                    <a:pt x="241" y="216"/>
                  </a:cubicBezTo>
                  <a:cubicBezTo>
                    <a:pt x="241" y="216"/>
                    <a:pt x="241" y="215"/>
                    <a:pt x="241" y="214"/>
                  </a:cubicBezTo>
                  <a:cubicBezTo>
                    <a:pt x="240" y="212"/>
                    <a:pt x="235" y="209"/>
                    <a:pt x="235" y="205"/>
                  </a:cubicBezTo>
                  <a:cubicBezTo>
                    <a:pt x="235" y="203"/>
                    <a:pt x="238" y="201"/>
                    <a:pt x="238" y="198"/>
                  </a:cubicBezTo>
                  <a:cubicBezTo>
                    <a:pt x="238" y="195"/>
                    <a:pt x="233" y="195"/>
                    <a:pt x="231" y="193"/>
                  </a:cubicBezTo>
                  <a:cubicBezTo>
                    <a:pt x="229" y="192"/>
                    <a:pt x="222" y="179"/>
                    <a:pt x="219" y="179"/>
                  </a:cubicBezTo>
                  <a:cubicBezTo>
                    <a:pt x="217" y="180"/>
                    <a:pt x="217" y="181"/>
                    <a:pt x="215" y="182"/>
                  </a:cubicBezTo>
                  <a:cubicBezTo>
                    <a:pt x="214" y="183"/>
                    <a:pt x="209" y="182"/>
                    <a:pt x="207" y="184"/>
                  </a:cubicBezTo>
                  <a:cubicBezTo>
                    <a:pt x="206" y="185"/>
                    <a:pt x="210" y="189"/>
                    <a:pt x="209" y="190"/>
                  </a:cubicBezTo>
                  <a:cubicBezTo>
                    <a:pt x="207" y="192"/>
                    <a:pt x="207" y="192"/>
                    <a:pt x="207" y="192"/>
                  </a:cubicBezTo>
                  <a:cubicBezTo>
                    <a:pt x="207" y="193"/>
                    <a:pt x="206" y="197"/>
                    <a:pt x="205" y="198"/>
                  </a:cubicBezTo>
                  <a:cubicBezTo>
                    <a:pt x="200" y="204"/>
                    <a:pt x="196" y="204"/>
                    <a:pt x="190" y="205"/>
                  </a:cubicBezTo>
                  <a:cubicBezTo>
                    <a:pt x="189" y="205"/>
                    <a:pt x="188" y="206"/>
                    <a:pt x="186" y="206"/>
                  </a:cubicBezTo>
                  <a:cubicBezTo>
                    <a:pt x="184" y="206"/>
                    <a:pt x="183" y="202"/>
                    <a:pt x="181" y="205"/>
                  </a:cubicBezTo>
                  <a:cubicBezTo>
                    <a:pt x="179" y="206"/>
                    <a:pt x="179" y="209"/>
                    <a:pt x="177" y="209"/>
                  </a:cubicBezTo>
                  <a:cubicBezTo>
                    <a:pt x="176" y="209"/>
                    <a:pt x="175" y="208"/>
                    <a:pt x="174" y="209"/>
                  </a:cubicBezTo>
                  <a:cubicBezTo>
                    <a:pt x="173" y="209"/>
                    <a:pt x="174" y="211"/>
                    <a:pt x="174" y="212"/>
                  </a:cubicBezTo>
                  <a:cubicBezTo>
                    <a:pt x="172" y="213"/>
                    <a:pt x="172" y="213"/>
                    <a:pt x="172" y="213"/>
                  </a:cubicBezTo>
                  <a:cubicBezTo>
                    <a:pt x="171" y="213"/>
                    <a:pt x="173" y="215"/>
                    <a:pt x="172" y="215"/>
                  </a:cubicBezTo>
                  <a:cubicBezTo>
                    <a:pt x="172" y="215"/>
                    <a:pt x="169" y="214"/>
                    <a:pt x="169" y="214"/>
                  </a:cubicBezTo>
                  <a:cubicBezTo>
                    <a:pt x="169" y="216"/>
                    <a:pt x="169" y="216"/>
                    <a:pt x="169" y="216"/>
                  </a:cubicBezTo>
                  <a:cubicBezTo>
                    <a:pt x="168" y="216"/>
                    <a:pt x="167" y="216"/>
                    <a:pt x="167" y="216"/>
                  </a:cubicBezTo>
                  <a:cubicBezTo>
                    <a:pt x="166" y="216"/>
                    <a:pt x="164" y="216"/>
                    <a:pt x="163" y="216"/>
                  </a:cubicBezTo>
                  <a:cubicBezTo>
                    <a:pt x="162" y="216"/>
                    <a:pt x="162" y="216"/>
                    <a:pt x="161" y="216"/>
                  </a:cubicBezTo>
                  <a:cubicBezTo>
                    <a:pt x="160" y="216"/>
                    <a:pt x="157" y="218"/>
                    <a:pt x="157" y="218"/>
                  </a:cubicBezTo>
                  <a:cubicBezTo>
                    <a:pt x="156" y="217"/>
                    <a:pt x="157" y="216"/>
                    <a:pt x="157" y="216"/>
                  </a:cubicBezTo>
                  <a:cubicBezTo>
                    <a:pt x="156" y="215"/>
                    <a:pt x="154" y="215"/>
                    <a:pt x="153" y="215"/>
                  </a:cubicBezTo>
                  <a:cubicBezTo>
                    <a:pt x="149" y="214"/>
                    <a:pt x="140" y="210"/>
                    <a:pt x="137" y="211"/>
                  </a:cubicBezTo>
                  <a:cubicBezTo>
                    <a:pt x="136" y="211"/>
                    <a:pt x="136" y="214"/>
                    <a:pt x="135" y="214"/>
                  </a:cubicBezTo>
                  <a:cubicBezTo>
                    <a:pt x="134" y="214"/>
                    <a:pt x="134" y="213"/>
                    <a:pt x="134" y="212"/>
                  </a:cubicBezTo>
                  <a:cubicBezTo>
                    <a:pt x="133" y="212"/>
                    <a:pt x="132" y="215"/>
                    <a:pt x="131" y="215"/>
                  </a:cubicBezTo>
                  <a:cubicBezTo>
                    <a:pt x="130" y="216"/>
                    <a:pt x="130" y="215"/>
                    <a:pt x="129" y="215"/>
                  </a:cubicBezTo>
                  <a:cubicBezTo>
                    <a:pt x="128" y="216"/>
                    <a:pt x="128" y="218"/>
                    <a:pt x="128" y="218"/>
                  </a:cubicBezTo>
                  <a:cubicBezTo>
                    <a:pt x="126" y="218"/>
                    <a:pt x="126" y="215"/>
                    <a:pt x="124" y="215"/>
                  </a:cubicBezTo>
                  <a:cubicBezTo>
                    <a:pt x="115" y="215"/>
                    <a:pt x="107" y="215"/>
                    <a:pt x="98" y="215"/>
                  </a:cubicBezTo>
                  <a:cubicBezTo>
                    <a:pt x="91" y="215"/>
                    <a:pt x="84" y="215"/>
                    <a:pt x="77" y="214"/>
                  </a:cubicBezTo>
                  <a:cubicBezTo>
                    <a:pt x="76" y="214"/>
                    <a:pt x="74" y="214"/>
                    <a:pt x="73" y="214"/>
                  </a:cubicBezTo>
                  <a:cubicBezTo>
                    <a:pt x="72" y="214"/>
                    <a:pt x="71" y="214"/>
                    <a:pt x="70" y="214"/>
                  </a:cubicBezTo>
                  <a:cubicBezTo>
                    <a:pt x="68" y="216"/>
                    <a:pt x="68" y="225"/>
                    <a:pt x="68" y="228"/>
                  </a:cubicBezTo>
                  <a:cubicBezTo>
                    <a:pt x="69" y="229"/>
                    <a:pt x="71" y="229"/>
                    <a:pt x="71" y="230"/>
                  </a:cubicBezTo>
                  <a:cubicBezTo>
                    <a:pt x="69" y="232"/>
                    <a:pt x="69" y="232"/>
                    <a:pt x="69" y="232"/>
                  </a:cubicBezTo>
                  <a:cubicBezTo>
                    <a:pt x="69" y="232"/>
                    <a:pt x="71" y="234"/>
                    <a:pt x="71" y="234"/>
                  </a:cubicBezTo>
                  <a:cubicBezTo>
                    <a:pt x="72" y="236"/>
                    <a:pt x="70" y="238"/>
                    <a:pt x="70" y="240"/>
                  </a:cubicBezTo>
                  <a:cubicBezTo>
                    <a:pt x="70" y="242"/>
                    <a:pt x="71" y="244"/>
                    <a:pt x="71" y="246"/>
                  </a:cubicBezTo>
                  <a:cubicBezTo>
                    <a:pt x="71" y="246"/>
                    <a:pt x="69" y="249"/>
                    <a:pt x="69" y="249"/>
                  </a:cubicBezTo>
                  <a:cubicBezTo>
                    <a:pt x="69" y="251"/>
                    <a:pt x="75" y="256"/>
                    <a:pt x="70" y="258"/>
                  </a:cubicBezTo>
                  <a:cubicBezTo>
                    <a:pt x="68" y="259"/>
                    <a:pt x="66" y="249"/>
                    <a:pt x="65" y="249"/>
                  </a:cubicBezTo>
                  <a:cubicBezTo>
                    <a:pt x="64" y="248"/>
                    <a:pt x="63" y="250"/>
                    <a:pt x="62" y="249"/>
                  </a:cubicBezTo>
                  <a:cubicBezTo>
                    <a:pt x="61" y="248"/>
                    <a:pt x="63" y="248"/>
                    <a:pt x="60" y="246"/>
                  </a:cubicBezTo>
                  <a:cubicBezTo>
                    <a:pt x="59" y="246"/>
                    <a:pt x="60" y="245"/>
                    <a:pt x="60" y="245"/>
                  </a:cubicBezTo>
                  <a:cubicBezTo>
                    <a:pt x="60" y="244"/>
                    <a:pt x="60" y="244"/>
                    <a:pt x="60" y="244"/>
                  </a:cubicBezTo>
                  <a:cubicBezTo>
                    <a:pt x="57" y="245"/>
                    <a:pt x="57" y="245"/>
                    <a:pt x="57" y="245"/>
                  </a:cubicBezTo>
                  <a:cubicBezTo>
                    <a:pt x="56" y="246"/>
                    <a:pt x="57" y="244"/>
                    <a:pt x="57" y="244"/>
                  </a:cubicBezTo>
                  <a:cubicBezTo>
                    <a:pt x="56" y="243"/>
                    <a:pt x="54" y="244"/>
                    <a:pt x="53" y="244"/>
                  </a:cubicBezTo>
                  <a:cubicBezTo>
                    <a:pt x="42" y="243"/>
                    <a:pt x="45" y="245"/>
                    <a:pt x="38" y="246"/>
                  </a:cubicBezTo>
                  <a:cubicBezTo>
                    <a:pt x="37" y="246"/>
                    <a:pt x="36" y="245"/>
                    <a:pt x="35" y="245"/>
                  </a:cubicBezTo>
                  <a:cubicBezTo>
                    <a:pt x="34" y="246"/>
                    <a:pt x="30" y="253"/>
                    <a:pt x="28" y="252"/>
                  </a:cubicBezTo>
                  <a:cubicBezTo>
                    <a:pt x="26" y="251"/>
                    <a:pt x="26" y="250"/>
                    <a:pt x="25" y="248"/>
                  </a:cubicBezTo>
                  <a:cubicBezTo>
                    <a:pt x="25" y="248"/>
                    <a:pt x="25" y="247"/>
                    <a:pt x="25" y="247"/>
                  </a:cubicBezTo>
                  <a:cubicBezTo>
                    <a:pt x="24" y="248"/>
                    <a:pt x="24" y="249"/>
                    <a:pt x="24" y="249"/>
                  </a:cubicBezTo>
                  <a:cubicBezTo>
                    <a:pt x="23" y="249"/>
                    <a:pt x="23" y="248"/>
                    <a:pt x="23" y="248"/>
                  </a:cubicBezTo>
                  <a:cubicBezTo>
                    <a:pt x="22" y="248"/>
                    <a:pt x="21" y="249"/>
                    <a:pt x="21" y="249"/>
                  </a:cubicBezTo>
                  <a:cubicBezTo>
                    <a:pt x="18" y="248"/>
                    <a:pt x="19" y="245"/>
                    <a:pt x="16" y="244"/>
                  </a:cubicBezTo>
                  <a:cubicBezTo>
                    <a:pt x="15" y="244"/>
                    <a:pt x="14" y="245"/>
                    <a:pt x="14" y="243"/>
                  </a:cubicBezTo>
                  <a:cubicBezTo>
                    <a:pt x="13" y="240"/>
                    <a:pt x="13" y="234"/>
                    <a:pt x="10" y="232"/>
                  </a:cubicBezTo>
                  <a:cubicBezTo>
                    <a:pt x="7" y="230"/>
                    <a:pt x="1" y="235"/>
                    <a:pt x="0" y="228"/>
                  </a:cubicBezTo>
                  <a:cubicBezTo>
                    <a:pt x="0" y="225"/>
                    <a:pt x="3" y="221"/>
                    <a:pt x="4" y="217"/>
                  </a:cubicBezTo>
                  <a:cubicBezTo>
                    <a:pt x="4" y="216"/>
                    <a:pt x="1" y="212"/>
                    <a:pt x="2" y="211"/>
                  </a:cubicBezTo>
                  <a:cubicBezTo>
                    <a:pt x="3" y="210"/>
                    <a:pt x="5" y="210"/>
                    <a:pt x="6" y="210"/>
                  </a:cubicBezTo>
                  <a:cubicBezTo>
                    <a:pt x="8" y="209"/>
                    <a:pt x="9" y="203"/>
                    <a:pt x="10" y="202"/>
                  </a:cubicBezTo>
                  <a:cubicBezTo>
                    <a:pt x="12" y="199"/>
                    <a:pt x="9" y="197"/>
                    <a:pt x="8" y="196"/>
                  </a:cubicBezTo>
                  <a:cubicBezTo>
                    <a:pt x="8" y="196"/>
                    <a:pt x="9" y="193"/>
                    <a:pt x="9" y="193"/>
                  </a:cubicBezTo>
                  <a:cubicBezTo>
                    <a:pt x="9" y="191"/>
                    <a:pt x="6" y="191"/>
                    <a:pt x="6" y="190"/>
                  </a:cubicBezTo>
                  <a:cubicBezTo>
                    <a:pt x="6" y="190"/>
                    <a:pt x="7" y="190"/>
                    <a:pt x="7" y="190"/>
                  </a:cubicBezTo>
                  <a:cubicBezTo>
                    <a:pt x="10" y="190"/>
                    <a:pt x="12" y="188"/>
                    <a:pt x="15" y="187"/>
                  </a:cubicBezTo>
                  <a:cubicBezTo>
                    <a:pt x="17" y="186"/>
                    <a:pt x="28" y="185"/>
                    <a:pt x="29" y="183"/>
                  </a:cubicBezTo>
                  <a:cubicBezTo>
                    <a:pt x="29" y="181"/>
                    <a:pt x="28" y="181"/>
                    <a:pt x="30" y="178"/>
                  </a:cubicBezTo>
                  <a:cubicBezTo>
                    <a:pt x="31" y="177"/>
                    <a:pt x="33" y="178"/>
                    <a:pt x="33" y="178"/>
                  </a:cubicBezTo>
                  <a:cubicBezTo>
                    <a:pt x="33" y="178"/>
                    <a:pt x="32" y="174"/>
                    <a:pt x="32" y="174"/>
                  </a:cubicBezTo>
                  <a:cubicBezTo>
                    <a:pt x="32" y="173"/>
                    <a:pt x="34" y="173"/>
                    <a:pt x="34" y="172"/>
                  </a:cubicBezTo>
                  <a:cubicBezTo>
                    <a:pt x="33" y="171"/>
                    <a:pt x="30" y="169"/>
                    <a:pt x="31" y="167"/>
                  </a:cubicBezTo>
                  <a:cubicBezTo>
                    <a:pt x="33" y="165"/>
                    <a:pt x="37" y="168"/>
                    <a:pt x="38" y="166"/>
                  </a:cubicBezTo>
                  <a:cubicBezTo>
                    <a:pt x="40" y="161"/>
                    <a:pt x="36" y="159"/>
                    <a:pt x="36" y="156"/>
                  </a:cubicBezTo>
                  <a:cubicBezTo>
                    <a:pt x="35" y="153"/>
                    <a:pt x="38" y="155"/>
                    <a:pt x="39" y="154"/>
                  </a:cubicBezTo>
                  <a:cubicBezTo>
                    <a:pt x="39" y="154"/>
                    <a:pt x="38" y="153"/>
                    <a:pt x="38" y="153"/>
                  </a:cubicBezTo>
                  <a:cubicBezTo>
                    <a:pt x="38" y="152"/>
                    <a:pt x="41" y="151"/>
                    <a:pt x="42" y="150"/>
                  </a:cubicBezTo>
                  <a:cubicBezTo>
                    <a:pt x="42" y="149"/>
                    <a:pt x="45" y="146"/>
                    <a:pt x="46" y="146"/>
                  </a:cubicBezTo>
                  <a:cubicBezTo>
                    <a:pt x="50" y="147"/>
                    <a:pt x="46" y="148"/>
                    <a:pt x="45" y="149"/>
                  </a:cubicBezTo>
                  <a:cubicBezTo>
                    <a:pt x="45" y="149"/>
                    <a:pt x="47" y="149"/>
                    <a:pt x="48" y="149"/>
                  </a:cubicBezTo>
                  <a:cubicBezTo>
                    <a:pt x="52" y="150"/>
                    <a:pt x="57" y="157"/>
                    <a:pt x="59" y="155"/>
                  </a:cubicBezTo>
                  <a:cubicBezTo>
                    <a:pt x="61" y="153"/>
                    <a:pt x="57" y="153"/>
                    <a:pt x="61" y="152"/>
                  </a:cubicBezTo>
                  <a:cubicBezTo>
                    <a:pt x="64" y="152"/>
                    <a:pt x="64" y="152"/>
                    <a:pt x="64" y="152"/>
                  </a:cubicBezTo>
                  <a:cubicBezTo>
                    <a:pt x="64" y="152"/>
                    <a:pt x="64" y="151"/>
                    <a:pt x="64" y="150"/>
                  </a:cubicBezTo>
                  <a:cubicBezTo>
                    <a:pt x="64" y="150"/>
                    <a:pt x="64" y="149"/>
                    <a:pt x="64" y="148"/>
                  </a:cubicBezTo>
                  <a:cubicBezTo>
                    <a:pt x="64" y="147"/>
                    <a:pt x="64" y="145"/>
                    <a:pt x="64" y="143"/>
                  </a:cubicBezTo>
                  <a:cubicBezTo>
                    <a:pt x="64" y="142"/>
                    <a:pt x="64" y="142"/>
                    <a:pt x="64" y="141"/>
                  </a:cubicBezTo>
                  <a:cubicBezTo>
                    <a:pt x="64" y="141"/>
                    <a:pt x="64" y="140"/>
                    <a:pt x="64" y="140"/>
                  </a:cubicBezTo>
                  <a:cubicBezTo>
                    <a:pt x="67" y="141"/>
                    <a:pt x="71" y="145"/>
                    <a:pt x="74" y="143"/>
                  </a:cubicBezTo>
                  <a:cubicBezTo>
                    <a:pt x="76" y="140"/>
                    <a:pt x="71" y="135"/>
                    <a:pt x="81" y="129"/>
                  </a:cubicBezTo>
                  <a:cubicBezTo>
                    <a:pt x="82" y="128"/>
                    <a:pt x="84" y="126"/>
                    <a:pt x="86" y="126"/>
                  </a:cubicBezTo>
                  <a:cubicBezTo>
                    <a:pt x="88" y="125"/>
                    <a:pt x="95" y="132"/>
                    <a:pt x="97" y="129"/>
                  </a:cubicBezTo>
                  <a:cubicBezTo>
                    <a:pt x="99" y="126"/>
                    <a:pt x="97" y="121"/>
                    <a:pt x="99" y="119"/>
                  </a:cubicBezTo>
                  <a:cubicBezTo>
                    <a:pt x="102" y="115"/>
                    <a:pt x="117" y="114"/>
                    <a:pt x="122" y="112"/>
                  </a:cubicBezTo>
                  <a:cubicBezTo>
                    <a:pt x="125" y="111"/>
                    <a:pt x="128" y="106"/>
                    <a:pt x="132" y="105"/>
                  </a:cubicBezTo>
                  <a:cubicBezTo>
                    <a:pt x="136" y="104"/>
                    <a:pt x="139" y="107"/>
                    <a:pt x="142" y="107"/>
                  </a:cubicBezTo>
                  <a:cubicBezTo>
                    <a:pt x="143" y="107"/>
                    <a:pt x="143" y="106"/>
                    <a:pt x="144" y="106"/>
                  </a:cubicBezTo>
                  <a:cubicBezTo>
                    <a:pt x="147" y="106"/>
                    <a:pt x="149" y="109"/>
                    <a:pt x="152" y="109"/>
                  </a:cubicBezTo>
                  <a:cubicBezTo>
                    <a:pt x="155" y="109"/>
                    <a:pt x="160" y="108"/>
                    <a:pt x="163" y="108"/>
                  </a:cubicBezTo>
                  <a:cubicBezTo>
                    <a:pt x="165" y="108"/>
                    <a:pt x="166" y="110"/>
                    <a:pt x="168" y="110"/>
                  </a:cubicBezTo>
                  <a:cubicBezTo>
                    <a:pt x="177" y="110"/>
                    <a:pt x="177" y="104"/>
                    <a:pt x="184" y="101"/>
                  </a:cubicBezTo>
                  <a:cubicBezTo>
                    <a:pt x="188" y="100"/>
                    <a:pt x="195" y="101"/>
                    <a:pt x="200" y="101"/>
                  </a:cubicBezTo>
                  <a:cubicBezTo>
                    <a:pt x="210" y="100"/>
                    <a:pt x="234" y="97"/>
                    <a:pt x="241" y="100"/>
                  </a:cubicBezTo>
                  <a:cubicBezTo>
                    <a:pt x="242" y="100"/>
                    <a:pt x="241" y="99"/>
                    <a:pt x="241" y="99"/>
                  </a:cubicBezTo>
                  <a:cubicBezTo>
                    <a:pt x="242" y="96"/>
                    <a:pt x="241" y="97"/>
                    <a:pt x="243" y="95"/>
                  </a:cubicBezTo>
                  <a:cubicBezTo>
                    <a:pt x="246" y="93"/>
                    <a:pt x="248" y="94"/>
                    <a:pt x="250" y="92"/>
                  </a:cubicBezTo>
                  <a:cubicBezTo>
                    <a:pt x="252" y="91"/>
                    <a:pt x="255" y="79"/>
                    <a:pt x="256" y="77"/>
                  </a:cubicBezTo>
                  <a:cubicBezTo>
                    <a:pt x="257" y="75"/>
                    <a:pt x="259" y="75"/>
                    <a:pt x="260" y="73"/>
                  </a:cubicBezTo>
                  <a:cubicBezTo>
                    <a:pt x="263" y="69"/>
                    <a:pt x="259" y="61"/>
                    <a:pt x="262" y="57"/>
                  </a:cubicBezTo>
                  <a:cubicBezTo>
                    <a:pt x="265" y="51"/>
                    <a:pt x="265" y="10"/>
                    <a:pt x="266"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0" name="Freeform 116"/>
            <p:cNvSpPr>
              <a:spLocks/>
            </p:cNvSpPr>
            <p:nvPr/>
          </p:nvSpPr>
          <p:spPr bwMode="auto">
            <a:xfrm>
              <a:off x="8596313" y="3271838"/>
              <a:ext cx="274638" cy="349250"/>
            </a:xfrm>
            <a:custGeom>
              <a:avLst/>
              <a:gdLst>
                <a:gd name="T0" fmla="*/ 30 w 112"/>
                <a:gd name="T1" fmla="*/ 0 h 142"/>
                <a:gd name="T2" fmla="*/ 27 w 112"/>
                <a:gd name="T3" fmla="*/ 5 h 142"/>
                <a:gd name="T4" fmla="*/ 22 w 112"/>
                <a:gd name="T5" fmla="*/ 8 h 142"/>
                <a:gd name="T6" fmla="*/ 18 w 112"/>
                <a:gd name="T7" fmla="*/ 20 h 142"/>
                <a:gd name="T8" fmla="*/ 15 w 112"/>
                <a:gd name="T9" fmla="*/ 22 h 142"/>
                <a:gd name="T10" fmla="*/ 11 w 112"/>
                <a:gd name="T11" fmla="*/ 32 h 142"/>
                <a:gd name="T12" fmla="*/ 0 w 112"/>
                <a:gd name="T13" fmla="*/ 40 h 142"/>
                <a:gd name="T14" fmla="*/ 6 w 112"/>
                <a:gd name="T15" fmla="*/ 46 h 142"/>
                <a:gd name="T16" fmla="*/ 5 w 112"/>
                <a:gd name="T17" fmla="*/ 57 h 142"/>
                <a:gd name="T18" fmla="*/ 3 w 112"/>
                <a:gd name="T19" fmla="*/ 60 h 142"/>
                <a:gd name="T20" fmla="*/ 7 w 112"/>
                <a:gd name="T21" fmla="*/ 65 h 142"/>
                <a:gd name="T22" fmla="*/ 9 w 112"/>
                <a:gd name="T23" fmla="*/ 78 h 142"/>
                <a:gd name="T24" fmla="*/ 17 w 112"/>
                <a:gd name="T25" fmla="*/ 85 h 142"/>
                <a:gd name="T26" fmla="*/ 19 w 112"/>
                <a:gd name="T27" fmla="*/ 92 h 142"/>
                <a:gd name="T28" fmla="*/ 21 w 112"/>
                <a:gd name="T29" fmla="*/ 93 h 142"/>
                <a:gd name="T30" fmla="*/ 17 w 112"/>
                <a:gd name="T31" fmla="*/ 94 h 142"/>
                <a:gd name="T32" fmla="*/ 21 w 112"/>
                <a:gd name="T33" fmla="*/ 102 h 142"/>
                <a:gd name="T34" fmla="*/ 40 w 112"/>
                <a:gd name="T35" fmla="*/ 119 h 142"/>
                <a:gd name="T36" fmla="*/ 45 w 112"/>
                <a:gd name="T37" fmla="*/ 133 h 142"/>
                <a:gd name="T38" fmla="*/ 47 w 112"/>
                <a:gd name="T39" fmla="*/ 141 h 142"/>
                <a:gd name="T40" fmla="*/ 51 w 112"/>
                <a:gd name="T41" fmla="*/ 135 h 142"/>
                <a:gd name="T42" fmla="*/ 56 w 112"/>
                <a:gd name="T43" fmla="*/ 125 h 142"/>
                <a:gd name="T44" fmla="*/ 58 w 112"/>
                <a:gd name="T45" fmla="*/ 109 h 142"/>
                <a:gd name="T46" fmla="*/ 68 w 112"/>
                <a:gd name="T47" fmla="*/ 107 h 142"/>
                <a:gd name="T48" fmla="*/ 78 w 112"/>
                <a:gd name="T49" fmla="*/ 105 h 142"/>
                <a:gd name="T50" fmla="*/ 82 w 112"/>
                <a:gd name="T51" fmla="*/ 102 h 142"/>
                <a:gd name="T52" fmla="*/ 84 w 112"/>
                <a:gd name="T53" fmla="*/ 104 h 142"/>
                <a:gd name="T54" fmla="*/ 89 w 112"/>
                <a:gd name="T55" fmla="*/ 105 h 142"/>
                <a:gd name="T56" fmla="*/ 92 w 112"/>
                <a:gd name="T57" fmla="*/ 107 h 142"/>
                <a:gd name="T58" fmla="*/ 94 w 112"/>
                <a:gd name="T59" fmla="*/ 106 h 142"/>
                <a:gd name="T60" fmla="*/ 100 w 112"/>
                <a:gd name="T61" fmla="*/ 109 h 142"/>
                <a:gd name="T62" fmla="*/ 102 w 112"/>
                <a:gd name="T63" fmla="*/ 108 h 142"/>
                <a:gd name="T64" fmla="*/ 103 w 112"/>
                <a:gd name="T65" fmla="*/ 106 h 142"/>
                <a:gd name="T66" fmla="*/ 104 w 112"/>
                <a:gd name="T67" fmla="*/ 106 h 142"/>
                <a:gd name="T68" fmla="*/ 106 w 112"/>
                <a:gd name="T69" fmla="*/ 106 h 142"/>
                <a:gd name="T70" fmla="*/ 108 w 112"/>
                <a:gd name="T71" fmla="*/ 104 h 142"/>
                <a:gd name="T72" fmla="*/ 112 w 112"/>
                <a:gd name="T73"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42">
                  <a:moveTo>
                    <a:pt x="30" y="0"/>
                  </a:moveTo>
                  <a:cubicBezTo>
                    <a:pt x="29" y="2"/>
                    <a:pt x="28" y="4"/>
                    <a:pt x="27" y="5"/>
                  </a:cubicBezTo>
                  <a:cubicBezTo>
                    <a:pt x="26" y="6"/>
                    <a:pt x="23" y="7"/>
                    <a:pt x="22" y="8"/>
                  </a:cubicBezTo>
                  <a:cubicBezTo>
                    <a:pt x="20" y="11"/>
                    <a:pt x="20" y="17"/>
                    <a:pt x="18" y="20"/>
                  </a:cubicBezTo>
                  <a:cubicBezTo>
                    <a:pt x="15" y="22"/>
                    <a:pt x="15" y="22"/>
                    <a:pt x="15" y="22"/>
                  </a:cubicBezTo>
                  <a:cubicBezTo>
                    <a:pt x="13" y="24"/>
                    <a:pt x="12" y="29"/>
                    <a:pt x="11" y="32"/>
                  </a:cubicBezTo>
                  <a:cubicBezTo>
                    <a:pt x="9" y="35"/>
                    <a:pt x="0" y="37"/>
                    <a:pt x="0" y="40"/>
                  </a:cubicBezTo>
                  <a:cubicBezTo>
                    <a:pt x="0" y="45"/>
                    <a:pt x="5" y="41"/>
                    <a:pt x="6" y="46"/>
                  </a:cubicBezTo>
                  <a:cubicBezTo>
                    <a:pt x="6" y="49"/>
                    <a:pt x="6" y="54"/>
                    <a:pt x="5" y="57"/>
                  </a:cubicBezTo>
                  <a:cubicBezTo>
                    <a:pt x="3" y="60"/>
                    <a:pt x="3" y="60"/>
                    <a:pt x="3" y="60"/>
                  </a:cubicBezTo>
                  <a:cubicBezTo>
                    <a:pt x="4" y="62"/>
                    <a:pt x="7" y="63"/>
                    <a:pt x="7" y="65"/>
                  </a:cubicBezTo>
                  <a:cubicBezTo>
                    <a:pt x="9" y="69"/>
                    <a:pt x="6" y="75"/>
                    <a:pt x="9" y="78"/>
                  </a:cubicBezTo>
                  <a:cubicBezTo>
                    <a:pt x="10" y="81"/>
                    <a:pt x="15" y="82"/>
                    <a:pt x="17" y="85"/>
                  </a:cubicBezTo>
                  <a:cubicBezTo>
                    <a:pt x="18" y="87"/>
                    <a:pt x="18" y="90"/>
                    <a:pt x="19" y="92"/>
                  </a:cubicBezTo>
                  <a:cubicBezTo>
                    <a:pt x="19" y="92"/>
                    <a:pt x="21" y="93"/>
                    <a:pt x="21" y="93"/>
                  </a:cubicBezTo>
                  <a:cubicBezTo>
                    <a:pt x="20" y="94"/>
                    <a:pt x="18" y="93"/>
                    <a:pt x="17" y="94"/>
                  </a:cubicBezTo>
                  <a:cubicBezTo>
                    <a:pt x="16" y="95"/>
                    <a:pt x="21" y="101"/>
                    <a:pt x="21" y="102"/>
                  </a:cubicBezTo>
                  <a:cubicBezTo>
                    <a:pt x="26" y="108"/>
                    <a:pt x="34" y="115"/>
                    <a:pt x="40" y="119"/>
                  </a:cubicBezTo>
                  <a:cubicBezTo>
                    <a:pt x="46" y="122"/>
                    <a:pt x="44" y="129"/>
                    <a:pt x="45" y="133"/>
                  </a:cubicBezTo>
                  <a:cubicBezTo>
                    <a:pt x="45" y="134"/>
                    <a:pt x="46" y="141"/>
                    <a:pt x="47" y="141"/>
                  </a:cubicBezTo>
                  <a:cubicBezTo>
                    <a:pt x="49" y="142"/>
                    <a:pt x="51" y="136"/>
                    <a:pt x="51" y="135"/>
                  </a:cubicBezTo>
                  <a:cubicBezTo>
                    <a:pt x="52" y="132"/>
                    <a:pt x="55" y="129"/>
                    <a:pt x="56" y="125"/>
                  </a:cubicBezTo>
                  <a:cubicBezTo>
                    <a:pt x="57" y="120"/>
                    <a:pt x="54" y="113"/>
                    <a:pt x="58" y="109"/>
                  </a:cubicBezTo>
                  <a:cubicBezTo>
                    <a:pt x="60" y="105"/>
                    <a:pt x="66" y="107"/>
                    <a:pt x="68" y="107"/>
                  </a:cubicBezTo>
                  <a:cubicBezTo>
                    <a:pt x="71" y="107"/>
                    <a:pt x="76" y="106"/>
                    <a:pt x="78" y="105"/>
                  </a:cubicBezTo>
                  <a:cubicBezTo>
                    <a:pt x="79" y="104"/>
                    <a:pt x="81" y="102"/>
                    <a:pt x="82" y="102"/>
                  </a:cubicBezTo>
                  <a:cubicBezTo>
                    <a:pt x="83" y="103"/>
                    <a:pt x="84" y="104"/>
                    <a:pt x="84" y="104"/>
                  </a:cubicBezTo>
                  <a:cubicBezTo>
                    <a:pt x="86" y="105"/>
                    <a:pt x="88" y="104"/>
                    <a:pt x="89" y="105"/>
                  </a:cubicBezTo>
                  <a:cubicBezTo>
                    <a:pt x="92" y="107"/>
                    <a:pt x="92" y="107"/>
                    <a:pt x="92" y="107"/>
                  </a:cubicBezTo>
                  <a:cubicBezTo>
                    <a:pt x="92" y="107"/>
                    <a:pt x="93" y="106"/>
                    <a:pt x="94" y="106"/>
                  </a:cubicBezTo>
                  <a:cubicBezTo>
                    <a:pt x="99" y="107"/>
                    <a:pt x="96" y="106"/>
                    <a:pt x="100" y="109"/>
                  </a:cubicBezTo>
                  <a:cubicBezTo>
                    <a:pt x="101" y="109"/>
                    <a:pt x="101" y="108"/>
                    <a:pt x="102" y="108"/>
                  </a:cubicBezTo>
                  <a:cubicBezTo>
                    <a:pt x="102" y="108"/>
                    <a:pt x="102" y="106"/>
                    <a:pt x="103" y="106"/>
                  </a:cubicBezTo>
                  <a:cubicBezTo>
                    <a:pt x="103" y="106"/>
                    <a:pt x="104" y="106"/>
                    <a:pt x="104" y="106"/>
                  </a:cubicBezTo>
                  <a:cubicBezTo>
                    <a:pt x="105" y="106"/>
                    <a:pt x="106" y="106"/>
                    <a:pt x="106" y="106"/>
                  </a:cubicBezTo>
                  <a:cubicBezTo>
                    <a:pt x="107" y="106"/>
                    <a:pt x="108" y="104"/>
                    <a:pt x="108" y="104"/>
                  </a:cubicBezTo>
                  <a:cubicBezTo>
                    <a:pt x="109" y="104"/>
                    <a:pt x="111" y="108"/>
                    <a:pt x="112" y="10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1" name="Freeform 117"/>
            <p:cNvSpPr>
              <a:spLocks/>
            </p:cNvSpPr>
            <p:nvPr/>
          </p:nvSpPr>
          <p:spPr bwMode="auto">
            <a:xfrm>
              <a:off x="8216900" y="2865438"/>
              <a:ext cx="407988" cy="585788"/>
            </a:xfrm>
            <a:custGeom>
              <a:avLst/>
              <a:gdLst>
                <a:gd name="T0" fmla="*/ 137 w 166"/>
                <a:gd name="T1" fmla="*/ 0 h 238"/>
                <a:gd name="T2" fmla="*/ 148 w 166"/>
                <a:gd name="T3" fmla="*/ 17 h 238"/>
                <a:gd name="T4" fmla="*/ 150 w 166"/>
                <a:gd name="T5" fmla="*/ 36 h 238"/>
                <a:gd name="T6" fmla="*/ 158 w 166"/>
                <a:gd name="T7" fmla="*/ 37 h 238"/>
                <a:gd name="T8" fmla="*/ 160 w 166"/>
                <a:gd name="T9" fmla="*/ 40 h 238"/>
                <a:gd name="T10" fmla="*/ 160 w 166"/>
                <a:gd name="T11" fmla="*/ 54 h 238"/>
                <a:gd name="T12" fmla="*/ 162 w 166"/>
                <a:gd name="T13" fmla="*/ 57 h 238"/>
                <a:gd name="T14" fmla="*/ 149 w 166"/>
                <a:gd name="T15" fmla="*/ 67 h 238"/>
                <a:gd name="T16" fmla="*/ 145 w 166"/>
                <a:gd name="T17" fmla="*/ 65 h 238"/>
                <a:gd name="T18" fmla="*/ 134 w 166"/>
                <a:gd name="T19" fmla="*/ 81 h 238"/>
                <a:gd name="T20" fmla="*/ 131 w 166"/>
                <a:gd name="T21" fmla="*/ 94 h 238"/>
                <a:gd name="T22" fmla="*/ 125 w 166"/>
                <a:gd name="T23" fmla="*/ 98 h 238"/>
                <a:gd name="T24" fmla="*/ 124 w 166"/>
                <a:gd name="T25" fmla="*/ 111 h 238"/>
                <a:gd name="T26" fmla="*/ 114 w 166"/>
                <a:gd name="T27" fmla="*/ 116 h 238"/>
                <a:gd name="T28" fmla="*/ 116 w 166"/>
                <a:gd name="T29" fmla="*/ 120 h 238"/>
                <a:gd name="T30" fmla="*/ 113 w 166"/>
                <a:gd name="T31" fmla="*/ 124 h 238"/>
                <a:gd name="T32" fmla="*/ 113 w 166"/>
                <a:gd name="T33" fmla="*/ 131 h 238"/>
                <a:gd name="T34" fmla="*/ 112 w 166"/>
                <a:gd name="T35" fmla="*/ 132 h 238"/>
                <a:gd name="T36" fmla="*/ 106 w 166"/>
                <a:gd name="T37" fmla="*/ 137 h 238"/>
                <a:gd name="T38" fmla="*/ 101 w 166"/>
                <a:gd name="T39" fmla="*/ 136 h 238"/>
                <a:gd name="T40" fmla="*/ 102 w 166"/>
                <a:gd name="T41" fmla="*/ 139 h 238"/>
                <a:gd name="T42" fmla="*/ 98 w 166"/>
                <a:gd name="T43" fmla="*/ 142 h 238"/>
                <a:gd name="T44" fmla="*/ 97 w 166"/>
                <a:gd name="T45" fmla="*/ 153 h 238"/>
                <a:gd name="T46" fmla="*/ 92 w 166"/>
                <a:gd name="T47" fmla="*/ 160 h 238"/>
                <a:gd name="T48" fmla="*/ 92 w 166"/>
                <a:gd name="T49" fmla="*/ 162 h 238"/>
                <a:gd name="T50" fmla="*/ 92 w 166"/>
                <a:gd name="T51" fmla="*/ 164 h 238"/>
                <a:gd name="T52" fmla="*/ 84 w 166"/>
                <a:gd name="T53" fmla="*/ 172 h 238"/>
                <a:gd name="T54" fmla="*/ 87 w 166"/>
                <a:gd name="T55" fmla="*/ 177 h 238"/>
                <a:gd name="T56" fmla="*/ 79 w 166"/>
                <a:gd name="T57" fmla="*/ 182 h 238"/>
                <a:gd name="T58" fmla="*/ 76 w 166"/>
                <a:gd name="T59" fmla="*/ 190 h 238"/>
                <a:gd name="T60" fmla="*/ 74 w 166"/>
                <a:gd name="T61" fmla="*/ 193 h 238"/>
                <a:gd name="T62" fmla="*/ 67 w 166"/>
                <a:gd name="T63" fmla="*/ 194 h 238"/>
                <a:gd name="T64" fmla="*/ 66 w 166"/>
                <a:gd name="T65" fmla="*/ 187 h 238"/>
                <a:gd name="T66" fmla="*/ 54 w 166"/>
                <a:gd name="T67" fmla="*/ 177 h 238"/>
                <a:gd name="T68" fmla="*/ 49 w 166"/>
                <a:gd name="T69" fmla="*/ 182 h 238"/>
                <a:gd name="T70" fmla="*/ 43 w 166"/>
                <a:gd name="T71" fmla="*/ 182 h 238"/>
                <a:gd name="T72" fmla="*/ 40 w 166"/>
                <a:gd name="T73" fmla="*/ 180 h 238"/>
                <a:gd name="T74" fmla="*/ 34 w 166"/>
                <a:gd name="T75" fmla="*/ 185 h 238"/>
                <a:gd name="T76" fmla="*/ 32 w 166"/>
                <a:gd name="T77" fmla="*/ 184 h 238"/>
                <a:gd name="T78" fmla="*/ 30 w 166"/>
                <a:gd name="T79" fmla="*/ 192 h 238"/>
                <a:gd name="T80" fmla="*/ 27 w 166"/>
                <a:gd name="T81" fmla="*/ 192 h 238"/>
                <a:gd name="T82" fmla="*/ 21 w 166"/>
                <a:gd name="T83" fmla="*/ 197 h 238"/>
                <a:gd name="T84" fmla="*/ 19 w 166"/>
                <a:gd name="T85" fmla="*/ 200 h 238"/>
                <a:gd name="T86" fmla="*/ 8 w 166"/>
                <a:gd name="T87" fmla="*/ 210 h 238"/>
                <a:gd name="T88" fmla="*/ 7 w 166"/>
                <a:gd name="T89" fmla="*/ 220 h 238"/>
                <a:gd name="T90" fmla="*/ 0 w 166"/>
                <a:gd name="T91" fmla="*/ 235 h 238"/>
                <a:gd name="T92" fmla="*/ 1 w 166"/>
                <a:gd name="T93" fmla="*/ 237 h 238"/>
                <a:gd name="T94" fmla="*/ 0 w 166"/>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38">
                  <a:moveTo>
                    <a:pt x="137" y="0"/>
                  </a:moveTo>
                  <a:cubicBezTo>
                    <a:pt x="140" y="6"/>
                    <a:pt x="145" y="12"/>
                    <a:pt x="148" y="17"/>
                  </a:cubicBezTo>
                  <a:cubicBezTo>
                    <a:pt x="149" y="21"/>
                    <a:pt x="149" y="35"/>
                    <a:pt x="150" y="36"/>
                  </a:cubicBezTo>
                  <a:cubicBezTo>
                    <a:pt x="151" y="37"/>
                    <a:pt x="157" y="36"/>
                    <a:pt x="158" y="37"/>
                  </a:cubicBezTo>
                  <a:cubicBezTo>
                    <a:pt x="159" y="38"/>
                    <a:pt x="159" y="39"/>
                    <a:pt x="160" y="40"/>
                  </a:cubicBezTo>
                  <a:cubicBezTo>
                    <a:pt x="166" y="46"/>
                    <a:pt x="160" y="48"/>
                    <a:pt x="160" y="54"/>
                  </a:cubicBezTo>
                  <a:cubicBezTo>
                    <a:pt x="160" y="55"/>
                    <a:pt x="162" y="55"/>
                    <a:pt x="162" y="57"/>
                  </a:cubicBezTo>
                  <a:cubicBezTo>
                    <a:pt x="162" y="60"/>
                    <a:pt x="152" y="67"/>
                    <a:pt x="149" y="67"/>
                  </a:cubicBezTo>
                  <a:cubicBezTo>
                    <a:pt x="148" y="66"/>
                    <a:pt x="147" y="65"/>
                    <a:pt x="145" y="65"/>
                  </a:cubicBezTo>
                  <a:cubicBezTo>
                    <a:pt x="143" y="66"/>
                    <a:pt x="135" y="79"/>
                    <a:pt x="134" y="81"/>
                  </a:cubicBezTo>
                  <a:cubicBezTo>
                    <a:pt x="132" y="85"/>
                    <a:pt x="132" y="90"/>
                    <a:pt x="131" y="94"/>
                  </a:cubicBezTo>
                  <a:cubicBezTo>
                    <a:pt x="129" y="97"/>
                    <a:pt x="125" y="96"/>
                    <a:pt x="125" y="98"/>
                  </a:cubicBezTo>
                  <a:cubicBezTo>
                    <a:pt x="125" y="101"/>
                    <a:pt x="126" y="109"/>
                    <a:pt x="124" y="111"/>
                  </a:cubicBezTo>
                  <a:cubicBezTo>
                    <a:pt x="122" y="113"/>
                    <a:pt x="114" y="113"/>
                    <a:pt x="114" y="116"/>
                  </a:cubicBezTo>
                  <a:cubicBezTo>
                    <a:pt x="114" y="116"/>
                    <a:pt x="116" y="118"/>
                    <a:pt x="116" y="120"/>
                  </a:cubicBezTo>
                  <a:cubicBezTo>
                    <a:pt x="115" y="121"/>
                    <a:pt x="114" y="122"/>
                    <a:pt x="113" y="124"/>
                  </a:cubicBezTo>
                  <a:cubicBezTo>
                    <a:pt x="113" y="126"/>
                    <a:pt x="113" y="129"/>
                    <a:pt x="113" y="131"/>
                  </a:cubicBezTo>
                  <a:cubicBezTo>
                    <a:pt x="113" y="131"/>
                    <a:pt x="113" y="132"/>
                    <a:pt x="112" y="132"/>
                  </a:cubicBezTo>
                  <a:cubicBezTo>
                    <a:pt x="111" y="133"/>
                    <a:pt x="107" y="137"/>
                    <a:pt x="106" y="137"/>
                  </a:cubicBezTo>
                  <a:cubicBezTo>
                    <a:pt x="105" y="137"/>
                    <a:pt x="102" y="135"/>
                    <a:pt x="101" y="136"/>
                  </a:cubicBezTo>
                  <a:cubicBezTo>
                    <a:pt x="102" y="139"/>
                    <a:pt x="102" y="139"/>
                    <a:pt x="102" y="139"/>
                  </a:cubicBezTo>
                  <a:cubicBezTo>
                    <a:pt x="102" y="142"/>
                    <a:pt x="98" y="140"/>
                    <a:pt x="98" y="142"/>
                  </a:cubicBezTo>
                  <a:cubicBezTo>
                    <a:pt x="96" y="145"/>
                    <a:pt x="98" y="150"/>
                    <a:pt x="97" y="153"/>
                  </a:cubicBezTo>
                  <a:cubicBezTo>
                    <a:pt x="96" y="156"/>
                    <a:pt x="93" y="157"/>
                    <a:pt x="92" y="160"/>
                  </a:cubicBezTo>
                  <a:cubicBezTo>
                    <a:pt x="92" y="160"/>
                    <a:pt x="92" y="161"/>
                    <a:pt x="92" y="162"/>
                  </a:cubicBezTo>
                  <a:cubicBezTo>
                    <a:pt x="92" y="162"/>
                    <a:pt x="92" y="163"/>
                    <a:pt x="92" y="164"/>
                  </a:cubicBezTo>
                  <a:cubicBezTo>
                    <a:pt x="91" y="166"/>
                    <a:pt x="84" y="170"/>
                    <a:pt x="84" y="172"/>
                  </a:cubicBezTo>
                  <a:cubicBezTo>
                    <a:pt x="84" y="173"/>
                    <a:pt x="89" y="176"/>
                    <a:pt x="87" y="177"/>
                  </a:cubicBezTo>
                  <a:cubicBezTo>
                    <a:pt x="85" y="179"/>
                    <a:pt x="82" y="179"/>
                    <a:pt x="79" y="182"/>
                  </a:cubicBezTo>
                  <a:cubicBezTo>
                    <a:pt x="77" y="185"/>
                    <a:pt x="82" y="186"/>
                    <a:pt x="76" y="190"/>
                  </a:cubicBezTo>
                  <a:cubicBezTo>
                    <a:pt x="76" y="190"/>
                    <a:pt x="74" y="193"/>
                    <a:pt x="74" y="193"/>
                  </a:cubicBezTo>
                  <a:cubicBezTo>
                    <a:pt x="73" y="194"/>
                    <a:pt x="68" y="195"/>
                    <a:pt x="67" y="194"/>
                  </a:cubicBezTo>
                  <a:cubicBezTo>
                    <a:pt x="65" y="191"/>
                    <a:pt x="67" y="190"/>
                    <a:pt x="66" y="187"/>
                  </a:cubicBezTo>
                  <a:cubicBezTo>
                    <a:pt x="66" y="186"/>
                    <a:pt x="55" y="178"/>
                    <a:pt x="54" y="177"/>
                  </a:cubicBezTo>
                  <a:cubicBezTo>
                    <a:pt x="54" y="177"/>
                    <a:pt x="51" y="182"/>
                    <a:pt x="49" y="182"/>
                  </a:cubicBezTo>
                  <a:cubicBezTo>
                    <a:pt x="48" y="182"/>
                    <a:pt x="44" y="183"/>
                    <a:pt x="43" y="182"/>
                  </a:cubicBezTo>
                  <a:cubicBezTo>
                    <a:pt x="42" y="180"/>
                    <a:pt x="44" y="179"/>
                    <a:pt x="40" y="180"/>
                  </a:cubicBezTo>
                  <a:cubicBezTo>
                    <a:pt x="38" y="180"/>
                    <a:pt x="36" y="184"/>
                    <a:pt x="34" y="185"/>
                  </a:cubicBezTo>
                  <a:cubicBezTo>
                    <a:pt x="33" y="185"/>
                    <a:pt x="33" y="184"/>
                    <a:pt x="32" y="184"/>
                  </a:cubicBezTo>
                  <a:cubicBezTo>
                    <a:pt x="31" y="185"/>
                    <a:pt x="31" y="191"/>
                    <a:pt x="30" y="192"/>
                  </a:cubicBezTo>
                  <a:cubicBezTo>
                    <a:pt x="27" y="192"/>
                    <a:pt x="27" y="192"/>
                    <a:pt x="27" y="192"/>
                  </a:cubicBezTo>
                  <a:cubicBezTo>
                    <a:pt x="25" y="194"/>
                    <a:pt x="23" y="195"/>
                    <a:pt x="21" y="197"/>
                  </a:cubicBezTo>
                  <a:cubicBezTo>
                    <a:pt x="19" y="200"/>
                    <a:pt x="19" y="200"/>
                    <a:pt x="19" y="200"/>
                  </a:cubicBezTo>
                  <a:cubicBezTo>
                    <a:pt x="16" y="204"/>
                    <a:pt x="11" y="207"/>
                    <a:pt x="8" y="210"/>
                  </a:cubicBezTo>
                  <a:cubicBezTo>
                    <a:pt x="6" y="211"/>
                    <a:pt x="8" y="217"/>
                    <a:pt x="7" y="220"/>
                  </a:cubicBezTo>
                  <a:cubicBezTo>
                    <a:pt x="6" y="226"/>
                    <a:pt x="1" y="233"/>
                    <a:pt x="0" y="235"/>
                  </a:cubicBezTo>
                  <a:cubicBezTo>
                    <a:pt x="0" y="236"/>
                    <a:pt x="1" y="236"/>
                    <a:pt x="1" y="237"/>
                  </a:cubicBezTo>
                  <a:cubicBezTo>
                    <a:pt x="0" y="238"/>
                    <a:pt x="1" y="236"/>
                    <a:pt x="0" y="23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2" name="Freeform 118"/>
            <p:cNvSpPr>
              <a:spLocks/>
            </p:cNvSpPr>
            <p:nvPr/>
          </p:nvSpPr>
          <p:spPr bwMode="auto">
            <a:xfrm>
              <a:off x="10334625" y="3500438"/>
              <a:ext cx="57150" cy="379413"/>
            </a:xfrm>
            <a:custGeom>
              <a:avLst/>
              <a:gdLst>
                <a:gd name="T0" fmla="*/ 23 w 23"/>
                <a:gd name="T1" fmla="*/ 0 h 154"/>
                <a:gd name="T2" fmla="*/ 9 w 23"/>
                <a:gd name="T3" fmla="*/ 23 h 154"/>
                <a:gd name="T4" fmla="*/ 0 w 23"/>
                <a:gd name="T5" fmla="*/ 32 h 154"/>
                <a:gd name="T6" fmla="*/ 0 w 23"/>
                <a:gd name="T7" fmla="*/ 32 h 154"/>
                <a:gd name="T8" fmla="*/ 0 w 23"/>
                <a:gd name="T9" fmla="*/ 34 h 154"/>
                <a:gd name="T10" fmla="*/ 0 w 23"/>
                <a:gd name="T11" fmla="*/ 55 h 154"/>
                <a:gd name="T12" fmla="*/ 1 w 23"/>
                <a:gd name="T13" fmla="*/ 119 h 154"/>
                <a:gd name="T14" fmla="*/ 2 w 23"/>
                <a:gd name="T15" fmla="*/ 133 h 154"/>
                <a:gd name="T16" fmla="*/ 15 w 23"/>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4">
                  <a:moveTo>
                    <a:pt x="23" y="0"/>
                  </a:moveTo>
                  <a:cubicBezTo>
                    <a:pt x="18" y="8"/>
                    <a:pt x="15" y="16"/>
                    <a:pt x="9" y="23"/>
                  </a:cubicBezTo>
                  <a:cubicBezTo>
                    <a:pt x="6" y="26"/>
                    <a:pt x="3" y="28"/>
                    <a:pt x="0" y="32"/>
                  </a:cubicBezTo>
                  <a:cubicBezTo>
                    <a:pt x="0" y="32"/>
                    <a:pt x="0" y="32"/>
                    <a:pt x="0" y="32"/>
                  </a:cubicBezTo>
                  <a:cubicBezTo>
                    <a:pt x="0" y="33"/>
                    <a:pt x="0" y="34"/>
                    <a:pt x="0" y="34"/>
                  </a:cubicBezTo>
                  <a:cubicBezTo>
                    <a:pt x="0" y="41"/>
                    <a:pt x="0" y="48"/>
                    <a:pt x="0" y="55"/>
                  </a:cubicBezTo>
                  <a:cubicBezTo>
                    <a:pt x="0" y="77"/>
                    <a:pt x="0" y="98"/>
                    <a:pt x="1" y="119"/>
                  </a:cubicBezTo>
                  <a:cubicBezTo>
                    <a:pt x="1" y="123"/>
                    <a:pt x="0" y="129"/>
                    <a:pt x="2" y="133"/>
                  </a:cubicBezTo>
                  <a:cubicBezTo>
                    <a:pt x="4" y="140"/>
                    <a:pt x="15" y="146"/>
                    <a:pt x="15" y="15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3" name="Freeform 119"/>
            <p:cNvSpPr>
              <a:spLocks/>
            </p:cNvSpPr>
            <p:nvPr/>
          </p:nvSpPr>
          <p:spPr bwMode="auto">
            <a:xfrm>
              <a:off x="9534525" y="3838576"/>
              <a:ext cx="144463" cy="120650"/>
            </a:xfrm>
            <a:custGeom>
              <a:avLst/>
              <a:gdLst>
                <a:gd name="T0" fmla="*/ 24 w 59"/>
                <a:gd name="T1" fmla="*/ 9 h 49"/>
                <a:gd name="T2" fmla="*/ 11 w 59"/>
                <a:gd name="T3" fmla="*/ 23 h 49"/>
                <a:gd name="T4" fmla="*/ 11 w 59"/>
                <a:gd name="T5" fmla="*/ 32 h 49"/>
                <a:gd name="T6" fmla="*/ 5 w 59"/>
                <a:gd name="T7" fmla="*/ 43 h 49"/>
                <a:gd name="T8" fmla="*/ 10 w 59"/>
                <a:gd name="T9" fmla="*/ 41 h 49"/>
                <a:gd name="T10" fmla="*/ 17 w 59"/>
                <a:gd name="T11" fmla="*/ 43 h 49"/>
                <a:gd name="T12" fmla="*/ 17 w 59"/>
                <a:gd name="T13" fmla="*/ 47 h 49"/>
                <a:gd name="T14" fmla="*/ 30 w 59"/>
                <a:gd name="T15" fmla="*/ 46 h 49"/>
                <a:gd name="T16" fmla="*/ 33 w 59"/>
                <a:gd name="T17" fmla="*/ 34 h 49"/>
                <a:gd name="T18" fmla="*/ 39 w 59"/>
                <a:gd name="T19" fmla="*/ 37 h 49"/>
                <a:gd name="T20" fmla="*/ 45 w 59"/>
                <a:gd name="T21" fmla="*/ 33 h 49"/>
                <a:gd name="T22" fmla="*/ 57 w 59"/>
                <a:gd name="T23" fmla="*/ 35 h 49"/>
                <a:gd name="T24" fmla="*/ 56 w 59"/>
                <a:gd name="T25" fmla="*/ 24 h 49"/>
                <a:gd name="T26" fmla="*/ 57 w 59"/>
                <a:gd name="T27" fmla="*/ 16 h 49"/>
                <a:gd name="T28" fmla="*/ 48 w 59"/>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9">
                  <a:moveTo>
                    <a:pt x="24" y="9"/>
                  </a:moveTo>
                  <a:cubicBezTo>
                    <a:pt x="20" y="11"/>
                    <a:pt x="11" y="17"/>
                    <a:pt x="11" y="23"/>
                  </a:cubicBez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4" name="Freeform 120"/>
            <p:cNvSpPr>
              <a:spLocks/>
            </p:cNvSpPr>
            <p:nvPr/>
          </p:nvSpPr>
          <p:spPr bwMode="auto">
            <a:xfrm>
              <a:off x="8450263" y="4070351"/>
              <a:ext cx="61913" cy="77788"/>
            </a:xfrm>
            <a:custGeom>
              <a:avLst/>
              <a:gdLst>
                <a:gd name="T0" fmla="*/ 25 w 25"/>
                <a:gd name="T1" fmla="*/ 0 h 32"/>
                <a:gd name="T2" fmla="*/ 17 w 25"/>
                <a:gd name="T3" fmla="*/ 4 h 32"/>
                <a:gd name="T4" fmla="*/ 14 w 25"/>
                <a:gd name="T5" fmla="*/ 9 h 32"/>
                <a:gd name="T6" fmla="*/ 7 w 25"/>
                <a:gd name="T7" fmla="*/ 14 h 32"/>
                <a:gd name="T8" fmla="*/ 9 w 25"/>
                <a:gd name="T9" fmla="*/ 15 h 32"/>
                <a:gd name="T10" fmla="*/ 9 w 25"/>
                <a:gd name="T11" fmla="*/ 17 h 32"/>
                <a:gd name="T12" fmla="*/ 9 w 25"/>
                <a:gd name="T13" fmla="*/ 19 h 32"/>
                <a:gd name="T14" fmla="*/ 9 w 25"/>
                <a:gd name="T15" fmla="*/ 27 h 32"/>
                <a:gd name="T16" fmla="*/ 9 w 25"/>
                <a:gd name="T17" fmla="*/ 29 h 32"/>
                <a:gd name="T18" fmla="*/ 9 w 25"/>
                <a:gd name="T19" fmla="*/ 31 h 32"/>
                <a:gd name="T20" fmla="*/ 0 w 25"/>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2">
                  <a:moveTo>
                    <a:pt x="25" y="0"/>
                  </a:moveTo>
                  <a:cubicBezTo>
                    <a:pt x="23" y="3"/>
                    <a:pt x="19" y="3"/>
                    <a:pt x="17" y="4"/>
                  </a:cubicBezTo>
                  <a:cubicBezTo>
                    <a:pt x="16" y="5"/>
                    <a:pt x="15" y="8"/>
                    <a:pt x="14" y="9"/>
                  </a:cubicBezTo>
                  <a:cubicBezTo>
                    <a:pt x="12" y="11"/>
                    <a:pt x="9" y="12"/>
                    <a:pt x="7" y="14"/>
                  </a:cubicBezTo>
                  <a:cubicBezTo>
                    <a:pt x="7" y="14"/>
                    <a:pt x="9" y="14"/>
                    <a:pt x="9" y="15"/>
                  </a:cubicBezTo>
                  <a:cubicBezTo>
                    <a:pt x="10" y="15"/>
                    <a:pt x="9" y="16"/>
                    <a:pt x="9" y="17"/>
                  </a:cubicBezTo>
                  <a:cubicBezTo>
                    <a:pt x="9" y="17"/>
                    <a:pt x="9" y="18"/>
                    <a:pt x="9" y="19"/>
                  </a:cubicBezTo>
                  <a:cubicBezTo>
                    <a:pt x="9" y="21"/>
                    <a:pt x="9" y="24"/>
                    <a:pt x="9" y="27"/>
                  </a:cubicBezTo>
                  <a:cubicBezTo>
                    <a:pt x="9" y="27"/>
                    <a:pt x="9" y="28"/>
                    <a:pt x="9" y="29"/>
                  </a:cubicBezTo>
                  <a:cubicBezTo>
                    <a:pt x="9" y="29"/>
                    <a:pt x="10" y="30"/>
                    <a:pt x="9" y="31"/>
                  </a:cubicBezTo>
                  <a:cubicBezTo>
                    <a:pt x="9" y="32"/>
                    <a:pt x="2" y="31"/>
                    <a:pt x="0" y="32"/>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5" name="Freeform 121"/>
            <p:cNvSpPr>
              <a:spLocks/>
            </p:cNvSpPr>
            <p:nvPr/>
          </p:nvSpPr>
          <p:spPr bwMode="auto">
            <a:xfrm>
              <a:off x="8293100" y="3625851"/>
              <a:ext cx="103188" cy="76200"/>
            </a:xfrm>
            <a:custGeom>
              <a:avLst/>
              <a:gdLst>
                <a:gd name="T0" fmla="*/ 41 w 42"/>
                <a:gd name="T1" fmla="*/ 0 h 31"/>
                <a:gd name="T2" fmla="*/ 41 w 42"/>
                <a:gd name="T3" fmla="*/ 31 h 31"/>
                <a:gd name="T4" fmla="*/ 37 w 42"/>
                <a:gd name="T5" fmla="*/ 31 h 31"/>
                <a:gd name="T6" fmla="*/ 29 w 42"/>
                <a:gd name="T7" fmla="*/ 31 h 31"/>
                <a:gd name="T8" fmla="*/ 6 w 42"/>
                <a:gd name="T9" fmla="*/ 31 h 31"/>
                <a:gd name="T10" fmla="*/ 2 w 42"/>
                <a:gd name="T11" fmla="*/ 31 h 31"/>
                <a:gd name="T12" fmla="*/ 0 w 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42" h="31">
                  <a:moveTo>
                    <a:pt x="41" y="0"/>
                  </a:moveTo>
                  <a:cubicBezTo>
                    <a:pt x="41" y="3"/>
                    <a:pt x="42" y="30"/>
                    <a:pt x="41" y="31"/>
                  </a:cubicBezTo>
                  <a:cubicBezTo>
                    <a:pt x="37" y="31"/>
                    <a:pt x="37" y="31"/>
                    <a:pt x="37" y="31"/>
                  </a:cubicBezTo>
                  <a:cubicBezTo>
                    <a:pt x="34" y="31"/>
                    <a:pt x="32" y="31"/>
                    <a:pt x="29" y="31"/>
                  </a:cubicBezTo>
                  <a:cubicBezTo>
                    <a:pt x="21" y="31"/>
                    <a:pt x="13" y="31"/>
                    <a:pt x="6" y="31"/>
                  </a:cubicBezTo>
                  <a:cubicBezTo>
                    <a:pt x="4" y="31"/>
                    <a:pt x="3" y="31"/>
                    <a:pt x="2" y="31"/>
                  </a:cubicBezTo>
                  <a:cubicBezTo>
                    <a:pt x="1" y="31"/>
                    <a:pt x="0" y="31"/>
                    <a:pt x="0" y="3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6" name="Freeform 122"/>
            <p:cNvSpPr>
              <a:spLocks/>
            </p:cNvSpPr>
            <p:nvPr/>
          </p:nvSpPr>
          <p:spPr bwMode="auto">
            <a:xfrm>
              <a:off x="8378825" y="3625851"/>
              <a:ext cx="223838" cy="401638"/>
            </a:xfrm>
            <a:custGeom>
              <a:avLst/>
              <a:gdLst>
                <a:gd name="T0" fmla="*/ 58 w 91"/>
                <a:gd name="T1" fmla="*/ 0 h 163"/>
                <a:gd name="T2" fmla="*/ 54 w 91"/>
                <a:gd name="T3" fmla="*/ 16 h 163"/>
                <a:gd name="T4" fmla="*/ 57 w 91"/>
                <a:gd name="T5" fmla="*/ 20 h 163"/>
                <a:gd name="T6" fmla="*/ 55 w 91"/>
                <a:gd name="T7" fmla="*/ 25 h 163"/>
                <a:gd name="T8" fmla="*/ 60 w 91"/>
                <a:gd name="T9" fmla="*/ 23 h 163"/>
                <a:gd name="T10" fmla="*/ 64 w 91"/>
                <a:gd name="T11" fmla="*/ 24 h 163"/>
                <a:gd name="T12" fmla="*/ 71 w 91"/>
                <a:gd name="T13" fmla="*/ 19 h 163"/>
                <a:gd name="T14" fmla="*/ 78 w 91"/>
                <a:gd name="T15" fmla="*/ 21 h 163"/>
                <a:gd name="T16" fmla="*/ 83 w 91"/>
                <a:gd name="T17" fmla="*/ 21 h 163"/>
                <a:gd name="T18" fmla="*/ 85 w 91"/>
                <a:gd name="T19" fmla="*/ 28 h 163"/>
                <a:gd name="T20" fmla="*/ 89 w 91"/>
                <a:gd name="T21" fmla="*/ 35 h 163"/>
                <a:gd name="T22" fmla="*/ 84 w 91"/>
                <a:gd name="T23" fmla="*/ 43 h 163"/>
                <a:gd name="T24" fmla="*/ 81 w 91"/>
                <a:gd name="T25" fmla="*/ 43 h 163"/>
                <a:gd name="T26" fmla="*/ 79 w 91"/>
                <a:gd name="T27" fmla="*/ 43 h 163"/>
                <a:gd name="T28" fmla="*/ 78 w 91"/>
                <a:gd name="T29" fmla="*/ 46 h 163"/>
                <a:gd name="T30" fmla="*/ 74 w 91"/>
                <a:gd name="T31" fmla="*/ 53 h 163"/>
                <a:gd name="T32" fmla="*/ 75 w 91"/>
                <a:gd name="T33" fmla="*/ 57 h 163"/>
                <a:gd name="T34" fmla="*/ 73 w 91"/>
                <a:gd name="T35" fmla="*/ 62 h 163"/>
                <a:gd name="T36" fmla="*/ 80 w 91"/>
                <a:gd name="T37" fmla="*/ 65 h 163"/>
                <a:gd name="T38" fmla="*/ 82 w 91"/>
                <a:gd name="T39" fmla="*/ 70 h 163"/>
                <a:gd name="T40" fmla="*/ 90 w 91"/>
                <a:gd name="T41" fmla="*/ 74 h 163"/>
                <a:gd name="T42" fmla="*/ 88 w 91"/>
                <a:gd name="T43" fmla="*/ 85 h 163"/>
                <a:gd name="T44" fmla="*/ 90 w 91"/>
                <a:gd name="T45" fmla="*/ 95 h 163"/>
                <a:gd name="T46" fmla="*/ 87 w 91"/>
                <a:gd name="T47" fmla="*/ 101 h 163"/>
                <a:gd name="T48" fmla="*/ 89 w 91"/>
                <a:gd name="T49" fmla="*/ 103 h 163"/>
                <a:gd name="T50" fmla="*/ 88 w 91"/>
                <a:gd name="T51" fmla="*/ 107 h 163"/>
                <a:gd name="T52" fmla="*/ 84 w 91"/>
                <a:gd name="T53" fmla="*/ 110 h 163"/>
                <a:gd name="T54" fmla="*/ 83 w 91"/>
                <a:gd name="T55" fmla="*/ 116 h 163"/>
                <a:gd name="T56" fmla="*/ 81 w 91"/>
                <a:gd name="T57" fmla="*/ 117 h 163"/>
                <a:gd name="T58" fmla="*/ 83 w 91"/>
                <a:gd name="T59" fmla="*/ 121 h 163"/>
                <a:gd name="T60" fmla="*/ 74 w 91"/>
                <a:gd name="T61" fmla="*/ 124 h 163"/>
                <a:gd name="T62" fmla="*/ 75 w 91"/>
                <a:gd name="T63" fmla="*/ 121 h 163"/>
                <a:gd name="T64" fmla="*/ 71 w 91"/>
                <a:gd name="T65" fmla="*/ 114 h 163"/>
                <a:gd name="T66" fmla="*/ 63 w 91"/>
                <a:gd name="T67" fmla="*/ 123 h 163"/>
                <a:gd name="T68" fmla="*/ 51 w 91"/>
                <a:gd name="T69" fmla="*/ 121 h 163"/>
                <a:gd name="T70" fmla="*/ 41 w 91"/>
                <a:gd name="T71" fmla="*/ 106 h 163"/>
                <a:gd name="T72" fmla="*/ 37 w 91"/>
                <a:gd name="T73" fmla="*/ 108 h 163"/>
                <a:gd name="T74" fmla="*/ 37 w 91"/>
                <a:gd name="T75" fmla="*/ 109 h 163"/>
                <a:gd name="T76" fmla="*/ 35 w 91"/>
                <a:gd name="T77" fmla="*/ 108 h 163"/>
                <a:gd name="T78" fmla="*/ 36 w 91"/>
                <a:gd name="T79" fmla="*/ 120 h 163"/>
                <a:gd name="T80" fmla="*/ 24 w 91"/>
                <a:gd name="T81" fmla="*/ 121 h 163"/>
                <a:gd name="T82" fmla="*/ 23 w 91"/>
                <a:gd name="T83" fmla="*/ 120 h 163"/>
                <a:gd name="T84" fmla="*/ 16 w 91"/>
                <a:gd name="T85" fmla="*/ 123 h 163"/>
                <a:gd name="T86" fmla="*/ 13 w 91"/>
                <a:gd name="T87" fmla="*/ 120 h 163"/>
                <a:gd name="T88" fmla="*/ 14 w 91"/>
                <a:gd name="T89" fmla="*/ 128 h 163"/>
                <a:gd name="T90" fmla="*/ 12 w 91"/>
                <a:gd name="T91" fmla="*/ 134 h 163"/>
                <a:gd name="T92" fmla="*/ 15 w 91"/>
                <a:gd name="T93" fmla="*/ 134 h 163"/>
                <a:gd name="T94" fmla="*/ 18 w 91"/>
                <a:gd name="T95" fmla="*/ 138 h 163"/>
                <a:gd name="T96" fmla="*/ 16 w 91"/>
                <a:gd name="T97" fmla="*/ 142 h 163"/>
                <a:gd name="T98" fmla="*/ 22 w 91"/>
                <a:gd name="T99" fmla="*/ 146 h 163"/>
                <a:gd name="T100" fmla="*/ 19 w 91"/>
                <a:gd name="T101" fmla="*/ 153 h 163"/>
                <a:gd name="T102" fmla="*/ 22 w 91"/>
                <a:gd name="T103" fmla="*/ 155 h 163"/>
                <a:gd name="T104" fmla="*/ 16 w 91"/>
                <a:gd name="T105" fmla="*/ 157 h 163"/>
                <a:gd name="T106" fmla="*/ 10 w 91"/>
                <a:gd name="T107" fmla="*/ 152 h 163"/>
                <a:gd name="T108" fmla="*/ 0 w 91"/>
                <a:gd name="T10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63">
                  <a:moveTo>
                    <a:pt x="58" y="0"/>
                  </a:moveTo>
                  <a:cubicBezTo>
                    <a:pt x="57" y="5"/>
                    <a:pt x="52" y="10"/>
                    <a:pt x="54" y="16"/>
                  </a:cubicBezTo>
                  <a:cubicBezTo>
                    <a:pt x="54" y="17"/>
                    <a:pt x="56" y="19"/>
                    <a:pt x="57" y="20"/>
                  </a:cubicBezTo>
                  <a:cubicBezTo>
                    <a:pt x="57" y="22"/>
                    <a:pt x="53" y="25"/>
                    <a:pt x="55" y="25"/>
                  </a:cubicBezTo>
                  <a:cubicBezTo>
                    <a:pt x="57" y="26"/>
                    <a:pt x="58" y="23"/>
                    <a:pt x="60" y="23"/>
                  </a:cubicBezTo>
                  <a:cubicBezTo>
                    <a:pt x="61" y="23"/>
                    <a:pt x="63" y="24"/>
                    <a:pt x="64" y="24"/>
                  </a:cubicBezTo>
                  <a:cubicBezTo>
                    <a:pt x="66" y="23"/>
                    <a:pt x="70" y="21"/>
                    <a:pt x="71" y="19"/>
                  </a:cubicBezTo>
                  <a:cubicBezTo>
                    <a:pt x="73" y="18"/>
                    <a:pt x="77" y="21"/>
                    <a:pt x="78" y="21"/>
                  </a:cubicBezTo>
                  <a:cubicBezTo>
                    <a:pt x="81" y="21"/>
                    <a:pt x="81" y="20"/>
                    <a:pt x="83" y="21"/>
                  </a:cubicBezTo>
                  <a:cubicBezTo>
                    <a:pt x="85" y="23"/>
                    <a:pt x="84" y="26"/>
                    <a:pt x="85" y="28"/>
                  </a:cubicBezTo>
                  <a:cubicBezTo>
                    <a:pt x="86" y="29"/>
                    <a:pt x="89" y="32"/>
                    <a:pt x="89" y="35"/>
                  </a:cubicBezTo>
                  <a:cubicBezTo>
                    <a:pt x="89" y="36"/>
                    <a:pt x="85" y="42"/>
                    <a:pt x="84" y="43"/>
                  </a:cubicBezTo>
                  <a:cubicBezTo>
                    <a:pt x="81" y="43"/>
                    <a:pt x="81" y="43"/>
                    <a:pt x="81" y="43"/>
                  </a:cubicBezTo>
                  <a:cubicBezTo>
                    <a:pt x="80" y="43"/>
                    <a:pt x="80" y="43"/>
                    <a:pt x="79" y="43"/>
                  </a:cubicBezTo>
                  <a:cubicBezTo>
                    <a:pt x="77" y="45"/>
                    <a:pt x="80" y="44"/>
                    <a:pt x="78" y="46"/>
                  </a:cubicBezTo>
                  <a:cubicBezTo>
                    <a:pt x="77" y="49"/>
                    <a:pt x="73" y="49"/>
                    <a:pt x="74" y="53"/>
                  </a:cubicBezTo>
                  <a:cubicBezTo>
                    <a:pt x="74" y="55"/>
                    <a:pt x="75" y="56"/>
                    <a:pt x="75" y="57"/>
                  </a:cubicBezTo>
                  <a:cubicBezTo>
                    <a:pt x="75" y="59"/>
                    <a:pt x="73" y="60"/>
                    <a:pt x="73" y="62"/>
                  </a:cubicBezTo>
                  <a:cubicBezTo>
                    <a:pt x="72" y="66"/>
                    <a:pt x="78" y="64"/>
                    <a:pt x="80" y="65"/>
                  </a:cubicBezTo>
                  <a:cubicBezTo>
                    <a:pt x="82" y="66"/>
                    <a:pt x="81" y="69"/>
                    <a:pt x="82" y="70"/>
                  </a:cubicBezTo>
                  <a:cubicBezTo>
                    <a:pt x="83" y="71"/>
                    <a:pt x="90" y="69"/>
                    <a:pt x="90" y="74"/>
                  </a:cubicBezTo>
                  <a:cubicBezTo>
                    <a:pt x="91" y="78"/>
                    <a:pt x="88" y="82"/>
                    <a:pt x="88" y="85"/>
                  </a:cubicBezTo>
                  <a:cubicBezTo>
                    <a:pt x="88" y="88"/>
                    <a:pt x="90" y="92"/>
                    <a:pt x="90" y="95"/>
                  </a:cubicBezTo>
                  <a:cubicBezTo>
                    <a:pt x="91" y="97"/>
                    <a:pt x="87" y="100"/>
                    <a:pt x="87" y="101"/>
                  </a:cubicBezTo>
                  <a:cubicBezTo>
                    <a:pt x="89" y="103"/>
                    <a:pt x="89" y="103"/>
                    <a:pt x="89" y="103"/>
                  </a:cubicBezTo>
                  <a:cubicBezTo>
                    <a:pt x="89" y="103"/>
                    <a:pt x="88" y="107"/>
                    <a:pt x="88" y="107"/>
                  </a:cubicBezTo>
                  <a:cubicBezTo>
                    <a:pt x="87" y="110"/>
                    <a:pt x="85" y="109"/>
                    <a:pt x="84" y="110"/>
                  </a:cubicBezTo>
                  <a:cubicBezTo>
                    <a:pt x="83" y="112"/>
                    <a:pt x="84" y="115"/>
                    <a:pt x="83" y="116"/>
                  </a:cubicBezTo>
                  <a:cubicBezTo>
                    <a:pt x="81" y="117"/>
                    <a:pt x="81" y="117"/>
                    <a:pt x="81" y="117"/>
                  </a:cubicBezTo>
                  <a:cubicBezTo>
                    <a:pt x="81" y="119"/>
                    <a:pt x="84" y="119"/>
                    <a:pt x="83" y="121"/>
                  </a:cubicBezTo>
                  <a:cubicBezTo>
                    <a:pt x="83" y="123"/>
                    <a:pt x="76" y="126"/>
                    <a:pt x="74" y="124"/>
                  </a:cubicBezTo>
                  <a:cubicBezTo>
                    <a:pt x="71" y="122"/>
                    <a:pt x="75" y="122"/>
                    <a:pt x="75" y="121"/>
                  </a:cubicBezTo>
                  <a:cubicBezTo>
                    <a:pt x="75" y="120"/>
                    <a:pt x="71" y="114"/>
                    <a:pt x="71" y="114"/>
                  </a:cubicBezTo>
                  <a:cubicBezTo>
                    <a:pt x="70" y="114"/>
                    <a:pt x="68" y="121"/>
                    <a:pt x="63" y="123"/>
                  </a:cubicBezTo>
                  <a:cubicBezTo>
                    <a:pt x="61" y="123"/>
                    <a:pt x="52" y="122"/>
                    <a:pt x="51" y="121"/>
                  </a:cubicBezTo>
                  <a:cubicBezTo>
                    <a:pt x="48" y="118"/>
                    <a:pt x="47" y="107"/>
                    <a:pt x="41" y="106"/>
                  </a:cubicBezTo>
                  <a:cubicBezTo>
                    <a:pt x="37" y="108"/>
                    <a:pt x="37" y="108"/>
                    <a:pt x="37" y="108"/>
                  </a:cubicBezTo>
                  <a:cubicBezTo>
                    <a:pt x="37" y="108"/>
                    <a:pt x="37" y="109"/>
                    <a:pt x="37" y="109"/>
                  </a:cubicBezTo>
                  <a:cubicBezTo>
                    <a:pt x="36" y="109"/>
                    <a:pt x="36" y="108"/>
                    <a:pt x="35" y="108"/>
                  </a:cubicBezTo>
                  <a:cubicBezTo>
                    <a:pt x="34" y="109"/>
                    <a:pt x="39" y="118"/>
                    <a:pt x="36" y="120"/>
                  </a:cubicBezTo>
                  <a:cubicBezTo>
                    <a:pt x="35" y="121"/>
                    <a:pt x="25" y="122"/>
                    <a:pt x="24" y="121"/>
                  </a:cubicBezTo>
                  <a:cubicBezTo>
                    <a:pt x="23" y="121"/>
                    <a:pt x="23" y="120"/>
                    <a:pt x="23" y="120"/>
                  </a:cubicBezTo>
                  <a:cubicBezTo>
                    <a:pt x="21" y="120"/>
                    <a:pt x="18" y="123"/>
                    <a:pt x="16" y="123"/>
                  </a:cubicBezTo>
                  <a:cubicBezTo>
                    <a:pt x="15" y="123"/>
                    <a:pt x="16" y="119"/>
                    <a:pt x="13" y="120"/>
                  </a:cubicBezTo>
                  <a:cubicBezTo>
                    <a:pt x="11" y="122"/>
                    <a:pt x="14" y="126"/>
                    <a:pt x="14" y="128"/>
                  </a:cubicBezTo>
                  <a:cubicBezTo>
                    <a:pt x="14" y="130"/>
                    <a:pt x="11" y="132"/>
                    <a:pt x="12" y="134"/>
                  </a:cubicBezTo>
                  <a:cubicBezTo>
                    <a:pt x="12" y="134"/>
                    <a:pt x="14" y="134"/>
                    <a:pt x="15" y="134"/>
                  </a:cubicBezTo>
                  <a:cubicBezTo>
                    <a:pt x="15" y="135"/>
                    <a:pt x="18" y="138"/>
                    <a:pt x="18" y="138"/>
                  </a:cubicBezTo>
                  <a:cubicBezTo>
                    <a:pt x="18" y="139"/>
                    <a:pt x="14" y="140"/>
                    <a:pt x="16" y="142"/>
                  </a:cubicBezTo>
                  <a:cubicBezTo>
                    <a:pt x="16" y="144"/>
                    <a:pt x="21" y="145"/>
                    <a:pt x="22" y="146"/>
                  </a:cubicBezTo>
                  <a:cubicBezTo>
                    <a:pt x="24" y="147"/>
                    <a:pt x="19" y="151"/>
                    <a:pt x="19" y="153"/>
                  </a:cubicBezTo>
                  <a:cubicBezTo>
                    <a:pt x="19" y="154"/>
                    <a:pt x="22" y="154"/>
                    <a:pt x="22" y="155"/>
                  </a:cubicBezTo>
                  <a:cubicBezTo>
                    <a:pt x="23" y="157"/>
                    <a:pt x="17" y="157"/>
                    <a:pt x="16" y="157"/>
                  </a:cubicBezTo>
                  <a:cubicBezTo>
                    <a:pt x="14" y="156"/>
                    <a:pt x="13" y="150"/>
                    <a:pt x="10" y="152"/>
                  </a:cubicBezTo>
                  <a:cubicBezTo>
                    <a:pt x="5" y="154"/>
                    <a:pt x="2" y="159"/>
                    <a:pt x="0" y="16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7" name="Freeform 123"/>
            <p:cNvSpPr>
              <a:spLocks/>
            </p:cNvSpPr>
            <p:nvPr/>
          </p:nvSpPr>
          <p:spPr bwMode="auto">
            <a:xfrm>
              <a:off x="8289925" y="3614738"/>
              <a:ext cx="427038" cy="46038"/>
            </a:xfrm>
            <a:custGeom>
              <a:avLst/>
              <a:gdLst>
                <a:gd name="T0" fmla="*/ 171 w 173"/>
                <a:gd name="T1" fmla="*/ 2 h 19"/>
                <a:gd name="T2" fmla="*/ 169 w 173"/>
                <a:gd name="T3" fmla="*/ 17 h 19"/>
                <a:gd name="T4" fmla="*/ 168 w 173"/>
                <a:gd name="T5" fmla="*/ 19 h 19"/>
                <a:gd name="T6" fmla="*/ 167 w 173"/>
                <a:gd name="T7" fmla="*/ 15 h 19"/>
                <a:gd name="T8" fmla="*/ 152 w 173"/>
                <a:gd name="T9" fmla="*/ 10 h 19"/>
                <a:gd name="T10" fmla="*/ 148 w 173"/>
                <a:gd name="T11" fmla="*/ 11 h 19"/>
                <a:gd name="T12" fmla="*/ 143 w 173"/>
                <a:gd name="T13" fmla="*/ 8 h 19"/>
                <a:gd name="T14" fmla="*/ 136 w 173"/>
                <a:gd name="T15" fmla="*/ 9 h 19"/>
                <a:gd name="T16" fmla="*/ 136 w 173"/>
                <a:gd name="T17" fmla="*/ 6 h 19"/>
                <a:gd name="T18" fmla="*/ 134 w 173"/>
                <a:gd name="T19" fmla="*/ 7 h 19"/>
                <a:gd name="T20" fmla="*/ 128 w 173"/>
                <a:gd name="T21" fmla="*/ 4 h 19"/>
                <a:gd name="T22" fmla="*/ 100 w 173"/>
                <a:gd name="T23" fmla="*/ 5 h 19"/>
                <a:gd name="T24" fmla="*/ 96 w 173"/>
                <a:gd name="T25" fmla="*/ 5 h 19"/>
                <a:gd name="T26" fmla="*/ 94 w 173"/>
                <a:gd name="T27" fmla="*/ 5 h 19"/>
                <a:gd name="T28" fmla="*/ 90 w 173"/>
                <a:gd name="T29" fmla="*/ 2 h 19"/>
                <a:gd name="T30" fmla="*/ 68 w 173"/>
                <a:gd name="T31" fmla="*/ 1 h 19"/>
                <a:gd name="T32" fmla="*/ 49 w 173"/>
                <a:gd name="T33" fmla="*/ 1 h 19"/>
                <a:gd name="T34" fmla="*/ 42 w 173"/>
                <a:gd name="T35" fmla="*/ 5 h 19"/>
                <a:gd name="T36" fmla="*/ 40 w 173"/>
                <a:gd name="T37" fmla="*/ 5 h 19"/>
                <a:gd name="T38" fmla="*/ 24 w 173"/>
                <a:gd name="T39" fmla="*/ 5 h 19"/>
                <a:gd name="T40" fmla="*/ 0 w 173"/>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9">
                  <a:moveTo>
                    <a:pt x="171" y="2"/>
                  </a:moveTo>
                  <a:cubicBezTo>
                    <a:pt x="162" y="6"/>
                    <a:pt x="173" y="14"/>
                    <a:pt x="169" y="17"/>
                  </a:cubicBezTo>
                  <a:cubicBezTo>
                    <a:pt x="169" y="18"/>
                    <a:pt x="168" y="19"/>
                    <a:pt x="168" y="19"/>
                  </a:cubicBezTo>
                  <a:cubicBezTo>
                    <a:pt x="167" y="15"/>
                    <a:pt x="167" y="15"/>
                    <a:pt x="167" y="15"/>
                  </a:cubicBezTo>
                  <a:cubicBezTo>
                    <a:pt x="166" y="15"/>
                    <a:pt x="152" y="10"/>
                    <a:pt x="152" y="10"/>
                  </a:cubicBezTo>
                  <a:cubicBezTo>
                    <a:pt x="151" y="10"/>
                    <a:pt x="150" y="12"/>
                    <a:pt x="148" y="11"/>
                  </a:cubicBezTo>
                  <a:cubicBezTo>
                    <a:pt x="147" y="11"/>
                    <a:pt x="146" y="8"/>
                    <a:pt x="143" y="8"/>
                  </a:cubicBezTo>
                  <a:cubicBezTo>
                    <a:pt x="143" y="8"/>
                    <a:pt x="137" y="10"/>
                    <a:pt x="136" y="9"/>
                  </a:cubicBezTo>
                  <a:cubicBezTo>
                    <a:pt x="136" y="8"/>
                    <a:pt x="137" y="6"/>
                    <a:pt x="136" y="6"/>
                  </a:cubicBezTo>
                  <a:cubicBezTo>
                    <a:pt x="134" y="7"/>
                    <a:pt x="134" y="7"/>
                    <a:pt x="134" y="7"/>
                  </a:cubicBezTo>
                  <a:cubicBezTo>
                    <a:pt x="132" y="7"/>
                    <a:pt x="130" y="4"/>
                    <a:pt x="128" y="4"/>
                  </a:cubicBezTo>
                  <a:cubicBezTo>
                    <a:pt x="119" y="4"/>
                    <a:pt x="109" y="5"/>
                    <a:pt x="100" y="5"/>
                  </a:cubicBezTo>
                  <a:cubicBezTo>
                    <a:pt x="99" y="5"/>
                    <a:pt x="97" y="5"/>
                    <a:pt x="96" y="5"/>
                  </a:cubicBezTo>
                  <a:cubicBezTo>
                    <a:pt x="95" y="5"/>
                    <a:pt x="95" y="5"/>
                    <a:pt x="94" y="5"/>
                  </a:cubicBezTo>
                  <a:cubicBezTo>
                    <a:pt x="92" y="4"/>
                    <a:pt x="93" y="1"/>
                    <a:pt x="90" y="2"/>
                  </a:cubicBezTo>
                  <a:cubicBezTo>
                    <a:pt x="82" y="3"/>
                    <a:pt x="76" y="1"/>
                    <a:pt x="68" y="1"/>
                  </a:cubicBezTo>
                  <a:cubicBezTo>
                    <a:pt x="62" y="1"/>
                    <a:pt x="56" y="1"/>
                    <a:pt x="49" y="1"/>
                  </a:cubicBezTo>
                  <a:cubicBezTo>
                    <a:pt x="40" y="1"/>
                    <a:pt x="45" y="2"/>
                    <a:pt x="42" y="5"/>
                  </a:cubicBezTo>
                  <a:cubicBezTo>
                    <a:pt x="41" y="5"/>
                    <a:pt x="40" y="5"/>
                    <a:pt x="40" y="5"/>
                  </a:cubicBezTo>
                  <a:cubicBezTo>
                    <a:pt x="34" y="5"/>
                    <a:pt x="29" y="5"/>
                    <a:pt x="24" y="5"/>
                  </a:cubicBezTo>
                  <a:cubicBezTo>
                    <a:pt x="17" y="5"/>
                    <a:pt x="3" y="7"/>
                    <a:pt x="0"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8" name="Freeform 124"/>
            <p:cNvSpPr>
              <a:spLocks/>
            </p:cNvSpPr>
            <p:nvPr/>
          </p:nvSpPr>
          <p:spPr bwMode="auto">
            <a:xfrm>
              <a:off x="9588500" y="3489326"/>
              <a:ext cx="361950" cy="377825"/>
            </a:xfrm>
            <a:custGeom>
              <a:avLst/>
              <a:gdLst>
                <a:gd name="T0" fmla="*/ 35 w 147"/>
                <a:gd name="T1" fmla="*/ 20 h 154"/>
                <a:gd name="T2" fmla="*/ 33 w 147"/>
                <a:gd name="T3" fmla="*/ 31 h 154"/>
                <a:gd name="T4" fmla="*/ 35 w 147"/>
                <a:gd name="T5" fmla="*/ 39 h 154"/>
                <a:gd name="T6" fmla="*/ 32 w 147"/>
                <a:gd name="T7" fmla="*/ 48 h 154"/>
                <a:gd name="T8" fmla="*/ 35 w 147"/>
                <a:gd name="T9" fmla="*/ 48 h 154"/>
                <a:gd name="T10" fmla="*/ 37 w 147"/>
                <a:gd name="T11" fmla="*/ 51 h 154"/>
                <a:gd name="T12" fmla="*/ 38 w 147"/>
                <a:gd name="T13" fmla="*/ 49 h 154"/>
                <a:gd name="T14" fmla="*/ 41 w 147"/>
                <a:gd name="T15" fmla="*/ 52 h 154"/>
                <a:gd name="T16" fmla="*/ 45 w 147"/>
                <a:gd name="T17" fmla="*/ 54 h 154"/>
                <a:gd name="T18" fmla="*/ 47 w 147"/>
                <a:gd name="T19" fmla="*/ 57 h 154"/>
                <a:gd name="T20" fmla="*/ 26 w 147"/>
                <a:gd name="T21" fmla="*/ 81 h 154"/>
                <a:gd name="T22" fmla="*/ 19 w 147"/>
                <a:gd name="T23" fmla="*/ 83 h 154"/>
                <a:gd name="T24" fmla="*/ 19 w 147"/>
                <a:gd name="T25" fmla="*/ 87 h 154"/>
                <a:gd name="T26" fmla="*/ 12 w 147"/>
                <a:gd name="T27" fmla="*/ 91 h 154"/>
                <a:gd name="T28" fmla="*/ 12 w 147"/>
                <a:gd name="T29" fmla="*/ 101 h 154"/>
                <a:gd name="T30" fmla="*/ 5 w 147"/>
                <a:gd name="T31" fmla="*/ 112 h 154"/>
                <a:gd name="T32" fmla="*/ 4 w 147"/>
                <a:gd name="T33" fmla="*/ 129 h 154"/>
                <a:gd name="T34" fmla="*/ 2 w 147"/>
                <a:gd name="T35" fmla="*/ 151 h 154"/>
                <a:gd name="T36" fmla="*/ 8 w 147"/>
                <a:gd name="T37" fmla="*/ 149 h 154"/>
                <a:gd name="T38" fmla="*/ 12 w 147"/>
                <a:gd name="T39" fmla="*/ 153 h 154"/>
                <a:gd name="T40" fmla="*/ 22 w 147"/>
                <a:gd name="T41" fmla="*/ 142 h 154"/>
                <a:gd name="T42" fmla="*/ 39 w 147"/>
                <a:gd name="T43" fmla="*/ 140 h 154"/>
                <a:gd name="T44" fmla="*/ 97 w 147"/>
                <a:gd name="T45" fmla="*/ 141 h 154"/>
                <a:gd name="T46" fmla="*/ 110 w 147"/>
                <a:gd name="T47" fmla="*/ 141 h 154"/>
                <a:gd name="T48" fmla="*/ 115 w 147"/>
                <a:gd name="T49" fmla="*/ 141 h 154"/>
                <a:gd name="T50" fmla="*/ 117 w 147"/>
                <a:gd name="T51" fmla="*/ 141 h 154"/>
                <a:gd name="T52" fmla="*/ 117 w 147"/>
                <a:gd name="T53" fmla="*/ 138 h 154"/>
                <a:gd name="T54" fmla="*/ 117 w 147"/>
                <a:gd name="T55" fmla="*/ 134 h 154"/>
                <a:gd name="T56" fmla="*/ 119 w 147"/>
                <a:gd name="T57" fmla="*/ 117 h 154"/>
                <a:gd name="T58" fmla="*/ 116 w 147"/>
                <a:gd name="T59" fmla="*/ 111 h 154"/>
                <a:gd name="T60" fmla="*/ 122 w 147"/>
                <a:gd name="T61" fmla="*/ 104 h 154"/>
                <a:gd name="T62" fmla="*/ 123 w 147"/>
                <a:gd name="T63" fmla="*/ 97 h 154"/>
                <a:gd name="T64" fmla="*/ 130 w 147"/>
                <a:gd name="T65" fmla="*/ 92 h 154"/>
                <a:gd name="T66" fmla="*/ 133 w 147"/>
                <a:gd name="T67" fmla="*/ 84 h 154"/>
                <a:gd name="T68" fmla="*/ 141 w 147"/>
                <a:gd name="T69" fmla="*/ 80 h 154"/>
                <a:gd name="T70" fmla="*/ 140 w 147"/>
                <a:gd name="T71" fmla="*/ 76 h 154"/>
                <a:gd name="T72" fmla="*/ 145 w 147"/>
                <a:gd name="T73" fmla="*/ 69 h 154"/>
                <a:gd name="T74" fmla="*/ 139 w 147"/>
                <a:gd name="T75" fmla="*/ 37 h 154"/>
                <a:gd name="T76" fmla="*/ 134 w 147"/>
                <a:gd name="T77" fmla="*/ 35 h 154"/>
                <a:gd name="T78" fmla="*/ 134 w 147"/>
                <a:gd name="T79" fmla="*/ 30 h 154"/>
                <a:gd name="T80" fmla="*/ 131 w 147"/>
                <a:gd name="T81" fmla="*/ 28 h 154"/>
                <a:gd name="T82" fmla="*/ 131 w 147"/>
                <a:gd name="T83" fmla="*/ 15 h 154"/>
                <a:gd name="T84" fmla="*/ 123 w 147"/>
                <a:gd name="T85" fmla="*/ 12 h 154"/>
                <a:gd name="T86" fmla="*/ 124 w 147"/>
                <a:gd name="T87" fmla="*/ 9 h 154"/>
                <a:gd name="T88" fmla="*/ 121 w 147"/>
                <a:gd name="T89" fmla="*/ 9 h 154"/>
                <a:gd name="T90" fmla="*/ 118 w 147"/>
                <a:gd name="T9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54">
                  <a:moveTo>
                    <a:pt x="35" y="20"/>
                  </a:move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9" name="Freeform 125"/>
            <p:cNvSpPr>
              <a:spLocks/>
            </p:cNvSpPr>
            <p:nvPr/>
          </p:nvSpPr>
          <p:spPr bwMode="auto">
            <a:xfrm>
              <a:off x="9548813" y="3927476"/>
              <a:ext cx="130175" cy="134938"/>
            </a:xfrm>
            <a:custGeom>
              <a:avLst/>
              <a:gdLst>
                <a:gd name="T0" fmla="*/ 44 w 53"/>
                <a:gd name="T1" fmla="*/ 0 h 55"/>
                <a:gd name="T2" fmla="*/ 40 w 53"/>
                <a:gd name="T3" fmla="*/ 8 h 55"/>
                <a:gd name="T4" fmla="*/ 42 w 53"/>
                <a:gd name="T5" fmla="*/ 7 h 55"/>
                <a:gd name="T6" fmla="*/ 41 w 53"/>
                <a:gd name="T7" fmla="*/ 15 h 55"/>
                <a:gd name="T8" fmla="*/ 43 w 53"/>
                <a:gd name="T9" fmla="*/ 13 h 55"/>
                <a:gd name="T10" fmla="*/ 48 w 53"/>
                <a:gd name="T11" fmla="*/ 16 h 55"/>
                <a:gd name="T12" fmla="*/ 51 w 53"/>
                <a:gd name="T13" fmla="*/ 15 h 55"/>
                <a:gd name="T14" fmla="*/ 47 w 53"/>
                <a:gd name="T15" fmla="*/ 25 h 55"/>
                <a:gd name="T16" fmla="*/ 45 w 53"/>
                <a:gd name="T17" fmla="*/ 26 h 55"/>
                <a:gd name="T18" fmla="*/ 46 w 53"/>
                <a:gd name="T19" fmla="*/ 26 h 55"/>
                <a:gd name="T20" fmla="*/ 40 w 53"/>
                <a:gd name="T21" fmla="*/ 31 h 55"/>
                <a:gd name="T22" fmla="*/ 39 w 53"/>
                <a:gd name="T23" fmla="*/ 37 h 55"/>
                <a:gd name="T24" fmla="*/ 37 w 53"/>
                <a:gd name="T25" fmla="*/ 37 h 55"/>
                <a:gd name="T26" fmla="*/ 21 w 53"/>
                <a:gd name="T27" fmla="*/ 55 h 55"/>
                <a:gd name="T28" fmla="*/ 19 w 53"/>
                <a:gd name="T29" fmla="*/ 55 h 55"/>
                <a:gd name="T30" fmla="*/ 15 w 53"/>
                <a:gd name="T31" fmla="*/ 55 h 55"/>
                <a:gd name="T32" fmla="*/ 13 w 53"/>
                <a:gd name="T33" fmla="*/ 55 h 55"/>
                <a:gd name="T34" fmla="*/ 12 w 53"/>
                <a:gd name="T35" fmla="*/ 47 h 55"/>
                <a:gd name="T36" fmla="*/ 8 w 53"/>
                <a:gd name="T37" fmla="*/ 40 h 55"/>
                <a:gd name="T38" fmla="*/ 8 w 53"/>
                <a:gd name="T39" fmla="*/ 19 h 55"/>
                <a:gd name="T40" fmla="*/ 2 w 53"/>
                <a:gd name="T41"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5">
                  <a:moveTo>
                    <a:pt x="44" y="0"/>
                  </a:moveTo>
                  <a:cubicBezTo>
                    <a:pt x="44" y="0"/>
                    <a:pt x="40" y="7"/>
                    <a:pt x="40" y="8"/>
                  </a:cubicBezTo>
                  <a:cubicBezTo>
                    <a:pt x="41" y="8"/>
                    <a:pt x="42" y="6"/>
                    <a:pt x="42" y="7"/>
                  </a:cubicBezTo>
                  <a:cubicBezTo>
                    <a:pt x="42" y="8"/>
                    <a:pt x="37" y="14"/>
                    <a:pt x="41" y="15"/>
                  </a:cubicBezTo>
                  <a:cubicBezTo>
                    <a:pt x="43" y="13"/>
                    <a:pt x="43" y="13"/>
                    <a:pt x="43" y="13"/>
                  </a:cubicBezTo>
                  <a:cubicBezTo>
                    <a:pt x="45" y="14"/>
                    <a:pt x="47" y="15"/>
                    <a:pt x="48" y="16"/>
                  </a:cubicBezTo>
                  <a:cubicBezTo>
                    <a:pt x="49" y="16"/>
                    <a:pt x="50" y="15"/>
                    <a:pt x="51" y="15"/>
                  </a:cubicBezTo>
                  <a:cubicBezTo>
                    <a:pt x="53" y="20"/>
                    <a:pt x="50" y="23"/>
                    <a:pt x="47" y="25"/>
                  </a:cubicBezTo>
                  <a:cubicBezTo>
                    <a:pt x="46" y="25"/>
                    <a:pt x="45" y="25"/>
                    <a:pt x="45" y="26"/>
                  </a:cubicBezTo>
                  <a:cubicBezTo>
                    <a:pt x="45" y="26"/>
                    <a:pt x="46" y="26"/>
                    <a:pt x="46" y="26"/>
                  </a:cubicBezTo>
                  <a:cubicBezTo>
                    <a:pt x="47" y="29"/>
                    <a:pt x="41" y="29"/>
                    <a:pt x="40" y="31"/>
                  </a:cubicBezTo>
                  <a:cubicBezTo>
                    <a:pt x="39" y="32"/>
                    <a:pt x="40" y="36"/>
                    <a:pt x="39" y="37"/>
                  </a:cubicBezTo>
                  <a:cubicBezTo>
                    <a:pt x="39" y="38"/>
                    <a:pt x="38" y="36"/>
                    <a:pt x="37" y="37"/>
                  </a:cubicBezTo>
                  <a:cubicBezTo>
                    <a:pt x="35" y="38"/>
                    <a:pt x="30" y="53"/>
                    <a:pt x="21" y="55"/>
                  </a:cubicBezTo>
                  <a:cubicBezTo>
                    <a:pt x="20" y="55"/>
                    <a:pt x="19" y="55"/>
                    <a:pt x="19" y="55"/>
                  </a:cubicBezTo>
                  <a:cubicBezTo>
                    <a:pt x="17" y="55"/>
                    <a:pt x="16" y="55"/>
                    <a:pt x="15" y="55"/>
                  </a:cubicBezTo>
                  <a:cubicBezTo>
                    <a:pt x="14" y="55"/>
                    <a:pt x="13" y="55"/>
                    <a:pt x="13" y="55"/>
                  </a:cubicBezTo>
                  <a:cubicBezTo>
                    <a:pt x="12" y="54"/>
                    <a:pt x="12" y="48"/>
                    <a:pt x="12" y="47"/>
                  </a:cubicBezTo>
                  <a:cubicBezTo>
                    <a:pt x="11" y="44"/>
                    <a:pt x="9" y="42"/>
                    <a:pt x="8" y="40"/>
                  </a:cubicBezTo>
                  <a:cubicBezTo>
                    <a:pt x="7" y="35"/>
                    <a:pt x="8" y="25"/>
                    <a:pt x="8" y="19"/>
                  </a:cubicBezTo>
                  <a:cubicBezTo>
                    <a:pt x="8" y="17"/>
                    <a:pt x="0" y="11"/>
                    <a:pt x="2" y="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0" name="Freeform 126"/>
            <p:cNvSpPr>
              <a:spLocks/>
            </p:cNvSpPr>
            <p:nvPr/>
          </p:nvSpPr>
          <p:spPr bwMode="auto">
            <a:xfrm>
              <a:off x="9740900" y="3833813"/>
              <a:ext cx="134938" cy="1588"/>
            </a:xfrm>
            <a:custGeom>
              <a:avLst/>
              <a:gdLst>
                <a:gd name="T0" fmla="*/ 0 w 55"/>
                <a:gd name="T1" fmla="*/ 0 h 1"/>
                <a:gd name="T2" fmla="*/ 55 w 55"/>
                <a:gd name="T3" fmla="*/ 1 h 1"/>
              </a:gdLst>
              <a:ahLst/>
              <a:cxnLst>
                <a:cxn ang="0">
                  <a:pos x="T0" y="T1"/>
                </a:cxn>
                <a:cxn ang="0">
                  <a:pos x="T2" y="T3"/>
                </a:cxn>
              </a:cxnLst>
              <a:rect l="0" t="0" r="r" b="b"/>
              <a:pathLst>
                <a:path w="55" h="1">
                  <a:moveTo>
                    <a:pt x="0" y="0"/>
                  </a:moveTo>
                  <a:cubicBezTo>
                    <a:pt x="18" y="1"/>
                    <a:pt x="37" y="1"/>
                    <a:pt x="55" y="1"/>
                  </a:cubicBezTo>
                </a:path>
              </a:pathLst>
            </a:custGeom>
            <a:grpFill/>
            <a:ln w="11113"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1" name="Freeform 127"/>
            <p:cNvSpPr>
              <a:spLocks/>
            </p:cNvSpPr>
            <p:nvPr/>
          </p:nvSpPr>
          <p:spPr bwMode="auto">
            <a:xfrm>
              <a:off x="9875838" y="3835401"/>
              <a:ext cx="341313" cy="244475"/>
            </a:xfrm>
            <a:custGeom>
              <a:avLst/>
              <a:gdLst>
                <a:gd name="T0" fmla="*/ 0 w 138"/>
                <a:gd name="T1" fmla="*/ 0 h 99"/>
                <a:gd name="T2" fmla="*/ 39 w 138"/>
                <a:gd name="T3" fmla="*/ 21 h 99"/>
                <a:gd name="T4" fmla="*/ 83 w 138"/>
                <a:gd name="T5" fmla="*/ 46 h 99"/>
                <a:gd name="T6" fmla="*/ 99 w 138"/>
                <a:gd name="T7" fmla="*/ 55 h 99"/>
                <a:gd name="T8" fmla="*/ 97 w 138"/>
                <a:gd name="T9" fmla="*/ 67 h 99"/>
                <a:gd name="T10" fmla="*/ 100 w 138"/>
                <a:gd name="T11" fmla="*/ 68 h 99"/>
                <a:gd name="T12" fmla="*/ 101 w 138"/>
                <a:gd name="T13" fmla="*/ 71 h 99"/>
                <a:gd name="T14" fmla="*/ 138 w 138"/>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9">
                  <a:moveTo>
                    <a:pt x="0" y="0"/>
                  </a:moveTo>
                  <a:cubicBezTo>
                    <a:pt x="6" y="0"/>
                    <a:pt x="32" y="16"/>
                    <a:pt x="39" y="21"/>
                  </a:cubicBezTo>
                  <a:cubicBezTo>
                    <a:pt x="54" y="29"/>
                    <a:pt x="68" y="37"/>
                    <a:pt x="83" y="46"/>
                  </a:cubicBezTo>
                  <a:cubicBezTo>
                    <a:pt x="86" y="47"/>
                    <a:pt x="98" y="53"/>
                    <a:pt x="99" y="55"/>
                  </a:cubicBezTo>
                  <a:cubicBezTo>
                    <a:pt x="102" y="60"/>
                    <a:pt x="96" y="66"/>
                    <a:pt x="97" y="67"/>
                  </a:cubicBezTo>
                  <a:cubicBezTo>
                    <a:pt x="97" y="67"/>
                    <a:pt x="100" y="68"/>
                    <a:pt x="100" y="68"/>
                  </a:cubicBezTo>
                  <a:cubicBezTo>
                    <a:pt x="101" y="71"/>
                    <a:pt x="101" y="71"/>
                    <a:pt x="101" y="71"/>
                  </a:cubicBezTo>
                  <a:cubicBezTo>
                    <a:pt x="106" y="77"/>
                    <a:pt x="131" y="94"/>
                    <a:pt x="138" y="9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2" name="Freeform 128"/>
            <p:cNvSpPr>
              <a:spLocks/>
            </p:cNvSpPr>
            <p:nvPr/>
          </p:nvSpPr>
          <p:spPr bwMode="auto">
            <a:xfrm>
              <a:off x="9453563" y="3433763"/>
              <a:ext cx="449263" cy="104775"/>
            </a:xfrm>
            <a:custGeom>
              <a:avLst/>
              <a:gdLst>
                <a:gd name="T0" fmla="*/ 0 w 183"/>
                <a:gd name="T1" fmla="*/ 0 h 42"/>
                <a:gd name="T2" fmla="*/ 8 w 183"/>
                <a:gd name="T3" fmla="*/ 8 h 42"/>
                <a:gd name="T4" fmla="*/ 8 w 183"/>
                <a:gd name="T5" fmla="*/ 11 h 42"/>
                <a:gd name="T6" fmla="*/ 8 w 183"/>
                <a:gd name="T7" fmla="*/ 12 h 42"/>
                <a:gd name="T8" fmla="*/ 15 w 183"/>
                <a:gd name="T9" fmla="*/ 13 h 42"/>
                <a:gd name="T10" fmla="*/ 16 w 183"/>
                <a:gd name="T11" fmla="*/ 17 h 42"/>
                <a:gd name="T12" fmla="*/ 23 w 183"/>
                <a:gd name="T13" fmla="*/ 19 h 42"/>
                <a:gd name="T14" fmla="*/ 26 w 183"/>
                <a:gd name="T15" fmla="*/ 21 h 42"/>
                <a:gd name="T16" fmla="*/ 34 w 183"/>
                <a:gd name="T17" fmla="*/ 14 h 42"/>
                <a:gd name="T18" fmla="*/ 47 w 183"/>
                <a:gd name="T19" fmla="*/ 19 h 42"/>
                <a:gd name="T20" fmla="*/ 53 w 183"/>
                <a:gd name="T21" fmla="*/ 10 h 42"/>
                <a:gd name="T22" fmla="*/ 62 w 183"/>
                <a:gd name="T23" fmla="*/ 13 h 42"/>
                <a:gd name="T24" fmla="*/ 62 w 183"/>
                <a:gd name="T25" fmla="*/ 18 h 42"/>
                <a:gd name="T26" fmla="*/ 65 w 183"/>
                <a:gd name="T27" fmla="*/ 19 h 42"/>
                <a:gd name="T28" fmla="*/ 66 w 183"/>
                <a:gd name="T29" fmla="*/ 22 h 42"/>
                <a:gd name="T30" fmla="*/ 71 w 183"/>
                <a:gd name="T31" fmla="*/ 25 h 42"/>
                <a:gd name="T32" fmla="*/ 73 w 183"/>
                <a:gd name="T33" fmla="*/ 29 h 42"/>
                <a:gd name="T34" fmla="*/ 82 w 183"/>
                <a:gd name="T35" fmla="*/ 32 h 42"/>
                <a:gd name="T36" fmla="*/ 82 w 183"/>
                <a:gd name="T37" fmla="*/ 39 h 42"/>
                <a:gd name="T38" fmla="*/ 88 w 183"/>
                <a:gd name="T39" fmla="*/ 37 h 42"/>
                <a:gd name="T40" fmla="*/ 90 w 183"/>
                <a:gd name="T41" fmla="*/ 42 h 42"/>
                <a:gd name="T42" fmla="*/ 93 w 183"/>
                <a:gd name="T43" fmla="*/ 37 h 42"/>
                <a:gd name="T44" fmla="*/ 99 w 183"/>
                <a:gd name="T45" fmla="*/ 34 h 42"/>
                <a:gd name="T46" fmla="*/ 108 w 183"/>
                <a:gd name="T47" fmla="*/ 38 h 42"/>
                <a:gd name="T48" fmla="*/ 115 w 183"/>
                <a:gd name="T49" fmla="*/ 33 h 42"/>
                <a:gd name="T50" fmla="*/ 119 w 183"/>
                <a:gd name="T51" fmla="*/ 39 h 42"/>
                <a:gd name="T52" fmla="*/ 126 w 183"/>
                <a:gd name="T53" fmla="*/ 41 h 42"/>
                <a:gd name="T54" fmla="*/ 126 w 183"/>
                <a:gd name="T55" fmla="*/ 38 h 42"/>
                <a:gd name="T56" fmla="*/ 131 w 183"/>
                <a:gd name="T57" fmla="*/ 35 h 42"/>
                <a:gd name="T58" fmla="*/ 133 w 183"/>
                <a:gd name="T59" fmla="*/ 35 h 42"/>
                <a:gd name="T60" fmla="*/ 137 w 183"/>
                <a:gd name="T61" fmla="*/ 35 h 42"/>
                <a:gd name="T62" fmla="*/ 139 w 183"/>
                <a:gd name="T63" fmla="*/ 35 h 42"/>
                <a:gd name="T64" fmla="*/ 147 w 183"/>
                <a:gd name="T65" fmla="*/ 31 h 42"/>
                <a:gd name="T66" fmla="*/ 161 w 183"/>
                <a:gd name="T67" fmla="*/ 35 h 42"/>
                <a:gd name="T68" fmla="*/ 183 w 183"/>
                <a:gd name="T6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42">
                  <a:moveTo>
                    <a:pt x="0" y="0"/>
                  </a:moveTo>
                  <a:cubicBezTo>
                    <a:pt x="2" y="3"/>
                    <a:pt x="7" y="6"/>
                    <a:pt x="8" y="8"/>
                  </a:cubicBezTo>
                  <a:cubicBezTo>
                    <a:pt x="8" y="11"/>
                    <a:pt x="8" y="11"/>
                    <a:pt x="8" y="11"/>
                  </a:cubicBezTo>
                  <a:cubicBezTo>
                    <a:pt x="8" y="11"/>
                    <a:pt x="8" y="12"/>
                    <a:pt x="8" y="12"/>
                  </a:cubicBezTo>
                  <a:cubicBezTo>
                    <a:pt x="10" y="14"/>
                    <a:pt x="14" y="13"/>
                    <a:pt x="15" y="13"/>
                  </a:cubicBezTo>
                  <a:cubicBezTo>
                    <a:pt x="16" y="17"/>
                    <a:pt x="16" y="17"/>
                    <a:pt x="16" y="17"/>
                  </a:cubicBezTo>
                  <a:cubicBezTo>
                    <a:pt x="18" y="19"/>
                    <a:pt x="21" y="18"/>
                    <a:pt x="23" y="19"/>
                  </a:cubicBezTo>
                  <a:cubicBezTo>
                    <a:pt x="24" y="20"/>
                    <a:pt x="24" y="22"/>
                    <a:pt x="26" y="21"/>
                  </a:cubicBezTo>
                  <a:cubicBezTo>
                    <a:pt x="27" y="21"/>
                    <a:pt x="34" y="14"/>
                    <a:pt x="34" y="14"/>
                  </a:cubicBezTo>
                  <a:cubicBezTo>
                    <a:pt x="37" y="13"/>
                    <a:pt x="47" y="19"/>
                    <a:pt x="47" y="19"/>
                  </a:cubicBezTo>
                  <a:cubicBezTo>
                    <a:pt x="49" y="18"/>
                    <a:pt x="51" y="11"/>
                    <a:pt x="53" y="10"/>
                  </a:cubicBezTo>
                  <a:cubicBezTo>
                    <a:pt x="55" y="10"/>
                    <a:pt x="62" y="12"/>
                    <a:pt x="62" y="13"/>
                  </a:cubicBezTo>
                  <a:cubicBezTo>
                    <a:pt x="63" y="14"/>
                    <a:pt x="62" y="17"/>
                    <a:pt x="62" y="18"/>
                  </a:cubicBezTo>
                  <a:cubicBezTo>
                    <a:pt x="62" y="20"/>
                    <a:pt x="64" y="19"/>
                    <a:pt x="65" y="19"/>
                  </a:cubicBezTo>
                  <a:cubicBezTo>
                    <a:pt x="68" y="20"/>
                    <a:pt x="65" y="20"/>
                    <a:pt x="66" y="22"/>
                  </a:cubicBezTo>
                  <a:cubicBezTo>
                    <a:pt x="67" y="23"/>
                    <a:pt x="70" y="24"/>
                    <a:pt x="71" y="25"/>
                  </a:cubicBezTo>
                  <a:cubicBezTo>
                    <a:pt x="71" y="25"/>
                    <a:pt x="72" y="29"/>
                    <a:pt x="73" y="29"/>
                  </a:cubicBezTo>
                  <a:cubicBezTo>
                    <a:pt x="75" y="31"/>
                    <a:pt x="80" y="30"/>
                    <a:pt x="82" y="32"/>
                  </a:cubicBezTo>
                  <a:cubicBezTo>
                    <a:pt x="84" y="33"/>
                    <a:pt x="82" y="38"/>
                    <a:pt x="82" y="39"/>
                  </a:cubicBezTo>
                  <a:cubicBezTo>
                    <a:pt x="84" y="41"/>
                    <a:pt x="86" y="36"/>
                    <a:pt x="88" y="37"/>
                  </a:cubicBezTo>
                  <a:cubicBezTo>
                    <a:pt x="89" y="37"/>
                    <a:pt x="90" y="41"/>
                    <a:pt x="90" y="42"/>
                  </a:cubicBezTo>
                  <a:cubicBezTo>
                    <a:pt x="91" y="42"/>
                    <a:pt x="92" y="37"/>
                    <a:pt x="93" y="37"/>
                  </a:cubicBezTo>
                  <a:cubicBezTo>
                    <a:pt x="94" y="36"/>
                    <a:pt x="97" y="34"/>
                    <a:pt x="99" y="34"/>
                  </a:cubicBezTo>
                  <a:cubicBezTo>
                    <a:pt x="103" y="32"/>
                    <a:pt x="105" y="37"/>
                    <a:pt x="108" y="38"/>
                  </a:cubicBezTo>
                  <a:cubicBezTo>
                    <a:pt x="111" y="38"/>
                    <a:pt x="113" y="33"/>
                    <a:pt x="115" y="33"/>
                  </a:cubicBezTo>
                  <a:cubicBezTo>
                    <a:pt x="118" y="33"/>
                    <a:pt x="118" y="38"/>
                    <a:pt x="119" y="39"/>
                  </a:cubicBezTo>
                  <a:cubicBezTo>
                    <a:pt x="120" y="39"/>
                    <a:pt x="125" y="42"/>
                    <a:pt x="126" y="41"/>
                  </a:cubicBezTo>
                  <a:cubicBezTo>
                    <a:pt x="126" y="38"/>
                    <a:pt x="126" y="38"/>
                    <a:pt x="126" y="38"/>
                  </a:cubicBezTo>
                  <a:cubicBezTo>
                    <a:pt x="126" y="38"/>
                    <a:pt x="130" y="35"/>
                    <a:pt x="131" y="35"/>
                  </a:cubicBezTo>
                  <a:cubicBezTo>
                    <a:pt x="132" y="35"/>
                    <a:pt x="132" y="35"/>
                    <a:pt x="133" y="35"/>
                  </a:cubicBezTo>
                  <a:cubicBezTo>
                    <a:pt x="135" y="35"/>
                    <a:pt x="136" y="35"/>
                    <a:pt x="137" y="35"/>
                  </a:cubicBezTo>
                  <a:cubicBezTo>
                    <a:pt x="138" y="35"/>
                    <a:pt x="139" y="35"/>
                    <a:pt x="139" y="35"/>
                  </a:cubicBezTo>
                  <a:cubicBezTo>
                    <a:pt x="142" y="34"/>
                    <a:pt x="145" y="31"/>
                    <a:pt x="147" y="31"/>
                  </a:cubicBezTo>
                  <a:cubicBezTo>
                    <a:pt x="150" y="31"/>
                    <a:pt x="155" y="37"/>
                    <a:pt x="161" y="35"/>
                  </a:cubicBezTo>
                  <a:cubicBezTo>
                    <a:pt x="167" y="32"/>
                    <a:pt x="177" y="14"/>
                    <a:pt x="183" y="1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3" name="Freeform 129"/>
            <p:cNvSpPr>
              <a:spLocks/>
            </p:cNvSpPr>
            <p:nvPr/>
          </p:nvSpPr>
          <p:spPr bwMode="auto">
            <a:xfrm>
              <a:off x="9664700" y="4311651"/>
              <a:ext cx="138113" cy="77788"/>
            </a:xfrm>
            <a:custGeom>
              <a:avLst/>
              <a:gdLst>
                <a:gd name="T0" fmla="*/ 0 w 56"/>
                <a:gd name="T1" fmla="*/ 0 h 32"/>
                <a:gd name="T2" fmla="*/ 20 w 56"/>
                <a:gd name="T3" fmla="*/ 13 h 32"/>
                <a:gd name="T4" fmla="*/ 24 w 56"/>
                <a:gd name="T5" fmla="*/ 19 h 32"/>
                <a:gd name="T6" fmla="*/ 31 w 56"/>
                <a:gd name="T7" fmla="*/ 19 h 32"/>
                <a:gd name="T8" fmla="*/ 32 w 56"/>
                <a:gd name="T9" fmla="*/ 23 h 32"/>
                <a:gd name="T10" fmla="*/ 44 w 56"/>
                <a:gd name="T11" fmla="*/ 26 h 32"/>
                <a:gd name="T12" fmla="*/ 46 w 56"/>
                <a:gd name="T13" fmla="*/ 28 h 32"/>
                <a:gd name="T14" fmla="*/ 52 w 56"/>
                <a:gd name="T15" fmla="*/ 29 h 32"/>
                <a:gd name="T16" fmla="*/ 56 w 5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0" y="0"/>
                  </a:moveTo>
                  <a:cubicBezTo>
                    <a:pt x="9" y="18"/>
                    <a:pt x="14" y="5"/>
                    <a:pt x="20" y="13"/>
                  </a:cubicBezTo>
                  <a:cubicBezTo>
                    <a:pt x="22" y="14"/>
                    <a:pt x="20" y="18"/>
                    <a:pt x="24" y="19"/>
                  </a:cubicBezTo>
                  <a:cubicBezTo>
                    <a:pt x="25" y="19"/>
                    <a:pt x="29" y="17"/>
                    <a:pt x="31" y="19"/>
                  </a:cubicBezTo>
                  <a:cubicBezTo>
                    <a:pt x="31" y="20"/>
                    <a:pt x="29" y="23"/>
                    <a:pt x="32" y="23"/>
                  </a:cubicBezTo>
                  <a:cubicBezTo>
                    <a:pt x="35" y="23"/>
                    <a:pt x="41" y="23"/>
                    <a:pt x="44" y="26"/>
                  </a:cubicBezTo>
                  <a:cubicBezTo>
                    <a:pt x="45" y="26"/>
                    <a:pt x="45" y="28"/>
                    <a:pt x="46" y="28"/>
                  </a:cubicBezTo>
                  <a:cubicBezTo>
                    <a:pt x="47" y="29"/>
                    <a:pt x="50" y="28"/>
                    <a:pt x="52" y="29"/>
                  </a:cubicBezTo>
                  <a:cubicBezTo>
                    <a:pt x="53" y="30"/>
                    <a:pt x="54" y="31"/>
                    <a:pt x="56" y="32"/>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4" name="Freeform 130"/>
            <p:cNvSpPr>
              <a:spLocks/>
            </p:cNvSpPr>
            <p:nvPr/>
          </p:nvSpPr>
          <p:spPr bwMode="auto">
            <a:xfrm>
              <a:off x="9810750" y="4535488"/>
              <a:ext cx="171450" cy="366713"/>
            </a:xfrm>
            <a:custGeom>
              <a:avLst/>
              <a:gdLst>
                <a:gd name="T0" fmla="*/ 48 w 70"/>
                <a:gd name="T1" fmla="*/ 0 h 149"/>
                <a:gd name="T2" fmla="*/ 42 w 70"/>
                <a:gd name="T3" fmla="*/ 0 h 149"/>
                <a:gd name="T4" fmla="*/ 40 w 70"/>
                <a:gd name="T5" fmla="*/ 0 h 149"/>
                <a:gd name="T6" fmla="*/ 39 w 70"/>
                <a:gd name="T7" fmla="*/ 5 h 149"/>
                <a:gd name="T8" fmla="*/ 32 w 70"/>
                <a:gd name="T9" fmla="*/ 16 h 149"/>
                <a:gd name="T10" fmla="*/ 36 w 70"/>
                <a:gd name="T11" fmla="*/ 32 h 149"/>
                <a:gd name="T12" fmla="*/ 36 w 70"/>
                <a:gd name="T13" fmla="*/ 36 h 149"/>
                <a:gd name="T14" fmla="*/ 36 w 70"/>
                <a:gd name="T15" fmla="*/ 44 h 149"/>
                <a:gd name="T16" fmla="*/ 36 w 70"/>
                <a:gd name="T17" fmla="*/ 45 h 149"/>
                <a:gd name="T18" fmla="*/ 36 w 70"/>
                <a:gd name="T19" fmla="*/ 47 h 149"/>
                <a:gd name="T20" fmla="*/ 44 w 70"/>
                <a:gd name="T21" fmla="*/ 52 h 149"/>
                <a:gd name="T22" fmla="*/ 48 w 70"/>
                <a:gd name="T23" fmla="*/ 55 h 149"/>
                <a:gd name="T24" fmla="*/ 69 w 70"/>
                <a:gd name="T25" fmla="*/ 83 h 149"/>
                <a:gd name="T26" fmla="*/ 66 w 70"/>
                <a:gd name="T27" fmla="*/ 97 h 149"/>
                <a:gd name="T28" fmla="*/ 67 w 70"/>
                <a:gd name="T29" fmla="*/ 103 h 149"/>
                <a:gd name="T30" fmla="*/ 64 w 70"/>
                <a:gd name="T31" fmla="*/ 121 h 149"/>
                <a:gd name="T32" fmla="*/ 54 w 70"/>
                <a:gd name="T33" fmla="*/ 122 h 149"/>
                <a:gd name="T34" fmla="*/ 50 w 70"/>
                <a:gd name="T35" fmla="*/ 131 h 149"/>
                <a:gd name="T36" fmla="*/ 46 w 70"/>
                <a:gd name="T37" fmla="*/ 133 h 149"/>
                <a:gd name="T38" fmla="*/ 50 w 70"/>
                <a:gd name="T39" fmla="*/ 137 h 149"/>
                <a:gd name="T40" fmla="*/ 49 w 70"/>
                <a:gd name="T41" fmla="*/ 149 h 149"/>
                <a:gd name="T42" fmla="*/ 48 w 70"/>
                <a:gd name="T43" fmla="*/ 149 h 149"/>
                <a:gd name="T44" fmla="*/ 46 w 70"/>
                <a:gd name="T45" fmla="*/ 149 h 149"/>
                <a:gd name="T46" fmla="*/ 44 w 70"/>
                <a:gd name="T47" fmla="*/ 149 h 149"/>
                <a:gd name="T48" fmla="*/ 46 w 70"/>
                <a:gd name="T49" fmla="*/ 141 h 149"/>
                <a:gd name="T50" fmla="*/ 44 w 70"/>
                <a:gd name="T51" fmla="*/ 140 h 149"/>
                <a:gd name="T52" fmla="*/ 39 w 70"/>
                <a:gd name="T53" fmla="*/ 137 h 149"/>
                <a:gd name="T54" fmla="*/ 32 w 70"/>
                <a:gd name="T55" fmla="*/ 127 h 149"/>
                <a:gd name="T56" fmla="*/ 29 w 70"/>
                <a:gd name="T57" fmla="*/ 124 h 149"/>
                <a:gd name="T58" fmla="*/ 29 w 70"/>
                <a:gd name="T59" fmla="*/ 120 h 149"/>
                <a:gd name="T60" fmla="*/ 25 w 70"/>
                <a:gd name="T61" fmla="*/ 116 h 149"/>
                <a:gd name="T62" fmla="*/ 30 w 70"/>
                <a:gd name="T63" fmla="*/ 109 h 149"/>
                <a:gd name="T64" fmla="*/ 32 w 70"/>
                <a:gd name="T65" fmla="*/ 101 h 149"/>
                <a:gd name="T66" fmla="*/ 35 w 70"/>
                <a:gd name="T67" fmla="*/ 98 h 149"/>
                <a:gd name="T68" fmla="*/ 34 w 70"/>
                <a:gd name="T69" fmla="*/ 80 h 149"/>
                <a:gd name="T70" fmla="*/ 30 w 70"/>
                <a:gd name="T71" fmla="*/ 76 h 149"/>
                <a:gd name="T72" fmla="*/ 29 w 70"/>
                <a:gd name="T73" fmla="*/ 76 h 149"/>
                <a:gd name="T74" fmla="*/ 16 w 70"/>
                <a:gd name="T75" fmla="*/ 79 h 149"/>
                <a:gd name="T76" fmla="*/ 13 w 70"/>
                <a:gd name="T77" fmla="*/ 77 h 149"/>
                <a:gd name="T78" fmla="*/ 11 w 70"/>
                <a:gd name="T79" fmla="*/ 80 h 149"/>
                <a:gd name="T80" fmla="*/ 0 w 70"/>
                <a:gd name="T81"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149">
                  <a:moveTo>
                    <a:pt x="48" y="0"/>
                  </a:moveTo>
                  <a:cubicBezTo>
                    <a:pt x="46" y="0"/>
                    <a:pt x="44" y="0"/>
                    <a:pt x="42" y="0"/>
                  </a:cubicBezTo>
                  <a:cubicBezTo>
                    <a:pt x="41" y="0"/>
                    <a:pt x="40" y="0"/>
                    <a:pt x="40" y="0"/>
                  </a:cubicBezTo>
                  <a:cubicBezTo>
                    <a:pt x="39" y="1"/>
                    <a:pt x="40" y="4"/>
                    <a:pt x="39" y="5"/>
                  </a:cubicBezTo>
                  <a:cubicBezTo>
                    <a:pt x="38" y="9"/>
                    <a:pt x="33" y="12"/>
                    <a:pt x="32" y="16"/>
                  </a:cubicBezTo>
                  <a:cubicBezTo>
                    <a:pt x="31" y="20"/>
                    <a:pt x="35" y="27"/>
                    <a:pt x="36" y="32"/>
                  </a:cubicBezTo>
                  <a:cubicBezTo>
                    <a:pt x="36" y="32"/>
                    <a:pt x="36" y="36"/>
                    <a:pt x="36" y="36"/>
                  </a:cubicBezTo>
                  <a:cubicBezTo>
                    <a:pt x="36" y="38"/>
                    <a:pt x="36" y="41"/>
                    <a:pt x="36" y="44"/>
                  </a:cubicBezTo>
                  <a:cubicBezTo>
                    <a:pt x="36" y="44"/>
                    <a:pt x="36" y="45"/>
                    <a:pt x="36" y="45"/>
                  </a:cubicBezTo>
                  <a:cubicBezTo>
                    <a:pt x="36" y="46"/>
                    <a:pt x="36" y="47"/>
                    <a:pt x="36" y="47"/>
                  </a:cubicBezTo>
                  <a:cubicBezTo>
                    <a:pt x="37" y="53"/>
                    <a:pt x="40" y="50"/>
                    <a:pt x="44" y="52"/>
                  </a:cubicBezTo>
                  <a:cubicBezTo>
                    <a:pt x="45" y="52"/>
                    <a:pt x="47" y="54"/>
                    <a:pt x="48" y="55"/>
                  </a:cubicBezTo>
                  <a:cubicBezTo>
                    <a:pt x="51" y="58"/>
                    <a:pt x="68" y="79"/>
                    <a:pt x="69" y="83"/>
                  </a:cubicBezTo>
                  <a:cubicBezTo>
                    <a:pt x="70" y="88"/>
                    <a:pt x="66" y="92"/>
                    <a:pt x="66" y="97"/>
                  </a:cubicBezTo>
                  <a:cubicBezTo>
                    <a:pt x="65" y="99"/>
                    <a:pt x="67" y="101"/>
                    <a:pt x="67" y="103"/>
                  </a:cubicBezTo>
                  <a:cubicBezTo>
                    <a:pt x="67" y="105"/>
                    <a:pt x="65" y="119"/>
                    <a:pt x="64" y="121"/>
                  </a:cubicBezTo>
                  <a:cubicBezTo>
                    <a:pt x="62" y="123"/>
                    <a:pt x="57" y="121"/>
                    <a:pt x="54" y="122"/>
                  </a:cubicBezTo>
                  <a:cubicBezTo>
                    <a:pt x="50" y="123"/>
                    <a:pt x="52" y="128"/>
                    <a:pt x="50" y="131"/>
                  </a:cubicBezTo>
                  <a:cubicBezTo>
                    <a:pt x="49" y="132"/>
                    <a:pt x="47" y="132"/>
                    <a:pt x="46" y="133"/>
                  </a:cubicBezTo>
                  <a:cubicBezTo>
                    <a:pt x="46" y="135"/>
                    <a:pt x="49" y="136"/>
                    <a:pt x="50" y="137"/>
                  </a:cubicBezTo>
                  <a:cubicBezTo>
                    <a:pt x="50" y="138"/>
                    <a:pt x="50" y="148"/>
                    <a:pt x="49" y="149"/>
                  </a:cubicBezTo>
                  <a:cubicBezTo>
                    <a:pt x="49" y="149"/>
                    <a:pt x="48" y="149"/>
                    <a:pt x="48" y="149"/>
                  </a:cubicBezTo>
                  <a:cubicBezTo>
                    <a:pt x="47" y="149"/>
                    <a:pt x="46" y="149"/>
                    <a:pt x="46" y="149"/>
                  </a:cubicBezTo>
                  <a:cubicBezTo>
                    <a:pt x="45" y="149"/>
                    <a:pt x="45" y="149"/>
                    <a:pt x="44" y="149"/>
                  </a:cubicBezTo>
                  <a:cubicBezTo>
                    <a:pt x="42" y="147"/>
                    <a:pt x="47" y="143"/>
                    <a:pt x="46" y="141"/>
                  </a:cubicBezTo>
                  <a:cubicBezTo>
                    <a:pt x="46" y="140"/>
                    <a:pt x="45" y="140"/>
                    <a:pt x="44" y="140"/>
                  </a:cubicBezTo>
                  <a:cubicBezTo>
                    <a:pt x="43" y="140"/>
                    <a:pt x="40" y="137"/>
                    <a:pt x="39" y="137"/>
                  </a:cubicBezTo>
                  <a:cubicBezTo>
                    <a:pt x="37" y="134"/>
                    <a:pt x="34" y="129"/>
                    <a:pt x="32" y="127"/>
                  </a:cubicBezTo>
                  <a:cubicBezTo>
                    <a:pt x="31" y="125"/>
                    <a:pt x="29" y="127"/>
                    <a:pt x="29" y="124"/>
                  </a:cubicBezTo>
                  <a:cubicBezTo>
                    <a:pt x="29" y="124"/>
                    <a:pt x="29" y="120"/>
                    <a:pt x="29" y="120"/>
                  </a:cubicBezTo>
                  <a:cubicBezTo>
                    <a:pt x="29" y="118"/>
                    <a:pt x="26" y="117"/>
                    <a:pt x="25" y="116"/>
                  </a:cubicBezTo>
                  <a:cubicBezTo>
                    <a:pt x="24" y="113"/>
                    <a:pt x="29" y="111"/>
                    <a:pt x="30" y="109"/>
                  </a:cubicBezTo>
                  <a:cubicBezTo>
                    <a:pt x="31" y="107"/>
                    <a:pt x="31" y="103"/>
                    <a:pt x="32" y="101"/>
                  </a:cubicBezTo>
                  <a:cubicBezTo>
                    <a:pt x="33" y="100"/>
                    <a:pt x="35" y="100"/>
                    <a:pt x="35" y="98"/>
                  </a:cubicBezTo>
                  <a:cubicBezTo>
                    <a:pt x="35" y="96"/>
                    <a:pt x="35" y="81"/>
                    <a:pt x="34" y="80"/>
                  </a:cubicBezTo>
                  <a:cubicBezTo>
                    <a:pt x="32" y="79"/>
                    <a:pt x="32" y="78"/>
                    <a:pt x="30" y="76"/>
                  </a:cubicBezTo>
                  <a:cubicBezTo>
                    <a:pt x="30" y="76"/>
                    <a:pt x="30" y="76"/>
                    <a:pt x="29" y="76"/>
                  </a:cubicBezTo>
                  <a:cubicBezTo>
                    <a:pt x="25" y="76"/>
                    <a:pt x="20" y="79"/>
                    <a:pt x="16" y="79"/>
                  </a:cubicBezTo>
                  <a:cubicBezTo>
                    <a:pt x="15" y="79"/>
                    <a:pt x="14" y="77"/>
                    <a:pt x="13" y="77"/>
                  </a:cubicBezTo>
                  <a:cubicBezTo>
                    <a:pt x="11" y="77"/>
                    <a:pt x="13" y="82"/>
                    <a:pt x="11" y="80"/>
                  </a:cubicBezTo>
                  <a:cubicBezTo>
                    <a:pt x="8" y="76"/>
                    <a:pt x="1" y="65"/>
                    <a:pt x="0" y="65"/>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5" name="Freeform 131"/>
            <p:cNvSpPr>
              <a:spLocks/>
            </p:cNvSpPr>
            <p:nvPr/>
          </p:nvSpPr>
          <p:spPr bwMode="auto">
            <a:xfrm>
              <a:off x="9091613" y="4483101"/>
              <a:ext cx="136525" cy="438150"/>
            </a:xfrm>
            <a:custGeom>
              <a:avLst/>
              <a:gdLst>
                <a:gd name="T0" fmla="*/ 53 w 56"/>
                <a:gd name="T1" fmla="*/ 0 h 178"/>
                <a:gd name="T2" fmla="*/ 55 w 56"/>
                <a:gd name="T3" fmla="*/ 14 h 178"/>
                <a:gd name="T4" fmla="*/ 52 w 56"/>
                <a:gd name="T5" fmla="*/ 35 h 178"/>
                <a:gd name="T6" fmla="*/ 54 w 56"/>
                <a:gd name="T7" fmla="*/ 40 h 178"/>
                <a:gd name="T8" fmla="*/ 50 w 56"/>
                <a:gd name="T9" fmla="*/ 51 h 178"/>
                <a:gd name="T10" fmla="*/ 53 w 56"/>
                <a:gd name="T11" fmla="*/ 56 h 178"/>
                <a:gd name="T12" fmla="*/ 51 w 56"/>
                <a:gd name="T13" fmla="*/ 56 h 178"/>
                <a:gd name="T14" fmla="*/ 49 w 56"/>
                <a:gd name="T15" fmla="*/ 56 h 178"/>
                <a:gd name="T16" fmla="*/ 47 w 56"/>
                <a:gd name="T17" fmla="*/ 56 h 178"/>
                <a:gd name="T18" fmla="*/ 41 w 56"/>
                <a:gd name="T19" fmla="*/ 56 h 178"/>
                <a:gd name="T20" fmla="*/ 11 w 56"/>
                <a:gd name="T21" fmla="*/ 56 h 178"/>
                <a:gd name="T22" fmla="*/ 2 w 56"/>
                <a:gd name="T23" fmla="*/ 56 h 178"/>
                <a:gd name="T24" fmla="*/ 0 w 56"/>
                <a:gd name="T25" fmla="*/ 56 h 178"/>
                <a:gd name="T26" fmla="*/ 0 w 56"/>
                <a:gd name="T27" fmla="*/ 90 h 178"/>
                <a:gd name="T28" fmla="*/ 0 w 56"/>
                <a:gd name="T29" fmla="*/ 127 h 178"/>
                <a:gd name="T30" fmla="*/ 0 w 56"/>
                <a:gd name="T31" fmla="*/ 136 h 178"/>
                <a:gd name="T32" fmla="*/ 0 w 56"/>
                <a:gd name="T33" fmla="*/ 138 h 178"/>
                <a:gd name="T34" fmla="*/ 0 w 56"/>
                <a:gd name="T35" fmla="*/ 140 h 178"/>
                <a:gd name="T36" fmla="*/ 3 w 56"/>
                <a:gd name="T37" fmla="*/ 149 h 178"/>
                <a:gd name="T38" fmla="*/ 8 w 56"/>
                <a:gd name="T39" fmla="*/ 152 h 178"/>
                <a:gd name="T40" fmla="*/ 37 w 56"/>
                <a:gd name="T4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78">
                  <a:moveTo>
                    <a:pt x="53" y="0"/>
                  </a:moveTo>
                  <a:cubicBezTo>
                    <a:pt x="53" y="4"/>
                    <a:pt x="56" y="10"/>
                    <a:pt x="55" y="14"/>
                  </a:cubicBezTo>
                  <a:cubicBezTo>
                    <a:pt x="54" y="20"/>
                    <a:pt x="51" y="29"/>
                    <a:pt x="52" y="35"/>
                  </a:cubicBezTo>
                  <a:cubicBezTo>
                    <a:pt x="53" y="37"/>
                    <a:pt x="55" y="37"/>
                    <a:pt x="54" y="40"/>
                  </a:cubicBezTo>
                  <a:cubicBezTo>
                    <a:pt x="54" y="43"/>
                    <a:pt x="49" y="48"/>
                    <a:pt x="50" y="51"/>
                  </a:cubicBezTo>
                  <a:cubicBezTo>
                    <a:pt x="50" y="52"/>
                    <a:pt x="53" y="55"/>
                    <a:pt x="53" y="56"/>
                  </a:cubicBezTo>
                  <a:cubicBezTo>
                    <a:pt x="53" y="57"/>
                    <a:pt x="52" y="56"/>
                    <a:pt x="51" y="56"/>
                  </a:cubicBezTo>
                  <a:cubicBezTo>
                    <a:pt x="51" y="57"/>
                    <a:pt x="50" y="56"/>
                    <a:pt x="49" y="56"/>
                  </a:cubicBezTo>
                  <a:cubicBezTo>
                    <a:pt x="49" y="56"/>
                    <a:pt x="48" y="56"/>
                    <a:pt x="47" y="56"/>
                  </a:cubicBezTo>
                  <a:cubicBezTo>
                    <a:pt x="45" y="56"/>
                    <a:pt x="43" y="56"/>
                    <a:pt x="41" y="56"/>
                  </a:cubicBezTo>
                  <a:cubicBezTo>
                    <a:pt x="31" y="56"/>
                    <a:pt x="21" y="56"/>
                    <a:pt x="11" y="56"/>
                  </a:cubicBezTo>
                  <a:cubicBezTo>
                    <a:pt x="8" y="56"/>
                    <a:pt x="5" y="56"/>
                    <a:pt x="2" y="56"/>
                  </a:cubicBezTo>
                  <a:cubicBezTo>
                    <a:pt x="2" y="56"/>
                    <a:pt x="1" y="56"/>
                    <a:pt x="0" y="56"/>
                  </a:cubicBezTo>
                  <a:cubicBezTo>
                    <a:pt x="0" y="57"/>
                    <a:pt x="0" y="87"/>
                    <a:pt x="0" y="90"/>
                  </a:cubicBezTo>
                  <a:cubicBezTo>
                    <a:pt x="0" y="103"/>
                    <a:pt x="0" y="115"/>
                    <a:pt x="0" y="127"/>
                  </a:cubicBezTo>
                  <a:cubicBezTo>
                    <a:pt x="0" y="130"/>
                    <a:pt x="0" y="133"/>
                    <a:pt x="0" y="136"/>
                  </a:cubicBezTo>
                  <a:cubicBezTo>
                    <a:pt x="0" y="137"/>
                    <a:pt x="0" y="137"/>
                    <a:pt x="0" y="138"/>
                  </a:cubicBezTo>
                  <a:cubicBezTo>
                    <a:pt x="0" y="139"/>
                    <a:pt x="0" y="140"/>
                    <a:pt x="0" y="140"/>
                  </a:cubicBezTo>
                  <a:cubicBezTo>
                    <a:pt x="0" y="141"/>
                    <a:pt x="3" y="149"/>
                    <a:pt x="3" y="149"/>
                  </a:cubicBezTo>
                  <a:cubicBezTo>
                    <a:pt x="4" y="150"/>
                    <a:pt x="7" y="151"/>
                    <a:pt x="8" y="152"/>
                  </a:cubicBezTo>
                  <a:cubicBezTo>
                    <a:pt x="17" y="162"/>
                    <a:pt x="25" y="172"/>
                    <a:pt x="37" y="17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6" name="Freeform 132"/>
            <p:cNvSpPr>
              <a:spLocks/>
            </p:cNvSpPr>
            <p:nvPr/>
          </p:nvSpPr>
          <p:spPr bwMode="auto">
            <a:xfrm>
              <a:off x="9694863" y="5527676"/>
              <a:ext cx="44450" cy="1588"/>
            </a:xfrm>
            <a:custGeom>
              <a:avLst/>
              <a:gdLst>
                <a:gd name="T0" fmla="*/ 0 w 18"/>
                <a:gd name="T1" fmla="*/ 0 h 1"/>
                <a:gd name="T2" fmla="*/ 18 w 18"/>
                <a:gd name="T3" fmla="*/ 1 h 1"/>
              </a:gdLst>
              <a:ahLst/>
              <a:cxnLst>
                <a:cxn ang="0">
                  <a:pos x="T0" y="T1"/>
                </a:cxn>
                <a:cxn ang="0">
                  <a:pos x="T2" y="T3"/>
                </a:cxn>
              </a:cxnLst>
              <a:rect l="0" t="0" r="r" b="b"/>
              <a:pathLst>
                <a:path w="18" h="1">
                  <a:moveTo>
                    <a:pt x="0" y="0"/>
                  </a:moveTo>
                  <a:cubicBezTo>
                    <a:pt x="6" y="1"/>
                    <a:pt x="12" y="1"/>
                    <a:pt x="18" y="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7" name="Freeform 133"/>
            <p:cNvSpPr>
              <a:spLocks/>
            </p:cNvSpPr>
            <p:nvPr/>
          </p:nvSpPr>
          <p:spPr bwMode="auto">
            <a:xfrm>
              <a:off x="9605963" y="5241926"/>
              <a:ext cx="95250" cy="325438"/>
            </a:xfrm>
            <a:custGeom>
              <a:avLst/>
              <a:gdLst>
                <a:gd name="T0" fmla="*/ 34 w 39"/>
                <a:gd name="T1" fmla="*/ 93 h 132"/>
                <a:gd name="T2" fmla="*/ 13 w 39"/>
                <a:gd name="T3" fmla="*/ 91 h 132"/>
                <a:gd name="T4" fmla="*/ 4 w 39"/>
                <a:gd name="T5" fmla="*/ 115 h 132"/>
                <a:gd name="T6" fmla="*/ 5 w 39"/>
                <a:gd name="T7" fmla="*/ 114 h 132"/>
                <a:gd name="T8" fmla="*/ 6 w 39"/>
                <a:gd name="T9" fmla="*/ 115 h 132"/>
                <a:gd name="T10" fmla="*/ 7 w 39"/>
                <a:gd name="T11" fmla="*/ 120 h 132"/>
                <a:gd name="T12" fmla="*/ 31 w 39"/>
                <a:gd name="T13" fmla="*/ 128 h 132"/>
                <a:gd name="T14" fmla="*/ 32 w 39"/>
                <a:gd name="T15" fmla="*/ 115 h 132"/>
                <a:gd name="T16" fmla="*/ 36 w 39"/>
                <a:gd name="T17" fmla="*/ 116 h 132"/>
                <a:gd name="T18" fmla="*/ 35 w 39"/>
                <a:gd name="T19" fmla="*/ 101 h 132"/>
                <a:gd name="T20" fmla="*/ 36 w 39"/>
                <a:gd name="T21" fmla="*/ 94 h 132"/>
                <a:gd name="T22" fmla="*/ 32 w 39"/>
                <a:gd name="T23" fmla="*/ 89 h 132"/>
                <a:gd name="T24" fmla="*/ 35 w 39"/>
                <a:gd name="T25" fmla="*/ 85 h 132"/>
                <a:gd name="T26" fmla="*/ 37 w 39"/>
                <a:gd name="T27" fmla="*/ 54 h 132"/>
                <a:gd name="T28" fmla="*/ 35 w 39"/>
                <a:gd name="T29" fmla="*/ 46 h 132"/>
                <a:gd name="T30" fmla="*/ 35 w 39"/>
                <a:gd name="T31" fmla="*/ 40 h 132"/>
                <a:gd name="T32" fmla="*/ 32 w 39"/>
                <a:gd name="T33" fmla="*/ 38 h 132"/>
                <a:gd name="T34" fmla="*/ 31 w 39"/>
                <a:gd name="T35" fmla="*/ 31 h 132"/>
                <a:gd name="T36" fmla="*/ 27 w 39"/>
                <a:gd name="T37" fmla="*/ 28 h 132"/>
                <a:gd name="T38" fmla="*/ 28 w 39"/>
                <a:gd name="T39" fmla="*/ 20 h 132"/>
                <a:gd name="T40" fmla="*/ 23 w 39"/>
                <a:gd name="T4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32">
                  <a:moveTo>
                    <a:pt x="34" y="93"/>
                  </a:moveTo>
                  <a:cubicBezTo>
                    <a:pt x="26" y="96"/>
                    <a:pt x="22" y="79"/>
                    <a:pt x="13" y="91"/>
                  </a:cubicBezTo>
                  <a:cubicBezTo>
                    <a:pt x="11" y="94"/>
                    <a:pt x="0" y="112"/>
                    <a:pt x="4" y="115"/>
                  </a:cubicBezTo>
                  <a:cubicBezTo>
                    <a:pt x="4" y="115"/>
                    <a:pt x="4" y="114"/>
                    <a:pt x="5" y="114"/>
                  </a:cubicBezTo>
                  <a:cubicBezTo>
                    <a:pt x="5" y="114"/>
                    <a:pt x="6" y="115"/>
                    <a:pt x="6" y="115"/>
                  </a:cubicBezTo>
                  <a:cubicBezTo>
                    <a:pt x="7" y="117"/>
                    <a:pt x="6" y="119"/>
                    <a:pt x="7" y="120"/>
                  </a:cubicBezTo>
                  <a:cubicBezTo>
                    <a:pt x="10" y="125"/>
                    <a:pt x="27" y="132"/>
                    <a:pt x="31" y="128"/>
                  </a:cubicBezTo>
                  <a:cubicBezTo>
                    <a:pt x="33" y="127"/>
                    <a:pt x="30" y="118"/>
                    <a:pt x="32" y="115"/>
                  </a:cubicBezTo>
                  <a:cubicBezTo>
                    <a:pt x="33" y="115"/>
                    <a:pt x="35" y="117"/>
                    <a:pt x="36" y="116"/>
                  </a:cubicBezTo>
                  <a:cubicBezTo>
                    <a:pt x="39" y="113"/>
                    <a:pt x="34" y="105"/>
                    <a:pt x="35" y="101"/>
                  </a:cubicBezTo>
                  <a:cubicBezTo>
                    <a:pt x="36" y="99"/>
                    <a:pt x="37" y="97"/>
                    <a:pt x="36" y="94"/>
                  </a:cubicBezTo>
                  <a:cubicBezTo>
                    <a:pt x="35" y="92"/>
                    <a:pt x="32" y="93"/>
                    <a:pt x="32" y="89"/>
                  </a:cubicBezTo>
                  <a:cubicBezTo>
                    <a:pt x="33" y="88"/>
                    <a:pt x="35" y="86"/>
                    <a:pt x="35" y="85"/>
                  </a:cubicBezTo>
                  <a:cubicBezTo>
                    <a:pt x="36" y="81"/>
                    <a:pt x="38" y="57"/>
                    <a:pt x="37" y="54"/>
                  </a:cubicBezTo>
                  <a:cubicBezTo>
                    <a:pt x="37" y="51"/>
                    <a:pt x="35" y="49"/>
                    <a:pt x="35" y="46"/>
                  </a:cubicBezTo>
                  <a:cubicBezTo>
                    <a:pt x="34" y="44"/>
                    <a:pt x="36" y="41"/>
                    <a:pt x="35" y="40"/>
                  </a:cubicBezTo>
                  <a:cubicBezTo>
                    <a:pt x="35" y="40"/>
                    <a:pt x="32" y="38"/>
                    <a:pt x="32" y="38"/>
                  </a:cubicBezTo>
                  <a:cubicBezTo>
                    <a:pt x="31" y="36"/>
                    <a:pt x="31" y="33"/>
                    <a:pt x="31" y="31"/>
                  </a:cubicBezTo>
                  <a:cubicBezTo>
                    <a:pt x="30" y="30"/>
                    <a:pt x="28" y="29"/>
                    <a:pt x="27" y="28"/>
                  </a:cubicBezTo>
                  <a:cubicBezTo>
                    <a:pt x="27" y="25"/>
                    <a:pt x="29" y="22"/>
                    <a:pt x="28" y="20"/>
                  </a:cubicBezTo>
                  <a:cubicBezTo>
                    <a:pt x="28" y="13"/>
                    <a:pt x="25" y="6"/>
                    <a:pt x="23"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8" name="Freeform 134"/>
            <p:cNvSpPr>
              <a:spLocks/>
            </p:cNvSpPr>
            <p:nvPr/>
          </p:nvSpPr>
          <p:spPr bwMode="auto">
            <a:xfrm>
              <a:off x="8753475" y="5384801"/>
              <a:ext cx="209550" cy="268288"/>
            </a:xfrm>
            <a:custGeom>
              <a:avLst/>
              <a:gdLst>
                <a:gd name="T0" fmla="*/ 85 w 85"/>
                <a:gd name="T1" fmla="*/ 0 h 109"/>
                <a:gd name="T2" fmla="*/ 85 w 85"/>
                <a:gd name="T3" fmla="*/ 71 h 109"/>
                <a:gd name="T4" fmla="*/ 85 w 85"/>
                <a:gd name="T5" fmla="*/ 87 h 109"/>
                <a:gd name="T6" fmla="*/ 85 w 85"/>
                <a:gd name="T7" fmla="*/ 94 h 109"/>
                <a:gd name="T8" fmla="*/ 85 w 85"/>
                <a:gd name="T9" fmla="*/ 96 h 109"/>
                <a:gd name="T10" fmla="*/ 74 w 85"/>
                <a:gd name="T11" fmla="*/ 98 h 109"/>
                <a:gd name="T12" fmla="*/ 72 w 85"/>
                <a:gd name="T13" fmla="*/ 103 h 109"/>
                <a:gd name="T14" fmla="*/ 67 w 85"/>
                <a:gd name="T15" fmla="*/ 103 h 109"/>
                <a:gd name="T16" fmla="*/ 64 w 85"/>
                <a:gd name="T17" fmla="*/ 109 h 109"/>
                <a:gd name="T18" fmla="*/ 54 w 85"/>
                <a:gd name="T19" fmla="*/ 107 h 109"/>
                <a:gd name="T20" fmla="*/ 41 w 85"/>
                <a:gd name="T21" fmla="*/ 108 h 109"/>
                <a:gd name="T22" fmla="*/ 25 w 85"/>
                <a:gd name="T23" fmla="*/ 103 h 109"/>
                <a:gd name="T24" fmla="*/ 24 w 85"/>
                <a:gd name="T25" fmla="*/ 103 h 109"/>
                <a:gd name="T26" fmla="*/ 22 w 85"/>
                <a:gd name="T27" fmla="*/ 103 h 109"/>
                <a:gd name="T28" fmla="*/ 21 w 85"/>
                <a:gd name="T29" fmla="*/ 98 h 109"/>
                <a:gd name="T30" fmla="*/ 20 w 85"/>
                <a:gd name="T31" fmla="*/ 97 h 109"/>
                <a:gd name="T32" fmla="*/ 22 w 85"/>
                <a:gd name="T33" fmla="*/ 94 h 109"/>
                <a:gd name="T34" fmla="*/ 17 w 85"/>
                <a:gd name="T35" fmla="*/ 90 h 109"/>
                <a:gd name="T36" fmla="*/ 14 w 85"/>
                <a:gd name="T37" fmla="*/ 85 h 109"/>
                <a:gd name="T38" fmla="*/ 6 w 85"/>
                <a:gd name="T39" fmla="*/ 98 h 109"/>
                <a:gd name="T40" fmla="*/ 5 w 85"/>
                <a:gd name="T41" fmla="*/ 97 h 109"/>
                <a:gd name="T42" fmla="*/ 0 w 85"/>
                <a:gd name="T43"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109">
                  <a:moveTo>
                    <a:pt x="85" y="0"/>
                  </a:moveTo>
                  <a:cubicBezTo>
                    <a:pt x="85" y="24"/>
                    <a:pt x="85" y="47"/>
                    <a:pt x="85" y="71"/>
                  </a:cubicBezTo>
                  <a:cubicBezTo>
                    <a:pt x="85" y="76"/>
                    <a:pt x="85" y="82"/>
                    <a:pt x="85" y="87"/>
                  </a:cubicBezTo>
                  <a:cubicBezTo>
                    <a:pt x="85" y="89"/>
                    <a:pt x="85" y="91"/>
                    <a:pt x="85" y="94"/>
                  </a:cubicBezTo>
                  <a:cubicBezTo>
                    <a:pt x="85" y="94"/>
                    <a:pt x="85" y="95"/>
                    <a:pt x="85" y="96"/>
                  </a:cubicBezTo>
                  <a:cubicBezTo>
                    <a:pt x="83" y="97"/>
                    <a:pt x="77" y="97"/>
                    <a:pt x="74" y="98"/>
                  </a:cubicBezTo>
                  <a:cubicBezTo>
                    <a:pt x="73" y="99"/>
                    <a:pt x="73" y="102"/>
                    <a:pt x="72" y="103"/>
                  </a:cubicBezTo>
                  <a:cubicBezTo>
                    <a:pt x="71" y="103"/>
                    <a:pt x="68" y="102"/>
                    <a:pt x="67" y="103"/>
                  </a:cubicBezTo>
                  <a:cubicBezTo>
                    <a:pt x="64" y="106"/>
                    <a:pt x="71" y="109"/>
                    <a:pt x="64" y="109"/>
                  </a:cubicBezTo>
                  <a:cubicBezTo>
                    <a:pt x="64" y="109"/>
                    <a:pt x="57" y="107"/>
                    <a:pt x="54" y="107"/>
                  </a:cubicBezTo>
                  <a:cubicBezTo>
                    <a:pt x="50" y="106"/>
                    <a:pt x="45" y="109"/>
                    <a:pt x="41" y="108"/>
                  </a:cubicBezTo>
                  <a:cubicBezTo>
                    <a:pt x="36" y="108"/>
                    <a:pt x="30" y="104"/>
                    <a:pt x="25" y="103"/>
                  </a:cubicBezTo>
                  <a:cubicBezTo>
                    <a:pt x="25" y="103"/>
                    <a:pt x="24" y="103"/>
                    <a:pt x="24" y="103"/>
                  </a:cubicBezTo>
                  <a:cubicBezTo>
                    <a:pt x="23" y="103"/>
                    <a:pt x="23" y="103"/>
                    <a:pt x="22" y="103"/>
                  </a:cubicBezTo>
                  <a:cubicBezTo>
                    <a:pt x="22" y="102"/>
                    <a:pt x="22" y="99"/>
                    <a:pt x="21" y="98"/>
                  </a:cubicBezTo>
                  <a:cubicBezTo>
                    <a:pt x="21" y="97"/>
                    <a:pt x="20" y="97"/>
                    <a:pt x="20" y="97"/>
                  </a:cubicBezTo>
                  <a:cubicBezTo>
                    <a:pt x="21" y="90"/>
                    <a:pt x="22" y="100"/>
                    <a:pt x="22" y="94"/>
                  </a:cubicBezTo>
                  <a:cubicBezTo>
                    <a:pt x="22" y="89"/>
                    <a:pt x="17" y="92"/>
                    <a:pt x="17" y="90"/>
                  </a:cubicBezTo>
                  <a:cubicBezTo>
                    <a:pt x="16" y="88"/>
                    <a:pt x="17" y="86"/>
                    <a:pt x="14" y="85"/>
                  </a:cubicBezTo>
                  <a:cubicBezTo>
                    <a:pt x="7" y="83"/>
                    <a:pt x="7" y="97"/>
                    <a:pt x="6" y="98"/>
                  </a:cubicBezTo>
                  <a:cubicBezTo>
                    <a:pt x="5" y="98"/>
                    <a:pt x="5" y="97"/>
                    <a:pt x="5" y="97"/>
                  </a:cubicBezTo>
                  <a:cubicBezTo>
                    <a:pt x="3" y="97"/>
                    <a:pt x="1" y="99"/>
                    <a:pt x="0" y="10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9" name="Freeform 135"/>
            <p:cNvSpPr>
              <a:spLocks/>
            </p:cNvSpPr>
            <p:nvPr/>
          </p:nvSpPr>
          <p:spPr bwMode="auto">
            <a:xfrm>
              <a:off x="8959850" y="4799013"/>
              <a:ext cx="830263" cy="723900"/>
            </a:xfrm>
            <a:custGeom>
              <a:avLst/>
              <a:gdLst>
                <a:gd name="T0" fmla="*/ 271 w 337"/>
                <a:gd name="T1" fmla="*/ 10 h 294"/>
                <a:gd name="T2" fmla="*/ 282 w 337"/>
                <a:gd name="T3" fmla="*/ 10 h 294"/>
                <a:gd name="T4" fmla="*/ 293 w 337"/>
                <a:gd name="T5" fmla="*/ 11 h 294"/>
                <a:gd name="T6" fmla="*/ 309 w 337"/>
                <a:gd name="T7" fmla="*/ 21 h 294"/>
                <a:gd name="T8" fmla="*/ 330 w 337"/>
                <a:gd name="T9" fmla="*/ 29 h 294"/>
                <a:gd name="T10" fmla="*/ 336 w 337"/>
                <a:gd name="T11" fmla="*/ 30 h 294"/>
                <a:gd name="T12" fmla="*/ 334 w 337"/>
                <a:gd name="T13" fmla="*/ 51 h 294"/>
                <a:gd name="T14" fmla="*/ 333 w 337"/>
                <a:gd name="T15" fmla="*/ 70 h 294"/>
                <a:gd name="T16" fmla="*/ 332 w 337"/>
                <a:gd name="T17" fmla="*/ 84 h 294"/>
                <a:gd name="T18" fmla="*/ 327 w 337"/>
                <a:gd name="T19" fmla="*/ 102 h 294"/>
                <a:gd name="T20" fmla="*/ 332 w 337"/>
                <a:gd name="T21" fmla="*/ 110 h 294"/>
                <a:gd name="T22" fmla="*/ 332 w 337"/>
                <a:gd name="T23" fmla="*/ 118 h 294"/>
                <a:gd name="T24" fmla="*/ 318 w 337"/>
                <a:gd name="T25" fmla="*/ 132 h 294"/>
                <a:gd name="T26" fmla="*/ 317 w 337"/>
                <a:gd name="T27" fmla="*/ 152 h 294"/>
                <a:gd name="T28" fmla="*/ 303 w 337"/>
                <a:gd name="T29" fmla="*/ 163 h 294"/>
                <a:gd name="T30" fmla="*/ 266 w 337"/>
                <a:gd name="T31" fmla="*/ 177 h 294"/>
                <a:gd name="T32" fmla="*/ 237 w 337"/>
                <a:gd name="T33" fmla="*/ 173 h 294"/>
                <a:gd name="T34" fmla="*/ 228 w 337"/>
                <a:gd name="T35" fmla="*/ 162 h 294"/>
                <a:gd name="T36" fmla="*/ 197 w 337"/>
                <a:gd name="T37" fmla="*/ 145 h 294"/>
                <a:gd name="T38" fmla="*/ 185 w 337"/>
                <a:gd name="T39" fmla="*/ 117 h 294"/>
                <a:gd name="T40" fmla="*/ 163 w 337"/>
                <a:gd name="T41" fmla="*/ 104 h 294"/>
                <a:gd name="T42" fmla="*/ 154 w 337"/>
                <a:gd name="T43" fmla="*/ 86 h 294"/>
                <a:gd name="T44" fmla="*/ 150 w 337"/>
                <a:gd name="T45" fmla="*/ 79 h 294"/>
                <a:gd name="T46" fmla="*/ 118 w 337"/>
                <a:gd name="T47" fmla="*/ 62 h 294"/>
                <a:gd name="T48" fmla="*/ 92 w 337"/>
                <a:gd name="T49" fmla="*/ 69 h 294"/>
                <a:gd name="T50" fmla="*/ 39 w 337"/>
                <a:gd name="T51" fmla="*/ 69 h 294"/>
                <a:gd name="T52" fmla="*/ 27 w 337"/>
                <a:gd name="T53" fmla="*/ 71 h 294"/>
                <a:gd name="T54" fmla="*/ 26 w 337"/>
                <a:gd name="T55" fmla="*/ 160 h 294"/>
                <a:gd name="T56" fmla="*/ 24 w 337"/>
                <a:gd name="T57" fmla="*/ 166 h 294"/>
                <a:gd name="T58" fmla="*/ 1 w 337"/>
                <a:gd name="T59" fmla="*/ 168 h 294"/>
                <a:gd name="T60" fmla="*/ 1 w 337"/>
                <a:gd name="T61" fmla="*/ 225 h 294"/>
                <a:gd name="T62" fmla="*/ 1 w 337"/>
                <a:gd name="T63" fmla="*/ 238 h 294"/>
                <a:gd name="T64" fmla="*/ 17 w 337"/>
                <a:gd name="T65" fmla="*/ 257 h 294"/>
                <a:gd name="T66" fmla="*/ 16 w 337"/>
                <a:gd name="T67" fmla="*/ 282 h 294"/>
                <a:gd name="T68" fmla="*/ 29 w 337"/>
                <a:gd name="T69" fmla="*/ 293 h 294"/>
                <a:gd name="T70" fmla="*/ 52 w 337"/>
                <a:gd name="T71" fmla="*/ 287 h 294"/>
                <a:gd name="T72" fmla="*/ 78 w 337"/>
                <a:gd name="T73" fmla="*/ 252 h 294"/>
                <a:gd name="T74" fmla="*/ 100 w 337"/>
                <a:gd name="T75" fmla="*/ 262 h 294"/>
                <a:gd name="T76" fmla="*/ 119 w 337"/>
                <a:gd name="T77" fmla="*/ 267 h 294"/>
                <a:gd name="T78" fmla="*/ 147 w 337"/>
                <a:gd name="T79" fmla="*/ 238 h 294"/>
                <a:gd name="T80" fmla="*/ 171 w 337"/>
                <a:gd name="T81" fmla="*/ 226 h 294"/>
                <a:gd name="T82" fmla="*/ 178 w 337"/>
                <a:gd name="T83" fmla="*/ 211 h 294"/>
                <a:gd name="T84" fmla="*/ 189 w 337"/>
                <a:gd name="T85" fmla="*/ 203 h 294"/>
                <a:gd name="T86" fmla="*/ 207 w 337"/>
                <a:gd name="T87" fmla="*/ 1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294">
                  <a:moveTo>
                    <a:pt x="271" y="0"/>
                  </a:moveTo>
                  <a:cubicBezTo>
                    <a:pt x="271" y="2"/>
                    <a:pt x="271" y="5"/>
                    <a:pt x="271" y="8"/>
                  </a:cubicBezTo>
                  <a:cubicBezTo>
                    <a:pt x="271" y="9"/>
                    <a:pt x="270" y="9"/>
                    <a:pt x="271" y="10"/>
                  </a:cubicBezTo>
                  <a:cubicBezTo>
                    <a:pt x="271" y="10"/>
                    <a:pt x="272" y="10"/>
                    <a:pt x="273" y="10"/>
                  </a:cubicBezTo>
                  <a:cubicBezTo>
                    <a:pt x="273" y="10"/>
                    <a:pt x="274" y="10"/>
                    <a:pt x="275" y="10"/>
                  </a:cubicBezTo>
                  <a:cubicBezTo>
                    <a:pt x="277" y="10"/>
                    <a:pt x="280" y="10"/>
                    <a:pt x="282" y="10"/>
                  </a:cubicBezTo>
                  <a:cubicBezTo>
                    <a:pt x="283" y="10"/>
                    <a:pt x="283" y="9"/>
                    <a:pt x="284" y="10"/>
                  </a:cubicBezTo>
                  <a:cubicBezTo>
                    <a:pt x="285" y="10"/>
                    <a:pt x="285" y="11"/>
                    <a:pt x="285" y="11"/>
                  </a:cubicBezTo>
                  <a:cubicBezTo>
                    <a:pt x="286" y="12"/>
                    <a:pt x="291" y="9"/>
                    <a:pt x="293" y="11"/>
                  </a:cubicBezTo>
                  <a:cubicBezTo>
                    <a:pt x="295" y="11"/>
                    <a:pt x="295" y="14"/>
                    <a:pt x="296" y="14"/>
                  </a:cubicBezTo>
                  <a:cubicBezTo>
                    <a:pt x="299" y="16"/>
                    <a:pt x="303" y="15"/>
                    <a:pt x="305" y="16"/>
                  </a:cubicBezTo>
                  <a:cubicBezTo>
                    <a:pt x="307" y="17"/>
                    <a:pt x="307" y="20"/>
                    <a:pt x="309" y="21"/>
                  </a:cubicBezTo>
                  <a:cubicBezTo>
                    <a:pt x="311" y="23"/>
                    <a:pt x="314" y="21"/>
                    <a:pt x="317" y="22"/>
                  </a:cubicBezTo>
                  <a:cubicBezTo>
                    <a:pt x="319" y="22"/>
                    <a:pt x="328" y="25"/>
                    <a:pt x="329" y="26"/>
                  </a:cubicBezTo>
                  <a:cubicBezTo>
                    <a:pt x="331" y="28"/>
                    <a:pt x="326" y="28"/>
                    <a:pt x="330" y="29"/>
                  </a:cubicBezTo>
                  <a:cubicBezTo>
                    <a:pt x="331" y="30"/>
                    <a:pt x="332" y="29"/>
                    <a:pt x="332" y="29"/>
                  </a:cubicBezTo>
                  <a:cubicBezTo>
                    <a:pt x="333" y="29"/>
                    <a:pt x="334" y="29"/>
                    <a:pt x="334" y="30"/>
                  </a:cubicBezTo>
                  <a:cubicBezTo>
                    <a:pt x="335" y="30"/>
                    <a:pt x="336" y="29"/>
                    <a:pt x="336" y="30"/>
                  </a:cubicBezTo>
                  <a:cubicBezTo>
                    <a:pt x="337" y="31"/>
                    <a:pt x="332" y="34"/>
                    <a:pt x="332" y="35"/>
                  </a:cubicBezTo>
                  <a:cubicBezTo>
                    <a:pt x="332" y="39"/>
                    <a:pt x="337" y="43"/>
                    <a:pt x="337" y="46"/>
                  </a:cubicBezTo>
                  <a:cubicBezTo>
                    <a:pt x="337" y="48"/>
                    <a:pt x="334" y="49"/>
                    <a:pt x="334" y="51"/>
                  </a:cubicBezTo>
                  <a:cubicBezTo>
                    <a:pt x="335" y="52"/>
                    <a:pt x="336" y="52"/>
                    <a:pt x="336" y="53"/>
                  </a:cubicBezTo>
                  <a:cubicBezTo>
                    <a:pt x="337" y="55"/>
                    <a:pt x="334" y="58"/>
                    <a:pt x="334" y="60"/>
                  </a:cubicBezTo>
                  <a:cubicBezTo>
                    <a:pt x="333" y="62"/>
                    <a:pt x="333" y="68"/>
                    <a:pt x="333" y="70"/>
                  </a:cubicBezTo>
                  <a:cubicBezTo>
                    <a:pt x="334" y="71"/>
                    <a:pt x="336" y="72"/>
                    <a:pt x="336" y="73"/>
                  </a:cubicBezTo>
                  <a:cubicBezTo>
                    <a:pt x="336" y="74"/>
                    <a:pt x="331" y="77"/>
                    <a:pt x="331" y="78"/>
                  </a:cubicBezTo>
                  <a:cubicBezTo>
                    <a:pt x="330" y="80"/>
                    <a:pt x="333" y="82"/>
                    <a:pt x="332" y="84"/>
                  </a:cubicBezTo>
                  <a:cubicBezTo>
                    <a:pt x="331" y="85"/>
                    <a:pt x="327" y="84"/>
                    <a:pt x="326" y="86"/>
                  </a:cubicBezTo>
                  <a:cubicBezTo>
                    <a:pt x="323" y="91"/>
                    <a:pt x="329" y="91"/>
                    <a:pt x="329" y="91"/>
                  </a:cubicBezTo>
                  <a:cubicBezTo>
                    <a:pt x="332" y="95"/>
                    <a:pt x="325" y="100"/>
                    <a:pt x="327" y="102"/>
                  </a:cubicBezTo>
                  <a:cubicBezTo>
                    <a:pt x="329" y="105"/>
                    <a:pt x="328" y="107"/>
                    <a:pt x="328" y="108"/>
                  </a:cubicBezTo>
                  <a:cubicBezTo>
                    <a:pt x="330" y="110"/>
                    <a:pt x="330" y="108"/>
                    <a:pt x="331" y="107"/>
                  </a:cubicBezTo>
                  <a:cubicBezTo>
                    <a:pt x="332" y="107"/>
                    <a:pt x="331" y="109"/>
                    <a:pt x="332" y="110"/>
                  </a:cubicBezTo>
                  <a:cubicBezTo>
                    <a:pt x="334" y="111"/>
                    <a:pt x="334" y="111"/>
                    <a:pt x="334" y="111"/>
                  </a:cubicBezTo>
                  <a:cubicBezTo>
                    <a:pt x="334" y="112"/>
                    <a:pt x="333" y="113"/>
                    <a:pt x="333" y="114"/>
                  </a:cubicBezTo>
                  <a:cubicBezTo>
                    <a:pt x="332" y="118"/>
                    <a:pt x="332" y="118"/>
                    <a:pt x="332" y="118"/>
                  </a:cubicBezTo>
                  <a:cubicBezTo>
                    <a:pt x="332" y="118"/>
                    <a:pt x="331" y="117"/>
                    <a:pt x="330" y="118"/>
                  </a:cubicBezTo>
                  <a:cubicBezTo>
                    <a:pt x="327" y="119"/>
                    <a:pt x="326" y="129"/>
                    <a:pt x="322" y="131"/>
                  </a:cubicBezTo>
                  <a:cubicBezTo>
                    <a:pt x="321" y="132"/>
                    <a:pt x="320" y="130"/>
                    <a:pt x="318" y="132"/>
                  </a:cubicBezTo>
                  <a:cubicBezTo>
                    <a:pt x="316" y="135"/>
                    <a:pt x="319" y="138"/>
                    <a:pt x="318" y="141"/>
                  </a:cubicBezTo>
                  <a:cubicBezTo>
                    <a:pt x="317" y="142"/>
                    <a:pt x="314" y="144"/>
                    <a:pt x="314" y="146"/>
                  </a:cubicBezTo>
                  <a:cubicBezTo>
                    <a:pt x="314" y="148"/>
                    <a:pt x="316" y="150"/>
                    <a:pt x="317" y="152"/>
                  </a:cubicBezTo>
                  <a:cubicBezTo>
                    <a:pt x="317" y="153"/>
                    <a:pt x="315" y="151"/>
                    <a:pt x="315" y="151"/>
                  </a:cubicBezTo>
                  <a:cubicBezTo>
                    <a:pt x="314" y="151"/>
                    <a:pt x="314" y="152"/>
                    <a:pt x="313" y="153"/>
                  </a:cubicBezTo>
                  <a:cubicBezTo>
                    <a:pt x="310" y="156"/>
                    <a:pt x="306" y="160"/>
                    <a:pt x="303" y="163"/>
                  </a:cubicBezTo>
                  <a:cubicBezTo>
                    <a:pt x="300" y="165"/>
                    <a:pt x="287" y="180"/>
                    <a:pt x="285" y="180"/>
                  </a:cubicBezTo>
                  <a:cubicBezTo>
                    <a:pt x="283" y="180"/>
                    <a:pt x="282" y="177"/>
                    <a:pt x="280" y="177"/>
                  </a:cubicBezTo>
                  <a:cubicBezTo>
                    <a:pt x="275" y="176"/>
                    <a:pt x="271" y="177"/>
                    <a:pt x="266" y="177"/>
                  </a:cubicBezTo>
                  <a:cubicBezTo>
                    <a:pt x="265" y="177"/>
                    <a:pt x="261" y="178"/>
                    <a:pt x="260" y="177"/>
                  </a:cubicBezTo>
                  <a:cubicBezTo>
                    <a:pt x="256" y="176"/>
                    <a:pt x="251" y="172"/>
                    <a:pt x="247" y="171"/>
                  </a:cubicBezTo>
                  <a:cubicBezTo>
                    <a:pt x="244" y="171"/>
                    <a:pt x="240" y="173"/>
                    <a:pt x="237" y="173"/>
                  </a:cubicBezTo>
                  <a:cubicBezTo>
                    <a:pt x="235" y="172"/>
                    <a:pt x="235" y="170"/>
                    <a:pt x="234" y="169"/>
                  </a:cubicBezTo>
                  <a:cubicBezTo>
                    <a:pt x="232" y="169"/>
                    <a:pt x="231" y="171"/>
                    <a:pt x="229" y="169"/>
                  </a:cubicBezTo>
                  <a:cubicBezTo>
                    <a:pt x="227" y="165"/>
                    <a:pt x="232" y="164"/>
                    <a:pt x="228" y="162"/>
                  </a:cubicBezTo>
                  <a:cubicBezTo>
                    <a:pt x="224" y="160"/>
                    <a:pt x="204" y="156"/>
                    <a:pt x="204" y="156"/>
                  </a:cubicBezTo>
                  <a:cubicBezTo>
                    <a:pt x="202" y="155"/>
                    <a:pt x="202" y="151"/>
                    <a:pt x="201" y="149"/>
                  </a:cubicBezTo>
                  <a:cubicBezTo>
                    <a:pt x="200" y="148"/>
                    <a:pt x="198" y="146"/>
                    <a:pt x="197" y="145"/>
                  </a:cubicBezTo>
                  <a:cubicBezTo>
                    <a:pt x="195" y="142"/>
                    <a:pt x="198" y="129"/>
                    <a:pt x="197" y="128"/>
                  </a:cubicBezTo>
                  <a:cubicBezTo>
                    <a:pt x="195" y="126"/>
                    <a:pt x="188" y="129"/>
                    <a:pt x="186" y="126"/>
                  </a:cubicBezTo>
                  <a:cubicBezTo>
                    <a:pt x="185" y="123"/>
                    <a:pt x="187" y="120"/>
                    <a:pt x="185" y="117"/>
                  </a:cubicBezTo>
                  <a:cubicBezTo>
                    <a:pt x="181" y="113"/>
                    <a:pt x="174" y="114"/>
                    <a:pt x="170" y="110"/>
                  </a:cubicBezTo>
                  <a:cubicBezTo>
                    <a:pt x="168" y="109"/>
                    <a:pt x="164" y="107"/>
                    <a:pt x="163" y="105"/>
                  </a:cubicBezTo>
                  <a:cubicBezTo>
                    <a:pt x="162" y="104"/>
                    <a:pt x="163" y="104"/>
                    <a:pt x="163" y="104"/>
                  </a:cubicBezTo>
                  <a:cubicBezTo>
                    <a:pt x="159" y="102"/>
                    <a:pt x="159" y="102"/>
                    <a:pt x="159" y="102"/>
                  </a:cubicBezTo>
                  <a:cubicBezTo>
                    <a:pt x="157" y="100"/>
                    <a:pt x="154" y="93"/>
                    <a:pt x="154" y="90"/>
                  </a:cubicBezTo>
                  <a:cubicBezTo>
                    <a:pt x="154" y="86"/>
                    <a:pt x="154" y="86"/>
                    <a:pt x="154" y="86"/>
                  </a:cubicBezTo>
                  <a:cubicBezTo>
                    <a:pt x="153" y="85"/>
                    <a:pt x="150" y="84"/>
                    <a:pt x="150" y="82"/>
                  </a:cubicBezTo>
                  <a:cubicBezTo>
                    <a:pt x="149" y="82"/>
                    <a:pt x="150" y="81"/>
                    <a:pt x="150" y="81"/>
                  </a:cubicBezTo>
                  <a:cubicBezTo>
                    <a:pt x="150" y="80"/>
                    <a:pt x="150" y="80"/>
                    <a:pt x="150" y="79"/>
                  </a:cubicBezTo>
                  <a:cubicBezTo>
                    <a:pt x="147" y="74"/>
                    <a:pt x="141" y="67"/>
                    <a:pt x="138" y="63"/>
                  </a:cubicBezTo>
                  <a:cubicBezTo>
                    <a:pt x="136" y="61"/>
                    <a:pt x="137" y="57"/>
                    <a:pt x="135" y="56"/>
                  </a:cubicBezTo>
                  <a:cubicBezTo>
                    <a:pt x="127" y="54"/>
                    <a:pt x="123" y="59"/>
                    <a:pt x="118" y="62"/>
                  </a:cubicBezTo>
                  <a:cubicBezTo>
                    <a:pt x="115" y="64"/>
                    <a:pt x="117" y="59"/>
                    <a:pt x="114" y="60"/>
                  </a:cubicBezTo>
                  <a:cubicBezTo>
                    <a:pt x="106" y="60"/>
                    <a:pt x="100" y="72"/>
                    <a:pt x="94" y="74"/>
                  </a:cubicBezTo>
                  <a:cubicBezTo>
                    <a:pt x="91" y="74"/>
                    <a:pt x="93" y="70"/>
                    <a:pt x="92" y="69"/>
                  </a:cubicBezTo>
                  <a:cubicBezTo>
                    <a:pt x="91" y="67"/>
                    <a:pt x="88" y="63"/>
                    <a:pt x="86" y="61"/>
                  </a:cubicBezTo>
                  <a:cubicBezTo>
                    <a:pt x="85" y="60"/>
                    <a:pt x="76" y="62"/>
                    <a:pt x="73" y="63"/>
                  </a:cubicBezTo>
                  <a:cubicBezTo>
                    <a:pt x="61" y="65"/>
                    <a:pt x="50" y="67"/>
                    <a:pt x="39" y="69"/>
                  </a:cubicBezTo>
                  <a:cubicBezTo>
                    <a:pt x="36" y="69"/>
                    <a:pt x="33" y="69"/>
                    <a:pt x="31" y="69"/>
                  </a:cubicBezTo>
                  <a:cubicBezTo>
                    <a:pt x="27" y="69"/>
                    <a:pt x="27" y="69"/>
                    <a:pt x="27" y="69"/>
                  </a:cubicBezTo>
                  <a:cubicBezTo>
                    <a:pt x="26" y="70"/>
                    <a:pt x="27" y="70"/>
                    <a:pt x="27" y="71"/>
                  </a:cubicBezTo>
                  <a:cubicBezTo>
                    <a:pt x="27" y="73"/>
                    <a:pt x="27" y="74"/>
                    <a:pt x="27" y="75"/>
                  </a:cubicBezTo>
                  <a:cubicBezTo>
                    <a:pt x="27" y="81"/>
                    <a:pt x="27" y="87"/>
                    <a:pt x="27" y="93"/>
                  </a:cubicBezTo>
                  <a:cubicBezTo>
                    <a:pt x="26" y="115"/>
                    <a:pt x="26" y="137"/>
                    <a:pt x="26" y="160"/>
                  </a:cubicBezTo>
                  <a:cubicBezTo>
                    <a:pt x="26" y="161"/>
                    <a:pt x="26" y="162"/>
                    <a:pt x="26" y="164"/>
                  </a:cubicBezTo>
                  <a:cubicBezTo>
                    <a:pt x="26" y="165"/>
                    <a:pt x="27" y="165"/>
                    <a:pt x="26" y="166"/>
                  </a:cubicBezTo>
                  <a:cubicBezTo>
                    <a:pt x="26" y="166"/>
                    <a:pt x="25" y="166"/>
                    <a:pt x="24" y="166"/>
                  </a:cubicBezTo>
                  <a:cubicBezTo>
                    <a:pt x="17" y="166"/>
                    <a:pt x="10" y="166"/>
                    <a:pt x="3" y="166"/>
                  </a:cubicBezTo>
                  <a:cubicBezTo>
                    <a:pt x="2" y="166"/>
                    <a:pt x="1" y="165"/>
                    <a:pt x="1" y="166"/>
                  </a:cubicBezTo>
                  <a:cubicBezTo>
                    <a:pt x="0" y="166"/>
                    <a:pt x="1" y="167"/>
                    <a:pt x="1" y="168"/>
                  </a:cubicBezTo>
                  <a:cubicBezTo>
                    <a:pt x="1" y="168"/>
                    <a:pt x="1" y="169"/>
                    <a:pt x="1" y="170"/>
                  </a:cubicBezTo>
                  <a:cubicBezTo>
                    <a:pt x="1" y="174"/>
                    <a:pt x="1" y="178"/>
                    <a:pt x="1" y="182"/>
                  </a:cubicBezTo>
                  <a:cubicBezTo>
                    <a:pt x="1" y="197"/>
                    <a:pt x="1" y="211"/>
                    <a:pt x="1" y="225"/>
                  </a:cubicBezTo>
                  <a:cubicBezTo>
                    <a:pt x="1" y="228"/>
                    <a:pt x="1" y="231"/>
                    <a:pt x="1" y="234"/>
                  </a:cubicBezTo>
                  <a:cubicBezTo>
                    <a:pt x="1" y="235"/>
                    <a:pt x="1" y="235"/>
                    <a:pt x="1" y="236"/>
                  </a:cubicBezTo>
                  <a:cubicBezTo>
                    <a:pt x="1" y="237"/>
                    <a:pt x="1" y="238"/>
                    <a:pt x="1" y="238"/>
                  </a:cubicBezTo>
                  <a:cubicBezTo>
                    <a:pt x="2" y="242"/>
                    <a:pt x="8" y="243"/>
                    <a:pt x="10" y="245"/>
                  </a:cubicBezTo>
                  <a:cubicBezTo>
                    <a:pt x="13" y="248"/>
                    <a:pt x="13" y="252"/>
                    <a:pt x="15" y="254"/>
                  </a:cubicBezTo>
                  <a:cubicBezTo>
                    <a:pt x="17" y="257"/>
                    <a:pt x="17" y="257"/>
                    <a:pt x="17" y="257"/>
                  </a:cubicBezTo>
                  <a:cubicBezTo>
                    <a:pt x="18" y="258"/>
                    <a:pt x="17" y="260"/>
                    <a:pt x="18" y="262"/>
                  </a:cubicBezTo>
                  <a:cubicBezTo>
                    <a:pt x="19" y="265"/>
                    <a:pt x="23" y="270"/>
                    <a:pt x="22" y="274"/>
                  </a:cubicBezTo>
                  <a:cubicBezTo>
                    <a:pt x="22" y="277"/>
                    <a:pt x="17" y="279"/>
                    <a:pt x="16" y="282"/>
                  </a:cubicBezTo>
                  <a:cubicBezTo>
                    <a:pt x="16" y="284"/>
                    <a:pt x="16" y="292"/>
                    <a:pt x="17" y="293"/>
                  </a:cubicBezTo>
                  <a:cubicBezTo>
                    <a:pt x="20" y="294"/>
                    <a:pt x="21" y="291"/>
                    <a:pt x="23" y="291"/>
                  </a:cubicBezTo>
                  <a:cubicBezTo>
                    <a:pt x="25" y="291"/>
                    <a:pt x="27" y="293"/>
                    <a:pt x="29" y="293"/>
                  </a:cubicBezTo>
                  <a:cubicBezTo>
                    <a:pt x="31" y="293"/>
                    <a:pt x="42" y="293"/>
                    <a:pt x="43" y="293"/>
                  </a:cubicBezTo>
                  <a:cubicBezTo>
                    <a:pt x="45" y="292"/>
                    <a:pt x="44" y="288"/>
                    <a:pt x="45" y="288"/>
                  </a:cubicBezTo>
                  <a:cubicBezTo>
                    <a:pt x="47" y="287"/>
                    <a:pt x="50" y="288"/>
                    <a:pt x="52" y="287"/>
                  </a:cubicBezTo>
                  <a:cubicBezTo>
                    <a:pt x="53" y="286"/>
                    <a:pt x="54" y="283"/>
                    <a:pt x="55" y="282"/>
                  </a:cubicBezTo>
                  <a:cubicBezTo>
                    <a:pt x="58" y="278"/>
                    <a:pt x="65" y="275"/>
                    <a:pt x="68" y="271"/>
                  </a:cubicBezTo>
                  <a:cubicBezTo>
                    <a:pt x="71" y="265"/>
                    <a:pt x="69" y="255"/>
                    <a:pt x="78" y="252"/>
                  </a:cubicBezTo>
                  <a:cubicBezTo>
                    <a:pt x="86" y="250"/>
                    <a:pt x="89" y="255"/>
                    <a:pt x="96" y="259"/>
                  </a:cubicBezTo>
                  <a:cubicBezTo>
                    <a:pt x="100" y="261"/>
                    <a:pt x="100" y="261"/>
                    <a:pt x="100" y="261"/>
                  </a:cubicBezTo>
                  <a:cubicBezTo>
                    <a:pt x="100" y="261"/>
                    <a:pt x="99" y="262"/>
                    <a:pt x="100" y="262"/>
                  </a:cubicBezTo>
                  <a:cubicBezTo>
                    <a:pt x="101" y="263"/>
                    <a:pt x="102" y="261"/>
                    <a:pt x="103" y="261"/>
                  </a:cubicBezTo>
                  <a:cubicBezTo>
                    <a:pt x="105" y="261"/>
                    <a:pt x="107" y="265"/>
                    <a:pt x="110" y="265"/>
                  </a:cubicBezTo>
                  <a:cubicBezTo>
                    <a:pt x="112" y="265"/>
                    <a:pt x="116" y="267"/>
                    <a:pt x="119" y="267"/>
                  </a:cubicBezTo>
                  <a:cubicBezTo>
                    <a:pt x="121" y="266"/>
                    <a:pt x="123" y="264"/>
                    <a:pt x="125" y="264"/>
                  </a:cubicBezTo>
                  <a:cubicBezTo>
                    <a:pt x="128" y="264"/>
                    <a:pt x="131" y="266"/>
                    <a:pt x="134" y="265"/>
                  </a:cubicBezTo>
                  <a:cubicBezTo>
                    <a:pt x="144" y="261"/>
                    <a:pt x="145" y="240"/>
                    <a:pt x="147" y="238"/>
                  </a:cubicBezTo>
                  <a:cubicBezTo>
                    <a:pt x="149" y="236"/>
                    <a:pt x="157" y="237"/>
                    <a:pt x="160" y="236"/>
                  </a:cubicBezTo>
                  <a:cubicBezTo>
                    <a:pt x="162" y="235"/>
                    <a:pt x="162" y="232"/>
                    <a:pt x="164" y="231"/>
                  </a:cubicBezTo>
                  <a:cubicBezTo>
                    <a:pt x="166" y="229"/>
                    <a:pt x="170" y="228"/>
                    <a:pt x="171" y="226"/>
                  </a:cubicBezTo>
                  <a:cubicBezTo>
                    <a:pt x="175" y="222"/>
                    <a:pt x="172" y="214"/>
                    <a:pt x="176" y="210"/>
                  </a:cubicBezTo>
                  <a:cubicBezTo>
                    <a:pt x="176" y="210"/>
                    <a:pt x="176" y="210"/>
                    <a:pt x="177" y="210"/>
                  </a:cubicBezTo>
                  <a:cubicBezTo>
                    <a:pt x="177" y="210"/>
                    <a:pt x="177" y="211"/>
                    <a:pt x="178" y="211"/>
                  </a:cubicBezTo>
                  <a:cubicBezTo>
                    <a:pt x="179" y="210"/>
                    <a:pt x="183" y="204"/>
                    <a:pt x="186" y="203"/>
                  </a:cubicBezTo>
                  <a:cubicBezTo>
                    <a:pt x="187" y="203"/>
                    <a:pt x="187" y="203"/>
                    <a:pt x="188" y="203"/>
                  </a:cubicBezTo>
                  <a:cubicBezTo>
                    <a:pt x="188" y="203"/>
                    <a:pt x="189" y="204"/>
                    <a:pt x="189" y="203"/>
                  </a:cubicBezTo>
                  <a:cubicBezTo>
                    <a:pt x="190" y="203"/>
                    <a:pt x="190" y="200"/>
                    <a:pt x="191" y="199"/>
                  </a:cubicBezTo>
                  <a:cubicBezTo>
                    <a:pt x="191" y="199"/>
                    <a:pt x="195" y="200"/>
                    <a:pt x="195" y="200"/>
                  </a:cubicBezTo>
                  <a:cubicBezTo>
                    <a:pt x="198" y="198"/>
                    <a:pt x="203" y="188"/>
                    <a:pt x="207" y="185"/>
                  </a:cubicBezTo>
                  <a:cubicBezTo>
                    <a:pt x="210" y="182"/>
                    <a:pt x="216" y="183"/>
                    <a:pt x="220" y="182"/>
                  </a:cubicBezTo>
                  <a:cubicBezTo>
                    <a:pt x="230" y="178"/>
                    <a:pt x="223" y="174"/>
                    <a:pt x="237" y="17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1" name="Freeform 137"/>
            <p:cNvSpPr>
              <a:spLocks/>
            </p:cNvSpPr>
            <p:nvPr/>
          </p:nvSpPr>
          <p:spPr bwMode="auto">
            <a:xfrm>
              <a:off x="8516938" y="4062413"/>
              <a:ext cx="1150938" cy="593725"/>
            </a:xfrm>
            <a:custGeom>
              <a:avLst/>
              <a:gdLst>
                <a:gd name="T0" fmla="*/ 430 w 467"/>
                <a:gd name="T1" fmla="*/ 13 h 241"/>
                <a:gd name="T2" fmla="*/ 433 w 467"/>
                <a:gd name="T3" fmla="*/ 40 h 241"/>
                <a:gd name="T4" fmla="*/ 452 w 467"/>
                <a:gd name="T5" fmla="*/ 68 h 241"/>
                <a:gd name="T6" fmla="*/ 466 w 467"/>
                <a:gd name="T7" fmla="*/ 100 h 241"/>
                <a:gd name="T8" fmla="*/ 426 w 467"/>
                <a:gd name="T9" fmla="*/ 106 h 241"/>
                <a:gd name="T10" fmla="*/ 418 w 467"/>
                <a:gd name="T11" fmla="*/ 113 h 241"/>
                <a:gd name="T12" fmla="*/ 403 w 467"/>
                <a:gd name="T13" fmla="*/ 128 h 241"/>
                <a:gd name="T14" fmla="*/ 406 w 467"/>
                <a:gd name="T15" fmla="*/ 132 h 241"/>
                <a:gd name="T16" fmla="*/ 409 w 467"/>
                <a:gd name="T17" fmla="*/ 152 h 241"/>
                <a:gd name="T18" fmla="*/ 410 w 467"/>
                <a:gd name="T19" fmla="*/ 166 h 241"/>
                <a:gd name="T20" fmla="*/ 400 w 467"/>
                <a:gd name="T21" fmla="*/ 189 h 241"/>
                <a:gd name="T22" fmla="*/ 412 w 467"/>
                <a:gd name="T23" fmla="*/ 203 h 241"/>
                <a:gd name="T24" fmla="*/ 423 w 467"/>
                <a:gd name="T25" fmla="*/ 212 h 241"/>
                <a:gd name="T26" fmla="*/ 429 w 467"/>
                <a:gd name="T27" fmla="*/ 209 h 241"/>
                <a:gd name="T28" fmla="*/ 438 w 467"/>
                <a:gd name="T29" fmla="*/ 208 h 241"/>
                <a:gd name="T30" fmla="*/ 437 w 467"/>
                <a:gd name="T31" fmla="*/ 240 h 241"/>
                <a:gd name="T32" fmla="*/ 432 w 467"/>
                <a:gd name="T33" fmla="*/ 234 h 241"/>
                <a:gd name="T34" fmla="*/ 408 w 467"/>
                <a:gd name="T35" fmla="*/ 224 h 241"/>
                <a:gd name="T36" fmla="*/ 400 w 467"/>
                <a:gd name="T37" fmla="*/ 214 h 241"/>
                <a:gd name="T38" fmla="*/ 387 w 467"/>
                <a:gd name="T39" fmla="*/ 208 h 241"/>
                <a:gd name="T40" fmla="*/ 377 w 467"/>
                <a:gd name="T41" fmla="*/ 200 h 241"/>
                <a:gd name="T42" fmla="*/ 371 w 467"/>
                <a:gd name="T43" fmla="*/ 190 h 241"/>
                <a:gd name="T44" fmla="*/ 357 w 467"/>
                <a:gd name="T45" fmla="*/ 202 h 241"/>
                <a:gd name="T46" fmla="*/ 339 w 467"/>
                <a:gd name="T47" fmla="*/ 198 h 241"/>
                <a:gd name="T48" fmla="*/ 326 w 467"/>
                <a:gd name="T49" fmla="*/ 194 h 241"/>
                <a:gd name="T50" fmla="*/ 322 w 467"/>
                <a:gd name="T51" fmla="*/ 180 h 241"/>
                <a:gd name="T52" fmla="*/ 305 w 467"/>
                <a:gd name="T53" fmla="*/ 183 h 241"/>
                <a:gd name="T54" fmla="*/ 298 w 467"/>
                <a:gd name="T55" fmla="*/ 187 h 241"/>
                <a:gd name="T56" fmla="*/ 290 w 467"/>
                <a:gd name="T57" fmla="*/ 175 h 241"/>
                <a:gd name="T58" fmla="*/ 282 w 467"/>
                <a:gd name="T59" fmla="*/ 175 h 241"/>
                <a:gd name="T60" fmla="*/ 263 w 467"/>
                <a:gd name="T61" fmla="*/ 177 h 241"/>
                <a:gd name="T62" fmla="*/ 253 w 467"/>
                <a:gd name="T63" fmla="*/ 177 h 241"/>
                <a:gd name="T64" fmla="*/ 240 w 467"/>
                <a:gd name="T65" fmla="*/ 179 h 241"/>
                <a:gd name="T66" fmla="*/ 240 w 467"/>
                <a:gd name="T67" fmla="*/ 176 h 241"/>
                <a:gd name="T68" fmla="*/ 241 w 467"/>
                <a:gd name="T69" fmla="*/ 161 h 241"/>
                <a:gd name="T70" fmla="*/ 228 w 467"/>
                <a:gd name="T71" fmla="*/ 132 h 241"/>
                <a:gd name="T72" fmla="*/ 230 w 467"/>
                <a:gd name="T73" fmla="*/ 100 h 241"/>
                <a:gd name="T74" fmla="*/ 228 w 467"/>
                <a:gd name="T75" fmla="*/ 75 h 241"/>
                <a:gd name="T76" fmla="*/ 222 w 467"/>
                <a:gd name="T77" fmla="*/ 75 h 241"/>
                <a:gd name="T78" fmla="*/ 195 w 467"/>
                <a:gd name="T79" fmla="*/ 75 h 241"/>
                <a:gd name="T80" fmla="*/ 185 w 467"/>
                <a:gd name="T81" fmla="*/ 68 h 241"/>
                <a:gd name="T82" fmla="*/ 169 w 467"/>
                <a:gd name="T83" fmla="*/ 68 h 241"/>
                <a:gd name="T84" fmla="*/ 168 w 467"/>
                <a:gd name="T85" fmla="*/ 72 h 241"/>
                <a:gd name="T86" fmla="*/ 165 w 467"/>
                <a:gd name="T87" fmla="*/ 83 h 241"/>
                <a:gd name="T88" fmla="*/ 164 w 467"/>
                <a:gd name="T89" fmla="*/ 94 h 241"/>
                <a:gd name="T90" fmla="*/ 160 w 467"/>
                <a:gd name="T91" fmla="*/ 94 h 241"/>
                <a:gd name="T92" fmla="*/ 142 w 467"/>
                <a:gd name="T93" fmla="*/ 92 h 241"/>
                <a:gd name="T94" fmla="*/ 131 w 467"/>
                <a:gd name="T95" fmla="*/ 95 h 241"/>
                <a:gd name="T96" fmla="*/ 126 w 467"/>
                <a:gd name="T97" fmla="*/ 96 h 241"/>
                <a:gd name="T98" fmla="*/ 116 w 467"/>
                <a:gd name="T99" fmla="*/ 95 h 241"/>
                <a:gd name="T100" fmla="*/ 106 w 467"/>
                <a:gd name="T101" fmla="*/ 79 h 241"/>
                <a:gd name="T102" fmla="*/ 100 w 467"/>
                <a:gd name="T103" fmla="*/ 73 h 241"/>
                <a:gd name="T104" fmla="*/ 95 w 467"/>
                <a:gd name="T105" fmla="*/ 59 h 241"/>
                <a:gd name="T106" fmla="*/ 90 w 467"/>
                <a:gd name="T107" fmla="*/ 41 h 241"/>
                <a:gd name="T108" fmla="*/ 61 w 467"/>
                <a:gd name="T109" fmla="*/ 37 h 241"/>
                <a:gd name="T110" fmla="*/ 21 w 467"/>
                <a:gd name="T111" fmla="*/ 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241">
                  <a:moveTo>
                    <a:pt x="432" y="0"/>
                  </a:moveTo>
                  <a:cubicBezTo>
                    <a:pt x="432" y="5"/>
                    <a:pt x="429" y="8"/>
                    <a:pt x="430" y="13"/>
                  </a:cubicBezTo>
                  <a:cubicBezTo>
                    <a:pt x="431" y="17"/>
                    <a:pt x="438" y="32"/>
                    <a:pt x="437" y="35"/>
                  </a:cubicBezTo>
                  <a:cubicBezTo>
                    <a:pt x="436" y="37"/>
                    <a:pt x="434" y="38"/>
                    <a:pt x="433" y="40"/>
                  </a:cubicBezTo>
                  <a:cubicBezTo>
                    <a:pt x="431" y="46"/>
                    <a:pt x="438" y="56"/>
                    <a:pt x="442" y="60"/>
                  </a:cubicBezTo>
                  <a:cubicBezTo>
                    <a:pt x="444" y="63"/>
                    <a:pt x="449" y="65"/>
                    <a:pt x="452" y="68"/>
                  </a:cubicBezTo>
                  <a:cubicBezTo>
                    <a:pt x="457" y="74"/>
                    <a:pt x="456" y="82"/>
                    <a:pt x="460" y="88"/>
                  </a:cubicBezTo>
                  <a:cubicBezTo>
                    <a:pt x="461" y="89"/>
                    <a:pt x="467" y="99"/>
                    <a:pt x="466" y="100"/>
                  </a:cubicBezTo>
                  <a:cubicBezTo>
                    <a:pt x="465" y="101"/>
                    <a:pt x="458" y="101"/>
                    <a:pt x="456" y="102"/>
                  </a:cubicBezTo>
                  <a:cubicBezTo>
                    <a:pt x="446" y="103"/>
                    <a:pt x="436" y="105"/>
                    <a:pt x="426" y="106"/>
                  </a:cubicBezTo>
                  <a:cubicBezTo>
                    <a:pt x="425" y="106"/>
                    <a:pt x="417" y="107"/>
                    <a:pt x="417" y="108"/>
                  </a:cubicBezTo>
                  <a:cubicBezTo>
                    <a:pt x="416" y="108"/>
                    <a:pt x="418" y="112"/>
                    <a:pt x="418" y="113"/>
                  </a:cubicBezTo>
                  <a:cubicBezTo>
                    <a:pt x="418" y="115"/>
                    <a:pt x="414" y="120"/>
                    <a:pt x="412" y="122"/>
                  </a:cubicBezTo>
                  <a:cubicBezTo>
                    <a:pt x="409" y="125"/>
                    <a:pt x="406" y="126"/>
                    <a:pt x="403" y="128"/>
                  </a:cubicBezTo>
                  <a:cubicBezTo>
                    <a:pt x="402" y="128"/>
                    <a:pt x="402" y="128"/>
                    <a:pt x="402" y="129"/>
                  </a:cubicBezTo>
                  <a:cubicBezTo>
                    <a:pt x="402" y="131"/>
                    <a:pt x="405" y="130"/>
                    <a:pt x="406" y="132"/>
                  </a:cubicBezTo>
                  <a:cubicBezTo>
                    <a:pt x="407" y="133"/>
                    <a:pt x="411" y="141"/>
                    <a:pt x="411" y="143"/>
                  </a:cubicBezTo>
                  <a:cubicBezTo>
                    <a:pt x="411" y="144"/>
                    <a:pt x="409" y="150"/>
                    <a:pt x="409" y="152"/>
                  </a:cubicBezTo>
                  <a:cubicBezTo>
                    <a:pt x="408" y="153"/>
                    <a:pt x="407" y="153"/>
                    <a:pt x="407" y="154"/>
                  </a:cubicBezTo>
                  <a:cubicBezTo>
                    <a:pt x="406" y="158"/>
                    <a:pt x="411" y="162"/>
                    <a:pt x="410" y="166"/>
                  </a:cubicBezTo>
                  <a:cubicBezTo>
                    <a:pt x="410" y="167"/>
                    <a:pt x="408" y="167"/>
                    <a:pt x="408" y="167"/>
                  </a:cubicBezTo>
                  <a:cubicBezTo>
                    <a:pt x="406" y="169"/>
                    <a:pt x="400" y="187"/>
                    <a:pt x="400" y="189"/>
                  </a:cubicBezTo>
                  <a:cubicBezTo>
                    <a:pt x="400" y="191"/>
                    <a:pt x="402" y="195"/>
                    <a:pt x="403" y="196"/>
                  </a:cubicBezTo>
                  <a:cubicBezTo>
                    <a:pt x="406" y="199"/>
                    <a:pt x="410" y="201"/>
                    <a:pt x="412" y="203"/>
                  </a:cubicBezTo>
                  <a:cubicBezTo>
                    <a:pt x="414" y="205"/>
                    <a:pt x="415" y="211"/>
                    <a:pt x="418" y="212"/>
                  </a:cubicBezTo>
                  <a:cubicBezTo>
                    <a:pt x="419" y="212"/>
                    <a:pt x="421" y="211"/>
                    <a:pt x="423" y="212"/>
                  </a:cubicBezTo>
                  <a:cubicBezTo>
                    <a:pt x="425" y="212"/>
                    <a:pt x="427" y="214"/>
                    <a:pt x="430" y="214"/>
                  </a:cubicBezTo>
                  <a:cubicBezTo>
                    <a:pt x="432" y="214"/>
                    <a:pt x="429" y="211"/>
                    <a:pt x="429" y="209"/>
                  </a:cubicBezTo>
                  <a:cubicBezTo>
                    <a:pt x="430" y="208"/>
                    <a:pt x="437" y="205"/>
                    <a:pt x="438" y="206"/>
                  </a:cubicBezTo>
                  <a:cubicBezTo>
                    <a:pt x="439" y="206"/>
                    <a:pt x="438" y="207"/>
                    <a:pt x="438" y="208"/>
                  </a:cubicBezTo>
                  <a:cubicBezTo>
                    <a:pt x="438" y="210"/>
                    <a:pt x="438" y="212"/>
                    <a:pt x="438" y="214"/>
                  </a:cubicBezTo>
                  <a:cubicBezTo>
                    <a:pt x="438" y="217"/>
                    <a:pt x="438" y="240"/>
                    <a:pt x="437" y="240"/>
                  </a:cubicBezTo>
                  <a:cubicBezTo>
                    <a:pt x="437" y="241"/>
                    <a:pt x="436" y="240"/>
                    <a:pt x="435" y="240"/>
                  </a:cubicBezTo>
                  <a:cubicBezTo>
                    <a:pt x="429" y="239"/>
                    <a:pt x="437" y="234"/>
                    <a:pt x="432" y="234"/>
                  </a:cubicBezTo>
                  <a:cubicBezTo>
                    <a:pt x="427" y="234"/>
                    <a:pt x="422" y="241"/>
                    <a:pt x="417" y="239"/>
                  </a:cubicBezTo>
                  <a:cubicBezTo>
                    <a:pt x="415" y="239"/>
                    <a:pt x="412" y="227"/>
                    <a:pt x="408" y="224"/>
                  </a:cubicBezTo>
                  <a:cubicBezTo>
                    <a:pt x="406" y="223"/>
                    <a:pt x="407" y="227"/>
                    <a:pt x="405" y="225"/>
                  </a:cubicBezTo>
                  <a:cubicBezTo>
                    <a:pt x="402" y="221"/>
                    <a:pt x="405" y="217"/>
                    <a:pt x="400" y="214"/>
                  </a:cubicBezTo>
                  <a:cubicBezTo>
                    <a:pt x="397" y="211"/>
                    <a:pt x="393" y="213"/>
                    <a:pt x="390" y="211"/>
                  </a:cubicBezTo>
                  <a:cubicBezTo>
                    <a:pt x="390" y="211"/>
                    <a:pt x="389" y="208"/>
                    <a:pt x="387" y="208"/>
                  </a:cubicBezTo>
                  <a:cubicBezTo>
                    <a:pt x="385" y="208"/>
                    <a:pt x="384" y="210"/>
                    <a:pt x="382" y="209"/>
                  </a:cubicBezTo>
                  <a:cubicBezTo>
                    <a:pt x="378" y="208"/>
                    <a:pt x="379" y="203"/>
                    <a:pt x="377" y="200"/>
                  </a:cubicBezTo>
                  <a:cubicBezTo>
                    <a:pt x="376" y="199"/>
                    <a:pt x="372" y="198"/>
                    <a:pt x="371" y="196"/>
                  </a:cubicBezTo>
                  <a:cubicBezTo>
                    <a:pt x="370" y="195"/>
                    <a:pt x="372" y="192"/>
                    <a:pt x="371" y="190"/>
                  </a:cubicBezTo>
                  <a:cubicBezTo>
                    <a:pt x="370" y="190"/>
                    <a:pt x="370" y="190"/>
                    <a:pt x="369" y="190"/>
                  </a:cubicBezTo>
                  <a:cubicBezTo>
                    <a:pt x="362" y="190"/>
                    <a:pt x="367" y="202"/>
                    <a:pt x="357" y="202"/>
                  </a:cubicBezTo>
                  <a:cubicBezTo>
                    <a:pt x="355" y="202"/>
                    <a:pt x="353" y="199"/>
                    <a:pt x="351" y="199"/>
                  </a:cubicBezTo>
                  <a:cubicBezTo>
                    <a:pt x="347" y="198"/>
                    <a:pt x="343" y="200"/>
                    <a:pt x="339" y="198"/>
                  </a:cubicBezTo>
                  <a:cubicBezTo>
                    <a:pt x="334" y="197"/>
                    <a:pt x="333" y="194"/>
                    <a:pt x="326" y="195"/>
                  </a:cubicBezTo>
                  <a:cubicBezTo>
                    <a:pt x="325" y="195"/>
                    <a:pt x="326" y="194"/>
                    <a:pt x="326" y="194"/>
                  </a:cubicBezTo>
                  <a:cubicBezTo>
                    <a:pt x="323" y="191"/>
                    <a:pt x="320" y="189"/>
                    <a:pt x="320" y="185"/>
                  </a:cubicBezTo>
                  <a:cubicBezTo>
                    <a:pt x="320" y="183"/>
                    <a:pt x="322" y="182"/>
                    <a:pt x="322" y="180"/>
                  </a:cubicBezTo>
                  <a:cubicBezTo>
                    <a:pt x="322" y="179"/>
                    <a:pt x="320" y="180"/>
                    <a:pt x="319" y="180"/>
                  </a:cubicBezTo>
                  <a:cubicBezTo>
                    <a:pt x="315" y="181"/>
                    <a:pt x="309" y="181"/>
                    <a:pt x="305" y="183"/>
                  </a:cubicBezTo>
                  <a:cubicBezTo>
                    <a:pt x="303" y="184"/>
                    <a:pt x="302" y="186"/>
                    <a:pt x="300" y="187"/>
                  </a:cubicBezTo>
                  <a:cubicBezTo>
                    <a:pt x="300" y="187"/>
                    <a:pt x="299" y="187"/>
                    <a:pt x="298" y="187"/>
                  </a:cubicBezTo>
                  <a:cubicBezTo>
                    <a:pt x="290" y="184"/>
                    <a:pt x="300" y="183"/>
                    <a:pt x="297" y="177"/>
                  </a:cubicBezTo>
                  <a:cubicBezTo>
                    <a:pt x="295" y="175"/>
                    <a:pt x="292" y="177"/>
                    <a:pt x="290" y="175"/>
                  </a:cubicBezTo>
                  <a:cubicBezTo>
                    <a:pt x="289" y="174"/>
                    <a:pt x="290" y="170"/>
                    <a:pt x="286" y="171"/>
                  </a:cubicBezTo>
                  <a:cubicBezTo>
                    <a:pt x="284" y="171"/>
                    <a:pt x="284" y="175"/>
                    <a:pt x="282" y="175"/>
                  </a:cubicBezTo>
                  <a:cubicBezTo>
                    <a:pt x="279" y="175"/>
                    <a:pt x="274" y="172"/>
                    <a:pt x="271" y="173"/>
                  </a:cubicBezTo>
                  <a:cubicBezTo>
                    <a:pt x="268" y="174"/>
                    <a:pt x="265" y="176"/>
                    <a:pt x="263" y="177"/>
                  </a:cubicBezTo>
                  <a:cubicBezTo>
                    <a:pt x="260" y="177"/>
                    <a:pt x="258" y="176"/>
                    <a:pt x="256" y="176"/>
                  </a:cubicBezTo>
                  <a:cubicBezTo>
                    <a:pt x="255" y="176"/>
                    <a:pt x="254" y="177"/>
                    <a:pt x="253" y="177"/>
                  </a:cubicBezTo>
                  <a:cubicBezTo>
                    <a:pt x="251" y="177"/>
                    <a:pt x="250" y="175"/>
                    <a:pt x="249" y="175"/>
                  </a:cubicBezTo>
                  <a:cubicBezTo>
                    <a:pt x="247" y="175"/>
                    <a:pt x="242" y="183"/>
                    <a:pt x="240" y="179"/>
                  </a:cubicBezTo>
                  <a:cubicBezTo>
                    <a:pt x="240" y="179"/>
                    <a:pt x="240" y="178"/>
                    <a:pt x="240" y="178"/>
                  </a:cubicBezTo>
                  <a:cubicBezTo>
                    <a:pt x="240" y="177"/>
                    <a:pt x="240" y="176"/>
                    <a:pt x="240" y="176"/>
                  </a:cubicBezTo>
                  <a:cubicBezTo>
                    <a:pt x="235" y="151"/>
                    <a:pt x="235" y="180"/>
                    <a:pt x="242" y="168"/>
                  </a:cubicBezTo>
                  <a:cubicBezTo>
                    <a:pt x="243" y="166"/>
                    <a:pt x="241" y="162"/>
                    <a:pt x="241" y="161"/>
                  </a:cubicBezTo>
                  <a:cubicBezTo>
                    <a:pt x="242" y="158"/>
                    <a:pt x="242" y="158"/>
                    <a:pt x="242" y="158"/>
                  </a:cubicBezTo>
                  <a:cubicBezTo>
                    <a:pt x="242" y="147"/>
                    <a:pt x="228" y="139"/>
                    <a:pt x="228" y="132"/>
                  </a:cubicBezTo>
                  <a:cubicBezTo>
                    <a:pt x="228" y="130"/>
                    <a:pt x="230" y="128"/>
                    <a:pt x="230" y="127"/>
                  </a:cubicBezTo>
                  <a:cubicBezTo>
                    <a:pt x="231" y="119"/>
                    <a:pt x="233" y="108"/>
                    <a:pt x="230" y="100"/>
                  </a:cubicBezTo>
                  <a:cubicBezTo>
                    <a:pt x="230" y="98"/>
                    <a:pt x="228" y="95"/>
                    <a:pt x="227" y="93"/>
                  </a:cubicBezTo>
                  <a:cubicBezTo>
                    <a:pt x="227" y="89"/>
                    <a:pt x="233" y="77"/>
                    <a:pt x="228" y="75"/>
                  </a:cubicBezTo>
                  <a:cubicBezTo>
                    <a:pt x="228" y="75"/>
                    <a:pt x="227" y="75"/>
                    <a:pt x="226" y="75"/>
                  </a:cubicBezTo>
                  <a:cubicBezTo>
                    <a:pt x="225" y="75"/>
                    <a:pt x="224" y="75"/>
                    <a:pt x="222" y="75"/>
                  </a:cubicBezTo>
                  <a:cubicBezTo>
                    <a:pt x="214" y="75"/>
                    <a:pt x="206" y="75"/>
                    <a:pt x="197" y="75"/>
                  </a:cubicBezTo>
                  <a:cubicBezTo>
                    <a:pt x="197" y="75"/>
                    <a:pt x="196" y="76"/>
                    <a:pt x="195" y="75"/>
                  </a:cubicBezTo>
                  <a:cubicBezTo>
                    <a:pt x="192" y="73"/>
                    <a:pt x="200" y="67"/>
                    <a:pt x="196" y="65"/>
                  </a:cubicBezTo>
                  <a:cubicBezTo>
                    <a:pt x="192" y="64"/>
                    <a:pt x="189" y="68"/>
                    <a:pt x="185" y="68"/>
                  </a:cubicBezTo>
                  <a:cubicBezTo>
                    <a:pt x="181" y="68"/>
                    <a:pt x="176" y="68"/>
                    <a:pt x="171" y="68"/>
                  </a:cubicBezTo>
                  <a:cubicBezTo>
                    <a:pt x="170" y="68"/>
                    <a:pt x="170" y="67"/>
                    <a:pt x="169" y="68"/>
                  </a:cubicBezTo>
                  <a:cubicBezTo>
                    <a:pt x="169" y="68"/>
                    <a:pt x="170" y="68"/>
                    <a:pt x="169" y="69"/>
                  </a:cubicBezTo>
                  <a:cubicBezTo>
                    <a:pt x="169" y="70"/>
                    <a:pt x="168" y="71"/>
                    <a:pt x="168" y="72"/>
                  </a:cubicBezTo>
                  <a:cubicBezTo>
                    <a:pt x="167" y="74"/>
                    <a:pt x="170" y="81"/>
                    <a:pt x="167" y="83"/>
                  </a:cubicBezTo>
                  <a:cubicBezTo>
                    <a:pt x="166" y="83"/>
                    <a:pt x="165" y="82"/>
                    <a:pt x="165" y="83"/>
                  </a:cubicBezTo>
                  <a:cubicBezTo>
                    <a:pt x="164" y="83"/>
                    <a:pt x="164" y="91"/>
                    <a:pt x="164" y="92"/>
                  </a:cubicBezTo>
                  <a:cubicBezTo>
                    <a:pt x="164" y="93"/>
                    <a:pt x="165" y="94"/>
                    <a:pt x="164" y="94"/>
                  </a:cubicBezTo>
                  <a:cubicBezTo>
                    <a:pt x="164" y="95"/>
                    <a:pt x="163" y="94"/>
                    <a:pt x="162" y="94"/>
                  </a:cubicBezTo>
                  <a:cubicBezTo>
                    <a:pt x="161" y="94"/>
                    <a:pt x="161" y="94"/>
                    <a:pt x="160" y="94"/>
                  </a:cubicBezTo>
                  <a:cubicBezTo>
                    <a:pt x="157" y="94"/>
                    <a:pt x="154" y="94"/>
                    <a:pt x="151" y="94"/>
                  </a:cubicBezTo>
                  <a:cubicBezTo>
                    <a:pt x="149" y="94"/>
                    <a:pt x="145" y="90"/>
                    <a:pt x="142" y="92"/>
                  </a:cubicBezTo>
                  <a:cubicBezTo>
                    <a:pt x="142" y="93"/>
                    <a:pt x="142" y="94"/>
                    <a:pt x="142" y="94"/>
                  </a:cubicBezTo>
                  <a:cubicBezTo>
                    <a:pt x="140" y="96"/>
                    <a:pt x="134" y="93"/>
                    <a:pt x="131" y="95"/>
                  </a:cubicBezTo>
                  <a:cubicBezTo>
                    <a:pt x="131" y="95"/>
                    <a:pt x="132" y="97"/>
                    <a:pt x="131" y="97"/>
                  </a:cubicBezTo>
                  <a:cubicBezTo>
                    <a:pt x="129" y="98"/>
                    <a:pt x="128" y="96"/>
                    <a:pt x="126" y="96"/>
                  </a:cubicBezTo>
                  <a:cubicBezTo>
                    <a:pt x="125" y="95"/>
                    <a:pt x="116" y="98"/>
                    <a:pt x="116" y="97"/>
                  </a:cubicBezTo>
                  <a:cubicBezTo>
                    <a:pt x="115" y="96"/>
                    <a:pt x="116" y="95"/>
                    <a:pt x="116" y="95"/>
                  </a:cubicBezTo>
                  <a:cubicBezTo>
                    <a:pt x="113" y="92"/>
                    <a:pt x="113" y="92"/>
                    <a:pt x="113" y="92"/>
                  </a:cubicBezTo>
                  <a:cubicBezTo>
                    <a:pt x="110" y="88"/>
                    <a:pt x="107" y="83"/>
                    <a:pt x="106" y="79"/>
                  </a:cubicBezTo>
                  <a:cubicBezTo>
                    <a:pt x="104" y="79"/>
                    <a:pt x="104" y="79"/>
                    <a:pt x="104" y="79"/>
                  </a:cubicBezTo>
                  <a:cubicBezTo>
                    <a:pt x="103" y="78"/>
                    <a:pt x="100" y="74"/>
                    <a:pt x="100" y="73"/>
                  </a:cubicBezTo>
                  <a:cubicBezTo>
                    <a:pt x="99" y="71"/>
                    <a:pt x="101" y="69"/>
                    <a:pt x="100" y="67"/>
                  </a:cubicBezTo>
                  <a:cubicBezTo>
                    <a:pt x="99" y="64"/>
                    <a:pt x="97" y="62"/>
                    <a:pt x="95" y="59"/>
                  </a:cubicBezTo>
                  <a:cubicBezTo>
                    <a:pt x="93" y="53"/>
                    <a:pt x="95" y="50"/>
                    <a:pt x="94" y="46"/>
                  </a:cubicBezTo>
                  <a:cubicBezTo>
                    <a:pt x="93" y="44"/>
                    <a:pt x="91" y="43"/>
                    <a:pt x="90" y="41"/>
                  </a:cubicBezTo>
                  <a:cubicBezTo>
                    <a:pt x="90" y="40"/>
                    <a:pt x="91" y="39"/>
                    <a:pt x="90" y="38"/>
                  </a:cubicBezTo>
                  <a:cubicBezTo>
                    <a:pt x="87" y="35"/>
                    <a:pt x="66" y="37"/>
                    <a:pt x="61" y="37"/>
                  </a:cubicBezTo>
                  <a:cubicBezTo>
                    <a:pt x="51" y="37"/>
                    <a:pt x="40" y="39"/>
                    <a:pt x="30" y="38"/>
                  </a:cubicBezTo>
                  <a:cubicBezTo>
                    <a:pt x="27" y="38"/>
                    <a:pt x="24" y="37"/>
                    <a:pt x="21" y="37"/>
                  </a:cubicBezTo>
                  <a:cubicBezTo>
                    <a:pt x="14" y="36"/>
                    <a:pt x="6" y="37"/>
                    <a:pt x="0" y="37"/>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4" name="Freeform 140"/>
            <p:cNvSpPr>
              <a:spLocks/>
            </p:cNvSpPr>
            <p:nvPr/>
          </p:nvSpPr>
          <p:spPr bwMode="auto">
            <a:xfrm>
              <a:off x="8569325" y="2490788"/>
              <a:ext cx="649288" cy="788988"/>
            </a:xfrm>
            <a:custGeom>
              <a:avLst/>
              <a:gdLst>
                <a:gd name="T0" fmla="*/ 17 w 264"/>
                <a:gd name="T1" fmla="*/ 178 h 320"/>
                <a:gd name="T2" fmla="*/ 21 w 264"/>
                <a:gd name="T3" fmla="*/ 181 h 320"/>
                <a:gd name="T4" fmla="*/ 26 w 264"/>
                <a:gd name="T5" fmla="*/ 187 h 320"/>
                <a:gd name="T6" fmla="*/ 30 w 264"/>
                <a:gd name="T7" fmla="*/ 196 h 320"/>
                <a:gd name="T8" fmla="*/ 30 w 264"/>
                <a:gd name="T9" fmla="*/ 207 h 320"/>
                <a:gd name="T10" fmla="*/ 29 w 264"/>
                <a:gd name="T11" fmla="*/ 220 h 320"/>
                <a:gd name="T12" fmla="*/ 29 w 264"/>
                <a:gd name="T13" fmla="*/ 230 h 320"/>
                <a:gd name="T14" fmla="*/ 44 w 264"/>
                <a:gd name="T15" fmla="*/ 252 h 320"/>
                <a:gd name="T16" fmla="*/ 22 w 264"/>
                <a:gd name="T17" fmla="*/ 254 h 320"/>
                <a:gd name="T18" fmla="*/ 5 w 264"/>
                <a:gd name="T19" fmla="*/ 256 h 320"/>
                <a:gd name="T20" fmla="*/ 33 w 264"/>
                <a:gd name="T21" fmla="*/ 292 h 320"/>
                <a:gd name="T22" fmla="*/ 43 w 264"/>
                <a:gd name="T23" fmla="*/ 311 h 320"/>
                <a:gd name="T24" fmla="*/ 48 w 264"/>
                <a:gd name="T25" fmla="*/ 320 h 320"/>
                <a:gd name="T26" fmla="*/ 69 w 264"/>
                <a:gd name="T27" fmla="*/ 309 h 320"/>
                <a:gd name="T28" fmla="*/ 99 w 264"/>
                <a:gd name="T29" fmla="*/ 305 h 320"/>
                <a:gd name="T30" fmla="*/ 108 w 264"/>
                <a:gd name="T31" fmla="*/ 305 h 320"/>
                <a:gd name="T32" fmla="*/ 125 w 264"/>
                <a:gd name="T33" fmla="*/ 299 h 320"/>
                <a:gd name="T34" fmla="*/ 136 w 264"/>
                <a:gd name="T35" fmla="*/ 288 h 320"/>
                <a:gd name="T36" fmla="*/ 132 w 264"/>
                <a:gd name="T37" fmla="*/ 281 h 320"/>
                <a:gd name="T38" fmla="*/ 162 w 264"/>
                <a:gd name="T39" fmla="*/ 275 h 320"/>
                <a:gd name="T40" fmla="*/ 173 w 264"/>
                <a:gd name="T41" fmla="*/ 271 h 320"/>
                <a:gd name="T42" fmla="*/ 191 w 264"/>
                <a:gd name="T43" fmla="*/ 255 h 320"/>
                <a:gd name="T44" fmla="*/ 196 w 264"/>
                <a:gd name="T45" fmla="*/ 253 h 320"/>
                <a:gd name="T46" fmla="*/ 204 w 264"/>
                <a:gd name="T47" fmla="*/ 245 h 320"/>
                <a:gd name="T48" fmla="*/ 213 w 264"/>
                <a:gd name="T49" fmla="*/ 232 h 320"/>
                <a:gd name="T50" fmla="*/ 217 w 264"/>
                <a:gd name="T51" fmla="*/ 230 h 320"/>
                <a:gd name="T52" fmla="*/ 236 w 264"/>
                <a:gd name="T53" fmla="*/ 227 h 320"/>
                <a:gd name="T54" fmla="*/ 227 w 264"/>
                <a:gd name="T55" fmla="*/ 207 h 320"/>
                <a:gd name="T56" fmla="*/ 225 w 264"/>
                <a:gd name="T57" fmla="*/ 198 h 320"/>
                <a:gd name="T58" fmla="*/ 226 w 264"/>
                <a:gd name="T59" fmla="*/ 194 h 320"/>
                <a:gd name="T60" fmla="*/ 225 w 264"/>
                <a:gd name="T61" fmla="*/ 182 h 320"/>
                <a:gd name="T62" fmla="*/ 208 w 264"/>
                <a:gd name="T63" fmla="*/ 177 h 320"/>
                <a:gd name="T64" fmla="*/ 214 w 264"/>
                <a:gd name="T65" fmla="*/ 151 h 320"/>
                <a:gd name="T66" fmla="*/ 224 w 264"/>
                <a:gd name="T67" fmla="*/ 139 h 320"/>
                <a:gd name="T68" fmla="*/ 222 w 264"/>
                <a:gd name="T69" fmla="*/ 131 h 320"/>
                <a:gd name="T70" fmla="*/ 236 w 264"/>
                <a:gd name="T71" fmla="*/ 116 h 320"/>
                <a:gd name="T72" fmla="*/ 248 w 264"/>
                <a:gd name="T73" fmla="*/ 101 h 320"/>
                <a:gd name="T74" fmla="*/ 264 w 264"/>
                <a:gd name="T75" fmla="*/ 100 h 320"/>
                <a:gd name="T76" fmla="*/ 263 w 264"/>
                <a:gd name="T77" fmla="*/ 7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320">
                  <a:moveTo>
                    <a:pt x="5" y="169"/>
                  </a:moveTo>
                  <a:cubicBezTo>
                    <a:pt x="23" y="169"/>
                    <a:pt x="12" y="170"/>
                    <a:pt x="17" y="178"/>
                  </a:cubicBezTo>
                  <a:cubicBezTo>
                    <a:pt x="18" y="179"/>
                    <a:pt x="21" y="178"/>
                    <a:pt x="21" y="179"/>
                  </a:cubicBezTo>
                  <a:cubicBezTo>
                    <a:pt x="22" y="180"/>
                    <a:pt x="21" y="180"/>
                    <a:pt x="21" y="181"/>
                  </a:cubicBezTo>
                  <a:cubicBezTo>
                    <a:pt x="21" y="181"/>
                    <a:pt x="22" y="180"/>
                    <a:pt x="22" y="181"/>
                  </a:cubicBezTo>
                  <a:cubicBezTo>
                    <a:pt x="23" y="181"/>
                    <a:pt x="25" y="186"/>
                    <a:pt x="26" y="187"/>
                  </a:cubicBezTo>
                  <a:cubicBezTo>
                    <a:pt x="26" y="189"/>
                    <a:pt x="25" y="193"/>
                    <a:pt x="26" y="194"/>
                  </a:cubicBezTo>
                  <a:cubicBezTo>
                    <a:pt x="26" y="194"/>
                    <a:pt x="30" y="196"/>
                    <a:pt x="30" y="196"/>
                  </a:cubicBezTo>
                  <a:cubicBezTo>
                    <a:pt x="30" y="196"/>
                    <a:pt x="32" y="204"/>
                    <a:pt x="32" y="204"/>
                  </a:cubicBezTo>
                  <a:cubicBezTo>
                    <a:pt x="32" y="205"/>
                    <a:pt x="30" y="206"/>
                    <a:pt x="30" y="207"/>
                  </a:cubicBezTo>
                  <a:cubicBezTo>
                    <a:pt x="30" y="208"/>
                    <a:pt x="32" y="209"/>
                    <a:pt x="32" y="211"/>
                  </a:cubicBezTo>
                  <a:cubicBezTo>
                    <a:pt x="32" y="213"/>
                    <a:pt x="29" y="217"/>
                    <a:pt x="29" y="220"/>
                  </a:cubicBezTo>
                  <a:cubicBezTo>
                    <a:pt x="29" y="223"/>
                    <a:pt x="30" y="225"/>
                    <a:pt x="30" y="228"/>
                  </a:cubicBezTo>
                  <a:cubicBezTo>
                    <a:pt x="30" y="229"/>
                    <a:pt x="29" y="229"/>
                    <a:pt x="29" y="230"/>
                  </a:cubicBezTo>
                  <a:cubicBezTo>
                    <a:pt x="30" y="236"/>
                    <a:pt x="34" y="241"/>
                    <a:pt x="38" y="245"/>
                  </a:cubicBezTo>
                  <a:cubicBezTo>
                    <a:pt x="39" y="247"/>
                    <a:pt x="46" y="250"/>
                    <a:pt x="44" y="252"/>
                  </a:cubicBezTo>
                  <a:cubicBezTo>
                    <a:pt x="42" y="255"/>
                    <a:pt x="36" y="252"/>
                    <a:pt x="34" y="252"/>
                  </a:cubicBezTo>
                  <a:cubicBezTo>
                    <a:pt x="30" y="252"/>
                    <a:pt x="26" y="254"/>
                    <a:pt x="22" y="254"/>
                  </a:cubicBezTo>
                  <a:cubicBezTo>
                    <a:pt x="18" y="254"/>
                    <a:pt x="11" y="249"/>
                    <a:pt x="6" y="252"/>
                  </a:cubicBezTo>
                  <a:cubicBezTo>
                    <a:pt x="5" y="252"/>
                    <a:pt x="5" y="255"/>
                    <a:pt x="5" y="256"/>
                  </a:cubicBezTo>
                  <a:cubicBezTo>
                    <a:pt x="4" y="257"/>
                    <a:pt x="0" y="259"/>
                    <a:pt x="1" y="261"/>
                  </a:cubicBezTo>
                  <a:cubicBezTo>
                    <a:pt x="2" y="269"/>
                    <a:pt x="28" y="285"/>
                    <a:pt x="33" y="292"/>
                  </a:cubicBezTo>
                  <a:cubicBezTo>
                    <a:pt x="35" y="294"/>
                    <a:pt x="38" y="310"/>
                    <a:pt x="41" y="311"/>
                  </a:cubicBezTo>
                  <a:cubicBezTo>
                    <a:pt x="41" y="311"/>
                    <a:pt x="42" y="311"/>
                    <a:pt x="43" y="311"/>
                  </a:cubicBezTo>
                  <a:cubicBezTo>
                    <a:pt x="44" y="312"/>
                    <a:pt x="40" y="318"/>
                    <a:pt x="41" y="318"/>
                  </a:cubicBezTo>
                  <a:cubicBezTo>
                    <a:pt x="42" y="318"/>
                    <a:pt x="48" y="320"/>
                    <a:pt x="48" y="320"/>
                  </a:cubicBezTo>
                  <a:cubicBezTo>
                    <a:pt x="52" y="320"/>
                    <a:pt x="59" y="315"/>
                    <a:pt x="62" y="314"/>
                  </a:cubicBezTo>
                  <a:cubicBezTo>
                    <a:pt x="64" y="314"/>
                    <a:pt x="66" y="307"/>
                    <a:pt x="69" y="309"/>
                  </a:cubicBezTo>
                  <a:cubicBezTo>
                    <a:pt x="71" y="309"/>
                    <a:pt x="71" y="316"/>
                    <a:pt x="75" y="317"/>
                  </a:cubicBezTo>
                  <a:cubicBezTo>
                    <a:pt x="77" y="317"/>
                    <a:pt x="94" y="306"/>
                    <a:pt x="99" y="305"/>
                  </a:cubicBezTo>
                  <a:cubicBezTo>
                    <a:pt x="101" y="305"/>
                    <a:pt x="102" y="306"/>
                    <a:pt x="104" y="306"/>
                  </a:cubicBezTo>
                  <a:cubicBezTo>
                    <a:pt x="105" y="306"/>
                    <a:pt x="107" y="305"/>
                    <a:pt x="108" y="305"/>
                  </a:cubicBezTo>
                  <a:cubicBezTo>
                    <a:pt x="111" y="304"/>
                    <a:pt x="122" y="306"/>
                    <a:pt x="124" y="303"/>
                  </a:cubicBezTo>
                  <a:cubicBezTo>
                    <a:pt x="125" y="302"/>
                    <a:pt x="123" y="300"/>
                    <a:pt x="125" y="299"/>
                  </a:cubicBezTo>
                  <a:cubicBezTo>
                    <a:pt x="129" y="298"/>
                    <a:pt x="129" y="298"/>
                    <a:pt x="129" y="298"/>
                  </a:cubicBezTo>
                  <a:cubicBezTo>
                    <a:pt x="131" y="296"/>
                    <a:pt x="134" y="291"/>
                    <a:pt x="136" y="288"/>
                  </a:cubicBezTo>
                  <a:cubicBezTo>
                    <a:pt x="136" y="288"/>
                    <a:pt x="137" y="288"/>
                    <a:pt x="137" y="287"/>
                  </a:cubicBezTo>
                  <a:cubicBezTo>
                    <a:pt x="136" y="285"/>
                    <a:pt x="128" y="284"/>
                    <a:pt x="132" y="281"/>
                  </a:cubicBezTo>
                  <a:cubicBezTo>
                    <a:pt x="138" y="275"/>
                    <a:pt x="149" y="279"/>
                    <a:pt x="156" y="277"/>
                  </a:cubicBezTo>
                  <a:cubicBezTo>
                    <a:pt x="158" y="277"/>
                    <a:pt x="160" y="275"/>
                    <a:pt x="162" y="275"/>
                  </a:cubicBezTo>
                  <a:cubicBezTo>
                    <a:pt x="165" y="274"/>
                    <a:pt x="169" y="277"/>
                    <a:pt x="172" y="274"/>
                  </a:cubicBezTo>
                  <a:cubicBezTo>
                    <a:pt x="173" y="273"/>
                    <a:pt x="172" y="272"/>
                    <a:pt x="173" y="271"/>
                  </a:cubicBezTo>
                  <a:cubicBezTo>
                    <a:pt x="174" y="270"/>
                    <a:pt x="177" y="271"/>
                    <a:pt x="178" y="270"/>
                  </a:cubicBezTo>
                  <a:cubicBezTo>
                    <a:pt x="182" y="266"/>
                    <a:pt x="186" y="260"/>
                    <a:pt x="191" y="255"/>
                  </a:cubicBezTo>
                  <a:cubicBezTo>
                    <a:pt x="192" y="254"/>
                    <a:pt x="192" y="253"/>
                    <a:pt x="193" y="252"/>
                  </a:cubicBezTo>
                  <a:cubicBezTo>
                    <a:pt x="194" y="252"/>
                    <a:pt x="195" y="253"/>
                    <a:pt x="196" y="253"/>
                  </a:cubicBezTo>
                  <a:cubicBezTo>
                    <a:pt x="198" y="252"/>
                    <a:pt x="198" y="249"/>
                    <a:pt x="199" y="248"/>
                  </a:cubicBezTo>
                  <a:cubicBezTo>
                    <a:pt x="200" y="247"/>
                    <a:pt x="203" y="246"/>
                    <a:pt x="204" y="245"/>
                  </a:cubicBezTo>
                  <a:cubicBezTo>
                    <a:pt x="207" y="242"/>
                    <a:pt x="203" y="237"/>
                    <a:pt x="205" y="234"/>
                  </a:cubicBezTo>
                  <a:cubicBezTo>
                    <a:pt x="207" y="233"/>
                    <a:pt x="211" y="234"/>
                    <a:pt x="213" y="232"/>
                  </a:cubicBezTo>
                  <a:cubicBezTo>
                    <a:pt x="214" y="231"/>
                    <a:pt x="212" y="230"/>
                    <a:pt x="214" y="230"/>
                  </a:cubicBezTo>
                  <a:cubicBezTo>
                    <a:pt x="217" y="230"/>
                    <a:pt x="217" y="230"/>
                    <a:pt x="217" y="230"/>
                  </a:cubicBezTo>
                  <a:cubicBezTo>
                    <a:pt x="219" y="229"/>
                    <a:pt x="222" y="226"/>
                    <a:pt x="225" y="225"/>
                  </a:cubicBezTo>
                  <a:cubicBezTo>
                    <a:pt x="227" y="225"/>
                    <a:pt x="235" y="228"/>
                    <a:pt x="236" y="227"/>
                  </a:cubicBezTo>
                  <a:cubicBezTo>
                    <a:pt x="237" y="227"/>
                    <a:pt x="238" y="220"/>
                    <a:pt x="238" y="219"/>
                  </a:cubicBezTo>
                  <a:cubicBezTo>
                    <a:pt x="239" y="211"/>
                    <a:pt x="229" y="216"/>
                    <a:pt x="227" y="207"/>
                  </a:cubicBezTo>
                  <a:cubicBezTo>
                    <a:pt x="227" y="206"/>
                    <a:pt x="230" y="197"/>
                    <a:pt x="229" y="196"/>
                  </a:cubicBezTo>
                  <a:cubicBezTo>
                    <a:pt x="229" y="196"/>
                    <a:pt x="225" y="198"/>
                    <a:pt x="225" y="198"/>
                  </a:cubicBezTo>
                  <a:cubicBezTo>
                    <a:pt x="225" y="197"/>
                    <a:pt x="225" y="196"/>
                    <a:pt x="225" y="196"/>
                  </a:cubicBezTo>
                  <a:cubicBezTo>
                    <a:pt x="225" y="195"/>
                    <a:pt x="226" y="194"/>
                    <a:pt x="226" y="194"/>
                  </a:cubicBezTo>
                  <a:cubicBezTo>
                    <a:pt x="225" y="191"/>
                    <a:pt x="223" y="189"/>
                    <a:pt x="222" y="186"/>
                  </a:cubicBezTo>
                  <a:cubicBezTo>
                    <a:pt x="222" y="185"/>
                    <a:pt x="225" y="183"/>
                    <a:pt x="225" y="182"/>
                  </a:cubicBezTo>
                  <a:cubicBezTo>
                    <a:pt x="224" y="182"/>
                    <a:pt x="219" y="179"/>
                    <a:pt x="218" y="179"/>
                  </a:cubicBezTo>
                  <a:cubicBezTo>
                    <a:pt x="218" y="179"/>
                    <a:pt x="208" y="187"/>
                    <a:pt x="208" y="177"/>
                  </a:cubicBezTo>
                  <a:cubicBezTo>
                    <a:pt x="208" y="170"/>
                    <a:pt x="220" y="167"/>
                    <a:pt x="220" y="162"/>
                  </a:cubicBezTo>
                  <a:cubicBezTo>
                    <a:pt x="220" y="158"/>
                    <a:pt x="214" y="155"/>
                    <a:pt x="214" y="151"/>
                  </a:cubicBezTo>
                  <a:cubicBezTo>
                    <a:pt x="214" y="147"/>
                    <a:pt x="227" y="143"/>
                    <a:pt x="227" y="141"/>
                  </a:cubicBezTo>
                  <a:cubicBezTo>
                    <a:pt x="227" y="138"/>
                    <a:pt x="226" y="140"/>
                    <a:pt x="224" y="139"/>
                  </a:cubicBezTo>
                  <a:cubicBezTo>
                    <a:pt x="222" y="138"/>
                    <a:pt x="225" y="134"/>
                    <a:pt x="224" y="133"/>
                  </a:cubicBezTo>
                  <a:cubicBezTo>
                    <a:pt x="223" y="132"/>
                    <a:pt x="221" y="132"/>
                    <a:pt x="222" y="131"/>
                  </a:cubicBezTo>
                  <a:cubicBezTo>
                    <a:pt x="223" y="127"/>
                    <a:pt x="229" y="130"/>
                    <a:pt x="230" y="127"/>
                  </a:cubicBezTo>
                  <a:cubicBezTo>
                    <a:pt x="232" y="126"/>
                    <a:pt x="227" y="124"/>
                    <a:pt x="236" y="116"/>
                  </a:cubicBezTo>
                  <a:cubicBezTo>
                    <a:pt x="242" y="111"/>
                    <a:pt x="231" y="103"/>
                    <a:pt x="241" y="100"/>
                  </a:cubicBezTo>
                  <a:cubicBezTo>
                    <a:pt x="243" y="99"/>
                    <a:pt x="246" y="101"/>
                    <a:pt x="248" y="101"/>
                  </a:cubicBezTo>
                  <a:cubicBezTo>
                    <a:pt x="253" y="100"/>
                    <a:pt x="256" y="99"/>
                    <a:pt x="262" y="100"/>
                  </a:cubicBezTo>
                  <a:cubicBezTo>
                    <a:pt x="262" y="100"/>
                    <a:pt x="263" y="101"/>
                    <a:pt x="264" y="100"/>
                  </a:cubicBezTo>
                  <a:cubicBezTo>
                    <a:pt x="264" y="96"/>
                    <a:pt x="264" y="96"/>
                    <a:pt x="264" y="96"/>
                  </a:cubicBezTo>
                  <a:cubicBezTo>
                    <a:pt x="264" y="89"/>
                    <a:pt x="264" y="83"/>
                    <a:pt x="263" y="76"/>
                  </a:cubicBezTo>
                  <a:cubicBezTo>
                    <a:pt x="263" y="51"/>
                    <a:pt x="263" y="25"/>
                    <a:pt x="262"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5" name="Freeform 141"/>
            <p:cNvSpPr>
              <a:spLocks/>
            </p:cNvSpPr>
            <p:nvPr/>
          </p:nvSpPr>
          <p:spPr bwMode="auto">
            <a:xfrm>
              <a:off x="7904163" y="2265363"/>
              <a:ext cx="808038" cy="725488"/>
            </a:xfrm>
            <a:custGeom>
              <a:avLst/>
              <a:gdLst>
                <a:gd name="T0" fmla="*/ 304 w 328"/>
                <a:gd name="T1" fmla="*/ 0 h 295"/>
                <a:gd name="T2" fmla="*/ 309 w 328"/>
                <a:gd name="T3" fmla="*/ 26 h 295"/>
                <a:gd name="T4" fmla="*/ 309 w 328"/>
                <a:gd name="T5" fmla="*/ 35 h 295"/>
                <a:gd name="T6" fmla="*/ 309 w 328"/>
                <a:gd name="T7" fmla="*/ 39 h 295"/>
                <a:gd name="T8" fmla="*/ 319 w 328"/>
                <a:gd name="T9" fmla="*/ 54 h 295"/>
                <a:gd name="T10" fmla="*/ 317 w 328"/>
                <a:gd name="T11" fmla="*/ 58 h 295"/>
                <a:gd name="T12" fmla="*/ 328 w 328"/>
                <a:gd name="T13" fmla="*/ 69 h 295"/>
                <a:gd name="T14" fmla="*/ 322 w 328"/>
                <a:gd name="T15" fmla="*/ 80 h 295"/>
                <a:gd name="T16" fmla="*/ 319 w 328"/>
                <a:gd name="T17" fmla="*/ 98 h 295"/>
                <a:gd name="T18" fmla="*/ 315 w 328"/>
                <a:gd name="T19" fmla="*/ 141 h 295"/>
                <a:gd name="T20" fmla="*/ 313 w 328"/>
                <a:gd name="T21" fmla="*/ 160 h 295"/>
                <a:gd name="T22" fmla="*/ 284 w 328"/>
                <a:gd name="T23" fmla="*/ 191 h 295"/>
                <a:gd name="T24" fmla="*/ 268 w 328"/>
                <a:gd name="T25" fmla="*/ 214 h 295"/>
                <a:gd name="T26" fmla="*/ 268 w 328"/>
                <a:gd name="T27" fmla="*/ 217 h 295"/>
                <a:gd name="T28" fmla="*/ 265 w 328"/>
                <a:gd name="T29" fmla="*/ 222 h 295"/>
                <a:gd name="T30" fmla="*/ 260 w 328"/>
                <a:gd name="T31" fmla="*/ 225 h 295"/>
                <a:gd name="T32" fmla="*/ 264 w 328"/>
                <a:gd name="T33" fmla="*/ 244 h 295"/>
                <a:gd name="T34" fmla="*/ 262 w 328"/>
                <a:gd name="T35" fmla="*/ 244 h 295"/>
                <a:gd name="T36" fmla="*/ 253 w 328"/>
                <a:gd name="T37" fmla="*/ 248 h 295"/>
                <a:gd name="T38" fmla="*/ 246 w 328"/>
                <a:gd name="T39" fmla="*/ 250 h 295"/>
                <a:gd name="T40" fmla="*/ 237 w 328"/>
                <a:gd name="T41" fmla="*/ 255 h 295"/>
                <a:gd name="T42" fmla="*/ 233 w 328"/>
                <a:gd name="T43" fmla="*/ 262 h 295"/>
                <a:gd name="T44" fmla="*/ 217 w 328"/>
                <a:gd name="T45" fmla="*/ 257 h 295"/>
                <a:gd name="T46" fmla="*/ 190 w 328"/>
                <a:gd name="T47" fmla="*/ 253 h 295"/>
                <a:gd name="T48" fmla="*/ 167 w 328"/>
                <a:gd name="T49" fmla="*/ 259 h 295"/>
                <a:gd name="T50" fmla="*/ 159 w 328"/>
                <a:gd name="T51" fmla="*/ 268 h 295"/>
                <a:gd name="T52" fmla="*/ 127 w 328"/>
                <a:gd name="T53" fmla="*/ 261 h 295"/>
                <a:gd name="T54" fmla="*/ 119 w 328"/>
                <a:gd name="T55" fmla="*/ 254 h 295"/>
                <a:gd name="T56" fmla="*/ 100 w 328"/>
                <a:gd name="T57" fmla="*/ 259 h 295"/>
                <a:gd name="T58" fmla="*/ 96 w 328"/>
                <a:gd name="T59" fmla="*/ 258 h 295"/>
                <a:gd name="T60" fmla="*/ 88 w 328"/>
                <a:gd name="T61" fmla="*/ 262 h 295"/>
                <a:gd name="T62" fmla="*/ 76 w 328"/>
                <a:gd name="T63" fmla="*/ 246 h 295"/>
                <a:gd name="T64" fmla="*/ 53 w 328"/>
                <a:gd name="T65" fmla="*/ 238 h 295"/>
                <a:gd name="T66" fmla="*/ 46 w 328"/>
                <a:gd name="T67" fmla="*/ 241 h 295"/>
                <a:gd name="T68" fmla="*/ 25 w 328"/>
                <a:gd name="T69" fmla="*/ 243 h 295"/>
                <a:gd name="T70" fmla="*/ 19 w 328"/>
                <a:gd name="T71" fmla="*/ 248 h 295"/>
                <a:gd name="T72" fmla="*/ 18 w 328"/>
                <a:gd name="T73" fmla="*/ 248 h 295"/>
                <a:gd name="T74" fmla="*/ 17 w 328"/>
                <a:gd name="T75" fmla="*/ 248 h 295"/>
                <a:gd name="T76" fmla="*/ 12 w 328"/>
                <a:gd name="T77" fmla="*/ 266 h 295"/>
                <a:gd name="T78" fmla="*/ 2 w 328"/>
                <a:gd name="T79" fmla="*/ 273 h 295"/>
                <a:gd name="T80" fmla="*/ 2 w 328"/>
                <a:gd name="T81" fmla="*/ 277 h 295"/>
                <a:gd name="T82" fmla="*/ 2 w 328"/>
                <a:gd name="T83" fmla="*/ 284 h 295"/>
                <a:gd name="T84" fmla="*/ 2 w 328"/>
                <a:gd name="T85" fmla="*/ 286 h 295"/>
                <a:gd name="T86" fmla="*/ 2 w 328"/>
                <a:gd name="T87" fmla="*/ 288 h 295"/>
                <a:gd name="T88" fmla="*/ 1 w 328"/>
                <a:gd name="T89" fmla="*/ 290 h 295"/>
                <a:gd name="T90" fmla="*/ 2 w 328"/>
                <a:gd name="T91" fmla="*/ 294 h 295"/>
                <a:gd name="T92" fmla="*/ 0 w 328"/>
                <a:gd name="T9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5">
                  <a:moveTo>
                    <a:pt x="304" y="0"/>
                  </a:moveTo>
                  <a:cubicBezTo>
                    <a:pt x="306" y="8"/>
                    <a:pt x="308" y="17"/>
                    <a:pt x="309" y="26"/>
                  </a:cubicBezTo>
                  <a:cubicBezTo>
                    <a:pt x="309" y="29"/>
                    <a:pt x="309" y="32"/>
                    <a:pt x="309" y="35"/>
                  </a:cubicBezTo>
                  <a:cubicBezTo>
                    <a:pt x="309" y="39"/>
                    <a:pt x="309" y="39"/>
                    <a:pt x="309" y="39"/>
                  </a:cubicBezTo>
                  <a:cubicBezTo>
                    <a:pt x="309" y="41"/>
                    <a:pt x="319" y="51"/>
                    <a:pt x="319" y="54"/>
                  </a:cubicBezTo>
                  <a:cubicBezTo>
                    <a:pt x="319" y="54"/>
                    <a:pt x="316" y="56"/>
                    <a:pt x="317" y="58"/>
                  </a:cubicBezTo>
                  <a:cubicBezTo>
                    <a:pt x="319" y="61"/>
                    <a:pt x="328" y="67"/>
                    <a:pt x="328" y="69"/>
                  </a:cubicBezTo>
                  <a:cubicBezTo>
                    <a:pt x="328" y="72"/>
                    <a:pt x="323" y="77"/>
                    <a:pt x="322" y="80"/>
                  </a:cubicBezTo>
                  <a:cubicBezTo>
                    <a:pt x="320" y="86"/>
                    <a:pt x="320" y="92"/>
                    <a:pt x="319" y="98"/>
                  </a:cubicBezTo>
                  <a:cubicBezTo>
                    <a:pt x="317" y="112"/>
                    <a:pt x="316" y="126"/>
                    <a:pt x="315" y="141"/>
                  </a:cubicBezTo>
                  <a:cubicBezTo>
                    <a:pt x="315" y="146"/>
                    <a:pt x="316" y="156"/>
                    <a:pt x="313" y="160"/>
                  </a:cubicBezTo>
                  <a:cubicBezTo>
                    <a:pt x="310" y="167"/>
                    <a:pt x="290" y="184"/>
                    <a:pt x="284" y="191"/>
                  </a:cubicBezTo>
                  <a:cubicBezTo>
                    <a:pt x="280" y="195"/>
                    <a:pt x="268" y="209"/>
                    <a:pt x="268" y="214"/>
                  </a:cubicBezTo>
                  <a:cubicBezTo>
                    <a:pt x="268" y="215"/>
                    <a:pt x="269" y="217"/>
                    <a:pt x="268" y="217"/>
                  </a:cubicBezTo>
                  <a:cubicBezTo>
                    <a:pt x="267" y="220"/>
                    <a:pt x="266" y="217"/>
                    <a:pt x="265" y="222"/>
                  </a:cubicBezTo>
                  <a:cubicBezTo>
                    <a:pt x="265" y="223"/>
                    <a:pt x="261" y="224"/>
                    <a:pt x="260" y="225"/>
                  </a:cubicBezTo>
                  <a:cubicBezTo>
                    <a:pt x="258" y="226"/>
                    <a:pt x="265" y="243"/>
                    <a:pt x="264" y="244"/>
                  </a:cubicBezTo>
                  <a:cubicBezTo>
                    <a:pt x="263" y="245"/>
                    <a:pt x="262" y="244"/>
                    <a:pt x="262" y="244"/>
                  </a:cubicBezTo>
                  <a:cubicBezTo>
                    <a:pt x="254" y="244"/>
                    <a:pt x="258" y="245"/>
                    <a:pt x="253" y="248"/>
                  </a:cubicBezTo>
                  <a:cubicBezTo>
                    <a:pt x="252" y="249"/>
                    <a:pt x="248" y="249"/>
                    <a:pt x="246" y="250"/>
                  </a:cubicBezTo>
                  <a:cubicBezTo>
                    <a:pt x="243" y="251"/>
                    <a:pt x="239" y="254"/>
                    <a:pt x="237" y="255"/>
                  </a:cubicBezTo>
                  <a:cubicBezTo>
                    <a:pt x="235" y="257"/>
                    <a:pt x="235" y="261"/>
                    <a:pt x="233" y="262"/>
                  </a:cubicBezTo>
                  <a:cubicBezTo>
                    <a:pt x="231" y="263"/>
                    <a:pt x="219" y="258"/>
                    <a:pt x="217" y="257"/>
                  </a:cubicBezTo>
                  <a:cubicBezTo>
                    <a:pt x="209" y="253"/>
                    <a:pt x="199" y="252"/>
                    <a:pt x="190" y="253"/>
                  </a:cubicBezTo>
                  <a:cubicBezTo>
                    <a:pt x="183" y="253"/>
                    <a:pt x="172" y="254"/>
                    <a:pt x="167" y="259"/>
                  </a:cubicBezTo>
                  <a:cubicBezTo>
                    <a:pt x="164" y="261"/>
                    <a:pt x="161" y="267"/>
                    <a:pt x="159" y="268"/>
                  </a:cubicBezTo>
                  <a:cubicBezTo>
                    <a:pt x="150" y="271"/>
                    <a:pt x="134" y="262"/>
                    <a:pt x="127" y="261"/>
                  </a:cubicBezTo>
                  <a:cubicBezTo>
                    <a:pt x="125" y="260"/>
                    <a:pt x="122" y="255"/>
                    <a:pt x="119" y="254"/>
                  </a:cubicBezTo>
                  <a:cubicBezTo>
                    <a:pt x="111" y="250"/>
                    <a:pt x="108" y="258"/>
                    <a:pt x="100" y="259"/>
                  </a:cubicBezTo>
                  <a:cubicBezTo>
                    <a:pt x="99" y="260"/>
                    <a:pt x="97" y="258"/>
                    <a:pt x="96" y="258"/>
                  </a:cubicBezTo>
                  <a:cubicBezTo>
                    <a:pt x="93" y="259"/>
                    <a:pt x="93" y="264"/>
                    <a:pt x="88" y="262"/>
                  </a:cubicBezTo>
                  <a:cubicBezTo>
                    <a:pt x="85" y="261"/>
                    <a:pt x="80" y="249"/>
                    <a:pt x="76" y="246"/>
                  </a:cubicBezTo>
                  <a:cubicBezTo>
                    <a:pt x="75" y="245"/>
                    <a:pt x="55" y="238"/>
                    <a:pt x="53" y="238"/>
                  </a:cubicBezTo>
                  <a:cubicBezTo>
                    <a:pt x="50" y="237"/>
                    <a:pt x="49" y="240"/>
                    <a:pt x="46" y="241"/>
                  </a:cubicBezTo>
                  <a:cubicBezTo>
                    <a:pt x="42" y="243"/>
                    <a:pt x="33" y="239"/>
                    <a:pt x="25" y="243"/>
                  </a:cubicBezTo>
                  <a:cubicBezTo>
                    <a:pt x="23" y="244"/>
                    <a:pt x="21" y="247"/>
                    <a:pt x="19" y="248"/>
                  </a:cubicBezTo>
                  <a:cubicBezTo>
                    <a:pt x="19" y="248"/>
                    <a:pt x="18" y="248"/>
                    <a:pt x="18" y="248"/>
                  </a:cubicBezTo>
                  <a:cubicBezTo>
                    <a:pt x="17" y="248"/>
                    <a:pt x="17" y="247"/>
                    <a:pt x="17" y="248"/>
                  </a:cubicBezTo>
                  <a:cubicBezTo>
                    <a:pt x="15" y="249"/>
                    <a:pt x="15" y="260"/>
                    <a:pt x="12" y="266"/>
                  </a:cubicBezTo>
                  <a:cubicBezTo>
                    <a:pt x="10" y="269"/>
                    <a:pt x="4" y="270"/>
                    <a:pt x="2" y="273"/>
                  </a:cubicBezTo>
                  <a:cubicBezTo>
                    <a:pt x="2" y="277"/>
                    <a:pt x="2" y="277"/>
                    <a:pt x="2" y="277"/>
                  </a:cubicBezTo>
                  <a:cubicBezTo>
                    <a:pt x="2" y="279"/>
                    <a:pt x="2" y="281"/>
                    <a:pt x="2" y="284"/>
                  </a:cubicBezTo>
                  <a:cubicBezTo>
                    <a:pt x="2" y="284"/>
                    <a:pt x="2" y="285"/>
                    <a:pt x="2" y="286"/>
                  </a:cubicBezTo>
                  <a:cubicBezTo>
                    <a:pt x="2" y="286"/>
                    <a:pt x="2" y="287"/>
                    <a:pt x="2" y="288"/>
                  </a:cubicBezTo>
                  <a:cubicBezTo>
                    <a:pt x="1" y="290"/>
                    <a:pt x="1" y="290"/>
                    <a:pt x="1" y="290"/>
                  </a:cubicBezTo>
                  <a:cubicBezTo>
                    <a:pt x="1" y="291"/>
                    <a:pt x="3" y="293"/>
                    <a:pt x="2" y="294"/>
                  </a:cubicBezTo>
                  <a:cubicBezTo>
                    <a:pt x="2" y="295"/>
                    <a:pt x="1" y="295"/>
                    <a:pt x="0" y="295"/>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6" name="Freeform 142"/>
            <p:cNvSpPr>
              <a:spLocks/>
            </p:cNvSpPr>
            <p:nvPr/>
          </p:nvSpPr>
          <p:spPr bwMode="auto">
            <a:xfrm>
              <a:off x="7458075" y="2097088"/>
              <a:ext cx="1009650" cy="419100"/>
            </a:xfrm>
            <a:custGeom>
              <a:avLst/>
              <a:gdLst>
                <a:gd name="T0" fmla="*/ 0 w 410"/>
                <a:gd name="T1" fmla="*/ 0 h 170"/>
                <a:gd name="T2" fmla="*/ 112 w 410"/>
                <a:gd name="T3" fmla="*/ 93 h 170"/>
                <a:gd name="T4" fmla="*/ 136 w 410"/>
                <a:gd name="T5" fmla="*/ 111 h 170"/>
                <a:gd name="T6" fmla="*/ 135 w 410"/>
                <a:gd name="T7" fmla="*/ 120 h 170"/>
                <a:gd name="T8" fmla="*/ 137 w 410"/>
                <a:gd name="T9" fmla="*/ 120 h 170"/>
                <a:gd name="T10" fmla="*/ 139 w 410"/>
                <a:gd name="T11" fmla="*/ 121 h 170"/>
                <a:gd name="T12" fmla="*/ 140 w 410"/>
                <a:gd name="T13" fmla="*/ 123 h 170"/>
                <a:gd name="T14" fmla="*/ 147 w 410"/>
                <a:gd name="T15" fmla="*/ 126 h 170"/>
                <a:gd name="T16" fmla="*/ 147 w 410"/>
                <a:gd name="T17" fmla="*/ 127 h 170"/>
                <a:gd name="T18" fmla="*/ 147 w 410"/>
                <a:gd name="T19" fmla="*/ 128 h 170"/>
                <a:gd name="T20" fmla="*/ 152 w 410"/>
                <a:gd name="T21" fmla="*/ 134 h 170"/>
                <a:gd name="T22" fmla="*/ 160 w 410"/>
                <a:gd name="T23" fmla="*/ 133 h 170"/>
                <a:gd name="T24" fmla="*/ 165 w 410"/>
                <a:gd name="T25" fmla="*/ 140 h 170"/>
                <a:gd name="T26" fmla="*/ 185 w 410"/>
                <a:gd name="T27" fmla="*/ 146 h 170"/>
                <a:gd name="T28" fmla="*/ 184 w 410"/>
                <a:gd name="T29" fmla="*/ 154 h 170"/>
                <a:gd name="T30" fmla="*/ 185 w 410"/>
                <a:gd name="T31" fmla="*/ 158 h 170"/>
                <a:gd name="T32" fmla="*/ 182 w 410"/>
                <a:gd name="T33" fmla="*/ 166 h 170"/>
                <a:gd name="T34" fmla="*/ 186 w 410"/>
                <a:gd name="T35" fmla="*/ 168 h 170"/>
                <a:gd name="T36" fmla="*/ 211 w 410"/>
                <a:gd name="T37" fmla="*/ 164 h 170"/>
                <a:gd name="T38" fmla="*/ 249 w 410"/>
                <a:gd name="T39" fmla="*/ 158 h 170"/>
                <a:gd name="T40" fmla="*/ 259 w 410"/>
                <a:gd name="T41" fmla="*/ 149 h 170"/>
                <a:gd name="T42" fmla="*/ 293 w 410"/>
                <a:gd name="T43" fmla="*/ 121 h 170"/>
                <a:gd name="T44" fmla="*/ 344 w 410"/>
                <a:gd name="T45" fmla="*/ 91 h 170"/>
                <a:gd name="T46" fmla="*/ 410 w 410"/>
                <a:gd name="T47" fmla="*/ 5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 h="170">
                  <a:moveTo>
                    <a:pt x="0" y="0"/>
                  </a:moveTo>
                  <a:cubicBezTo>
                    <a:pt x="36" y="30"/>
                    <a:pt x="74" y="64"/>
                    <a:pt x="112" y="93"/>
                  </a:cubicBezTo>
                  <a:cubicBezTo>
                    <a:pt x="115" y="95"/>
                    <a:pt x="135" y="108"/>
                    <a:pt x="136" y="111"/>
                  </a:cubicBezTo>
                  <a:cubicBezTo>
                    <a:pt x="136" y="112"/>
                    <a:pt x="134" y="120"/>
                    <a:pt x="135" y="120"/>
                  </a:cubicBezTo>
                  <a:cubicBezTo>
                    <a:pt x="136" y="121"/>
                    <a:pt x="137" y="120"/>
                    <a:pt x="137" y="120"/>
                  </a:cubicBezTo>
                  <a:cubicBezTo>
                    <a:pt x="138" y="120"/>
                    <a:pt x="138" y="120"/>
                    <a:pt x="139" y="121"/>
                  </a:cubicBezTo>
                  <a:cubicBezTo>
                    <a:pt x="140" y="121"/>
                    <a:pt x="139" y="122"/>
                    <a:pt x="140" y="123"/>
                  </a:cubicBezTo>
                  <a:cubicBezTo>
                    <a:pt x="141" y="124"/>
                    <a:pt x="145" y="124"/>
                    <a:pt x="147" y="126"/>
                  </a:cubicBezTo>
                  <a:cubicBezTo>
                    <a:pt x="147" y="126"/>
                    <a:pt x="147" y="127"/>
                    <a:pt x="147" y="127"/>
                  </a:cubicBezTo>
                  <a:cubicBezTo>
                    <a:pt x="147" y="128"/>
                    <a:pt x="147" y="128"/>
                    <a:pt x="147" y="128"/>
                  </a:cubicBezTo>
                  <a:cubicBezTo>
                    <a:pt x="148" y="131"/>
                    <a:pt x="151" y="133"/>
                    <a:pt x="152" y="134"/>
                  </a:cubicBezTo>
                  <a:cubicBezTo>
                    <a:pt x="155" y="137"/>
                    <a:pt x="159" y="132"/>
                    <a:pt x="160" y="133"/>
                  </a:cubicBezTo>
                  <a:cubicBezTo>
                    <a:pt x="163" y="135"/>
                    <a:pt x="163" y="138"/>
                    <a:pt x="165" y="140"/>
                  </a:cubicBezTo>
                  <a:cubicBezTo>
                    <a:pt x="168" y="142"/>
                    <a:pt x="182" y="142"/>
                    <a:pt x="185" y="146"/>
                  </a:cubicBezTo>
                  <a:cubicBezTo>
                    <a:pt x="186" y="148"/>
                    <a:pt x="183" y="152"/>
                    <a:pt x="184" y="154"/>
                  </a:cubicBezTo>
                  <a:cubicBezTo>
                    <a:pt x="184" y="155"/>
                    <a:pt x="185" y="156"/>
                    <a:pt x="185" y="158"/>
                  </a:cubicBezTo>
                  <a:cubicBezTo>
                    <a:pt x="184" y="161"/>
                    <a:pt x="178" y="163"/>
                    <a:pt x="182" y="166"/>
                  </a:cubicBezTo>
                  <a:cubicBezTo>
                    <a:pt x="186" y="168"/>
                    <a:pt x="186" y="168"/>
                    <a:pt x="186" y="168"/>
                  </a:cubicBezTo>
                  <a:cubicBezTo>
                    <a:pt x="190" y="170"/>
                    <a:pt x="206" y="165"/>
                    <a:pt x="211" y="164"/>
                  </a:cubicBezTo>
                  <a:cubicBezTo>
                    <a:pt x="221" y="163"/>
                    <a:pt x="242" y="161"/>
                    <a:pt x="249" y="158"/>
                  </a:cubicBezTo>
                  <a:cubicBezTo>
                    <a:pt x="253" y="156"/>
                    <a:pt x="256" y="152"/>
                    <a:pt x="259" y="149"/>
                  </a:cubicBezTo>
                  <a:cubicBezTo>
                    <a:pt x="271" y="140"/>
                    <a:pt x="281" y="130"/>
                    <a:pt x="293" y="121"/>
                  </a:cubicBezTo>
                  <a:cubicBezTo>
                    <a:pt x="309" y="110"/>
                    <a:pt x="327" y="101"/>
                    <a:pt x="344" y="91"/>
                  </a:cubicBezTo>
                  <a:cubicBezTo>
                    <a:pt x="366" y="79"/>
                    <a:pt x="388" y="65"/>
                    <a:pt x="410" y="5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7" name="Freeform 143"/>
            <p:cNvSpPr>
              <a:spLocks/>
            </p:cNvSpPr>
            <p:nvPr/>
          </p:nvSpPr>
          <p:spPr bwMode="auto">
            <a:xfrm>
              <a:off x="8316913" y="1793876"/>
              <a:ext cx="958850" cy="695325"/>
            </a:xfrm>
            <a:custGeom>
              <a:avLst/>
              <a:gdLst>
                <a:gd name="T0" fmla="*/ 388 w 389"/>
                <a:gd name="T1" fmla="*/ 217 h 282"/>
                <a:gd name="T2" fmla="*/ 389 w 389"/>
                <a:gd name="T3" fmla="*/ 257 h 282"/>
                <a:gd name="T4" fmla="*/ 389 w 389"/>
                <a:gd name="T5" fmla="*/ 265 h 282"/>
                <a:gd name="T6" fmla="*/ 389 w 389"/>
                <a:gd name="T7" fmla="*/ 269 h 282"/>
                <a:gd name="T8" fmla="*/ 366 w 389"/>
                <a:gd name="T9" fmla="*/ 270 h 282"/>
                <a:gd name="T10" fmla="*/ 364 w 389"/>
                <a:gd name="T11" fmla="*/ 270 h 282"/>
                <a:gd name="T12" fmla="*/ 362 w 389"/>
                <a:gd name="T13" fmla="*/ 282 h 282"/>
                <a:gd name="T14" fmla="*/ 349 w 389"/>
                <a:gd name="T15" fmla="*/ 275 h 282"/>
                <a:gd name="T16" fmla="*/ 311 w 389"/>
                <a:gd name="T17" fmla="*/ 254 h 282"/>
                <a:gd name="T18" fmla="*/ 204 w 389"/>
                <a:gd name="T19" fmla="*/ 199 h 282"/>
                <a:gd name="T20" fmla="*/ 162 w 389"/>
                <a:gd name="T21" fmla="*/ 178 h 282"/>
                <a:gd name="T22" fmla="*/ 127 w 389"/>
                <a:gd name="T23" fmla="*/ 196 h 282"/>
                <a:gd name="T24" fmla="*/ 117 w 389"/>
                <a:gd name="T25" fmla="*/ 201 h 282"/>
                <a:gd name="T26" fmla="*/ 97 w 389"/>
                <a:gd name="T27" fmla="*/ 185 h 282"/>
                <a:gd name="T28" fmla="*/ 61 w 389"/>
                <a:gd name="T29" fmla="*/ 176 h 282"/>
                <a:gd name="T30" fmla="*/ 52 w 389"/>
                <a:gd name="T31" fmla="*/ 156 h 282"/>
                <a:gd name="T32" fmla="*/ 31 w 389"/>
                <a:gd name="T33" fmla="*/ 148 h 282"/>
                <a:gd name="T34" fmla="*/ 20 w 389"/>
                <a:gd name="T35" fmla="*/ 147 h 282"/>
                <a:gd name="T36" fmla="*/ 19 w 389"/>
                <a:gd name="T37" fmla="*/ 143 h 282"/>
                <a:gd name="T38" fmla="*/ 15 w 389"/>
                <a:gd name="T39" fmla="*/ 141 h 282"/>
                <a:gd name="T40" fmla="*/ 15 w 389"/>
                <a:gd name="T41" fmla="*/ 139 h 282"/>
                <a:gd name="T42" fmla="*/ 15 w 389"/>
                <a:gd name="T43" fmla="*/ 132 h 282"/>
                <a:gd name="T44" fmla="*/ 16 w 389"/>
                <a:gd name="T45" fmla="*/ 130 h 282"/>
                <a:gd name="T46" fmla="*/ 16 w 389"/>
                <a:gd name="T47" fmla="*/ 128 h 282"/>
                <a:gd name="T48" fmla="*/ 1 w 389"/>
                <a:gd name="T49" fmla="*/ 106 h 282"/>
                <a:gd name="T50" fmla="*/ 13 w 389"/>
                <a:gd name="T51" fmla="*/ 97 h 282"/>
                <a:gd name="T52" fmla="*/ 15 w 389"/>
                <a:gd name="T53" fmla="*/ 91 h 282"/>
                <a:gd name="T54" fmla="*/ 16 w 389"/>
                <a:gd name="T55" fmla="*/ 88 h 282"/>
                <a:gd name="T56" fmla="*/ 14 w 389"/>
                <a:gd name="T57" fmla="*/ 87 h 282"/>
                <a:gd name="T58" fmla="*/ 13 w 389"/>
                <a:gd name="T59" fmla="*/ 83 h 282"/>
                <a:gd name="T60" fmla="*/ 18 w 389"/>
                <a:gd name="T61" fmla="*/ 62 h 282"/>
                <a:gd name="T62" fmla="*/ 14 w 389"/>
                <a:gd name="T63" fmla="*/ 52 h 282"/>
                <a:gd name="T64" fmla="*/ 17 w 389"/>
                <a:gd name="T65" fmla="*/ 36 h 282"/>
                <a:gd name="T66" fmla="*/ 13 w 389"/>
                <a:gd name="T67" fmla="*/ 14 h 282"/>
                <a:gd name="T68" fmla="*/ 7 w 389"/>
                <a:gd name="T69" fmla="*/ 4 h 282"/>
                <a:gd name="T70" fmla="*/ 12 w 389"/>
                <a:gd name="T7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82">
                  <a:moveTo>
                    <a:pt x="388" y="217"/>
                  </a:moveTo>
                  <a:cubicBezTo>
                    <a:pt x="388" y="230"/>
                    <a:pt x="389" y="243"/>
                    <a:pt x="389" y="257"/>
                  </a:cubicBezTo>
                  <a:cubicBezTo>
                    <a:pt x="389" y="259"/>
                    <a:pt x="389" y="262"/>
                    <a:pt x="389" y="265"/>
                  </a:cubicBezTo>
                  <a:cubicBezTo>
                    <a:pt x="389" y="265"/>
                    <a:pt x="389" y="269"/>
                    <a:pt x="389" y="269"/>
                  </a:cubicBezTo>
                  <a:cubicBezTo>
                    <a:pt x="389" y="270"/>
                    <a:pt x="368" y="270"/>
                    <a:pt x="366" y="270"/>
                  </a:cubicBezTo>
                  <a:cubicBezTo>
                    <a:pt x="365" y="270"/>
                    <a:pt x="364" y="269"/>
                    <a:pt x="364" y="270"/>
                  </a:cubicBezTo>
                  <a:cubicBezTo>
                    <a:pt x="362" y="272"/>
                    <a:pt x="367" y="282"/>
                    <a:pt x="362" y="282"/>
                  </a:cubicBezTo>
                  <a:cubicBezTo>
                    <a:pt x="359" y="282"/>
                    <a:pt x="352" y="276"/>
                    <a:pt x="349" y="275"/>
                  </a:cubicBezTo>
                  <a:cubicBezTo>
                    <a:pt x="336" y="268"/>
                    <a:pt x="324" y="261"/>
                    <a:pt x="311" y="254"/>
                  </a:cubicBezTo>
                  <a:cubicBezTo>
                    <a:pt x="276" y="235"/>
                    <a:pt x="240" y="217"/>
                    <a:pt x="204" y="199"/>
                  </a:cubicBezTo>
                  <a:cubicBezTo>
                    <a:pt x="198" y="196"/>
                    <a:pt x="165" y="178"/>
                    <a:pt x="162" y="178"/>
                  </a:cubicBezTo>
                  <a:cubicBezTo>
                    <a:pt x="158" y="178"/>
                    <a:pt x="133" y="193"/>
                    <a:pt x="127" y="196"/>
                  </a:cubicBezTo>
                  <a:cubicBezTo>
                    <a:pt x="125" y="196"/>
                    <a:pt x="119" y="201"/>
                    <a:pt x="117" y="201"/>
                  </a:cubicBezTo>
                  <a:cubicBezTo>
                    <a:pt x="114" y="200"/>
                    <a:pt x="103" y="187"/>
                    <a:pt x="97" y="185"/>
                  </a:cubicBezTo>
                  <a:cubicBezTo>
                    <a:pt x="90" y="182"/>
                    <a:pt x="66" y="180"/>
                    <a:pt x="61" y="176"/>
                  </a:cubicBezTo>
                  <a:cubicBezTo>
                    <a:pt x="56" y="172"/>
                    <a:pt x="57" y="160"/>
                    <a:pt x="52" y="156"/>
                  </a:cubicBezTo>
                  <a:cubicBezTo>
                    <a:pt x="51" y="154"/>
                    <a:pt x="33" y="148"/>
                    <a:pt x="31" y="148"/>
                  </a:cubicBezTo>
                  <a:cubicBezTo>
                    <a:pt x="27" y="148"/>
                    <a:pt x="23" y="153"/>
                    <a:pt x="20" y="147"/>
                  </a:cubicBezTo>
                  <a:cubicBezTo>
                    <a:pt x="19" y="146"/>
                    <a:pt x="20" y="144"/>
                    <a:pt x="19" y="143"/>
                  </a:cubicBezTo>
                  <a:cubicBezTo>
                    <a:pt x="19" y="142"/>
                    <a:pt x="16" y="142"/>
                    <a:pt x="15" y="141"/>
                  </a:cubicBezTo>
                  <a:cubicBezTo>
                    <a:pt x="15" y="140"/>
                    <a:pt x="15" y="140"/>
                    <a:pt x="15" y="139"/>
                  </a:cubicBezTo>
                  <a:cubicBezTo>
                    <a:pt x="15" y="137"/>
                    <a:pt x="15" y="135"/>
                    <a:pt x="15" y="132"/>
                  </a:cubicBezTo>
                  <a:cubicBezTo>
                    <a:pt x="15" y="132"/>
                    <a:pt x="15" y="131"/>
                    <a:pt x="16" y="130"/>
                  </a:cubicBezTo>
                  <a:cubicBezTo>
                    <a:pt x="16" y="130"/>
                    <a:pt x="16" y="129"/>
                    <a:pt x="16" y="128"/>
                  </a:cubicBezTo>
                  <a:cubicBezTo>
                    <a:pt x="14" y="122"/>
                    <a:pt x="2" y="113"/>
                    <a:pt x="1" y="106"/>
                  </a:cubicBezTo>
                  <a:cubicBezTo>
                    <a:pt x="0" y="100"/>
                    <a:pt x="11" y="100"/>
                    <a:pt x="13" y="97"/>
                  </a:cubicBezTo>
                  <a:cubicBezTo>
                    <a:pt x="14" y="96"/>
                    <a:pt x="14" y="93"/>
                    <a:pt x="15" y="91"/>
                  </a:cubicBezTo>
                  <a:cubicBezTo>
                    <a:pt x="15" y="90"/>
                    <a:pt x="16" y="89"/>
                    <a:pt x="16" y="88"/>
                  </a:cubicBezTo>
                  <a:cubicBezTo>
                    <a:pt x="15" y="87"/>
                    <a:pt x="14" y="87"/>
                    <a:pt x="14" y="87"/>
                  </a:cubicBezTo>
                  <a:cubicBezTo>
                    <a:pt x="14" y="87"/>
                    <a:pt x="13" y="83"/>
                    <a:pt x="13" y="83"/>
                  </a:cubicBezTo>
                  <a:cubicBezTo>
                    <a:pt x="10" y="70"/>
                    <a:pt x="17" y="71"/>
                    <a:pt x="18" y="62"/>
                  </a:cubicBezTo>
                  <a:cubicBezTo>
                    <a:pt x="18" y="59"/>
                    <a:pt x="15" y="55"/>
                    <a:pt x="14" y="52"/>
                  </a:cubicBezTo>
                  <a:cubicBezTo>
                    <a:pt x="14" y="47"/>
                    <a:pt x="17" y="41"/>
                    <a:pt x="17" y="36"/>
                  </a:cubicBezTo>
                  <a:cubicBezTo>
                    <a:pt x="18" y="29"/>
                    <a:pt x="16" y="21"/>
                    <a:pt x="13" y="14"/>
                  </a:cubicBezTo>
                  <a:cubicBezTo>
                    <a:pt x="12" y="12"/>
                    <a:pt x="7" y="7"/>
                    <a:pt x="7" y="4"/>
                  </a:cubicBezTo>
                  <a:cubicBezTo>
                    <a:pt x="7" y="2"/>
                    <a:pt x="11" y="1"/>
                    <a:pt x="12"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8" name="Freeform 144"/>
            <p:cNvSpPr>
              <a:spLocks/>
            </p:cNvSpPr>
            <p:nvPr/>
          </p:nvSpPr>
          <p:spPr bwMode="auto">
            <a:xfrm>
              <a:off x="9231313" y="1711326"/>
              <a:ext cx="773113" cy="617538"/>
            </a:xfrm>
            <a:custGeom>
              <a:avLst/>
              <a:gdLst>
                <a:gd name="T0" fmla="*/ 12 w 314"/>
                <a:gd name="T1" fmla="*/ 0 h 251"/>
                <a:gd name="T2" fmla="*/ 10 w 314"/>
                <a:gd name="T3" fmla="*/ 22 h 251"/>
                <a:gd name="T4" fmla="*/ 3 w 314"/>
                <a:gd name="T5" fmla="*/ 39 h 251"/>
                <a:gd name="T6" fmla="*/ 7 w 314"/>
                <a:gd name="T7" fmla="*/ 46 h 251"/>
                <a:gd name="T8" fmla="*/ 8 w 314"/>
                <a:gd name="T9" fmla="*/ 55 h 251"/>
                <a:gd name="T10" fmla="*/ 11 w 314"/>
                <a:gd name="T11" fmla="*/ 62 h 251"/>
                <a:gd name="T12" fmla="*/ 13 w 314"/>
                <a:gd name="T13" fmla="*/ 105 h 251"/>
                <a:gd name="T14" fmla="*/ 16 w 314"/>
                <a:gd name="T15" fmla="*/ 194 h 251"/>
                <a:gd name="T16" fmla="*/ 17 w 314"/>
                <a:gd name="T17" fmla="*/ 236 h 251"/>
                <a:gd name="T18" fmla="*/ 17 w 314"/>
                <a:gd name="T19" fmla="*/ 251 h 251"/>
                <a:gd name="T20" fmla="*/ 35 w 314"/>
                <a:gd name="T21" fmla="*/ 251 h 251"/>
                <a:gd name="T22" fmla="*/ 93 w 314"/>
                <a:gd name="T23" fmla="*/ 250 h 251"/>
                <a:gd name="T24" fmla="*/ 153 w 314"/>
                <a:gd name="T25" fmla="*/ 249 h 251"/>
                <a:gd name="T26" fmla="*/ 175 w 314"/>
                <a:gd name="T27" fmla="*/ 249 h 251"/>
                <a:gd name="T28" fmla="*/ 179 w 314"/>
                <a:gd name="T29" fmla="*/ 242 h 251"/>
                <a:gd name="T30" fmla="*/ 179 w 314"/>
                <a:gd name="T31" fmla="*/ 249 h 251"/>
                <a:gd name="T32" fmla="*/ 199 w 314"/>
                <a:gd name="T33" fmla="*/ 248 h 251"/>
                <a:gd name="T34" fmla="*/ 314 w 314"/>
                <a:gd name="T35"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251">
                  <a:moveTo>
                    <a:pt x="12" y="0"/>
                  </a:moveTo>
                  <a:cubicBezTo>
                    <a:pt x="0" y="11"/>
                    <a:pt x="9" y="10"/>
                    <a:pt x="10" y="22"/>
                  </a:cubicBezTo>
                  <a:cubicBezTo>
                    <a:pt x="11" y="28"/>
                    <a:pt x="3" y="35"/>
                    <a:pt x="3" y="39"/>
                  </a:cubicBezTo>
                  <a:cubicBezTo>
                    <a:pt x="4" y="41"/>
                    <a:pt x="6" y="43"/>
                    <a:pt x="7" y="46"/>
                  </a:cubicBezTo>
                  <a:cubicBezTo>
                    <a:pt x="7" y="49"/>
                    <a:pt x="8" y="52"/>
                    <a:pt x="8" y="55"/>
                  </a:cubicBezTo>
                  <a:cubicBezTo>
                    <a:pt x="9" y="57"/>
                    <a:pt x="11" y="59"/>
                    <a:pt x="11" y="62"/>
                  </a:cubicBezTo>
                  <a:cubicBezTo>
                    <a:pt x="14" y="74"/>
                    <a:pt x="12" y="92"/>
                    <a:pt x="13" y="105"/>
                  </a:cubicBezTo>
                  <a:cubicBezTo>
                    <a:pt x="14" y="135"/>
                    <a:pt x="15" y="164"/>
                    <a:pt x="16" y="194"/>
                  </a:cubicBezTo>
                  <a:cubicBezTo>
                    <a:pt x="16" y="208"/>
                    <a:pt x="16" y="222"/>
                    <a:pt x="17" y="236"/>
                  </a:cubicBezTo>
                  <a:cubicBezTo>
                    <a:pt x="17" y="237"/>
                    <a:pt x="17" y="251"/>
                    <a:pt x="17" y="251"/>
                  </a:cubicBezTo>
                  <a:cubicBezTo>
                    <a:pt x="17" y="251"/>
                    <a:pt x="33" y="251"/>
                    <a:pt x="35" y="251"/>
                  </a:cubicBezTo>
                  <a:cubicBezTo>
                    <a:pt x="54" y="251"/>
                    <a:pt x="74" y="250"/>
                    <a:pt x="93" y="250"/>
                  </a:cubicBezTo>
                  <a:cubicBezTo>
                    <a:pt x="113" y="250"/>
                    <a:pt x="133" y="249"/>
                    <a:pt x="153" y="249"/>
                  </a:cubicBezTo>
                  <a:cubicBezTo>
                    <a:pt x="156" y="249"/>
                    <a:pt x="174" y="250"/>
                    <a:pt x="175" y="249"/>
                  </a:cubicBezTo>
                  <a:cubicBezTo>
                    <a:pt x="177" y="247"/>
                    <a:pt x="176" y="243"/>
                    <a:pt x="179" y="242"/>
                  </a:cubicBezTo>
                  <a:cubicBezTo>
                    <a:pt x="183" y="242"/>
                    <a:pt x="179" y="248"/>
                    <a:pt x="179" y="249"/>
                  </a:cubicBezTo>
                  <a:cubicBezTo>
                    <a:pt x="180" y="249"/>
                    <a:pt x="197" y="248"/>
                    <a:pt x="199" y="248"/>
                  </a:cubicBezTo>
                  <a:cubicBezTo>
                    <a:pt x="205" y="248"/>
                    <a:pt x="309" y="248"/>
                    <a:pt x="314" y="24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9" name="Freeform 145"/>
            <p:cNvSpPr>
              <a:spLocks/>
            </p:cNvSpPr>
            <p:nvPr/>
          </p:nvSpPr>
          <p:spPr bwMode="auto">
            <a:xfrm>
              <a:off x="9861550" y="4394201"/>
              <a:ext cx="80963" cy="328613"/>
            </a:xfrm>
            <a:custGeom>
              <a:avLst/>
              <a:gdLst>
                <a:gd name="T0" fmla="*/ 19 w 33"/>
                <a:gd name="T1" fmla="*/ 129 h 133"/>
                <a:gd name="T2" fmla="*/ 17 w 33"/>
                <a:gd name="T3" fmla="*/ 128 h 133"/>
                <a:gd name="T4" fmla="*/ 14 w 33"/>
                <a:gd name="T5" fmla="*/ 110 h 133"/>
                <a:gd name="T6" fmla="*/ 12 w 33"/>
                <a:gd name="T7" fmla="*/ 110 h 133"/>
                <a:gd name="T8" fmla="*/ 10 w 33"/>
                <a:gd name="T9" fmla="*/ 93 h 133"/>
                <a:gd name="T10" fmla="*/ 6 w 33"/>
                <a:gd name="T11" fmla="*/ 86 h 133"/>
                <a:gd name="T12" fmla="*/ 6 w 33"/>
                <a:gd name="T13" fmla="*/ 79 h 133"/>
                <a:gd name="T14" fmla="*/ 2 w 33"/>
                <a:gd name="T15" fmla="*/ 73 h 133"/>
                <a:gd name="T16" fmla="*/ 7 w 33"/>
                <a:gd name="T17" fmla="*/ 63 h 133"/>
                <a:gd name="T18" fmla="*/ 10 w 33"/>
                <a:gd name="T19" fmla="*/ 60 h 133"/>
                <a:gd name="T20" fmla="*/ 9 w 33"/>
                <a:gd name="T21" fmla="*/ 49 h 133"/>
                <a:gd name="T22" fmla="*/ 8 w 33"/>
                <a:gd name="T23" fmla="*/ 33 h 133"/>
                <a:gd name="T24" fmla="*/ 9 w 33"/>
                <a:gd name="T25" fmla="*/ 27 h 133"/>
                <a:gd name="T26" fmla="*/ 10 w 33"/>
                <a:gd name="T27" fmla="*/ 26 h 133"/>
                <a:gd name="T28" fmla="*/ 1 w 33"/>
                <a:gd name="T29" fmla="*/ 7 h 133"/>
                <a:gd name="T30" fmla="*/ 3 w 33"/>
                <a:gd name="T31" fmla="*/ 5 h 133"/>
                <a:gd name="T32" fmla="*/ 4 w 33"/>
                <a:gd name="T33" fmla="*/ 1 h 133"/>
                <a:gd name="T34" fmla="*/ 18 w 33"/>
                <a:gd name="T35" fmla="*/ 15 h 133"/>
                <a:gd name="T36" fmla="*/ 18 w 33"/>
                <a:gd name="T37" fmla="*/ 28 h 133"/>
                <a:gd name="T38" fmla="*/ 21 w 33"/>
                <a:gd name="T39" fmla="*/ 35 h 133"/>
                <a:gd name="T40" fmla="*/ 18 w 33"/>
                <a:gd name="T41" fmla="*/ 42 h 133"/>
                <a:gd name="T42" fmla="*/ 22 w 33"/>
                <a:gd name="T43" fmla="*/ 51 h 133"/>
                <a:gd name="T44" fmla="*/ 26 w 33"/>
                <a:gd name="T45" fmla="*/ 52 h 133"/>
                <a:gd name="T46" fmla="*/ 28 w 33"/>
                <a:gd name="T47" fmla="*/ 57 h 133"/>
                <a:gd name="T48" fmla="*/ 21 w 33"/>
                <a:gd name="T49" fmla="*/ 72 h 133"/>
                <a:gd name="T50" fmla="*/ 20 w 33"/>
                <a:gd name="T51" fmla="*/ 73 h 133"/>
                <a:gd name="T52" fmla="*/ 19 w 33"/>
                <a:gd name="T53" fmla="*/ 80 h 133"/>
                <a:gd name="T54" fmla="*/ 23 w 33"/>
                <a:gd name="T55" fmla="*/ 87 h 133"/>
                <a:gd name="T56" fmla="*/ 21 w 33"/>
                <a:gd name="T57" fmla="*/ 93 h 133"/>
                <a:gd name="T58" fmla="*/ 22 w 33"/>
                <a:gd name="T59" fmla="*/ 97 h 133"/>
                <a:gd name="T60" fmla="*/ 21 w 33"/>
                <a:gd name="T61" fmla="*/ 104 h 133"/>
                <a:gd name="T62" fmla="*/ 23 w 33"/>
                <a:gd name="T63" fmla="*/ 109 h 133"/>
                <a:gd name="T64" fmla="*/ 22 w 33"/>
                <a:gd name="T65" fmla="*/ 114 h 133"/>
                <a:gd name="T66" fmla="*/ 28 w 33"/>
                <a:gd name="T67" fmla="*/ 115 h 133"/>
                <a:gd name="T68" fmla="*/ 31 w 33"/>
                <a:gd name="T69" fmla="*/ 133 h 133"/>
                <a:gd name="T70" fmla="*/ 26 w 33"/>
                <a:gd name="T71" fmla="*/ 126 h 133"/>
                <a:gd name="T72" fmla="*/ 24 w 33"/>
                <a:gd name="T73" fmla="*/ 126 h 133"/>
                <a:gd name="T74" fmla="*/ 23 w 33"/>
                <a:gd name="T75" fmla="*/ 123 h 133"/>
                <a:gd name="T76" fmla="*/ 22 w 33"/>
                <a:gd name="T77" fmla="*/ 122 h 133"/>
                <a:gd name="T78" fmla="*/ 19 w 33"/>
                <a:gd name="T7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33">
                  <a:moveTo>
                    <a:pt x="19" y="129"/>
                  </a:moveTo>
                  <a:cubicBezTo>
                    <a:pt x="16" y="130"/>
                    <a:pt x="18" y="128"/>
                    <a:pt x="17" y="128"/>
                  </a:cubicBezTo>
                  <a:cubicBezTo>
                    <a:pt x="9" y="119"/>
                    <a:pt x="21" y="115"/>
                    <a:pt x="14" y="110"/>
                  </a:cubicBezTo>
                  <a:cubicBezTo>
                    <a:pt x="13" y="110"/>
                    <a:pt x="12" y="111"/>
                    <a:pt x="12" y="110"/>
                  </a:cubicBezTo>
                  <a:cubicBezTo>
                    <a:pt x="6" y="107"/>
                    <a:pt x="10" y="98"/>
                    <a:pt x="10" y="93"/>
                  </a:cubicBezTo>
                  <a:cubicBezTo>
                    <a:pt x="10" y="93"/>
                    <a:pt x="7" y="88"/>
                    <a:pt x="6" y="86"/>
                  </a:cubicBezTo>
                  <a:cubicBezTo>
                    <a:pt x="6" y="83"/>
                    <a:pt x="7" y="82"/>
                    <a:pt x="6" y="79"/>
                  </a:cubicBezTo>
                  <a:cubicBezTo>
                    <a:pt x="5" y="77"/>
                    <a:pt x="2" y="78"/>
                    <a:pt x="2" y="73"/>
                  </a:cubicBezTo>
                  <a:cubicBezTo>
                    <a:pt x="3" y="72"/>
                    <a:pt x="7" y="63"/>
                    <a:pt x="7" y="63"/>
                  </a:cubicBezTo>
                  <a:cubicBezTo>
                    <a:pt x="8" y="62"/>
                    <a:pt x="10" y="61"/>
                    <a:pt x="10" y="60"/>
                  </a:cubicBezTo>
                  <a:cubicBezTo>
                    <a:pt x="12" y="57"/>
                    <a:pt x="9" y="52"/>
                    <a:pt x="9" y="49"/>
                  </a:cubicBezTo>
                  <a:cubicBezTo>
                    <a:pt x="8" y="45"/>
                    <a:pt x="9" y="38"/>
                    <a:pt x="8" y="33"/>
                  </a:cubicBezTo>
                  <a:cubicBezTo>
                    <a:pt x="8" y="31"/>
                    <a:pt x="8" y="28"/>
                    <a:pt x="9" y="27"/>
                  </a:cubicBezTo>
                  <a:cubicBezTo>
                    <a:pt x="10" y="27"/>
                    <a:pt x="11" y="27"/>
                    <a:pt x="10" y="26"/>
                  </a:cubicBezTo>
                  <a:cubicBezTo>
                    <a:pt x="9" y="21"/>
                    <a:pt x="0" y="14"/>
                    <a:pt x="1" y="7"/>
                  </a:cubicBezTo>
                  <a:cubicBezTo>
                    <a:pt x="2" y="6"/>
                    <a:pt x="3" y="6"/>
                    <a:pt x="3" y="5"/>
                  </a:cubicBezTo>
                  <a:cubicBezTo>
                    <a:pt x="3" y="3"/>
                    <a:pt x="2" y="2"/>
                    <a:pt x="4" y="1"/>
                  </a:cubicBezTo>
                  <a:cubicBezTo>
                    <a:pt x="6" y="0"/>
                    <a:pt x="17" y="13"/>
                    <a:pt x="18" y="15"/>
                  </a:cubicBezTo>
                  <a:cubicBezTo>
                    <a:pt x="19" y="19"/>
                    <a:pt x="19" y="25"/>
                    <a:pt x="18" y="28"/>
                  </a:cubicBezTo>
                  <a:cubicBezTo>
                    <a:pt x="18" y="30"/>
                    <a:pt x="21" y="33"/>
                    <a:pt x="21" y="35"/>
                  </a:cubicBezTo>
                  <a:cubicBezTo>
                    <a:pt x="21" y="36"/>
                    <a:pt x="18" y="41"/>
                    <a:pt x="18" y="42"/>
                  </a:cubicBezTo>
                  <a:cubicBezTo>
                    <a:pt x="20" y="45"/>
                    <a:pt x="21" y="49"/>
                    <a:pt x="22" y="51"/>
                  </a:cubicBezTo>
                  <a:cubicBezTo>
                    <a:pt x="23" y="52"/>
                    <a:pt x="25" y="51"/>
                    <a:pt x="26" y="52"/>
                  </a:cubicBezTo>
                  <a:cubicBezTo>
                    <a:pt x="27" y="54"/>
                    <a:pt x="27" y="55"/>
                    <a:pt x="28" y="57"/>
                  </a:cubicBezTo>
                  <a:cubicBezTo>
                    <a:pt x="30" y="63"/>
                    <a:pt x="24" y="69"/>
                    <a:pt x="21" y="72"/>
                  </a:cubicBezTo>
                  <a:cubicBezTo>
                    <a:pt x="20" y="73"/>
                    <a:pt x="20" y="73"/>
                    <a:pt x="20" y="73"/>
                  </a:cubicBezTo>
                  <a:cubicBezTo>
                    <a:pt x="21" y="76"/>
                    <a:pt x="19" y="78"/>
                    <a:pt x="19" y="80"/>
                  </a:cubicBezTo>
                  <a:cubicBezTo>
                    <a:pt x="20" y="82"/>
                    <a:pt x="23" y="85"/>
                    <a:pt x="23" y="87"/>
                  </a:cubicBezTo>
                  <a:cubicBezTo>
                    <a:pt x="22" y="89"/>
                    <a:pt x="21" y="91"/>
                    <a:pt x="21" y="93"/>
                  </a:cubicBezTo>
                  <a:cubicBezTo>
                    <a:pt x="20" y="94"/>
                    <a:pt x="22" y="96"/>
                    <a:pt x="22" y="97"/>
                  </a:cubicBezTo>
                  <a:cubicBezTo>
                    <a:pt x="22" y="99"/>
                    <a:pt x="21" y="102"/>
                    <a:pt x="21" y="104"/>
                  </a:cubicBezTo>
                  <a:cubicBezTo>
                    <a:pt x="21" y="106"/>
                    <a:pt x="23" y="106"/>
                    <a:pt x="23" y="109"/>
                  </a:cubicBezTo>
                  <a:cubicBezTo>
                    <a:pt x="22" y="110"/>
                    <a:pt x="22" y="113"/>
                    <a:pt x="22" y="114"/>
                  </a:cubicBezTo>
                  <a:cubicBezTo>
                    <a:pt x="23" y="115"/>
                    <a:pt x="27" y="114"/>
                    <a:pt x="28" y="115"/>
                  </a:cubicBezTo>
                  <a:cubicBezTo>
                    <a:pt x="28" y="118"/>
                    <a:pt x="33" y="132"/>
                    <a:pt x="31" y="133"/>
                  </a:cubicBezTo>
                  <a:cubicBezTo>
                    <a:pt x="29" y="131"/>
                    <a:pt x="28" y="129"/>
                    <a:pt x="26" y="126"/>
                  </a:cubicBezTo>
                  <a:cubicBezTo>
                    <a:pt x="26" y="126"/>
                    <a:pt x="25" y="126"/>
                    <a:pt x="24" y="126"/>
                  </a:cubicBezTo>
                  <a:cubicBezTo>
                    <a:pt x="23" y="125"/>
                    <a:pt x="24" y="124"/>
                    <a:pt x="23" y="123"/>
                  </a:cubicBezTo>
                  <a:cubicBezTo>
                    <a:pt x="23" y="123"/>
                    <a:pt x="23" y="121"/>
                    <a:pt x="22" y="122"/>
                  </a:cubicBezTo>
                  <a:cubicBezTo>
                    <a:pt x="20" y="123"/>
                    <a:pt x="22" y="128"/>
                    <a:pt x="19" y="12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0" name="Freeform 146"/>
            <p:cNvSpPr>
              <a:spLocks/>
            </p:cNvSpPr>
            <p:nvPr/>
          </p:nvSpPr>
          <p:spPr bwMode="auto">
            <a:xfrm>
              <a:off x="9999663" y="3455988"/>
              <a:ext cx="58738" cy="160338"/>
            </a:xfrm>
            <a:custGeom>
              <a:avLst/>
              <a:gdLst>
                <a:gd name="T0" fmla="*/ 3 w 24"/>
                <a:gd name="T1" fmla="*/ 3 h 65"/>
                <a:gd name="T2" fmla="*/ 5 w 24"/>
                <a:gd name="T3" fmla="*/ 5 h 65"/>
                <a:gd name="T4" fmla="*/ 5 w 24"/>
                <a:gd name="T5" fmla="*/ 3 h 65"/>
                <a:gd name="T6" fmla="*/ 8 w 24"/>
                <a:gd name="T7" fmla="*/ 1 h 65"/>
                <a:gd name="T8" fmla="*/ 10 w 24"/>
                <a:gd name="T9" fmla="*/ 7 h 65"/>
                <a:gd name="T10" fmla="*/ 11 w 24"/>
                <a:gd name="T11" fmla="*/ 15 h 65"/>
                <a:gd name="T12" fmla="*/ 9 w 24"/>
                <a:gd name="T13" fmla="*/ 20 h 65"/>
                <a:gd name="T14" fmla="*/ 11 w 24"/>
                <a:gd name="T15" fmla="*/ 25 h 65"/>
                <a:gd name="T16" fmla="*/ 10 w 24"/>
                <a:gd name="T17" fmla="*/ 37 h 65"/>
                <a:gd name="T18" fmla="*/ 19 w 24"/>
                <a:gd name="T19" fmla="*/ 48 h 65"/>
                <a:gd name="T20" fmla="*/ 23 w 24"/>
                <a:gd name="T21" fmla="*/ 49 h 65"/>
                <a:gd name="T22" fmla="*/ 22 w 24"/>
                <a:gd name="T23" fmla="*/ 61 h 65"/>
                <a:gd name="T24" fmla="*/ 11 w 24"/>
                <a:gd name="T25" fmla="*/ 46 h 65"/>
                <a:gd name="T26" fmla="*/ 8 w 24"/>
                <a:gd name="T27" fmla="*/ 46 h 65"/>
                <a:gd name="T28" fmla="*/ 8 w 24"/>
                <a:gd name="T29" fmla="*/ 40 h 65"/>
                <a:gd name="T30" fmla="*/ 3 w 24"/>
                <a:gd name="T31" fmla="*/ 37 h 65"/>
                <a:gd name="T32" fmla="*/ 3 w 24"/>
                <a:gd name="T33" fmla="*/ 31 h 65"/>
                <a:gd name="T34" fmla="*/ 2 w 24"/>
                <a:gd name="T35" fmla="*/ 32 h 65"/>
                <a:gd name="T36" fmla="*/ 0 w 24"/>
                <a:gd name="T37" fmla="*/ 27 h 65"/>
                <a:gd name="T38" fmla="*/ 1 w 24"/>
                <a:gd name="T39" fmla="*/ 19 h 65"/>
                <a:gd name="T40" fmla="*/ 2 w 24"/>
                <a:gd name="T41" fmla="*/ 15 h 65"/>
                <a:gd name="T42" fmla="*/ 3 w 24"/>
                <a:gd name="T43"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3" y="3"/>
                  </a:moveTo>
                  <a:cubicBezTo>
                    <a:pt x="4" y="0"/>
                    <a:pt x="4" y="4"/>
                    <a:pt x="5" y="5"/>
                  </a:cubicBezTo>
                  <a:cubicBezTo>
                    <a:pt x="5" y="5"/>
                    <a:pt x="5" y="3"/>
                    <a:pt x="5" y="3"/>
                  </a:cubicBezTo>
                  <a:cubicBezTo>
                    <a:pt x="5" y="2"/>
                    <a:pt x="8" y="1"/>
                    <a:pt x="8" y="1"/>
                  </a:cubicBezTo>
                  <a:cubicBezTo>
                    <a:pt x="9" y="1"/>
                    <a:pt x="9" y="5"/>
                    <a:pt x="10" y="7"/>
                  </a:cubicBez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1" name="Freeform 147"/>
            <p:cNvSpPr>
              <a:spLocks/>
            </p:cNvSpPr>
            <p:nvPr/>
          </p:nvSpPr>
          <p:spPr bwMode="auto">
            <a:xfrm>
              <a:off x="9639300" y="3624263"/>
              <a:ext cx="71438" cy="77788"/>
            </a:xfrm>
            <a:custGeom>
              <a:avLst/>
              <a:gdLst>
                <a:gd name="T0" fmla="*/ 4 w 29"/>
                <a:gd name="T1" fmla="*/ 26 h 32"/>
                <a:gd name="T2" fmla="*/ 6 w 29"/>
                <a:gd name="T3" fmla="*/ 32 h 32"/>
                <a:gd name="T4" fmla="*/ 17 w 29"/>
                <a:gd name="T5" fmla="*/ 18 h 32"/>
                <a:gd name="T6" fmla="*/ 24 w 29"/>
                <a:gd name="T7" fmla="*/ 15 h 32"/>
                <a:gd name="T8" fmla="*/ 28 w 29"/>
                <a:gd name="T9" fmla="*/ 0 h 32"/>
                <a:gd name="T10" fmla="*/ 26 w 29"/>
                <a:gd name="T11" fmla="*/ 0 h 32"/>
                <a:gd name="T12" fmla="*/ 2 w 29"/>
                <a:gd name="T13" fmla="*/ 25 h 32"/>
                <a:gd name="T14" fmla="*/ 4 w 29"/>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4" y="26"/>
                  </a:moveTo>
                  <a:cubicBezTo>
                    <a:pt x="6" y="27"/>
                    <a:pt x="5" y="31"/>
                    <a:pt x="6" y="32"/>
                  </a:cubicBezTo>
                  <a:cubicBezTo>
                    <a:pt x="8" y="32"/>
                    <a:pt x="15" y="22"/>
                    <a:pt x="17" y="18"/>
                  </a:cubicBezTo>
                  <a:cubicBezTo>
                    <a:pt x="18" y="16"/>
                    <a:pt x="22" y="17"/>
                    <a:pt x="24" y="15"/>
                  </a:cubicBezTo>
                  <a:cubicBezTo>
                    <a:pt x="29" y="11"/>
                    <a:pt x="29" y="6"/>
                    <a:pt x="28" y="0"/>
                  </a:cubicBezTo>
                  <a:cubicBezTo>
                    <a:pt x="26" y="0"/>
                    <a:pt x="26" y="0"/>
                    <a:pt x="26" y="0"/>
                  </a:cubicBezTo>
                  <a:cubicBezTo>
                    <a:pt x="25" y="5"/>
                    <a:pt x="0" y="17"/>
                    <a:pt x="2" y="25"/>
                  </a:cubicBezTo>
                  <a:cubicBezTo>
                    <a:pt x="3" y="26"/>
                    <a:pt x="4" y="25"/>
                    <a:pt x="4" y="2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2" name="Freeform 148"/>
            <p:cNvSpPr>
              <a:spLocks/>
            </p:cNvSpPr>
            <p:nvPr/>
          </p:nvSpPr>
          <p:spPr bwMode="auto">
            <a:xfrm>
              <a:off x="9723438" y="3735388"/>
              <a:ext cx="214313" cy="233363"/>
            </a:xfrm>
            <a:custGeom>
              <a:avLst/>
              <a:gdLst>
                <a:gd name="T0" fmla="*/ 68 w 87"/>
                <a:gd name="T1" fmla="*/ 15 h 95"/>
                <a:gd name="T2" fmla="*/ 71 w 87"/>
                <a:gd name="T3" fmla="*/ 24 h 95"/>
                <a:gd name="T4" fmla="*/ 73 w 87"/>
                <a:gd name="T5" fmla="*/ 19 h 95"/>
                <a:gd name="T6" fmla="*/ 87 w 87"/>
                <a:gd name="T7" fmla="*/ 21 h 95"/>
                <a:gd name="T8" fmla="*/ 69 w 87"/>
                <a:gd name="T9" fmla="*/ 25 h 95"/>
                <a:gd name="T10" fmla="*/ 69 w 87"/>
                <a:gd name="T11" fmla="*/ 36 h 95"/>
                <a:gd name="T12" fmla="*/ 60 w 87"/>
                <a:gd name="T13" fmla="*/ 47 h 95"/>
                <a:gd name="T14" fmla="*/ 59 w 87"/>
                <a:gd name="T15" fmla="*/ 50 h 95"/>
                <a:gd name="T16" fmla="*/ 58 w 87"/>
                <a:gd name="T17" fmla="*/ 51 h 95"/>
                <a:gd name="T18" fmla="*/ 55 w 87"/>
                <a:gd name="T19" fmla="*/ 53 h 95"/>
                <a:gd name="T20" fmla="*/ 55 w 87"/>
                <a:gd name="T21" fmla="*/ 56 h 95"/>
                <a:gd name="T22" fmla="*/ 55 w 87"/>
                <a:gd name="T23" fmla="*/ 61 h 95"/>
                <a:gd name="T24" fmla="*/ 45 w 87"/>
                <a:gd name="T25" fmla="*/ 66 h 95"/>
                <a:gd name="T26" fmla="*/ 50 w 87"/>
                <a:gd name="T27" fmla="*/ 66 h 95"/>
                <a:gd name="T28" fmla="*/ 47 w 87"/>
                <a:gd name="T29" fmla="*/ 69 h 95"/>
                <a:gd name="T30" fmla="*/ 43 w 87"/>
                <a:gd name="T31" fmla="*/ 70 h 95"/>
                <a:gd name="T32" fmla="*/ 49 w 87"/>
                <a:gd name="T33" fmla="*/ 82 h 95"/>
                <a:gd name="T34" fmla="*/ 43 w 87"/>
                <a:gd name="T35" fmla="*/ 81 h 95"/>
                <a:gd name="T36" fmla="*/ 38 w 87"/>
                <a:gd name="T37" fmla="*/ 91 h 95"/>
                <a:gd name="T38" fmla="*/ 31 w 87"/>
                <a:gd name="T39" fmla="*/ 95 h 95"/>
                <a:gd name="T40" fmla="*/ 34 w 87"/>
                <a:gd name="T41" fmla="*/ 88 h 95"/>
                <a:gd name="T42" fmla="*/ 33 w 87"/>
                <a:gd name="T43" fmla="*/ 81 h 95"/>
                <a:gd name="T44" fmla="*/ 24 w 87"/>
                <a:gd name="T45" fmla="*/ 82 h 95"/>
                <a:gd name="T46" fmla="*/ 19 w 87"/>
                <a:gd name="T47" fmla="*/ 75 h 95"/>
                <a:gd name="T48" fmla="*/ 16 w 87"/>
                <a:gd name="T49" fmla="*/ 77 h 95"/>
                <a:gd name="T50" fmla="*/ 15 w 87"/>
                <a:gd name="T51" fmla="*/ 82 h 95"/>
                <a:gd name="T52" fmla="*/ 8 w 87"/>
                <a:gd name="T53" fmla="*/ 85 h 95"/>
                <a:gd name="T54" fmla="*/ 6 w 87"/>
                <a:gd name="T55" fmla="*/ 89 h 95"/>
                <a:gd name="T56" fmla="*/ 7 w 87"/>
                <a:gd name="T57" fmla="*/ 84 h 95"/>
                <a:gd name="T58" fmla="*/ 5 w 87"/>
                <a:gd name="T59" fmla="*/ 80 h 95"/>
                <a:gd name="T60" fmla="*/ 3 w 87"/>
                <a:gd name="T61" fmla="*/ 68 h 95"/>
                <a:gd name="T62" fmla="*/ 4 w 87"/>
                <a:gd name="T63" fmla="*/ 54 h 95"/>
                <a:gd name="T64" fmla="*/ 5 w 87"/>
                <a:gd name="T65" fmla="*/ 40 h 95"/>
                <a:gd name="T66" fmla="*/ 12 w 87"/>
                <a:gd name="T67" fmla="*/ 22 h 95"/>
                <a:gd name="T68" fmla="*/ 17 w 87"/>
                <a:gd name="T69" fmla="*/ 15 h 95"/>
                <a:gd name="T70" fmla="*/ 21 w 87"/>
                <a:gd name="T71" fmla="*/ 12 h 95"/>
                <a:gd name="T72" fmla="*/ 22 w 87"/>
                <a:gd name="T73" fmla="*/ 12 h 95"/>
                <a:gd name="T74" fmla="*/ 26 w 87"/>
                <a:gd name="T75" fmla="*/ 10 h 95"/>
                <a:gd name="T76" fmla="*/ 27 w 87"/>
                <a:gd name="T77" fmla="*/ 8 h 95"/>
                <a:gd name="T78" fmla="*/ 28 w 87"/>
                <a:gd name="T79" fmla="*/ 9 h 95"/>
                <a:gd name="T80" fmla="*/ 35 w 87"/>
                <a:gd name="T81" fmla="*/ 8 h 95"/>
                <a:gd name="T82" fmla="*/ 40 w 87"/>
                <a:gd name="T83" fmla="*/ 8 h 95"/>
                <a:gd name="T84" fmla="*/ 41 w 87"/>
                <a:gd name="T85" fmla="*/ 8 h 95"/>
                <a:gd name="T86" fmla="*/ 43 w 87"/>
                <a:gd name="T87" fmla="*/ 2 h 95"/>
                <a:gd name="T88" fmla="*/ 46 w 87"/>
                <a:gd name="T89" fmla="*/ 4 h 95"/>
                <a:gd name="T90" fmla="*/ 48 w 87"/>
                <a:gd name="T91" fmla="*/ 6 h 95"/>
                <a:gd name="T92" fmla="*/ 56 w 87"/>
                <a:gd name="T93" fmla="*/ 5 h 95"/>
                <a:gd name="T94" fmla="*/ 59 w 87"/>
                <a:gd name="T95" fmla="*/ 9 h 95"/>
                <a:gd name="T96" fmla="*/ 64 w 87"/>
                <a:gd name="T97" fmla="*/ 7 h 95"/>
                <a:gd name="T98" fmla="*/ 64 w 87"/>
                <a:gd name="T99"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95">
                  <a:moveTo>
                    <a:pt x="64" y="14"/>
                  </a:moveTo>
                  <a:cubicBezTo>
                    <a:pt x="64" y="13"/>
                    <a:pt x="66" y="15"/>
                    <a:pt x="65" y="16"/>
                  </a:cubicBezTo>
                  <a:cubicBezTo>
                    <a:pt x="65" y="16"/>
                    <a:pt x="66" y="15"/>
                    <a:pt x="68" y="15"/>
                  </a:cubicBezTo>
                  <a:cubicBezTo>
                    <a:pt x="69" y="15"/>
                    <a:pt x="66" y="17"/>
                    <a:pt x="66" y="18"/>
                  </a:cubicBezTo>
                  <a:cubicBezTo>
                    <a:pt x="67" y="20"/>
                    <a:pt x="70" y="19"/>
                    <a:pt x="71" y="20"/>
                  </a:cubicBezTo>
                  <a:cubicBezTo>
                    <a:pt x="71" y="21"/>
                    <a:pt x="71" y="24"/>
                    <a:pt x="71" y="24"/>
                  </a:cubicBezTo>
                  <a:cubicBezTo>
                    <a:pt x="72" y="25"/>
                    <a:pt x="72" y="24"/>
                    <a:pt x="73" y="23"/>
                  </a:cubicBezTo>
                  <a:cubicBezTo>
                    <a:pt x="73" y="23"/>
                    <a:pt x="76" y="19"/>
                    <a:pt x="74" y="20"/>
                  </a:cubicBezTo>
                  <a:cubicBezTo>
                    <a:pt x="73" y="20"/>
                    <a:pt x="73" y="19"/>
                    <a:pt x="73" y="19"/>
                  </a:cubicBezTo>
                  <a:cubicBezTo>
                    <a:pt x="74" y="19"/>
                    <a:pt x="83" y="16"/>
                    <a:pt x="84" y="16"/>
                  </a:cubicBezTo>
                  <a:cubicBezTo>
                    <a:pt x="84" y="16"/>
                    <a:pt x="83" y="17"/>
                    <a:pt x="84" y="18"/>
                  </a:cubicBezTo>
                  <a:cubicBezTo>
                    <a:pt x="84" y="19"/>
                    <a:pt x="87" y="20"/>
                    <a:pt x="87" y="21"/>
                  </a:cubicBezTo>
                  <a:cubicBezTo>
                    <a:pt x="87" y="23"/>
                    <a:pt x="76" y="22"/>
                    <a:pt x="76" y="23"/>
                  </a:cubicBezTo>
                  <a:cubicBezTo>
                    <a:pt x="75" y="25"/>
                    <a:pt x="78" y="26"/>
                    <a:pt x="77" y="27"/>
                  </a:cubicBezTo>
                  <a:cubicBezTo>
                    <a:pt x="75" y="28"/>
                    <a:pt x="70" y="25"/>
                    <a:pt x="69" y="25"/>
                  </a:cubicBezTo>
                  <a:cubicBezTo>
                    <a:pt x="68" y="26"/>
                    <a:pt x="69" y="27"/>
                    <a:pt x="68" y="28"/>
                  </a:cubicBezTo>
                  <a:cubicBezTo>
                    <a:pt x="68" y="28"/>
                    <a:pt x="66" y="28"/>
                    <a:pt x="66" y="29"/>
                  </a:cubicBezTo>
                  <a:cubicBezTo>
                    <a:pt x="65" y="31"/>
                    <a:pt x="65" y="35"/>
                    <a:pt x="69" y="36"/>
                  </a:cubicBezTo>
                  <a:cubicBezTo>
                    <a:pt x="69" y="37"/>
                    <a:pt x="69" y="37"/>
                    <a:pt x="69" y="37"/>
                  </a:cubicBezTo>
                  <a:cubicBezTo>
                    <a:pt x="68" y="42"/>
                    <a:pt x="66" y="39"/>
                    <a:pt x="66" y="42"/>
                  </a:cubicBezTo>
                  <a:cubicBezTo>
                    <a:pt x="66" y="44"/>
                    <a:pt x="61" y="44"/>
                    <a:pt x="60" y="47"/>
                  </a:cubicBezTo>
                  <a:cubicBezTo>
                    <a:pt x="60" y="48"/>
                    <a:pt x="65" y="49"/>
                    <a:pt x="64" y="50"/>
                  </a:cubicBezTo>
                  <a:cubicBezTo>
                    <a:pt x="63" y="51"/>
                    <a:pt x="63" y="50"/>
                    <a:pt x="63" y="50"/>
                  </a:cubicBezTo>
                  <a:cubicBezTo>
                    <a:pt x="63" y="50"/>
                    <a:pt x="59" y="49"/>
                    <a:pt x="59" y="50"/>
                  </a:cubicBezTo>
                  <a:cubicBezTo>
                    <a:pt x="58" y="50"/>
                    <a:pt x="59" y="51"/>
                    <a:pt x="59" y="51"/>
                  </a:cubicBezTo>
                  <a:cubicBezTo>
                    <a:pt x="60" y="51"/>
                    <a:pt x="60" y="51"/>
                    <a:pt x="60" y="52"/>
                  </a:cubicBezTo>
                  <a:cubicBezTo>
                    <a:pt x="60" y="52"/>
                    <a:pt x="59" y="51"/>
                    <a:pt x="58" y="51"/>
                  </a:cubicBezTo>
                  <a:cubicBezTo>
                    <a:pt x="57" y="52"/>
                    <a:pt x="60" y="54"/>
                    <a:pt x="61" y="53"/>
                  </a:cubicBezTo>
                  <a:cubicBezTo>
                    <a:pt x="61" y="53"/>
                    <a:pt x="64" y="54"/>
                    <a:pt x="63" y="55"/>
                  </a:cubicBezTo>
                  <a:cubicBezTo>
                    <a:pt x="61" y="56"/>
                    <a:pt x="57" y="52"/>
                    <a:pt x="55" y="53"/>
                  </a:cubicBezTo>
                  <a:cubicBezTo>
                    <a:pt x="54" y="54"/>
                    <a:pt x="55" y="54"/>
                    <a:pt x="55" y="54"/>
                  </a:cubicBezTo>
                  <a:cubicBezTo>
                    <a:pt x="57" y="55"/>
                    <a:pt x="54" y="56"/>
                    <a:pt x="54" y="56"/>
                  </a:cubicBezTo>
                  <a:cubicBezTo>
                    <a:pt x="54" y="56"/>
                    <a:pt x="55" y="56"/>
                    <a:pt x="55" y="56"/>
                  </a:cubicBezTo>
                  <a:cubicBezTo>
                    <a:pt x="56" y="56"/>
                    <a:pt x="56" y="58"/>
                    <a:pt x="56" y="59"/>
                  </a:cubicBezTo>
                  <a:cubicBezTo>
                    <a:pt x="56" y="59"/>
                    <a:pt x="52" y="58"/>
                    <a:pt x="52" y="59"/>
                  </a:cubicBezTo>
                  <a:cubicBezTo>
                    <a:pt x="52" y="59"/>
                    <a:pt x="55" y="61"/>
                    <a:pt x="55" y="61"/>
                  </a:cubicBezTo>
                  <a:cubicBezTo>
                    <a:pt x="54" y="62"/>
                    <a:pt x="53" y="61"/>
                    <a:pt x="53" y="61"/>
                  </a:cubicBezTo>
                  <a:cubicBezTo>
                    <a:pt x="52" y="61"/>
                    <a:pt x="51" y="63"/>
                    <a:pt x="51" y="63"/>
                  </a:cubicBezTo>
                  <a:cubicBezTo>
                    <a:pt x="50" y="64"/>
                    <a:pt x="45" y="60"/>
                    <a:pt x="45" y="66"/>
                  </a:cubicBezTo>
                  <a:cubicBezTo>
                    <a:pt x="45" y="66"/>
                    <a:pt x="46" y="66"/>
                    <a:pt x="46" y="66"/>
                  </a:cubicBezTo>
                  <a:cubicBezTo>
                    <a:pt x="47" y="65"/>
                    <a:pt x="48" y="64"/>
                    <a:pt x="50" y="64"/>
                  </a:cubicBezTo>
                  <a:cubicBezTo>
                    <a:pt x="50" y="64"/>
                    <a:pt x="49" y="66"/>
                    <a:pt x="50" y="66"/>
                  </a:cubicBezTo>
                  <a:cubicBezTo>
                    <a:pt x="50" y="66"/>
                    <a:pt x="53" y="67"/>
                    <a:pt x="53" y="67"/>
                  </a:cubicBezTo>
                  <a:cubicBezTo>
                    <a:pt x="51" y="70"/>
                    <a:pt x="50" y="67"/>
                    <a:pt x="48" y="67"/>
                  </a:cubicBezTo>
                  <a:cubicBezTo>
                    <a:pt x="46" y="67"/>
                    <a:pt x="49" y="69"/>
                    <a:pt x="47" y="69"/>
                  </a:cubicBezTo>
                  <a:cubicBezTo>
                    <a:pt x="46" y="69"/>
                    <a:pt x="46" y="67"/>
                    <a:pt x="45" y="68"/>
                  </a:cubicBezTo>
                  <a:cubicBezTo>
                    <a:pt x="44" y="68"/>
                    <a:pt x="46" y="69"/>
                    <a:pt x="45" y="69"/>
                  </a:cubicBezTo>
                  <a:cubicBezTo>
                    <a:pt x="43" y="69"/>
                    <a:pt x="43" y="68"/>
                    <a:pt x="43" y="70"/>
                  </a:cubicBezTo>
                  <a:cubicBezTo>
                    <a:pt x="43" y="71"/>
                    <a:pt x="52" y="72"/>
                    <a:pt x="53" y="72"/>
                  </a:cubicBezTo>
                  <a:cubicBezTo>
                    <a:pt x="55" y="73"/>
                    <a:pt x="58" y="67"/>
                    <a:pt x="59" y="72"/>
                  </a:cubicBezTo>
                  <a:cubicBezTo>
                    <a:pt x="60" y="76"/>
                    <a:pt x="46" y="79"/>
                    <a:pt x="49" y="82"/>
                  </a:cubicBezTo>
                  <a:cubicBezTo>
                    <a:pt x="48" y="82"/>
                    <a:pt x="48" y="82"/>
                    <a:pt x="48" y="82"/>
                  </a:cubicBezTo>
                  <a:cubicBezTo>
                    <a:pt x="47" y="82"/>
                    <a:pt x="47" y="81"/>
                    <a:pt x="46" y="81"/>
                  </a:cubicBezTo>
                  <a:cubicBezTo>
                    <a:pt x="46" y="81"/>
                    <a:pt x="44" y="82"/>
                    <a:pt x="43" y="81"/>
                  </a:cubicBezTo>
                  <a:cubicBezTo>
                    <a:pt x="40" y="80"/>
                    <a:pt x="40" y="76"/>
                    <a:pt x="35" y="79"/>
                  </a:cubicBezTo>
                  <a:cubicBezTo>
                    <a:pt x="33" y="80"/>
                    <a:pt x="35" y="88"/>
                    <a:pt x="35" y="89"/>
                  </a:cubicBezTo>
                  <a:cubicBezTo>
                    <a:pt x="35" y="90"/>
                    <a:pt x="39" y="90"/>
                    <a:pt x="38" y="91"/>
                  </a:cubicBezTo>
                  <a:cubicBezTo>
                    <a:pt x="37" y="92"/>
                    <a:pt x="35" y="88"/>
                    <a:pt x="35" y="89"/>
                  </a:cubicBezTo>
                  <a:cubicBezTo>
                    <a:pt x="33" y="90"/>
                    <a:pt x="33" y="91"/>
                    <a:pt x="32" y="93"/>
                  </a:cubicBezTo>
                  <a:cubicBezTo>
                    <a:pt x="32" y="93"/>
                    <a:pt x="31" y="95"/>
                    <a:pt x="31" y="95"/>
                  </a:cubicBezTo>
                  <a:cubicBezTo>
                    <a:pt x="30" y="94"/>
                    <a:pt x="30" y="92"/>
                    <a:pt x="31" y="92"/>
                  </a:cubicBezTo>
                  <a:cubicBezTo>
                    <a:pt x="33" y="91"/>
                    <a:pt x="29" y="91"/>
                    <a:pt x="30" y="91"/>
                  </a:cubicBezTo>
                  <a:cubicBezTo>
                    <a:pt x="31" y="89"/>
                    <a:pt x="33" y="90"/>
                    <a:pt x="34" y="88"/>
                  </a:cubicBezTo>
                  <a:cubicBezTo>
                    <a:pt x="34" y="87"/>
                    <a:pt x="32" y="85"/>
                    <a:pt x="32" y="85"/>
                  </a:cubicBezTo>
                  <a:cubicBezTo>
                    <a:pt x="33" y="85"/>
                    <a:pt x="33" y="82"/>
                    <a:pt x="32" y="83"/>
                  </a:cubicBezTo>
                  <a:cubicBezTo>
                    <a:pt x="32" y="82"/>
                    <a:pt x="33" y="82"/>
                    <a:pt x="33" y="81"/>
                  </a:cubicBezTo>
                  <a:cubicBezTo>
                    <a:pt x="33" y="80"/>
                    <a:pt x="29" y="81"/>
                    <a:pt x="29" y="81"/>
                  </a:cubicBezTo>
                  <a:cubicBezTo>
                    <a:pt x="27" y="81"/>
                    <a:pt x="29" y="77"/>
                    <a:pt x="28" y="78"/>
                  </a:cubicBezTo>
                  <a:cubicBezTo>
                    <a:pt x="28" y="78"/>
                    <a:pt x="26" y="83"/>
                    <a:pt x="24" y="82"/>
                  </a:cubicBezTo>
                  <a:cubicBezTo>
                    <a:pt x="24" y="82"/>
                    <a:pt x="24" y="81"/>
                    <a:pt x="25" y="81"/>
                  </a:cubicBezTo>
                  <a:cubicBezTo>
                    <a:pt x="27" y="80"/>
                    <a:pt x="21" y="80"/>
                    <a:pt x="20" y="79"/>
                  </a:cubicBezTo>
                  <a:cubicBezTo>
                    <a:pt x="19" y="77"/>
                    <a:pt x="21" y="76"/>
                    <a:pt x="19" y="75"/>
                  </a:cubicBezTo>
                  <a:cubicBezTo>
                    <a:pt x="19" y="74"/>
                    <a:pt x="18" y="76"/>
                    <a:pt x="17" y="75"/>
                  </a:cubicBezTo>
                  <a:cubicBezTo>
                    <a:pt x="17" y="75"/>
                    <a:pt x="17" y="74"/>
                    <a:pt x="17" y="74"/>
                  </a:cubicBezTo>
                  <a:cubicBezTo>
                    <a:pt x="16" y="74"/>
                    <a:pt x="16" y="76"/>
                    <a:pt x="16" y="77"/>
                  </a:cubicBezTo>
                  <a:cubicBezTo>
                    <a:pt x="15" y="78"/>
                    <a:pt x="13" y="77"/>
                    <a:pt x="12" y="78"/>
                  </a:cubicBezTo>
                  <a:cubicBezTo>
                    <a:pt x="12" y="80"/>
                    <a:pt x="15" y="80"/>
                    <a:pt x="15" y="81"/>
                  </a:cubicBezTo>
                  <a:cubicBezTo>
                    <a:pt x="16" y="81"/>
                    <a:pt x="15" y="82"/>
                    <a:pt x="15" y="82"/>
                  </a:cubicBezTo>
                  <a:cubicBezTo>
                    <a:pt x="15" y="83"/>
                    <a:pt x="11" y="80"/>
                    <a:pt x="11" y="80"/>
                  </a:cubicBezTo>
                  <a:cubicBezTo>
                    <a:pt x="8" y="82"/>
                    <a:pt x="12" y="86"/>
                    <a:pt x="11" y="88"/>
                  </a:cubicBezTo>
                  <a:cubicBezTo>
                    <a:pt x="11" y="89"/>
                    <a:pt x="9" y="85"/>
                    <a:pt x="8" y="85"/>
                  </a:cubicBezTo>
                  <a:cubicBezTo>
                    <a:pt x="8" y="85"/>
                    <a:pt x="8" y="86"/>
                    <a:pt x="8" y="86"/>
                  </a:cubicBezTo>
                  <a:cubicBezTo>
                    <a:pt x="8" y="88"/>
                    <a:pt x="7" y="85"/>
                    <a:pt x="6" y="86"/>
                  </a:cubicBezTo>
                  <a:cubicBezTo>
                    <a:pt x="5" y="87"/>
                    <a:pt x="7" y="88"/>
                    <a:pt x="6" y="89"/>
                  </a:cubicBezTo>
                  <a:cubicBezTo>
                    <a:pt x="5" y="90"/>
                    <a:pt x="5" y="90"/>
                    <a:pt x="5" y="89"/>
                  </a:cubicBezTo>
                  <a:cubicBezTo>
                    <a:pt x="6" y="86"/>
                    <a:pt x="4" y="87"/>
                    <a:pt x="5" y="85"/>
                  </a:cubicBezTo>
                  <a:cubicBezTo>
                    <a:pt x="5" y="85"/>
                    <a:pt x="7" y="84"/>
                    <a:pt x="7" y="84"/>
                  </a:cubicBezTo>
                  <a:cubicBezTo>
                    <a:pt x="7" y="84"/>
                    <a:pt x="6" y="84"/>
                    <a:pt x="6" y="84"/>
                  </a:cubicBezTo>
                  <a:cubicBezTo>
                    <a:pt x="3" y="84"/>
                    <a:pt x="3" y="82"/>
                    <a:pt x="5" y="81"/>
                  </a:cubicBezTo>
                  <a:cubicBezTo>
                    <a:pt x="5" y="81"/>
                    <a:pt x="5" y="80"/>
                    <a:pt x="5" y="80"/>
                  </a:cubicBezTo>
                  <a:cubicBezTo>
                    <a:pt x="5" y="79"/>
                    <a:pt x="4" y="79"/>
                    <a:pt x="4" y="77"/>
                  </a:cubicBezTo>
                  <a:cubicBezTo>
                    <a:pt x="5" y="74"/>
                    <a:pt x="1" y="78"/>
                    <a:pt x="1" y="77"/>
                  </a:cubicBezTo>
                  <a:cubicBezTo>
                    <a:pt x="0" y="75"/>
                    <a:pt x="4" y="70"/>
                    <a:pt x="3" y="68"/>
                  </a:cubicBezTo>
                  <a:cubicBezTo>
                    <a:pt x="3" y="67"/>
                    <a:pt x="0" y="70"/>
                    <a:pt x="0" y="68"/>
                  </a:cubicBezTo>
                  <a:cubicBezTo>
                    <a:pt x="1" y="65"/>
                    <a:pt x="4" y="60"/>
                    <a:pt x="5" y="57"/>
                  </a:cubicBezTo>
                  <a:cubicBezTo>
                    <a:pt x="5" y="57"/>
                    <a:pt x="4" y="54"/>
                    <a:pt x="4" y="54"/>
                  </a:cubicBezTo>
                  <a:cubicBezTo>
                    <a:pt x="4" y="52"/>
                    <a:pt x="5" y="54"/>
                    <a:pt x="6" y="53"/>
                  </a:cubicBezTo>
                  <a:cubicBezTo>
                    <a:pt x="7" y="49"/>
                    <a:pt x="6" y="43"/>
                    <a:pt x="7" y="40"/>
                  </a:cubicBezTo>
                  <a:cubicBezTo>
                    <a:pt x="5" y="40"/>
                    <a:pt x="5" y="40"/>
                    <a:pt x="5" y="40"/>
                  </a:cubicBezTo>
                  <a:cubicBezTo>
                    <a:pt x="6" y="38"/>
                    <a:pt x="3" y="36"/>
                    <a:pt x="3" y="35"/>
                  </a:cubicBezTo>
                  <a:cubicBezTo>
                    <a:pt x="4" y="32"/>
                    <a:pt x="5" y="30"/>
                    <a:pt x="7" y="27"/>
                  </a:cubicBezTo>
                  <a:cubicBezTo>
                    <a:pt x="7" y="26"/>
                    <a:pt x="12" y="23"/>
                    <a:pt x="12" y="22"/>
                  </a:cubicBezTo>
                  <a:cubicBezTo>
                    <a:pt x="12" y="20"/>
                    <a:pt x="9" y="18"/>
                    <a:pt x="9" y="17"/>
                  </a:cubicBezTo>
                  <a:cubicBezTo>
                    <a:pt x="9" y="17"/>
                    <a:pt x="10" y="16"/>
                    <a:pt x="11" y="16"/>
                  </a:cubicBezTo>
                  <a:cubicBezTo>
                    <a:pt x="15" y="15"/>
                    <a:pt x="16" y="16"/>
                    <a:pt x="17" y="15"/>
                  </a:cubicBezTo>
                  <a:cubicBezTo>
                    <a:pt x="19" y="14"/>
                    <a:pt x="19" y="14"/>
                    <a:pt x="19" y="14"/>
                  </a:cubicBezTo>
                  <a:cubicBezTo>
                    <a:pt x="21" y="13"/>
                    <a:pt x="21" y="13"/>
                    <a:pt x="21" y="13"/>
                  </a:cubicBezTo>
                  <a:cubicBezTo>
                    <a:pt x="21" y="14"/>
                    <a:pt x="21" y="12"/>
                    <a:pt x="21" y="12"/>
                  </a:cubicBezTo>
                  <a:cubicBezTo>
                    <a:pt x="21" y="12"/>
                    <a:pt x="22" y="11"/>
                    <a:pt x="23" y="11"/>
                  </a:cubicBezTo>
                  <a:cubicBezTo>
                    <a:pt x="23" y="11"/>
                    <a:pt x="23" y="10"/>
                    <a:pt x="23" y="10"/>
                  </a:cubicBezTo>
                  <a:cubicBezTo>
                    <a:pt x="24" y="11"/>
                    <a:pt x="22" y="12"/>
                    <a:pt x="22" y="12"/>
                  </a:cubicBezTo>
                  <a:cubicBezTo>
                    <a:pt x="24" y="14"/>
                    <a:pt x="24" y="11"/>
                    <a:pt x="24" y="11"/>
                  </a:cubicBezTo>
                  <a:cubicBezTo>
                    <a:pt x="26" y="12"/>
                    <a:pt x="25" y="13"/>
                    <a:pt x="25" y="11"/>
                  </a:cubicBezTo>
                  <a:cubicBezTo>
                    <a:pt x="25" y="11"/>
                    <a:pt x="26" y="10"/>
                    <a:pt x="26" y="10"/>
                  </a:cubicBezTo>
                  <a:cubicBezTo>
                    <a:pt x="26" y="10"/>
                    <a:pt x="26" y="11"/>
                    <a:pt x="26" y="11"/>
                  </a:cubicBezTo>
                  <a:cubicBezTo>
                    <a:pt x="27" y="10"/>
                    <a:pt x="26" y="9"/>
                    <a:pt x="26" y="9"/>
                  </a:cubicBezTo>
                  <a:cubicBezTo>
                    <a:pt x="26" y="8"/>
                    <a:pt x="27" y="9"/>
                    <a:pt x="27" y="8"/>
                  </a:cubicBezTo>
                  <a:cubicBezTo>
                    <a:pt x="27" y="8"/>
                    <a:pt x="28" y="5"/>
                    <a:pt x="29" y="6"/>
                  </a:cubicBezTo>
                  <a:cubicBezTo>
                    <a:pt x="29" y="7"/>
                    <a:pt x="28" y="8"/>
                    <a:pt x="29" y="7"/>
                  </a:cubicBezTo>
                  <a:cubicBezTo>
                    <a:pt x="29" y="7"/>
                    <a:pt x="28" y="8"/>
                    <a:pt x="28" y="9"/>
                  </a:cubicBezTo>
                  <a:cubicBezTo>
                    <a:pt x="28" y="10"/>
                    <a:pt x="30" y="8"/>
                    <a:pt x="30" y="9"/>
                  </a:cubicBezTo>
                  <a:cubicBezTo>
                    <a:pt x="31" y="9"/>
                    <a:pt x="28" y="11"/>
                    <a:pt x="29" y="11"/>
                  </a:cubicBezTo>
                  <a:cubicBezTo>
                    <a:pt x="31" y="12"/>
                    <a:pt x="34" y="8"/>
                    <a:pt x="35" y="8"/>
                  </a:cubicBezTo>
                  <a:cubicBezTo>
                    <a:pt x="36" y="9"/>
                    <a:pt x="32" y="12"/>
                    <a:pt x="37" y="11"/>
                  </a:cubicBezTo>
                  <a:cubicBezTo>
                    <a:pt x="37" y="11"/>
                    <a:pt x="38" y="11"/>
                    <a:pt x="38" y="11"/>
                  </a:cubicBezTo>
                  <a:cubicBezTo>
                    <a:pt x="39" y="10"/>
                    <a:pt x="40" y="9"/>
                    <a:pt x="40" y="8"/>
                  </a:cubicBezTo>
                  <a:cubicBezTo>
                    <a:pt x="40" y="7"/>
                    <a:pt x="39" y="8"/>
                    <a:pt x="39" y="8"/>
                  </a:cubicBezTo>
                  <a:cubicBezTo>
                    <a:pt x="39" y="6"/>
                    <a:pt x="41" y="7"/>
                    <a:pt x="41" y="7"/>
                  </a:cubicBezTo>
                  <a:cubicBezTo>
                    <a:pt x="41" y="7"/>
                    <a:pt x="41" y="8"/>
                    <a:pt x="41" y="8"/>
                  </a:cubicBezTo>
                  <a:cubicBezTo>
                    <a:pt x="42" y="6"/>
                    <a:pt x="41" y="6"/>
                    <a:pt x="44" y="4"/>
                  </a:cubicBezTo>
                  <a:cubicBezTo>
                    <a:pt x="44" y="4"/>
                    <a:pt x="44" y="4"/>
                    <a:pt x="45" y="4"/>
                  </a:cubicBezTo>
                  <a:cubicBezTo>
                    <a:pt x="45" y="3"/>
                    <a:pt x="42" y="4"/>
                    <a:pt x="43" y="2"/>
                  </a:cubicBezTo>
                  <a:cubicBezTo>
                    <a:pt x="44" y="2"/>
                    <a:pt x="48" y="0"/>
                    <a:pt x="48" y="1"/>
                  </a:cubicBezTo>
                  <a:cubicBezTo>
                    <a:pt x="49" y="1"/>
                    <a:pt x="47" y="2"/>
                    <a:pt x="47" y="2"/>
                  </a:cubicBezTo>
                  <a:cubicBezTo>
                    <a:pt x="47" y="3"/>
                    <a:pt x="46" y="4"/>
                    <a:pt x="46" y="4"/>
                  </a:cubicBezTo>
                  <a:cubicBezTo>
                    <a:pt x="46" y="5"/>
                    <a:pt x="47" y="3"/>
                    <a:pt x="47" y="4"/>
                  </a:cubicBezTo>
                  <a:cubicBezTo>
                    <a:pt x="48" y="5"/>
                    <a:pt x="50" y="5"/>
                    <a:pt x="51" y="6"/>
                  </a:cubicBezTo>
                  <a:cubicBezTo>
                    <a:pt x="52" y="6"/>
                    <a:pt x="48" y="5"/>
                    <a:pt x="48" y="6"/>
                  </a:cubicBezTo>
                  <a:cubicBezTo>
                    <a:pt x="48" y="6"/>
                    <a:pt x="50" y="8"/>
                    <a:pt x="51" y="8"/>
                  </a:cubicBezTo>
                  <a:cubicBezTo>
                    <a:pt x="52" y="8"/>
                    <a:pt x="51" y="9"/>
                    <a:pt x="51" y="9"/>
                  </a:cubicBezTo>
                  <a:cubicBezTo>
                    <a:pt x="54" y="9"/>
                    <a:pt x="53" y="5"/>
                    <a:pt x="56" y="5"/>
                  </a:cubicBezTo>
                  <a:cubicBezTo>
                    <a:pt x="58" y="5"/>
                    <a:pt x="56" y="7"/>
                    <a:pt x="56" y="8"/>
                  </a:cubicBezTo>
                  <a:cubicBezTo>
                    <a:pt x="56" y="9"/>
                    <a:pt x="57" y="8"/>
                    <a:pt x="57" y="9"/>
                  </a:cubicBezTo>
                  <a:cubicBezTo>
                    <a:pt x="60" y="9"/>
                    <a:pt x="58" y="6"/>
                    <a:pt x="59" y="9"/>
                  </a:cubicBezTo>
                  <a:cubicBezTo>
                    <a:pt x="59" y="10"/>
                    <a:pt x="59" y="9"/>
                    <a:pt x="59" y="8"/>
                  </a:cubicBezTo>
                  <a:cubicBezTo>
                    <a:pt x="60" y="8"/>
                    <a:pt x="61" y="9"/>
                    <a:pt x="61" y="9"/>
                  </a:cubicBezTo>
                  <a:cubicBezTo>
                    <a:pt x="62" y="8"/>
                    <a:pt x="63" y="5"/>
                    <a:pt x="64" y="7"/>
                  </a:cubicBezTo>
                  <a:cubicBezTo>
                    <a:pt x="64" y="7"/>
                    <a:pt x="61" y="10"/>
                    <a:pt x="62" y="12"/>
                  </a:cubicBezTo>
                  <a:cubicBezTo>
                    <a:pt x="63" y="15"/>
                    <a:pt x="63" y="15"/>
                    <a:pt x="63" y="15"/>
                  </a:cubicBezTo>
                  <a:cubicBezTo>
                    <a:pt x="64" y="14"/>
                    <a:pt x="64" y="14"/>
                    <a:pt x="64" y="1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3" name="Freeform 149"/>
            <p:cNvSpPr>
              <a:spLocks/>
            </p:cNvSpPr>
            <p:nvPr/>
          </p:nvSpPr>
          <p:spPr bwMode="auto">
            <a:xfrm>
              <a:off x="9553575" y="3987801"/>
              <a:ext cx="141288" cy="361950"/>
            </a:xfrm>
            <a:custGeom>
              <a:avLst/>
              <a:gdLst>
                <a:gd name="T0" fmla="*/ 55 w 57"/>
                <a:gd name="T1" fmla="*/ 141 h 147"/>
                <a:gd name="T2" fmla="*/ 55 w 57"/>
                <a:gd name="T3" fmla="*/ 144 h 147"/>
                <a:gd name="T4" fmla="*/ 51 w 57"/>
                <a:gd name="T5" fmla="*/ 147 h 147"/>
                <a:gd name="T6" fmla="*/ 42 w 57"/>
                <a:gd name="T7" fmla="*/ 138 h 147"/>
                <a:gd name="T8" fmla="*/ 38 w 57"/>
                <a:gd name="T9" fmla="*/ 141 h 147"/>
                <a:gd name="T10" fmla="*/ 40 w 57"/>
                <a:gd name="T11" fmla="*/ 139 h 147"/>
                <a:gd name="T12" fmla="*/ 37 w 57"/>
                <a:gd name="T13" fmla="*/ 138 h 147"/>
                <a:gd name="T14" fmla="*/ 37 w 57"/>
                <a:gd name="T15" fmla="*/ 135 h 147"/>
                <a:gd name="T16" fmla="*/ 40 w 57"/>
                <a:gd name="T17" fmla="*/ 131 h 147"/>
                <a:gd name="T18" fmla="*/ 40 w 57"/>
                <a:gd name="T19" fmla="*/ 129 h 147"/>
                <a:gd name="T20" fmla="*/ 32 w 57"/>
                <a:gd name="T21" fmla="*/ 121 h 147"/>
                <a:gd name="T22" fmla="*/ 28 w 57"/>
                <a:gd name="T23" fmla="*/ 105 h 147"/>
                <a:gd name="T24" fmla="*/ 19 w 57"/>
                <a:gd name="T25" fmla="*/ 99 h 147"/>
                <a:gd name="T26" fmla="*/ 12 w 57"/>
                <a:gd name="T27" fmla="*/ 90 h 147"/>
                <a:gd name="T28" fmla="*/ 11 w 57"/>
                <a:gd name="T29" fmla="*/ 86 h 147"/>
                <a:gd name="T30" fmla="*/ 8 w 57"/>
                <a:gd name="T31" fmla="*/ 77 h 147"/>
                <a:gd name="T32" fmla="*/ 4 w 57"/>
                <a:gd name="T33" fmla="*/ 74 h 147"/>
                <a:gd name="T34" fmla="*/ 4 w 57"/>
                <a:gd name="T35" fmla="*/ 69 h 147"/>
                <a:gd name="T36" fmla="*/ 9 w 57"/>
                <a:gd name="T37" fmla="*/ 61 h 147"/>
                <a:gd name="T38" fmla="*/ 2 w 57"/>
                <a:gd name="T39" fmla="*/ 47 h 147"/>
                <a:gd name="T40" fmla="*/ 6 w 57"/>
                <a:gd name="T41" fmla="*/ 19 h 147"/>
                <a:gd name="T42" fmla="*/ 3 w 57"/>
                <a:gd name="T43" fmla="*/ 27 h 147"/>
                <a:gd name="T44" fmla="*/ 2 w 57"/>
                <a:gd name="T45" fmla="*/ 24 h 147"/>
                <a:gd name="T46" fmla="*/ 6 w 57"/>
                <a:gd name="T47" fmla="*/ 0 h 147"/>
                <a:gd name="T48" fmla="*/ 10 w 57"/>
                <a:gd name="T49" fmla="*/ 14 h 147"/>
                <a:gd name="T50" fmla="*/ 17 w 57"/>
                <a:gd name="T51" fmla="*/ 30 h 147"/>
                <a:gd name="T52" fmla="*/ 15 w 57"/>
                <a:gd name="T53" fmla="*/ 42 h 147"/>
                <a:gd name="T54" fmla="*/ 17 w 57"/>
                <a:gd name="T55" fmla="*/ 43 h 147"/>
                <a:gd name="T56" fmla="*/ 21 w 57"/>
                <a:gd name="T57" fmla="*/ 48 h 147"/>
                <a:gd name="T58" fmla="*/ 19 w 57"/>
                <a:gd name="T59" fmla="*/ 57 h 147"/>
                <a:gd name="T60" fmla="*/ 24 w 57"/>
                <a:gd name="T61" fmla="*/ 67 h 147"/>
                <a:gd name="T62" fmla="*/ 18 w 57"/>
                <a:gd name="T63" fmla="*/ 78 h 147"/>
                <a:gd name="T64" fmla="*/ 29 w 57"/>
                <a:gd name="T65" fmla="*/ 84 h 147"/>
                <a:gd name="T66" fmla="*/ 40 w 57"/>
                <a:gd name="T67" fmla="*/ 97 h 147"/>
                <a:gd name="T68" fmla="*/ 41 w 57"/>
                <a:gd name="T69" fmla="*/ 98 h 147"/>
                <a:gd name="T70" fmla="*/ 39 w 57"/>
                <a:gd name="T71" fmla="*/ 101 h 147"/>
                <a:gd name="T72" fmla="*/ 38 w 57"/>
                <a:gd name="T73" fmla="*/ 101 h 147"/>
                <a:gd name="T74" fmla="*/ 41 w 57"/>
                <a:gd name="T75" fmla="*/ 112 h 147"/>
                <a:gd name="T76" fmla="*/ 45 w 57"/>
                <a:gd name="T77" fmla="*/ 118 h 147"/>
                <a:gd name="T78" fmla="*/ 50 w 57"/>
                <a:gd name="T79" fmla="*/ 133 h 147"/>
                <a:gd name="T80" fmla="*/ 54 w 57"/>
                <a:gd name="T81" fmla="*/ 135 h 147"/>
                <a:gd name="T82" fmla="*/ 55 w 57"/>
                <a:gd name="T83"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147">
                  <a:moveTo>
                    <a:pt x="55" y="141"/>
                  </a:moveTo>
                  <a:cubicBezTo>
                    <a:pt x="56" y="143"/>
                    <a:pt x="57" y="146"/>
                    <a:pt x="55" y="144"/>
                  </a:cubicBezTo>
                  <a:cubicBezTo>
                    <a:pt x="55" y="144"/>
                    <a:pt x="53" y="147"/>
                    <a:pt x="51" y="147"/>
                  </a:cubicBezTo>
                  <a:cubicBezTo>
                    <a:pt x="49" y="146"/>
                    <a:pt x="44" y="138"/>
                    <a:pt x="42" y="138"/>
                  </a:cubicBezTo>
                  <a:cubicBezTo>
                    <a:pt x="41" y="138"/>
                    <a:pt x="40" y="143"/>
                    <a:pt x="38" y="141"/>
                  </a:cubicBezTo>
                  <a:cubicBezTo>
                    <a:pt x="38" y="141"/>
                    <a:pt x="40" y="139"/>
                    <a:pt x="40" y="139"/>
                  </a:cubicBezTo>
                  <a:cubicBezTo>
                    <a:pt x="39" y="138"/>
                    <a:pt x="37" y="140"/>
                    <a:pt x="37" y="138"/>
                  </a:cubicBezTo>
                  <a:cubicBezTo>
                    <a:pt x="37" y="138"/>
                    <a:pt x="36" y="137"/>
                    <a:pt x="37" y="135"/>
                  </a:cubicBezTo>
                  <a:cubicBezTo>
                    <a:pt x="37" y="133"/>
                    <a:pt x="41" y="134"/>
                    <a:pt x="40" y="131"/>
                  </a:cubicBez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cubicBezTo>
                    <a:pt x="11" y="0"/>
                    <a:pt x="9" y="10"/>
                    <a:pt x="10" y="14"/>
                  </a:cubicBezTo>
                  <a:cubicBezTo>
                    <a:pt x="10" y="16"/>
                    <a:pt x="17" y="29"/>
                    <a:pt x="17" y="30"/>
                  </a:cubicBezTo>
                  <a:cubicBezTo>
                    <a:pt x="17" y="31"/>
                    <a:pt x="16" y="42"/>
                    <a:pt x="15" y="42"/>
                  </a:cubicBezTo>
                  <a:cubicBezTo>
                    <a:pt x="14" y="42"/>
                    <a:pt x="17" y="42"/>
                    <a:pt x="17" y="43"/>
                  </a:cubicBezTo>
                  <a:cubicBezTo>
                    <a:pt x="19" y="44"/>
                    <a:pt x="21" y="46"/>
                    <a:pt x="21" y="48"/>
                  </a:cubicBezTo>
                  <a:cubicBezTo>
                    <a:pt x="21" y="49"/>
                    <a:pt x="19" y="56"/>
                    <a:pt x="19" y="57"/>
                  </a:cubicBezTo>
                  <a:cubicBezTo>
                    <a:pt x="21" y="60"/>
                    <a:pt x="24" y="63"/>
                    <a:pt x="24" y="67"/>
                  </a:cubicBezTo>
                  <a:cubicBezTo>
                    <a:pt x="24" y="72"/>
                    <a:pt x="15" y="71"/>
                    <a:pt x="18" y="78"/>
                  </a:cubicBezTo>
                  <a:cubicBezTo>
                    <a:pt x="21" y="87"/>
                    <a:pt x="28" y="83"/>
                    <a:pt x="29" y="84"/>
                  </a:cubicBezTo>
                  <a:cubicBezTo>
                    <a:pt x="33" y="86"/>
                    <a:pt x="38" y="94"/>
                    <a:pt x="40" y="97"/>
                  </a:cubicBezTo>
                  <a:cubicBezTo>
                    <a:pt x="40" y="98"/>
                    <a:pt x="41" y="98"/>
                    <a:pt x="41" y="98"/>
                  </a:cubicBezTo>
                  <a:cubicBezTo>
                    <a:pt x="41" y="99"/>
                    <a:pt x="40" y="102"/>
                    <a:pt x="39" y="101"/>
                  </a:cubicBezTo>
                  <a:cubicBezTo>
                    <a:pt x="39" y="101"/>
                    <a:pt x="38" y="101"/>
                    <a:pt x="38" y="101"/>
                  </a:cubicBezTo>
                  <a:cubicBezTo>
                    <a:pt x="42" y="106"/>
                    <a:pt x="40" y="109"/>
                    <a:pt x="41" y="112"/>
                  </a:cubicBezTo>
                  <a:cubicBezTo>
                    <a:pt x="41" y="114"/>
                    <a:pt x="43" y="116"/>
                    <a:pt x="45" y="118"/>
                  </a:cubicBezTo>
                  <a:cubicBezTo>
                    <a:pt x="48" y="123"/>
                    <a:pt x="49" y="128"/>
                    <a:pt x="50" y="133"/>
                  </a:cubicBezTo>
                  <a:cubicBezTo>
                    <a:pt x="51" y="133"/>
                    <a:pt x="53" y="135"/>
                    <a:pt x="54" y="135"/>
                  </a:cubicBezTo>
                  <a:cubicBezTo>
                    <a:pt x="55" y="136"/>
                    <a:pt x="55" y="140"/>
                    <a:pt x="55" y="14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4" name="Freeform 150"/>
            <p:cNvSpPr>
              <a:spLocks/>
            </p:cNvSpPr>
            <p:nvPr/>
          </p:nvSpPr>
          <p:spPr bwMode="auto">
            <a:xfrm>
              <a:off x="8512175" y="2824163"/>
              <a:ext cx="152400" cy="125413"/>
            </a:xfrm>
            <a:custGeom>
              <a:avLst/>
              <a:gdLst>
                <a:gd name="T0" fmla="*/ 9 w 62"/>
                <a:gd name="T1" fmla="*/ 17 h 51"/>
                <a:gd name="T2" fmla="*/ 16 w 62"/>
                <a:gd name="T3" fmla="*/ 32 h 51"/>
                <a:gd name="T4" fmla="*/ 16 w 62"/>
                <a:gd name="T5" fmla="*/ 34 h 51"/>
                <a:gd name="T6" fmla="*/ 22 w 62"/>
                <a:gd name="T7" fmla="*/ 33 h 51"/>
                <a:gd name="T8" fmla="*/ 23 w 62"/>
                <a:gd name="T9" fmla="*/ 33 h 51"/>
                <a:gd name="T10" fmla="*/ 20 w 62"/>
                <a:gd name="T11" fmla="*/ 37 h 51"/>
                <a:gd name="T12" fmla="*/ 20 w 62"/>
                <a:gd name="T13" fmla="*/ 38 h 51"/>
                <a:gd name="T14" fmla="*/ 21 w 62"/>
                <a:gd name="T15" fmla="*/ 38 h 51"/>
                <a:gd name="T16" fmla="*/ 22 w 62"/>
                <a:gd name="T17" fmla="*/ 38 h 51"/>
                <a:gd name="T18" fmla="*/ 21 w 62"/>
                <a:gd name="T19" fmla="*/ 42 h 51"/>
                <a:gd name="T20" fmla="*/ 26 w 62"/>
                <a:gd name="T21" fmla="*/ 50 h 51"/>
                <a:gd name="T22" fmla="*/ 29 w 62"/>
                <a:gd name="T23" fmla="*/ 49 h 51"/>
                <a:gd name="T24" fmla="*/ 30 w 62"/>
                <a:gd name="T25" fmla="*/ 51 h 51"/>
                <a:gd name="T26" fmla="*/ 31 w 62"/>
                <a:gd name="T27" fmla="*/ 46 h 51"/>
                <a:gd name="T28" fmla="*/ 31 w 62"/>
                <a:gd name="T29" fmla="*/ 46 h 51"/>
                <a:gd name="T30" fmla="*/ 38 w 62"/>
                <a:gd name="T31" fmla="*/ 46 h 51"/>
                <a:gd name="T32" fmla="*/ 40 w 62"/>
                <a:gd name="T33" fmla="*/ 41 h 51"/>
                <a:gd name="T34" fmla="*/ 39 w 62"/>
                <a:gd name="T35" fmla="*/ 40 h 51"/>
                <a:gd name="T36" fmla="*/ 41 w 62"/>
                <a:gd name="T37" fmla="*/ 40 h 51"/>
                <a:gd name="T38" fmla="*/ 51 w 62"/>
                <a:gd name="T39" fmla="*/ 40 h 51"/>
                <a:gd name="T40" fmla="*/ 56 w 62"/>
                <a:gd name="T41" fmla="*/ 38 h 51"/>
                <a:gd name="T42" fmla="*/ 57 w 62"/>
                <a:gd name="T43" fmla="*/ 38 h 51"/>
                <a:gd name="T44" fmla="*/ 57 w 62"/>
                <a:gd name="T45" fmla="*/ 35 h 51"/>
                <a:gd name="T46" fmla="*/ 59 w 62"/>
                <a:gd name="T47" fmla="*/ 31 h 51"/>
                <a:gd name="T48" fmla="*/ 61 w 62"/>
                <a:gd name="T49" fmla="*/ 29 h 51"/>
                <a:gd name="T50" fmla="*/ 59 w 62"/>
                <a:gd name="T51" fmla="*/ 27 h 51"/>
                <a:gd name="T52" fmla="*/ 60 w 62"/>
                <a:gd name="T53" fmla="*/ 26 h 51"/>
                <a:gd name="T54" fmla="*/ 54 w 62"/>
                <a:gd name="T55" fmla="*/ 26 h 51"/>
                <a:gd name="T56" fmla="*/ 45 w 62"/>
                <a:gd name="T57" fmla="*/ 22 h 51"/>
                <a:gd name="T58" fmla="*/ 45 w 62"/>
                <a:gd name="T59" fmla="*/ 25 h 51"/>
                <a:gd name="T60" fmla="*/ 43 w 62"/>
                <a:gd name="T61" fmla="*/ 22 h 51"/>
                <a:gd name="T62" fmla="*/ 40 w 62"/>
                <a:gd name="T63" fmla="*/ 22 h 51"/>
                <a:gd name="T64" fmla="*/ 30 w 62"/>
                <a:gd name="T65" fmla="*/ 22 h 51"/>
                <a:gd name="T66" fmla="*/ 29 w 62"/>
                <a:gd name="T67" fmla="*/ 20 h 51"/>
                <a:gd name="T68" fmla="*/ 31 w 62"/>
                <a:gd name="T69" fmla="*/ 16 h 51"/>
                <a:gd name="T70" fmla="*/ 31 w 62"/>
                <a:gd name="T71" fmla="*/ 11 h 51"/>
                <a:gd name="T72" fmla="*/ 33 w 62"/>
                <a:gd name="T73" fmla="*/ 10 h 51"/>
                <a:gd name="T74" fmla="*/ 27 w 62"/>
                <a:gd name="T75" fmla="*/ 3 h 51"/>
                <a:gd name="T76" fmla="*/ 24 w 62"/>
                <a:gd name="T77" fmla="*/ 5 h 51"/>
                <a:gd name="T78" fmla="*/ 24 w 62"/>
                <a:gd name="T79" fmla="*/ 1 h 51"/>
                <a:gd name="T80" fmla="*/ 23 w 62"/>
                <a:gd name="T81" fmla="*/ 1 h 51"/>
                <a:gd name="T82" fmla="*/ 20 w 62"/>
                <a:gd name="T83" fmla="*/ 1 h 51"/>
                <a:gd name="T84" fmla="*/ 13 w 62"/>
                <a:gd name="T85" fmla="*/ 1 h 51"/>
                <a:gd name="T86" fmla="*/ 1 w 62"/>
                <a:gd name="T87" fmla="*/ 8 h 51"/>
                <a:gd name="T88" fmla="*/ 2 w 62"/>
                <a:gd name="T89" fmla="*/ 8 h 51"/>
                <a:gd name="T90" fmla="*/ 7 w 62"/>
                <a:gd name="T91" fmla="*/ 16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23"/>
                    <a:pt x="11" y="28"/>
                    <a:pt x="16" y="32"/>
                  </a:cubicBezTo>
                  <a:cubicBezTo>
                    <a:pt x="16" y="33"/>
                    <a:pt x="15" y="34"/>
                    <a:pt x="16" y="34"/>
                  </a:cubicBezTo>
                  <a:cubicBezTo>
                    <a:pt x="19" y="35"/>
                    <a:pt x="20" y="33"/>
                    <a:pt x="22" y="33"/>
                  </a:cubicBezTo>
                  <a:cubicBezTo>
                    <a:pt x="22" y="33"/>
                    <a:pt x="23" y="33"/>
                    <a:pt x="23" y="33"/>
                  </a:cubicBezTo>
                  <a:cubicBezTo>
                    <a:pt x="23" y="34"/>
                    <a:pt x="20" y="37"/>
                    <a:pt x="20" y="37"/>
                  </a:cubicBezTo>
                  <a:cubicBezTo>
                    <a:pt x="23" y="38"/>
                    <a:pt x="21" y="35"/>
                    <a:pt x="20" y="38"/>
                  </a:cubicBezTo>
                  <a:cubicBezTo>
                    <a:pt x="20" y="39"/>
                    <a:pt x="21" y="38"/>
                    <a:pt x="21" y="38"/>
                  </a:cubicBezTo>
                  <a:cubicBezTo>
                    <a:pt x="23" y="36"/>
                    <a:pt x="22" y="38"/>
                    <a:pt x="22" y="38"/>
                  </a:cubicBezTo>
                  <a:cubicBezTo>
                    <a:pt x="22" y="39"/>
                    <a:pt x="21" y="40"/>
                    <a:pt x="21" y="42"/>
                  </a:cubicBezTo>
                  <a:cubicBezTo>
                    <a:pt x="21" y="44"/>
                    <a:pt x="23" y="49"/>
                    <a:pt x="26" y="50"/>
                  </a:cubicBezTo>
                  <a:cubicBezTo>
                    <a:pt x="27" y="51"/>
                    <a:pt x="28" y="48"/>
                    <a:pt x="29" y="49"/>
                  </a:cubicBezTo>
                  <a:cubicBezTo>
                    <a:pt x="30" y="49"/>
                    <a:pt x="30" y="51"/>
                    <a:pt x="30" y="51"/>
                  </a:cubicBezTo>
                  <a:cubicBezTo>
                    <a:pt x="32" y="51"/>
                    <a:pt x="32" y="47"/>
                    <a:pt x="31" y="46"/>
                  </a:cubicBezTo>
                  <a:cubicBezTo>
                    <a:pt x="31" y="46"/>
                    <a:pt x="31" y="46"/>
                    <a:pt x="31" y="46"/>
                  </a:cubicBezTo>
                  <a:cubicBezTo>
                    <a:pt x="34" y="44"/>
                    <a:pt x="35" y="47"/>
                    <a:pt x="38" y="46"/>
                  </a:cubicBezTo>
                  <a:cubicBezTo>
                    <a:pt x="41" y="45"/>
                    <a:pt x="37" y="41"/>
                    <a:pt x="40" y="41"/>
                  </a:cubicBezTo>
                  <a:cubicBezTo>
                    <a:pt x="40" y="40"/>
                    <a:pt x="39" y="40"/>
                    <a:pt x="39" y="40"/>
                  </a:cubicBezTo>
                  <a:cubicBezTo>
                    <a:pt x="39" y="39"/>
                    <a:pt x="41" y="40"/>
                    <a:pt x="41" y="40"/>
                  </a:cubicBezTo>
                  <a:cubicBezTo>
                    <a:pt x="43" y="40"/>
                    <a:pt x="48" y="40"/>
                    <a:pt x="51" y="40"/>
                  </a:cubicBezTo>
                  <a:cubicBezTo>
                    <a:pt x="53" y="39"/>
                    <a:pt x="54" y="39"/>
                    <a:pt x="56" y="38"/>
                  </a:cubicBezTo>
                  <a:cubicBezTo>
                    <a:pt x="57" y="37"/>
                    <a:pt x="57" y="38"/>
                    <a:pt x="57" y="38"/>
                  </a:cubicBezTo>
                  <a:cubicBezTo>
                    <a:pt x="58" y="37"/>
                    <a:pt x="56" y="36"/>
                    <a:pt x="57" y="35"/>
                  </a:cubicBezTo>
                  <a:cubicBezTo>
                    <a:pt x="58" y="34"/>
                    <a:pt x="62" y="38"/>
                    <a:pt x="59" y="31"/>
                  </a:cubicBezTo>
                  <a:cubicBezTo>
                    <a:pt x="59" y="30"/>
                    <a:pt x="61" y="30"/>
                    <a:pt x="61" y="29"/>
                  </a:cubicBezTo>
                  <a:cubicBezTo>
                    <a:pt x="61" y="28"/>
                    <a:pt x="59" y="28"/>
                    <a:pt x="59" y="27"/>
                  </a:cubicBezTo>
                  <a:cubicBezTo>
                    <a:pt x="60" y="27"/>
                    <a:pt x="62" y="27"/>
                    <a:pt x="60" y="26"/>
                  </a:cubicBezTo>
                  <a:cubicBezTo>
                    <a:pt x="59" y="25"/>
                    <a:pt x="56" y="27"/>
                    <a:pt x="54" y="26"/>
                  </a:cubicBezTo>
                  <a:cubicBezTo>
                    <a:pt x="52" y="24"/>
                    <a:pt x="48" y="22"/>
                    <a:pt x="45" y="22"/>
                  </a:cubicBezTo>
                  <a:cubicBezTo>
                    <a:pt x="43" y="22"/>
                    <a:pt x="47" y="25"/>
                    <a:pt x="45" y="25"/>
                  </a:cubicBezTo>
                  <a:cubicBezTo>
                    <a:pt x="44" y="26"/>
                    <a:pt x="43" y="23"/>
                    <a:pt x="43" y="22"/>
                  </a:cubicBezTo>
                  <a:cubicBezTo>
                    <a:pt x="42" y="22"/>
                    <a:pt x="41" y="23"/>
                    <a:pt x="40" y="22"/>
                  </a:cubicBezTo>
                  <a:cubicBezTo>
                    <a:pt x="39" y="22"/>
                    <a:pt x="32" y="24"/>
                    <a:pt x="30" y="22"/>
                  </a:cubicBezTo>
                  <a:cubicBezTo>
                    <a:pt x="30" y="22"/>
                    <a:pt x="29" y="20"/>
                    <a:pt x="29" y="20"/>
                  </a:cubicBezTo>
                  <a:cubicBezTo>
                    <a:pt x="29" y="19"/>
                    <a:pt x="31" y="16"/>
                    <a:pt x="31" y="16"/>
                  </a:cubicBezTo>
                  <a:cubicBezTo>
                    <a:pt x="32" y="15"/>
                    <a:pt x="30" y="12"/>
                    <a:pt x="31" y="11"/>
                  </a:cubicBezTo>
                  <a:cubicBezTo>
                    <a:pt x="31" y="10"/>
                    <a:pt x="33" y="10"/>
                    <a:pt x="33" y="10"/>
                  </a:cubicBezTo>
                  <a:cubicBezTo>
                    <a:pt x="32" y="9"/>
                    <a:pt x="28" y="3"/>
                    <a:pt x="27" y="3"/>
                  </a:cubicBezTo>
                  <a:cubicBezTo>
                    <a:pt x="24" y="3"/>
                    <a:pt x="25" y="6"/>
                    <a:pt x="24" y="5"/>
                  </a:cubicBezTo>
                  <a:cubicBezTo>
                    <a:pt x="23" y="4"/>
                    <a:pt x="25" y="2"/>
                    <a:pt x="24" y="1"/>
                  </a:cubicBezTo>
                  <a:cubicBezTo>
                    <a:pt x="24" y="1"/>
                    <a:pt x="24" y="2"/>
                    <a:pt x="23" y="1"/>
                  </a:cubicBezTo>
                  <a:cubicBezTo>
                    <a:pt x="22" y="1"/>
                    <a:pt x="21" y="1"/>
                    <a:pt x="20" y="1"/>
                  </a:cubicBezTo>
                  <a:cubicBezTo>
                    <a:pt x="19" y="1"/>
                    <a:pt x="16" y="2"/>
                    <a:pt x="13" y="1"/>
                  </a:cubicBezTo>
                  <a:cubicBezTo>
                    <a:pt x="12" y="0"/>
                    <a:pt x="0" y="4"/>
                    <a:pt x="1" y="8"/>
                  </a:cubicBezTo>
                  <a:cubicBezTo>
                    <a:pt x="1" y="9"/>
                    <a:pt x="1" y="8"/>
                    <a:pt x="2" y="8"/>
                  </a:cubicBezTo>
                  <a:cubicBezTo>
                    <a:pt x="2" y="9"/>
                    <a:pt x="7" y="16"/>
                    <a:pt x="7" y="16"/>
                  </a:cubicBezTo>
                  <a:cubicBezTo>
                    <a:pt x="8" y="17"/>
                    <a:pt x="9" y="16"/>
                    <a:pt x="9" y="1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5" name="Freeform 151"/>
            <p:cNvSpPr>
              <a:spLocks/>
            </p:cNvSpPr>
            <p:nvPr/>
          </p:nvSpPr>
          <p:spPr bwMode="auto">
            <a:xfrm>
              <a:off x="9753600" y="3776663"/>
              <a:ext cx="14288" cy="26988"/>
            </a:xfrm>
            <a:custGeom>
              <a:avLst/>
              <a:gdLst>
                <a:gd name="T0" fmla="*/ 3 w 6"/>
                <a:gd name="T1" fmla="*/ 11 h 11"/>
                <a:gd name="T2" fmla="*/ 1 w 6"/>
                <a:gd name="T3" fmla="*/ 7 h 11"/>
                <a:gd name="T4" fmla="*/ 6 w 6"/>
                <a:gd name="T5" fmla="*/ 9 h 11"/>
                <a:gd name="T6" fmla="*/ 3 w 6"/>
                <a:gd name="T7" fmla="*/ 11 h 11"/>
              </a:gdLst>
              <a:ahLst/>
              <a:cxnLst>
                <a:cxn ang="0">
                  <a:pos x="T0" y="T1"/>
                </a:cxn>
                <a:cxn ang="0">
                  <a:pos x="T2" y="T3"/>
                </a:cxn>
                <a:cxn ang="0">
                  <a:pos x="T4" y="T5"/>
                </a:cxn>
                <a:cxn ang="0">
                  <a:pos x="T6" y="T7"/>
                </a:cxn>
              </a:cxnLst>
              <a:rect l="0" t="0" r="r" b="b"/>
              <a:pathLst>
                <a:path w="6" h="11">
                  <a:moveTo>
                    <a:pt x="3" y="11"/>
                  </a:moveTo>
                  <a:cubicBezTo>
                    <a:pt x="2" y="9"/>
                    <a:pt x="2" y="9"/>
                    <a:pt x="1" y="7"/>
                  </a:cubicBezTo>
                  <a:cubicBezTo>
                    <a:pt x="0" y="0"/>
                    <a:pt x="6" y="8"/>
                    <a:pt x="6" y="9"/>
                  </a:cubicBezTo>
                  <a:cubicBezTo>
                    <a:pt x="3" y="11"/>
                    <a:pt x="3" y="11"/>
                    <a:pt x="3" y="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6" name="Freeform 152"/>
            <p:cNvSpPr>
              <a:spLocks/>
            </p:cNvSpPr>
            <p:nvPr/>
          </p:nvSpPr>
          <p:spPr bwMode="auto">
            <a:xfrm>
              <a:off x="9804400" y="3894138"/>
              <a:ext cx="17463" cy="15875"/>
            </a:xfrm>
            <a:custGeom>
              <a:avLst/>
              <a:gdLst>
                <a:gd name="T0" fmla="*/ 5 w 7"/>
                <a:gd name="T1" fmla="*/ 6 h 6"/>
                <a:gd name="T2" fmla="*/ 2 w 7"/>
                <a:gd name="T3" fmla="*/ 1 h 6"/>
                <a:gd name="T4" fmla="*/ 5 w 7"/>
                <a:gd name="T5" fmla="*/ 6 h 6"/>
              </a:gdLst>
              <a:ahLst/>
              <a:cxnLst>
                <a:cxn ang="0">
                  <a:pos x="T0" y="T1"/>
                </a:cxn>
                <a:cxn ang="0">
                  <a:pos x="T2" y="T3"/>
                </a:cxn>
                <a:cxn ang="0">
                  <a:pos x="T4" y="T5"/>
                </a:cxn>
              </a:cxnLst>
              <a:rect l="0" t="0" r="r" b="b"/>
              <a:pathLst>
                <a:path w="7" h="6">
                  <a:moveTo>
                    <a:pt x="5" y="6"/>
                  </a:moveTo>
                  <a:cubicBezTo>
                    <a:pt x="5" y="6"/>
                    <a:pt x="0" y="1"/>
                    <a:pt x="2" y="1"/>
                  </a:cubicBezTo>
                  <a:cubicBezTo>
                    <a:pt x="6" y="0"/>
                    <a:pt x="7" y="3"/>
                    <a:pt x="5" y="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7" name="Freeform 153"/>
            <p:cNvSpPr>
              <a:spLocks/>
            </p:cNvSpPr>
            <p:nvPr/>
          </p:nvSpPr>
          <p:spPr bwMode="auto">
            <a:xfrm>
              <a:off x="8512175" y="2824163"/>
              <a:ext cx="152400" cy="125413"/>
            </a:xfrm>
            <a:custGeom>
              <a:avLst/>
              <a:gdLst>
                <a:gd name="T0" fmla="*/ 9 w 62"/>
                <a:gd name="T1" fmla="*/ 17 h 51"/>
                <a:gd name="T2" fmla="*/ 7 w 62"/>
                <a:gd name="T3" fmla="*/ 16 h 51"/>
                <a:gd name="T4" fmla="*/ 2 w 62"/>
                <a:gd name="T5" fmla="*/ 8 h 51"/>
                <a:gd name="T6" fmla="*/ 1 w 62"/>
                <a:gd name="T7" fmla="*/ 8 h 51"/>
                <a:gd name="T8" fmla="*/ 13 w 62"/>
                <a:gd name="T9" fmla="*/ 1 h 51"/>
                <a:gd name="T10" fmla="*/ 20 w 62"/>
                <a:gd name="T11" fmla="*/ 1 h 51"/>
                <a:gd name="T12" fmla="*/ 23 w 62"/>
                <a:gd name="T13" fmla="*/ 1 h 51"/>
                <a:gd name="T14" fmla="*/ 24 w 62"/>
                <a:gd name="T15" fmla="*/ 1 h 51"/>
                <a:gd name="T16" fmla="*/ 24 w 62"/>
                <a:gd name="T17" fmla="*/ 5 h 51"/>
                <a:gd name="T18" fmla="*/ 27 w 62"/>
                <a:gd name="T19" fmla="*/ 3 h 51"/>
                <a:gd name="T20" fmla="*/ 33 w 62"/>
                <a:gd name="T21" fmla="*/ 10 h 51"/>
                <a:gd name="T22" fmla="*/ 31 w 62"/>
                <a:gd name="T23" fmla="*/ 11 h 51"/>
                <a:gd name="T24" fmla="*/ 31 w 62"/>
                <a:gd name="T25" fmla="*/ 16 h 51"/>
                <a:gd name="T26" fmla="*/ 29 w 62"/>
                <a:gd name="T27" fmla="*/ 20 h 51"/>
                <a:gd name="T28" fmla="*/ 30 w 62"/>
                <a:gd name="T29" fmla="*/ 22 h 51"/>
                <a:gd name="T30" fmla="*/ 40 w 62"/>
                <a:gd name="T31" fmla="*/ 22 h 51"/>
                <a:gd name="T32" fmla="*/ 43 w 62"/>
                <a:gd name="T33" fmla="*/ 22 h 51"/>
                <a:gd name="T34" fmla="*/ 45 w 62"/>
                <a:gd name="T35" fmla="*/ 25 h 51"/>
                <a:gd name="T36" fmla="*/ 45 w 62"/>
                <a:gd name="T37" fmla="*/ 22 h 51"/>
                <a:gd name="T38" fmla="*/ 54 w 62"/>
                <a:gd name="T39" fmla="*/ 26 h 51"/>
                <a:gd name="T40" fmla="*/ 60 w 62"/>
                <a:gd name="T41" fmla="*/ 26 h 51"/>
                <a:gd name="T42" fmla="*/ 59 w 62"/>
                <a:gd name="T43" fmla="*/ 27 h 51"/>
                <a:gd name="T44" fmla="*/ 61 w 62"/>
                <a:gd name="T45" fmla="*/ 29 h 51"/>
                <a:gd name="T46" fmla="*/ 59 w 62"/>
                <a:gd name="T47" fmla="*/ 31 h 51"/>
                <a:gd name="T48" fmla="*/ 57 w 62"/>
                <a:gd name="T49" fmla="*/ 35 h 51"/>
                <a:gd name="T50" fmla="*/ 57 w 62"/>
                <a:gd name="T51" fmla="*/ 38 h 51"/>
                <a:gd name="T52" fmla="*/ 56 w 62"/>
                <a:gd name="T53" fmla="*/ 38 h 51"/>
                <a:gd name="T54" fmla="*/ 51 w 62"/>
                <a:gd name="T55" fmla="*/ 40 h 51"/>
                <a:gd name="T56" fmla="*/ 41 w 62"/>
                <a:gd name="T57" fmla="*/ 40 h 51"/>
                <a:gd name="T58" fmla="*/ 39 w 62"/>
                <a:gd name="T59" fmla="*/ 40 h 51"/>
                <a:gd name="T60" fmla="*/ 40 w 62"/>
                <a:gd name="T61" fmla="*/ 41 h 51"/>
                <a:gd name="T62" fmla="*/ 38 w 62"/>
                <a:gd name="T63" fmla="*/ 46 h 51"/>
                <a:gd name="T64" fmla="*/ 31 w 62"/>
                <a:gd name="T65" fmla="*/ 46 h 51"/>
                <a:gd name="T66" fmla="*/ 31 w 62"/>
                <a:gd name="T67" fmla="*/ 46 h 51"/>
                <a:gd name="T68" fmla="*/ 30 w 62"/>
                <a:gd name="T69" fmla="*/ 51 h 51"/>
                <a:gd name="T70" fmla="*/ 29 w 62"/>
                <a:gd name="T71" fmla="*/ 49 h 51"/>
                <a:gd name="T72" fmla="*/ 26 w 62"/>
                <a:gd name="T73" fmla="*/ 50 h 51"/>
                <a:gd name="T74" fmla="*/ 21 w 62"/>
                <a:gd name="T75" fmla="*/ 42 h 51"/>
                <a:gd name="T76" fmla="*/ 22 w 62"/>
                <a:gd name="T77" fmla="*/ 38 h 51"/>
                <a:gd name="T78" fmla="*/ 21 w 62"/>
                <a:gd name="T79" fmla="*/ 38 h 51"/>
                <a:gd name="T80" fmla="*/ 20 w 62"/>
                <a:gd name="T81" fmla="*/ 38 h 51"/>
                <a:gd name="T82" fmla="*/ 20 w 62"/>
                <a:gd name="T83" fmla="*/ 37 h 51"/>
                <a:gd name="T84" fmla="*/ 23 w 62"/>
                <a:gd name="T85" fmla="*/ 33 h 51"/>
                <a:gd name="T86" fmla="*/ 22 w 62"/>
                <a:gd name="T87" fmla="*/ 33 h 51"/>
                <a:gd name="T88" fmla="*/ 16 w 62"/>
                <a:gd name="T89" fmla="*/ 34 h 51"/>
                <a:gd name="T90" fmla="*/ 16 w 62"/>
                <a:gd name="T91" fmla="*/ 32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16"/>
                    <a:pt x="8" y="17"/>
                    <a:pt x="7" y="16"/>
                  </a:cubicBezTo>
                  <a:cubicBezTo>
                    <a:pt x="7" y="16"/>
                    <a:pt x="2" y="9"/>
                    <a:pt x="2" y="8"/>
                  </a:cubicBezTo>
                  <a:cubicBezTo>
                    <a:pt x="1" y="8"/>
                    <a:pt x="1" y="9"/>
                    <a:pt x="1" y="8"/>
                  </a:cubicBezTo>
                  <a:cubicBezTo>
                    <a:pt x="0" y="4"/>
                    <a:pt x="12" y="0"/>
                    <a:pt x="13" y="1"/>
                  </a:cubicBezTo>
                  <a:cubicBezTo>
                    <a:pt x="16" y="2"/>
                    <a:pt x="19" y="1"/>
                    <a:pt x="20" y="1"/>
                  </a:cubicBezTo>
                  <a:cubicBezTo>
                    <a:pt x="21" y="1"/>
                    <a:pt x="22" y="1"/>
                    <a:pt x="23" y="1"/>
                  </a:cubicBezTo>
                  <a:cubicBezTo>
                    <a:pt x="24" y="2"/>
                    <a:pt x="24" y="1"/>
                    <a:pt x="24" y="1"/>
                  </a:cubicBezTo>
                  <a:cubicBezTo>
                    <a:pt x="25" y="2"/>
                    <a:pt x="23" y="4"/>
                    <a:pt x="24" y="5"/>
                  </a:cubicBezTo>
                  <a:cubicBezTo>
                    <a:pt x="25" y="6"/>
                    <a:pt x="24" y="3"/>
                    <a:pt x="27" y="3"/>
                  </a:cubicBezTo>
                  <a:cubicBezTo>
                    <a:pt x="28" y="3"/>
                    <a:pt x="32" y="9"/>
                    <a:pt x="33" y="10"/>
                  </a:cubicBezTo>
                  <a:cubicBezTo>
                    <a:pt x="33" y="10"/>
                    <a:pt x="31" y="10"/>
                    <a:pt x="31" y="11"/>
                  </a:cubicBezTo>
                  <a:cubicBezTo>
                    <a:pt x="30" y="12"/>
                    <a:pt x="32" y="15"/>
                    <a:pt x="31" y="16"/>
                  </a:cubicBezTo>
                  <a:cubicBezTo>
                    <a:pt x="31" y="16"/>
                    <a:pt x="29" y="19"/>
                    <a:pt x="29" y="20"/>
                  </a:cubicBezTo>
                  <a:cubicBezTo>
                    <a:pt x="29" y="20"/>
                    <a:pt x="30" y="22"/>
                    <a:pt x="30" y="22"/>
                  </a:cubicBezTo>
                  <a:cubicBezTo>
                    <a:pt x="32" y="24"/>
                    <a:pt x="39" y="22"/>
                    <a:pt x="40" y="22"/>
                  </a:cubicBezTo>
                  <a:cubicBezTo>
                    <a:pt x="41" y="23"/>
                    <a:pt x="42" y="22"/>
                    <a:pt x="43" y="22"/>
                  </a:cubicBezTo>
                  <a:cubicBezTo>
                    <a:pt x="43" y="23"/>
                    <a:pt x="44" y="26"/>
                    <a:pt x="45" y="25"/>
                  </a:cubicBezTo>
                  <a:cubicBezTo>
                    <a:pt x="47" y="25"/>
                    <a:pt x="43" y="22"/>
                    <a:pt x="45" y="22"/>
                  </a:cubicBezTo>
                  <a:cubicBezTo>
                    <a:pt x="48" y="22"/>
                    <a:pt x="52" y="24"/>
                    <a:pt x="54" y="26"/>
                  </a:cubicBezTo>
                  <a:cubicBezTo>
                    <a:pt x="56" y="27"/>
                    <a:pt x="59" y="25"/>
                    <a:pt x="60" y="26"/>
                  </a:cubicBezTo>
                  <a:cubicBezTo>
                    <a:pt x="62" y="27"/>
                    <a:pt x="60" y="27"/>
                    <a:pt x="59" y="27"/>
                  </a:cubicBezTo>
                  <a:cubicBezTo>
                    <a:pt x="59" y="28"/>
                    <a:pt x="61" y="28"/>
                    <a:pt x="61" y="29"/>
                  </a:cubicBezTo>
                  <a:cubicBezTo>
                    <a:pt x="61" y="30"/>
                    <a:pt x="59" y="30"/>
                    <a:pt x="59" y="31"/>
                  </a:cubicBezTo>
                  <a:cubicBezTo>
                    <a:pt x="62" y="38"/>
                    <a:pt x="58" y="34"/>
                    <a:pt x="57" y="35"/>
                  </a:cubicBezTo>
                  <a:cubicBezTo>
                    <a:pt x="56" y="36"/>
                    <a:pt x="58" y="37"/>
                    <a:pt x="57" y="38"/>
                  </a:cubicBezTo>
                  <a:cubicBezTo>
                    <a:pt x="57" y="38"/>
                    <a:pt x="57" y="37"/>
                    <a:pt x="56" y="38"/>
                  </a:cubicBezTo>
                  <a:cubicBezTo>
                    <a:pt x="54" y="39"/>
                    <a:pt x="53" y="39"/>
                    <a:pt x="51" y="40"/>
                  </a:cubicBezTo>
                  <a:cubicBezTo>
                    <a:pt x="48" y="40"/>
                    <a:pt x="43" y="40"/>
                    <a:pt x="41" y="40"/>
                  </a:cubicBezTo>
                  <a:cubicBezTo>
                    <a:pt x="41" y="40"/>
                    <a:pt x="39" y="39"/>
                    <a:pt x="39" y="40"/>
                  </a:cubicBezTo>
                  <a:cubicBezTo>
                    <a:pt x="39" y="40"/>
                    <a:pt x="40" y="40"/>
                    <a:pt x="40" y="41"/>
                  </a:cubicBezTo>
                  <a:cubicBezTo>
                    <a:pt x="37" y="41"/>
                    <a:pt x="41" y="45"/>
                    <a:pt x="38" y="46"/>
                  </a:cubicBezTo>
                  <a:cubicBezTo>
                    <a:pt x="35" y="47"/>
                    <a:pt x="34" y="44"/>
                    <a:pt x="31" y="46"/>
                  </a:cubicBezTo>
                  <a:cubicBezTo>
                    <a:pt x="31" y="46"/>
                    <a:pt x="31" y="46"/>
                    <a:pt x="31" y="46"/>
                  </a:cubicBezTo>
                  <a:cubicBezTo>
                    <a:pt x="32" y="47"/>
                    <a:pt x="32" y="51"/>
                    <a:pt x="30" y="51"/>
                  </a:cubicBezTo>
                  <a:cubicBezTo>
                    <a:pt x="30" y="51"/>
                    <a:pt x="30" y="49"/>
                    <a:pt x="29" y="49"/>
                  </a:cubicBezTo>
                  <a:cubicBezTo>
                    <a:pt x="28" y="48"/>
                    <a:pt x="27" y="51"/>
                    <a:pt x="26" y="50"/>
                  </a:cubicBezTo>
                  <a:cubicBezTo>
                    <a:pt x="23" y="49"/>
                    <a:pt x="21" y="44"/>
                    <a:pt x="21" y="42"/>
                  </a:cubicBezTo>
                  <a:cubicBezTo>
                    <a:pt x="21" y="40"/>
                    <a:pt x="22" y="39"/>
                    <a:pt x="22" y="38"/>
                  </a:cubicBezTo>
                  <a:cubicBezTo>
                    <a:pt x="22" y="38"/>
                    <a:pt x="23" y="36"/>
                    <a:pt x="21" y="38"/>
                  </a:cubicBezTo>
                  <a:cubicBezTo>
                    <a:pt x="21" y="38"/>
                    <a:pt x="20" y="39"/>
                    <a:pt x="20" y="38"/>
                  </a:cubicBezTo>
                  <a:cubicBezTo>
                    <a:pt x="21" y="35"/>
                    <a:pt x="23" y="38"/>
                    <a:pt x="20" y="37"/>
                  </a:cubicBezTo>
                  <a:cubicBezTo>
                    <a:pt x="20" y="37"/>
                    <a:pt x="23" y="34"/>
                    <a:pt x="23" y="33"/>
                  </a:cubicBezTo>
                  <a:cubicBezTo>
                    <a:pt x="23" y="33"/>
                    <a:pt x="22" y="33"/>
                    <a:pt x="22" y="33"/>
                  </a:cubicBezTo>
                  <a:cubicBezTo>
                    <a:pt x="20" y="33"/>
                    <a:pt x="19" y="35"/>
                    <a:pt x="16" y="34"/>
                  </a:cubicBezTo>
                  <a:cubicBezTo>
                    <a:pt x="15" y="34"/>
                    <a:pt x="16" y="33"/>
                    <a:pt x="16" y="32"/>
                  </a:cubicBezTo>
                  <a:cubicBezTo>
                    <a:pt x="11" y="28"/>
                    <a:pt x="9" y="23"/>
                    <a:pt x="9" y="1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08" name="Freeform 154"/>
            <p:cNvSpPr>
              <a:spLocks/>
            </p:cNvSpPr>
            <p:nvPr/>
          </p:nvSpPr>
          <p:spPr bwMode="auto">
            <a:xfrm>
              <a:off x="9642475" y="4311651"/>
              <a:ext cx="52388" cy="38100"/>
            </a:xfrm>
            <a:custGeom>
              <a:avLst/>
              <a:gdLst>
                <a:gd name="T0" fmla="*/ 19 w 21"/>
                <a:gd name="T1" fmla="*/ 10 h 16"/>
                <a:gd name="T2" fmla="*/ 19 w 21"/>
                <a:gd name="T3" fmla="*/ 13 h 16"/>
                <a:gd name="T4" fmla="*/ 15 w 21"/>
                <a:gd name="T5" fmla="*/ 16 h 16"/>
                <a:gd name="T6" fmla="*/ 6 w 21"/>
                <a:gd name="T7" fmla="*/ 7 h 16"/>
                <a:gd name="T8" fmla="*/ 2 w 21"/>
                <a:gd name="T9" fmla="*/ 10 h 16"/>
                <a:gd name="T10" fmla="*/ 4 w 21"/>
                <a:gd name="T11" fmla="*/ 8 h 16"/>
                <a:gd name="T12" fmla="*/ 1 w 21"/>
                <a:gd name="T13" fmla="*/ 7 h 16"/>
                <a:gd name="T14" fmla="*/ 1 w 21"/>
                <a:gd name="T15" fmla="*/ 4 h 16"/>
                <a:gd name="T16" fmla="*/ 4 w 2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6">
                  <a:moveTo>
                    <a:pt x="19" y="10"/>
                  </a:moveTo>
                  <a:cubicBezTo>
                    <a:pt x="20" y="12"/>
                    <a:pt x="21" y="15"/>
                    <a:pt x="19" y="13"/>
                  </a:cubicBezTo>
                  <a:cubicBezTo>
                    <a:pt x="19" y="13"/>
                    <a:pt x="17" y="16"/>
                    <a:pt x="15" y="16"/>
                  </a:cubicBezTo>
                  <a:cubicBezTo>
                    <a:pt x="13" y="15"/>
                    <a:pt x="8" y="7"/>
                    <a:pt x="6" y="7"/>
                  </a:cubicBezTo>
                  <a:cubicBezTo>
                    <a:pt x="5" y="7"/>
                    <a:pt x="4" y="12"/>
                    <a:pt x="2" y="10"/>
                  </a:cubicBezTo>
                  <a:cubicBezTo>
                    <a:pt x="2" y="10"/>
                    <a:pt x="4" y="8"/>
                    <a:pt x="4" y="8"/>
                  </a:cubicBezTo>
                  <a:cubicBezTo>
                    <a:pt x="3" y="7"/>
                    <a:pt x="1" y="9"/>
                    <a:pt x="1" y="7"/>
                  </a:cubicBezTo>
                  <a:cubicBezTo>
                    <a:pt x="1" y="7"/>
                    <a:pt x="0" y="6"/>
                    <a:pt x="1" y="4"/>
                  </a:cubicBezTo>
                  <a:cubicBezTo>
                    <a:pt x="1" y="2"/>
                    <a:pt x="5" y="3"/>
                    <a:pt x="4"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09" name="Freeform 155"/>
            <p:cNvSpPr>
              <a:spLocks/>
            </p:cNvSpPr>
            <p:nvPr/>
          </p:nvSpPr>
          <p:spPr bwMode="auto">
            <a:xfrm>
              <a:off x="9567863" y="3987801"/>
              <a:ext cx="28575" cy="74613"/>
            </a:xfrm>
            <a:custGeom>
              <a:avLst/>
              <a:gdLst>
                <a:gd name="T0" fmla="*/ 0 w 11"/>
                <a:gd name="T1" fmla="*/ 0 h 30"/>
                <a:gd name="T2" fmla="*/ 4 w 11"/>
                <a:gd name="T3" fmla="*/ 14 h 30"/>
                <a:gd name="T4" fmla="*/ 11 w 11"/>
                <a:gd name="T5" fmla="*/ 30 h 30"/>
              </a:gdLst>
              <a:ahLst/>
              <a:cxnLst>
                <a:cxn ang="0">
                  <a:pos x="T0" y="T1"/>
                </a:cxn>
                <a:cxn ang="0">
                  <a:pos x="T2" y="T3"/>
                </a:cxn>
                <a:cxn ang="0">
                  <a:pos x="T4" y="T5"/>
                </a:cxn>
              </a:cxnLst>
              <a:rect l="0" t="0" r="r" b="b"/>
              <a:pathLst>
                <a:path w="11" h="30">
                  <a:moveTo>
                    <a:pt x="0" y="0"/>
                  </a:moveTo>
                  <a:cubicBezTo>
                    <a:pt x="5" y="0"/>
                    <a:pt x="3" y="10"/>
                    <a:pt x="4" y="14"/>
                  </a:cubicBezTo>
                  <a:cubicBezTo>
                    <a:pt x="4" y="16"/>
                    <a:pt x="11" y="29"/>
                    <a:pt x="11" y="3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0" name="Freeform 156"/>
            <p:cNvSpPr>
              <a:spLocks/>
            </p:cNvSpPr>
            <p:nvPr/>
          </p:nvSpPr>
          <p:spPr bwMode="auto">
            <a:xfrm>
              <a:off x="9829800" y="3735388"/>
              <a:ext cx="41275" cy="23813"/>
            </a:xfrm>
            <a:custGeom>
              <a:avLst/>
              <a:gdLst>
                <a:gd name="T0" fmla="*/ 0 w 17"/>
                <a:gd name="T1" fmla="*/ 2 h 10"/>
                <a:gd name="T2" fmla="*/ 5 w 17"/>
                <a:gd name="T3" fmla="*/ 1 h 10"/>
                <a:gd name="T4" fmla="*/ 4 w 17"/>
                <a:gd name="T5" fmla="*/ 2 h 10"/>
                <a:gd name="T6" fmla="*/ 3 w 17"/>
                <a:gd name="T7" fmla="*/ 4 h 10"/>
                <a:gd name="T8" fmla="*/ 4 w 17"/>
                <a:gd name="T9" fmla="*/ 4 h 10"/>
                <a:gd name="T10" fmla="*/ 8 w 17"/>
                <a:gd name="T11" fmla="*/ 6 h 10"/>
                <a:gd name="T12" fmla="*/ 5 w 17"/>
                <a:gd name="T13" fmla="*/ 6 h 10"/>
                <a:gd name="T14" fmla="*/ 8 w 17"/>
                <a:gd name="T15" fmla="*/ 8 h 10"/>
                <a:gd name="T16" fmla="*/ 8 w 17"/>
                <a:gd name="T17" fmla="*/ 9 h 10"/>
                <a:gd name="T18" fmla="*/ 13 w 17"/>
                <a:gd name="T19" fmla="*/ 5 h 10"/>
                <a:gd name="T20" fmla="*/ 13 w 17"/>
                <a:gd name="T21" fmla="*/ 8 h 10"/>
                <a:gd name="T22" fmla="*/ 14 w 17"/>
                <a:gd name="T23" fmla="*/ 9 h 10"/>
                <a:gd name="T24" fmla="*/ 16 w 17"/>
                <a:gd name="T25" fmla="*/ 9 h 10"/>
                <a:gd name="T26" fmla="*/ 16 w 17"/>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0">
                  <a:moveTo>
                    <a:pt x="0" y="2"/>
                  </a:moveTo>
                  <a:cubicBezTo>
                    <a:pt x="1" y="2"/>
                    <a:pt x="5" y="0"/>
                    <a:pt x="5" y="1"/>
                  </a:cubicBezTo>
                  <a:cubicBezTo>
                    <a:pt x="6" y="1"/>
                    <a:pt x="4" y="2"/>
                    <a:pt x="4" y="2"/>
                  </a:cubicBezTo>
                  <a:cubicBezTo>
                    <a:pt x="4" y="3"/>
                    <a:pt x="3" y="4"/>
                    <a:pt x="3" y="4"/>
                  </a:cubicBezTo>
                  <a:cubicBezTo>
                    <a:pt x="3" y="5"/>
                    <a:pt x="4" y="3"/>
                    <a:pt x="4" y="4"/>
                  </a:cubicBezTo>
                  <a:cubicBezTo>
                    <a:pt x="5" y="5"/>
                    <a:pt x="7" y="5"/>
                    <a:pt x="8" y="6"/>
                  </a:cubicBezTo>
                  <a:cubicBezTo>
                    <a:pt x="9" y="6"/>
                    <a:pt x="5" y="5"/>
                    <a:pt x="5" y="6"/>
                  </a:cubicBezTo>
                  <a:cubicBezTo>
                    <a:pt x="5" y="6"/>
                    <a:pt x="7" y="8"/>
                    <a:pt x="8" y="8"/>
                  </a:cubicBezTo>
                  <a:cubicBezTo>
                    <a:pt x="9" y="8"/>
                    <a:pt x="8" y="9"/>
                    <a:pt x="8" y="9"/>
                  </a:cubicBezTo>
                  <a:cubicBezTo>
                    <a:pt x="11" y="9"/>
                    <a:pt x="10" y="5"/>
                    <a:pt x="13" y="5"/>
                  </a:cubicBezTo>
                  <a:cubicBezTo>
                    <a:pt x="15" y="5"/>
                    <a:pt x="13" y="7"/>
                    <a:pt x="13" y="8"/>
                  </a:cubicBezTo>
                  <a:cubicBezTo>
                    <a:pt x="13" y="9"/>
                    <a:pt x="14" y="8"/>
                    <a:pt x="14" y="9"/>
                  </a:cubicBezTo>
                  <a:cubicBezTo>
                    <a:pt x="17" y="9"/>
                    <a:pt x="15" y="6"/>
                    <a:pt x="16" y="9"/>
                  </a:cubicBezTo>
                  <a:cubicBezTo>
                    <a:pt x="16" y="10"/>
                    <a:pt x="16" y="9"/>
                    <a:pt x="16" y="8"/>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1" name="Freeform 157"/>
            <p:cNvSpPr>
              <a:spLocks/>
            </p:cNvSpPr>
            <p:nvPr/>
          </p:nvSpPr>
          <p:spPr bwMode="auto">
            <a:xfrm>
              <a:off x="9869488" y="3746501"/>
              <a:ext cx="12700" cy="11113"/>
            </a:xfrm>
            <a:custGeom>
              <a:avLst/>
              <a:gdLst>
                <a:gd name="T0" fmla="*/ 0 w 5"/>
                <a:gd name="T1" fmla="*/ 3 h 4"/>
                <a:gd name="T2" fmla="*/ 2 w 5"/>
                <a:gd name="T3" fmla="*/ 4 h 4"/>
                <a:gd name="T4" fmla="*/ 5 w 5"/>
                <a:gd name="T5" fmla="*/ 2 h 4"/>
              </a:gdLst>
              <a:ahLst/>
              <a:cxnLst>
                <a:cxn ang="0">
                  <a:pos x="T0" y="T1"/>
                </a:cxn>
                <a:cxn ang="0">
                  <a:pos x="T2" y="T3"/>
                </a:cxn>
                <a:cxn ang="0">
                  <a:pos x="T4" y="T5"/>
                </a:cxn>
              </a:cxnLst>
              <a:rect l="0" t="0" r="r" b="b"/>
              <a:pathLst>
                <a:path w="5" h="4">
                  <a:moveTo>
                    <a:pt x="0" y="3"/>
                  </a:moveTo>
                  <a:cubicBezTo>
                    <a:pt x="1" y="3"/>
                    <a:pt x="2" y="4"/>
                    <a:pt x="2" y="4"/>
                  </a:cubicBezTo>
                  <a:cubicBezTo>
                    <a:pt x="3" y="3"/>
                    <a:pt x="4" y="0"/>
                    <a:pt x="5" y="2"/>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2" name="Freeform 158"/>
            <p:cNvSpPr>
              <a:spLocks/>
            </p:cNvSpPr>
            <p:nvPr/>
          </p:nvSpPr>
          <p:spPr bwMode="auto">
            <a:xfrm>
              <a:off x="9650413" y="3624263"/>
              <a:ext cx="60325" cy="77788"/>
            </a:xfrm>
            <a:custGeom>
              <a:avLst/>
              <a:gdLst>
                <a:gd name="T0" fmla="*/ 24 w 25"/>
                <a:gd name="T1" fmla="*/ 0 h 32"/>
                <a:gd name="T2" fmla="*/ 20 w 25"/>
                <a:gd name="T3" fmla="*/ 15 h 32"/>
                <a:gd name="T4" fmla="*/ 13 w 25"/>
                <a:gd name="T5" fmla="*/ 18 h 32"/>
                <a:gd name="T6" fmla="*/ 2 w 25"/>
                <a:gd name="T7" fmla="*/ 32 h 32"/>
                <a:gd name="T8" fmla="*/ 0 w 25"/>
                <a:gd name="T9" fmla="*/ 26 h 32"/>
              </a:gdLst>
              <a:ahLst/>
              <a:cxnLst>
                <a:cxn ang="0">
                  <a:pos x="T0" y="T1"/>
                </a:cxn>
                <a:cxn ang="0">
                  <a:pos x="T2" y="T3"/>
                </a:cxn>
                <a:cxn ang="0">
                  <a:pos x="T4" y="T5"/>
                </a:cxn>
                <a:cxn ang="0">
                  <a:pos x="T6" y="T7"/>
                </a:cxn>
                <a:cxn ang="0">
                  <a:pos x="T8" y="T9"/>
                </a:cxn>
              </a:cxnLst>
              <a:rect l="0" t="0" r="r" b="b"/>
              <a:pathLst>
                <a:path w="25" h="32">
                  <a:moveTo>
                    <a:pt x="24" y="0"/>
                  </a:moveTo>
                  <a:cubicBezTo>
                    <a:pt x="25" y="6"/>
                    <a:pt x="25" y="11"/>
                    <a:pt x="20" y="15"/>
                  </a:cubicBezTo>
                  <a:cubicBezTo>
                    <a:pt x="18" y="17"/>
                    <a:pt x="14" y="16"/>
                    <a:pt x="13" y="18"/>
                  </a:cubicBezTo>
                  <a:cubicBezTo>
                    <a:pt x="11" y="22"/>
                    <a:pt x="4" y="32"/>
                    <a:pt x="2" y="32"/>
                  </a:cubicBezTo>
                  <a:cubicBezTo>
                    <a:pt x="1" y="31"/>
                    <a:pt x="2" y="27"/>
                    <a:pt x="0" y="2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3" name="Freeform 159"/>
            <p:cNvSpPr>
              <a:spLocks/>
            </p:cNvSpPr>
            <p:nvPr/>
          </p:nvSpPr>
          <p:spPr bwMode="auto">
            <a:xfrm>
              <a:off x="9639300" y="3624263"/>
              <a:ext cx="65088" cy="63500"/>
            </a:xfrm>
            <a:custGeom>
              <a:avLst/>
              <a:gdLst>
                <a:gd name="T0" fmla="*/ 4 w 26"/>
                <a:gd name="T1" fmla="*/ 26 h 26"/>
                <a:gd name="T2" fmla="*/ 2 w 26"/>
                <a:gd name="T3" fmla="*/ 25 h 26"/>
                <a:gd name="T4" fmla="*/ 26 w 26"/>
                <a:gd name="T5" fmla="*/ 0 h 26"/>
              </a:gdLst>
              <a:ahLst/>
              <a:cxnLst>
                <a:cxn ang="0">
                  <a:pos x="T0" y="T1"/>
                </a:cxn>
                <a:cxn ang="0">
                  <a:pos x="T2" y="T3"/>
                </a:cxn>
                <a:cxn ang="0">
                  <a:pos x="T4" y="T5"/>
                </a:cxn>
              </a:cxnLst>
              <a:rect l="0" t="0" r="r" b="b"/>
              <a:pathLst>
                <a:path w="26" h="26">
                  <a:moveTo>
                    <a:pt x="4" y="26"/>
                  </a:moveTo>
                  <a:cubicBezTo>
                    <a:pt x="4" y="25"/>
                    <a:pt x="3" y="26"/>
                    <a:pt x="2" y="25"/>
                  </a:cubicBezTo>
                  <a:cubicBezTo>
                    <a:pt x="0" y="17"/>
                    <a:pt x="25" y="5"/>
                    <a:pt x="26"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4" name="Freeform 160"/>
            <p:cNvSpPr>
              <a:spLocks/>
            </p:cNvSpPr>
            <p:nvPr/>
          </p:nvSpPr>
          <p:spPr bwMode="auto">
            <a:xfrm>
              <a:off x="9999663" y="3455988"/>
              <a:ext cx="58738" cy="160338"/>
            </a:xfrm>
            <a:custGeom>
              <a:avLst/>
              <a:gdLst>
                <a:gd name="T0" fmla="*/ 10 w 24"/>
                <a:gd name="T1" fmla="*/ 7 h 65"/>
                <a:gd name="T2" fmla="*/ 11 w 24"/>
                <a:gd name="T3" fmla="*/ 15 h 65"/>
                <a:gd name="T4" fmla="*/ 9 w 24"/>
                <a:gd name="T5" fmla="*/ 20 h 65"/>
                <a:gd name="T6" fmla="*/ 11 w 24"/>
                <a:gd name="T7" fmla="*/ 25 h 65"/>
                <a:gd name="T8" fmla="*/ 10 w 24"/>
                <a:gd name="T9" fmla="*/ 37 h 65"/>
                <a:gd name="T10" fmla="*/ 19 w 24"/>
                <a:gd name="T11" fmla="*/ 48 h 65"/>
                <a:gd name="T12" fmla="*/ 23 w 24"/>
                <a:gd name="T13" fmla="*/ 49 h 65"/>
                <a:gd name="T14" fmla="*/ 22 w 24"/>
                <a:gd name="T15" fmla="*/ 61 h 65"/>
                <a:gd name="T16" fmla="*/ 11 w 24"/>
                <a:gd name="T17" fmla="*/ 46 h 65"/>
                <a:gd name="T18" fmla="*/ 8 w 24"/>
                <a:gd name="T19" fmla="*/ 46 h 65"/>
                <a:gd name="T20" fmla="*/ 8 w 24"/>
                <a:gd name="T21" fmla="*/ 40 h 65"/>
                <a:gd name="T22" fmla="*/ 3 w 24"/>
                <a:gd name="T23" fmla="*/ 37 h 65"/>
                <a:gd name="T24" fmla="*/ 3 w 24"/>
                <a:gd name="T25" fmla="*/ 31 h 65"/>
                <a:gd name="T26" fmla="*/ 2 w 24"/>
                <a:gd name="T27" fmla="*/ 32 h 65"/>
                <a:gd name="T28" fmla="*/ 0 w 24"/>
                <a:gd name="T29" fmla="*/ 27 h 65"/>
                <a:gd name="T30" fmla="*/ 1 w 24"/>
                <a:gd name="T31" fmla="*/ 19 h 65"/>
                <a:gd name="T32" fmla="*/ 2 w 24"/>
                <a:gd name="T33" fmla="*/ 15 h 65"/>
                <a:gd name="T34" fmla="*/ 3 w 24"/>
                <a:gd name="T35" fmla="*/ 3 h 65"/>
                <a:gd name="T36" fmla="*/ 5 w 24"/>
                <a:gd name="T37" fmla="*/ 5 h 65"/>
                <a:gd name="T38" fmla="*/ 5 w 24"/>
                <a:gd name="T39" fmla="*/ 3 h 65"/>
                <a:gd name="T40" fmla="*/ 8 w 24"/>
                <a:gd name="T41" fmla="*/ 1 h 65"/>
                <a:gd name="T42" fmla="*/ 10 w 24"/>
                <a:gd name="T4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10" y="7"/>
                  </a:move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cubicBezTo>
                    <a:pt x="4" y="0"/>
                    <a:pt x="4" y="4"/>
                    <a:pt x="5" y="5"/>
                  </a:cubicBezTo>
                  <a:cubicBezTo>
                    <a:pt x="5" y="5"/>
                    <a:pt x="5" y="3"/>
                    <a:pt x="5" y="3"/>
                  </a:cubicBezTo>
                  <a:cubicBezTo>
                    <a:pt x="5" y="2"/>
                    <a:pt x="8" y="1"/>
                    <a:pt x="8" y="1"/>
                  </a:cubicBezTo>
                  <a:cubicBezTo>
                    <a:pt x="9" y="1"/>
                    <a:pt x="9" y="5"/>
                    <a:pt x="10" y="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5" name="Freeform 161"/>
            <p:cNvSpPr>
              <a:spLocks/>
            </p:cNvSpPr>
            <p:nvPr/>
          </p:nvSpPr>
          <p:spPr bwMode="auto">
            <a:xfrm>
              <a:off x="9882188" y="3767138"/>
              <a:ext cx="55563" cy="55563"/>
            </a:xfrm>
            <a:custGeom>
              <a:avLst/>
              <a:gdLst>
                <a:gd name="T0" fmla="*/ 0 w 23"/>
                <a:gd name="T1" fmla="*/ 1 h 23"/>
                <a:gd name="T2" fmla="*/ 1 w 23"/>
                <a:gd name="T3" fmla="*/ 3 h 23"/>
                <a:gd name="T4" fmla="*/ 4 w 23"/>
                <a:gd name="T5" fmla="*/ 2 h 23"/>
                <a:gd name="T6" fmla="*/ 2 w 23"/>
                <a:gd name="T7" fmla="*/ 5 h 23"/>
                <a:gd name="T8" fmla="*/ 7 w 23"/>
                <a:gd name="T9" fmla="*/ 7 h 23"/>
                <a:gd name="T10" fmla="*/ 7 w 23"/>
                <a:gd name="T11" fmla="*/ 11 h 23"/>
                <a:gd name="T12" fmla="*/ 9 w 23"/>
                <a:gd name="T13" fmla="*/ 10 h 23"/>
                <a:gd name="T14" fmla="*/ 10 w 23"/>
                <a:gd name="T15" fmla="*/ 7 h 23"/>
                <a:gd name="T16" fmla="*/ 9 w 23"/>
                <a:gd name="T17" fmla="*/ 6 h 23"/>
                <a:gd name="T18" fmla="*/ 20 w 23"/>
                <a:gd name="T19" fmla="*/ 3 h 23"/>
                <a:gd name="T20" fmla="*/ 20 w 23"/>
                <a:gd name="T21" fmla="*/ 5 h 23"/>
                <a:gd name="T22" fmla="*/ 23 w 23"/>
                <a:gd name="T23" fmla="*/ 8 h 23"/>
                <a:gd name="T24" fmla="*/ 12 w 23"/>
                <a:gd name="T25" fmla="*/ 10 h 23"/>
                <a:gd name="T26" fmla="*/ 13 w 23"/>
                <a:gd name="T27" fmla="*/ 14 h 23"/>
                <a:gd name="T28" fmla="*/ 5 w 23"/>
                <a:gd name="T29" fmla="*/ 12 h 23"/>
                <a:gd name="T30" fmla="*/ 4 w 23"/>
                <a:gd name="T31" fmla="*/ 15 h 23"/>
                <a:gd name="T32" fmla="*/ 2 w 23"/>
                <a:gd name="T33" fmla="*/ 16 h 23"/>
                <a:gd name="T34" fmla="*/ 5 w 23"/>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
                  </a:moveTo>
                  <a:cubicBezTo>
                    <a:pt x="0" y="0"/>
                    <a:pt x="2" y="2"/>
                    <a:pt x="1" y="3"/>
                  </a:cubicBezTo>
                  <a:cubicBezTo>
                    <a:pt x="1" y="3"/>
                    <a:pt x="2" y="2"/>
                    <a:pt x="4" y="2"/>
                  </a:cubicBezTo>
                  <a:cubicBezTo>
                    <a:pt x="5" y="2"/>
                    <a:pt x="2" y="4"/>
                    <a:pt x="2" y="5"/>
                  </a:cubicBezTo>
                  <a:cubicBezTo>
                    <a:pt x="3" y="7"/>
                    <a:pt x="6" y="6"/>
                    <a:pt x="7" y="7"/>
                  </a:cubicBezTo>
                  <a:cubicBezTo>
                    <a:pt x="7" y="8"/>
                    <a:pt x="7" y="11"/>
                    <a:pt x="7" y="11"/>
                  </a:cubicBezTo>
                  <a:cubicBezTo>
                    <a:pt x="8" y="12"/>
                    <a:pt x="8" y="11"/>
                    <a:pt x="9" y="10"/>
                  </a:cubicBezTo>
                  <a:cubicBezTo>
                    <a:pt x="9" y="10"/>
                    <a:pt x="12" y="6"/>
                    <a:pt x="10" y="7"/>
                  </a:cubicBezTo>
                  <a:cubicBezTo>
                    <a:pt x="9" y="7"/>
                    <a:pt x="9" y="6"/>
                    <a:pt x="9" y="6"/>
                  </a:cubicBezTo>
                  <a:cubicBezTo>
                    <a:pt x="10" y="6"/>
                    <a:pt x="19" y="3"/>
                    <a:pt x="20" y="3"/>
                  </a:cubicBezTo>
                  <a:cubicBezTo>
                    <a:pt x="20" y="3"/>
                    <a:pt x="19" y="4"/>
                    <a:pt x="20" y="5"/>
                  </a:cubicBezTo>
                  <a:cubicBezTo>
                    <a:pt x="20" y="6"/>
                    <a:pt x="23" y="7"/>
                    <a:pt x="23" y="8"/>
                  </a:cubicBezTo>
                  <a:cubicBezTo>
                    <a:pt x="23" y="10"/>
                    <a:pt x="12" y="9"/>
                    <a:pt x="12" y="10"/>
                  </a:cubicBezTo>
                  <a:cubicBezTo>
                    <a:pt x="11" y="12"/>
                    <a:pt x="14" y="13"/>
                    <a:pt x="13" y="14"/>
                  </a:cubicBezTo>
                  <a:cubicBezTo>
                    <a:pt x="11" y="15"/>
                    <a:pt x="6" y="12"/>
                    <a:pt x="5" y="12"/>
                  </a:cubicBezTo>
                  <a:cubicBezTo>
                    <a:pt x="4" y="13"/>
                    <a:pt x="5" y="14"/>
                    <a:pt x="4" y="15"/>
                  </a:cubicBezTo>
                  <a:cubicBezTo>
                    <a:pt x="4" y="15"/>
                    <a:pt x="2" y="15"/>
                    <a:pt x="2" y="16"/>
                  </a:cubicBezTo>
                  <a:cubicBezTo>
                    <a:pt x="1" y="18"/>
                    <a:pt x="1" y="22"/>
                    <a:pt x="5" y="23"/>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6" name="Freeform 162"/>
            <p:cNvSpPr>
              <a:spLocks/>
            </p:cNvSpPr>
            <p:nvPr/>
          </p:nvSpPr>
          <p:spPr bwMode="auto">
            <a:xfrm>
              <a:off x="9886950" y="3822701"/>
              <a:ext cx="6350" cy="15875"/>
            </a:xfrm>
            <a:custGeom>
              <a:avLst/>
              <a:gdLst>
                <a:gd name="T0" fmla="*/ 3 w 3"/>
                <a:gd name="T1" fmla="*/ 0 h 6"/>
                <a:gd name="T2" fmla="*/ 3 w 3"/>
                <a:gd name="T3" fmla="*/ 1 h 6"/>
                <a:gd name="T4" fmla="*/ 0 w 3"/>
                <a:gd name="T5" fmla="*/ 6 h 6"/>
              </a:gdLst>
              <a:ahLst/>
              <a:cxnLst>
                <a:cxn ang="0">
                  <a:pos x="T0" y="T1"/>
                </a:cxn>
                <a:cxn ang="0">
                  <a:pos x="T2" y="T3"/>
                </a:cxn>
                <a:cxn ang="0">
                  <a:pos x="T4" y="T5"/>
                </a:cxn>
              </a:cxnLst>
              <a:rect l="0" t="0" r="r" b="b"/>
              <a:pathLst>
                <a:path w="3" h="6">
                  <a:moveTo>
                    <a:pt x="3" y="0"/>
                  </a:moveTo>
                  <a:cubicBezTo>
                    <a:pt x="3" y="1"/>
                    <a:pt x="3" y="1"/>
                    <a:pt x="3" y="1"/>
                  </a:cubicBezTo>
                  <a:cubicBezTo>
                    <a:pt x="2" y="6"/>
                    <a:pt x="0" y="3"/>
                    <a:pt x="0" y="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7" name="Freeform 163"/>
            <p:cNvSpPr>
              <a:spLocks/>
            </p:cNvSpPr>
            <p:nvPr/>
          </p:nvSpPr>
          <p:spPr bwMode="auto">
            <a:xfrm>
              <a:off x="9794875" y="3921126"/>
              <a:ext cx="49213" cy="47625"/>
            </a:xfrm>
            <a:custGeom>
              <a:avLst/>
              <a:gdLst>
                <a:gd name="T0" fmla="*/ 20 w 20"/>
                <a:gd name="T1" fmla="*/ 6 h 19"/>
                <a:gd name="T2" fmla="*/ 19 w 20"/>
                <a:gd name="T3" fmla="*/ 6 h 19"/>
                <a:gd name="T4" fmla="*/ 17 w 20"/>
                <a:gd name="T5" fmla="*/ 5 h 19"/>
                <a:gd name="T6" fmla="*/ 14 w 20"/>
                <a:gd name="T7" fmla="*/ 5 h 19"/>
                <a:gd name="T8" fmla="*/ 6 w 20"/>
                <a:gd name="T9" fmla="*/ 3 h 19"/>
                <a:gd name="T10" fmla="*/ 6 w 20"/>
                <a:gd name="T11" fmla="*/ 13 h 19"/>
                <a:gd name="T12" fmla="*/ 9 w 20"/>
                <a:gd name="T13" fmla="*/ 15 h 19"/>
                <a:gd name="T14" fmla="*/ 6 w 20"/>
                <a:gd name="T15" fmla="*/ 13 h 19"/>
                <a:gd name="T16" fmla="*/ 3 w 20"/>
                <a:gd name="T17" fmla="*/ 17 h 19"/>
                <a:gd name="T18" fmla="*/ 2 w 20"/>
                <a:gd name="T19" fmla="*/ 19 h 19"/>
                <a:gd name="T20" fmla="*/ 2 w 20"/>
                <a:gd name="T21" fmla="*/ 16 h 19"/>
                <a:gd name="T22" fmla="*/ 1 w 20"/>
                <a:gd name="T23" fmla="*/ 15 h 19"/>
                <a:gd name="T24" fmla="*/ 5 w 20"/>
                <a:gd name="T25" fmla="*/ 12 h 19"/>
                <a:gd name="T26" fmla="*/ 3 w 20"/>
                <a:gd name="T27" fmla="*/ 9 h 19"/>
                <a:gd name="T28" fmla="*/ 3 w 20"/>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19" y="6"/>
                    <a:pt x="19" y="6"/>
                    <a:pt x="19" y="6"/>
                  </a:cubicBezTo>
                  <a:cubicBezTo>
                    <a:pt x="18" y="6"/>
                    <a:pt x="18" y="5"/>
                    <a:pt x="17" y="5"/>
                  </a:cubicBezTo>
                  <a:cubicBezTo>
                    <a:pt x="17" y="5"/>
                    <a:pt x="15" y="6"/>
                    <a:pt x="14" y="5"/>
                  </a:cubicBezTo>
                  <a:cubicBezTo>
                    <a:pt x="11" y="4"/>
                    <a:pt x="11" y="0"/>
                    <a:pt x="6" y="3"/>
                  </a:cubicBezTo>
                  <a:cubicBezTo>
                    <a:pt x="4" y="4"/>
                    <a:pt x="6" y="12"/>
                    <a:pt x="6" y="13"/>
                  </a:cubicBezTo>
                  <a:cubicBezTo>
                    <a:pt x="6" y="14"/>
                    <a:pt x="10" y="14"/>
                    <a:pt x="9" y="15"/>
                  </a:cubicBezTo>
                  <a:cubicBezTo>
                    <a:pt x="8" y="16"/>
                    <a:pt x="6" y="12"/>
                    <a:pt x="6" y="13"/>
                  </a:cubicBezTo>
                  <a:cubicBezTo>
                    <a:pt x="4" y="14"/>
                    <a:pt x="4" y="15"/>
                    <a:pt x="3" y="17"/>
                  </a:cubicBezTo>
                  <a:cubicBezTo>
                    <a:pt x="3" y="17"/>
                    <a:pt x="2" y="19"/>
                    <a:pt x="2" y="19"/>
                  </a:cubicBezTo>
                  <a:cubicBezTo>
                    <a:pt x="1" y="18"/>
                    <a:pt x="1" y="16"/>
                    <a:pt x="2" y="16"/>
                  </a:cubicBezTo>
                  <a:cubicBezTo>
                    <a:pt x="4" y="15"/>
                    <a:pt x="0" y="15"/>
                    <a:pt x="1" y="15"/>
                  </a:cubicBezTo>
                  <a:cubicBezTo>
                    <a:pt x="2" y="13"/>
                    <a:pt x="4" y="14"/>
                    <a:pt x="5" y="12"/>
                  </a:cubicBezTo>
                  <a:cubicBezTo>
                    <a:pt x="5" y="11"/>
                    <a:pt x="3" y="9"/>
                    <a:pt x="3" y="9"/>
                  </a:cubicBezTo>
                  <a:cubicBezTo>
                    <a:pt x="4" y="9"/>
                    <a:pt x="4" y="6"/>
                    <a:pt x="3" y="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8" name="Freeform 164"/>
            <p:cNvSpPr>
              <a:spLocks/>
            </p:cNvSpPr>
            <p:nvPr/>
          </p:nvSpPr>
          <p:spPr bwMode="auto">
            <a:xfrm>
              <a:off x="9723438" y="3833813"/>
              <a:ext cx="80963" cy="122238"/>
            </a:xfrm>
            <a:custGeom>
              <a:avLst/>
              <a:gdLst>
                <a:gd name="T0" fmla="*/ 32 w 33"/>
                <a:gd name="T1" fmla="*/ 43 h 50"/>
                <a:gd name="T2" fmla="*/ 33 w 33"/>
                <a:gd name="T3" fmla="*/ 41 h 50"/>
                <a:gd name="T4" fmla="*/ 29 w 33"/>
                <a:gd name="T5" fmla="*/ 41 h 50"/>
                <a:gd name="T6" fmla="*/ 28 w 33"/>
                <a:gd name="T7" fmla="*/ 38 h 50"/>
                <a:gd name="T8" fmla="*/ 24 w 33"/>
                <a:gd name="T9" fmla="*/ 42 h 50"/>
                <a:gd name="T10" fmla="*/ 25 w 33"/>
                <a:gd name="T11" fmla="*/ 41 h 50"/>
                <a:gd name="T12" fmla="*/ 20 w 33"/>
                <a:gd name="T13" fmla="*/ 39 h 50"/>
                <a:gd name="T14" fmla="*/ 19 w 33"/>
                <a:gd name="T15" fmla="*/ 35 h 50"/>
                <a:gd name="T16" fmla="*/ 17 w 33"/>
                <a:gd name="T17" fmla="*/ 35 h 50"/>
                <a:gd name="T18" fmla="*/ 17 w 33"/>
                <a:gd name="T19" fmla="*/ 34 h 50"/>
                <a:gd name="T20" fmla="*/ 16 w 33"/>
                <a:gd name="T21" fmla="*/ 37 h 50"/>
                <a:gd name="T22" fmla="*/ 12 w 33"/>
                <a:gd name="T23" fmla="*/ 38 h 50"/>
                <a:gd name="T24" fmla="*/ 15 w 33"/>
                <a:gd name="T25" fmla="*/ 41 h 50"/>
                <a:gd name="T26" fmla="*/ 15 w 33"/>
                <a:gd name="T27" fmla="*/ 42 h 50"/>
                <a:gd name="T28" fmla="*/ 11 w 33"/>
                <a:gd name="T29" fmla="*/ 40 h 50"/>
                <a:gd name="T30" fmla="*/ 11 w 33"/>
                <a:gd name="T31" fmla="*/ 48 h 50"/>
                <a:gd name="T32" fmla="*/ 8 w 33"/>
                <a:gd name="T33" fmla="*/ 45 h 50"/>
                <a:gd name="T34" fmla="*/ 8 w 33"/>
                <a:gd name="T35" fmla="*/ 46 h 50"/>
                <a:gd name="T36" fmla="*/ 6 w 33"/>
                <a:gd name="T37" fmla="*/ 46 h 50"/>
                <a:gd name="T38" fmla="*/ 6 w 33"/>
                <a:gd name="T39" fmla="*/ 49 h 50"/>
                <a:gd name="T40" fmla="*/ 5 w 33"/>
                <a:gd name="T41" fmla="*/ 49 h 50"/>
                <a:gd name="T42" fmla="*/ 5 w 33"/>
                <a:gd name="T43" fmla="*/ 45 h 50"/>
                <a:gd name="T44" fmla="*/ 7 w 33"/>
                <a:gd name="T45" fmla="*/ 44 h 50"/>
                <a:gd name="T46" fmla="*/ 6 w 33"/>
                <a:gd name="T47" fmla="*/ 44 h 50"/>
                <a:gd name="T48" fmla="*/ 5 w 33"/>
                <a:gd name="T49" fmla="*/ 41 h 50"/>
                <a:gd name="T50" fmla="*/ 5 w 33"/>
                <a:gd name="T51" fmla="*/ 40 h 50"/>
                <a:gd name="T52" fmla="*/ 4 w 33"/>
                <a:gd name="T53" fmla="*/ 37 h 50"/>
                <a:gd name="T54" fmla="*/ 1 w 33"/>
                <a:gd name="T55" fmla="*/ 37 h 50"/>
                <a:gd name="T56" fmla="*/ 3 w 33"/>
                <a:gd name="T57" fmla="*/ 28 h 50"/>
                <a:gd name="T58" fmla="*/ 0 w 33"/>
                <a:gd name="T59" fmla="*/ 28 h 50"/>
                <a:gd name="T60" fmla="*/ 5 w 33"/>
                <a:gd name="T61" fmla="*/ 17 h 50"/>
                <a:gd name="T62" fmla="*/ 4 w 33"/>
                <a:gd name="T63" fmla="*/ 14 h 50"/>
                <a:gd name="T64" fmla="*/ 6 w 33"/>
                <a:gd name="T65" fmla="*/ 13 h 50"/>
                <a:gd name="T66" fmla="*/ 7 w 3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0">
                  <a:moveTo>
                    <a:pt x="32" y="43"/>
                  </a:moveTo>
                  <a:cubicBezTo>
                    <a:pt x="32" y="42"/>
                    <a:pt x="33" y="42"/>
                    <a:pt x="33" y="41"/>
                  </a:cubicBezTo>
                  <a:cubicBezTo>
                    <a:pt x="33" y="40"/>
                    <a:pt x="29" y="41"/>
                    <a:pt x="29" y="41"/>
                  </a:cubicBezTo>
                  <a:cubicBezTo>
                    <a:pt x="27" y="41"/>
                    <a:pt x="29" y="37"/>
                    <a:pt x="28" y="38"/>
                  </a:cubicBezTo>
                  <a:cubicBezTo>
                    <a:pt x="28" y="38"/>
                    <a:pt x="26" y="43"/>
                    <a:pt x="24" y="42"/>
                  </a:cubicBezTo>
                  <a:cubicBezTo>
                    <a:pt x="24" y="42"/>
                    <a:pt x="24" y="41"/>
                    <a:pt x="25" y="41"/>
                  </a:cubicBezTo>
                  <a:cubicBezTo>
                    <a:pt x="27" y="40"/>
                    <a:pt x="21" y="40"/>
                    <a:pt x="20" y="39"/>
                  </a:cubicBezTo>
                  <a:cubicBezTo>
                    <a:pt x="19" y="37"/>
                    <a:pt x="21" y="36"/>
                    <a:pt x="19" y="35"/>
                  </a:cubicBezTo>
                  <a:cubicBezTo>
                    <a:pt x="19" y="34"/>
                    <a:pt x="18" y="36"/>
                    <a:pt x="17" y="35"/>
                  </a:cubicBezTo>
                  <a:cubicBezTo>
                    <a:pt x="17" y="35"/>
                    <a:pt x="17" y="34"/>
                    <a:pt x="17" y="34"/>
                  </a:cubicBezTo>
                  <a:cubicBezTo>
                    <a:pt x="16" y="34"/>
                    <a:pt x="16" y="36"/>
                    <a:pt x="16" y="37"/>
                  </a:cubicBezTo>
                  <a:cubicBezTo>
                    <a:pt x="15" y="38"/>
                    <a:pt x="13" y="37"/>
                    <a:pt x="12" y="38"/>
                  </a:cubicBezTo>
                  <a:cubicBezTo>
                    <a:pt x="12" y="40"/>
                    <a:pt x="15" y="40"/>
                    <a:pt x="15" y="41"/>
                  </a:cubicBezTo>
                  <a:cubicBezTo>
                    <a:pt x="16" y="41"/>
                    <a:pt x="15" y="42"/>
                    <a:pt x="15" y="42"/>
                  </a:cubicBezTo>
                  <a:cubicBezTo>
                    <a:pt x="15" y="43"/>
                    <a:pt x="11" y="40"/>
                    <a:pt x="11" y="40"/>
                  </a:cubicBezTo>
                  <a:cubicBezTo>
                    <a:pt x="8" y="42"/>
                    <a:pt x="12" y="46"/>
                    <a:pt x="11" y="48"/>
                  </a:cubicBezTo>
                  <a:cubicBezTo>
                    <a:pt x="11" y="49"/>
                    <a:pt x="9" y="45"/>
                    <a:pt x="8" y="45"/>
                  </a:cubicBezTo>
                  <a:cubicBezTo>
                    <a:pt x="8" y="45"/>
                    <a:pt x="8" y="46"/>
                    <a:pt x="8" y="46"/>
                  </a:cubicBezTo>
                  <a:cubicBezTo>
                    <a:pt x="8" y="48"/>
                    <a:pt x="7" y="45"/>
                    <a:pt x="6" y="46"/>
                  </a:cubicBezTo>
                  <a:cubicBezTo>
                    <a:pt x="5" y="47"/>
                    <a:pt x="7" y="48"/>
                    <a:pt x="6" y="49"/>
                  </a:cubicBezTo>
                  <a:cubicBezTo>
                    <a:pt x="5" y="50"/>
                    <a:pt x="5" y="50"/>
                    <a:pt x="5" y="49"/>
                  </a:cubicBezTo>
                  <a:cubicBezTo>
                    <a:pt x="6" y="46"/>
                    <a:pt x="4" y="47"/>
                    <a:pt x="5" y="45"/>
                  </a:cubicBezTo>
                  <a:cubicBezTo>
                    <a:pt x="5" y="45"/>
                    <a:pt x="7" y="44"/>
                    <a:pt x="7" y="44"/>
                  </a:cubicBezTo>
                  <a:cubicBezTo>
                    <a:pt x="7" y="44"/>
                    <a:pt x="6" y="44"/>
                    <a:pt x="6" y="44"/>
                  </a:cubicBezTo>
                  <a:cubicBezTo>
                    <a:pt x="3" y="44"/>
                    <a:pt x="3" y="42"/>
                    <a:pt x="5" y="41"/>
                  </a:cubicBezTo>
                  <a:cubicBezTo>
                    <a:pt x="5" y="41"/>
                    <a:pt x="5" y="40"/>
                    <a:pt x="5" y="40"/>
                  </a:cubicBezTo>
                  <a:cubicBezTo>
                    <a:pt x="5" y="39"/>
                    <a:pt x="4" y="39"/>
                    <a:pt x="4" y="37"/>
                  </a:cubicBezTo>
                  <a:cubicBezTo>
                    <a:pt x="5" y="34"/>
                    <a:pt x="1" y="38"/>
                    <a:pt x="1" y="37"/>
                  </a:cubicBezTo>
                  <a:cubicBezTo>
                    <a:pt x="0" y="35"/>
                    <a:pt x="4" y="30"/>
                    <a:pt x="3" y="28"/>
                  </a:cubicBezTo>
                  <a:cubicBezTo>
                    <a:pt x="3" y="27"/>
                    <a:pt x="0" y="30"/>
                    <a:pt x="0" y="28"/>
                  </a:cubicBezTo>
                  <a:cubicBezTo>
                    <a:pt x="1" y="25"/>
                    <a:pt x="4" y="20"/>
                    <a:pt x="5" y="17"/>
                  </a:cubicBezTo>
                  <a:cubicBezTo>
                    <a:pt x="5" y="17"/>
                    <a:pt x="4" y="14"/>
                    <a:pt x="4" y="14"/>
                  </a:cubicBezTo>
                  <a:cubicBezTo>
                    <a:pt x="4" y="12"/>
                    <a:pt x="5" y="14"/>
                    <a:pt x="6" y="13"/>
                  </a:cubicBezTo>
                  <a:cubicBezTo>
                    <a:pt x="7" y="9"/>
                    <a:pt x="6" y="3"/>
                    <a:pt x="7"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9" name="Freeform 165"/>
            <p:cNvSpPr>
              <a:spLocks/>
            </p:cNvSpPr>
            <p:nvPr/>
          </p:nvSpPr>
          <p:spPr bwMode="auto">
            <a:xfrm>
              <a:off x="9829800" y="3838576"/>
              <a:ext cx="57150" cy="98425"/>
            </a:xfrm>
            <a:custGeom>
              <a:avLst/>
              <a:gdLst>
                <a:gd name="T0" fmla="*/ 23 w 23"/>
                <a:gd name="T1" fmla="*/ 0 h 40"/>
                <a:gd name="T2" fmla="*/ 17 w 23"/>
                <a:gd name="T3" fmla="*/ 5 h 40"/>
                <a:gd name="T4" fmla="*/ 21 w 23"/>
                <a:gd name="T5" fmla="*/ 8 h 40"/>
                <a:gd name="T6" fmla="*/ 20 w 23"/>
                <a:gd name="T7" fmla="*/ 8 h 40"/>
                <a:gd name="T8" fmla="*/ 16 w 23"/>
                <a:gd name="T9" fmla="*/ 8 h 40"/>
                <a:gd name="T10" fmla="*/ 16 w 23"/>
                <a:gd name="T11" fmla="*/ 9 h 40"/>
                <a:gd name="T12" fmla="*/ 17 w 23"/>
                <a:gd name="T13" fmla="*/ 10 h 40"/>
                <a:gd name="T14" fmla="*/ 15 w 23"/>
                <a:gd name="T15" fmla="*/ 9 h 40"/>
                <a:gd name="T16" fmla="*/ 18 w 23"/>
                <a:gd name="T17" fmla="*/ 11 h 40"/>
                <a:gd name="T18" fmla="*/ 20 w 23"/>
                <a:gd name="T19" fmla="*/ 13 h 40"/>
                <a:gd name="T20" fmla="*/ 12 w 23"/>
                <a:gd name="T21" fmla="*/ 11 h 40"/>
                <a:gd name="T22" fmla="*/ 12 w 23"/>
                <a:gd name="T23" fmla="*/ 12 h 40"/>
                <a:gd name="T24" fmla="*/ 11 w 23"/>
                <a:gd name="T25" fmla="*/ 14 h 40"/>
                <a:gd name="T26" fmla="*/ 12 w 23"/>
                <a:gd name="T27" fmla="*/ 14 h 40"/>
                <a:gd name="T28" fmla="*/ 13 w 23"/>
                <a:gd name="T29" fmla="*/ 17 h 40"/>
                <a:gd name="T30" fmla="*/ 9 w 23"/>
                <a:gd name="T31" fmla="*/ 17 h 40"/>
                <a:gd name="T32" fmla="*/ 12 w 23"/>
                <a:gd name="T33" fmla="*/ 19 h 40"/>
                <a:gd name="T34" fmla="*/ 10 w 23"/>
                <a:gd name="T35" fmla="*/ 19 h 40"/>
                <a:gd name="T36" fmla="*/ 8 w 23"/>
                <a:gd name="T37" fmla="*/ 21 h 40"/>
                <a:gd name="T38" fmla="*/ 2 w 23"/>
                <a:gd name="T39" fmla="*/ 24 h 40"/>
                <a:gd name="T40" fmla="*/ 3 w 23"/>
                <a:gd name="T41" fmla="*/ 24 h 40"/>
                <a:gd name="T42" fmla="*/ 7 w 23"/>
                <a:gd name="T43" fmla="*/ 22 h 40"/>
                <a:gd name="T44" fmla="*/ 7 w 23"/>
                <a:gd name="T45" fmla="*/ 24 h 40"/>
                <a:gd name="T46" fmla="*/ 10 w 23"/>
                <a:gd name="T47" fmla="*/ 25 h 40"/>
                <a:gd name="T48" fmla="*/ 5 w 23"/>
                <a:gd name="T49" fmla="*/ 25 h 40"/>
                <a:gd name="T50" fmla="*/ 4 w 23"/>
                <a:gd name="T51" fmla="*/ 27 h 40"/>
                <a:gd name="T52" fmla="*/ 2 w 23"/>
                <a:gd name="T53" fmla="*/ 26 h 40"/>
                <a:gd name="T54" fmla="*/ 2 w 23"/>
                <a:gd name="T55" fmla="*/ 27 h 40"/>
                <a:gd name="T56" fmla="*/ 0 w 23"/>
                <a:gd name="T57" fmla="*/ 28 h 40"/>
                <a:gd name="T58" fmla="*/ 10 w 23"/>
                <a:gd name="T59" fmla="*/ 30 h 40"/>
                <a:gd name="T60" fmla="*/ 16 w 23"/>
                <a:gd name="T61" fmla="*/ 30 h 40"/>
                <a:gd name="T62" fmla="*/ 6 w 23"/>
                <a:gd name="T6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40">
                  <a:moveTo>
                    <a:pt x="23" y="0"/>
                  </a:moveTo>
                  <a:cubicBezTo>
                    <a:pt x="23" y="2"/>
                    <a:pt x="18" y="2"/>
                    <a:pt x="17" y="5"/>
                  </a:cubicBezTo>
                  <a:cubicBezTo>
                    <a:pt x="17" y="6"/>
                    <a:pt x="22" y="7"/>
                    <a:pt x="21" y="8"/>
                  </a:cubicBezTo>
                  <a:cubicBezTo>
                    <a:pt x="20" y="9"/>
                    <a:pt x="20" y="8"/>
                    <a:pt x="20" y="8"/>
                  </a:cubicBezTo>
                  <a:cubicBezTo>
                    <a:pt x="20" y="8"/>
                    <a:pt x="16" y="7"/>
                    <a:pt x="16" y="8"/>
                  </a:cubicBezTo>
                  <a:cubicBezTo>
                    <a:pt x="15" y="8"/>
                    <a:pt x="16" y="9"/>
                    <a:pt x="16" y="9"/>
                  </a:cubicBezTo>
                  <a:cubicBezTo>
                    <a:pt x="17" y="9"/>
                    <a:pt x="17" y="9"/>
                    <a:pt x="17" y="10"/>
                  </a:cubicBezTo>
                  <a:cubicBezTo>
                    <a:pt x="17" y="10"/>
                    <a:pt x="16" y="9"/>
                    <a:pt x="15" y="9"/>
                  </a:cubicBezTo>
                  <a:cubicBezTo>
                    <a:pt x="14" y="10"/>
                    <a:pt x="17" y="12"/>
                    <a:pt x="18" y="11"/>
                  </a:cubicBezTo>
                  <a:cubicBezTo>
                    <a:pt x="18" y="11"/>
                    <a:pt x="21" y="12"/>
                    <a:pt x="20" y="13"/>
                  </a:cubicBezTo>
                  <a:cubicBezTo>
                    <a:pt x="18" y="14"/>
                    <a:pt x="14" y="10"/>
                    <a:pt x="12" y="11"/>
                  </a:cubicBezTo>
                  <a:cubicBezTo>
                    <a:pt x="11" y="12"/>
                    <a:pt x="12" y="12"/>
                    <a:pt x="12" y="12"/>
                  </a:cubicBezTo>
                  <a:cubicBezTo>
                    <a:pt x="14" y="13"/>
                    <a:pt x="11" y="14"/>
                    <a:pt x="11" y="14"/>
                  </a:cubicBezTo>
                  <a:cubicBezTo>
                    <a:pt x="11" y="14"/>
                    <a:pt x="12" y="14"/>
                    <a:pt x="12" y="14"/>
                  </a:cubicBezTo>
                  <a:cubicBezTo>
                    <a:pt x="13" y="14"/>
                    <a:pt x="13" y="16"/>
                    <a:pt x="13" y="17"/>
                  </a:cubicBezTo>
                  <a:cubicBezTo>
                    <a:pt x="13" y="17"/>
                    <a:pt x="9" y="16"/>
                    <a:pt x="9" y="17"/>
                  </a:cubicBezTo>
                  <a:cubicBezTo>
                    <a:pt x="9" y="17"/>
                    <a:pt x="12" y="19"/>
                    <a:pt x="12" y="19"/>
                  </a:cubicBezTo>
                  <a:cubicBezTo>
                    <a:pt x="11" y="20"/>
                    <a:pt x="10" y="19"/>
                    <a:pt x="10" y="19"/>
                  </a:cubicBezTo>
                  <a:cubicBezTo>
                    <a:pt x="9" y="19"/>
                    <a:pt x="8" y="21"/>
                    <a:pt x="8" y="21"/>
                  </a:cubicBezTo>
                  <a:cubicBezTo>
                    <a:pt x="7" y="22"/>
                    <a:pt x="2" y="18"/>
                    <a:pt x="2" y="24"/>
                  </a:cubicBezTo>
                  <a:cubicBezTo>
                    <a:pt x="2" y="24"/>
                    <a:pt x="3" y="24"/>
                    <a:pt x="3" y="24"/>
                  </a:cubicBezTo>
                  <a:cubicBezTo>
                    <a:pt x="4" y="23"/>
                    <a:pt x="5" y="22"/>
                    <a:pt x="7" y="22"/>
                  </a:cubicBezTo>
                  <a:cubicBezTo>
                    <a:pt x="7" y="22"/>
                    <a:pt x="6" y="24"/>
                    <a:pt x="7" y="24"/>
                  </a:cubicBezTo>
                  <a:cubicBezTo>
                    <a:pt x="7" y="24"/>
                    <a:pt x="10" y="25"/>
                    <a:pt x="10" y="25"/>
                  </a:cubicBezTo>
                  <a:cubicBezTo>
                    <a:pt x="8" y="28"/>
                    <a:pt x="7" y="25"/>
                    <a:pt x="5" y="25"/>
                  </a:cubicBezTo>
                  <a:cubicBezTo>
                    <a:pt x="3" y="25"/>
                    <a:pt x="6" y="27"/>
                    <a:pt x="4" y="27"/>
                  </a:cubicBezTo>
                  <a:cubicBezTo>
                    <a:pt x="3" y="27"/>
                    <a:pt x="3" y="25"/>
                    <a:pt x="2" y="26"/>
                  </a:cubicBezTo>
                  <a:cubicBezTo>
                    <a:pt x="1" y="26"/>
                    <a:pt x="3" y="27"/>
                    <a:pt x="2" y="27"/>
                  </a:cubicBezTo>
                  <a:cubicBezTo>
                    <a:pt x="0" y="27"/>
                    <a:pt x="0" y="26"/>
                    <a:pt x="0" y="28"/>
                  </a:cubicBezTo>
                  <a:cubicBezTo>
                    <a:pt x="0" y="29"/>
                    <a:pt x="9" y="30"/>
                    <a:pt x="10" y="30"/>
                  </a:cubicBezTo>
                  <a:cubicBezTo>
                    <a:pt x="12" y="31"/>
                    <a:pt x="15" y="25"/>
                    <a:pt x="16" y="30"/>
                  </a:cubicBezTo>
                  <a:cubicBezTo>
                    <a:pt x="17" y="34"/>
                    <a:pt x="3" y="37"/>
                    <a:pt x="6" y="4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0" name="Freeform 166"/>
            <p:cNvSpPr>
              <a:spLocks/>
            </p:cNvSpPr>
            <p:nvPr/>
          </p:nvSpPr>
          <p:spPr bwMode="auto">
            <a:xfrm>
              <a:off x="9732963" y="3829051"/>
              <a:ext cx="3175" cy="4763"/>
            </a:xfrm>
            <a:custGeom>
              <a:avLst/>
              <a:gdLst>
                <a:gd name="T0" fmla="*/ 1 w 1"/>
                <a:gd name="T1" fmla="*/ 2 h 2"/>
                <a:gd name="T2" fmla="*/ 0 w 1"/>
                <a:gd name="T3" fmla="*/ 0 h 2"/>
              </a:gdLst>
              <a:ahLst/>
              <a:cxnLst>
                <a:cxn ang="0">
                  <a:pos x="T0" y="T1"/>
                </a:cxn>
                <a:cxn ang="0">
                  <a:pos x="T2" y="T3"/>
                </a:cxn>
              </a:cxnLst>
              <a:rect l="0" t="0" r="r" b="b"/>
              <a:pathLst>
                <a:path w="1" h="2">
                  <a:moveTo>
                    <a:pt x="1" y="2"/>
                  </a:moveTo>
                  <a:cubicBezTo>
                    <a:pt x="1" y="2"/>
                    <a:pt x="1" y="1"/>
                    <a:pt x="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2" name="Freeform 168"/>
            <p:cNvSpPr>
              <a:spLocks/>
            </p:cNvSpPr>
            <p:nvPr/>
          </p:nvSpPr>
          <p:spPr bwMode="auto">
            <a:xfrm>
              <a:off x="9802813" y="3740151"/>
              <a:ext cx="31750" cy="23813"/>
            </a:xfrm>
            <a:custGeom>
              <a:avLst/>
              <a:gdLst>
                <a:gd name="T0" fmla="*/ 1 w 13"/>
                <a:gd name="T1" fmla="*/ 7 h 10"/>
                <a:gd name="T2" fmla="*/ 3 w 13"/>
                <a:gd name="T3" fmla="*/ 6 h 10"/>
                <a:gd name="T4" fmla="*/ 5 w 13"/>
                <a:gd name="T5" fmla="*/ 9 h 10"/>
                <a:gd name="T6" fmla="*/ 6 w 13"/>
                <a:gd name="T7" fmla="*/ 9 h 10"/>
                <a:gd name="T8" fmla="*/ 8 w 13"/>
                <a:gd name="T9" fmla="*/ 6 h 10"/>
                <a:gd name="T10" fmla="*/ 7 w 13"/>
                <a:gd name="T11" fmla="*/ 6 h 10"/>
                <a:gd name="T12" fmla="*/ 9 w 13"/>
                <a:gd name="T13" fmla="*/ 5 h 10"/>
                <a:gd name="T14" fmla="*/ 9 w 13"/>
                <a:gd name="T15" fmla="*/ 6 h 10"/>
                <a:gd name="T16" fmla="*/ 12 w 13"/>
                <a:gd name="T17" fmla="*/ 2 h 10"/>
                <a:gd name="T18" fmla="*/ 13 w 13"/>
                <a:gd name="T19" fmla="*/ 2 h 10"/>
                <a:gd name="T20" fmla="*/ 11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 y="7"/>
                  </a:moveTo>
                  <a:cubicBezTo>
                    <a:pt x="2" y="7"/>
                    <a:pt x="2" y="6"/>
                    <a:pt x="3" y="6"/>
                  </a:cubicBezTo>
                  <a:cubicBezTo>
                    <a:pt x="4" y="7"/>
                    <a:pt x="0" y="10"/>
                    <a:pt x="5" y="9"/>
                  </a:cubicBezTo>
                  <a:cubicBezTo>
                    <a:pt x="5" y="9"/>
                    <a:pt x="6" y="9"/>
                    <a:pt x="6" y="9"/>
                  </a:cubicBezTo>
                  <a:cubicBezTo>
                    <a:pt x="7" y="8"/>
                    <a:pt x="8" y="7"/>
                    <a:pt x="8" y="6"/>
                  </a:cubicBezTo>
                  <a:cubicBezTo>
                    <a:pt x="8" y="5"/>
                    <a:pt x="7" y="6"/>
                    <a:pt x="7" y="6"/>
                  </a:cubicBezTo>
                  <a:cubicBezTo>
                    <a:pt x="7" y="4"/>
                    <a:pt x="9" y="5"/>
                    <a:pt x="9" y="5"/>
                  </a:cubicBezTo>
                  <a:cubicBezTo>
                    <a:pt x="9" y="5"/>
                    <a:pt x="9" y="6"/>
                    <a:pt x="9" y="6"/>
                  </a:cubicBezTo>
                  <a:cubicBezTo>
                    <a:pt x="10" y="4"/>
                    <a:pt x="9" y="4"/>
                    <a:pt x="12" y="2"/>
                  </a:cubicBezTo>
                  <a:cubicBezTo>
                    <a:pt x="12" y="2"/>
                    <a:pt x="12" y="2"/>
                    <a:pt x="13" y="2"/>
                  </a:cubicBezTo>
                  <a:cubicBezTo>
                    <a:pt x="13" y="1"/>
                    <a:pt x="10" y="2"/>
                    <a:pt x="1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3" name="Freeform 169"/>
            <p:cNvSpPr>
              <a:spLocks/>
            </p:cNvSpPr>
            <p:nvPr/>
          </p:nvSpPr>
          <p:spPr bwMode="auto">
            <a:xfrm>
              <a:off x="9909175" y="4552951"/>
              <a:ext cx="19050" cy="109538"/>
            </a:xfrm>
            <a:custGeom>
              <a:avLst/>
              <a:gdLst>
                <a:gd name="T0" fmla="*/ 4 w 8"/>
                <a:gd name="T1" fmla="*/ 45 h 45"/>
                <a:gd name="T2" fmla="*/ 2 w 8"/>
                <a:gd name="T3" fmla="*/ 40 h 45"/>
                <a:gd name="T4" fmla="*/ 3 w 8"/>
                <a:gd name="T5" fmla="*/ 33 h 45"/>
                <a:gd name="T6" fmla="*/ 2 w 8"/>
                <a:gd name="T7" fmla="*/ 29 h 45"/>
                <a:gd name="T8" fmla="*/ 4 w 8"/>
                <a:gd name="T9" fmla="*/ 23 h 45"/>
                <a:gd name="T10" fmla="*/ 0 w 8"/>
                <a:gd name="T11" fmla="*/ 16 h 45"/>
                <a:gd name="T12" fmla="*/ 1 w 8"/>
                <a:gd name="T13" fmla="*/ 9 h 45"/>
                <a:gd name="T14" fmla="*/ 2 w 8"/>
                <a:gd name="T15" fmla="*/ 8 h 45"/>
                <a:gd name="T16" fmla="*/ 8 w 8"/>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4" y="45"/>
                  </a:moveTo>
                  <a:cubicBezTo>
                    <a:pt x="4" y="42"/>
                    <a:pt x="2" y="42"/>
                    <a:pt x="2" y="40"/>
                  </a:cubicBezTo>
                  <a:cubicBezTo>
                    <a:pt x="2" y="38"/>
                    <a:pt x="3" y="35"/>
                    <a:pt x="3" y="33"/>
                  </a:cubicBezTo>
                  <a:cubicBezTo>
                    <a:pt x="3" y="32"/>
                    <a:pt x="1" y="30"/>
                    <a:pt x="2" y="29"/>
                  </a:cubicBezTo>
                  <a:cubicBezTo>
                    <a:pt x="2" y="27"/>
                    <a:pt x="3" y="25"/>
                    <a:pt x="4" y="23"/>
                  </a:cubicBezTo>
                  <a:cubicBezTo>
                    <a:pt x="4" y="21"/>
                    <a:pt x="1" y="18"/>
                    <a:pt x="0" y="16"/>
                  </a:cubicBezTo>
                  <a:cubicBezTo>
                    <a:pt x="0" y="14"/>
                    <a:pt x="2" y="12"/>
                    <a:pt x="1" y="9"/>
                  </a:cubicBezTo>
                  <a:cubicBezTo>
                    <a:pt x="1" y="9"/>
                    <a:pt x="1" y="9"/>
                    <a:pt x="2" y="8"/>
                  </a:cubicBezTo>
                  <a:cubicBezTo>
                    <a:pt x="4" y="7"/>
                    <a:pt x="7" y="3"/>
                    <a:pt x="8"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4" name="Freeform 170"/>
            <p:cNvSpPr>
              <a:spLocks/>
            </p:cNvSpPr>
            <p:nvPr/>
          </p:nvSpPr>
          <p:spPr bwMode="auto">
            <a:xfrm>
              <a:off x="9928225" y="4535488"/>
              <a:ext cx="3175" cy="17463"/>
            </a:xfrm>
            <a:custGeom>
              <a:avLst/>
              <a:gdLst>
                <a:gd name="T0" fmla="*/ 0 w 1"/>
                <a:gd name="T1" fmla="*/ 7 h 7"/>
                <a:gd name="T2" fmla="*/ 1 w 1"/>
                <a:gd name="T3" fmla="*/ 0 h 7"/>
              </a:gdLst>
              <a:ahLst/>
              <a:cxnLst>
                <a:cxn ang="0">
                  <a:pos x="T0" y="T1"/>
                </a:cxn>
                <a:cxn ang="0">
                  <a:pos x="T2" y="T3"/>
                </a:cxn>
              </a:cxnLst>
              <a:rect l="0" t="0" r="r" b="b"/>
              <a:pathLst>
                <a:path w="1" h="7">
                  <a:moveTo>
                    <a:pt x="0" y="7"/>
                  </a:moveTo>
                  <a:cubicBezTo>
                    <a:pt x="1" y="4"/>
                    <a:pt x="1" y="2"/>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5" name="Freeform 171"/>
            <p:cNvSpPr>
              <a:spLocks/>
            </p:cNvSpPr>
            <p:nvPr/>
          </p:nvSpPr>
          <p:spPr bwMode="auto">
            <a:xfrm>
              <a:off x="9909175" y="4692651"/>
              <a:ext cx="28575" cy="30163"/>
            </a:xfrm>
            <a:custGeom>
              <a:avLst/>
              <a:gdLst>
                <a:gd name="T0" fmla="*/ 0 w 12"/>
                <a:gd name="T1" fmla="*/ 8 h 12"/>
                <a:gd name="T2" fmla="*/ 3 w 12"/>
                <a:gd name="T3" fmla="*/ 1 h 12"/>
                <a:gd name="T4" fmla="*/ 4 w 12"/>
                <a:gd name="T5" fmla="*/ 2 h 12"/>
                <a:gd name="T6" fmla="*/ 5 w 12"/>
                <a:gd name="T7" fmla="*/ 5 h 12"/>
                <a:gd name="T8" fmla="*/ 7 w 12"/>
                <a:gd name="T9" fmla="*/ 5 h 12"/>
                <a:gd name="T10" fmla="*/ 12 w 12"/>
                <a:gd name="T11" fmla="*/ 12 h 12"/>
              </a:gdLst>
              <a:ahLst/>
              <a:cxnLst>
                <a:cxn ang="0">
                  <a:pos x="T0" y="T1"/>
                </a:cxn>
                <a:cxn ang="0">
                  <a:pos x="T2" y="T3"/>
                </a:cxn>
                <a:cxn ang="0">
                  <a:pos x="T4" y="T5"/>
                </a:cxn>
                <a:cxn ang="0">
                  <a:pos x="T6" y="T7"/>
                </a:cxn>
                <a:cxn ang="0">
                  <a:pos x="T8" y="T9"/>
                </a:cxn>
                <a:cxn ang="0">
                  <a:pos x="T10" y="T11"/>
                </a:cxn>
              </a:cxnLst>
              <a:rect l="0" t="0" r="r" b="b"/>
              <a:pathLst>
                <a:path w="12" h="12">
                  <a:moveTo>
                    <a:pt x="0" y="8"/>
                  </a:moveTo>
                  <a:cubicBezTo>
                    <a:pt x="3" y="7"/>
                    <a:pt x="1" y="2"/>
                    <a:pt x="3" y="1"/>
                  </a:cubicBezTo>
                  <a:cubicBezTo>
                    <a:pt x="4" y="0"/>
                    <a:pt x="4" y="2"/>
                    <a:pt x="4" y="2"/>
                  </a:cubicBezTo>
                  <a:cubicBezTo>
                    <a:pt x="5" y="3"/>
                    <a:pt x="4" y="4"/>
                    <a:pt x="5" y="5"/>
                  </a:cubicBezTo>
                  <a:cubicBezTo>
                    <a:pt x="6" y="5"/>
                    <a:pt x="7" y="5"/>
                    <a:pt x="7" y="5"/>
                  </a:cubicBezTo>
                  <a:cubicBezTo>
                    <a:pt x="9" y="8"/>
                    <a:pt x="10" y="10"/>
                    <a:pt x="12" y="12"/>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6" name="Freeform 172"/>
            <p:cNvSpPr>
              <a:spLocks/>
            </p:cNvSpPr>
            <p:nvPr/>
          </p:nvSpPr>
          <p:spPr bwMode="auto">
            <a:xfrm>
              <a:off x="9915525" y="4662488"/>
              <a:ext cx="26988" cy="60325"/>
            </a:xfrm>
            <a:custGeom>
              <a:avLst/>
              <a:gdLst>
                <a:gd name="T0" fmla="*/ 9 w 11"/>
                <a:gd name="T1" fmla="*/ 24 h 24"/>
                <a:gd name="T2" fmla="*/ 6 w 11"/>
                <a:gd name="T3" fmla="*/ 6 h 24"/>
                <a:gd name="T4" fmla="*/ 0 w 11"/>
                <a:gd name="T5" fmla="*/ 5 h 24"/>
                <a:gd name="T6" fmla="*/ 1 w 11"/>
                <a:gd name="T7" fmla="*/ 0 h 24"/>
              </a:gdLst>
              <a:ahLst/>
              <a:cxnLst>
                <a:cxn ang="0">
                  <a:pos x="T0" y="T1"/>
                </a:cxn>
                <a:cxn ang="0">
                  <a:pos x="T2" y="T3"/>
                </a:cxn>
                <a:cxn ang="0">
                  <a:pos x="T4" y="T5"/>
                </a:cxn>
                <a:cxn ang="0">
                  <a:pos x="T6" y="T7"/>
                </a:cxn>
              </a:cxnLst>
              <a:rect l="0" t="0" r="r" b="b"/>
              <a:pathLst>
                <a:path w="11" h="24">
                  <a:moveTo>
                    <a:pt x="9" y="24"/>
                  </a:moveTo>
                  <a:cubicBezTo>
                    <a:pt x="11" y="23"/>
                    <a:pt x="6" y="9"/>
                    <a:pt x="6" y="6"/>
                  </a:cubicBezTo>
                  <a:cubicBezTo>
                    <a:pt x="5" y="5"/>
                    <a:pt x="1" y="6"/>
                    <a:pt x="0" y="5"/>
                  </a:cubicBezTo>
                  <a:cubicBezTo>
                    <a:pt x="0" y="4"/>
                    <a:pt x="0" y="1"/>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7" name="Freeform 173"/>
            <p:cNvSpPr>
              <a:spLocks/>
            </p:cNvSpPr>
            <p:nvPr/>
          </p:nvSpPr>
          <p:spPr bwMode="auto">
            <a:xfrm>
              <a:off x="9553575" y="3987801"/>
              <a:ext cx="101600" cy="323850"/>
            </a:xfrm>
            <a:custGeom>
              <a:avLst/>
              <a:gdLst>
                <a:gd name="T0" fmla="*/ 40 w 41"/>
                <a:gd name="T1" fmla="*/ 131 h 131"/>
                <a:gd name="T2" fmla="*/ 40 w 41"/>
                <a:gd name="T3" fmla="*/ 129 h 131"/>
                <a:gd name="T4" fmla="*/ 32 w 41"/>
                <a:gd name="T5" fmla="*/ 121 h 131"/>
                <a:gd name="T6" fmla="*/ 28 w 41"/>
                <a:gd name="T7" fmla="*/ 105 h 131"/>
                <a:gd name="T8" fmla="*/ 19 w 41"/>
                <a:gd name="T9" fmla="*/ 99 h 131"/>
                <a:gd name="T10" fmla="*/ 12 w 41"/>
                <a:gd name="T11" fmla="*/ 90 h 131"/>
                <a:gd name="T12" fmla="*/ 11 w 41"/>
                <a:gd name="T13" fmla="*/ 86 h 131"/>
                <a:gd name="T14" fmla="*/ 8 w 41"/>
                <a:gd name="T15" fmla="*/ 77 h 131"/>
                <a:gd name="T16" fmla="*/ 4 w 41"/>
                <a:gd name="T17" fmla="*/ 74 h 131"/>
                <a:gd name="T18" fmla="*/ 4 w 41"/>
                <a:gd name="T19" fmla="*/ 69 h 131"/>
                <a:gd name="T20" fmla="*/ 9 w 41"/>
                <a:gd name="T21" fmla="*/ 61 h 131"/>
                <a:gd name="T22" fmla="*/ 2 w 41"/>
                <a:gd name="T23" fmla="*/ 47 h 131"/>
                <a:gd name="T24" fmla="*/ 6 w 41"/>
                <a:gd name="T25" fmla="*/ 19 h 131"/>
                <a:gd name="T26" fmla="*/ 3 w 41"/>
                <a:gd name="T27" fmla="*/ 27 h 131"/>
                <a:gd name="T28" fmla="*/ 2 w 41"/>
                <a:gd name="T29" fmla="*/ 24 h 131"/>
                <a:gd name="T30" fmla="*/ 6 w 41"/>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1">
                  <a:moveTo>
                    <a:pt x="40" y="131"/>
                  </a:move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8" name="Freeform 174"/>
            <p:cNvSpPr>
              <a:spLocks/>
            </p:cNvSpPr>
            <p:nvPr/>
          </p:nvSpPr>
          <p:spPr bwMode="auto">
            <a:xfrm>
              <a:off x="9906000" y="4451351"/>
              <a:ext cx="25400" cy="84138"/>
            </a:xfrm>
            <a:custGeom>
              <a:avLst/>
              <a:gdLst>
                <a:gd name="T0" fmla="*/ 10 w 10"/>
                <a:gd name="T1" fmla="*/ 34 h 34"/>
                <a:gd name="T2" fmla="*/ 8 w 10"/>
                <a:gd name="T3" fmla="*/ 29 h 34"/>
                <a:gd name="T4" fmla="*/ 4 w 10"/>
                <a:gd name="T5" fmla="*/ 28 h 34"/>
                <a:gd name="T6" fmla="*/ 0 w 10"/>
                <a:gd name="T7" fmla="*/ 19 h 34"/>
                <a:gd name="T8" fmla="*/ 3 w 10"/>
                <a:gd name="T9" fmla="*/ 12 h 34"/>
                <a:gd name="T10" fmla="*/ 0 w 10"/>
                <a:gd name="T11" fmla="*/ 5 h 34"/>
                <a:gd name="T12" fmla="*/ 1 w 1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10" y="34"/>
                  </a:moveTo>
                  <a:cubicBezTo>
                    <a:pt x="9" y="32"/>
                    <a:pt x="9" y="31"/>
                    <a:pt x="8" y="29"/>
                  </a:cubicBezTo>
                  <a:cubicBezTo>
                    <a:pt x="7" y="28"/>
                    <a:pt x="5" y="29"/>
                    <a:pt x="4" y="28"/>
                  </a:cubicBezTo>
                  <a:cubicBezTo>
                    <a:pt x="3" y="26"/>
                    <a:pt x="2" y="22"/>
                    <a:pt x="0" y="19"/>
                  </a:cubicBezTo>
                  <a:cubicBezTo>
                    <a:pt x="0" y="18"/>
                    <a:pt x="3" y="13"/>
                    <a:pt x="3" y="12"/>
                  </a:cubicBezTo>
                  <a:cubicBezTo>
                    <a:pt x="3" y="10"/>
                    <a:pt x="0" y="7"/>
                    <a:pt x="0" y="5"/>
                  </a:cubicBezTo>
                  <a:cubicBezTo>
                    <a:pt x="1" y="4"/>
                    <a:pt x="1" y="2"/>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9" name="Freeform 175"/>
            <p:cNvSpPr>
              <a:spLocks/>
            </p:cNvSpPr>
            <p:nvPr/>
          </p:nvSpPr>
          <p:spPr bwMode="auto">
            <a:xfrm>
              <a:off x="9861550" y="4394201"/>
              <a:ext cx="47625" cy="60325"/>
            </a:xfrm>
            <a:custGeom>
              <a:avLst/>
              <a:gdLst>
                <a:gd name="T0" fmla="*/ 19 w 19"/>
                <a:gd name="T1" fmla="*/ 23 h 24"/>
                <a:gd name="T2" fmla="*/ 18 w 19"/>
                <a:gd name="T3" fmla="*/ 15 h 24"/>
                <a:gd name="T4" fmla="*/ 4 w 19"/>
                <a:gd name="T5" fmla="*/ 1 h 24"/>
                <a:gd name="T6" fmla="*/ 3 w 19"/>
                <a:gd name="T7" fmla="*/ 5 h 24"/>
                <a:gd name="T8" fmla="*/ 1 w 19"/>
                <a:gd name="T9" fmla="*/ 7 h 24"/>
                <a:gd name="T10" fmla="*/ 9 w 19"/>
                <a:gd name="T11" fmla="*/ 24 h 24"/>
              </a:gdLst>
              <a:ahLst/>
              <a:cxnLst>
                <a:cxn ang="0">
                  <a:pos x="T0" y="T1"/>
                </a:cxn>
                <a:cxn ang="0">
                  <a:pos x="T2" y="T3"/>
                </a:cxn>
                <a:cxn ang="0">
                  <a:pos x="T4" y="T5"/>
                </a:cxn>
                <a:cxn ang="0">
                  <a:pos x="T6" y="T7"/>
                </a:cxn>
                <a:cxn ang="0">
                  <a:pos x="T8" y="T9"/>
                </a:cxn>
                <a:cxn ang="0">
                  <a:pos x="T10" y="T11"/>
                </a:cxn>
              </a:cxnLst>
              <a:rect l="0" t="0" r="r" b="b"/>
              <a:pathLst>
                <a:path w="19" h="24">
                  <a:moveTo>
                    <a:pt x="19" y="23"/>
                  </a:moveTo>
                  <a:cubicBezTo>
                    <a:pt x="19" y="20"/>
                    <a:pt x="18" y="17"/>
                    <a:pt x="18" y="15"/>
                  </a:cubicBezTo>
                  <a:cubicBezTo>
                    <a:pt x="17" y="13"/>
                    <a:pt x="6" y="0"/>
                    <a:pt x="4" y="1"/>
                  </a:cubicBezTo>
                  <a:cubicBezTo>
                    <a:pt x="2" y="2"/>
                    <a:pt x="3" y="3"/>
                    <a:pt x="3" y="5"/>
                  </a:cubicBezTo>
                  <a:cubicBezTo>
                    <a:pt x="3" y="6"/>
                    <a:pt x="2" y="6"/>
                    <a:pt x="1" y="7"/>
                  </a:cubicBezTo>
                  <a:cubicBezTo>
                    <a:pt x="0" y="13"/>
                    <a:pt x="6" y="18"/>
                    <a:pt x="9" y="24"/>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0" name="Freeform 176"/>
            <p:cNvSpPr>
              <a:spLocks/>
            </p:cNvSpPr>
            <p:nvPr/>
          </p:nvSpPr>
          <p:spPr bwMode="auto">
            <a:xfrm>
              <a:off x="9882188" y="4454526"/>
              <a:ext cx="9525" cy="87313"/>
            </a:xfrm>
            <a:custGeom>
              <a:avLst/>
              <a:gdLst>
                <a:gd name="T0" fmla="*/ 1 w 4"/>
                <a:gd name="T1" fmla="*/ 0 h 36"/>
                <a:gd name="T2" fmla="*/ 2 w 4"/>
                <a:gd name="T3" fmla="*/ 2 h 36"/>
                <a:gd name="T4" fmla="*/ 1 w 4"/>
                <a:gd name="T5" fmla="*/ 3 h 36"/>
                <a:gd name="T6" fmla="*/ 0 w 4"/>
                <a:gd name="T7" fmla="*/ 9 h 36"/>
                <a:gd name="T8" fmla="*/ 1 w 4"/>
                <a:gd name="T9" fmla="*/ 25 h 36"/>
                <a:gd name="T10" fmla="*/ 2 w 4"/>
                <a:gd name="T11" fmla="*/ 36 h 36"/>
              </a:gdLst>
              <a:ahLst/>
              <a:cxnLst>
                <a:cxn ang="0">
                  <a:pos x="T0" y="T1"/>
                </a:cxn>
                <a:cxn ang="0">
                  <a:pos x="T2" y="T3"/>
                </a:cxn>
                <a:cxn ang="0">
                  <a:pos x="T4" y="T5"/>
                </a:cxn>
                <a:cxn ang="0">
                  <a:pos x="T6" y="T7"/>
                </a:cxn>
                <a:cxn ang="0">
                  <a:pos x="T8" y="T9"/>
                </a:cxn>
                <a:cxn ang="0">
                  <a:pos x="T10" y="T11"/>
                </a:cxn>
              </a:cxnLst>
              <a:rect l="0" t="0" r="r" b="b"/>
              <a:pathLst>
                <a:path w="4" h="36">
                  <a:moveTo>
                    <a:pt x="1" y="0"/>
                  </a:moveTo>
                  <a:cubicBezTo>
                    <a:pt x="2" y="1"/>
                    <a:pt x="2" y="2"/>
                    <a:pt x="2" y="2"/>
                  </a:cubicBezTo>
                  <a:cubicBezTo>
                    <a:pt x="3" y="3"/>
                    <a:pt x="2" y="3"/>
                    <a:pt x="1" y="3"/>
                  </a:cubicBezTo>
                  <a:cubicBezTo>
                    <a:pt x="0" y="4"/>
                    <a:pt x="0" y="7"/>
                    <a:pt x="0" y="9"/>
                  </a:cubicBezTo>
                  <a:cubicBezTo>
                    <a:pt x="1" y="14"/>
                    <a:pt x="0" y="21"/>
                    <a:pt x="1" y="25"/>
                  </a:cubicBezTo>
                  <a:cubicBezTo>
                    <a:pt x="1" y="28"/>
                    <a:pt x="4" y="33"/>
                    <a:pt x="2" y="3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1" name="Freeform 177"/>
            <p:cNvSpPr>
              <a:spLocks/>
            </p:cNvSpPr>
            <p:nvPr/>
          </p:nvSpPr>
          <p:spPr bwMode="auto">
            <a:xfrm>
              <a:off x="9866313" y="4541838"/>
              <a:ext cx="47625" cy="173038"/>
            </a:xfrm>
            <a:custGeom>
              <a:avLst/>
              <a:gdLst>
                <a:gd name="T0" fmla="*/ 8 w 19"/>
                <a:gd name="T1" fmla="*/ 0 h 70"/>
                <a:gd name="T2" fmla="*/ 5 w 19"/>
                <a:gd name="T3" fmla="*/ 3 h 70"/>
                <a:gd name="T4" fmla="*/ 0 w 19"/>
                <a:gd name="T5" fmla="*/ 13 h 70"/>
                <a:gd name="T6" fmla="*/ 4 w 19"/>
                <a:gd name="T7" fmla="*/ 19 h 70"/>
                <a:gd name="T8" fmla="*/ 4 w 19"/>
                <a:gd name="T9" fmla="*/ 26 h 70"/>
                <a:gd name="T10" fmla="*/ 8 w 19"/>
                <a:gd name="T11" fmla="*/ 33 h 70"/>
                <a:gd name="T12" fmla="*/ 10 w 19"/>
                <a:gd name="T13" fmla="*/ 50 h 70"/>
                <a:gd name="T14" fmla="*/ 12 w 19"/>
                <a:gd name="T15" fmla="*/ 50 h 70"/>
                <a:gd name="T16" fmla="*/ 15 w 19"/>
                <a:gd name="T17" fmla="*/ 68 h 70"/>
                <a:gd name="T18" fmla="*/ 17 w 19"/>
                <a:gd name="T19"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0">
                  <a:moveTo>
                    <a:pt x="8" y="0"/>
                  </a:moveTo>
                  <a:cubicBezTo>
                    <a:pt x="8" y="1"/>
                    <a:pt x="6" y="2"/>
                    <a:pt x="5" y="3"/>
                  </a:cubicBezTo>
                  <a:cubicBezTo>
                    <a:pt x="5" y="3"/>
                    <a:pt x="1" y="12"/>
                    <a:pt x="0" y="13"/>
                  </a:cubicBezTo>
                  <a:cubicBezTo>
                    <a:pt x="0" y="18"/>
                    <a:pt x="3" y="17"/>
                    <a:pt x="4" y="19"/>
                  </a:cubicBezTo>
                  <a:cubicBezTo>
                    <a:pt x="5" y="22"/>
                    <a:pt x="4" y="23"/>
                    <a:pt x="4" y="26"/>
                  </a:cubicBezTo>
                  <a:cubicBezTo>
                    <a:pt x="5" y="28"/>
                    <a:pt x="8" y="33"/>
                    <a:pt x="8" y="33"/>
                  </a:cubicBezTo>
                  <a:cubicBezTo>
                    <a:pt x="8" y="38"/>
                    <a:pt x="4" y="47"/>
                    <a:pt x="10" y="50"/>
                  </a:cubicBezTo>
                  <a:cubicBezTo>
                    <a:pt x="10" y="51"/>
                    <a:pt x="11" y="50"/>
                    <a:pt x="12" y="50"/>
                  </a:cubicBezTo>
                  <a:cubicBezTo>
                    <a:pt x="19" y="55"/>
                    <a:pt x="7" y="59"/>
                    <a:pt x="15" y="68"/>
                  </a:cubicBezTo>
                  <a:cubicBezTo>
                    <a:pt x="16" y="68"/>
                    <a:pt x="14" y="70"/>
                    <a:pt x="17" y="6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2" name="Freeform 178"/>
            <p:cNvSpPr>
              <a:spLocks/>
            </p:cNvSpPr>
            <p:nvPr/>
          </p:nvSpPr>
          <p:spPr bwMode="auto">
            <a:xfrm>
              <a:off x="9588500" y="4062413"/>
              <a:ext cx="101600" cy="273050"/>
            </a:xfrm>
            <a:custGeom>
              <a:avLst/>
              <a:gdLst>
                <a:gd name="T0" fmla="*/ 3 w 41"/>
                <a:gd name="T1" fmla="*/ 0 h 111"/>
                <a:gd name="T2" fmla="*/ 1 w 41"/>
                <a:gd name="T3" fmla="*/ 12 h 111"/>
                <a:gd name="T4" fmla="*/ 3 w 41"/>
                <a:gd name="T5" fmla="*/ 13 h 111"/>
                <a:gd name="T6" fmla="*/ 7 w 41"/>
                <a:gd name="T7" fmla="*/ 18 h 111"/>
                <a:gd name="T8" fmla="*/ 5 w 41"/>
                <a:gd name="T9" fmla="*/ 27 h 111"/>
                <a:gd name="T10" fmla="*/ 10 w 41"/>
                <a:gd name="T11" fmla="*/ 37 h 111"/>
                <a:gd name="T12" fmla="*/ 4 w 41"/>
                <a:gd name="T13" fmla="*/ 48 h 111"/>
                <a:gd name="T14" fmla="*/ 15 w 41"/>
                <a:gd name="T15" fmla="*/ 54 h 111"/>
                <a:gd name="T16" fmla="*/ 26 w 41"/>
                <a:gd name="T17" fmla="*/ 67 h 111"/>
                <a:gd name="T18" fmla="*/ 27 w 41"/>
                <a:gd name="T19" fmla="*/ 68 h 111"/>
                <a:gd name="T20" fmla="*/ 25 w 41"/>
                <a:gd name="T21" fmla="*/ 71 h 111"/>
                <a:gd name="T22" fmla="*/ 24 w 41"/>
                <a:gd name="T23" fmla="*/ 71 h 111"/>
                <a:gd name="T24" fmla="*/ 27 w 41"/>
                <a:gd name="T25" fmla="*/ 82 h 111"/>
                <a:gd name="T26" fmla="*/ 31 w 41"/>
                <a:gd name="T27" fmla="*/ 88 h 111"/>
                <a:gd name="T28" fmla="*/ 36 w 41"/>
                <a:gd name="T29" fmla="*/ 103 h 111"/>
                <a:gd name="T30" fmla="*/ 40 w 41"/>
                <a:gd name="T31" fmla="*/ 105 h 111"/>
                <a:gd name="T32" fmla="*/ 41 w 4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1">
                  <a:moveTo>
                    <a:pt x="3" y="0"/>
                  </a:moveTo>
                  <a:cubicBezTo>
                    <a:pt x="3" y="1"/>
                    <a:pt x="2" y="12"/>
                    <a:pt x="1" y="12"/>
                  </a:cubicBezTo>
                  <a:cubicBezTo>
                    <a:pt x="0" y="12"/>
                    <a:pt x="3" y="12"/>
                    <a:pt x="3" y="13"/>
                  </a:cubicBezTo>
                  <a:cubicBezTo>
                    <a:pt x="5" y="14"/>
                    <a:pt x="7" y="16"/>
                    <a:pt x="7" y="18"/>
                  </a:cubicBezTo>
                  <a:cubicBezTo>
                    <a:pt x="7" y="19"/>
                    <a:pt x="5" y="26"/>
                    <a:pt x="5" y="27"/>
                  </a:cubicBezTo>
                  <a:cubicBezTo>
                    <a:pt x="7" y="30"/>
                    <a:pt x="10" y="33"/>
                    <a:pt x="10" y="37"/>
                  </a:cubicBezTo>
                  <a:cubicBezTo>
                    <a:pt x="10" y="42"/>
                    <a:pt x="1" y="41"/>
                    <a:pt x="4" y="48"/>
                  </a:cubicBezTo>
                  <a:cubicBezTo>
                    <a:pt x="7" y="57"/>
                    <a:pt x="14" y="53"/>
                    <a:pt x="15" y="54"/>
                  </a:cubicBezTo>
                  <a:cubicBezTo>
                    <a:pt x="19" y="56"/>
                    <a:pt x="24" y="64"/>
                    <a:pt x="26" y="67"/>
                  </a:cubicBezTo>
                  <a:cubicBezTo>
                    <a:pt x="26" y="68"/>
                    <a:pt x="27" y="68"/>
                    <a:pt x="27" y="68"/>
                  </a:cubicBezTo>
                  <a:cubicBezTo>
                    <a:pt x="27" y="69"/>
                    <a:pt x="26" y="72"/>
                    <a:pt x="25" y="71"/>
                  </a:cubicBezTo>
                  <a:cubicBezTo>
                    <a:pt x="25" y="71"/>
                    <a:pt x="24" y="71"/>
                    <a:pt x="24" y="71"/>
                  </a:cubicBezTo>
                  <a:cubicBezTo>
                    <a:pt x="28" y="76"/>
                    <a:pt x="26" y="79"/>
                    <a:pt x="27" y="82"/>
                  </a:cubicBezTo>
                  <a:cubicBezTo>
                    <a:pt x="27" y="84"/>
                    <a:pt x="29" y="86"/>
                    <a:pt x="31" y="88"/>
                  </a:cubicBezTo>
                  <a:cubicBezTo>
                    <a:pt x="34" y="93"/>
                    <a:pt x="35" y="98"/>
                    <a:pt x="36" y="103"/>
                  </a:cubicBezTo>
                  <a:cubicBezTo>
                    <a:pt x="37" y="103"/>
                    <a:pt x="39" y="105"/>
                    <a:pt x="40" y="105"/>
                  </a:cubicBezTo>
                  <a:cubicBezTo>
                    <a:pt x="41" y="106"/>
                    <a:pt x="41" y="110"/>
                    <a:pt x="41" y="111"/>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3" name="Freeform 179"/>
            <p:cNvSpPr>
              <a:spLocks/>
            </p:cNvSpPr>
            <p:nvPr/>
          </p:nvSpPr>
          <p:spPr bwMode="auto">
            <a:xfrm>
              <a:off x="10467975" y="4575176"/>
              <a:ext cx="423863" cy="560388"/>
            </a:xfrm>
            <a:custGeom>
              <a:avLst/>
              <a:gdLst>
                <a:gd name="T0" fmla="*/ 9 w 172"/>
                <a:gd name="T1" fmla="*/ 215 h 228"/>
                <a:gd name="T2" fmla="*/ 10 w 172"/>
                <a:gd name="T3" fmla="*/ 204 h 228"/>
                <a:gd name="T4" fmla="*/ 6 w 172"/>
                <a:gd name="T5" fmla="*/ 181 h 228"/>
                <a:gd name="T6" fmla="*/ 2 w 172"/>
                <a:gd name="T7" fmla="*/ 166 h 228"/>
                <a:gd name="T8" fmla="*/ 3 w 172"/>
                <a:gd name="T9" fmla="*/ 155 h 228"/>
                <a:gd name="T10" fmla="*/ 16 w 172"/>
                <a:gd name="T11" fmla="*/ 127 h 228"/>
                <a:gd name="T12" fmla="*/ 30 w 172"/>
                <a:gd name="T13" fmla="*/ 114 h 228"/>
                <a:gd name="T14" fmla="*/ 39 w 172"/>
                <a:gd name="T15" fmla="*/ 112 h 228"/>
                <a:gd name="T16" fmla="*/ 46 w 172"/>
                <a:gd name="T17" fmla="*/ 108 h 228"/>
                <a:gd name="T18" fmla="*/ 50 w 172"/>
                <a:gd name="T19" fmla="*/ 104 h 228"/>
                <a:gd name="T20" fmla="*/ 55 w 172"/>
                <a:gd name="T21" fmla="*/ 104 h 228"/>
                <a:gd name="T22" fmla="*/ 60 w 172"/>
                <a:gd name="T23" fmla="*/ 104 h 228"/>
                <a:gd name="T24" fmla="*/ 59 w 172"/>
                <a:gd name="T25" fmla="*/ 104 h 228"/>
                <a:gd name="T26" fmla="*/ 63 w 172"/>
                <a:gd name="T27" fmla="*/ 105 h 228"/>
                <a:gd name="T28" fmla="*/ 67 w 172"/>
                <a:gd name="T29" fmla="*/ 109 h 228"/>
                <a:gd name="T30" fmla="*/ 68 w 172"/>
                <a:gd name="T31" fmla="*/ 106 h 228"/>
                <a:gd name="T32" fmla="*/ 83 w 172"/>
                <a:gd name="T33" fmla="*/ 89 h 228"/>
                <a:gd name="T34" fmla="*/ 83 w 172"/>
                <a:gd name="T35" fmla="*/ 96 h 228"/>
                <a:gd name="T36" fmla="*/ 87 w 172"/>
                <a:gd name="T37" fmla="*/ 96 h 228"/>
                <a:gd name="T38" fmla="*/ 86 w 172"/>
                <a:gd name="T39" fmla="*/ 88 h 228"/>
                <a:gd name="T40" fmla="*/ 95 w 172"/>
                <a:gd name="T41" fmla="*/ 80 h 228"/>
                <a:gd name="T42" fmla="*/ 96 w 172"/>
                <a:gd name="T43" fmla="*/ 76 h 228"/>
                <a:gd name="T44" fmla="*/ 95 w 172"/>
                <a:gd name="T45" fmla="*/ 84 h 228"/>
                <a:gd name="T46" fmla="*/ 95 w 172"/>
                <a:gd name="T47" fmla="*/ 87 h 228"/>
                <a:gd name="T48" fmla="*/ 109 w 172"/>
                <a:gd name="T49" fmla="*/ 75 h 228"/>
                <a:gd name="T50" fmla="*/ 111 w 172"/>
                <a:gd name="T51" fmla="*/ 74 h 228"/>
                <a:gd name="T52" fmla="*/ 110 w 172"/>
                <a:gd name="T53" fmla="*/ 72 h 228"/>
                <a:gd name="T54" fmla="*/ 106 w 172"/>
                <a:gd name="T55" fmla="*/ 72 h 228"/>
                <a:gd name="T56" fmla="*/ 107 w 172"/>
                <a:gd name="T57" fmla="*/ 63 h 228"/>
                <a:gd name="T58" fmla="*/ 110 w 172"/>
                <a:gd name="T59" fmla="*/ 59 h 228"/>
                <a:gd name="T60" fmla="*/ 112 w 172"/>
                <a:gd name="T61" fmla="*/ 66 h 228"/>
                <a:gd name="T62" fmla="*/ 113 w 172"/>
                <a:gd name="T63" fmla="*/ 56 h 228"/>
                <a:gd name="T64" fmla="*/ 111 w 172"/>
                <a:gd name="T65" fmla="*/ 48 h 228"/>
                <a:gd name="T66" fmla="*/ 113 w 172"/>
                <a:gd name="T67" fmla="*/ 43 h 228"/>
                <a:gd name="T68" fmla="*/ 117 w 172"/>
                <a:gd name="T69" fmla="*/ 46 h 228"/>
                <a:gd name="T70" fmla="*/ 123 w 172"/>
                <a:gd name="T71" fmla="*/ 45 h 228"/>
                <a:gd name="T72" fmla="*/ 126 w 172"/>
                <a:gd name="T73" fmla="*/ 40 h 228"/>
                <a:gd name="T74" fmla="*/ 134 w 172"/>
                <a:gd name="T75" fmla="*/ 41 h 228"/>
                <a:gd name="T76" fmla="*/ 140 w 172"/>
                <a:gd name="T77" fmla="*/ 25 h 228"/>
                <a:gd name="T78" fmla="*/ 135 w 172"/>
                <a:gd name="T79" fmla="*/ 15 h 228"/>
                <a:gd name="T80" fmla="*/ 142 w 172"/>
                <a:gd name="T81" fmla="*/ 12 h 228"/>
                <a:gd name="T82" fmla="*/ 146 w 172"/>
                <a:gd name="T83" fmla="*/ 8 h 228"/>
                <a:gd name="T84" fmla="*/ 147 w 172"/>
                <a:gd name="T85" fmla="*/ 6 h 228"/>
                <a:gd name="T86" fmla="*/ 150 w 172"/>
                <a:gd name="T87" fmla="*/ 2 h 228"/>
                <a:gd name="T88" fmla="*/ 148 w 172"/>
                <a:gd name="T89" fmla="*/ 8 h 228"/>
                <a:gd name="T90" fmla="*/ 152 w 172"/>
                <a:gd name="T91" fmla="*/ 10 h 228"/>
                <a:gd name="T92" fmla="*/ 156 w 172"/>
                <a:gd name="T93" fmla="*/ 21 h 228"/>
                <a:gd name="T94" fmla="*/ 157 w 172"/>
                <a:gd name="T95" fmla="*/ 26 h 228"/>
                <a:gd name="T96" fmla="*/ 160 w 172"/>
                <a:gd name="T97" fmla="*/ 25 h 228"/>
                <a:gd name="T98" fmla="*/ 167 w 172"/>
                <a:gd name="T99" fmla="*/ 50 h 228"/>
                <a:gd name="T100" fmla="*/ 167 w 172"/>
                <a:gd name="T101" fmla="*/ 80 h 228"/>
                <a:gd name="T102" fmla="*/ 164 w 172"/>
                <a:gd name="T103" fmla="*/ 113 h 228"/>
                <a:gd name="T104" fmla="*/ 159 w 172"/>
                <a:gd name="T105" fmla="*/ 110 h 228"/>
                <a:gd name="T106" fmla="*/ 156 w 172"/>
                <a:gd name="T107" fmla="*/ 102 h 228"/>
                <a:gd name="T108" fmla="*/ 151 w 172"/>
                <a:gd name="T109" fmla="*/ 116 h 228"/>
                <a:gd name="T110" fmla="*/ 151 w 172"/>
                <a:gd name="T111" fmla="*/ 137 h 228"/>
                <a:gd name="T112" fmla="*/ 139 w 172"/>
                <a:gd name="T113" fmla="*/ 150 h 228"/>
                <a:gd name="T114" fmla="*/ 128 w 172"/>
                <a:gd name="T115" fmla="*/ 19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28">
                  <a:moveTo>
                    <a:pt x="0" y="227"/>
                  </a:moveTo>
                  <a:cubicBezTo>
                    <a:pt x="4" y="223"/>
                    <a:pt x="7" y="219"/>
                    <a:pt x="9" y="215"/>
                  </a:cubicBezTo>
                  <a:cubicBezTo>
                    <a:pt x="10" y="213"/>
                    <a:pt x="6" y="212"/>
                    <a:pt x="7" y="210"/>
                  </a:cubicBezTo>
                  <a:cubicBezTo>
                    <a:pt x="7" y="208"/>
                    <a:pt x="9" y="205"/>
                    <a:pt x="10" y="204"/>
                  </a:cubicBezTo>
                  <a:cubicBezTo>
                    <a:pt x="12" y="201"/>
                    <a:pt x="5" y="194"/>
                    <a:pt x="5" y="191"/>
                  </a:cubicBezTo>
                  <a:cubicBezTo>
                    <a:pt x="5" y="187"/>
                    <a:pt x="7" y="185"/>
                    <a:pt x="6" y="181"/>
                  </a:cubicBezTo>
                  <a:cubicBezTo>
                    <a:pt x="5" y="178"/>
                    <a:pt x="2" y="176"/>
                    <a:pt x="2" y="172"/>
                  </a:cubicBezTo>
                  <a:cubicBezTo>
                    <a:pt x="2" y="170"/>
                    <a:pt x="2" y="168"/>
                    <a:pt x="2" y="166"/>
                  </a:cubicBezTo>
                  <a:cubicBezTo>
                    <a:pt x="2" y="164"/>
                    <a:pt x="2" y="162"/>
                    <a:pt x="2" y="161"/>
                  </a:cubicBezTo>
                  <a:cubicBezTo>
                    <a:pt x="2" y="159"/>
                    <a:pt x="4" y="157"/>
                    <a:pt x="3" y="155"/>
                  </a:cubicBezTo>
                  <a:cubicBezTo>
                    <a:pt x="2" y="153"/>
                    <a:pt x="0" y="152"/>
                    <a:pt x="2" y="149"/>
                  </a:cubicBezTo>
                  <a:cubicBezTo>
                    <a:pt x="5" y="141"/>
                    <a:pt x="13" y="136"/>
                    <a:pt x="16" y="127"/>
                  </a:cubicBezTo>
                  <a:cubicBezTo>
                    <a:pt x="18" y="124"/>
                    <a:pt x="15" y="117"/>
                    <a:pt x="18" y="113"/>
                  </a:cubicBezTo>
                  <a:cubicBezTo>
                    <a:pt x="18" y="113"/>
                    <a:pt x="27" y="115"/>
                    <a:pt x="30" y="114"/>
                  </a:cubicBezTo>
                  <a:cubicBezTo>
                    <a:pt x="32" y="113"/>
                    <a:pt x="38" y="106"/>
                    <a:pt x="39" y="107"/>
                  </a:cubicBezTo>
                  <a:cubicBezTo>
                    <a:pt x="39" y="108"/>
                    <a:pt x="39" y="112"/>
                    <a:pt x="39" y="112"/>
                  </a:cubicBezTo>
                  <a:cubicBezTo>
                    <a:pt x="42" y="112"/>
                    <a:pt x="42" y="109"/>
                    <a:pt x="43" y="108"/>
                  </a:cubicBezTo>
                  <a:cubicBezTo>
                    <a:pt x="46" y="108"/>
                    <a:pt x="46" y="108"/>
                    <a:pt x="46" y="108"/>
                  </a:cubicBezTo>
                  <a:cubicBezTo>
                    <a:pt x="47" y="108"/>
                    <a:pt x="47" y="112"/>
                    <a:pt x="47" y="111"/>
                  </a:cubicBezTo>
                  <a:cubicBezTo>
                    <a:pt x="49" y="109"/>
                    <a:pt x="47" y="104"/>
                    <a:pt x="50" y="104"/>
                  </a:cubicBezTo>
                  <a:cubicBezTo>
                    <a:pt x="55" y="103"/>
                    <a:pt x="49" y="105"/>
                    <a:pt x="53" y="105"/>
                  </a:cubicBezTo>
                  <a:cubicBezTo>
                    <a:pt x="55" y="104"/>
                    <a:pt x="55" y="104"/>
                    <a:pt x="55" y="104"/>
                  </a:cubicBezTo>
                  <a:cubicBezTo>
                    <a:pt x="57" y="103"/>
                    <a:pt x="57" y="105"/>
                    <a:pt x="59" y="106"/>
                  </a:cubicBezTo>
                  <a:cubicBezTo>
                    <a:pt x="60" y="107"/>
                    <a:pt x="62" y="106"/>
                    <a:pt x="60" y="104"/>
                  </a:cubicBezTo>
                  <a:cubicBezTo>
                    <a:pt x="59" y="104"/>
                    <a:pt x="59" y="105"/>
                    <a:pt x="58" y="105"/>
                  </a:cubicBezTo>
                  <a:cubicBezTo>
                    <a:pt x="58" y="105"/>
                    <a:pt x="59" y="104"/>
                    <a:pt x="59" y="104"/>
                  </a:cubicBezTo>
                  <a:cubicBezTo>
                    <a:pt x="60" y="103"/>
                    <a:pt x="63" y="101"/>
                    <a:pt x="64" y="102"/>
                  </a:cubicBezTo>
                  <a:cubicBezTo>
                    <a:pt x="66" y="104"/>
                    <a:pt x="63" y="104"/>
                    <a:pt x="63" y="105"/>
                  </a:cubicBezTo>
                  <a:cubicBezTo>
                    <a:pt x="64" y="106"/>
                    <a:pt x="65" y="107"/>
                    <a:pt x="65" y="108"/>
                  </a:cubicBezTo>
                  <a:cubicBezTo>
                    <a:pt x="65" y="109"/>
                    <a:pt x="67" y="111"/>
                    <a:pt x="67" y="109"/>
                  </a:cubicBezTo>
                  <a:cubicBezTo>
                    <a:pt x="68" y="106"/>
                    <a:pt x="67" y="109"/>
                    <a:pt x="69" y="109"/>
                  </a:cubicBezTo>
                  <a:cubicBezTo>
                    <a:pt x="71" y="110"/>
                    <a:pt x="69" y="107"/>
                    <a:pt x="68" y="106"/>
                  </a:cubicBezTo>
                  <a:cubicBezTo>
                    <a:pt x="65" y="104"/>
                    <a:pt x="66" y="106"/>
                    <a:pt x="67" y="101"/>
                  </a:cubicBezTo>
                  <a:cubicBezTo>
                    <a:pt x="67" y="101"/>
                    <a:pt x="80" y="89"/>
                    <a:pt x="83" y="89"/>
                  </a:cubicBezTo>
                  <a:cubicBezTo>
                    <a:pt x="84" y="89"/>
                    <a:pt x="83" y="90"/>
                    <a:pt x="84" y="91"/>
                  </a:cubicBezTo>
                  <a:cubicBezTo>
                    <a:pt x="88" y="98"/>
                    <a:pt x="86" y="89"/>
                    <a:pt x="83" y="96"/>
                  </a:cubicBezTo>
                  <a:cubicBezTo>
                    <a:pt x="83" y="97"/>
                    <a:pt x="82" y="98"/>
                    <a:pt x="83" y="98"/>
                  </a:cubicBezTo>
                  <a:cubicBezTo>
                    <a:pt x="83" y="98"/>
                    <a:pt x="86" y="96"/>
                    <a:pt x="87" y="96"/>
                  </a:cubicBezTo>
                  <a:cubicBezTo>
                    <a:pt x="89" y="96"/>
                    <a:pt x="88" y="97"/>
                    <a:pt x="90" y="96"/>
                  </a:cubicBezTo>
                  <a:cubicBezTo>
                    <a:pt x="91" y="95"/>
                    <a:pt x="85" y="91"/>
                    <a:pt x="86" y="88"/>
                  </a:cubicBezTo>
                  <a:cubicBezTo>
                    <a:pt x="87" y="87"/>
                    <a:pt x="91" y="83"/>
                    <a:pt x="92" y="82"/>
                  </a:cubicBezTo>
                  <a:cubicBezTo>
                    <a:pt x="93" y="81"/>
                    <a:pt x="96" y="80"/>
                    <a:pt x="95" y="80"/>
                  </a:cubicBezTo>
                  <a:cubicBezTo>
                    <a:pt x="94" y="80"/>
                    <a:pt x="94" y="81"/>
                    <a:pt x="94" y="81"/>
                  </a:cubicBezTo>
                  <a:cubicBezTo>
                    <a:pt x="91" y="80"/>
                    <a:pt x="96" y="76"/>
                    <a:pt x="96" y="76"/>
                  </a:cubicBezTo>
                  <a:cubicBezTo>
                    <a:pt x="96" y="75"/>
                    <a:pt x="97" y="74"/>
                    <a:pt x="97" y="75"/>
                  </a:cubicBezTo>
                  <a:cubicBezTo>
                    <a:pt x="100" y="79"/>
                    <a:pt x="96" y="80"/>
                    <a:pt x="95" y="84"/>
                  </a:cubicBezTo>
                  <a:cubicBezTo>
                    <a:pt x="95" y="85"/>
                    <a:pt x="95" y="85"/>
                    <a:pt x="95" y="86"/>
                  </a:cubicBezTo>
                  <a:cubicBezTo>
                    <a:pt x="95" y="86"/>
                    <a:pt x="95" y="87"/>
                    <a:pt x="95" y="87"/>
                  </a:cubicBezTo>
                  <a:cubicBezTo>
                    <a:pt x="99" y="87"/>
                    <a:pt x="104" y="72"/>
                    <a:pt x="106" y="72"/>
                  </a:cubicBezTo>
                  <a:cubicBezTo>
                    <a:pt x="108" y="72"/>
                    <a:pt x="108" y="74"/>
                    <a:pt x="109" y="75"/>
                  </a:cubicBezTo>
                  <a:cubicBezTo>
                    <a:pt x="109" y="76"/>
                    <a:pt x="108" y="77"/>
                    <a:pt x="109" y="77"/>
                  </a:cubicBezTo>
                  <a:cubicBezTo>
                    <a:pt x="111" y="77"/>
                    <a:pt x="107" y="72"/>
                    <a:pt x="111" y="74"/>
                  </a:cubicBezTo>
                  <a:cubicBezTo>
                    <a:pt x="111" y="75"/>
                    <a:pt x="111" y="78"/>
                    <a:pt x="111" y="78"/>
                  </a:cubicBezTo>
                  <a:cubicBezTo>
                    <a:pt x="112" y="76"/>
                    <a:pt x="112" y="73"/>
                    <a:pt x="110" y="72"/>
                  </a:cubicBezTo>
                  <a:cubicBezTo>
                    <a:pt x="109" y="72"/>
                    <a:pt x="108" y="74"/>
                    <a:pt x="107" y="73"/>
                  </a:cubicBezTo>
                  <a:cubicBezTo>
                    <a:pt x="107" y="73"/>
                    <a:pt x="107" y="72"/>
                    <a:pt x="106" y="72"/>
                  </a:cubicBezTo>
                  <a:cubicBezTo>
                    <a:pt x="106" y="72"/>
                    <a:pt x="106" y="73"/>
                    <a:pt x="105" y="73"/>
                  </a:cubicBezTo>
                  <a:cubicBezTo>
                    <a:pt x="103" y="73"/>
                    <a:pt x="106" y="65"/>
                    <a:pt x="107" y="63"/>
                  </a:cubicBezTo>
                  <a:cubicBezTo>
                    <a:pt x="107" y="62"/>
                    <a:pt x="110" y="64"/>
                    <a:pt x="110" y="64"/>
                  </a:cubicBezTo>
                  <a:cubicBezTo>
                    <a:pt x="112" y="62"/>
                    <a:pt x="110" y="59"/>
                    <a:pt x="110" y="59"/>
                  </a:cubicBezTo>
                  <a:cubicBezTo>
                    <a:pt x="114" y="59"/>
                    <a:pt x="112" y="62"/>
                    <a:pt x="112" y="64"/>
                  </a:cubicBezTo>
                  <a:cubicBezTo>
                    <a:pt x="112" y="64"/>
                    <a:pt x="112" y="66"/>
                    <a:pt x="112" y="66"/>
                  </a:cubicBezTo>
                  <a:cubicBezTo>
                    <a:pt x="116" y="58"/>
                    <a:pt x="112" y="60"/>
                    <a:pt x="111" y="57"/>
                  </a:cubicBezTo>
                  <a:cubicBezTo>
                    <a:pt x="111" y="56"/>
                    <a:pt x="113" y="57"/>
                    <a:pt x="113" y="56"/>
                  </a:cubicBezTo>
                  <a:cubicBezTo>
                    <a:pt x="113" y="55"/>
                    <a:pt x="110" y="54"/>
                    <a:pt x="110" y="51"/>
                  </a:cubicBezTo>
                  <a:cubicBezTo>
                    <a:pt x="110" y="46"/>
                    <a:pt x="112" y="52"/>
                    <a:pt x="111" y="48"/>
                  </a:cubicBezTo>
                  <a:cubicBezTo>
                    <a:pt x="110" y="46"/>
                    <a:pt x="112" y="46"/>
                    <a:pt x="113" y="46"/>
                  </a:cubicBezTo>
                  <a:cubicBezTo>
                    <a:pt x="113" y="45"/>
                    <a:pt x="113" y="43"/>
                    <a:pt x="113" y="43"/>
                  </a:cubicBezTo>
                  <a:cubicBezTo>
                    <a:pt x="114" y="44"/>
                    <a:pt x="113" y="46"/>
                    <a:pt x="114" y="46"/>
                  </a:cubicBezTo>
                  <a:cubicBezTo>
                    <a:pt x="116" y="46"/>
                    <a:pt x="113" y="41"/>
                    <a:pt x="117" y="46"/>
                  </a:cubicBezTo>
                  <a:cubicBezTo>
                    <a:pt x="118" y="47"/>
                    <a:pt x="118" y="53"/>
                    <a:pt x="120" y="52"/>
                  </a:cubicBezTo>
                  <a:cubicBezTo>
                    <a:pt x="123" y="51"/>
                    <a:pt x="121" y="45"/>
                    <a:pt x="123" y="45"/>
                  </a:cubicBezTo>
                  <a:cubicBezTo>
                    <a:pt x="124" y="44"/>
                    <a:pt x="127" y="45"/>
                    <a:pt x="127" y="45"/>
                  </a:cubicBezTo>
                  <a:cubicBezTo>
                    <a:pt x="128" y="45"/>
                    <a:pt x="125" y="41"/>
                    <a:pt x="126" y="40"/>
                  </a:cubicBezTo>
                  <a:cubicBezTo>
                    <a:pt x="127" y="40"/>
                    <a:pt x="127" y="41"/>
                    <a:pt x="127" y="42"/>
                  </a:cubicBezTo>
                  <a:cubicBezTo>
                    <a:pt x="129" y="43"/>
                    <a:pt x="132" y="42"/>
                    <a:pt x="134" y="41"/>
                  </a:cubicBezTo>
                  <a:cubicBezTo>
                    <a:pt x="137" y="39"/>
                    <a:pt x="134" y="36"/>
                    <a:pt x="136" y="34"/>
                  </a:cubicBezTo>
                  <a:cubicBezTo>
                    <a:pt x="136" y="32"/>
                    <a:pt x="141" y="27"/>
                    <a:pt x="140" y="25"/>
                  </a:cubicBezTo>
                  <a:cubicBezTo>
                    <a:pt x="138" y="23"/>
                    <a:pt x="139" y="19"/>
                    <a:pt x="139" y="18"/>
                  </a:cubicBezTo>
                  <a:cubicBezTo>
                    <a:pt x="138" y="17"/>
                    <a:pt x="135" y="15"/>
                    <a:pt x="135" y="15"/>
                  </a:cubicBezTo>
                  <a:cubicBezTo>
                    <a:pt x="135" y="11"/>
                    <a:pt x="139" y="16"/>
                    <a:pt x="139" y="17"/>
                  </a:cubicBezTo>
                  <a:cubicBezTo>
                    <a:pt x="141" y="18"/>
                    <a:pt x="141" y="12"/>
                    <a:pt x="142" y="12"/>
                  </a:cubicBezTo>
                  <a:cubicBezTo>
                    <a:pt x="143" y="11"/>
                    <a:pt x="145" y="11"/>
                    <a:pt x="146" y="10"/>
                  </a:cubicBezTo>
                  <a:cubicBezTo>
                    <a:pt x="147" y="9"/>
                    <a:pt x="146" y="9"/>
                    <a:pt x="146" y="8"/>
                  </a:cubicBezTo>
                  <a:cubicBezTo>
                    <a:pt x="146" y="8"/>
                    <a:pt x="147" y="8"/>
                    <a:pt x="147" y="7"/>
                  </a:cubicBezTo>
                  <a:cubicBezTo>
                    <a:pt x="148" y="6"/>
                    <a:pt x="143" y="3"/>
                    <a:pt x="147" y="6"/>
                  </a:cubicBezTo>
                  <a:cubicBezTo>
                    <a:pt x="148" y="7"/>
                    <a:pt x="148" y="6"/>
                    <a:pt x="148" y="6"/>
                  </a:cubicBezTo>
                  <a:cubicBezTo>
                    <a:pt x="148" y="5"/>
                    <a:pt x="147" y="0"/>
                    <a:pt x="150" y="2"/>
                  </a:cubicBezTo>
                  <a:cubicBezTo>
                    <a:pt x="151" y="3"/>
                    <a:pt x="152" y="8"/>
                    <a:pt x="152" y="9"/>
                  </a:cubicBezTo>
                  <a:cubicBezTo>
                    <a:pt x="153" y="12"/>
                    <a:pt x="149" y="6"/>
                    <a:pt x="148" y="8"/>
                  </a:cubicBezTo>
                  <a:cubicBezTo>
                    <a:pt x="147" y="9"/>
                    <a:pt x="150" y="11"/>
                    <a:pt x="150" y="12"/>
                  </a:cubicBezTo>
                  <a:cubicBezTo>
                    <a:pt x="151" y="13"/>
                    <a:pt x="150" y="9"/>
                    <a:pt x="152" y="10"/>
                  </a:cubicBezTo>
                  <a:cubicBezTo>
                    <a:pt x="153" y="10"/>
                    <a:pt x="153" y="13"/>
                    <a:pt x="153" y="14"/>
                  </a:cubicBezTo>
                  <a:cubicBezTo>
                    <a:pt x="158" y="14"/>
                    <a:pt x="156" y="19"/>
                    <a:pt x="156" y="21"/>
                  </a:cubicBezTo>
                  <a:cubicBezTo>
                    <a:pt x="155" y="23"/>
                    <a:pt x="158" y="22"/>
                    <a:pt x="158" y="25"/>
                  </a:cubicBezTo>
                  <a:cubicBezTo>
                    <a:pt x="158" y="25"/>
                    <a:pt x="157" y="25"/>
                    <a:pt x="157" y="26"/>
                  </a:cubicBezTo>
                  <a:cubicBezTo>
                    <a:pt x="158" y="26"/>
                    <a:pt x="159" y="24"/>
                    <a:pt x="159" y="24"/>
                  </a:cubicBezTo>
                  <a:cubicBezTo>
                    <a:pt x="159" y="24"/>
                    <a:pt x="159" y="24"/>
                    <a:pt x="160" y="25"/>
                  </a:cubicBezTo>
                  <a:cubicBezTo>
                    <a:pt x="161" y="26"/>
                    <a:pt x="162" y="27"/>
                    <a:pt x="163" y="28"/>
                  </a:cubicBezTo>
                  <a:cubicBezTo>
                    <a:pt x="164" y="32"/>
                    <a:pt x="166" y="45"/>
                    <a:pt x="167" y="50"/>
                  </a:cubicBezTo>
                  <a:cubicBezTo>
                    <a:pt x="167" y="56"/>
                    <a:pt x="168" y="62"/>
                    <a:pt x="168" y="67"/>
                  </a:cubicBezTo>
                  <a:cubicBezTo>
                    <a:pt x="168" y="71"/>
                    <a:pt x="166" y="75"/>
                    <a:pt x="167" y="80"/>
                  </a:cubicBezTo>
                  <a:cubicBezTo>
                    <a:pt x="169" y="84"/>
                    <a:pt x="172" y="91"/>
                    <a:pt x="172" y="95"/>
                  </a:cubicBezTo>
                  <a:cubicBezTo>
                    <a:pt x="172" y="101"/>
                    <a:pt x="168" y="109"/>
                    <a:pt x="164" y="113"/>
                  </a:cubicBezTo>
                  <a:cubicBezTo>
                    <a:pt x="162" y="115"/>
                    <a:pt x="162" y="112"/>
                    <a:pt x="162" y="112"/>
                  </a:cubicBezTo>
                  <a:cubicBezTo>
                    <a:pt x="159" y="108"/>
                    <a:pt x="162" y="116"/>
                    <a:pt x="159" y="110"/>
                  </a:cubicBezTo>
                  <a:cubicBezTo>
                    <a:pt x="158" y="108"/>
                    <a:pt x="158" y="105"/>
                    <a:pt x="158" y="103"/>
                  </a:cubicBezTo>
                  <a:cubicBezTo>
                    <a:pt x="158" y="102"/>
                    <a:pt x="157" y="103"/>
                    <a:pt x="156" y="102"/>
                  </a:cubicBezTo>
                  <a:cubicBezTo>
                    <a:pt x="156" y="98"/>
                    <a:pt x="159" y="96"/>
                    <a:pt x="152" y="98"/>
                  </a:cubicBezTo>
                  <a:cubicBezTo>
                    <a:pt x="149" y="99"/>
                    <a:pt x="151" y="116"/>
                    <a:pt x="151" y="116"/>
                  </a:cubicBezTo>
                  <a:cubicBezTo>
                    <a:pt x="152" y="118"/>
                    <a:pt x="154" y="118"/>
                    <a:pt x="154" y="119"/>
                  </a:cubicBezTo>
                  <a:cubicBezTo>
                    <a:pt x="154" y="126"/>
                    <a:pt x="147" y="133"/>
                    <a:pt x="151" y="137"/>
                  </a:cubicBezTo>
                  <a:cubicBezTo>
                    <a:pt x="151" y="137"/>
                    <a:pt x="146" y="137"/>
                    <a:pt x="145" y="138"/>
                  </a:cubicBezTo>
                  <a:cubicBezTo>
                    <a:pt x="144" y="139"/>
                    <a:pt x="139" y="148"/>
                    <a:pt x="139" y="150"/>
                  </a:cubicBezTo>
                  <a:cubicBezTo>
                    <a:pt x="140" y="153"/>
                    <a:pt x="140" y="156"/>
                    <a:pt x="141" y="159"/>
                  </a:cubicBezTo>
                  <a:cubicBezTo>
                    <a:pt x="141" y="162"/>
                    <a:pt x="130" y="185"/>
                    <a:pt x="128" y="190"/>
                  </a:cubicBezTo>
                  <a:cubicBezTo>
                    <a:pt x="122" y="203"/>
                    <a:pt x="116" y="215"/>
                    <a:pt x="111" y="228"/>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4" name="Freeform 180"/>
            <p:cNvSpPr>
              <a:spLocks/>
            </p:cNvSpPr>
            <p:nvPr/>
          </p:nvSpPr>
          <p:spPr bwMode="auto">
            <a:xfrm>
              <a:off x="10710863" y="5135563"/>
              <a:ext cx="30163" cy="66675"/>
            </a:xfrm>
            <a:custGeom>
              <a:avLst/>
              <a:gdLst>
                <a:gd name="T0" fmla="*/ 12 w 12"/>
                <a:gd name="T1" fmla="*/ 0 h 27"/>
                <a:gd name="T2" fmla="*/ 0 w 12"/>
                <a:gd name="T3" fmla="*/ 27 h 27"/>
              </a:gdLst>
              <a:ahLst/>
              <a:cxnLst>
                <a:cxn ang="0">
                  <a:pos x="T0" y="T1"/>
                </a:cxn>
                <a:cxn ang="0">
                  <a:pos x="T2" y="T3"/>
                </a:cxn>
              </a:cxnLst>
              <a:rect l="0" t="0" r="r" b="b"/>
              <a:pathLst>
                <a:path w="12" h="27">
                  <a:moveTo>
                    <a:pt x="12" y="0"/>
                  </a:moveTo>
                  <a:cubicBezTo>
                    <a:pt x="8" y="9"/>
                    <a:pt x="4" y="18"/>
                    <a:pt x="0" y="2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5" name="Freeform 181"/>
            <p:cNvSpPr>
              <a:spLocks/>
            </p:cNvSpPr>
            <p:nvPr/>
          </p:nvSpPr>
          <p:spPr bwMode="auto">
            <a:xfrm>
              <a:off x="10393363" y="5202238"/>
              <a:ext cx="317500" cy="273050"/>
            </a:xfrm>
            <a:custGeom>
              <a:avLst/>
              <a:gdLst>
                <a:gd name="T0" fmla="*/ 129 w 129"/>
                <a:gd name="T1" fmla="*/ 0 h 111"/>
                <a:gd name="T2" fmla="*/ 114 w 129"/>
                <a:gd name="T3" fmla="*/ 32 h 111"/>
                <a:gd name="T4" fmla="*/ 110 w 129"/>
                <a:gd name="T5" fmla="*/ 46 h 111"/>
                <a:gd name="T6" fmla="*/ 101 w 129"/>
                <a:gd name="T7" fmla="*/ 68 h 111"/>
                <a:gd name="T8" fmla="*/ 93 w 129"/>
                <a:gd name="T9" fmla="*/ 80 h 111"/>
                <a:gd name="T10" fmla="*/ 85 w 129"/>
                <a:gd name="T11" fmla="*/ 97 h 111"/>
                <a:gd name="T12" fmla="*/ 73 w 129"/>
                <a:gd name="T13" fmla="*/ 103 h 111"/>
                <a:gd name="T14" fmla="*/ 61 w 129"/>
                <a:gd name="T15" fmla="*/ 103 h 111"/>
                <a:gd name="T16" fmla="*/ 39 w 129"/>
                <a:gd name="T17" fmla="*/ 111 h 111"/>
                <a:gd name="T18" fmla="*/ 36 w 129"/>
                <a:gd name="T19" fmla="*/ 111 h 111"/>
                <a:gd name="T20" fmla="*/ 32 w 129"/>
                <a:gd name="T21" fmla="*/ 108 h 111"/>
                <a:gd name="T22" fmla="*/ 18 w 129"/>
                <a:gd name="T23" fmla="*/ 102 h 111"/>
                <a:gd name="T24" fmla="*/ 18 w 129"/>
                <a:gd name="T25" fmla="*/ 101 h 111"/>
                <a:gd name="T26" fmla="*/ 19 w 129"/>
                <a:gd name="T27" fmla="*/ 100 h 111"/>
                <a:gd name="T28" fmla="*/ 12 w 129"/>
                <a:gd name="T29" fmla="*/ 96 h 111"/>
                <a:gd name="T30" fmla="*/ 9 w 129"/>
                <a:gd name="T31" fmla="*/ 87 h 111"/>
                <a:gd name="T32" fmla="*/ 10 w 129"/>
                <a:gd name="T33" fmla="*/ 84 h 111"/>
                <a:gd name="T34" fmla="*/ 4 w 129"/>
                <a:gd name="T35" fmla="*/ 76 h 111"/>
                <a:gd name="T36" fmla="*/ 6 w 129"/>
                <a:gd name="T37" fmla="*/ 59 h 111"/>
                <a:gd name="T38" fmla="*/ 8 w 129"/>
                <a:gd name="T39" fmla="*/ 56 h 111"/>
                <a:gd name="T40" fmla="*/ 10 w 129"/>
                <a:gd name="T41" fmla="*/ 56 h 111"/>
                <a:gd name="T42" fmla="*/ 9 w 129"/>
                <a:gd name="T43" fmla="*/ 53 h 111"/>
                <a:gd name="T44" fmla="*/ 7 w 129"/>
                <a:gd name="T45" fmla="*/ 51 h 111"/>
                <a:gd name="T46" fmla="*/ 7 w 129"/>
                <a:gd name="T47" fmla="*/ 43 h 111"/>
                <a:gd name="T48" fmla="*/ 2 w 129"/>
                <a:gd name="T49" fmla="*/ 37 h 111"/>
                <a:gd name="T50" fmla="*/ 0 w 129"/>
                <a:gd name="T51" fmla="*/ 21 h 111"/>
                <a:gd name="T52" fmla="*/ 2 w 129"/>
                <a:gd name="T53" fmla="*/ 18 h 111"/>
                <a:gd name="T54" fmla="*/ 1 w 129"/>
                <a:gd name="T55" fmla="*/ 18 h 111"/>
                <a:gd name="T56" fmla="*/ 3 w 129"/>
                <a:gd name="T57" fmla="*/ 10 h 111"/>
                <a:gd name="T58" fmla="*/ 8 w 129"/>
                <a:gd name="T59" fmla="*/ 5 h 111"/>
                <a:gd name="T60" fmla="*/ 8 w 129"/>
                <a:gd name="T61"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11">
                  <a:moveTo>
                    <a:pt x="129" y="0"/>
                  </a:moveTo>
                  <a:cubicBezTo>
                    <a:pt x="125" y="11"/>
                    <a:pt x="120" y="21"/>
                    <a:pt x="114" y="32"/>
                  </a:cubicBezTo>
                  <a:cubicBezTo>
                    <a:pt x="112" y="36"/>
                    <a:pt x="112" y="41"/>
                    <a:pt x="110" y="46"/>
                  </a:cubicBezTo>
                  <a:cubicBezTo>
                    <a:pt x="107" y="53"/>
                    <a:pt x="104" y="61"/>
                    <a:pt x="101" y="68"/>
                  </a:cubicBezTo>
                  <a:cubicBezTo>
                    <a:pt x="99" y="73"/>
                    <a:pt x="96" y="75"/>
                    <a:pt x="93" y="80"/>
                  </a:cubicBezTo>
                  <a:cubicBezTo>
                    <a:pt x="90" y="85"/>
                    <a:pt x="89" y="92"/>
                    <a:pt x="85" y="97"/>
                  </a:cubicBezTo>
                  <a:cubicBezTo>
                    <a:pt x="85" y="97"/>
                    <a:pt x="73" y="103"/>
                    <a:pt x="73" y="103"/>
                  </a:cubicBezTo>
                  <a:cubicBezTo>
                    <a:pt x="69" y="102"/>
                    <a:pt x="66" y="102"/>
                    <a:pt x="61" y="103"/>
                  </a:cubicBezTo>
                  <a:cubicBezTo>
                    <a:pt x="53" y="105"/>
                    <a:pt x="47" y="111"/>
                    <a:pt x="39" y="111"/>
                  </a:cubicBezTo>
                  <a:cubicBezTo>
                    <a:pt x="39" y="111"/>
                    <a:pt x="36" y="111"/>
                    <a:pt x="36" y="111"/>
                  </a:cubicBezTo>
                  <a:cubicBezTo>
                    <a:pt x="35" y="109"/>
                    <a:pt x="34" y="109"/>
                    <a:pt x="32" y="108"/>
                  </a:cubicBezTo>
                  <a:cubicBezTo>
                    <a:pt x="25" y="102"/>
                    <a:pt x="21" y="104"/>
                    <a:pt x="18" y="102"/>
                  </a:cubicBezTo>
                  <a:cubicBezTo>
                    <a:pt x="17" y="101"/>
                    <a:pt x="16" y="97"/>
                    <a:pt x="18" y="101"/>
                  </a:cubicBezTo>
                  <a:cubicBezTo>
                    <a:pt x="18" y="101"/>
                    <a:pt x="19" y="101"/>
                    <a:pt x="19" y="100"/>
                  </a:cubicBezTo>
                  <a:cubicBezTo>
                    <a:pt x="18" y="98"/>
                    <a:pt x="14" y="97"/>
                    <a:pt x="12" y="96"/>
                  </a:cubicBezTo>
                  <a:cubicBezTo>
                    <a:pt x="11" y="95"/>
                    <a:pt x="9" y="88"/>
                    <a:pt x="9" y="87"/>
                  </a:cubicBezTo>
                  <a:cubicBezTo>
                    <a:pt x="9" y="85"/>
                    <a:pt x="11" y="86"/>
                    <a:pt x="10" y="84"/>
                  </a:cubicBezTo>
                  <a:cubicBezTo>
                    <a:pt x="8" y="81"/>
                    <a:pt x="5" y="80"/>
                    <a:pt x="4" y="76"/>
                  </a:cubicBezTo>
                  <a:cubicBezTo>
                    <a:pt x="4" y="74"/>
                    <a:pt x="5" y="61"/>
                    <a:pt x="6" y="59"/>
                  </a:cubicBezTo>
                  <a:cubicBezTo>
                    <a:pt x="7" y="56"/>
                    <a:pt x="6" y="57"/>
                    <a:pt x="8" y="56"/>
                  </a:cubicBezTo>
                  <a:cubicBezTo>
                    <a:pt x="9" y="56"/>
                    <a:pt x="10" y="56"/>
                    <a:pt x="10" y="56"/>
                  </a:cubicBezTo>
                  <a:cubicBezTo>
                    <a:pt x="7" y="53"/>
                    <a:pt x="10" y="56"/>
                    <a:pt x="9" y="53"/>
                  </a:cubicBezTo>
                  <a:cubicBezTo>
                    <a:pt x="9" y="51"/>
                    <a:pt x="7" y="51"/>
                    <a:pt x="7" y="51"/>
                  </a:cubicBezTo>
                  <a:cubicBezTo>
                    <a:pt x="6" y="50"/>
                    <a:pt x="7" y="45"/>
                    <a:pt x="7" y="43"/>
                  </a:cubicBezTo>
                  <a:cubicBezTo>
                    <a:pt x="6" y="41"/>
                    <a:pt x="3" y="39"/>
                    <a:pt x="2" y="37"/>
                  </a:cubicBezTo>
                  <a:cubicBezTo>
                    <a:pt x="1" y="36"/>
                    <a:pt x="0" y="22"/>
                    <a:pt x="0" y="21"/>
                  </a:cubicBezTo>
                  <a:cubicBezTo>
                    <a:pt x="0" y="20"/>
                    <a:pt x="2" y="19"/>
                    <a:pt x="2" y="18"/>
                  </a:cubicBezTo>
                  <a:cubicBezTo>
                    <a:pt x="2" y="18"/>
                    <a:pt x="1" y="18"/>
                    <a:pt x="1" y="18"/>
                  </a:cubicBezTo>
                  <a:cubicBezTo>
                    <a:pt x="0" y="16"/>
                    <a:pt x="3" y="11"/>
                    <a:pt x="3" y="10"/>
                  </a:cubicBezTo>
                  <a:cubicBezTo>
                    <a:pt x="4" y="13"/>
                    <a:pt x="5" y="7"/>
                    <a:pt x="8" y="5"/>
                  </a:cubicBezTo>
                  <a:cubicBezTo>
                    <a:pt x="9" y="5"/>
                    <a:pt x="8" y="5"/>
                    <a:pt x="8" y="5"/>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6" name="Freeform 182"/>
            <p:cNvSpPr>
              <a:spLocks/>
            </p:cNvSpPr>
            <p:nvPr/>
          </p:nvSpPr>
          <p:spPr bwMode="auto">
            <a:xfrm>
              <a:off x="10414000" y="5133976"/>
              <a:ext cx="53975" cy="80963"/>
            </a:xfrm>
            <a:custGeom>
              <a:avLst/>
              <a:gdLst>
                <a:gd name="T0" fmla="*/ 0 w 22"/>
                <a:gd name="T1" fmla="*/ 33 h 33"/>
                <a:gd name="T2" fmla="*/ 0 w 22"/>
                <a:gd name="T3" fmla="*/ 31 h 33"/>
                <a:gd name="T4" fmla="*/ 2 w 22"/>
                <a:gd name="T5" fmla="*/ 24 h 33"/>
                <a:gd name="T6" fmla="*/ 10 w 22"/>
                <a:gd name="T7" fmla="*/ 21 h 33"/>
                <a:gd name="T8" fmla="*/ 13 w 22"/>
                <a:gd name="T9" fmla="*/ 12 h 33"/>
                <a:gd name="T10" fmla="*/ 22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0" y="33"/>
                  </a:moveTo>
                  <a:cubicBezTo>
                    <a:pt x="0" y="32"/>
                    <a:pt x="0" y="31"/>
                    <a:pt x="0" y="31"/>
                  </a:cubicBezTo>
                  <a:cubicBezTo>
                    <a:pt x="0" y="28"/>
                    <a:pt x="0" y="26"/>
                    <a:pt x="2" y="24"/>
                  </a:cubicBezTo>
                  <a:cubicBezTo>
                    <a:pt x="3" y="22"/>
                    <a:pt x="8" y="24"/>
                    <a:pt x="10" y="21"/>
                  </a:cubicBezTo>
                  <a:cubicBezTo>
                    <a:pt x="11" y="18"/>
                    <a:pt x="12" y="15"/>
                    <a:pt x="13" y="12"/>
                  </a:cubicBezTo>
                  <a:cubicBezTo>
                    <a:pt x="16" y="7"/>
                    <a:pt x="19" y="4"/>
                    <a:pt x="22"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8" name="Freeform 184"/>
            <p:cNvSpPr>
              <a:spLocks/>
            </p:cNvSpPr>
            <p:nvPr/>
          </p:nvSpPr>
          <p:spPr bwMode="auto">
            <a:xfrm>
              <a:off x="7026275" y="3379788"/>
              <a:ext cx="101600" cy="79375"/>
            </a:xfrm>
            <a:custGeom>
              <a:avLst/>
              <a:gdLst>
                <a:gd name="T0" fmla="*/ 41 w 41"/>
                <a:gd name="T1" fmla="*/ 32 h 32"/>
                <a:gd name="T2" fmla="*/ 33 w 41"/>
                <a:gd name="T3" fmla="*/ 27 h 32"/>
                <a:gd name="T4" fmla="*/ 15 w 41"/>
                <a:gd name="T5" fmla="*/ 16 h 32"/>
                <a:gd name="T6" fmla="*/ 0 w 41"/>
                <a:gd name="T7" fmla="*/ 0 h 32"/>
              </a:gdLst>
              <a:ahLst/>
              <a:cxnLst>
                <a:cxn ang="0">
                  <a:pos x="T0" y="T1"/>
                </a:cxn>
                <a:cxn ang="0">
                  <a:pos x="T2" y="T3"/>
                </a:cxn>
                <a:cxn ang="0">
                  <a:pos x="T4" y="T5"/>
                </a:cxn>
                <a:cxn ang="0">
                  <a:pos x="T6" y="T7"/>
                </a:cxn>
              </a:cxnLst>
              <a:rect l="0" t="0" r="r" b="b"/>
              <a:pathLst>
                <a:path w="41" h="32">
                  <a:moveTo>
                    <a:pt x="41" y="32"/>
                  </a:moveTo>
                  <a:cubicBezTo>
                    <a:pt x="38" y="31"/>
                    <a:pt x="36" y="28"/>
                    <a:pt x="33" y="27"/>
                  </a:cubicBezTo>
                  <a:cubicBezTo>
                    <a:pt x="27" y="23"/>
                    <a:pt x="21" y="20"/>
                    <a:pt x="15" y="16"/>
                  </a:cubicBezTo>
                  <a:cubicBezTo>
                    <a:pt x="13" y="14"/>
                    <a:pt x="5" y="6"/>
                    <a:pt x="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40" name="Freeform 186"/>
            <p:cNvSpPr>
              <a:spLocks/>
            </p:cNvSpPr>
            <p:nvPr/>
          </p:nvSpPr>
          <p:spPr bwMode="auto">
            <a:xfrm>
              <a:off x="6654800" y="2622551"/>
              <a:ext cx="25400" cy="80963"/>
            </a:xfrm>
            <a:custGeom>
              <a:avLst/>
              <a:gdLst>
                <a:gd name="T0" fmla="*/ 0 w 10"/>
                <a:gd name="T1" fmla="*/ 33 h 33"/>
                <a:gd name="T2" fmla="*/ 5 w 10"/>
                <a:gd name="T3" fmla="*/ 24 h 33"/>
                <a:gd name="T4" fmla="*/ 10 w 10"/>
                <a:gd name="T5" fmla="*/ 0 h 33"/>
              </a:gdLst>
              <a:ahLst/>
              <a:cxnLst>
                <a:cxn ang="0">
                  <a:pos x="T0" y="T1"/>
                </a:cxn>
                <a:cxn ang="0">
                  <a:pos x="T2" y="T3"/>
                </a:cxn>
                <a:cxn ang="0">
                  <a:pos x="T4" y="T5"/>
                </a:cxn>
              </a:cxnLst>
              <a:rect l="0" t="0" r="r" b="b"/>
              <a:pathLst>
                <a:path w="10" h="33">
                  <a:moveTo>
                    <a:pt x="0" y="33"/>
                  </a:moveTo>
                  <a:cubicBezTo>
                    <a:pt x="3" y="29"/>
                    <a:pt x="5" y="26"/>
                    <a:pt x="5" y="24"/>
                  </a:cubicBezTo>
                  <a:cubicBezTo>
                    <a:pt x="8" y="16"/>
                    <a:pt x="8" y="8"/>
                    <a:pt x="1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44" name="Freeform 190"/>
            <p:cNvSpPr>
              <a:spLocks/>
            </p:cNvSpPr>
            <p:nvPr/>
          </p:nvSpPr>
          <p:spPr bwMode="auto">
            <a:xfrm>
              <a:off x="7234238" y="1628776"/>
              <a:ext cx="44450" cy="88900"/>
            </a:xfrm>
            <a:custGeom>
              <a:avLst/>
              <a:gdLst>
                <a:gd name="T0" fmla="*/ 2 w 18"/>
                <a:gd name="T1" fmla="*/ 36 h 36"/>
                <a:gd name="T2" fmla="*/ 0 w 18"/>
                <a:gd name="T3" fmla="*/ 32 h 36"/>
                <a:gd name="T4" fmla="*/ 5 w 18"/>
                <a:gd name="T5" fmla="*/ 16 h 36"/>
                <a:gd name="T6" fmla="*/ 5 w 18"/>
                <a:gd name="T7" fmla="*/ 14 h 36"/>
                <a:gd name="T8" fmla="*/ 18 w 18"/>
                <a:gd name="T9" fmla="*/ 0 h 36"/>
              </a:gdLst>
              <a:ahLst/>
              <a:cxnLst>
                <a:cxn ang="0">
                  <a:pos x="T0" y="T1"/>
                </a:cxn>
                <a:cxn ang="0">
                  <a:pos x="T2" y="T3"/>
                </a:cxn>
                <a:cxn ang="0">
                  <a:pos x="T4" y="T5"/>
                </a:cxn>
                <a:cxn ang="0">
                  <a:pos x="T6" y="T7"/>
                </a:cxn>
                <a:cxn ang="0">
                  <a:pos x="T8" y="T9"/>
                </a:cxn>
              </a:cxnLst>
              <a:rect l="0" t="0" r="r" b="b"/>
              <a:pathLst>
                <a:path w="18" h="36">
                  <a:moveTo>
                    <a:pt x="2" y="36"/>
                  </a:moveTo>
                  <a:cubicBezTo>
                    <a:pt x="1" y="34"/>
                    <a:pt x="0" y="33"/>
                    <a:pt x="0" y="32"/>
                  </a:cubicBezTo>
                  <a:cubicBezTo>
                    <a:pt x="2" y="27"/>
                    <a:pt x="4" y="22"/>
                    <a:pt x="5" y="16"/>
                  </a:cubicBezTo>
                  <a:cubicBezTo>
                    <a:pt x="6" y="15"/>
                    <a:pt x="5" y="14"/>
                    <a:pt x="5" y="14"/>
                  </a:cubicBezTo>
                  <a:cubicBezTo>
                    <a:pt x="6" y="9"/>
                    <a:pt x="13" y="4"/>
                    <a:pt x="18"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0" name="Freeform 196"/>
            <p:cNvSpPr>
              <a:spLocks/>
            </p:cNvSpPr>
            <p:nvPr/>
          </p:nvSpPr>
          <p:spPr bwMode="auto">
            <a:xfrm>
              <a:off x="10166350" y="2633663"/>
              <a:ext cx="30163" cy="84138"/>
            </a:xfrm>
            <a:custGeom>
              <a:avLst/>
              <a:gdLst>
                <a:gd name="T0" fmla="*/ 0 w 12"/>
                <a:gd name="T1" fmla="*/ 0 h 34"/>
                <a:gd name="T2" fmla="*/ 4 w 12"/>
                <a:gd name="T3" fmla="*/ 10 h 34"/>
                <a:gd name="T4" fmla="*/ 4 w 12"/>
                <a:gd name="T5" fmla="*/ 12 h 34"/>
                <a:gd name="T6" fmla="*/ 4 w 12"/>
                <a:gd name="T7" fmla="*/ 13 h 34"/>
                <a:gd name="T8" fmla="*/ 5 w 12"/>
                <a:gd name="T9" fmla="*/ 15 h 34"/>
                <a:gd name="T10" fmla="*/ 8 w 12"/>
                <a:gd name="T11" fmla="*/ 29 h 34"/>
                <a:gd name="T12" fmla="*/ 12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0" y="0"/>
                  </a:moveTo>
                  <a:cubicBezTo>
                    <a:pt x="2" y="3"/>
                    <a:pt x="3" y="7"/>
                    <a:pt x="4" y="10"/>
                  </a:cubicBezTo>
                  <a:cubicBezTo>
                    <a:pt x="5" y="11"/>
                    <a:pt x="5" y="12"/>
                    <a:pt x="4" y="12"/>
                  </a:cubicBezTo>
                  <a:cubicBezTo>
                    <a:pt x="4" y="12"/>
                    <a:pt x="4" y="12"/>
                    <a:pt x="4" y="13"/>
                  </a:cubicBezTo>
                  <a:cubicBezTo>
                    <a:pt x="3" y="17"/>
                    <a:pt x="4" y="13"/>
                    <a:pt x="5" y="15"/>
                  </a:cubicBezTo>
                  <a:cubicBezTo>
                    <a:pt x="7" y="19"/>
                    <a:pt x="6" y="25"/>
                    <a:pt x="8" y="29"/>
                  </a:cubicBezTo>
                  <a:cubicBezTo>
                    <a:pt x="9" y="31"/>
                    <a:pt x="11" y="32"/>
                    <a:pt x="12" y="34"/>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3" name="Freeform 199"/>
            <p:cNvSpPr>
              <a:spLocks/>
            </p:cNvSpPr>
            <p:nvPr/>
          </p:nvSpPr>
          <p:spPr bwMode="auto">
            <a:xfrm>
              <a:off x="10437813" y="2905126"/>
              <a:ext cx="36513" cy="71438"/>
            </a:xfrm>
            <a:custGeom>
              <a:avLst/>
              <a:gdLst>
                <a:gd name="T0" fmla="*/ 0 w 15"/>
                <a:gd name="T1" fmla="*/ 0 h 29"/>
                <a:gd name="T2" fmla="*/ 11 w 15"/>
                <a:gd name="T3" fmla="*/ 18 h 29"/>
                <a:gd name="T4" fmla="*/ 6 w 15"/>
                <a:gd name="T5" fmla="*/ 25 h 29"/>
                <a:gd name="T6" fmla="*/ 2 w 15"/>
                <a:gd name="T7" fmla="*/ 29 h 29"/>
              </a:gdLst>
              <a:ahLst/>
              <a:cxnLst>
                <a:cxn ang="0">
                  <a:pos x="T0" y="T1"/>
                </a:cxn>
                <a:cxn ang="0">
                  <a:pos x="T2" y="T3"/>
                </a:cxn>
                <a:cxn ang="0">
                  <a:pos x="T4" y="T5"/>
                </a:cxn>
                <a:cxn ang="0">
                  <a:pos x="T6" y="T7"/>
                </a:cxn>
              </a:cxnLst>
              <a:rect l="0" t="0" r="r" b="b"/>
              <a:pathLst>
                <a:path w="15" h="29">
                  <a:moveTo>
                    <a:pt x="0" y="0"/>
                  </a:moveTo>
                  <a:cubicBezTo>
                    <a:pt x="3" y="2"/>
                    <a:pt x="10" y="14"/>
                    <a:pt x="11" y="18"/>
                  </a:cubicBezTo>
                  <a:cubicBezTo>
                    <a:pt x="15" y="24"/>
                    <a:pt x="8" y="24"/>
                    <a:pt x="6" y="25"/>
                  </a:cubicBezTo>
                  <a:cubicBezTo>
                    <a:pt x="4" y="26"/>
                    <a:pt x="4" y="28"/>
                    <a:pt x="2" y="2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5" name="Freeform 201"/>
            <p:cNvSpPr>
              <a:spLocks/>
            </p:cNvSpPr>
            <p:nvPr/>
          </p:nvSpPr>
          <p:spPr bwMode="auto">
            <a:xfrm>
              <a:off x="10785475" y="3365501"/>
              <a:ext cx="53975" cy="90488"/>
            </a:xfrm>
            <a:custGeom>
              <a:avLst/>
              <a:gdLst>
                <a:gd name="T0" fmla="*/ 22 w 22"/>
                <a:gd name="T1" fmla="*/ 0 h 37"/>
                <a:gd name="T2" fmla="*/ 6 w 22"/>
                <a:gd name="T3" fmla="*/ 25 h 37"/>
                <a:gd name="T4" fmla="*/ 0 w 22"/>
                <a:gd name="T5" fmla="*/ 37 h 37"/>
              </a:gdLst>
              <a:ahLst/>
              <a:cxnLst>
                <a:cxn ang="0">
                  <a:pos x="T0" y="T1"/>
                </a:cxn>
                <a:cxn ang="0">
                  <a:pos x="T2" y="T3"/>
                </a:cxn>
                <a:cxn ang="0">
                  <a:pos x="T4" y="T5"/>
                </a:cxn>
              </a:cxnLst>
              <a:rect l="0" t="0" r="r" b="b"/>
              <a:pathLst>
                <a:path w="22" h="37">
                  <a:moveTo>
                    <a:pt x="22" y="0"/>
                  </a:moveTo>
                  <a:cubicBezTo>
                    <a:pt x="17" y="9"/>
                    <a:pt x="11" y="17"/>
                    <a:pt x="6" y="25"/>
                  </a:cubicBezTo>
                  <a:cubicBezTo>
                    <a:pt x="4" y="28"/>
                    <a:pt x="2" y="33"/>
                    <a:pt x="0" y="3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7" name="Freeform 203"/>
            <p:cNvSpPr>
              <a:spLocks/>
            </p:cNvSpPr>
            <p:nvPr/>
          </p:nvSpPr>
          <p:spPr bwMode="auto">
            <a:xfrm>
              <a:off x="9967913" y="4924426"/>
              <a:ext cx="117475" cy="95250"/>
            </a:xfrm>
            <a:custGeom>
              <a:avLst/>
              <a:gdLst>
                <a:gd name="T0" fmla="*/ 48 w 48"/>
                <a:gd name="T1" fmla="*/ 0 h 39"/>
                <a:gd name="T2" fmla="*/ 33 w 48"/>
                <a:gd name="T3" fmla="*/ 9 h 39"/>
                <a:gd name="T4" fmla="*/ 27 w 48"/>
                <a:gd name="T5" fmla="*/ 15 h 39"/>
                <a:gd name="T6" fmla="*/ 24 w 48"/>
                <a:gd name="T7" fmla="*/ 12 h 39"/>
                <a:gd name="T8" fmla="*/ 23 w 48"/>
                <a:gd name="T9" fmla="*/ 12 h 39"/>
                <a:gd name="T10" fmla="*/ 24 w 48"/>
                <a:gd name="T11" fmla="*/ 20 h 39"/>
                <a:gd name="T12" fmla="*/ 23 w 48"/>
                <a:gd name="T13" fmla="*/ 20 h 39"/>
                <a:gd name="T14" fmla="*/ 11 w 48"/>
                <a:gd name="T15" fmla="*/ 33 h 39"/>
                <a:gd name="T16" fmla="*/ 11 w 48"/>
                <a:gd name="T17" fmla="*/ 34 h 39"/>
                <a:gd name="T18" fmla="*/ 11 w 48"/>
                <a:gd name="T19" fmla="*/ 34 h 39"/>
                <a:gd name="T20" fmla="*/ 8 w 48"/>
                <a:gd name="T21" fmla="*/ 35 h 39"/>
                <a:gd name="T22" fmla="*/ 7 w 48"/>
                <a:gd name="T23" fmla="*/ 33 h 39"/>
                <a:gd name="T24" fmla="*/ 7 w 48"/>
                <a:gd name="T25" fmla="*/ 38 h 39"/>
                <a:gd name="T26" fmla="*/ 6 w 48"/>
                <a:gd name="T27" fmla="*/ 38 h 39"/>
                <a:gd name="T28" fmla="*/ 4 w 48"/>
                <a:gd name="T29" fmla="*/ 38 h 39"/>
                <a:gd name="T30" fmla="*/ 4 w 48"/>
                <a:gd name="T31" fmla="*/ 36 h 39"/>
                <a:gd name="T32" fmla="*/ 1 w 48"/>
                <a:gd name="T33" fmla="*/ 39 h 39"/>
                <a:gd name="T34" fmla="*/ 0 w 48"/>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48" y="0"/>
                  </a:moveTo>
                  <a:cubicBezTo>
                    <a:pt x="42" y="3"/>
                    <a:pt x="34" y="7"/>
                    <a:pt x="33" y="9"/>
                  </a:cubicBezTo>
                  <a:cubicBezTo>
                    <a:pt x="32" y="10"/>
                    <a:pt x="29" y="14"/>
                    <a:pt x="27" y="15"/>
                  </a:cubicBezTo>
                  <a:cubicBezTo>
                    <a:pt x="26" y="16"/>
                    <a:pt x="25" y="11"/>
                    <a:pt x="24" y="12"/>
                  </a:cubicBezTo>
                  <a:cubicBezTo>
                    <a:pt x="23" y="12"/>
                    <a:pt x="23" y="12"/>
                    <a:pt x="23" y="12"/>
                  </a:cubicBezTo>
                  <a:cubicBezTo>
                    <a:pt x="25" y="12"/>
                    <a:pt x="29" y="19"/>
                    <a:pt x="24" y="20"/>
                  </a:cubicBezTo>
                  <a:cubicBezTo>
                    <a:pt x="24" y="20"/>
                    <a:pt x="23" y="20"/>
                    <a:pt x="23" y="20"/>
                  </a:cubicBezTo>
                  <a:cubicBezTo>
                    <a:pt x="24" y="22"/>
                    <a:pt x="13" y="29"/>
                    <a:pt x="11" y="33"/>
                  </a:cubicBezTo>
                  <a:cubicBezTo>
                    <a:pt x="10" y="33"/>
                    <a:pt x="10" y="34"/>
                    <a:pt x="11" y="34"/>
                  </a:cubicBezTo>
                  <a:cubicBezTo>
                    <a:pt x="11" y="35"/>
                    <a:pt x="11" y="34"/>
                    <a:pt x="11" y="34"/>
                  </a:cubicBezTo>
                  <a:cubicBezTo>
                    <a:pt x="11" y="35"/>
                    <a:pt x="8" y="36"/>
                    <a:pt x="8" y="35"/>
                  </a:cubicBezTo>
                  <a:cubicBezTo>
                    <a:pt x="7" y="35"/>
                    <a:pt x="7" y="32"/>
                    <a:pt x="7" y="33"/>
                  </a:cubicBezTo>
                  <a:cubicBezTo>
                    <a:pt x="6" y="34"/>
                    <a:pt x="8" y="38"/>
                    <a:pt x="7" y="38"/>
                  </a:cubicBezTo>
                  <a:cubicBezTo>
                    <a:pt x="7" y="39"/>
                    <a:pt x="6" y="38"/>
                    <a:pt x="6" y="38"/>
                  </a:cubicBezTo>
                  <a:cubicBezTo>
                    <a:pt x="5" y="38"/>
                    <a:pt x="5" y="39"/>
                    <a:pt x="4" y="38"/>
                  </a:cubicBezTo>
                  <a:cubicBezTo>
                    <a:pt x="2" y="38"/>
                    <a:pt x="5" y="36"/>
                    <a:pt x="4" y="36"/>
                  </a:cubicBezTo>
                  <a:cubicBezTo>
                    <a:pt x="3" y="36"/>
                    <a:pt x="2" y="38"/>
                    <a:pt x="1" y="39"/>
                  </a:cubicBezTo>
                  <a:cubicBezTo>
                    <a:pt x="1" y="39"/>
                    <a:pt x="0" y="39"/>
                    <a:pt x="0" y="3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3" name="Group 2"/>
          <p:cNvGrpSpPr/>
          <p:nvPr/>
        </p:nvGrpSpPr>
        <p:grpSpPr>
          <a:xfrm>
            <a:off x="3815916" y="1646802"/>
            <a:ext cx="1836204" cy="486054"/>
            <a:chOff x="5087888" y="1052736"/>
            <a:chExt cx="2448272" cy="648072"/>
          </a:xfrm>
        </p:grpSpPr>
        <p:sp>
          <p:nvSpPr>
            <p:cNvPr id="239" name="Rectangle 129"/>
            <p:cNvSpPr>
              <a:spLocks/>
            </p:cNvSpPr>
            <p:nvPr/>
          </p:nvSpPr>
          <p:spPr bwMode="auto">
            <a:xfrm>
              <a:off x="5087888" y="105273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Nigeria</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3"/>
                  </a:solidFill>
                  <a:latin typeface="Roboto Bold"/>
                  <a:ea typeface="ＭＳ Ｐゴシック" charset="0"/>
                  <a:cs typeface="Roboto Bold"/>
                  <a:sym typeface="Helvetica" charset="0"/>
                </a:rPr>
                <a:t>4,010,500</a:t>
              </a:r>
            </a:p>
          </p:txBody>
        </p:sp>
        <p:cxnSp>
          <p:nvCxnSpPr>
            <p:cNvPr id="241" name="Elbow Connector 240"/>
            <p:cNvCxnSpPr/>
            <p:nvPr/>
          </p:nvCxnSpPr>
          <p:spPr>
            <a:xfrm>
              <a:off x="6744072" y="1196752"/>
              <a:ext cx="792088" cy="504056"/>
            </a:xfrm>
            <a:prstGeom prst="bentConnector3">
              <a:avLst>
                <a:gd name="adj1" fmla="val 99905"/>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6840252" y="1862826"/>
            <a:ext cx="1566174" cy="432048"/>
            <a:chOff x="9120336" y="1340768"/>
            <a:chExt cx="2088232" cy="576064"/>
          </a:xfrm>
        </p:grpSpPr>
        <p:sp>
          <p:nvSpPr>
            <p:cNvPr id="190" name="Rectangle 129"/>
            <p:cNvSpPr>
              <a:spLocks/>
            </p:cNvSpPr>
            <p:nvPr/>
          </p:nvSpPr>
          <p:spPr bwMode="auto">
            <a:xfrm>
              <a:off x="9624392" y="134076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Egypt</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4"/>
                  </a:solidFill>
                  <a:latin typeface="Roboto Bold"/>
                  <a:ea typeface="ＭＳ Ｐゴシック" charset="0"/>
                  <a:cs typeface="Roboto Bold"/>
                  <a:sym typeface="Helvetica" charset="0"/>
                </a:rPr>
                <a:t>13,010,500</a:t>
              </a:r>
            </a:p>
          </p:txBody>
        </p:sp>
        <p:cxnSp>
          <p:nvCxnSpPr>
            <p:cNvPr id="243" name="Elbow Connector 242"/>
            <p:cNvCxnSpPr/>
            <p:nvPr/>
          </p:nvCxnSpPr>
          <p:spPr>
            <a:xfrm rot="5400000">
              <a:off x="9084332" y="1448780"/>
              <a:ext cx="504056" cy="432048"/>
            </a:xfrm>
            <a:prstGeom prst="bentConnector3">
              <a:avLst>
                <a:gd name="adj1" fmla="val -59"/>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5" name="Group 4"/>
          <p:cNvGrpSpPr/>
          <p:nvPr/>
        </p:nvGrpSpPr>
        <p:grpSpPr>
          <a:xfrm>
            <a:off x="4247964" y="3374994"/>
            <a:ext cx="1566174" cy="594066"/>
            <a:chOff x="5663952" y="3356992"/>
            <a:chExt cx="2088232" cy="792088"/>
          </a:xfrm>
        </p:grpSpPr>
        <p:sp>
          <p:nvSpPr>
            <p:cNvPr id="192" name="Rectangle 129"/>
            <p:cNvSpPr>
              <a:spLocks/>
            </p:cNvSpPr>
            <p:nvPr/>
          </p:nvSpPr>
          <p:spPr bwMode="auto">
            <a:xfrm>
              <a:off x="5663952" y="357301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Egypt</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4"/>
                  </a:solidFill>
                  <a:latin typeface="Roboto Bold"/>
                  <a:ea typeface="ＭＳ Ｐゴシック" charset="0"/>
                  <a:cs typeface="Roboto Bold"/>
                  <a:sym typeface="Helvetica" charset="0"/>
                </a:rPr>
                <a:t>5,310,500</a:t>
              </a:r>
            </a:p>
          </p:txBody>
        </p:sp>
        <p:cxnSp>
          <p:nvCxnSpPr>
            <p:cNvPr id="247" name="Elbow Connector 246"/>
            <p:cNvCxnSpPr/>
            <p:nvPr/>
          </p:nvCxnSpPr>
          <p:spPr>
            <a:xfrm rot="10800000" flipV="1">
              <a:off x="7320136" y="3356992"/>
              <a:ext cx="432048" cy="288032"/>
            </a:xfrm>
            <a:prstGeom prst="bentConnector3">
              <a:avLst>
                <a:gd name="adj1" fmla="val 1334"/>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2" name="Group 241"/>
          <p:cNvGrpSpPr/>
          <p:nvPr/>
        </p:nvGrpSpPr>
        <p:grpSpPr>
          <a:xfrm>
            <a:off x="4463988" y="3861048"/>
            <a:ext cx="1836204" cy="702078"/>
            <a:chOff x="5951984" y="4005064"/>
            <a:chExt cx="2448272" cy="936104"/>
          </a:xfrm>
        </p:grpSpPr>
        <p:sp>
          <p:nvSpPr>
            <p:cNvPr id="193" name="Rectangle 129"/>
            <p:cNvSpPr>
              <a:spLocks/>
            </p:cNvSpPr>
            <p:nvPr/>
          </p:nvSpPr>
          <p:spPr bwMode="auto">
            <a:xfrm>
              <a:off x="5951984" y="4365104"/>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Congo</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1"/>
                  </a:solidFill>
                  <a:latin typeface="Roboto Bold"/>
                  <a:ea typeface="ＭＳ Ｐゴシック" charset="0"/>
                  <a:cs typeface="Roboto Bold"/>
                  <a:sym typeface="Helvetica" charset="0"/>
                </a:rPr>
                <a:t>891,140</a:t>
              </a:r>
            </a:p>
          </p:txBody>
        </p:sp>
        <p:cxnSp>
          <p:nvCxnSpPr>
            <p:cNvPr id="252" name="Elbow Connector 251"/>
            <p:cNvCxnSpPr/>
            <p:nvPr/>
          </p:nvCxnSpPr>
          <p:spPr>
            <a:xfrm rot="10800000" flipV="1">
              <a:off x="7608168" y="4005064"/>
              <a:ext cx="792088" cy="504056"/>
            </a:xfrm>
            <a:prstGeom prst="bentConnector3">
              <a:avLst>
                <a:gd name="adj1" fmla="val 95"/>
              </a:avLst>
            </a:prstGeom>
            <a:ln w="12700" cmpd="sng">
              <a:solidFill>
                <a:schemeClr val="accent1"/>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6" name="Group 245"/>
          <p:cNvGrpSpPr/>
          <p:nvPr/>
        </p:nvGrpSpPr>
        <p:grpSpPr>
          <a:xfrm>
            <a:off x="6570222" y="5157192"/>
            <a:ext cx="1620180" cy="648072"/>
            <a:chOff x="8760296" y="5733256"/>
            <a:chExt cx="2160240" cy="864096"/>
          </a:xfrm>
        </p:grpSpPr>
        <p:sp>
          <p:nvSpPr>
            <p:cNvPr id="237" name="Rectangle 129"/>
            <p:cNvSpPr>
              <a:spLocks/>
            </p:cNvSpPr>
            <p:nvPr/>
          </p:nvSpPr>
          <p:spPr bwMode="auto">
            <a:xfrm>
              <a:off x="9336360" y="602128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South Africa</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2"/>
                  </a:solidFill>
                  <a:latin typeface="Roboto Bold"/>
                  <a:ea typeface="ＭＳ Ｐゴシック" charset="0"/>
                  <a:cs typeface="Roboto Bold"/>
                  <a:sym typeface="Helvetica" charset="0"/>
                </a:rPr>
                <a:t>5,510,500</a:t>
              </a:r>
            </a:p>
          </p:txBody>
        </p:sp>
        <p:cxnSp>
          <p:nvCxnSpPr>
            <p:cNvPr id="261" name="Elbow Connector 260"/>
            <p:cNvCxnSpPr/>
            <p:nvPr/>
          </p:nvCxnSpPr>
          <p:spPr>
            <a:xfrm>
              <a:off x="8760296" y="5733256"/>
              <a:ext cx="504056" cy="432048"/>
            </a:xfrm>
            <a:prstGeom prst="bentConnector3">
              <a:avLst>
                <a:gd name="adj1" fmla="val 1612"/>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5" name="Group 244"/>
          <p:cNvGrpSpPr/>
          <p:nvPr/>
        </p:nvGrpSpPr>
        <p:grpSpPr>
          <a:xfrm>
            <a:off x="7326306" y="3699030"/>
            <a:ext cx="1728192" cy="648072"/>
            <a:chOff x="9768408" y="3789040"/>
            <a:chExt cx="2304256" cy="864096"/>
          </a:xfrm>
        </p:grpSpPr>
        <p:sp>
          <p:nvSpPr>
            <p:cNvPr id="221" name="Rectangle 129"/>
            <p:cNvSpPr>
              <a:spLocks/>
            </p:cNvSpPr>
            <p:nvPr/>
          </p:nvSpPr>
          <p:spPr bwMode="auto">
            <a:xfrm>
              <a:off x="10488488" y="4077072"/>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Kenya</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3"/>
                  </a:solidFill>
                  <a:latin typeface="Roboto Bold"/>
                  <a:ea typeface="ＭＳ Ｐゴシック" charset="0"/>
                  <a:cs typeface="Roboto Bold"/>
                  <a:sym typeface="Helvetica" charset="0"/>
                </a:rPr>
                <a:t>1,010,500</a:t>
              </a:r>
            </a:p>
          </p:txBody>
        </p:sp>
        <p:cxnSp>
          <p:nvCxnSpPr>
            <p:cNvPr id="264" name="Elbow Connector 263"/>
            <p:cNvCxnSpPr/>
            <p:nvPr/>
          </p:nvCxnSpPr>
          <p:spPr>
            <a:xfrm rot="16200000" flipH="1">
              <a:off x="9896559" y="3660889"/>
              <a:ext cx="360040" cy="616342"/>
            </a:xfrm>
            <a:prstGeom prst="bentConnector3">
              <a:avLst>
                <a:gd name="adj1" fmla="val -1394"/>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
        <p:nvSpPr>
          <p:cNvPr id="268" name="Text Placeholder 115"/>
          <p:cNvSpPr txBox="1">
            <a:spLocks/>
          </p:cNvSpPr>
          <p:nvPr/>
        </p:nvSpPr>
        <p:spPr>
          <a:xfrm>
            <a:off x="467544" y="2672916"/>
            <a:ext cx="2268252" cy="486054"/>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r>
              <a:rPr lang="en-AU" sz="1500" dirty="0"/>
              <a:t>African Facebook Users </a:t>
            </a:r>
            <a:r>
              <a:rPr lang="en-AU" sz="900" dirty="0"/>
              <a:t>Africa, 23 March 2013</a:t>
            </a:r>
          </a:p>
        </p:txBody>
      </p:sp>
      <p:grpSp>
        <p:nvGrpSpPr>
          <p:cNvPr id="2" name="Group 1"/>
          <p:cNvGrpSpPr/>
          <p:nvPr/>
        </p:nvGrpSpPr>
        <p:grpSpPr>
          <a:xfrm>
            <a:off x="521550" y="3266982"/>
            <a:ext cx="2862318" cy="486054"/>
            <a:chOff x="695400" y="3212976"/>
            <a:chExt cx="3816424" cy="648072"/>
          </a:xfrm>
        </p:grpSpPr>
        <p:grpSp>
          <p:nvGrpSpPr>
            <p:cNvPr id="269" name="Group 268"/>
            <p:cNvGrpSpPr/>
            <p:nvPr/>
          </p:nvGrpSpPr>
          <p:grpSpPr>
            <a:xfrm>
              <a:off x="794465" y="3356994"/>
              <a:ext cx="3573343" cy="390129"/>
              <a:chOff x="1386704" y="4141663"/>
              <a:chExt cx="2953179" cy="322421"/>
            </a:xfrm>
          </p:grpSpPr>
          <p:sp>
            <p:nvSpPr>
              <p:cNvPr id="270"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271" name="AutoShape 137"/>
              <p:cNvSpPr>
                <a:spLocks/>
              </p:cNvSpPr>
              <p:nvPr/>
            </p:nvSpPr>
            <p:spPr bwMode="auto">
              <a:xfrm>
                <a:off x="3112516"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272" name="Rectangle 129"/>
              <p:cNvSpPr>
                <a:spLocks/>
              </p:cNvSpPr>
              <p:nvPr/>
            </p:nvSpPr>
            <p:spPr bwMode="auto">
              <a:xfrm>
                <a:off x="1574808" y="4141663"/>
                <a:ext cx="118064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30,200,750</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273" name="Rectangle 129"/>
              <p:cNvSpPr>
                <a:spLocks/>
              </p:cNvSpPr>
              <p:nvPr/>
            </p:nvSpPr>
            <p:spPr bwMode="auto">
              <a:xfrm>
                <a:off x="3295826" y="4141663"/>
                <a:ext cx="1044057"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22,186,010</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MALES</a:t>
                </a:r>
              </a:p>
            </p:txBody>
          </p:sp>
        </p:grpSp>
        <p:cxnSp>
          <p:nvCxnSpPr>
            <p:cNvPr id="276" name="Straight Connector 275"/>
            <p:cNvCxnSpPr/>
            <p:nvPr/>
          </p:nvCxnSpPr>
          <p:spPr>
            <a:xfrm>
              <a:off x="695400" y="3212976"/>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78" name="Straight Connector 277"/>
            <p:cNvCxnSpPr/>
            <p:nvPr/>
          </p:nvCxnSpPr>
          <p:spPr>
            <a:xfrm>
              <a:off x="695400" y="3861048"/>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5820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3" presetClass="entr" presetSubtype="16" fill="hold" nodeType="afterEffect">
                                  <p:stCondLst>
                                    <p:cond delay="0"/>
                                  </p:stCondLst>
                                  <p:childTnLst>
                                    <p:set>
                                      <p:cBhvr>
                                        <p:cTn id="6" dur="1" fill="hold">
                                          <p:stCondLst>
                                            <p:cond delay="0"/>
                                          </p:stCondLst>
                                        </p:cTn>
                                        <p:tgtEl>
                                          <p:spTgt spid="259"/>
                                        </p:tgtEl>
                                        <p:attrNameLst>
                                          <p:attrName>style.visibility</p:attrName>
                                        </p:attrNameLst>
                                      </p:cBhvr>
                                      <p:to>
                                        <p:strVal val="visible"/>
                                      </p:to>
                                    </p:set>
                                    <p:anim calcmode="lin" valueType="num">
                                      <p:cBhvr>
                                        <p:cTn id="7" dur="500" fill="hold"/>
                                        <p:tgtEl>
                                          <p:spTgt spid="259"/>
                                        </p:tgtEl>
                                        <p:attrNameLst>
                                          <p:attrName>ppt_w</p:attrName>
                                        </p:attrNameLst>
                                      </p:cBhvr>
                                      <p:tavLst>
                                        <p:tav tm="0">
                                          <p:val>
                                            <p:fltVal val="0"/>
                                          </p:val>
                                        </p:tav>
                                        <p:tav tm="100000">
                                          <p:val>
                                            <p:strVal val="#ppt_w"/>
                                          </p:val>
                                        </p:tav>
                                      </p:tavLst>
                                    </p:anim>
                                    <p:anim calcmode="lin" valueType="num">
                                      <p:cBhvr>
                                        <p:cTn id="8" dur="500" fill="hold"/>
                                        <p:tgtEl>
                                          <p:spTgt spid="259"/>
                                        </p:tgtEl>
                                        <p:attrNameLst>
                                          <p:attrName>ppt_h</p:attrName>
                                        </p:attrNameLst>
                                      </p:cBhvr>
                                      <p:tavLst>
                                        <p:tav tm="0">
                                          <p:val>
                                            <p:fltVal val="0"/>
                                          </p:val>
                                        </p:tav>
                                        <p:tav tm="100000">
                                          <p:val>
                                            <p:strVal val="#ppt_h"/>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68"/>
                                        </p:tgtEl>
                                        <p:attrNameLst>
                                          <p:attrName>style.visibility</p:attrName>
                                        </p:attrNameLst>
                                      </p:cBhvr>
                                      <p:to>
                                        <p:strVal val="visible"/>
                                      </p:to>
                                    </p:set>
                                    <p:animEffect transition="in" filter="fade">
                                      <p:cBhvr>
                                        <p:cTn id="17" dur="500"/>
                                        <p:tgtEl>
                                          <p:spTgt spid="268"/>
                                        </p:tgtEl>
                                      </p:cBhvr>
                                    </p:animEffect>
                                    <p:anim calcmode="lin" valueType="num">
                                      <p:cBhvr>
                                        <p:cTn id="18" dur="500" fill="hold"/>
                                        <p:tgtEl>
                                          <p:spTgt spid="268"/>
                                        </p:tgtEl>
                                        <p:attrNameLst>
                                          <p:attrName>ppt_x</p:attrName>
                                        </p:attrNameLst>
                                      </p:cBhvr>
                                      <p:tavLst>
                                        <p:tav tm="0">
                                          <p:val>
                                            <p:strVal val="#ppt_x"/>
                                          </p:val>
                                        </p:tav>
                                        <p:tav tm="100000">
                                          <p:val>
                                            <p:strVal val="#ppt_x"/>
                                          </p:val>
                                        </p:tav>
                                      </p:tavLst>
                                    </p:anim>
                                    <p:anim calcmode="lin" valueType="num">
                                      <p:cBhvr>
                                        <p:cTn id="19" dur="500" fill="hold"/>
                                        <p:tgtEl>
                                          <p:spTgt spid="268"/>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42"/>
                                        </p:tgtEl>
                                        <p:attrNameLst>
                                          <p:attrName>style.visibility</p:attrName>
                                        </p:attrNameLst>
                                      </p:cBhvr>
                                      <p:to>
                                        <p:strVal val="visible"/>
                                      </p:to>
                                    </p:set>
                                    <p:animEffect transition="in" filter="fade">
                                      <p:cBhvr>
                                        <p:cTn id="35" dur="500"/>
                                        <p:tgtEl>
                                          <p:spTgt spid="242"/>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245"/>
                                        </p:tgtEl>
                                        <p:attrNameLst>
                                          <p:attrName>style.visibility</p:attrName>
                                        </p:attrNameLst>
                                      </p:cBhvr>
                                      <p:to>
                                        <p:strVal val="visible"/>
                                      </p:to>
                                    </p:set>
                                    <p:animEffect transition="in" filter="fade">
                                      <p:cBhvr>
                                        <p:cTn id="39" dur="500"/>
                                        <p:tgtEl>
                                          <p:spTgt spid="245"/>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46"/>
                                        </p:tgtEl>
                                        <p:attrNameLst>
                                          <p:attrName>style.visibility</p:attrName>
                                        </p:attrNameLst>
                                      </p:cBhvr>
                                      <p:to>
                                        <p:strVal val="visible"/>
                                      </p:to>
                                    </p:set>
                                    <p:animEffect transition="in" filter="fade">
                                      <p:cBhvr>
                                        <p:cTn id="43" dur="500"/>
                                        <p:tgtEl>
                                          <p:spTgt spid="24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500"/>
                                        <p:tgtEl>
                                          <p:spTgt spid="1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26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AU" dirty="0" smtClean="0"/>
              <a:t>India’s Weather</a:t>
            </a:r>
            <a:endParaRPr lang="en-AU" dirty="0"/>
          </a:p>
        </p:txBody>
      </p:sp>
      <p:sp>
        <p:nvSpPr>
          <p:cNvPr id="116" name="Text Placeholder 115"/>
          <p:cNvSpPr>
            <a:spLocks noGrp="1"/>
          </p:cNvSpPr>
          <p:nvPr>
            <p:ph type="body" sz="half" idx="11"/>
          </p:nvPr>
        </p:nvSpPr>
        <p:spPr/>
        <p:txBody>
          <a:bodyPr>
            <a:normAutofit/>
          </a:bodyPr>
          <a:lstStyle/>
          <a:p>
            <a:r>
              <a:rPr lang="en-AU" dirty="0" smtClean="0"/>
              <a:t>/map</a:t>
            </a:r>
            <a:endParaRPr lang="en-AU" dirty="0"/>
          </a:p>
        </p:txBody>
      </p:sp>
      <p:sp>
        <p:nvSpPr>
          <p:cNvPr id="5" name="Subtitle 4"/>
          <p:cNvSpPr>
            <a:spLocks noGrp="1"/>
          </p:cNvSpPr>
          <p:nvPr>
            <p:ph type="subTitle" idx="1"/>
          </p:nvPr>
        </p:nvSpPr>
        <p:spPr/>
        <p:txBody>
          <a:bodyPr/>
          <a:lstStyle/>
          <a:p>
            <a:r>
              <a:rPr lang="en-US" dirty="0"/>
              <a:t>The World Population</a:t>
            </a:r>
          </a:p>
          <a:p>
            <a:endParaRPr lang="en-US" dirty="0"/>
          </a:p>
        </p:txBody>
      </p:sp>
      <p:grpSp>
        <p:nvGrpSpPr>
          <p:cNvPr id="161" name="Group 160"/>
          <p:cNvGrpSpPr/>
          <p:nvPr/>
        </p:nvGrpSpPr>
        <p:grpSpPr>
          <a:xfrm>
            <a:off x="3093627" y="2438478"/>
            <a:ext cx="2901869" cy="3193488"/>
            <a:chOff x="6459538" y="685800"/>
            <a:chExt cx="5149850" cy="5667376"/>
          </a:xfrm>
          <a:solidFill>
            <a:schemeClr val="accent5"/>
          </a:solidFill>
        </p:grpSpPr>
        <p:sp>
          <p:nvSpPr>
            <p:cNvPr id="16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0"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1"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2"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3"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4"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5"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6"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7"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8"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9"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0"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1"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2"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3"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4"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5"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6"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7"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8"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9"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0"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1"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2"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3"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4"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5"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6"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7"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8"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9"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0"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1"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2"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3"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4"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5"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6"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grpSp>
        <p:nvGrpSpPr>
          <p:cNvPr id="32" name="Group 31"/>
          <p:cNvGrpSpPr/>
          <p:nvPr/>
        </p:nvGrpSpPr>
        <p:grpSpPr>
          <a:xfrm>
            <a:off x="2249742" y="3686639"/>
            <a:ext cx="1296144" cy="418463"/>
            <a:chOff x="2999656" y="3772519"/>
            <a:chExt cx="1728192" cy="557950"/>
          </a:xfrm>
        </p:grpSpPr>
        <p:cxnSp>
          <p:nvCxnSpPr>
            <p:cNvPr id="268" name="Straight Connector 267"/>
            <p:cNvCxnSpPr/>
            <p:nvPr/>
          </p:nvCxnSpPr>
          <p:spPr>
            <a:xfrm>
              <a:off x="3479144" y="4077072"/>
              <a:ext cx="1248704"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4" name="Group 3"/>
            <p:cNvGrpSpPr/>
            <p:nvPr/>
          </p:nvGrpSpPr>
          <p:grpSpPr>
            <a:xfrm>
              <a:off x="2999656" y="3772519"/>
              <a:ext cx="557805" cy="557950"/>
              <a:chOff x="695400" y="4435135"/>
              <a:chExt cx="816683" cy="816895"/>
            </a:xfrm>
          </p:grpSpPr>
          <p:sp>
            <p:nvSpPr>
              <p:cNvPr id="135" name="Oval 134"/>
              <p:cNvSpPr/>
              <p:nvPr/>
            </p:nvSpPr>
            <p:spPr>
              <a:xfrm>
                <a:off x="695400"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83" name="Group 182"/>
              <p:cNvGrpSpPr/>
              <p:nvPr/>
            </p:nvGrpSpPr>
            <p:grpSpPr>
              <a:xfrm>
                <a:off x="858038" y="4630761"/>
                <a:ext cx="485434" cy="454423"/>
                <a:chOff x="10306051" y="4556126"/>
                <a:chExt cx="646113" cy="604837"/>
              </a:xfrm>
              <a:solidFill>
                <a:schemeClr val="bg2"/>
              </a:solidFill>
            </p:grpSpPr>
            <p:sp>
              <p:nvSpPr>
                <p:cNvPr id="184" name="Freeform 352"/>
                <p:cNvSpPr>
                  <a:spLocks noEditPoints="1"/>
                </p:cNvSpPr>
                <p:nvPr/>
              </p:nvSpPr>
              <p:spPr bwMode="auto">
                <a:xfrm>
                  <a:off x="10306051" y="4660901"/>
                  <a:ext cx="541338" cy="371475"/>
                </a:xfrm>
                <a:custGeom>
                  <a:avLst/>
                  <a:gdLst>
                    <a:gd name="T0" fmla="*/ 143 w 144"/>
                    <a:gd name="T1" fmla="*/ 34 h 99"/>
                    <a:gd name="T2" fmla="*/ 130 w 144"/>
                    <a:gd name="T3" fmla="*/ 9 h 99"/>
                    <a:gd name="T4" fmla="*/ 103 w 144"/>
                    <a:gd name="T5" fmla="*/ 1 h 99"/>
                    <a:gd name="T6" fmla="*/ 78 w 144"/>
                    <a:gd name="T7" fmla="*/ 14 h 99"/>
                    <a:gd name="T8" fmla="*/ 78 w 144"/>
                    <a:gd name="T9" fmla="*/ 15 h 99"/>
                    <a:gd name="T10" fmla="*/ 64 w 144"/>
                    <a:gd name="T11" fmla="*/ 12 h 99"/>
                    <a:gd name="T12" fmla="*/ 28 w 144"/>
                    <a:gd name="T13" fmla="*/ 41 h 99"/>
                    <a:gd name="T14" fmla="*/ 0 w 144"/>
                    <a:gd name="T15" fmla="*/ 70 h 99"/>
                    <a:gd name="T16" fmla="*/ 20 w 144"/>
                    <a:gd name="T17" fmla="*/ 97 h 99"/>
                    <a:gd name="T18" fmla="*/ 28 w 144"/>
                    <a:gd name="T19" fmla="*/ 99 h 99"/>
                    <a:gd name="T20" fmla="*/ 43 w 144"/>
                    <a:gd name="T21" fmla="*/ 99 h 99"/>
                    <a:gd name="T22" fmla="*/ 48 w 144"/>
                    <a:gd name="T23" fmla="*/ 93 h 99"/>
                    <a:gd name="T24" fmla="*/ 43 w 144"/>
                    <a:gd name="T25" fmla="*/ 87 h 99"/>
                    <a:gd name="T26" fmla="*/ 28 w 144"/>
                    <a:gd name="T27" fmla="*/ 87 h 99"/>
                    <a:gd name="T28" fmla="*/ 24 w 144"/>
                    <a:gd name="T29" fmla="*/ 86 h 99"/>
                    <a:gd name="T30" fmla="*/ 12 w 144"/>
                    <a:gd name="T31" fmla="*/ 70 h 99"/>
                    <a:gd name="T32" fmla="*/ 29 w 144"/>
                    <a:gd name="T33" fmla="*/ 54 h 99"/>
                    <a:gd name="T34" fmla="*/ 32 w 144"/>
                    <a:gd name="T35" fmla="*/ 54 h 99"/>
                    <a:gd name="T36" fmla="*/ 39 w 144"/>
                    <a:gd name="T37" fmla="*/ 55 h 99"/>
                    <a:gd name="T38" fmla="*/ 39 w 144"/>
                    <a:gd name="T39" fmla="*/ 48 h 99"/>
                    <a:gd name="T40" fmla="*/ 64 w 144"/>
                    <a:gd name="T41" fmla="*/ 24 h 99"/>
                    <a:gd name="T42" fmla="*/ 88 w 144"/>
                    <a:gd name="T43" fmla="*/ 43 h 99"/>
                    <a:gd name="T44" fmla="*/ 90 w 144"/>
                    <a:gd name="T45" fmla="*/ 50 h 99"/>
                    <a:gd name="T46" fmla="*/ 96 w 144"/>
                    <a:gd name="T47" fmla="*/ 47 h 99"/>
                    <a:gd name="T48" fmla="*/ 103 w 144"/>
                    <a:gd name="T49" fmla="*/ 46 h 99"/>
                    <a:gd name="T50" fmla="*/ 123 w 144"/>
                    <a:gd name="T51" fmla="*/ 66 h 99"/>
                    <a:gd name="T52" fmla="*/ 109 w 144"/>
                    <a:gd name="T53" fmla="*/ 86 h 99"/>
                    <a:gd name="T54" fmla="*/ 104 w 144"/>
                    <a:gd name="T55" fmla="*/ 87 h 99"/>
                    <a:gd name="T56" fmla="*/ 97 w 144"/>
                    <a:gd name="T57" fmla="*/ 87 h 99"/>
                    <a:gd name="T58" fmla="*/ 92 w 144"/>
                    <a:gd name="T59" fmla="*/ 93 h 99"/>
                    <a:gd name="T60" fmla="*/ 96 w 144"/>
                    <a:gd name="T61" fmla="*/ 99 h 99"/>
                    <a:gd name="T62" fmla="*/ 104 w 144"/>
                    <a:gd name="T63" fmla="*/ 99 h 99"/>
                    <a:gd name="T64" fmla="*/ 112 w 144"/>
                    <a:gd name="T65" fmla="*/ 97 h 99"/>
                    <a:gd name="T66" fmla="*/ 135 w 144"/>
                    <a:gd name="T67" fmla="*/ 66 h 99"/>
                    <a:gd name="T68" fmla="*/ 135 w 144"/>
                    <a:gd name="T69" fmla="*/ 61 h 99"/>
                    <a:gd name="T70" fmla="*/ 143 w 144"/>
                    <a:gd name="T71" fmla="*/ 34 h 99"/>
                    <a:gd name="T72" fmla="*/ 129 w 144"/>
                    <a:gd name="T73" fmla="*/ 47 h 99"/>
                    <a:gd name="T74" fmla="*/ 103 w 144"/>
                    <a:gd name="T75" fmla="*/ 34 h 99"/>
                    <a:gd name="T76" fmla="*/ 98 w 144"/>
                    <a:gd name="T77" fmla="*/ 34 h 99"/>
                    <a:gd name="T78" fmla="*/ 88 w 144"/>
                    <a:gd name="T79" fmla="*/ 21 h 99"/>
                    <a:gd name="T80" fmla="*/ 104 w 144"/>
                    <a:gd name="T81" fmla="*/ 13 h 99"/>
                    <a:gd name="T82" fmla="*/ 122 w 144"/>
                    <a:gd name="T83" fmla="*/ 19 h 99"/>
                    <a:gd name="T84" fmla="*/ 129 w 144"/>
                    <a:gd name="T8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99">
                      <a:moveTo>
                        <a:pt x="143" y="34"/>
                      </a:moveTo>
                      <a:cubicBezTo>
                        <a:pt x="142" y="24"/>
                        <a:pt x="137" y="16"/>
                        <a:pt x="130" y="9"/>
                      </a:cubicBezTo>
                      <a:cubicBezTo>
                        <a:pt x="122" y="3"/>
                        <a:pt x="113" y="0"/>
                        <a:pt x="103" y="1"/>
                      </a:cubicBezTo>
                      <a:cubicBezTo>
                        <a:pt x="93" y="2"/>
                        <a:pt x="84" y="6"/>
                        <a:pt x="78" y="14"/>
                      </a:cubicBezTo>
                      <a:cubicBezTo>
                        <a:pt x="78" y="14"/>
                        <a:pt x="78" y="14"/>
                        <a:pt x="78" y="15"/>
                      </a:cubicBezTo>
                      <a:cubicBezTo>
                        <a:pt x="73" y="13"/>
                        <a:pt x="69" y="12"/>
                        <a:pt x="64" y="12"/>
                      </a:cubicBezTo>
                      <a:cubicBezTo>
                        <a:pt x="46" y="12"/>
                        <a:pt x="31" y="25"/>
                        <a:pt x="28" y="41"/>
                      </a:cubicBezTo>
                      <a:cubicBezTo>
                        <a:pt x="13" y="42"/>
                        <a:pt x="0" y="55"/>
                        <a:pt x="0" y="70"/>
                      </a:cubicBezTo>
                      <a:cubicBezTo>
                        <a:pt x="0" y="83"/>
                        <a:pt x="9" y="94"/>
                        <a:pt x="20" y="97"/>
                      </a:cubicBezTo>
                      <a:cubicBezTo>
                        <a:pt x="23" y="98"/>
                        <a:pt x="26" y="99"/>
                        <a:pt x="28" y="99"/>
                      </a:cubicBezTo>
                      <a:cubicBezTo>
                        <a:pt x="43" y="99"/>
                        <a:pt x="43" y="99"/>
                        <a:pt x="43" y="99"/>
                      </a:cubicBezTo>
                      <a:cubicBezTo>
                        <a:pt x="46" y="98"/>
                        <a:pt x="48" y="95"/>
                        <a:pt x="48" y="93"/>
                      </a:cubicBezTo>
                      <a:cubicBezTo>
                        <a:pt x="48" y="90"/>
                        <a:pt x="45" y="87"/>
                        <a:pt x="43" y="87"/>
                      </a:cubicBezTo>
                      <a:cubicBezTo>
                        <a:pt x="28" y="87"/>
                        <a:pt x="28" y="87"/>
                        <a:pt x="28" y="87"/>
                      </a:cubicBezTo>
                      <a:cubicBezTo>
                        <a:pt x="27" y="87"/>
                        <a:pt x="26" y="86"/>
                        <a:pt x="24" y="86"/>
                      </a:cubicBezTo>
                      <a:cubicBezTo>
                        <a:pt x="17" y="84"/>
                        <a:pt x="12" y="77"/>
                        <a:pt x="12" y="70"/>
                      </a:cubicBezTo>
                      <a:cubicBezTo>
                        <a:pt x="12" y="61"/>
                        <a:pt x="20" y="54"/>
                        <a:pt x="29" y="54"/>
                      </a:cubicBezTo>
                      <a:cubicBezTo>
                        <a:pt x="30" y="54"/>
                        <a:pt x="31" y="54"/>
                        <a:pt x="32" y="54"/>
                      </a:cubicBezTo>
                      <a:cubicBezTo>
                        <a:pt x="39" y="55"/>
                        <a:pt x="39" y="55"/>
                        <a:pt x="39" y="55"/>
                      </a:cubicBezTo>
                      <a:cubicBezTo>
                        <a:pt x="39" y="48"/>
                        <a:pt x="39" y="48"/>
                        <a:pt x="39" y="48"/>
                      </a:cubicBezTo>
                      <a:cubicBezTo>
                        <a:pt x="40" y="35"/>
                        <a:pt x="51" y="24"/>
                        <a:pt x="64" y="24"/>
                      </a:cubicBezTo>
                      <a:cubicBezTo>
                        <a:pt x="76" y="24"/>
                        <a:pt x="85" y="32"/>
                        <a:pt x="88" y="43"/>
                      </a:cubicBezTo>
                      <a:cubicBezTo>
                        <a:pt x="90" y="50"/>
                        <a:pt x="90" y="50"/>
                        <a:pt x="90" y="50"/>
                      </a:cubicBezTo>
                      <a:cubicBezTo>
                        <a:pt x="96" y="47"/>
                        <a:pt x="96" y="47"/>
                        <a:pt x="96" y="47"/>
                      </a:cubicBezTo>
                      <a:cubicBezTo>
                        <a:pt x="98" y="46"/>
                        <a:pt x="100" y="46"/>
                        <a:pt x="103" y="46"/>
                      </a:cubicBezTo>
                      <a:cubicBezTo>
                        <a:pt x="114" y="46"/>
                        <a:pt x="123" y="55"/>
                        <a:pt x="123" y="66"/>
                      </a:cubicBezTo>
                      <a:cubicBezTo>
                        <a:pt x="123" y="75"/>
                        <a:pt x="117" y="83"/>
                        <a:pt x="109" y="86"/>
                      </a:cubicBezTo>
                      <a:cubicBezTo>
                        <a:pt x="107" y="86"/>
                        <a:pt x="106" y="87"/>
                        <a:pt x="104" y="87"/>
                      </a:cubicBezTo>
                      <a:cubicBezTo>
                        <a:pt x="97" y="87"/>
                        <a:pt x="97" y="87"/>
                        <a:pt x="97" y="87"/>
                      </a:cubicBezTo>
                      <a:cubicBezTo>
                        <a:pt x="94" y="87"/>
                        <a:pt x="92" y="90"/>
                        <a:pt x="92" y="93"/>
                      </a:cubicBezTo>
                      <a:cubicBezTo>
                        <a:pt x="92" y="95"/>
                        <a:pt x="94" y="98"/>
                        <a:pt x="96" y="99"/>
                      </a:cubicBezTo>
                      <a:cubicBezTo>
                        <a:pt x="104" y="99"/>
                        <a:pt x="104" y="99"/>
                        <a:pt x="104" y="99"/>
                      </a:cubicBezTo>
                      <a:cubicBezTo>
                        <a:pt x="107" y="99"/>
                        <a:pt x="110" y="98"/>
                        <a:pt x="112" y="97"/>
                      </a:cubicBezTo>
                      <a:cubicBezTo>
                        <a:pt x="126" y="93"/>
                        <a:pt x="135" y="80"/>
                        <a:pt x="135" y="66"/>
                      </a:cubicBezTo>
                      <a:cubicBezTo>
                        <a:pt x="135" y="64"/>
                        <a:pt x="135" y="63"/>
                        <a:pt x="135" y="61"/>
                      </a:cubicBezTo>
                      <a:cubicBezTo>
                        <a:pt x="141" y="53"/>
                        <a:pt x="144" y="44"/>
                        <a:pt x="143" y="34"/>
                      </a:cubicBezTo>
                      <a:close/>
                      <a:moveTo>
                        <a:pt x="129" y="47"/>
                      </a:moveTo>
                      <a:cubicBezTo>
                        <a:pt x="123" y="39"/>
                        <a:pt x="113" y="34"/>
                        <a:pt x="103" y="34"/>
                      </a:cubicBezTo>
                      <a:cubicBezTo>
                        <a:pt x="101" y="34"/>
                        <a:pt x="100" y="34"/>
                        <a:pt x="98" y="34"/>
                      </a:cubicBezTo>
                      <a:cubicBezTo>
                        <a:pt x="96" y="29"/>
                        <a:pt x="92" y="24"/>
                        <a:pt x="88" y="21"/>
                      </a:cubicBezTo>
                      <a:cubicBezTo>
                        <a:pt x="92" y="16"/>
                        <a:pt x="98" y="13"/>
                        <a:pt x="104" y="13"/>
                      </a:cubicBezTo>
                      <a:cubicBezTo>
                        <a:pt x="110" y="12"/>
                        <a:pt x="117" y="14"/>
                        <a:pt x="122" y="19"/>
                      </a:cubicBezTo>
                      <a:cubicBezTo>
                        <a:pt x="131" y="26"/>
                        <a:pt x="133" y="37"/>
                        <a:pt x="129"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353"/>
                <p:cNvSpPr>
                  <a:spLocks/>
                </p:cNvSpPr>
                <p:nvPr/>
              </p:nvSpPr>
              <p:spPr bwMode="auto">
                <a:xfrm>
                  <a:off x="10795001" y="4608513"/>
                  <a:ext cx="79375" cy="82550"/>
                </a:xfrm>
                <a:custGeom>
                  <a:avLst/>
                  <a:gdLst>
                    <a:gd name="T0" fmla="*/ 18 w 21"/>
                    <a:gd name="T1" fmla="*/ 2 h 22"/>
                    <a:gd name="T2" fmla="*/ 10 w 21"/>
                    <a:gd name="T3" fmla="*/ 2 h 22"/>
                    <a:gd name="T4" fmla="*/ 2 w 21"/>
                    <a:gd name="T5" fmla="*/ 12 h 22"/>
                    <a:gd name="T6" fmla="*/ 3 w 21"/>
                    <a:gd name="T7" fmla="*/ 20 h 22"/>
                    <a:gd name="T8" fmla="*/ 7 w 21"/>
                    <a:gd name="T9" fmla="*/ 22 h 22"/>
                    <a:gd name="T10" fmla="*/ 11 w 21"/>
                    <a:gd name="T11" fmla="*/ 19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2"/>
                      </a:cubicBezTo>
                      <a:cubicBezTo>
                        <a:pt x="2" y="12"/>
                        <a:pt x="2" y="12"/>
                        <a:pt x="2" y="12"/>
                      </a:cubicBezTo>
                      <a:cubicBezTo>
                        <a:pt x="0" y="14"/>
                        <a:pt x="0" y="18"/>
                        <a:pt x="3" y="20"/>
                      </a:cubicBezTo>
                      <a:cubicBezTo>
                        <a:pt x="4" y="21"/>
                        <a:pt x="5" y="22"/>
                        <a:pt x="7" y="22"/>
                      </a:cubicBezTo>
                      <a:cubicBezTo>
                        <a:pt x="8" y="22"/>
                        <a:pt x="10" y="21"/>
                        <a:pt x="11" y="19"/>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354"/>
                <p:cNvSpPr>
                  <a:spLocks/>
                </p:cNvSpPr>
                <p:nvPr/>
              </p:nvSpPr>
              <p:spPr bwMode="auto">
                <a:xfrm>
                  <a:off x="10704513" y="4556126"/>
                  <a:ext cx="57150" cy="88900"/>
                </a:xfrm>
                <a:custGeom>
                  <a:avLst/>
                  <a:gdLst>
                    <a:gd name="T0" fmla="*/ 5 w 15"/>
                    <a:gd name="T1" fmla="*/ 24 h 24"/>
                    <a:gd name="T2" fmla="*/ 6 w 15"/>
                    <a:gd name="T3" fmla="*/ 24 h 24"/>
                    <a:gd name="T4" fmla="*/ 12 w 15"/>
                    <a:gd name="T5" fmla="*/ 19 h 24"/>
                    <a:gd name="T6" fmla="*/ 14 w 15"/>
                    <a:gd name="T7" fmla="*/ 7 h 24"/>
                    <a:gd name="T8" fmla="*/ 10 w 15"/>
                    <a:gd name="T9" fmla="*/ 0 h 24"/>
                    <a:gd name="T10" fmla="*/ 3 w 15"/>
                    <a:gd name="T11" fmla="*/ 5 h 24"/>
                    <a:gd name="T12" fmla="*/ 1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10" y="0"/>
                      </a:cubicBezTo>
                      <a:cubicBezTo>
                        <a:pt x="6" y="0"/>
                        <a:pt x="3" y="2"/>
                        <a:pt x="3" y="5"/>
                      </a:cubicBezTo>
                      <a:cubicBezTo>
                        <a:pt x="1" y="17"/>
                        <a:pt x="1" y="17"/>
                        <a:pt x="1"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355"/>
                <p:cNvSpPr>
                  <a:spLocks/>
                </p:cNvSpPr>
                <p:nvPr/>
              </p:nvSpPr>
              <p:spPr bwMode="auto">
                <a:xfrm>
                  <a:off x="10588626" y="4562476"/>
                  <a:ext cx="66675" cy="90488"/>
                </a:xfrm>
                <a:custGeom>
                  <a:avLst/>
                  <a:gdLst>
                    <a:gd name="T0" fmla="*/ 5 w 18"/>
                    <a:gd name="T1" fmla="*/ 20 h 24"/>
                    <a:gd name="T2" fmla="*/ 11 w 18"/>
                    <a:gd name="T3" fmla="*/ 24 h 24"/>
                    <a:gd name="T4" fmla="*/ 13 w 18"/>
                    <a:gd name="T5" fmla="*/ 24 h 24"/>
                    <a:gd name="T6" fmla="*/ 16 w 18"/>
                    <a:gd name="T7" fmla="*/ 16 h 24"/>
                    <a:gd name="T8" fmla="*/ 12 w 18"/>
                    <a:gd name="T9" fmla="*/ 5 h 24"/>
                    <a:gd name="T10" fmla="*/ 4 w 18"/>
                    <a:gd name="T11" fmla="*/ 1 h 24"/>
                    <a:gd name="T12" fmla="*/ 1 w 18"/>
                    <a:gd name="T13" fmla="*/ 9 h 24"/>
                    <a:gd name="T14" fmla="*/ 5 w 18"/>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0"/>
                      </a:moveTo>
                      <a:cubicBezTo>
                        <a:pt x="6" y="23"/>
                        <a:pt x="8" y="24"/>
                        <a:pt x="11" y="24"/>
                      </a:cubicBezTo>
                      <a:cubicBezTo>
                        <a:pt x="11" y="24"/>
                        <a:pt x="12" y="24"/>
                        <a:pt x="13" y="24"/>
                      </a:cubicBezTo>
                      <a:cubicBezTo>
                        <a:pt x="16" y="23"/>
                        <a:pt x="18"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356"/>
                <p:cNvSpPr>
                  <a:spLocks/>
                </p:cNvSpPr>
                <p:nvPr/>
              </p:nvSpPr>
              <p:spPr bwMode="auto">
                <a:xfrm>
                  <a:off x="10858501" y="4826001"/>
                  <a:ext cx="93663" cy="57150"/>
                </a:xfrm>
                <a:custGeom>
                  <a:avLst/>
                  <a:gdLst>
                    <a:gd name="T0" fmla="*/ 20 w 25"/>
                    <a:gd name="T1" fmla="*/ 3 h 15"/>
                    <a:gd name="T2" fmla="*/ 8 w 25"/>
                    <a:gd name="T3" fmla="*/ 0 h 15"/>
                    <a:gd name="T4" fmla="*/ 1 w 25"/>
                    <a:gd name="T5" fmla="*/ 5 h 15"/>
                    <a:gd name="T6" fmla="*/ 6 w 25"/>
                    <a:gd name="T7" fmla="*/ 12 h 15"/>
                    <a:gd name="T8" fmla="*/ 18 w 25"/>
                    <a:gd name="T9" fmla="*/ 14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0"/>
                        <a:pt x="8" y="0"/>
                        <a:pt x="8" y="0"/>
                      </a:cubicBezTo>
                      <a:cubicBezTo>
                        <a:pt x="5" y="0"/>
                        <a:pt x="1" y="2"/>
                        <a:pt x="1" y="5"/>
                      </a:cubicBezTo>
                      <a:cubicBezTo>
                        <a:pt x="0" y="9"/>
                        <a:pt x="3" y="12"/>
                        <a:pt x="6" y="12"/>
                      </a:cubicBezTo>
                      <a:cubicBezTo>
                        <a:pt x="18" y="14"/>
                        <a:pt x="18" y="14"/>
                        <a:pt x="18" y="14"/>
                      </a:cubicBezTo>
                      <a:cubicBezTo>
                        <a:pt x="18" y="15"/>
                        <a:pt x="18" y="15"/>
                        <a:pt x="19" y="15"/>
                      </a:cubicBezTo>
                      <a:cubicBezTo>
                        <a:pt x="22" y="15"/>
                        <a:pt x="24" y="12"/>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357"/>
                <p:cNvSpPr>
                  <a:spLocks/>
                </p:cNvSpPr>
                <p:nvPr/>
              </p:nvSpPr>
              <p:spPr bwMode="auto">
                <a:xfrm>
                  <a:off x="10850563" y="4710113"/>
                  <a:ext cx="95250" cy="63500"/>
                </a:xfrm>
                <a:custGeom>
                  <a:avLst/>
                  <a:gdLst>
                    <a:gd name="T0" fmla="*/ 9 w 25"/>
                    <a:gd name="T1" fmla="*/ 16 h 17"/>
                    <a:gd name="T2" fmla="*/ 20 w 25"/>
                    <a:gd name="T3" fmla="*/ 12 h 17"/>
                    <a:gd name="T4" fmla="*/ 24 w 25"/>
                    <a:gd name="T5" fmla="*/ 4 h 17"/>
                    <a:gd name="T6" fmla="*/ 16 w 25"/>
                    <a:gd name="T7" fmla="*/ 1 h 17"/>
                    <a:gd name="T8" fmla="*/ 5 w 25"/>
                    <a:gd name="T9" fmla="*/ 5 h 17"/>
                    <a:gd name="T10" fmla="*/ 1 w 25"/>
                    <a:gd name="T11" fmla="*/ 13 h 17"/>
                    <a:gd name="T12" fmla="*/ 7 w 25"/>
                    <a:gd name="T13" fmla="*/ 17 h 17"/>
                    <a:gd name="T14" fmla="*/ 9 w 25"/>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6"/>
                      </a:moveTo>
                      <a:cubicBezTo>
                        <a:pt x="20" y="12"/>
                        <a:pt x="20" y="12"/>
                        <a:pt x="20" y="12"/>
                      </a:cubicBezTo>
                      <a:cubicBezTo>
                        <a:pt x="23" y="11"/>
                        <a:pt x="25" y="8"/>
                        <a:pt x="24" y="4"/>
                      </a:cubicBezTo>
                      <a:cubicBezTo>
                        <a:pt x="23" y="1"/>
                        <a:pt x="19" y="0"/>
                        <a:pt x="16" y="1"/>
                      </a:cubicBezTo>
                      <a:cubicBezTo>
                        <a:pt x="5" y="5"/>
                        <a:pt x="5" y="5"/>
                        <a:pt x="5" y="5"/>
                      </a:cubicBezTo>
                      <a:cubicBezTo>
                        <a:pt x="2" y="6"/>
                        <a:pt x="0" y="10"/>
                        <a:pt x="1" y="13"/>
                      </a:cubicBezTo>
                      <a:cubicBezTo>
                        <a:pt x="2" y="15"/>
                        <a:pt x="4" y="17"/>
                        <a:pt x="7" y="17"/>
                      </a:cubicBezTo>
                      <a:cubicBezTo>
                        <a:pt x="8" y="17"/>
                        <a:pt x="8" y="17"/>
                        <a:pt x="9"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358"/>
                <p:cNvSpPr>
                  <a:spLocks/>
                </p:cNvSpPr>
                <p:nvPr/>
              </p:nvSpPr>
              <p:spPr bwMode="auto">
                <a:xfrm>
                  <a:off x="10493376" y="4897438"/>
                  <a:ext cx="158750" cy="263525"/>
                </a:xfrm>
                <a:custGeom>
                  <a:avLst/>
                  <a:gdLst>
                    <a:gd name="T0" fmla="*/ 27 w 100"/>
                    <a:gd name="T1" fmla="*/ 0 h 166"/>
                    <a:gd name="T2" fmla="*/ 100 w 100"/>
                    <a:gd name="T3" fmla="*/ 0 h 166"/>
                    <a:gd name="T4" fmla="*/ 57 w 100"/>
                    <a:gd name="T5" fmla="*/ 64 h 166"/>
                    <a:gd name="T6" fmla="*/ 95 w 100"/>
                    <a:gd name="T7" fmla="*/ 64 h 166"/>
                    <a:gd name="T8" fmla="*/ 27 w 100"/>
                    <a:gd name="T9" fmla="*/ 166 h 166"/>
                    <a:gd name="T10" fmla="*/ 38 w 100"/>
                    <a:gd name="T11" fmla="*/ 100 h 166"/>
                    <a:gd name="T12" fmla="*/ 0 w 100"/>
                    <a:gd name="T13" fmla="*/ 100 h 166"/>
                    <a:gd name="T14" fmla="*/ 27 w 100"/>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66">
                      <a:moveTo>
                        <a:pt x="27" y="0"/>
                      </a:moveTo>
                      <a:lnTo>
                        <a:pt x="100" y="0"/>
                      </a:lnTo>
                      <a:lnTo>
                        <a:pt x="57" y="64"/>
                      </a:lnTo>
                      <a:lnTo>
                        <a:pt x="95" y="64"/>
                      </a:lnTo>
                      <a:lnTo>
                        <a:pt x="27" y="166"/>
                      </a:lnTo>
                      <a:lnTo>
                        <a:pt x="38" y="100"/>
                      </a:lnTo>
                      <a:lnTo>
                        <a:pt x="0" y="100"/>
                      </a:lnTo>
                      <a:lnTo>
                        <a:pt x="2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9" name="Group 28"/>
          <p:cNvGrpSpPr/>
          <p:nvPr/>
        </p:nvGrpSpPr>
        <p:grpSpPr>
          <a:xfrm>
            <a:off x="2249742" y="4399444"/>
            <a:ext cx="1408222" cy="418463"/>
            <a:chOff x="2999656" y="4722925"/>
            <a:chExt cx="1877629" cy="557950"/>
          </a:xfrm>
        </p:grpSpPr>
        <p:cxnSp>
          <p:nvCxnSpPr>
            <p:cNvPr id="269" name="Straight Connector 268"/>
            <p:cNvCxnSpPr/>
            <p:nvPr/>
          </p:nvCxnSpPr>
          <p:spPr>
            <a:xfrm>
              <a:off x="3503712" y="5013176"/>
              <a:ext cx="137357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6" name="Group 5"/>
            <p:cNvGrpSpPr/>
            <p:nvPr/>
          </p:nvGrpSpPr>
          <p:grpSpPr>
            <a:xfrm>
              <a:off x="2999656" y="4722925"/>
              <a:ext cx="557805" cy="557950"/>
              <a:chOff x="695400" y="5385541"/>
              <a:chExt cx="816683" cy="816895"/>
            </a:xfrm>
          </p:grpSpPr>
          <p:sp>
            <p:nvSpPr>
              <p:cNvPr id="171" name="Oval 170"/>
              <p:cNvSpPr/>
              <p:nvPr/>
            </p:nvSpPr>
            <p:spPr>
              <a:xfrm>
                <a:off x="695400"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91" name="Group 190"/>
              <p:cNvGrpSpPr/>
              <p:nvPr/>
            </p:nvGrpSpPr>
            <p:grpSpPr>
              <a:xfrm>
                <a:off x="839416" y="5589240"/>
                <a:ext cx="547097" cy="404091"/>
                <a:chOff x="9170988" y="2036763"/>
                <a:chExt cx="661988" cy="488950"/>
              </a:xfrm>
              <a:solidFill>
                <a:schemeClr val="bg2"/>
              </a:solidFill>
            </p:grpSpPr>
            <p:sp>
              <p:nvSpPr>
                <p:cNvPr id="192" name="Freeform 259"/>
                <p:cNvSpPr>
                  <a:spLocks noEditPoints="1"/>
                </p:cNvSpPr>
                <p:nvPr/>
              </p:nvSpPr>
              <p:spPr bwMode="auto">
                <a:xfrm>
                  <a:off x="9170988" y="2157413"/>
                  <a:ext cx="541338" cy="368300"/>
                </a:xfrm>
                <a:custGeom>
                  <a:avLst/>
                  <a:gdLst>
                    <a:gd name="T0" fmla="*/ 143 w 144"/>
                    <a:gd name="T1" fmla="*/ 34 h 98"/>
                    <a:gd name="T2" fmla="*/ 130 w 144"/>
                    <a:gd name="T3" fmla="*/ 9 h 98"/>
                    <a:gd name="T4" fmla="*/ 103 w 144"/>
                    <a:gd name="T5" fmla="*/ 1 h 98"/>
                    <a:gd name="T6" fmla="*/ 78 w 144"/>
                    <a:gd name="T7" fmla="*/ 14 h 98"/>
                    <a:gd name="T8" fmla="*/ 78 w 144"/>
                    <a:gd name="T9" fmla="*/ 14 h 98"/>
                    <a:gd name="T10" fmla="*/ 64 w 144"/>
                    <a:gd name="T11" fmla="*/ 12 h 98"/>
                    <a:gd name="T12" fmla="*/ 28 w 144"/>
                    <a:gd name="T13" fmla="*/ 41 h 98"/>
                    <a:gd name="T14" fmla="*/ 0 w 144"/>
                    <a:gd name="T15" fmla="*/ 70 h 98"/>
                    <a:gd name="T16" fmla="*/ 21 w 144"/>
                    <a:gd name="T17" fmla="*/ 97 h 98"/>
                    <a:gd name="T18" fmla="*/ 28 w 144"/>
                    <a:gd name="T19" fmla="*/ 98 h 98"/>
                    <a:gd name="T20" fmla="*/ 104 w 144"/>
                    <a:gd name="T21" fmla="*/ 98 h 98"/>
                    <a:gd name="T22" fmla="*/ 113 w 144"/>
                    <a:gd name="T23" fmla="*/ 97 h 98"/>
                    <a:gd name="T24" fmla="*/ 135 w 144"/>
                    <a:gd name="T25" fmla="*/ 66 h 98"/>
                    <a:gd name="T26" fmla="*/ 135 w 144"/>
                    <a:gd name="T27" fmla="*/ 61 h 98"/>
                    <a:gd name="T28" fmla="*/ 143 w 144"/>
                    <a:gd name="T29" fmla="*/ 34 h 98"/>
                    <a:gd name="T30" fmla="*/ 109 w 144"/>
                    <a:gd name="T31" fmla="*/ 85 h 98"/>
                    <a:gd name="T32" fmla="*/ 104 w 144"/>
                    <a:gd name="T33" fmla="*/ 86 h 98"/>
                    <a:gd name="T34" fmla="*/ 28 w 144"/>
                    <a:gd name="T35" fmla="*/ 86 h 98"/>
                    <a:gd name="T36" fmla="*/ 24 w 144"/>
                    <a:gd name="T37" fmla="*/ 86 h 98"/>
                    <a:gd name="T38" fmla="*/ 12 w 144"/>
                    <a:gd name="T39" fmla="*/ 70 h 98"/>
                    <a:gd name="T40" fmla="*/ 29 w 144"/>
                    <a:gd name="T41" fmla="*/ 53 h 98"/>
                    <a:gd name="T42" fmla="*/ 32 w 144"/>
                    <a:gd name="T43" fmla="*/ 54 h 98"/>
                    <a:gd name="T44" fmla="*/ 39 w 144"/>
                    <a:gd name="T45" fmla="*/ 55 h 98"/>
                    <a:gd name="T46" fmla="*/ 40 w 144"/>
                    <a:gd name="T47" fmla="*/ 48 h 98"/>
                    <a:gd name="T48" fmla="*/ 64 w 144"/>
                    <a:gd name="T49" fmla="*/ 24 h 98"/>
                    <a:gd name="T50" fmla="*/ 88 w 144"/>
                    <a:gd name="T51" fmla="*/ 43 h 98"/>
                    <a:gd name="T52" fmla="*/ 90 w 144"/>
                    <a:gd name="T53" fmla="*/ 49 h 98"/>
                    <a:gd name="T54" fmla="*/ 96 w 144"/>
                    <a:gd name="T55" fmla="*/ 47 h 98"/>
                    <a:gd name="T56" fmla="*/ 103 w 144"/>
                    <a:gd name="T57" fmla="*/ 46 h 98"/>
                    <a:gd name="T58" fmla="*/ 123 w 144"/>
                    <a:gd name="T59" fmla="*/ 66 h 98"/>
                    <a:gd name="T60" fmla="*/ 109 w 144"/>
                    <a:gd name="T61" fmla="*/ 85 h 98"/>
                    <a:gd name="T62" fmla="*/ 103 w 144"/>
                    <a:gd name="T63" fmla="*/ 34 h 98"/>
                    <a:gd name="T64" fmla="*/ 98 w 144"/>
                    <a:gd name="T65" fmla="*/ 34 h 98"/>
                    <a:gd name="T66" fmla="*/ 88 w 144"/>
                    <a:gd name="T67" fmla="*/ 21 h 98"/>
                    <a:gd name="T68" fmla="*/ 104 w 144"/>
                    <a:gd name="T69" fmla="*/ 13 h 98"/>
                    <a:gd name="T70" fmla="*/ 122 w 144"/>
                    <a:gd name="T71" fmla="*/ 18 h 98"/>
                    <a:gd name="T72" fmla="*/ 129 w 144"/>
                    <a:gd name="T73" fmla="*/ 47 h 98"/>
                    <a:gd name="T74" fmla="*/ 103 w 144"/>
                    <a:gd name="T75" fmla="*/ 3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98">
                      <a:moveTo>
                        <a:pt x="143" y="34"/>
                      </a:moveTo>
                      <a:cubicBezTo>
                        <a:pt x="142" y="24"/>
                        <a:pt x="137" y="15"/>
                        <a:pt x="130" y="9"/>
                      </a:cubicBezTo>
                      <a:cubicBezTo>
                        <a:pt x="122" y="3"/>
                        <a:pt x="113" y="0"/>
                        <a:pt x="103" y="1"/>
                      </a:cubicBezTo>
                      <a:cubicBezTo>
                        <a:pt x="93" y="2"/>
                        <a:pt x="84" y="6"/>
                        <a:pt x="78" y="14"/>
                      </a:cubicBezTo>
                      <a:cubicBezTo>
                        <a:pt x="78" y="14"/>
                        <a:pt x="78" y="14"/>
                        <a:pt x="78" y="14"/>
                      </a:cubicBezTo>
                      <a:cubicBezTo>
                        <a:pt x="73" y="13"/>
                        <a:pt x="69" y="12"/>
                        <a:pt x="64" y="12"/>
                      </a:cubicBezTo>
                      <a:cubicBezTo>
                        <a:pt x="46" y="12"/>
                        <a:pt x="31" y="24"/>
                        <a:pt x="28" y="41"/>
                      </a:cubicBezTo>
                      <a:cubicBezTo>
                        <a:pt x="13" y="42"/>
                        <a:pt x="0" y="54"/>
                        <a:pt x="0" y="70"/>
                      </a:cubicBezTo>
                      <a:cubicBezTo>
                        <a:pt x="0" y="82"/>
                        <a:pt x="9" y="94"/>
                        <a:pt x="21" y="97"/>
                      </a:cubicBezTo>
                      <a:cubicBezTo>
                        <a:pt x="23" y="98"/>
                        <a:pt x="26" y="98"/>
                        <a:pt x="28" y="98"/>
                      </a:cubicBezTo>
                      <a:cubicBezTo>
                        <a:pt x="104" y="98"/>
                        <a:pt x="104" y="98"/>
                        <a:pt x="104" y="98"/>
                      </a:cubicBezTo>
                      <a:cubicBezTo>
                        <a:pt x="107" y="98"/>
                        <a:pt x="110" y="98"/>
                        <a:pt x="113" y="97"/>
                      </a:cubicBezTo>
                      <a:cubicBezTo>
                        <a:pt x="126" y="93"/>
                        <a:pt x="135" y="80"/>
                        <a:pt x="135" y="66"/>
                      </a:cubicBezTo>
                      <a:cubicBezTo>
                        <a:pt x="135" y="64"/>
                        <a:pt x="135" y="62"/>
                        <a:pt x="135" y="61"/>
                      </a:cubicBezTo>
                      <a:cubicBezTo>
                        <a:pt x="141" y="53"/>
                        <a:pt x="144" y="44"/>
                        <a:pt x="143" y="34"/>
                      </a:cubicBezTo>
                      <a:close/>
                      <a:moveTo>
                        <a:pt x="109" y="85"/>
                      </a:moveTo>
                      <a:cubicBezTo>
                        <a:pt x="107" y="86"/>
                        <a:pt x="106" y="86"/>
                        <a:pt x="104" y="86"/>
                      </a:cubicBezTo>
                      <a:cubicBezTo>
                        <a:pt x="28" y="86"/>
                        <a:pt x="28" y="86"/>
                        <a:pt x="28" y="86"/>
                      </a:cubicBezTo>
                      <a:cubicBezTo>
                        <a:pt x="27" y="86"/>
                        <a:pt x="26" y="86"/>
                        <a:pt x="24" y="86"/>
                      </a:cubicBezTo>
                      <a:cubicBezTo>
                        <a:pt x="17" y="84"/>
                        <a:pt x="12" y="77"/>
                        <a:pt x="12" y="70"/>
                      </a:cubicBezTo>
                      <a:cubicBezTo>
                        <a:pt x="12" y="61"/>
                        <a:pt x="20" y="53"/>
                        <a:pt x="29" y="53"/>
                      </a:cubicBezTo>
                      <a:cubicBezTo>
                        <a:pt x="30" y="53"/>
                        <a:pt x="31" y="53"/>
                        <a:pt x="32" y="54"/>
                      </a:cubicBezTo>
                      <a:cubicBezTo>
                        <a:pt x="39" y="55"/>
                        <a:pt x="39" y="55"/>
                        <a:pt x="39" y="55"/>
                      </a:cubicBezTo>
                      <a:cubicBezTo>
                        <a:pt x="40" y="48"/>
                        <a:pt x="40" y="48"/>
                        <a:pt x="40" y="48"/>
                      </a:cubicBezTo>
                      <a:cubicBezTo>
                        <a:pt x="40" y="35"/>
                        <a:pt x="51" y="24"/>
                        <a:pt x="64" y="24"/>
                      </a:cubicBezTo>
                      <a:cubicBezTo>
                        <a:pt x="76" y="24"/>
                        <a:pt x="85" y="32"/>
                        <a:pt x="88" y="43"/>
                      </a:cubicBezTo>
                      <a:cubicBezTo>
                        <a:pt x="90" y="49"/>
                        <a:pt x="90" y="49"/>
                        <a:pt x="90" y="49"/>
                      </a:cubicBezTo>
                      <a:cubicBezTo>
                        <a:pt x="96" y="47"/>
                        <a:pt x="96" y="47"/>
                        <a:pt x="96" y="47"/>
                      </a:cubicBezTo>
                      <a:cubicBezTo>
                        <a:pt x="98" y="46"/>
                        <a:pt x="101" y="46"/>
                        <a:pt x="103" y="46"/>
                      </a:cubicBezTo>
                      <a:cubicBezTo>
                        <a:pt x="114" y="46"/>
                        <a:pt x="123" y="55"/>
                        <a:pt x="123" y="66"/>
                      </a:cubicBezTo>
                      <a:cubicBezTo>
                        <a:pt x="123" y="75"/>
                        <a:pt x="117" y="83"/>
                        <a:pt x="109" y="85"/>
                      </a:cubicBezTo>
                      <a:close/>
                      <a:moveTo>
                        <a:pt x="103" y="34"/>
                      </a:moveTo>
                      <a:cubicBezTo>
                        <a:pt x="101" y="34"/>
                        <a:pt x="100" y="34"/>
                        <a:pt x="98" y="34"/>
                      </a:cubicBezTo>
                      <a:cubicBezTo>
                        <a:pt x="96" y="29"/>
                        <a:pt x="92" y="24"/>
                        <a:pt x="88" y="21"/>
                      </a:cubicBezTo>
                      <a:cubicBezTo>
                        <a:pt x="92" y="16"/>
                        <a:pt x="98" y="13"/>
                        <a:pt x="104" y="13"/>
                      </a:cubicBezTo>
                      <a:cubicBezTo>
                        <a:pt x="111" y="12"/>
                        <a:pt x="117" y="14"/>
                        <a:pt x="122" y="18"/>
                      </a:cubicBezTo>
                      <a:cubicBezTo>
                        <a:pt x="131" y="25"/>
                        <a:pt x="133" y="37"/>
                        <a:pt x="129" y="47"/>
                      </a:cubicBezTo>
                      <a:cubicBezTo>
                        <a:pt x="123" y="39"/>
                        <a:pt x="114" y="34"/>
                        <a:pt x="10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260"/>
                <p:cNvSpPr>
                  <a:spLocks/>
                </p:cNvSpPr>
                <p:nvPr/>
              </p:nvSpPr>
              <p:spPr bwMode="auto">
                <a:xfrm>
                  <a:off x="9671051" y="2089151"/>
                  <a:ext cx="79375" cy="82550"/>
                </a:xfrm>
                <a:custGeom>
                  <a:avLst/>
                  <a:gdLst>
                    <a:gd name="T0" fmla="*/ 19 w 21"/>
                    <a:gd name="T1" fmla="*/ 2 h 22"/>
                    <a:gd name="T2" fmla="*/ 10 w 21"/>
                    <a:gd name="T3" fmla="*/ 3 h 22"/>
                    <a:gd name="T4" fmla="*/ 2 w 21"/>
                    <a:gd name="T5" fmla="*/ 12 h 22"/>
                    <a:gd name="T6" fmla="*/ 3 w 21"/>
                    <a:gd name="T7" fmla="*/ 21 h 22"/>
                    <a:gd name="T8" fmla="*/ 7 w 21"/>
                    <a:gd name="T9" fmla="*/ 22 h 22"/>
                    <a:gd name="T10" fmla="*/ 12 w 21"/>
                    <a:gd name="T11" fmla="*/ 20 h 22"/>
                    <a:gd name="T12" fmla="*/ 19 w 21"/>
                    <a:gd name="T13" fmla="*/ 11 h 22"/>
                    <a:gd name="T14" fmla="*/ 19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9" y="2"/>
                      </a:moveTo>
                      <a:cubicBezTo>
                        <a:pt x="16" y="0"/>
                        <a:pt x="12" y="0"/>
                        <a:pt x="10" y="3"/>
                      </a:cubicBezTo>
                      <a:cubicBezTo>
                        <a:pt x="2" y="12"/>
                        <a:pt x="2" y="12"/>
                        <a:pt x="2" y="12"/>
                      </a:cubicBezTo>
                      <a:cubicBezTo>
                        <a:pt x="0" y="15"/>
                        <a:pt x="1" y="18"/>
                        <a:pt x="3" y="21"/>
                      </a:cubicBezTo>
                      <a:cubicBezTo>
                        <a:pt x="4" y="22"/>
                        <a:pt x="6" y="22"/>
                        <a:pt x="7" y="22"/>
                      </a:cubicBezTo>
                      <a:cubicBezTo>
                        <a:pt x="9" y="22"/>
                        <a:pt x="10" y="21"/>
                        <a:pt x="12" y="20"/>
                      </a:cubicBezTo>
                      <a:cubicBezTo>
                        <a:pt x="19" y="11"/>
                        <a:pt x="19" y="11"/>
                        <a:pt x="19" y="11"/>
                      </a:cubicBezTo>
                      <a:cubicBezTo>
                        <a:pt x="21" y="8"/>
                        <a:pt x="21" y="4"/>
                        <a:pt x="1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261"/>
                <p:cNvSpPr>
                  <a:spLocks/>
                </p:cNvSpPr>
                <p:nvPr/>
              </p:nvSpPr>
              <p:spPr bwMode="auto">
                <a:xfrm>
                  <a:off x="9580563" y="2036763"/>
                  <a:ext cx="57150" cy="90488"/>
                </a:xfrm>
                <a:custGeom>
                  <a:avLst/>
                  <a:gdLst>
                    <a:gd name="T0" fmla="*/ 6 w 15"/>
                    <a:gd name="T1" fmla="*/ 24 h 24"/>
                    <a:gd name="T2" fmla="*/ 7 w 15"/>
                    <a:gd name="T3" fmla="*/ 24 h 24"/>
                    <a:gd name="T4" fmla="*/ 13 w 15"/>
                    <a:gd name="T5" fmla="*/ 19 h 24"/>
                    <a:gd name="T6" fmla="*/ 15 w 15"/>
                    <a:gd name="T7" fmla="*/ 8 h 24"/>
                    <a:gd name="T8" fmla="*/ 10 w 15"/>
                    <a:gd name="T9" fmla="*/ 1 h 24"/>
                    <a:gd name="T10" fmla="*/ 3 w 15"/>
                    <a:gd name="T11" fmla="*/ 6 h 24"/>
                    <a:gd name="T12" fmla="*/ 1 w 15"/>
                    <a:gd name="T13" fmla="*/ 17 h 24"/>
                    <a:gd name="T14" fmla="*/ 6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6" y="24"/>
                      </a:moveTo>
                      <a:cubicBezTo>
                        <a:pt x="6" y="24"/>
                        <a:pt x="6" y="24"/>
                        <a:pt x="7" y="24"/>
                      </a:cubicBezTo>
                      <a:cubicBezTo>
                        <a:pt x="10" y="24"/>
                        <a:pt x="12" y="22"/>
                        <a:pt x="13" y="19"/>
                      </a:cubicBezTo>
                      <a:cubicBezTo>
                        <a:pt x="15" y="8"/>
                        <a:pt x="15" y="8"/>
                        <a:pt x="15" y="8"/>
                      </a:cubicBezTo>
                      <a:cubicBezTo>
                        <a:pt x="15" y="4"/>
                        <a:pt x="13" y="1"/>
                        <a:pt x="10" y="1"/>
                      </a:cubicBezTo>
                      <a:cubicBezTo>
                        <a:pt x="7" y="0"/>
                        <a:pt x="3" y="2"/>
                        <a:pt x="3" y="6"/>
                      </a:cubicBezTo>
                      <a:cubicBezTo>
                        <a:pt x="1" y="17"/>
                        <a:pt x="1" y="17"/>
                        <a:pt x="1" y="17"/>
                      </a:cubicBezTo>
                      <a:cubicBezTo>
                        <a:pt x="0" y="21"/>
                        <a:pt x="2" y="24"/>
                        <a:pt x="6"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262"/>
                <p:cNvSpPr>
                  <a:spLocks/>
                </p:cNvSpPr>
                <p:nvPr/>
              </p:nvSpPr>
              <p:spPr bwMode="auto">
                <a:xfrm>
                  <a:off x="9464676" y="2044701"/>
                  <a:ext cx="66675" cy="90488"/>
                </a:xfrm>
                <a:custGeom>
                  <a:avLst/>
                  <a:gdLst>
                    <a:gd name="T0" fmla="*/ 5 w 18"/>
                    <a:gd name="T1" fmla="*/ 21 h 24"/>
                    <a:gd name="T2" fmla="*/ 11 w 18"/>
                    <a:gd name="T3" fmla="*/ 24 h 24"/>
                    <a:gd name="T4" fmla="*/ 13 w 18"/>
                    <a:gd name="T5" fmla="*/ 24 h 24"/>
                    <a:gd name="T6" fmla="*/ 17 w 18"/>
                    <a:gd name="T7" fmla="*/ 16 h 24"/>
                    <a:gd name="T8" fmla="*/ 13 w 18"/>
                    <a:gd name="T9" fmla="*/ 5 h 24"/>
                    <a:gd name="T10" fmla="*/ 5 w 18"/>
                    <a:gd name="T11" fmla="*/ 1 h 24"/>
                    <a:gd name="T12" fmla="*/ 1 w 18"/>
                    <a:gd name="T13" fmla="*/ 9 h 24"/>
                    <a:gd name="T14" fmla="*/ 5 w 18"/>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1"/>
                      </a:moveTo>
                      <a:cubicBezTo>
                        <a:pt x="6" y="23"/>
                        <a:pt x="9" y="24"/>
                        <a:pt x="11" y="24"/>
                      </a:cubicBezTo>
                      <a:cubicBezTo>
                        <a:pt x="12" y="24"/>
                        <a:pt x="12" y="24"/>
                        <a:pt x="13" y="24"/>
                      </a:cubicBezTo>
                      <a:cubicBezTo>
                        <a:pt x="16" y="23"/>
                        <a:pt x="18" y="19"/>
                        <a:pt x="17" y="16"/>
                      </a:cubicBezTo>
                      <a:cubicBezTo>
                        <a:pt x="13" y="5"/>
                        <a:pt x="13" y="5"/>
                        <a:pt x="13" y="5"/>
                      </a:cubicBezTo>
                      <a:cubicBezTo>
                        <a:pt x="11" y="2"/>
                        <a:pt x="8" y="0"/>
                        <a:pt x="5" y="1"/>
                      </a:cubicBezTo>
                      <a:cubicBezTo>
                        <a:pt x="2" y="3"/>
                        <a:pt x="0" y="6"/>
                        <a:pt x="1" y="9"/>
                      </a:cubicBezTo>
                      <a:lnTo>
                        <a:pt x="5"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263"/>
                <p:cNvSpPr>
                  <a:spLocks/>
                </p:cNvSpPr>
                <p:nvPr/>
              </p:nvSpPr>
              <p:spPr bwMode="auto">
                <a:xfrm>
                  <a:off x="9739313" y="2308226"/>
                  <a:ext cx="93663" cy="55563"/>
                </a:xfrm>
                <a:custGeom>
                  <a:avLst/>
                  <a:gdLst>
                    <a:gd name="T0" fmla="*/ 19 w 25"/>
                    <a:gd name="T1" fmla="*/ 3 h 15"/>
                    <a:gd name="T2" fmla="*/ 7 w 25"/>
                    <a:gd name="T3" fmla="*/ 1 h 15"/>
                    <a:gd name="T4" fmla="*/ 0 w 25"/>
                    <a:gd name="T5" fmla="*/ 6 h 15"/>
                    <a:gd name="T6" fmla="*/ 5 w 25"/>
                    <a:gd name="T7" fmla="*/ 13 h 15"/>
                    <a:gd name="T8" fmla="*/ 17 w 25"/>
                    <a:gd name="T9" fmla="*/ 15 h 15"/>
                    <a:gd name="T10" fmla="*/ 18 w 25"/>
                    <a:gd name="T11" fmla="*/ 15 h 15"/>
                    <a:gd name="T12" fmla="*/ 24 w 25"/>
                    <a:gd name="T13" fmla="*/ 10 h 15"/>
                    <a:gd name="T14" fmla="*/ 19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19" y="3"/>
                      </a:moveTo>
                      <a:cubicBezTo>
                        <a:pt x="7" y="1"/>
                        <a:pt x="7" y="1"/>
                        <a:pt x="7" y="1"/>
                      </a:cubicBezTo>
                      <a:cubicBezTo>
                        <a:pt x="4" y="0"/>
                        <a:pt x="1" y="3"/>
                        <a:pt x="0" y="6"/>
                      </a:cubicBezTo>
                      <a:cubicBezTo>
                        <a:pt x="0" y="9"/>
                        <a:pt x="2" y="12"/>
                        <a:pt x="5" y="13"/>
                      </a:cubicBezTo>
                      <a:cubicBezTo>
                        <a:pt x="17" y="15"/>
                        <a:pt x="17" y="15"/>
                        <a:pt x="17" y="15"/>
                      </a:cubicBezTo>
                      <a:cubicBezTo>
                        <a:pt x="17" y="15"/>
                        <a:pt x="18" y="15"/>
                        <a:pt x="18" y="15"/>
                      </a:cubicBezTo>
                      <a:cubicBezTo>
                        <a:pt x="21" y="15"/>
                        <a:pt x="23" y="13"/>
                        <a:pt x="24" y="10"/>
                      </a:cubicBezTo>
                      <a:cubicBezTo>
                        <a:pt x="25" y="7"/>
                        <a:pt x="22" y="4"/>
                        <a:pt x="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264"/>
                <p:cNvSpPr>
                  <a:spLocks/>
                </p:cNvSpPr>
                <p:nvPr/>
              </p:nvSpPr>
              <p:spPr bwMode="auto">
                <a:xfrm>
                  <a:off x="9726613" y="2190751"/>
                  <a:ext cx="95250" cy="63500"/>
                </a:xfrm>
                <a:custGeom>
                  <a:avLst/>
                  <a:gdLst>
                    <a:gd name="T0" fmla="*/ 9 w 25"/>
                    <a:gd name="T1" fmla="*/ 17 h 17"/>
                    <a:gd name="T2" fmla="*/ 21 w 25"/>
                    <a:gd name="T3" fmla="*/ 13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1" y="13"/>
                        <a:pt x="21" y="13"/>
                        <a:pt x="21" y="13"/>
                      </a:cubicBezTo>
                      <a:cubicBezTo>
                        <a:pt x="24" y="11"/>
                        <a:pt x="25" y="8"/>
                        <a:pt x="24" y="5"/>
                      </a:cubicBezTo>
                      <a:cubicBezTo>
                        <a:pt x="23" y="2"/>
                        <a:pt x="19" y="0"/>
                        <a:pt x="16" y="1"/>
                      </a:cubicBezTo>
                      <a:cubicBezTo>
                        <a:pt x="5" y="5"/>
                        <a:pt x="5" y="5"/>
                        <a:pt x="5" y="5"/>
                      </a:cubicBezTo>
                      <a:cubicBezTo>
                        <a:pt x="2" y="7"/>
                        <a:pt x="0" y="10"/>
                        <a:pt x="1" y="13"/>
                      </a:cubicBezTo>
                      <a:cubicBezTo>
                        <a:pt x="2" y="16"/>
                        <a:pt x="5" y="17"/>
                        <a:pt x="7" y="17"/>
                      </a:cubicBezTo>
                      <a:cubicBezTo>
                        <a:pt x="8" y="17"/>
                        <a:pt x="9"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31" name="Group 30"/>
          <p:cNvGrpSpPr/>
          <p:nvPr/>
        </p:nvGrpSpPr>
        <p:grpSpPr>
          <a:xfrm>
            <a:off x="2249742" y="2958196"/>
            <a:ext cx="1620180" cy="418463"/>
            <a:chOff x="2999656" y="2801261"/>
            <a:chExt cx="2160240" cy="557950"/>
          </a:xfrm>
        </p:grpSpPr>
        <p:cxnSp>
          <p:nvCxnSpPr>
            <p:cNvPr id="267" name="Straight Connector 266"/>
            <p:cNvCxnSpPr/>
            <p:nvPr/>
          </p:nvCxnSpPr>
          <p:spPr>
            <a:xfrm>
              <a:off x="3497873" y="3068960"/>
              <a:ext cx="166202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3" name="Group 2"/>
            <p:cNvGrpSpPr/>
            <p:nvPr/>
          </p:nvGrpSpPr>
          <p:grpSpPr>
            <a:xfrm>
              <a:off x="2999656" y="2801261"/>
              <a:ext cx="557805" cy="557950"/>
              <a:chOff x="695400" y="3463877"/>
              <a:chExt cx="816683" cy="816895"/>
            </a:xfrm>
          </p:grpSpPr>
          <p:sp>
            <p:nvSpPr>
              <p:cNvPr id="140" name="Oval 139"/>
              <p:cNvSpPr/>
              <p:nvPr/>
            </p:nvSpPr>
            <p:spPr>
              <a:xfrm>
                <a:off x="695400"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98" name="Group 197"/>
              <p:cNvGrpSpPr/>
              <p:nvPr/>
            </p:nvGrpSpPr>
            <p:grpSpPr>
              <a:xfrm>
                <a:off x="839416" y="3645024"/>
                <a:ext cx="543161" cy="524794"/>
                <a:chOff x="6908801" y="2732088"/>
                <a:chExt cx="657225" cy="635000"/>
              </a:xfrm>
              <a:solidFill>
                <a:srgbClr val="FFFFFF"/>
              </a:solidFill>
            </p:grpSpPr>
            <p:sp>
              <p:nvSpPr>
                <p:cNvPr id="199" name="Freeform 329"/>
                <p:cNvSpPr>
                  <a:spLocks noEditPoints="1"/>
                </p:cNvSpPr>
                <p:nvPr/>
              </p:nvSpPr>
              <p:spPr bwMode="auto">
                <a:xfrm>
                  <a:off x="6908801" y="2849563"/>
                  <a:ext cx="536575" cy="371475"/>
                </a:xfrm>
                <a:custGeom>
                  <a:avLst/>
                  <a:gdLst>
                    <a:gd name="T0" fmla="*/ 143 w 143"/>
                    <a:gd name="T1" fmla="*/ 35 h 99"/>
                    <a:gd name="T2" fmla="*/ 129 w 143"/>
                    <a:gd name="T3" fmla="*/ 10 h 99"/>
                    <a:gd name="T4" fmla="*/ 103 w 143"/>
                    <a:gd name="T5" fmla="*/ 1 h 99"/>
                    <a:gd name="T6" fmla="*/ 78 w 143"/>
                    <a:gd name="T7" fmla="*/ 14 h 99"/>
                    <a:gd name="T8" fmla="*/ 77 w 143"/>
                    <a:gd name="T9" fmla="*/ 15 h 99"/>
                    <a:gd name="T10" fmla="*/ 64 w 143"/>
                    <a:gd name="T11" fmla="*/ 12 h 99"/>
                    <a:gd name="T12" fmla="*/ 28 w 143"/>
                    <a:gd name="T13" fmla="*/ 42 h 99"/>
                    <a:gd name="T14" fmla="*/ 0 w 143"/>
                    <a:gd name="T15" fmla="*/ 71 h 99"/>
                    <a:gd name="T16" fmla="*/ 20 w 143"/>
                    <a:gd name="T17" fmla="*/ 98 h 99"/>
                    <a:gd name="T18" fmla="*/ 28 w 143"/>
                    <a:gd name="T19" fmla="*/ 99 h 99"/>
                    <a:gd name="T20" fmla="*/ 43 w 143"/>
                    <a:gd name="T21" fmla="*/ 99 h 99"/>
                    <a:gd name="T22" fmla="*/ 47 w 143"/>
                    <a:gd name="T23" fmla="*/ 93 h 99"/>
                    <a:gd name="T24" fmla="*/ 42 w 143"/>
                    <a:gd name="T25" fmla="*/ 87 h 99"/>
                    <a:gd name="T26" fmla="*/ 28 w 143"/>
                    <a:gd name="T27" fmla="*/ 87 h 99"/>
                    <a:gd name="T28" fmla="*/ 24 w 143"/>
                    <a:gd name="T29" fmla="*/ 86 h 99"/>
                    <a:gd name="T30" fmla="*/ 12 w 143"/>
                    <a:gd name="T31" fmla="*/ 71 h 99"/>
                    <a:gd name="T32" fmla="*/ 28 w 143"/>
                    <a:gd name="T33" fmla="*/ 54 h 99"/>
                    <a:gd name="T34" fmla="*/ 32 w 143"/>
                    <a:gd name="T35" fmla="*/ 54 h 99"/>
                    <a:gd name="T36" fmla="*/ 39 w 143"/>
                    <a:gd name="T37" fmla="*/ 56 h 99"/>
                    <a:gd name="T38" fmla="*/ 39 w 143"/>
                    <a:gd name="T39" fmla="*/ 49 h 99"/>
                    <a:gd name="T40" fmla="*/ 64 w 143"/>
                    <a:gd name="T41" fmla="*/ 24 h 99"/>
                    <a:gd name="T42" fmla="*/ 88 w 143"/>
                    <a:gd name="T43" fmla="*/ 43 h 99"/>
                    <a:gd name="T44" fmla="*/ 89 w 143"/>
                    <a:gd name="T45" fmla="*/ 50 h 99"/>
                    <a:gd name="T46" fmla="*/ 96 w 143"/>
                    <a:gd name="T47" fmla="*/ 48 h 99"/>
                    <a:gd name="T48" fmla="*/ 102 w 143"/>
                    <a:gd name="T49" fmla="*/ 47 h 99"/>
                    <a:gd name="T50" fmla="*/ 123 w 143"/>
                    <a:gd name="T51" fmla="*/ 67 h 99"/>
                    <a:gd name="T52" fmla="*/ 108 w 143"/>
                    <a:gd name="T53" fmla="*/ 86 h 99"/>
                    <a:gd name="T54" fmla="*/ 104 w 143"/>
                    <a:gd name="T55" fmla="*/ 87 h 99"/>
                    <a:gd name="T56" fmla="*/ 97 w 143"/>
                    <a:gd name="T57" fmla="*/ 87 h 99"/>
                    <a:gd name="T58" fmla="*/ 92 w 143"/>
                    <a:gd name="T59" fmla="*/ 93 h 99"/>
                    <a:gd name="T60" fmla="*/ 96 w 143"/>
                    <a:gd name="T61" fmla="*/ 99 h 99"/>
                    <a:gd name="T62" fmla="*/ 104 w 143"/>
                    <a:gd name="T63" fmla="*/ 99 h 99"/>
                    <a:gd name="T64" fmla="*/ 112 w 143"/>
                    <a:gd name="T65" fmla="*/ 98 h 99"/>
                    <a:gd name="T66" fmla="*/ 135 w 143"/>
                    <a:gd name="T67" fmla="*/ 67 h 99"/>
                    <a:gd name="T68" fmla="*/ 134 w 143"/>
                    <a:gd name="T69" fmla="*/ 61 h 99"/>
                    <a:gd name="T70" fmla="*/ 143 w 143"/>
                    <a:gd name="T71" fmla="*/ 35 h 99"/>
                    <a:gd name="T72" fmla="*/ 128 w 143"/>
                    <a:gd name="T73" fmla="*/ 48 h 99"/>
                    <a:gd name="T74" fmla="*/ 102 w 143"/>
                    <a:gd name="T75" fmla="*/ 34 h 99"/>
                    <a:gd name="T76" fmla="*/ 98 w 143"/>
                    <a:gd name="T77" fmla="*/ 35 h 99"/>
                    <a:gd name="T78" fmla="*/ 88 w 143"/>
                    <a:gd name="T79" fmla="*/ 21 h 99"/>
                    <a:gd name="T80" fmla="*/ 104 w 143"/>
                    <a:gd name="T81" fmla="*/ 13 h 99"/>
                    <a:gd name="T82" fmla="*/ 122 w 143"/>
                    <a:gd name="T83" fmla="*/ 19 h 99"/>
                    <a:gd name="T84" fmla="*/ 128 w 143"/>
                    <a:gd name="T85"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99">
                      <a:moveTo>
                        <a:pt x="143" y="35"/>
                      </a:moveTo>
                      <a:cubicBezTo>
                        <a:pt x="142" y="25"/>
                        <a:pt x="137" y="16"/>
                        <a:pt x="129" y="10"/>
                      </a:cubicBezTo>
                      <a:cubicBezTo>
                        <a:pt x="122" y="3"/>
                        <a:pt x="112" y="0"/>
                        <a:pt x="103" y="1"/>
                      </a:cubicBezTo>
                      <a:cubicBezTo>
                        <a:pt x="93" y="2"/>
                        <a:pt x="84" y="7"/>
                        <a:pt x="78" y="14"/>
                      </a:cubicBezTo>
                      <a:cubicBezTo>
                        <a:pt x="77" y="15"/>
                        <a:pt x="77" y="15"/>
                        <a:pt x="77" y="15"/>
                      </a:cubicBezTo>
                      <a:cubicBezTo>
                        <a:pt x="73" y="13"/>
                        <a:pt x="69" y="12"/>
                        <a:pt x="64" y="12"/>
                      </a:cubicBezTo>
                      <a:cubicBezTo>
                        <a:pt x="46" y="12"/>
                        <a:pt x="31" y="25"/>
                        <a:pt x="28" y="42"/>
                      </a:cubicBezTo>
                      <a:cubicBezTo>
                        <a:pt x="12" y="42"/>
                        <a:pt x="0" y="55"/>
                        <a:pt x="0" y="71"/>
                      </a:cubicBezTo>
                      <a:cubicBezTo>
                        <a:pt x="0" y="83"/>
                        <a:pt x="8" y="94"/>
                        <a:pt x="20" y="98"/>
                      </a:cubicBezTo>
                      <a:cubicBezTo>
                        <a:pt x="23" y="99"/>
                        <a:pt x="25" y="99"/>
                        <a:pt x="28" y="99"/>
                      </a:cubicBezTo>
                      <a:cubicBezTo>
                        <a:pt x="43" y="99"/>
                        <a:pt x="43" y="99"/>
                        <a:pt x="43" y="99"/>
                      </a:cubicBezTo>
                      <a:cubicBezTo>
                        <a:pt x="45" y="98"/>
                        <a:pt x="47" y="96"/>
                        <a:pt x="47" y="93"/>
                      </a:cubicBezTo>
                      <a:cubicBezTo>
                        <a:pt x="47" y="90"/>
                        <a:pt x="45" y="88"/>
                        <a:pt x="42" y="87"/>
                      </a:cubicBezTo>
                      <a:cubicBezTo>
                        <a:pt x="28" y="87"/>
                        <a:pt x="28" y="87"/>
                        <a:pt x="28" y="87"/>
                      </a:cubicBezTo>
                      <a:cubicBezTo>
                        <a:pt x="27" y="87"/>
                        <a:pt x="25" y="87"/>
                        <a:pt x="24" y="86"/>
                      </a:cubicBezTo>
                      <a:cubicBezTo>
                        <a:pt x="17" y="84"/>
                        <a:pt x="12" y="78"/>
                        <a:pt x="12" y="71"/>
                      </a:cubicBezTo>
                      <a:cubicBezTo>
                        <a:pt x="12" y="61"/>
                        <a:pt x="19" y="54"/>
                        <a:pt x="28" y="54"/>
                      </a:cubicBezTo>
                      <a:cubicBezTo>
                        <a:pt x="30" y="54"/>
                        <a:pt x="31" y="54"/>
                        <a:pt x="32" y="54"/>
                      </a:cubicBezTo>
                      <a:cubicBezTo>
                        <a:pt x="39" y="56"/>
                        <a:pt x="39" y="56"/>
                        <a:pt x="39" y="56"/>
                      </a:cubicBezTo>
                      <a:cubicBezTo>
                        <a:pt x="39" y="49"/>
                        <a:pt x="39" y="49"/>
                        <a:pt x="39" y="49"/>
                      </a:cubicBezTo>
                      <a:cubicBezTo>
                        <a:pt x="39" y="35"/>
                        <a:pt x="50" y="24"/>
                        <a:pt x="64" y="24"/>
                      </a:cubicBezTo>
                      <a:cubicBezTo>
                        <a:pt x="75" y="24"/>
                        <a:pt x="85" y="32"/>
                        <a:pt x="88" y="43"/>
                      </a:cubicBezTo>
                      <a:cubicBezTo>
                        <a:pt x="89" y="50"/>
                        <a:pt x="89" y="50"/>
                        <a:pt x="89" y="50"/>
                      </a:cubicBezTo>
                      <a:cubicBezTo>
                        <a:pt x="96" y="48"/>
                        <a:pt x="96" y="48"/>
                        <a:pt x="96" y="48"/>
                      </a:cubicBezTo>
                      <a:cubicBezTo>
                        <a:pt x="98" y="47"/>
                        <a:pt x="100" y="47"/>
                        <a:pt x="102" y="47"/>
                      </a:cubicBezTo>
                      <a:cubicBezTo>
                        <a:pt x="114" y="47"/>
                        <a:pt x="123" y="56"/>
                        <a:pt x="123" y="67"/>
                      </a:cubicBezTo>
                      <a:cubicBezTo>
                        <a:pt x="123" y="76"/>
                        <a:pt x="117" y="83"/>
                        <a:pt x="108" y="86"/>
                      </a:cubicBezTo>
                      <a:cubicBezTo>
                        <a:pt x="107" y="87"/>
                        <a:pt x="105" y="87"/>
                        <a:pt x="104" y="87"/>
                      </a:cubicBezTo>
                      <a:cubicBezTo>
                        <a:pt x="97" y="87"/>
                        <a:pt x="97" y="87"/>
                        <a:pt x="97" y="87"/>
                      </a:cubicBezTo>
                      <a:cubicBezTo>
                        <a:pt x="94" y="88"/>
                        <a:pt x="92" y="90"/>
                        <a:pt x="92" y="93"/>
                      </a:cubicBezTo>
                      <a:cubicBezTo>
                        <a:pt x="92" y="96"/>
                        <a:pt x="94" y="98"/>
                        <a:pt x="96" y="99"/>
                      </a:cubicBezTo>
                      <a:cubicBezTo>
                        <a:pt x="104" y="99"/>
                        <a:pt x="104" y="99"/>
                        <a:pt x="104" y="99"/>
                      </a:cubicBezTo>
                      <a:cubicBezTo>
                        <a:pt x="107" y="99"/>
                        <a:pt x="110" y="99"/>
                        <a:pt x="112" y="98"/>
                      </a:cubicBezTo>
                      <a:cubicBezTo>
                        <a:pt x="126" y="93"/>
                        <a:pt x="135" y="81"/>
                        <a:pt x="135" y="67"/>
                      </a:cubicBezTo>
                      <a:cubicBezTo>
                        <a:pt x="135" y="65"/>
                        <a:pt x="135" y="63"/>
                        <a:pt x="134" y="61"/>
                      </a:cubicBezTo>
                      <a:cubicBezTo>
                        <a:pt x="141" y="54"/>
                        <a:pt x="143" y="44"/>
                        <a:pt x="143" y="35"/>
                      </a:cubicBezTo>
                      <a:close/>
                      <a:moveTo>
                        <a:pt x="128" y="48"/>
                      </a:moveTo>
                      <a:cubicBezTo>
                        <a:pt x="123" y="40"/>
                        <a:pt x="113" y="34"/>
                        <a:pt x="102" y="34"/>
                      </a:cubicBezTo>
                      <a:cubicBezTo>
                        <a:pt x="101" y="34"/>
                        <a:pt x="99" y="35"/>
                        <a:pt x="98" y="35"/>
                      </a:cubicBezTo>
                      <a:cubicBezTo>
                        <a:pt x="95" y="30"/>
                        <a:pt x="92" y="25"/>
                        <a:pt x="88" y="21"/>
                      </a:cubicBezTo>
                      <a:cubicBezTo>
                        <a:pt x="92" y="17"/>
                        <a:pt x="97" y="14"/>
                        <a:pt x="104" y="13"/>
                      </a:cubicBezTo>
                      <a:cubicBezTo>
                        <a:pt x="110" y="13"/>
                        <a:pt x="117" y="15"/>
                        <a:pt x="122" y="19"/>
                      </a:cubicBezTo>
                      <a:cubicBezTo>
                        <a:pt x="130" y="26"/>
                        <a:pt x="133" y="38"/>
                        <a:pt x="12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330"/>
                <p:cNvSpPr>
                  <a:spLocks/>
                </p:cNvSpPr>
                <p:nvPr/>
              </p:nvSpPr>
              <p:spPr bwMode="auto">
                <a:xfrm>
                  <a:off x="7145338" y="3171826"/>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331"/>
                <p:cNvSpPr>
                  <a:spLocks/>
                </p:cNvSpPr>
                <p:nvPr/>
              </p:nvSpPr>
              <p:spPr bwMode="auto">
                <a:xfrm>
                  <a:off x="7216776" y="3100388"/>
                  <a:ext cx="33338" cy="87313"/>
                </a:xfrm>
                <a:custGeom>
                  <a:avLst/>
                  <a:gdLst>
                    <a:gd name="T0" fmla="*/ 9 w 9"/>
                    <a:gd name="T1" fmla="*/ 18 h 23"/>
                    <a:gd name="T2" fmla="*/ 4 w 9"/>
                    <a:gd name="T3" fmla="*/ 23 h 23"/>
                    <a:gd name="T4" fmla="*/ 4 w 9"/>
                    <a:gd name="T5" fmla="*/ 23 h 23"/>
                    <a:gd name="T6" fmla="*/ 0 w 9"/>
                    <a:gd name="T7" fmla="*/ 18 h 23"/>
                    <a:gd name="T8" fmla="*/ 0 w 9"/>
                    <a:gd name="T9" fmla="*/ 5 h 23"/>
                    <a:gd name="T10" fmla="*/ 4 w 9"/>
                    <a:gd name="T11" fmla="*/ 0 h 23"/>
                    <a:gd name="T12" fmla="*/ 4 w 9"/>
                    <a:gd name="T13" fmla="*/ 0 h 23"/>
                    <a:gd name="T14" fmla="*/ 9 w 9"/>
                    <a:gd name="T15" fmla="*/ 5 h 23"/>
                    <a:gd name="T16" fmla="*/ 9 w 9"/>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9" y="18"/>
                      </a:moveTo>
                      <a:cubicBezTo>
                        <a:pt x="9" y="21"/>
                        <a:pt x="7" y="23"/>
                        <a:pt x="4" y="23"/>
                      </a:cubicBezTo>
                      <a:cubicBezTo>
                        <a:pt x="4" y="23"/>
                        <a:pt x="4" y="23"/>
                        <a:pt x="4" y="23"/>
                      </a:cubicBezTo>
                      <a:cubicBezTo>
                        <a:pt x="2" y="23"/>
                        <a:pt x="0" y="21"/>
                        <a:pt x="0" y="18"/>
                      </a:cubicBezTo>
                      <a:cubicBezTo>
                        <a:pt x="0" y="5"/>
                        <a:pt x="0" y="5"/>
                        <a:pt x="0" y="5"/>
                      </a:cubicBezTo>
                      <a:cubicBezTo>
                        <a:pt x="0" y="3"/>
                        <a:pt x="2" y="0"/>
                        <a:pt x="4" y="0"/>
                      </a:cubicBezTo>
                      <a:cubicBezTo>
                        <a:pt x="4" y="0"/>
                        <a:pt x="4" y="0"/>
                        <a:pt x="4" y="0"/>
                      </a:cubicBezTo>
                      <a:cubicBezTo>
                        <a:pt x="7" y="0"/>
                        <a:pt x="9" y="3"/>
                        <a:pt x="9" y="5"/>
                      </a:cubicBezTo>
                      <a:lnTo>
                        <a:pt x="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332"/>
                <p:cNvSpPr>
                  <a:spLocks/>
                </p:cNvSpPr>
                <p:nvPr/>
              </p:nvSpPr>
              <p:spPr bwMode="auto">
                <a:xfrm>
                  <a:off x="7077076" y="3092451"/>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333"/>
                <p:cNvSpPr>
                  <a:spLocks/>
                </p:cNvSpPr>
                <p:nvPr/>
              </p:nvSpPr>
              <p:spPr bwMode="auto">
                <a:xfrm>
                  <a:off x="7145338" y="3281363"/>
                  <a:ext cx="38100" cy="85725"/>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334"/>
                <p:cNvSpPr>
                  <a:spLocks/>
                </p:cNvSpPr>
                <p:nvPr/>
              </p:nvSpPr>
              <p:spPr bwMode="auto">
                <a:xfrm>
                  <a:off x="7216776" y="3235326"/>
                  <a:ext cx="33338" cy="84138"/>
                </a:xfrm>
                <a:custGeom>
                  <a:avLst/>
                  <a:gdLst>
                    <a:gd name="T0" fmla="*/ 9 w 9"/>
                    <a:gd name="T1" fmla="*/ 17 h 22"/>
                    <a:gd name="T2" fmla="*/ 4 w 9"/>
                    <a:gd name="T3" fmla="*/ 22 h 22"/>
                    <a:gd name="T4" fmla="*/ 4 w 9"/>
                    <a:gd name="T5" fmla="*/ 22 h 22"/>
                    <a:gd name="T6" fmla="*/ 0 w 9"/>
                    <a:gd name="T7" fmla="*/ 17 h 22"/>
                    <a:gd name="T8" fmla="*/ 0 w 9"/>
                    <a:gd name="T9" fmla="*/ 4 h 22"/>
                    <a:gd name="T10" fmla="*/ 4 w 9"/>
                    <a:gd name="T11" fmla="*/ 0 h 22"/>
                    <a:gd name="T12" fmla="*/ 4 w 9"/>
                    <a:gd name="T13" fmla="*/ 0 h 22"/>
                    <a:gd name="T14" fmla="*/ 9 w 9"/>
                    <a:gd name="T15" fmla="*/ 4 h 22"/>
                    <a:gd name="T16" fmla="*/ 9 w 9"/>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17"/>
                      </a:moveTo>
                      <a:cubicBezTo>
                        <a:pt x="9" y="20"/>
                        <a:pt x="7" y="22"/>
                        <a:pt x="4" y="22"/>
                      </a:cubicBezTo>
                      <a:cubicBezTo>
                        <a:pt x="4" y="22"/>
                        <a:pt x="4" y="22"/>
                        <a:pt x="4" y="22"/>
                      </a:cubicBezTo>
                      <a:cubicBezTo>
                        <a:pt x="2" y="22"/>
                        <a:pt x="0" y="20"/>
                        <a:pt x="0" y="17"/>
                      </a:cubicBezTo>
                      <a:cubicBezTo>
                        <a:pt x="0" y="4"/>
                        <a:pt x="0" y="4"/>
                        <a:pt x="0" y="4"/>
                      </a:cubicBezTo>
                      <a:cubicBezTo>
                        <a:pt x="0" y="2"/>
                        <a:pt x="2" y="0"/>
                        <a:pt x="4" y="0"/>
                      </a:cubicBezTo>
                      <a:cubicBezTo>
                        <a:pt x="4" y="0"/>
                        <a:pt x="4" y="0"/>
                        <a:pt x="4" y="0"/>
                      </a:cubicBezTo>
                      <a:cubicBezTo>
                        <a:pt x="7" y="0"/>
                        <a:pt x="9" y="2"/>
                        <a:pt x="9" y="4"/>
                      </a:cubicBezTo>
                      <a:lnTo>
                        <a:pt x="9"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335"/>
                <p:cNvSpPr>
                  <a:spLocks/>
                </p:cNvSpPr>
                <p:nvPr/>
              </p:nvSpPr>
              <p:spPr bwMode="auto">
                <a:xfrm>
                  <a:off x="7077076" y="3224213"/>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6" name="Freeform 336"/>
                <p:cNvSpPr>
                  <a:spLocks/>
                </p:cNvSpPr>
                <p:nvPr/>
              </p:nvSpPr>
              <p:spPr bwMode="auto">
                <a:xfrm>
                  <a:off x="7408863" y="2784476"/>
                  <a:ext cx="77788" cy="82550"/>
                </a:xfrm>
                <a:custGeom>
                  <a:avLst/>
                  <a:gdLst>
                    <a:gd name="T0" fmla="*/ 18 w 21"/>
                    <a:gd name="T1" fmla="*/ 2 h 22"/>
                    <a:gd name="T2" fmla="*/ 10 w 21"/>
                    <a:gd name="T3" fmla="*/ 3 h 22"/>
                    <a:gd name="T4" fmla="*/ 2 w 21"/>
                    <a:gd name="T5" fmla="*/ 12 h 22"/>
                    <a:gd name="T6" fmla="*/ 3 w 21"/>
                    <a:gd name="T7" fmla="*/ 20 h 22"/>
                    <a:gd name="T8" fmla="*/ 7 w 21"/>
                    <a:gd name="T9" fmla="*/ 22 h 22"/>
                    <a:gd name="T10" fmla="*/ 11 w 21"/>
                    <a:gd name="T11" fmla="*/ 20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3"/>
                      </a:cubicBezTo>
                      <a:cubicBezTo>
                        <a:pt x="2" y="12"/>
                        <a:pt x="2" y="12"/>
                        <a:pt x="2" y="12"/>
                      </a:cubicBezTo>
                      <a:cubicBezTo>
                        <a:pt x="0" y="14"/>
                        <a:pt x="0" y="18"/>
                        <a:pt x="3" y="20"/>
                      </a:cubicBezTo>
                      <a:cubicBezTo>
                        <a:pt x="4" y="21"/>
                        <a:pt x="5" y="22"/>
                        <a:pt x="7" y="22"/>
                      </a:cubicBezTo>
                      <a:cubicBezTo>
                        <a:pt x="8" y="22"/>
                        <a:pt x="10" y="21"/>
                        <a:pt x="11" y="20"/>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7" name="Freeform 337"/>
                <p:cNvSpPr>
                  <a:spLocks/>
                </p:cNvSpPr>
                <p:nvPr/>
              </p:nvSpPr>
              <p:spPr bwMode="auto">
                <a:xfrm>
                  <a:off x="7318376" y="2732088"/>
                  <a:ext cx="55563" cy="90488"/>
                </a:xfrm>
                <a:custGeom>
                  <a:avLst/>
                  <a:gdLst>
                    <a:gd name="T0" fmla="*/ 5 w 15"/>
                    <a:gd name="T1" fmla="*/ 24 h 24"/>
                    <a:gd name="T2" fmla="*/ 6 w 15"/>
                    <a:gd name="T3" fmla="*/ 24 h 24"/>
                    <a:gd name="T4" fmla="*/ 12 w 15"/>
                    <a:gd name="T5" fmla="*/ 19 h 24"/>
                    <a:gd name="T6" fmla="*/ 14 w 15"/>
                    <a:gd name="T7" fmla="*/ 7 h 24"/>
                    <a:gd name="T8" fmla="*/ 9 w 15"/>
                    <a:gd name="T9" fmla="*/ 0 h 24"/>
                    <a:gd name="T10" fmla="*/ 2 w 15"/>
                    <a:gd name="T11" fmla="*/ 5 h 24"/>
                    <a:gd name="T12" fmla="*/ 0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9" y="0"/>
                      </a:cubicBezTo>
                      <a:cubicBezTo>
                        <a:pt x="6" y="0"/>
                        <a:pt x="3" y="2"/>
                        <a:pt x="2" y="5"/>
                      </a:cubicBezTo>
                      <a:cubicBezTo>
                        <a:pt x="0" y="17"/>
                        <a:pt x="0" y="17"/>
                        <a:pt x="0"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338"/>
                <p:cNvSpPr>
                  <a:spLocks/>
                </p:cNvSpPr>
                <p:nvPr/>
              </p:nvSpPr>
              <p:spPr bwMode="auto">
                <a:xfrm>
                  <a:off x="7200901" y="2740026"/>
                  <a:ext cx="65088" cy="90488"/>
                </a:xfrm>
                <a:custGeom>
                  <a:avLst/>
                  <a:gdLst>
                    <a:gd name="T0" fmla="*/ 5 w 17"/>
                    <a:gd name="T1" fmla="*/ 20 h 24"/>
                    <a:gd name="T2" fmla="*/ 11 w 17"/>
                    <a:gd name="T3" fmla="*/ 24 h 24"/>
                    <a:gd name="T4" fmla="*/ 13 w 17"/>
                    <a:gd name="T5" fmla="*/ 24 h 24"/>
                    <a:gd name="T6" fmla="*/ 16 w 17"/>
                    <a:gd name="T7" fmla="*/ 16 h 24"/>
                    <a:gd name="T8" fmla="*/ 12 w 17"/>
                    <a:gd name="T9" fmla="*/ 5 h 24"/>
                    <a:gd name="T10" fmla="*/ 4 w 17"/>
                    <a:gd name="T11" fmla="*/ 1 h 24"/>
                    <a:gd name="T12" fmla="*/ 1 w 17"/>
                    <a:gd name="T13" fmla="*/ 9 h 24"/>
                    <a:gd name="T14" fmla="*/ 5 w 17"/>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4">
                      <a:moveTo>
                        <a:pt x="5" y="20"/>
                      </a:moveTo>
                      <a:cubicBezTo>
                        <a:pt x="6" y="23"/>
                        <a:pt x="8" y="24"/>
                        <a:pt x="11" y="24"/>
                      </a:cubicBezTo>
                      <a:cubicBezTo>
                        <a:pt x="11" y="24"/>
                        <a:pt x="12" y="24"/>
                        <a:pt x="13" y="24"/>
                      </a:cubicBezTo>
                      <a:cubicBezTo>
                        <a:pt x="16" y="23"/>
                        <a:pt x="17"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339"/>
                <p:cNvSpPr>
                  <a:spLocks/>
                </p:cNvSpPr>
                <p:nvPr/>
              </p:nvSpPr>
              <p:spPr bwMode="auto">
                <a:xfrm>
                  <a:off x="7472363" y="3003551"/>
                  <a:ext cx="93663" cy="55563"/>
                </a:xfrm>
                <a:custGeom>
                  <a:avLst/>
                  <a:gdLst>
                    <a:gd name="T0" fmla="*/ 20 w 25"/>
                    <a:gd name="T1" fmla="*/ 3 h 15"/>
                    <a:gd name="T2" fmla="*/ 8 w 25"/>
                    <a:gd name="T3" fmla="*/ 1 h 15"/>
                    <a:gd name="T4" fmla="*/ 1 w 25"/>
                    <a:gd name="T5" fmla="*/ 6 h 15"/>
                    <a:gd name="T6" fmla="*/ 6 w 25"/>
                    <a:gd name="T7" fmla="*/ 13 h 15"/>
                    <a:gd name="T8" fmla="*/ 18 w 25"/>
                    <a:gd name="T9" fmla="*/ 15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1"/>
                        <a:pt x="8" y="1"/>
                        <a:pt x="8" y="1"/>
                      </a:cubicBezTo>
                      <a:cubicBezTo>
                        <a:pt x="5" y="0"/>
                        <a:pt x="1" y="2"/>
                        <a:pt x="1" y="6"/>
                      </a:cubicBezTo>
                      <a:cubicBezTo>
                        <a:pt x="0" y="9"/>
                        <a:pt x="2" y="12"/>
                        <a:pt x="6" y="13"/>
                      </a:cubicBezTo>
                      <a:cubicBezTo>
                        <a:pt x="18" y="15"/>
                        <a:pt x="18" y="15"/>
                        <a:pt x="18" y="15"/>
                      </a:cubicBezTo>
                      <a:cubicBezTo>
                        <a:pt x="18" y="15"/>
                        <a:pt x="18" y="15"/>
                        <a:pt x="19" y="15"/>
                      </a:cubicBezTo>
                      <a:cubicBezTo>
                        <a:pt x="22" y="15"/>
                        <a:pt x="24" y="13"/>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340"/>
                <p:cNvSpPr>
                  <a:spLocks/>
                </p:cNvSpPr>
                <p:nvPr/>
              </p:nvSpPr>
              <p:spPr bwMode="auto">
                <a:xfrm>
                  <a:off x="7464426" y="2886076"/>
                  <a:ext cx="93663" cy="63500"/>
                </a:xfrm>
                <a:custGeom>
                  <a:avLst/>
                  <a:gdLst>
                    <a:gd name="T0" fmla="*/ 9 w 25"/>
                    <a:gd name="T1" fmla="*/ 17 h 17"/>
                    <a:gd name="T2" fmla="*/ 20 w 25"/>
                    <a:gd name="T3" fmla="*/ 12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0" y="12"/>
                        <a:pt x="20" y="12"/>
                        <a:pt x="20" y="12"/>
                      </a:cubicBezTo>
                      <a:cubicBezTo>
                        <a:pt x="23" y="11"/>
                        <a:pt x="25" y="8"/>
                        <a:pt x="24" y="5"/>
                      </a:cubicBezTo>
                      <a:cubicBezTo>
                        <a:pt x="23" y="1"/>
                        <a:pt x="19" y="0"/>
                        <a:pt x="16" y="1"/>
                      </a:cubicBezTo>
                      <a:cubicBezTo>
                        <a:pt x="5" y="5"/>
                        <a:pt x="5" y="5"/>
                        <a:pt x="5" y="5"/>
                      </a:cubicBezTo>
                      <a:cubicBezTo>
                        <a:pt x="1" y="6"/>
                        <a:pt x="0" y="10"/>
                        <a:pt x="1" y="13"/>
                      </a:cubicBezTo>
                      <a:cubicBezTo>
                        <a:pt x="2" y="15"/>
                        <a:pt x="4" y="17"/>
                        <a:pt x="7" y="17"/>
                      </a:cubicBezTo>
                      <a:cubicBezTo>
                        <a:pt x="7" y="17"/>
                        <a:pt x="8"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7" name="Group 26"/>
          <p:cNvGrpSpPr/>
          <p:nvPr/>
        </p:nvGrpSpPr>
        <p:grpSpPr>
          <a:xfrm>
            <a:off x="4238657" y="2956531"/>
            <a:ext cx="2371877" cy="418463"/>
            <a:chOff x="5651543" y="2799042"/>
            <a:chExt cx="3162502" cy="557950"/>
          </a:xfrm>
        </p:grpSpPr>
        <p:cxnSp>
          <p:nvCxnSpPr>
            <p:cNvPr id="270" name="Straight Connector 269"/>
            <p:cNvCxnSpPr/>
            <p:nvPr/>
          </p:nvCxnSpPr>
          <p:spPr>
            <a:xfrm>
              <a:off x="5651543" y="3068960"/>
              <a:ext cx="2676705"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8256240" y="2799042"/>
              <a:ext cx="557805" cy="557950"/>
              <a:chOff x="3394582" y="3463877"/>
              <a:chExt cx="816683" cy="816895"/>
            </a:xfrm>
          </p:grpSpPr>
          <p:sp>
            <p:nvSpPr>
              <p:cNvPr id="151" name="Oval 150"/>
              <p:cNvSpPr/>
              <p:nvPr/>
            </p:nvSpPr>
            <p:spPr>
              <a:xfrm>
                <a:off x="3394582"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11" name="Group 210"/>
              <p:cNvGrpSpPr/>
              <p:nvPr/>
            </p:nvGrpSpPr>
            <p:grpSpPr>
              <a:xfrm>
                <a:off x="3575720" y="3645024"/>
                <a:ext cx="464705" cy="464705"/>
                <a:chOff x="11468101" y="3690938"/>
                <a:chExt cx="511175" cy="511176"/>
              </a:xfrm>
              <a:solidFill>
                <a:srgbClr val="FFFFFF"/>
              </a:solidFill>
            </p:grpSpPr>
            <p:sp>
              <p:nvSpPr>
                <p:cNvPr id="212" name="Freeform 359"/>
                <p:cNvSpPr>
                  <a:spLocks noEditPoints="1"/>
                </p:cNvSpPr>
                <p:nvPr/>
              </p:nvSpPr>
              <p:spPr bwMode="auto">
                <a:xfrm>
                  <a:off x="11583988" y="3811588"/>
                  <a:ext cx="271463" cy="269875"/>
                </a:xfrm>
                <a:custGeom>
                  <a:avLst/>
                  <a:gdLst>
                    <a:gd name="T0" fmla="*/ 36 w 72"/>
                    <a:gd name="T1" fmla="*/ 72 h 72"/>
                    <a:gd name="T2" fmla="*/ 0 w 72"/>
                    <a:gd name="T3" fmla="*/ 36 h 72"/>
                    <a:gd name="T4" fmla="*/ 36 w 72"/>
                    <a:gd name="T5" fmla="*/ 0 h 72"/>
                    <a:gd name="T6" fmla="*/ 72 w 72"/>
                    <a:gd name="T7" fmla="*/ 36 h 72"/>
                    <a:gd name="T8" fmla="*/ 36 w 72"/>
                    <a:gd name="T9" fmla="*/ 72 h 72"/>
                    <a:gd name="T10" fmla="*/ 36 w 72"/>
                    <a:gd name="T11" fmla="*/ 12 h 72"/>
                    <a:gd name="T12" fmla="*/ 12 w 72"/>
                    <a:gd name="T13" fmla="*/ 36 h 72"/>
                    <a:gd name="T14" fmla="*/ 36 w 72"/>
                    <a:gd name="T15" fmla="*/ 60 h 72"/>
                    <a:gd name="T16" fmla="*/ 60 w 72"/>
                    <a:gd name="T17" fmla="*/ 36 h 72"/>
                    <a:gd name="T18" fmla="*/ 36 w 72"/>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72"/>
                      </a:moveTo>
                      <a:cubicBezTo>
                        <a:pt x="16" y="72"/>
                        <a:pt x="0" y="56"/>
                        <a:pt x="0" y="36"/>
                      </a:cubicBezTo>
                      <a:cubicBezTo>
                        <a:pt x="0" y="16"/>
                        <a:pt x="16" y="0"/>
                        <a:pt x="36" y="0"/>
                      </a:cubicBezTo>
                      <a:cubicBezTo>
                        <a:pt x="56" y="0"/>
                        <a:pt x="72" y="16"/>
                        <a:pt x="72" y="36"/>
                      </a:cubicBezTo>
                      <a:cubicBezTo>
                        <a:pt x="72" y="56"/>
                        <a:pt x="56" y="72"/>
                        <a:pt x="36" y="72"/>
                      </a:cubicBezTo>
                      <a:close/>
                      <a:moveTo>
                        <a:pt x="36" y="12"/>
                      </a:moveTo>
                      <a:cubicBezTo>
                        <a:pt x="23" y="12"/>
                        <a:pt x="12" y="22"/>
                        <a:pt x="12" y="36"/>
                      </a:cubicBezTo>
                      <a:cubicBezTo>
                        <a:pt x="12" y="49"/>
                        <a:pt x="23" y="60"/>
                        <a:pt x="36" y="60"/>
                      </a:cubicBezTo>
                      <a:cubicBezTo>
                        <a:pt x="50" y="60"/>
                        <a:pt x="60" y="49"/>
                        <a:pt x="60" y="36"/>
                      </a:cubicBezTo>
                      <a:cubicBezTo>
                        <a:pt x="60" y="22"/>
                        <a:pt x="50" y="12"/>
                        <a:pt x="36"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360"/>
                <p:cNvSpPr>
                  <a:spLocks/>
                </p:cNvSpPr>
                <p:nvPr/>
              </p:nvSpPr>
              <p:spPr bwMode="auto">
                <a:xfrm>
                  <a:off x="11704638" y="4127501"/>
                  <a:ext cx="38100" cy="74613"/>
                </a:xfrm>
                <a:custGeom>
                  <a:avLst/>
                  <a:gdLst>
                    <a:gd name="T0" fmla="*/ 10 w 10"/>
                    <a:gd name="T1" fmla="*/ 15 h 20"/>
                    <a:gd name="T2" fmla="*/ 5 w 10"/>
                    <a:gd name="T3" fmla="*/ 20 h 20"/>
                    <a:gd name="T4" fmla="*/ 5 w 10"/>
                    <a:gd name="T5" fmla="*/ 20 h 20"/>
                    <a:gd name="T6" fmla="*/ 0 w 10"/>
                    <a:gd name="T7" fmla="*/ 15 h 20"/>
                    <a:gd name="T8" fmla="*/ 0 w 10"/>
                    <a:gd name="T9" fmla="*/ 5 h 20"/>
                    <a:gd name="T10" fmla="*/ 5 w 10"/>
                    <a:gd name="T11" fmla="*/ 0 h 20"/>
                    <a:gd name="T12" fmla="*/ 5 w 10"/>
                    <a:gd name="T13" fmla="*/ 0 h 20"/>
                    <a:gd name="T14" fmla="*/ 10 w 10"/>
                    <a:gd name="T15" fmla="*/ 5 h 20"/>
                    <a:gd name="T16" fmla="*/ 10 w 10"/>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15"/>
                      </a:moveTo>
                      <a:cubicBezTo>
                        <a:pt x="10" y="17"/>
                        <a:pt x="8" y="20"/>
                        <a:pt x="5" y="20"/>
                      </a:cubicBezTo>
                      <a:cubicBezTo>
                        <a:pt x="5" y="20"/>
                        <a:pt x="5" y="20"/>
                        <a:pt x="5" y="20"/>
                      </a:cubicBezTo>
                      <a:cubicBezTo>
                        <a:pt x="3" y="20"/>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361"/>
                <p:cNvSpPr>
                  <a:spLocks/>
                </p:cNvSpPr>
                <p:nvPr/>
              </p:nvSpPr>
              <p:spPr bwMode="auto">
                <a:xfrm>
                  <a:off x="11534776" y="4067176"/>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362"/>
                <p:cNvSpPr>
                  <a:spLocks/>
                </p:cNvSpPr>
                <p:nvPr/>
              </p:nvSpPr>
              <p:spPr bwMode="auto">
                <a:xfrm>
                  <a:off x="11842751" y="4067176"/>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363"/>
                <p:cNvSpPr>
                  <a:spLocks/>
                </p:cNvSpPr>
                <p:nvPr/>
              </p:nvSpPr>
              <p:spPr bwMode="auto">
                <a:xfrm>
                  <a:off x="11704638" y="3690938"/>
                  <a:ext cx="38100" cy="71438"/>
                </a:xfrm>
                <a:custGeom>
                  <a:avLst/>
                  <a:gdLst>
                    <a:gd name="T0" fmla="*/ 10 w 10"/>
                    <a:gd name="T1" fmla="*/ 15 h 19"/>
                    <a:gd name="T2" fmla="*/ 5 w 10"/>
                    <a:gd name="T3" fmla="*/ 19 h 19"/>
                    <a:gd name="T4" fmla="*/ 5 w 10"/>
                    <a:gd name="T5" fmla="*/ 19 h 19"/>
                    <a:gd name="T6" fmla="*/ 0 w 10"/>
                    <a:gd name="T7" fmla="*/ 15 h 19"/>
                    <a:gd name="T8" fmla="*/ 0 w 10"/>
                    <a:gd name="T9" fmla="*/ 5 h 19"/>
                    <a:gd name="T10" fmla="*/ 5 w 10"/>
                    <a:gd name="T11" fmla="*/ 0 h 19"/>
                    <a:gd name="T12" fmla="*/ 5 w 10"/>
                    <a:gd name="T13" fmla="*/ 0 h 19"/>
                    <a:gd name="T14" fmla="*/ 10 w 10"/>
                    <a:gd name="T15" fmla="*/ 5 h 19"/>
                    <a:gd name="T16" fmla="*/ 10 w 10"/>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10" y="15"/>
                      </a:moveTo>
                      <a:cubicBezTo>
                        <a:pt x="10" y="17"/>
                        <a:pt x="8" y="19"/>
                        <a:pt x="5" y="19"/>
                      </a:cubicBezTo>
                      <a:cubicBezTo>
                        <a:pt x="5" y="19"/>
                        <a:pt x="5" y="19"/>
                        <a:pt x="5" y="19"/>
                      </a:cubicBezTo>
                      <a:cubicBezTo>
                        <a:pt x="3" y="19"/>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364"/>
                <p:cNvSpPr>
                  <a:spLocks/>
                </p:cNvSpPr>
                <p:nvPr/>
              </p:nvSpPr>
              <p:spPr bwMode="auto">
                <a:xfrm>
                  <a:off x="11842751" y="3759201"/>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365"/>
                <p:cNvSpPr>
                  <a:spLocks/>
                </p:cNvSpPr>
                <p:nvPr/>
              </p:nvSpPr>
              <p:spPr bwMode="auto">
                <a:xfrm>
                  <a:off x="11903076" y="3927476"/>
                  <a:ext cx="76200"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366"/>
                <p:cNvSpPr>
                  <a:spLocks/>
                </p:cNvSpPr>
                <p:nvPr/>
              </p:nvSpPr>
              <p:spPr bwMode="auto">
                <a:xfrm>
                  <a:off x="11468101" y="3927476"/>
                  <a:ext cx="74613"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367"/>
                <p:cNvSpPr>
                  <a:spLocks/>
                </p:cNvSpPr>
                <p:nvPr/>
              </p:nvSpPr>
              <p:spPr bwMode="auto">
                <a:xfrm>
                  <a:off x="11534776" y="3759201"/>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6" name="Group 25"/>
          <p:cNvGrpSpPr/>
          <p:nvPr/>
        </p:nvGrpSpPr>
        <p:grpSpPr>
          <a:xfrm>
            <a:off x="5606525" y="3686639"/>
            <a:ext cx="1004009" cy="418463"/>
            <a:chOff x="7475367" y="3772519"/>
            <a:chExt cx="1338678" cy="557950"/>
          </a:xfrm>
        </p:grpSpPr>
        <p:cxnSp>
          <p:nvCxnSpPr>
            <p:cNvPr id="271" name="Straight Connector 270"/>
            <p:cNvCxnSpPr/>
            <p:nvPr/>
          </p:nvCxnSpPr>
          <p:spPr>
            <a:xfrm>
              <a:off x="7475367" y="4077072"/>
              <a:ext cx="852881"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8" name="Group 7"/>
            <p:cNvGrpSpPr/>
            <p:nvPr/>
          </p:nvGrpSpPr>
          <p:grpSpPr>
            <a:xfrm>
              <a:off x="8256240" y="3772519"/>
              <a:ext cx="557805" cy="557950"/>
              <a:chOff x="3394582" y="4435135"/>
              <a:chExt cx="816683" cy="816895"/>
            </a:xfrm>
          </p:grpSpPr>
          <p:sp>
            <p:nvSpPr>
              <p:cNvPr id="146" name="Oval 145"/>
              <p:cNvSpPr/>
              <p:nvPr/>
            </p:nvSpPr>
            <p:spPr>
              <a:xfrm>
                <a:off x="3394582"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21" name="Group 220"/>
              <p:cNvGrpSpPr/>
              <p:nvPr/>
            </p:nvGrpSpPr>
            <p:grpSpPr>
              <a:xfrm>
                <a:off x="3575720" y="4653136"/>
                <a:ext cx="467066" cy="456570"/>
                <a:chOff x="6945313" y="3721101"/>
                <a:chExt cx="565150" cy="552450"/>
              </a:xfrm>
              <a:solidFill>
                <a:srgbClr val="FFFFFF"/>
              </a:solidFill>
            </p:grpSpPr>
            <p:sp>
              <p:nvSpPr>
                <p:cNvPr id="222" name="Freeform 300"/>
                <p:cNvSpPr>
                  <a:spLocks/>
                </p:cNvSpPr>
                <p:nvPr/>
              </p:nvSpPr>
              <p:spPr bwMode="auto">
                <a:xfrm>
                  <a:off x="6945313" y="3721101"/>
                  <a:ext cx="565150" cy="360363"/>
                </a:xfrm>
                <a:custGeom>
                  <a:avLst/>
                  <a:gdLst>
                    <a:gd name="T0" fmla="*/ 115 w 150"/>
                    <a:gd name="T1" fmla="*/ 24 h 96"/>
                    <a:gd name="T2" fmla="*/ 109 w 150"/>
                    <a:gd name="T3" fmla="*/ 25 h 96"/>
                    <a:gd name="T4" fmla="*/ 71 w 150"/>
                    <a:gd name="T5" fmla="*/ 0 h 96"/>
                    <a:gd name="T6" fmla="*/ 31 w 150"/>
                    <a:gd name="T7" fmla="*/ 33 h 96"/>
                    <a:gd name="T8" fmla="*/ 0 w 150"/>
                    <a:gd name="T9" fmla="*/ 64 h 96"/>
                    <a:gd name="T10" fmla="*/ 22 w 150"/>
                    <a:gd name="T11" fmla="*/ 94 h 96"/>
                    <a:gd name="T12" fmla="*/ 31 w 150"/>
                    <a:gd name="T13" fmla="*/ 96 h 96"/>
                    <a:gd name="T14" fmla="*/ 47 w 150"/>
                    <a:gd name="T15" fmla="*/ 96 h 96"/>
                    <a:gd name="T16" fmla="*/ 53 w 150"/>
                    <a:gd name="T17" fmla="*/ 90 h 96"/>
                    <a:gd name="T18" fmla="*/ 49 w 150"/>
                    <a:gd name="T19" fmla="*/ 84 h 96"/>
                    <a:gd name="T20" fmla="*/ 31 w 150"/>
                    <a:gd name="T21" fmla="*/ 84 h 96"/>
                    <a:gd name="T22" fmla="*/ 26 w 150"/>
                    <a:gd name="T23" fmla="*/ 83 h 96"/>
                    <a:gd name="T24" fmla="*/ 12 w 150"/>
                    <a:gd name="T25" fmla="*/ 64 h 96"/>
                    <a:gd name="T26" fmla="*/ 31 w 150"/>
                    <a:gd name="T27" fmla="*/ 45 h 96"/>
                    <a:gd name="T28" fmla="*/ 35 w 150"/>
                    <a:gd name="T29" fmla="*/ 45 h 96"/>
                    <a:gd name="T30" fmla="*/ 42 w 150"/>
                    <a:gd name="T31" fmla="*/ 47 h 96"/>
                    <a:gd name="T32" fmla="*/ 43 w 150"/>
                    <a:gd name="T33" fmla="*/ 40 h 96"/>
                    <a:gd name="T34" fmla="*/ 71 w 150"/>
                    <a:gd name="T35" fmla="*/ 12 h 96"/>
                    <a:gd name="T36" fmla="*/ 99 w 150"/>
                    <a:gd name="T37" fmla="*/ 34 h 96"/>
                    <a:gd name="T38" fmla="*/ 100 w 150"/>
                    <a:gd name="T39" fmla="*/ 40 h 96"/>
                    <a:gd name="T40" fmla="*/ 107 w 150"/>
                    <a:gd name="T41" fmla="*/ 38 h 96"/>
                    <a:gd name="T42" fmla="*/ 115 w 150"/>
                    <a:gd name="T43" fmla="*/ 37 h 96"/>
                    <a:gd name="T44" fmla="*/ 138 w 150"/>
                    <a:gd name="T45" fmla="*/ 60 h 96"/>
                    <a:gd name="T46" fmla="*/ 121 w 150"/>
                    <a:gd name="T47" fmla="*/ 83 h 96"/>
                    <a:gd name="T48" fmla="*/ 116 w 150"/>
                    <a:gd name="T49" fmla="*/ 84 h 96"/>
                    <a:gd name="T50" fmla="*/ 101 w 150"/>
                    <a:gd name="T51" fmla="*/ 84 h 96"/>
                    <a:gd name="T52" fmla="*/ 97 w 150"/>
                    <a:gd name="T53" fmla="*/ 90 h 96"/>
                    <a:gd name="T54" fmla="*/ 102 w 150"/>
                    <a:gd name="T55" fmla="*/ 96 h 96"/>
                    <a:gd name="T56" fmla="*/ 116 w 150"/>
                    <a:gd name="T57" fmla="*/ 96 h 96"/>
                    <a:gd name="T58" fmla="*/ 125 w 150"/>
                    <a:gd name="T59" fmla="*/ 94 h 96"/>
                    <a:gd name="T60" fmla="*/ 150 w 150"/>
                    <a:gd name="T61" fmla="*/ 60 h 96"/>
                    <a:gd name="T62" fmla="*/ 115 w 150"/>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96">
                      <a:moveTo>
                        <a:pt x="115" y="24"/>
                      </a:moveTo>
                      <a:cubicBezTo>
                        <a:pt x="113" y="24"/>
                        <a:pt x="111" y="25"/>
                        <a:pt x="109" y="25"/>
                      </a:cubicBezTo>
                      <a:cubicBezTo>
                        <a:pt x="102" y="10"/>
                        <a:pt x="88" y="0"/>
                        <a:pt x="71" y="0"/>
                      </a:cubicBezTo>
                      <a:cubicBezTo>
                        <a:pt x="51" y="0"/>
                        <a:pt x="35" y="14"/>
                        <a:pt x="31" y="33"/>
                      </a:cubicBezTo>
                      <a:cubicBezTo>
                        <a:pt x="14" y="33"/>
                        <a:pt x="0" y="47"/>
                        <a:pt x="0" y="64"/>
                      </a:cubicBezTo>
                      <a:cubicBezTo>
                        <a:pt x="0" y="78"/>
                        <a:pt x="9" y="90"/>
                        <a:pt x="22" y="94"/>
                      </a:cubicBezTo>
                      <a:cubicBezTo>
                        <a:pt x="25" y="95"/>
                        <a:pt x="28" y="96"/>
                        <a:pt x="31" y="96"/>
                      </a:cubicBezTo>
                      <a:cubicBezTo>
                        <a:pt x="47" y="96"/>
                        <a:pt x="47" y="96"/>
                        <a:pt x="47" y="96"/>
                      </a:cubicBezTo>
                      <a:cubicBezTo>
                        <a:pt x="50" y="95"/>
                        <a:pt x="53" y="93"/>
                        <a:pt x="53" y="90"/>
                      </a:cubicBezTo>
                      <a:cubicBezTo>
                        <a:pt x="53" y="87"/>
                        <a:pt x="51" y="85"/>
                        <a:pt x="49" y="84"/>
                      </a:cubicBezTo>
                      <a:cubicBezTo>
                        <a:pt x="31" y="84"/>
                        <a:pt x="31" y="84"/>
                        <a:pt x="31" y="84"/>
                      </a:cubicBezTo>
                      <a:cubicBezTo>
                        <a:pt x="29" y="84"/>
                        <a:pt x="27" y="83"/>
                        <a:pt x="26" y="83"/>
                      </a:cubicBezTo>
                      <a:cubicBezTo>
                        <a:pt x="18" y="80"/>
                        <a:pt x="12" y="73"/>
                        <a:pt x="12" y="64"/>
                      </a:cubicBezTo>
                      <a:cubicBezTo>
                        <a:pt x="12" y="54"/>
                        <a:pt x="21" y="45"/>
                        <a:pt x="31" y="45"/>
                      </a:cubicBezTo>
                      <a:cubicBezTo>
                        <a:pt x="33" y="45"/>
                        <a:pt x="34" y="45"/>
                        <a:pt x="35" y="45"/>
                      </a:cubicBezTo>
                      <a:cubicBezTo>
                        <a:pt x="42" y="47"/>
                        <a:pt x="42" y="47"/>
                        <a:pt x="42" y="47"/>
                      </a:cubicBezTo>
                      <a:cubicBezTo>
                        <a:pt x="43" y="40"/>
                        <a:pt x="43" y="40"/>
                        <a:pt x="43" y="40"/>
                      </a:cubicBezTo>
                      <a:cubicBezTo>
                        <a:pt x="43" y="24"/>
                        <a:pt x="56" y="12"/>
                        <a:pt x="71" y="12"/>
                      </a:cubicBezTo>
                      <a:cubicBezTo>
                        <a:pt x="84" y="12"/>
                        <a:pt x="96" y="21"/>
                        <a:pt x="99" y="34"/>
                      </a:cubicBezTo>
                      <a:cubicBezTo>
                        <a:pt x="100" y="40"/>
                        <a:pt x="100" y="40"/>
                        <a:pt x="100" y="40"/>
                      </a:cubicBezTo>
                      <a:cubicBezTo>
                        <a:pt x="107" y="38"/>
                        <a:pt x="107" y="38"/>
                        <a:pt x="107" y="38"/>
                      </a:cubicBezTo>
                      <a:cubicBezTo>
                        <a:pt x="109" y="37"/>
                        <a:pt x="112" y="37"/>
                        <a:pt x="115" y="37"/>
                      </a:cubicBezTo>
                      <a:cubicBezTo>
                        <a:pt x="127" y="37"/>
                        <a:pt x="138" y="47"/>
                        <a:pt x="138" y="60"/>
                      </a:cubicBezTo>
                      <a:cubicBezTo>
                        <a:pt x="138" y="70"/>
                        <a:pt x="131" y="79"/>
                        <a:pt x="121" y="83"/>
                      </a:cubicBezTo>
                      <a:cubicBezTo>
                        <a:pt x="120" y="83"/>
                        <a:pt x="118" y="84"/>
                        <a:pt x="116" y="84"/>
                      </a:cubicBezTo>
                      <a:cubicBezTo>
                        <a:pt x="101" y="84"/>
                        <a:pt x="101" y="84"/>
                        <a:pt x="101" y="84"/>
                      </a:cubicBezTo>
                      <a:cubicBezTo>
                        <a:pt x="99" y="85"/>
                        <a:pt x="97" y="87"/>
                        <a:pt x="97" y="90"/>
                      </a:cubicBezTo>
                      <a:cubicBezTo>
                        <a:pt x="97" y="93"/>
                        <a:pt x="99" y="95"/>
                        <a:pt x="102" y="96"/>
                      </a:cubicBezTo>
                      <a:cubicBezTo>
                        <a:pt x="116" y="96"/>
                        <a:pt x="116" y="96"/>
                        <a:pt x="116" y="96"/>
                      </a:cubicBezTo>
                      <a:cubicBezTo>
                        <a:pt x="119" y="96"/>
                        <a:pt x="122" y="95"/>
                        <a:pt x="125" y="94"/>
                      </a:cubicBezTo>
                      <a:cubicBezTo>
                        <a:pt x="140" y="89"/>
                        <a:pt x="150" y="76"/>
                        <a:pt x="150" y="60"/>
                      </a:cubicBezTo>
                      <a:cubicBezTo>
                        <a:pt x="150" y="40"/>
                        <a:pt x="134" y="24"/>
                        <a:pt x="11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301"/>
                <p:cNvSpPr>
                  <a:spLocks/>
                </p:cNvSpPr>
                <p:nvPr/>
              </p:nvSpPr>
              <p:spPr bwMode="auto">
                <a:xfrm>
                  <a:off x="7208838" y="4010026"/>
                  <a:ext cx="38100" cy="169863"/>
                </a:xfrm>
                <a:custGeom>
                  <a:avLst/>
                  <a:gdLst>
                    <a:gd name="T0" fmla="*/ 10 w 10"/>
                    <a:gd name="T1" fmla="*/ 40 h 45"/>
                    <a:gd name="T2" fmla="*/ 5 w 10"/>
                    <a:gd name="T3" fmla="*/ 45 h 45"/>
                    <a:gd name="T4" fmla="*/ 5 w 10"/>
                    <a:gd name="T5" fmla="*/ 45 h 45"/>
                    <a:gd name="T6" fmla="*/ 0 w 10"/>
                    <a:gd name="T7" fmla="*/ 40 h 45"/>
                    <a:gd name="T8" fmla="*/ 0 w 10"/>
                    <a:gd name="T9" fmla="*/ 5 h 45"/>
                    <a:gd name="T10" fmla="*/ 5 w 10"/>
                    <a:gd name="T11" fmla="*/ 0 h 45"/>
                    <a:gd name="T12" fmla="*/ 5 w 10"/>
                    <a:gd name="T13" fmla="*/ 0 h 45"/>
                    <a:gd name="T14" fmla="*/ 10 w 10"/>
                    <a:gd name="T15" fmla="*/ 5 h 45"/>
                    <a:gd name="T16" fmla="*/ 10 w 10"/>
                    <a:gd name="T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0"/>
                      </a:moveTo>
                      <a:cubicBezTo>
                        <a:pt x="10" y="43"/>
                        <a:pt x="8" y="45"/>
                        <a:pt x="5" y="45"/>
                      </a:cubicBezTo>
                      <a:cubicBezTo>
                        <a:pt x="5" y="45"/>
                        <a:pt x="5" y="45"/>
                        <a:pt x="5" y="45"/>
                      </a:cubicBezTo>
                      <a:cubicBezTo>
                        <a:pt x="2" y="45"/>
                        <a:pt x="0" y="43"/>
                        <a:pt x="0" y="40"/>
                      </a:cubicBezTo>
                      <a:cubicBezTo>
                        <a:pt x="0" y="5"/>
                        <a:pt x="0" y="5"/>
                        <a:pt x="0" y="5"/>
                      </a:cubicBezTo>
                      <a:cubicBezTo>
                        <a:pt x="0" y="2"/>
                        <a:pt x="2" y="0"/>
                        <a:pt x="5" y="0"/>
                      </a:cubicBezTo>
                      <a:cubicBezTo>
                        <a:pt x="5" y="0"/>
                        <a:pt x="5" y="0"/>
                        <a:pt x="5" y="0"/>
                      </a:cubicBezTo>
                      <a:cubicBezTo>
                        <a:pt x="8" y="0"/>
                        <a:pt x="10" y="2"/>
                        <a:pt x="10" y="5"/>
                      </a:cubicBezTo>
                      <a:lnTo>
                        <a:pt x="10" y="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302"/>
                <p:cNvSpPr>
                  <a:spLocks/>
                </p:cNvSpPr>
                <p:nvPr/>
              </p:nvSpPr>
              <p:spPr bwMode="auto">
                <a:xfrm>
                  <a:off x="7208838" y="4194176"/>
                  <a:ext cx="41275" cy="34925"/>
                </a:xfrm>
                <a:custGeom>
                  <a:avLst/>
                  <a:gdLst>
                    <a:gd name="T0" fmla="*/ 5 w 11"/>
                    <a:gd name="T1" fmla="*/ 0 h 9"/>
                    <a:gd name="T2" fmla="*/ 5 w 11"/>
                    <a:gd name="T3" fmla="*/ 9 h 9"/>
                    <a:gd name="T4" fmla="*/ 5 w 11"/>
                    <a:gd name="T5" fmla="*/ 0 h 9"/>
                  </a:gdLst>
                  <a:ahLst/>
                  <a:cxnLst>
                    <a:cxn ang="0">
                      <a:pos x="T0" y="T1"/>
                    </a:cxn>
                    <a:cxn ang="0">
                      <a:pos x="T2" y="T3"/>
                    </a:cxn>
                    <a:cxn ang="0">
                      <a:pos x="T4" y="T5"/>
                    </a:cxn>
                  </a:cxnLst>
                  <a:rect l="0" t="0" r="r" b="b"/>
                  <a:pathLst>
                    <a:path w="11" h="9">
                      <a:moveTo>
                        <a:pt x="5" y="0"/>
                      </a:moveTo>
                      <a:cubicBezTo>
                        <a:pt x="3" y="2"/>
                        <a:pt x="0" y="9"/>
                        <a:pt x="5" y="9"/>
                      </a:cubicBezTo>
                      <a:cubicBezTo>
                        <a:pt x="11" y="9"/>
                        <a:pt x="7" y="2"/>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303"/>
                <p:cNvSpPr>
                  <a:spLocks/>
                </p:cNvSpPr>
                <p:nvPr/>
              </p:nvSpPr>
              <p:spPr bwMode="auto">
                <a:xfrm>
                  <a:off x="7265988" y="3960813"/>
                  <a:ext cx="123825" cy="312738"/>
                </a:xfrm>
                <a:custGeom>
                  <a:avLst/>
                  <a:gdLst>
                    <a:gd name="T0" fmla="*/ 28 w 33"/>
                    <a:gd name="T1" fmla="*/ 57 h 83"/>
                    <a:gd name="T2" fmla="*/ 10 w 33"/>
                    <a:gd name="T3" fmla="*/ 66 h 83"/>
                    <a:gd name="T4" fmla="*/ 10 w 33"/>
                    <a:gd name="T5" fmla="*/ 5 h 83"/>
                    <a:gd name="T6" fmla="*/ 5 w 33"/>
                    <a:gd name="T7" fmla="*/ 0 h 83"/>
                    <a:gd name="T8" fmla="*/ 0 w 33"/>
                    <a:gd name="T9" fmla="*/ 5 h 83"/>
                    <a:gd name="T10" fmla="*/ 0 w 33"/>
                    <a:gd name="T11" fmla="*/ 78 h 83"/>
                    <a:gd name="T12" fmla="*/ 5 w 33"/>
                    <a:gd name="T13" fmla="*/ 83 h 83"/>
                    <a:gd name="T14" fmla="*/ 10 w 33"/>
                    <a:gd name="T15" fmla="*/ 80 h 83"/>
                    <a:gd name="T16" fmla="*/ 29 w 33"/>
                    <a:gd name="T17" fmla="*/ 66 h 83"/>
                    <a:gd name="T18" fmla="*/ 33 w 33"/>
                    <a:gd name="T19" fmla="*/ 61 h 83"/>
                    <a:gd name="T20" fmla="*/ 28 w 33"/>
                    <a:gd name="T21"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83">
                      <a:moveTo>
                        <a:pt x="28" y="57"/>
                      </a:moveTo>
                      <a:cubicBezTo>
                        <a:pt x="20" y="59"/>
                        <a:pt x="14" y="62"/>
                        <a:pt x="10" y="66"/>
                      </a:cubicBezTo>
                      <a:cubicBezTo>
                        <a:pt x="10" y="5"/>
                        <a:pt x="10" y="5"/>
                        <a:pt x="10" y="5"/>
                      </a:cubicBezTo>
                      <a:cubicBezTo>
                        <a:pt x="10" y="3"/>
                        <a:pt x="8" y="0"/>
                        <a:pt x="5" y="0"/>
                      </a:cubicBezTo>
                      <a:cubicBezTo>
                        <a:pt x="2" y="0"/>
                        <a:pt x="0" y="3"/>
                        <a:pt x="0" y="5"/>
                      </a:cubicBezTo>
                      <a:cubicBezTo>
                        <a:pt x="0" y="78"/>
                        <a:pt x="0" y="78"/>
                        <a:pt x="0" y="78"/>
                      </a:cubicBezTo>
                      <a:cubicBezTo>
                        <a:pt x="0" y="81"/>
                        <a:pt x="2" y="83"/>
                        <a:pt x="5" y="83"/>
                      </a:cubicBezTo>
                      <a:cubicBezTo>
                        <a:pt x="7" y="83"/>
                        <a:pt x="9" y="81"/>
                        <a:pt x="10" y="80"/>
                      </a:cubicBezTo>
                      <a:cubicBezTo>
                        <a:pt x="11" y="77"/>
                        <a:pt x="18" y="68"/>
                        <a:pt x="29" y="66"/>
                      </a:cubicBezTo>
                      <a:cubicBezTo>
                        <a:pt x="32" y="66"/>
                        <a:pt x="33" y="63"/>
                        <a:pt x="33" y="61"/>
                      </a:cubicBezTo>
                      <a:cubicBezTo>
                        <a:pt x="33" y="58"/>
                        <a:pt x="30" y="57"/>
                        <a:pt x="2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304"/>
                <p:cNvSpPr>
                  <a:spLocks/>
                </p:cNvSpPr>
                <p:nvPr/>
              </p:nvSpPr>
              <p:spPr bwMode="auto">
                <a:xfrm>
                  <a:off x="7088188" y="3960813"/>
                  <a:ext cx="101600" cy="312738"/>
                </a:xfrm>
                <a:custGeom>
                  <a:avLst/>
                  <a:gdLst>
                    <a:gd name="T0" fmla="*/ 22 w 27"/>
                    <a:gd name="T1" fmla="*/ 0 h 83"/>
                    <a:gd name="T2" fmla="*/ 17 w 27"/>
                    <a:gd name="T3" fmla="*/ 5 h 83"/>
                    <a:gd name="T4" fmla="*/ 17 w 27"/>
                    <a:gd name="T5" fmla="*/ 66 h 83"/>
                    <a:gd name="T6" fmla="*/ 6 w 27"/>
                    <a:gd name="T7" fmla="*/ 63 h 83"/>
                    <a:gd name="T8" fmla="*/ 1 w 27"/>
                    <a:gd name="T9" fmla="*/ 66 h 83"/>
                    <a:gd name="T10" fmla="*/ 4 w 27"/>
                    <a:gd name="T11" fmla="*/ 72 h 83"/>
                    <a:gd name="T12" fmla="*/ 17 w 27"/>
                    <a:gd name="T13" fmla="*/ 78 h 83"/>
                    <a:gd name="T14" fmla="*/ 22 w 27"/>
                    <a:gd name="T15" fmla="*/ 83 h 83"/>
                    <a:gd name="T16" fmla="*/ 27 w 27"/>
                    <a:gd name="T17" fmla="*/ 78 h 83"/>
                    <a:gd name="T18" fmla="*/ 27 w 27"/>
                    <a:gd name="T19" fmla="*/ 5 h 83"/>
                    <a:gd name="T20" fmla="*/ 22 w 27"/>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3">
                      <a:moveTo>
                        <a:pt x="22" y="0"/>
                      </a:moveTo>
                      <a:cubicBezTo>
                        <a:pt x="19" y="0"/>
                        <a:pt x="17" y="3"/>
                        <a:pt x="17" y="5"/>
                      </a:cubicBezTo>
                      <a:cubicBezTo>
                        <a:pt x="17" y="66"/>
                        <a:pt x="17" y="66"/>
                        <a:pt x="17" y="66"/>
                      </a:cubicBezTo>
                      <a:cubicBezTo>
                        <a:pt x="14" y="65"/>
                        <a:pt x="11" y="64"/>
                        <a:pt x="6" y="63"/>
                      </a:cubicBezTo>
                      <a:cubicBezTo>
                        <a:pt x="4" y="62"/>
                        <a:pt x="1" y="64"/>
                        <a:pt x="1" y="66"/>
                      </a:cubicBezTo>
                      <a:cubicBezTo>
                        <a:pt x="0" y="69"/>
                        <a:pt x="2" y="71"/>
                        <a:pt x="4" y="72"/>
                      </a:cubicBezTo>
                      <a:cubicBezTo>
                        <a:pt x="13" y="73"/>
                        <a:pt x="16" y="76"/>
                        <a:pt x="17" y="78"/>
                      </a:cubicBezTo>
                      <a:cubicBezTo>
                        <a:pt x="17" y="81"/>
                        <a:pt x="19" y="83"/>
                        <a:pt x="22" y="83"/>
                      </a:cubicBezTo>
                      <a:cubicBezTo>
                        <a:pt x="25" y="83"/>
                        <a:pt x="27" y="81"/>
                        <a:pt x="27" y="78"/>
                      </a:cubicBezTo>
                      <a:cubicBezTo>
                        <a:pt x="27" y="5"/>
                        <a:pt x="27" y="5"/>
                        <a:pt x="27" y="5"/>
                      </a:cubicBezTo>
                      <a:cubicBezTo>
                        <a:pt x="27" y="3"/>
                        <a:pt x="25"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305"/>
                <p:cNvSpPr>
                  <a:spLocks/>
                </p:cNvSpPr>
                <p:nvPr/>
              </p:nvSpPr>
              <p:spPr bwMode="auto">
                <a:xfrm>
                  <a:off x="7408863" y="4149726"/>
                  <a:ext cx="63500" cy="44450"/>
                </a:xfrm>
                <a:custGeom>
                  <a:avLst/>
                  <a:gdLst>
                    <a:gd name="T0" fmla="*/ 5 w 17"/>
                    <a:gd name="T1" fmla="*/ 11 h 12"/>
                    <a:gd name="T2" fmla="*/ 1 w 17"/>
                    <a:gd name="T3" fmla="*/ 8 h 12"/>
                    <a:gd name="T4" fmla="*/ 1 w 17"/>
                    <a:gd name="T5" fmla="*/ 8 h 12"/>
                    <a:gd name="T6" fmla="*/ 3 w 17"/>
                    <a:gd name="T7" fmla="*/ 4 h 12"/>
                    <a:gd name="T8" fmla="*/ 12 w 17"/>
                    <a:gd name="T9" fmla="*/ 1 h 12"/>
                    <a:gd name="T10" fmla="*/ 17 w 17"/>
                    <a:gd name="T11" fmla="*/ 4 h 12"/>
                    <a:gd name="T12" fmla="*/ 17 w 17"/>
                    <a:gd name="T13" fmla="*/ 4 h 12"/>
                    <a:gd name="T14" fmla="*/ 14 w 17"/>
                    <a:gd name="T15" fmla="*/ 9 h 12"/>
                    <a:gd name="T16" fmla="*/ 5 w 17"/>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5" y="11"/>
                      </a:moveTo>
                      <a:cubicBezTo>
                        <a:pt x="4" y="12"/>
                        <a:pt x="1" y="10"/>
                        <a:pt x="1" y="8"/>
                      </a:cubicBezTo>
                      <a:cubicBezTo>
                        <a:pt x="1" y="8"/>
                        <a:pt x="1" y="8"/>
                        <a:pt x="1" y="8"/>
                      </a:cubicBezTo>
                      <a:cubicBezTo>
                        <a:pt x="0" y="6"/>
                        <a:pt x="1" y="4"/>
                        <a:pt x="3" y="4"/>
                      </a:cubicBezTo>
                      <a:cubicBezTo>
                        <a:pt x="12" y="1"/>
                        <a:pt x="12" y="1"/>
                        <a:pt x="12" y="1"/>
                      </a:cubicBezTo>
                      <a:cubicBezTo>
                        <a:pt x="14" y="0"/>
                        <a:pt x="16" y="2"/>
                        <a:pt x="17" y="4"/>
                      </a:cubicBezTo>
                      <a:cubicBezTo>
                        <a:pt x="17" y="4"/>
                        <a:pt x="17" y="4"/>
                        <a:pt x="17" y="4"/>
                      </a:cubicBezTo>
                      <a:cubicBezTo>
                        <a:pt x="17" y="6"/>
                        <a:pt x="16" y="8"/>
                        <a:pt x="14" y="9"/>
                      </a:cubicBezTo>
                      <a:lnTo>
                        <a:pt x="5"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306"/>
                <p:cNvSpPr>
                  <a:spLocks/>
                </p:cNvSpPr>
                <p:nvPr/>
              </p:nvSpPr>
              <p:spPr bwMode="auto">
                <a:xfrm>
                  <a:off x="7013576" y="4191001"/>
                  <a:ext cx="57150" cy="30163"/>
                </a:xfrm>
                <a:custGeom>
                  <a:avLst/>
                  <a:gdLst>
                    <a:gd name="T0" fmla="*/ 3 w 15"/>
                    <a:gd name="T1" fmla="*/ 8 h 8"/>
                    <a:gd name="T2" fmla="*/ 0 w 15"/>
                    <a:gd name="T3" fmla="*/ 4 h 8"/>
                    <a:gd name="T4" fmla="*/ 0 w 15"/>
                    <a:gd name="T5" fmla="*/ 4 h 8"/>
                    <a:gd name="T6" fmla="*/ 3 w 15"/>
                    <a:gd name="T7" fmla="*/ 1 h 8"/>
                    <a:gd name="T8" fmla="*/ 11 w 15"/>
                    <a:gd name="T9" fmla="*/ 0 h 8"/>
                    <a:gd name="T10" fmla="*/ 15 w 15"/>
                    <a:gd name="T11" fmla="*/ 4 h 8"/>
                    <a:gd name="T12" fmla="*/ 15 w 15"/>
                    <a:gd name="T13" fmla="*/ 4 h 8"/>
                    <a:gd name="T14" fmla="*/ 11 w 15"/>
                    <a:gd name="T15" fmla="*/ 8 h 8"/>
                    <a:gd name="T16" fmla="*/ 3 w 1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3" y="8"/>
                      </a:moveTo>
                      <a:cubicBezTo>
                        <a:pt x="1" y="8"/>
                        <a:pt x="0" y="6"/>
                        <a:pt x="0" y="4"/>
                      </a:cubicBezTo>
                      <a:cubicBezTo>
                        <a:pt x="0" y="4"/>
                        <a:pt x="0" y="4"/>
                        <a:pt x="0" y="4"/>
                      </a:cubicBezTo>
                      <a:cubicBezTo>
                        <a:pt x="0" y="2"/>
                        <a:pt x="1" y="1"/>
                        <a:pt x="3" y="1"/>
                      </a:cubicBezTo>
                      <a:cubicBezTo>
                        <a:pt x="11" y="0"/>
                        <a:pt x="11" y="0"/>
                        <a:pt x="11" y="0"/>
                      </a:cubicBezTo>
                      <a:cubicBezTo>
                        <a:pt x="13" y="0"/>
                        <a:pt x="15" y="2"/>
                        <a:pt x="15" y="4"/>
                      </a:cubicBezTo>
                      <a:cubicBezTo>
                        <a:pt x="15" y="4"/>
                        <a:pt x="15" y="4"/>
                        <a:pt x="15" y="4"/>
                      </a:cubicBezTo>
                      <a:cubicBezTo>
                        <a:pt x="15" y="6"/>
                        <a:pt x="13" y="8"/>
                        <a:pt x="11" y="8"/>
                      </a:cubicBezTo>
                      <a:lnTo>
                        <a:pt x="3"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5" name="Group 24"/>
          <p:cNvGrpSpPr/>
          <p:nvPr/>
        </p:nvGrpSpPr>
        <p:grpSpPr>
          <a:xfrm>
            <a:off x="4409982" y="4399444"/>
            <a:ext cx="2200552" cy="418463"/>
            <a:chOff x="5879976" y="4722925"/>
            <a:chExt cx="2934069" cy="557950"/>
          </a:xfrm>
        </p:grpSpPr>
        <p:cxnSp>
          <p:nvCxnSpPr>
            <p:cNvPr id="272" name="Straight Connector 271"/>
            <p:cNvCxnSpPr/>
            <p:nvPr/>
          </p:nvCxnSpPr>
          <p:spPr>
            <a:xfrm>
              <a:off x="5879976" y="5013176"/>
              <a:ext cx="2433368"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7" name="Group 6"/>
            <p:cNvGrpSpPr/>
            <p:nvPr/>
          </p:nvGrpSpPr>
          <p:grpSpPr>
            <a:xfrm>
              <a:off x="8256240" y="4722925"/>
              <a:ext cx="557805" cy="557950"/>
              <a:chOff x="3394582" y="5385541"/>
              <a:chExt cx="816683" cy="816895"/>
            </a:xfrm>
          </p:grpSpPr>
          <p:sp>
            <p:nvSpPr>
              <p:cNvPr id="172" name="Oval 171"/>
              <p:cNvSpPr/>
              <p:nvPr/>
            </p:nvSpPr>
            <p:spPr>
              <a:xfrm>
                <a:off x="3394582"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sp>
            <p:nvSpPr>
              <p:cNvPr id="229" name="Freeform 393"/>
              <p:cNvSpPr>
                <a:spLocks noEditPoints="1"/>
              </p:cNvSpPr>
              <p:nvPr/>
            </p:nvSpPr>
            <p:spPr bwMode="auto">
              <a:xfrm>
                <a:off x="3575720" y="5651459"/>
                <a:ext cx="465755" cy="297821"/>
              </a:xfrm>
              <a:custGeom>
                <a:avLst/>
                <a:gdLst>
                  <a:gd name="T0" fmla="*/ 114 w 150"/>
                  <a:gd name="T1" fmla="*/ 25 h 96"/>
                  <a:gd name="T2" fmla="*/ 108 w 150"/>
                  <a:gd name="T3" fmla="*/ 26 h 96"/>
                  <a:gd name="T4" fmla="*/ 71 w 150"/>
                  <a:gd name="T5" fmla="*/ 0 h 96"/>
                  <a:gd name="T6" fmla="*/ 31 w 150"/>
                  <a:gd name="T7" fmla="*/ 34 h 96"/>
                  <a:gd name="T8" fmla="*/ 0 w 150"/>
                  <a:gd name="T9" fmla="*/ 65 h 96"/>
                  <a:gd name="T10" fmla="*/ 22 w 150"/>
                  <a:gd name="T11" fmla="*/ 95 h 96"/>
                  <a:gd name="T12" fmla="*/ 30 w 150"/>
                  <a:gd name="T13" fmla="*/ 96 h 96"/>
                  <a:gd name="T14" fmla="*/ 116 w 150"/>
                  <a:gd name="T15" fmla="*/ 96 h 96"/>
                  <a:gd name="T16" fmla="*/ 125 w 150"/>
                  <a:gd name="T17" fmla="*/ 95 h 96"/>
                  <a:gd name="T18" fmla="*/ 150 w 150"/>
                  <a:gd name="T19" fmla="*/ 61 h 96"/>
                  <a:gd name="T20" fmla="*/ 114 w 150"/>
                  <a:gd name="T21" fmla="*/ 25 h 96"/>
                  <a:gd name="T22" fmla="*/ 76 w 150"/>
                  <a:gd name="T23" fmla="*/ 16 h 96"/>
                  <a:gd name="T24" fmla="*/ 47 w 150"/>
                  <a:gd name="T25" fmla="*/ 43 h 96"/>
                  <a:gd name="T26" fmla="*/ 47 w 150"/>
                  <a:gd name="T27" fmla="*/ 51 h 96"/>
                  <a:gd name="T28" fmla="*/ 40 w 150"/>
                  <a:gd name="T29" fmla="*/ 49 h 96"/>
                  <a:gd name="T30" fmla="*/ 36 w 150"/>
                  <a:gd name="T31" fmla="*/ 49 h 96"/>
                  <a:gd name="T32" fmla="*/ 17 w 150"/>
                  <a:gd name="T33" fmla="*/ 68 h 96"/>
                  <a:gd name="T34" fmla="*/ 24 w 150"/>
                  <a:gd name="T35" fmla="*/ 83 h 96"/>
                  <a:gd name="T36" fmla="*/ 12 w 150"/>
                  <a:gd name="T37" fmla="*/ 65 h 96"/>
                  <a:gd name="T38" fmla="*/ 31 w 150"/>
                  <a:gd name="T39" fmla="*/ 46 h 96"/>
                  <a:gd name="T40" fmla="*/ 35 w 150"/>
                  <a:gd name="T41" fmla="*/ 46 h 96"/>
                  <a:gd name="T42" fmla="*/ 42 w 150"/>
                  <a:gd name="T43" fmla="*/ 48 h 96"/>
                  <a:gd name="T44" fmla="*/ 42 w 150"/>
                  <a:gd name="T45" fmla="*/ 40 h 96"/>
                  <a:gd name="T46" fmla="*/ 71 w 150"/>
                  <a:gd name="T47" fmla="*/ 12 h 96"/>
                  <a:gd name="T48" fmla="*/ 88 w 150"/>
                  <a:gd name="T49" fmla="*/ 18 h 96"/>
                  <a:gd name="T50" fmla="*/ 76 w 150"/>
                  <a:gd name="T51" fmla="*/ 16 h 96"/>
                  <a:gd name="T52" fmla="*/ 119 w 150"/>
                  <a:gd name="T53" fmla="*/ 40 h 96"/>
                  <a:gd name="T54" fmla="*/ 111 w 150"/>
                  <a:gd name="T55" fmla="*/ 42 h 96"/>
                  <a:gd name="T56" fmla="*/ 105 w 150"/>
                  <a:gd name="T57" fmla="*/ 44 h 96"/>
                  <a:gd name="T58" fmla="*/ 104 w 150"/>
                  <a:gd name="T59" fmla="*/ 40 h 96"/>
                  <a:gd name="T60" fmla="*/ 106 w 150"/>
                  <a:gd name="T61" fmla="*/ 39 h 96"/>
                  <a:gd name="T62" fmla="*/ 114 w 150"/>
                  <a:gd name="T63" fmla="*/ 37 h 96"/>
                  <a:gd name="T64" fmla="*/ 129 w 150"/>
                  <a:gd name="T65" fmla="*/ 42 h 96"/>
                  <a:gd name="T66" fmla="*/ 119 w 150"/>
                  <a:gd name="T67"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96">
                    <a:moveTo>
                      <a:pt x="114" y="25"/>
                    </a:moveTo>
                    <a:cubicBezTo>
                      <a:pt x="112" y="25"/>
                      <a:pt x="110" y="25"/>
                      <a:pt x="108" y="26"/>
                    </a:cubicBezTo>
                    <a:cubicBezTo>
                      <a:pt x="102" y="11"/>
                      <a:pt x="87" y="0"/>
                      <a:pt x="71" y="0"/>
                    </a:cubicBezTo>
                    <a:cubicBezTo>
                      <a:pt x="51" y="0"/>
                      <a:pt x="34" y="15"/>
                      <a:pt x="31" y="34"/>
                    </a:cubicBezTo>
                    <a:cubicBezTo>
                      <a:pt x="14" y="34"/>
                      <a:pt x="0" y="48"/>
                      <a:pt x="0" y="65"/>
                    </a:cubicBezTo>
                    <a:cubicBezTo>
                      <a:pt x="0" y="79"/>
                      <a:pt x="9" y="91"/>
                      <a:pt x="22" y="95"/>
                    </a:cubicBezTo>
                    <a:cubicBezTo>
                      <a:pt x="25" y="96"/>
                      <a:pt x="27" y="96"/>
                      <a:pt x="30" y="96"/>
                    </a:cubicBezTo>
                    <a:cubicBezTo>
                      <a:pt x="116" y="96"/>
                      <a:pt x="116" y="96"/>
                      <a:pt x="116" y="96"/>
                    </a:cubicBezTo>
                    <a:cubicBezTo>
                      <a:pt x="119" y="96"/>
                      <a:pt x="122" y="96"/>
                      <a:pt x="125" y="95"/>
                    </a:cubicBezTo>
                    <a:cubicBezTo>
                      <a:pt x="140" y="90"/>
                      <a:pt x="150" y="76"/>
                      <a:pt x="150" y="61"/>
                    </a:cubicBezTo>
                    <a:cubicBezTo>
                      <a:pt x="150" y="41"/>
                      <a:pt x="134" y="25"/>
                      <a:pt x="114" y="25"/>
                    </a:cubicBezTo>
                    <a:close/>
                    <a:moveTo>
                      <a:pt x="76" y="16"/>
                    </a:moveTo>
                    <a:cubicBezTo>
                      <a:pt x="60" y="16"/>
                      <a:pt x="48" y="28"/>
                      <a:pt x="47" y="43"/>
                    </a:cubicBezTo>
                    <a:cubicBezTo>
                      <a:pt x="47" y="51"/>
                      <a:pt x="47" y="51"/>
                      <a:pt x="47" y="51"/>
                    </a:cubicBezTo>
                    <a:cubicBezTo>
                      <a:pt x="40" y="49"/>
                      <a:pt x="40" y="49"/>
                      <a:pt x="40" y="49"/>
                    </a:cubicBezTo>
                    <a:cubicBezTo>
                      <a:pt x="39" y="49"/>
                      <a:pt x="37" y="49"/>
                      <a:pt x="36" y="49"/>
                    </a:cubicBezTo>
                    <a:cubicBezTo>
                      <a:pt x="25" y="49"/>
                      <a:pt x="17" y="57"/>
                      <a:pt x="17" y="68"/>
                    </a:cubicBezTo>
                    <a:cubicBezTo>
                      <a:pt x="17" y="74"/>
                      <a:pt x="19" y="79"/>
                      <a:pt x="24" y="83"/>
                    </a:cubicBezTo>
                    <a:cubicBezTo>
                      <a:pt x="17" y="80"/>
                      <a:pt x="12" y="73"/>
                      <a:pt x="12" y="65"/>
                    </a:cubicBezTo>
                    <a:cubicBezTo>
                      <a:pt x="12" y="54"/>
                      <a:pt x="20" y="46"/>
                      <a:pt x="31" y="46"/>
                    </a:cubicBezTo>
                    <a:cubicBezTo>
                      <a:pt x="32" y="46"/>
                      <a:pt x="34" y="46"/>
                      <a:pt x="35" y="46"/>
                    </a:cubicBezTo>
                    <a:cubicBezTo>
                      <a:pt x="42" y="48"/>
                      <a:pt x="42" y="48"/>
                      <a:pt x="42" y="48"/>
                    </a:cubicBezTo>
                    <a:cubicBezTo>
                      <a:pt x="42" y="40"/>
                      <a:pt x="42" y="40"/>
                      <a:pt x="42" y="40"/>
                    </a:cubicBezTo>
                    <a:cubicBezTo>
                      <a:pt x="42" y="25"/>
                      <a:pt x="55" y="12"/>
                      <a:pt x="71" y="12"/>
                    </a:cubicBezTo>
                    <a:cubicBezTo>
                      <a:pt x="77" y="12"/>
                      <a:pt x="83" y="15"/>
                      <a:pt x="88" y="18"/>
                    </a:cubicBezTo>
                    <a:cubicBezTo>
                      <a:pt x="84" y="17"/>
                      <a:pt x="80" y="16"/>
                      <a:pt x="76" y="16"/>
                    </a:cubicBezTo>
                    <a:close/>
                    <a:moveTo>
                      <a:pt x="119" y="40"/>
                    </a:moveTo>
                    <a:cubicBezTo>
                      <a:pt x="117" y="40"/>
                      <a:pt x="114" y="41"/>
                      <a:pt x="111" y="42"/>
                    </a:cubicBezTo>
                    <a:cubicBezTo>
                      <a:pt x="105" y="44"/>
                      <a:pt x="105" y="44"/>
                      <a:pt x="105" y="44"/>
                    </a:cubicBezTo>
                    <a:cubicBezTo>
                      <a:pt x="104" y="40"/>
                      <a:pt x="104" y="40"/>
                      <a:pt x="104" y="40"/>
                    </a:cubicBezTo>
                    <a:cubicBezTo>
                      <a:pt x="106" y="39"/>
                      <a:pt x="106" y="39"/>
                      <a:pt x="106" y="39"/>
                    </a:cubicBezTo>
                    <a:cubicBezTo>
                      <a:pt x="109" y="38"/>
                      <a:pt x="111" y="37"/>
                      <a:pt x="114" y="37"/>
                    </a:cubicBezTo>
                    <a:cubicBezTo>
                      <a:pt x="120" y="37"/>
                      <a:pt x="125" y="39"/>
                      <a:pt x="129" y="42"/>
                    </a:cubicBezTo>
                    <a:cubicBezTo>
                      <a:pt x="126" y="41"/>
                      <a:pt x="123" y="40"/>
                      <a:pt x="119" y="4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grpSp>
      <p:grpSp>
        <p:nvGrpSpPr>
          <p:cNvPr id="24" name="Group 23"/>
          <p:cNvGrpSpPr/>
          <p:nvPr/>
        </p:nvGrpSpPr>
        <p:grpSpPr>
          <a:xfrm>
            <a:off x="6662148" y="3591018"/>
            <a:ext cx="1973674" cy="535597"/>
            <a:chOff x="9552384" y="3645024"/>
            <a:chExt cx="2631565" cy="714129"/>
          </a:xfrm>
        </p:grpSpPr>
        <p:sp>
          <p:nvSpPr>
            <p:cNvPr id="169"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3" name="Group 22"/>
            <p:cNvGrpSpPr/>
            <p:nvPr/>
          </p:nvGrpSpPr>
          <p:grpSpPr>
            <a:xfrm>
              <a:off x="9552384" y="3645024"/>
              <a:ext cx="999181" cy="714129"/>
              <a:chOff x="9768408" y="3717032"/>
              <a:chExt cx="999181" cy="714129"/>
            </a:xfrm>
          </p:grpSpPr>
          <p:sp>
            <p:nvSpPr>
              <p:cNvPr id="170"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25</a:t>
                </a:r>
                <a:endParaRPr lang="en-AU" sz="3000" baseline="30000" dirty="0">
                  <a:solidFill>
                    <a:schemeClr val="accent1"/>
                  </a:solidFill>
                </a:endParaRPr>
              </a:p>
            </p:txBody>
          </p:sp>
          <p:sp>
            <p:nvSpPr>
              <p:cNvPr id="27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75" name="Group 274"/>
          <p:cNvGrpSpPr/>
          <p:nvPr/>
        </p:nvGrpSpPr>
        <p:grpSpPr>
          <a:xfrm>
            <a:off x="6668187" y="4297560"/>
            <a:ext cx="1973674" cy="535597"/>
            <a:chOff x="9552384" y="3645024"/>
            <a:chExt cx="2631565" cy="714129"/>
          </a:xfrm>
        </p:grpSpPr>
        <p:sp>
          <p:nvSpPr>
            <p:cNvPr id="276"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77" name="Group 276"/>
            <p:cNvGrpSpPr/>
            <p:nvPr/>
          </p:nvGrpSpPr>
          <p:grpSpPr>
            <a:xfrm>
              <a:off x="9552384" y="3645024"/>
              <a:ext cx="999181" cy="714129"/>
              <a:chOff x="9768408" y="3717032"/>
              <a:chExt cx="999181" cy="714129"/>
            </a:xfrm>
          </p:grpSpPr>
          <p:sp>
            <p:nvSpPr>
              <p:cNvPr id="278"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33</a:t>
                </a:r>
                <a:endParaRPr lang="en-AU" sz="3000" baseline="30000" dirty="0">
                  <a:solidFill>
                    <a:schemeClr val="accent1"/>
                  </a:solidFill>
                </a:endParaRPr>
              </a:p>
            </p:txBody>
          </p:sp>
          <p:sp>
            <p:nvSpPr>
              <p:cNvPr id="27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80" name="Group 279"/>
          <p:cNvGrpSpPr/>
          <p:nvPr/>
        </p:nvGrpSpPr>
        <p:grpSpPr>
          <a:xfrm>
            <a:off x="6668187" y="2893404"/>
            <a:ext cx="1973674" cy="535597"/>
            <a:chOff x="9552384" y="3645024"/>
            <a:chExt cx="2631565" cy="714129"/>
          </a:xfrm>
        </p:grpSpPr>
        <p:sp>
          <p:nvSpPr>
            <p:cNvPr id="281"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82" name="Group 281"/>
            <p:cNvGrpSpPr/>
            <p:nvPr/>
          </p:nvGrpSpPr>
          <p:grpSpPr>
            <a:xfrm>
              <a:off x="9552384" y="3645024"/>
              <a:ext cx="999181" cy="714129"/>
              <a:chOff x="9768408" y="3717032"/>
              <a:chExt cx="999181" cy="714129"/>
            </a:xfrm>
          </p:grpSpPr>
          <p:sp>
            <p:nvSpPr>
              <p:cNvPr id="283"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31</a:t>
                </a:r>
                <a:endParaRPr lang="en-AU" sz="3000" baseline="30000" dirty="0">
                  <a:solidFill>
                    <a:schemeClr val="accent1"/>
                  </a:solidFill>
                </a:endParaRPr>
              </a:p>
            </p:txBody>
          </p:sp>
          <p:sp>
            <p:nvSpPr>
              <p:cNvPr id="28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8" name="Group 27"/>
          <p:cNvGrpSpPr/>
          <p:nvPr/>
        </p:nvGrpSpPr>
        <p:grpSpPr>
          <a:xfrm>
            <a:off x="276729" y="2888940"/>
            <a:ext cx="2027020" cy="535597"/>
            <a:chOff x="-1072069" y="2708920"/>
            <a:chExt cx="2702693" cy="714129"/>
          </a:xfrm>
        </p:grpSpPr>
        <p:sp>
          <p:nvSpPr>
            <p:cNvPr id="296"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297" name="Group 296"/>
            <p:cNvGrpSpPr/>
            <p:nvPr/>
          </p:nvGrpSpPr>
          <p:grpSpPr>
            <a:xfrm>
              <a:off x="652505" y="2708920"/>
              <a:ext cx="978119" cy="714129"/>
              <a:chOff x="9789470" y="3717032"/>
              <a:chExt cx="978119" cy="714129"/>
            </a:xfrm>
          </p:grpSpPr>
          <p:sp>
            <p:nvSpPr>
              <p:cNvPr id="298"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20</a:t>
                </a:r>
                <a:endParaRPr lang="en-AU" sz="3000" baseline="30000" dirty="0">
                  <a:solidFill>
                    <a:schemeClr val="accent1"/>
                  </a:solidFill>
                </a:endParaRPr>
              </a:p>
            </p:txBody>
          </p:sp>
          <p:sp>
            <p:nvSpPr>
              <p:cNvPr id="29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300" name="Group 299"/>
          <p:cNvGrpSpPr/>
          <p:nvPr/>
        </p:nvGrpSpPr>
        <p:grpSpPr>
          <a:xfrm>
            <a:off x="251520" y="3649488"/>
            <a:ext cx="2027020" cy="535597"/>
            <a:chOff x="-1072069" y="2708920"/>
            <a:chExt cx="2702693" cy="714129"/>
          </a:xfrm>
        </p:grpSpPr>
        <p:sp>
          <p:nvSpPr>
            <p:cNvPr id="301"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302" name="Group 301"/>
            <p:cNvGrpSpPr/>
            <p:nvPr/>
          </p:nvGrpSpPr>
          <p:grpSpPr>
            <a:xfrm>
              <a:off x="652505" y="2708920"/>
              <a:ext cx="978119" cy="714129"/>
              <a:chOff x="9789470" y="3717032"/>
              <a:chExt cx="978119" cy="714129"/>
            </a:xfrm>
          </p:grpSpPr>
          <p:sp>
            <p:nvSpPr>
              <p:cNvPr id="303"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24</a:t>
                </a:r>
                <a:endParaRPr lang="en-AU" sz="3000" baseline="30000" dirty="0">
                  <a:solidFill>
                    <a:schemeClr val="accent1"/>
                  </a:solidFill>
                </a:endParaRPr>
              </a:p>
            </p:txBody>
          </p:sp>
          <p:sp>
            <p:nvSpPr>
              <p:cNvPr id="30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305" name="Group 304"/>
          <p:cNvGrpSpPr/>
          <p:nvPr/>
        </p:nvGrpSpPr>
        <p:grpSpPr>
          <a:xfrm>
            <a:off x="251520" y="4293096"/>
            <a:ext cx="2027020" cy="535597"/>
            <a:chOff x="-1072069" y="2708920"/>
            <a:chExt cx="2702693" cy="714129"/>
          </a:xfrm>
        </p:grpSpPr>
        <p:sp>
          <p:nvSpPr>
            <p:cNvPr id="306"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307" name="Group 306"/>
            <p:cNvGrpSpPr/>
            <p:nvPr/>
          </p:nvGrpSpPr>
          <p:grpSpPr>
            <a:xfrm>
              <a:off x="652505" y="2708920"/>
              <a:ext cx="978119" cy="714129"/>
              <a:chOff x="9789470" y="3717032"/>
              <a:chExt cx="978119" cy="714129"/>
            </a:xfrm>
          </p:grpSpPr>
          <p:sp>
            <p:nvSpPr>
              <p:cNvPr id="308"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27</a:t>
                </a:r>
                <a:endParaRPr lang="en-AU" sz="3000" baseline="30000" dirty="0">
                  <a:solidFill>
                    <a:schemeClr val="accent1"/>
                  </a:solidFill>
                </a:endParaRPr>
              </a:p>
            </p:txBody>
          </p:sp>
          <p:sp>
            <p:nvSpPr>
              <p:cNvPr id="30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sp>
        <p:nvSpPr>
          <p:cNvPr id="310" name="Freeform 6"/>
          <p:cNvSpPr>
            <a:spLocks/>
          </p:cNvSpPr>
          <p:nvPr/>
        </p:nvSpPr>
        <p:spPr bwMode="auto">
          <a:xfrm>
            <a:off x="4896036" y="2564904"/>
            <a:ext cx="512874" cy="29821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11" name="Freeform 6"/>
          <p:cNvSpPr>
            <a:spLocks/>
          </p:cNvSpPr>
          <p:nvPr/>
        </p:nvSpPr>
        <p:spPr bwMode="auto">
          <a:xfrm>
            <a:off x="3357604" y="504918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12" name="Freeform 6"/>
          <p:cNvSpPr>
            <a:spLocks/>
          </p:cNvSpPr>
          <p:nvPr/>
        </p:nvSpPr>
        <p:spPr bwMode="auto">
          <a:xfrm>
            <a:off x="2647227" y="5103186"/>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60968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p:cTn id="13" dur="500" fill="hold"/>
                                        <p:tgtEl>
                                          <p:spTgt spid="161"/>
                                        </p:tgtEl>
                                        <p:attrNameLst>
                                          <p:attrName>ppt_w</p:attrName>
                                        </p:attrNameLst>
                                      </p:cBhvr>
                                      <p:tavLst>
                                        <p:tav tm="0">
                                          <p:val>
                                            <p:fltVal val="0"/>
                                          </p:val>
                                        </p:tav>
                                        <p:tav tm="100000">
                                          <p:val>
                                            <p:strVal val="#ppt_w"/>
                                          </p:val>
                                        </p:tav>
                                      </p:tavLst>
                                    </p:anim>
                                    <p:anim calcmode="lin" valueType="num">
                                      <p:cBhvr>
                                        <p:cTn id="14" dur="500" fill="hold"/>
                                        <p:tgtEl>
                                          <p:spTgt spid="161"/>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right)">
                                      <p:cBhvr>
                                        <p:cTn id="18" dur="500"/>
                                        <p:tgtEl>
                                          <p:spTgt spid="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right)">
                                      <p:cBhvr>
                                        <p:cTn id="26" dur="500"/>
                                        <p:tgtEl>
                                          <p:spTgt spid="3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fade">
                                      <p:cBhvr>
                                        <p:cTn id="30" dur="500"/>
                                        <p:tgtEl>
                                          <p:spTgt spid="300"/>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wipe(right)">
                                      <p:cBhvr>
                                        <p:cTn id="34" dur="500"/>
                                        <p:tgtEl>
                                          <p:spTgt spid="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5"/>
                                        </p:tgtEl>
                                        <p:attrNameLst>
                                          <p:attrName>style.visibility</p:attrName>
                                        </p:attrNameLst>
                                      </p:cBhvr>
                                      <p:to>
                                        <p:strVal val="visible"/>
                                      </p:to>
                                    </p:set>
                                    <p:animEffect transition="in" filter="fade">
                                      <p:cBhvr>
                                        <p:cTn id="38" dur="500"/>
                                        <p:tgtEl>
                                          <p:spTgt spid="305"/>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500"/>
                                        <p:tgtEl>
                                          <p:spTgt spid="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0"/>
                                        </p:tgtEl>
                                        <p:attrNameLst>
                                          <p:attrName>style.visibility</p:attrName>
                                        </p:attrNameLst>
                                      </p:cBhvr>
                                      <p:to>
                                        <p:strVal val="visible"/>
                                      </p:to>
                                    </p:set>
                                    <p:animEffect transition="in" filter="fade">
                                      <p:cBhvr>
                                        <p:cTn id="46" dur="500"/>
                                        <p:tgtEl>
                                          <p:spTgt spid="280"/>
                                        </p:tgtEl>
                                      </p:cBhvr>
                                    </p:animEffect>
                                  </p:childTnLst>
                                </p:cTn>
                              </p:par>
                            </p:childTnLst>
                          </p:cTn>
                        </p:par>
                        <p:par>
                          <p:cTn id="47" fill="hold">
                            <p:stCondLst>
                              <p:cond delay="5000"/>
                            </p:stCondLst>
                            <p:childTnLst>
                              <p:par>
                                <p:cTn id="48" presetID="22" presetClass="entr" presetSubtype="8"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wipe(left)">
                                      <p:cBhvr>
                                        <p:cTn id="50" dur="500"/>
                                        <p:tgtEl>
                                          <p:spTgt spid="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p:stCondLst>
                              <p:cond delay="6000"/>
                            </p:stCondLst>
                            <p:childTnLst>
                              <p:par>
                                <p:cTn id="56" presetID="22" presetClass="entr" presetSubtype="8"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75"/>
                                        </p:tgtEl>
                                        <p:attrNameLst>
                                          <p:attrName>style.visibility</p:attrName>
                                        </p:attrNameLst>
                                      </p:cBhvr>
                                      <p:to>
                                        <p:strVal val="visible"/>
                                      </p:to>
                                    </p:set>
                                    <p:animEffect transition="in" filter="fade">
                                      <p:cBhvr>
                                        <p:cTn id="62" dur="500"/>
                                        <p:tgtEl>
                                          <p:spTgt spid="275"/>
                                        </p:tgtEl>
                                      </p:cBhvr>
                                    </p:animEffect>
                                  </p:childTnLst>
                                </p:cTn>
                              </p:par>
                              <p:par>
                                <p:cTn id="63" presetID="2" presetClass="entr" presetSubtype="2" fill="hold" grpId="0" nodeType="withEffect">
                                  <p:stCondLst>
                                    <p:cond delay="0"/>
                                  </p:stCondLst>
                                  <p:childTnLst>
                                    <p:set>
                                      <p:cBhvr>
                                        <p:cTn id="64" dur="1" fill="hold">
                                          <p:stCondLst>
                                            <p:cond delay="0"/>
                                          </p:stCondLst>
                                        </p:cTn>
                                        <p:tgtEl>
                                          <p:spTgt spid="310"/>
                                        </p:tgtEl>
                                        <p:attrNameLst>
                                          <p:attrName>style.visibility</p:attrName>
                                        </p:attrNameLst>
                                      </p:cBhvr>
                                      <p:to>
                                        <p:strVal val="visible"/>
                                      </p:to>
                                    </p:set>
                                    <p:anim calcmode="lin" valueType="num">
                                      <p:cBhvr additive="base">
                                        <p:cTn id="65" dur="1000" fill="hold"/>
                                        <p:tgtEl>
                                          <p:spTgt spid="310"/>
                                        </p:tgtEl>
                                        <p:attrNameLst>
                                          <p:attrName>ppt_x</p:attrName>
                                        </p:attrNameLst>
                                      </p:cBhvr>
                                      <p:tavLst>
                                        <p:tav tm="0">
                                          <p:val>
                                            <p:strVal val="1+#ppt_w/2"/>
                                          </p:val>
                                        </p:tav>
                                        <p:tav tm="100000">
                                          <p:val>
                                            <p:strVal val="#ppt_x"/>
                                          </p:val>
                                        </p:tav>
                                      </p:tavLst>
                                    </p:anim>
                                    <p:anim calcmode="lin" valueType="num">
                                      <p:cBhvr additive="base">
                                        <p:cTn id="66" dur="1000" fill="hold"/>
                                        <p:tgtEl>
                                          <p:spTgt spid="310"/>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 calcmode="lin" valueType="num">
                                      <p:cBhvr additive="base">
                                        <p:cTn id="69" dur="2000" fill="hold"/>
                                        <p:tgtEl>
                                          <p:spTgt spid="311"/>
                                        </p:tgtEl>
                                        <p:attrNameLst>
                                          <p:attrName>ppt_x</p:attrName>
                                        </p:attrNameLst>
                                      </p:cBhvr>
                                      <p:tavLst>
                                        <p:tav tm="0">
                                          <p:val>
                                            <p:strVal val="0-#ppt_w/2"/>
                                          </p:val>
                                        </p:tav>
                                        <p:tav tm="100000">
                                          <p:val>
                                            <p:strVal val="#ppt_x"/>
                                          </p:val>
                                        </p:tav>
                                      </p:tavLst>
                                    </p:anim>
                                    <p:anim calcmode="lin" valueType="num">
                                      <p:cBhvr additive="base">
                                        <p:cTn id="70" dur="2000" fill="hold"/>
                                        <p:tgtEl>
                                          <p:spTgt spid="311"/>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312"/>
                                        </p:tgtEl>
                                        <p:attrNameLst>
                                          <p:attrName>style.visibility</p:attrName>
                                        </p:attrNameLst>
                                      </p:cBhvr>
                                      <p:to>
                                        <p:strVal val="visible"/>
                                      </p:to>
                                    </p:set>
                                    <p:anim calcmode="lin" valueType="num">
                                      <p:cBhvr additive="base">
                                        <p:cTn id="73" dur="1000" fill="hold"/>
                                        <p:tgtEl>
                                          <p:spTgt spid="312"/>
                                        </p:tgtEl>
                                        <p:attrNameLst>
                                          <p:attrName>ppt_x</p:attrName>
                                        </p:attrNameLst>
                                      </p:cBhvr>
                                      <p:tavLst>
                                        <p:tav tm="0">
                                          <p:val>
                                            <p:strVal val="0-#ppt_w/2"/>
                                          </p:val>
                                        </p:tav>
                                        <p:tav tm="100000">
                                          <p:val>
                                            <p:strVal val="#ppt_x"/>
                                          </p:val>
                                        </p:tav>
                                      </p:tavLst>
                                    </p:anim>
                                    <p:anim calcmode="lin" valueType="num">
                                      <p:cBhvr additive="base">
                                        <p:cTn id="74" dur="1000" fill="hold"/>
                                        <p:tgtEl>
                                          <p:spTgt spid="3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0" grpId="0" animBg="1"/>
      <p:bldP spid="311" grpId="0" animBg="1"/>
      <p:bldP spid="3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252222"/>
            <a:ext cx="8273796" cy="592602"/>
          </a:xfrm>
        </p:spPr>
        <p:txBody>
          <a:bodyPr/>
          <a:lstStyle/>
          <a:p>
            <a:r>
              <a:rPr lang="en-US" dirty="0" smtClean="0"/>
              <a:t>Australia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4" name="Subtitle 3"/>
          <p:cNvSpPr>
            <a:spLocks noGrp="1"/>
          </p:cNvSpPr>
          <p:nvPr>
            <p:ph type="subTitle" idx="1"/>
          </p:nvPr>
        </p:nvSpPr>
        <p:spPr/>
        <p:txBody>
          <a:bodyPr/>
          <a:lstStyle/>
          <a:p>
            <a:r>
              <a:rPr lang="en-US" dirty="0"/>
              <a:t>The World Population</a:t>
            </a:r>
          </a:p>
          <a:p>
            <a:endParaRPr lang="en-US" dirty="0"/>
          </a:p>
        </p:txBody>
      </p:sp>
      <p:grpSp>
        <p:nvGrpSpPr>
          <p:cNvPr id="118" name="Group 117"/>
          <p:cNvGrpSpPr/>
          <p:nvPr/>
        </p:nvGrpSpPr>
        <p:grpSpPr>
          <a:xfrm>
            <a:off x="2927422" y="2348881"/>
            <a:ext cx="3210752" cy="2905715"/>
            <a:chOff x="5734051" y="1341438"/>
            <a:chExt cx="5180012" cy="4687888"/>
          </a:xfrm>
          <a:solidFill>
            <a:schemeClr val="accent5"/>
          </a:solidFill>
        </p:grpSpPr>
        <p:sp>
          <p:nvSpPr>
            <p:cNvPr id="8"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9"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5"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6"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7"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sp>
        <p:nvSpPr>
          <p:cNvPr id="16" name="Text Placeholder 115"/>
          <p:cNvSpPr txBox="1">
            <a:spLocks/>
          </p:cNvSpPr>
          <p:nvPr/>
        </p:nvSpPr>
        <p:spPr>
          <a:xfrm>
            <a:off x="465619" y="5306022"/>
            <a:ext cx="2810237" cy="1003298"/>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Australia is a country, and continent, surrounded by the Indian and Pacific oceans. Its major cities – Sydney, Brisbane, Melbourne, Perth, Adelaide – are coastal, but its capital, Canberra, is inland and nicknamed the "Bush Capital." The country is known for its Sydney Opera House, Great Barrier Reef, the vast Outback (interior desert wilderness) and unique animal species including kangaroos and duck-billed platypuses.</a:t>
            </a:r>
          </a:p>
        </p:txBody>
      </p:sp>
      <p:sp>
        <p:nvSpPr>
          <p:cNvPr id="17" name="Rounded Rectangle 16"/>
          <p:cNvSpPr/>
          <p:nvPr/>
        </p:nvSpPr>
        <p:spPr>
          <a:xfrm>
            <a:off x="6012160" y="5681294"/>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2,100K</a:t>
            </a:r>
          </a:p>
        </p:txBody>
      </p:sp>
      <p:sp>
        <p:nvSpPr>
          <p:cNvPr id="18" name="Rounded Rectangle 17"/>
          <p:cNvSpPr/>
          <p:nvPr/>
        </p:nvSpPr>
        <p:spPr>
          <a:xfrm>
            <a:off x="6012160" y="5681294"/>
            <a:ext cx="1659178"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LINKEDIN</a:t>
            </a:r>
            <a:endParaRPr lang="en-AU" sz="750" dirty="0">
              <a:latin typeface="Roboto" pitchFamily="2" charset="0"/>
              <a:ea typeface="Roboto" pitchFamily="2" charset="0"/>
            </a:endParaRPr>
          </a:p>
        </p:txBody>
      </p:sp>
      <p:sp>
        <p:nvSpPr>
          <p:cNvPr id="19" name="Rounded Rectangle 18"/>
          <p:cNvSpPr/>
          <p:nvPr/>
        </p:nvSpPr>
        <p:spPr>
          <a:xfrm>
            <a:off x="6012160" y="5925628"/>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1,000K</a:t>
            </a:r>
          </a:p>
        </p:txBody>
      </p:sp>
      <p:sp>
        <p:nvSpPr>
          <p:cNvPr id="20" name="Rounded Rectangle 19"/>
          <p:cNvSpPr/>
          <p:nvPr/>
        </p:nvSpPr>
        <p:spPr>
          <a:xfrm>
            <a:off x="6012160" y="5925628"/>
            <a:ext cx="1473051" cy="16766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GOOGLE+</a:t>
            </a:r>
            <a:endParaRPr lang="en-AU" sz="750" dirty="0">
              <a:latin typeface="Roboto" pitchFamily="2" charset="0"/>
              <a:ea typeface="Roboto" pitchFamily="2" charset="0"/>
            </a:endParaRPr>
          </a:p>
        </p:txBody>
      </p:sp>
      <p:sp>
        <p:nvSpPr>
          <p:cNvPr id="21" name="Title 10"/>
          <p:cNvSpPr txBox="1">
            <a:spLocks/>
          </p:cNvSpPr>
          <p:nvPr/>
        </p:nvSpPr>
        <p:spPr>
          <a:xfrm>
            <a:off x="512730" y="3901865"/>
            <a:ext cx="3195174" cy="916316"/>
          </a:xfrm>
          <a:prstGeom prst="rect">
            <a:avLst/>
          </a:prstGeom>
        </p:spPr>
        <p:txBody>
          <a:bodyPr vert="horz" lIns="68580" tIns="34290" rIns="68580" bIns="34290" rtlCol="0" anchor="b">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pPr algn="l"/>
            <a:r>
              <a:rPr lang="en-AU" sz="3750" dirty="0">
                <a:solidFill>
                  <a:schemeClr val="accent1"/>
                </a:solidFill>
              </a:rPr>
              <a:t>50,386K</a:t>
            </a:r>
          </a:p>
        </p:txBody>
      </p:sp>
      <p:sp>
        <p:nvSpPr>
          <p:cNvPr id="22" name="Text Placeholder 115"/>
          <p:cNvSpPr txBox="1">
            <a:spLocks/>
          </p:cNvSpPr>
          <p:nvPr/>
        </p:nvSpPr>
        <p:spPr>
          <a:xfrm>
            <a:off x="521550" y="4809241"/>
            <a:ext cx="2970330" cy="486054"/>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dirty="0"/>
              <a:t>Australia Social Users </a:t>
            </a:r>
          </a:p>
          <a:p>
            <a:pPr>
              <a:spcBef>
                <a:spcPts val="0"/>
              </a:spcBef>
            </a:pPr>
            <a:r>
              <a:rPr lang="en-AU" sz="900" dirty="0"/>
              <a:t>20 March 2013</a:t>
            </a:r>
          </a:p>
        </p:txBody>
      </p:sp>
      <p:sp>
        <p:nvSpPr>
          <p:cNvPr id="23" name="Rounded Rectangle 22"/>
          <p:cNvSpPr/>
          <p:nvPr/>
        </p:nvSpPr>
        <p:spPr>
          <a:xfrm>
            <a:off x="6012160" y="5195240"/>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3,456K</a:t>
            </a:r>
          </a:p>
        </p:txBody>
      </p:sp>
      <p:sp>
        <p:nvSpPr>
          <p:cNvPr id="24" name="Rounded Rectangle 23"/>
          <p:cNvSpPr/>
          <p:nvPr/>
        </p:nvSpPr>
        <p:spPr>
          <a:xfrm>
            <a:off x="6012160" y="5195240"/>
            <a:ext cx="1825097"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FACEBOOK</a:t>
            </a:r>
            <a:endParaRPr lang="en-AU" sz="750" dirty="0">
              <a:latin typeface="Roboto" pitchFamily="2" charset="0"/>
              <a:ea typeface="Roboto" pitchFamily="2" charset="0"/>
            </a:endParaRPr>
          </a:p>
        </p:txBody>
      </p:sp>
      <p:sp>
        <p:nvSpPr>
          <p:cNvPr id="25" name="Rounded Rectangle 24"/>
          <p:cNvSpPr/>
          <p:nvPr/>
        </p:nvSpPr>
        <p:spPr>
          <a:xfrm>
            <a:off x="6012160" y="5439574"/>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500K</a:t>
            </a:r>
          </a:p>
        </p:txBody>
      </p:sp>
      <p:sp>
        <p:nvSpPr>
          <p:cNvPr id="26" name="Rounded Rectangle 25"/>
          <p:cNvSpPr/>
          <p:nvPr/>
        </p:nvSpPr>
        <p:spPr>
          <a:xfrm>
            <a:off x="6012160" y="5439574"/>
            <a:ext cx="1217398" cy="16766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TWITTER</a:t>
            </a:r>
            <a:endParaRPr lang="en-AU" sz="750" dirty="0">
              <a:latin typeface="Roboto" pitchFamily="2" charset="0"/>
              <a:ea typeface="Roboto" pitchFamily="2" charset="0"/>
            </a:endParaRPr>
          </a:p>
        </p:txBody>
      </p:sp>
      <p:sp>
        <p:nvSpPr>
          <p:cNvPr id="27" name="Freeform 6"/>
          <p:cNvSpPr>
            <a:spLocks/>
          </p:cNvSpPr>
          <p:nvPr/>
        </p:nvSpPr>
        <p:spPr bwMode="auto">
          <a:xfrm>
            <a:off x="3167844" y="2402887"/>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6030162" y="2888940"/>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198534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fltVal val="0"/>
                                          </p:val>
                                        </p:tav>
                                        <p:tav tm="100000">
                                          <p:val>
                                            <p:strVal val="#ppt_w"/>
                                          </p:val>
                                        </p:tav>
                                      </p:tavLst>
                                    </p:anim>
                                    <p:anim calcmode="lin" valueType="num">
                                      <p:cBhvr>
                                        <p:cTn id="14" dur="500" fill="hold"/>
                                        <p:tgtEl>
                                          <p:spTgt spid="118"/>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1000"/>
                                        <p:tgtEl>
                                          <p:spTgt spid="24"/>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1000"/>
                                        <p:tgtEl>
                                          <p:spTgt spid="26"/>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10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1000"/>
                                        <p:tgtEl>
                                          <p:spTgt spid="1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1000"/>
                                        <p:tgtEl>
                                          <p:spTgt spid="20"/>
                                        </p:tgtEl>
                                      </p:cBhvr>
                                    </p:animEffect>
                                  </p:childTnLst>
                                </p:cTn>
                              </p:par>
                              <p:par>
                                <p:cTn id="53" presetID="2" presetClass="entr" presetSubtype="8"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2000" fill="hold"/>
                                        <p:tgtEl>
                                          <p:spTgt spid="27"/>
                                        </p:tgtEl>
                                        <p:attrNameLst>
                                          <p:attrName>ppt_x</p:attrName>
                                        </p:attrNameLst>
                                      </p:cBhvr>
                                      <p:tavLst>
                                        <p:tav tm="0">
                                          <p:val>
                                            <p:strVal val="0-#ppt_w/2"/>
                                          </p:val>
                                        </p:tav>
                                        <p:tav tm="100000">
                                          <p:val>
                                            <p:strVal val="#ppt_x"/>
                                          </p:val>
                                        </p:tav>
                                      </p:tavLst>
                                    </p:anim>
                                    <p:anim calcmode="lin" valueType="num">
                                      <p:cBhvr additive="base">
                                        <p:cTn id="56" dur="2000" fill="hold"/>
                                        <p:tgtEl>
                                          <p:spTgt spid="27"/>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2000" fill="hold"/>
                                        <p:tgtEl>
                                          <p:spTgt spid="28"/>
                                        </p:tgtEl>
                                        <p:attrNameLst>
                                          <p:attrName>ppt_x</p:attrName>
                                        </p:attrNameLst>
                                      </p:cBhvr>
                                      <p:tavLst>
                                        <p:tav tm="0">
                                          <p:val>
                                            <p:strVal val="1+#ppt_w/2"/>
                                          </p:val>
                                        </p:tav>
                                        <p:tav tm="100000">
                                          <p:val>
                                            <p:strVal val="#ppt_x"/>
                                          </p:val>
                                        </p:tav>
                                      </p:tavLst>
                                    </p:anim>
                                    <p:anim calcmode="lin" valueType="num">
                                      <p:cBhvr additive="base">
                                        <p:cTn id="60" dur="2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animBg="1"/>
      <p:bldP spid="18" grpId="0" animBg="1"/>
      <p:bldP spid="19" grpId="0" animBg="1"/>
      <p:bldP spid="20" grpId="0" animBg="1"/>
      <p:bldP spid="21" grpId="0"/>
      <p:bldP spid="22" grpId="0"/>
      <p:bldP spid="23" grpId="0" animBg="1"/>
      <p:bldP spid="24" grpId="0" animBg="1"/>
      <p:bldP spid="25" grpId="0" animBg="1"/>
      <p:bldP spid="26" grpId="0" animBg="1"/>
      <p:bldP spid="27" grpId="0" animBg="1"/>
      <p:bldP spid="2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ounded Rectangle 168"/>
          <p:cNvSpPr/>
          <p:nvPr/>
        </p:nvSpPr>
        <p:spPr>
          <a:xfrm>
            <a:off x="844978" y="5211198"/>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FACEBOOK</a:t>
            </a:r>
          </a:p>
        </p:txBody>
      </p:sp>
      <p:sp>
        <p:nvSpPr>
          <p:cNvPr id="173" name="Rounded Rectangle 172"/>
          <p:cNvSpPr/>
          <p:nvPr/>
        </p:nvSpPr>
        <p:spPr>
          <a:xfrm>
            <a:off x="844978" y="5455532"/>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TWITTER</a:t>
            </a:r>
          </a:p>
        </p:txBody>
      </p:sp>
      <p:sp>
        <p:nvSpPr>
          <p:cNvPr id="175" name="Rounded Rectangle 174"/>
          <p:cNvSpPr/>
          <p:nvPr/>
        </p:nvSpPr>
        <p:spPr>
          <a:xfrm>
            <a:off x="5305924" y="5211198"/>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FACEBOOK</a:t>
            </a:r>
          </a:p>
        </p:txBody>
      </p:sp>
      <p:sp>
        <p:nvSpPr>
          <p:cNvPr id="177" name="Rounded Rectangle 176"/>
          <p:cNvSpPr/>
          <p:nvPr/>
        </p:nvSpPr>
        <p:spPr>
          <a:xfrm>
            <a:off x="5305924" y="5455532"/>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TWITTER</a:t>
            </a:r>
          </a:p>
        </p:txBody>
      </p:sp>
      <p:sp>
        <p:nvSpPr>
          <p:cNvPr id="11" name="Title 10"/>
          <p:cNvSpPr>
            <a:spLocks noGrp="1"/>
          </p:cNvSpPr>
          <p:nvPr>
            <p:ph type="ctrTitle"/>
          </p:nvPr>
        </p:nvSpPr>
        <p:spPr/>
        <p:txBody>
          <a:bodyPr anchor="b"/>
          <a:lstStyle/>
          <a:p>
            <a:r>
              <a:rPr lang="en-US" dirty="0" smtClean="0"/>
              <a:t>Australia VS Europe</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a:t>The World Population</a:t>
            </a:r>
          </a:p>
        </p:txBody>
      </p:sp>
      <p:grpSp>
        <p:nvGrpSpPr>
          <p:cNvPr id="151" name="Group 150"/>
          <p:cNvGrpSpPr/>
          <p:nvPr/>
        </p:nvGrpSpPr>
        <p:grpSpPr>
          <a:xfrm>
            <a:off x="5320462" y="2888941"/>
            <a:ext cx="2815934" cy="2137271"/>
            <a:chOff x="5597525" y="1131888"/>
            <a:chExt cx="6046788" cy="4589462"/>
          </a:xfrm>
          <a:solidFill>
            <a:schemeClr val="accent3"/>
          </a:solidFill>
        </p:grpSpPr>
        <p:sp>
          <p:nvSpPr>
            <p:cNvPr id="6" name="Freeform 5"/>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 name="Freeform 7"/>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5" name="Freeform 8"/>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6" name="Freeform 9"/>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7" name="Freeform 10"/>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8" name="Freeform 11"/>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9" name="Freeform 12"/>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0" name="Freeform 13"/>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1" name="Freeform 14"/>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2" name="Freeform 15"/>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3" name="Freeform 16"/>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4" name="Freeform 17"/>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5" name="Freeform 18"/>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6" name="Freeform 19"/>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7" name="Freeform 20"/>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8" name="Freeform 21"/>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9" name="Freeform 22"/>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0" name="Freeform 23"/>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1" name="Freeform 24"/>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2" name="Freeform 25"/>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3" name="Freeform 26"/>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4" name="Freeform 27"/>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5" name="Freeform 28"/>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6" name="Freeform 29"/>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7" name="Freeform 30"/>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8" name="Freeform 31"/>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9" name="Freeform 32"/>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0" name="Freeform 33"/>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1" name="Freeform 34"/>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2" name="Freeform 35"/>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3" name="Freeform 36"/>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4" name="Freeform 37"/>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5" name="Freeform 38"/>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6" name="Freeform 39"/>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7" name="Freeform 40"/>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8" name="Freeform 41"/>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9" name="Freeform 42"/>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0" name="Freeform 43"/>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1" name="Freeform 44"/>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2" name="Freeform 45"/>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3" name="Freeform 46"/>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4" name="Freeform 47"/>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5" name="Freeform 48"/>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6" name="Freeform 49"/>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7" name="Freeform 50"/>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8" name="Freeform 51"/>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9" name="Freeform 52"/>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0" name="Freeform 53"/>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1" name="Freeform 54"/>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2" name="Freeform 55"/>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3" name="Freeform 56"/>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4" name="Freeform 57"/>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5" name="Freeform 58"/>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6" name="Freeform 59"/>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7" name="Freeform 60"/>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8" name="Freeform 61"/>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9" name="Freeform 62"/>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0" name="Freeform 63"/>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1" name="Freeform 64"/>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2" name="Freeform 65"/>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3" name="Freeform 66"/>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4" name="Freeform 67"/>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5" name="Freeform 68"/>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6" name="Freeform 69"/>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7" name="Freeform 70"/>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8" name="Freeform 71"/>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9" name="Freeform 72"/>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0" name="Freeform 73"/>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1" name="Freeform 74"/>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2" name="Freeform 75"/>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3" name="Freeform 76"/>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4" name="Freeform 77"/>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5" name="Freeform 78"/>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6" name="Freeform 79"/>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7" name="Freeform 80"/>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8" name="Freeform 81"/>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9" name="Freeform 82"/>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0" name="Freeform 83"/>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1" name="Freeform 84"/>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2" name="Freeform 85"/>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3" name="Freeform 86"/>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4" name="Freeform 87"/>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5" name="Freeform 88"/>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6" name="Freeform 89"/>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7" name="Freeform 90"/>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8" name="Freeform 91"/>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9" name="Freeform 92"/>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0" name="Freeform 93"/>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1" name="Freeform 94"/>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2" name="Freeform 95"/>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3" name="Freeform 96"/>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4" name="Freeform 97"/>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5" name="Freeform 98"/>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6" name="Freeform 99"/>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7" name="Freeform 100"/>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8" name="Freeform 101"/>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9" name="Freeform 102"/>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0" name="Freeform 103"/>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1" name="Freeform 104"/>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2" name="Freeform 105"/>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3" name="Freeform 106"/>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4" name="Freeform 107"/>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9" name="Freeform 108"/>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1" name="Freeform 109"/>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2" name="Freeform 110"/>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3" name="Freeform 111"/>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4" name="Freeform 112"/>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5" name="Freeform 113"/>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6" name="Freeform 114"/>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7" name="Freeform 115"/>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8" name="Freeform 116"/>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9" name="Freeform 117"/>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0" name="Freeform 118"/>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1" name="Freeform 119"/>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2" name="Freeform 120"/>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3" name="Freeform 121"/>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4" name="Freeform 122"/>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5" name="Freeform 123"/>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6" name="Freeform 124"/>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7" name="Freeform 125"/>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8" name="Freeform 126"/>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9" name="Freeform 127"/>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0" name="Freeform 128"/>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1" name="Freeform 129"/>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2" name="Freeform 130"/>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3" name="Freeform 131"/>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4" name="Freeform 132"/>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5" name="Freeform 133"/>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6" name="Freeform 134"/>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7" name="Freeform 135"/>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8" name="Freeform 136"/>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9" name="Freeform 137"/>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50" name="Freeform 138"/>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153" name="Group 152"/>
          <p:cNvGrpSpPr/>
          <p:nvPr/>
        </p:nvGrpSpPr>
        <p:grpSpPr>
          <a:xfrm>
            <a:off x="1162402" y="2647762"/>
            <a:ext cx="2653514" cy="2401418"/>
            <a:chOff x="5734051" y="1341438"/>
            <a:chExt cx="5180012" cy="4687888"/>
          </a:xfrm>
          <a:solidFill>
            <a:schemeClr val="accent1"/>
          </a:solidFill>
        </p:grpSpPr>
        <p:sp>
          <p:nvSpPr>
            <p:cNvPr id="155"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6"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7"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2"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3"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4"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1"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2"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grpSp>
        <p:nvGrpSpPr>
          <p:cNvPr id="152" name="Group 151"/>
          <p:cNvGrpSpPr/>
          <p:nvPr/>
        </p:nvGrpSpPr>
        <p:grpSpPr>
          <a:xfrm>
            <a:off x="521550" y="3997275"/>
            <a:ext cx="694713" cy="619858"/>
            <a:chOff x="1386704" y="4116794"/>
            <a:chExt cx="926284" cy="826477"/>
          </a:xfrm>
        </p:grpSpPr>
        <p:sp>
          <p:nvSpPr>
            <p:cNvPr id="15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158"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159"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0"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161" name="Group 160"/>
          <p:cNvGrpSpPr/>
          <p:nvPr/>
        </p:nvGrpSpPr>
        <p:grpSpPr>
          <a:xfrm>
            <a:off x="8089755" y="3997275"/>
            <a:ext cx="694713" cy="619858"/>
            <a:chOff x="1386704" y="4116794"/>
            <a:chExt cx="926284" cy="826477"/>
          </a:xfrm>
        </p:grpSpPr>
        <p:sp>
          <p:nvSpPr>
            <p:cNvPr id="165"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166"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167"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8"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sp>
        <p:nvSpPr>
          <p:cNvPr id="170" name="Rounded Rectangle 169"/>
          <p:cNvSpPr/>
          <p:nvPr/>
        </p:nvSpPr>
        <p:spPr>
          <a:xfrm>
            <a:off x="845586" y="5211198"/>
            <a:ext cx="2007606"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70%</a:t>
            </a:r>
            <a:endParaRPr lang="en-AU" sz="750" dirty="0">
              <a:latin typeface="Roboto" pitchFamily="2" charset="0"/>
              <a:ea typeface="Roboto" pitchFamily="2" charset="0"/>
            </a:endParaRPr>
          </a:p>
        </p:txBody>
      </p:sp>
      <p:sp>
        <p:nvSpPr>
          <p:cNvPr id="174" name="Rounded Rectangle 173"/>
          <p:cNvSpPr/>
          <p:nvPr/>
        </p:nvSpPr>
        <p:spPr>
          <a:xfrm>
            <a:off x="845586" y="5455532"/>
            <a:ext cx="1339137"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30%</a:t>
            </a:r>
            <a:endParaRPr lang="en-AU" sz="750" dirty="0">
              <a:latin typeface="Roboto" pitchFamily="2" charset="0"/>
              <a:ea typeface="Roboto" pitchFamily="2" charset="0"/>
            </a:endParaRPr>
          </a:p>
        </p:txBody>
      </p:sp>
      <p:sp>
        <p:nvSpPr>
          <p:cNvPr id="176" name="Rounded Rectangle 175"/>
          <p:cNvSpPr/>
          <p:nvPr/>
        </p:nvSpPr>
        <p:spPr>
          <a:xfrm>
            <a:off x="5275144" y="5211198"/>
            <a:ext cx="2429204"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80%</a:t>
            </a:r>
            <a:endParaRPr lang="en-AU" sz="750" dirty="0">
              <a:latin typeface="Roboto" pitchFamily="2" charset="0"/>
              <a:ea typeface="Roboto" pitchFamily="2" charset="0"/>
            </a:endParaRPr>
          </a:p>
        </p:txBody>
      </p:sp>
      <p:sp>
        <p:nvSpPr>
          <p:cNvPr id="178" name="Rounded Rectangle 177"/>
          <p:cNvSpPr/>
          <p:nvPr/>
        </p:nvSpPr>
        <p:spPr>
          <a:xfrm>
            <a:off x="5274078" y="5455532"/>
            <a:ext cx="914649"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20%</a:t>
            </a:r>
            <a:endParaRPr lang="en-AU" sz="750" dirty="0">
              <a:latin typeface="Roboto" pitchFamily="2" charset="0"/>
              <a:ea typeface="Roboto" pitchFamily="2" charset="0"/>
            </a:endParaRPr>
          </a:p>
        </p:txBody>
      </p:sp>
      <p:sp>
        <p:nvSpPr>
          <p:cNvPr id="179" name="Rounded Rectangle 178"/>
          <p:cNvSpPr/>
          <p:nvPr/>
        </p:nvSpPr>
        <p:spPr>
          <a:xfrm>
            <a:off x="845586" y="3075507"/>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AUSTRALIA</a:t>
            </a:r>
            <a:endParaRPr lang="en-AU" sz="750" dirty="0">
              <a:latin typeface="Roboto" pitchFamily="2" charset="0"/>
              <a:ea typeface="Roboto" pitchFamily="2" charset="0"/>
            </a:endParaRPr>
          </a:p>
        </p:txBody>
      </p:sp>
      <p:sp>
        <p:nvSpPr>
          <p:cNvPr id="180" name="Rounded Rectangle 179"/>
          <p:cNvSpPr/>
          <p:nvPr/>
        </p:nvSpPr>
        <p:spPr>
          <a:xfrm>
            <a:off x="7322202" y="3075507"/>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EUROPE</a:t>
            </a:r>
            <a:endParaRPr lang="en-AU" sz="750" dirty="0">
              <a:latin typeface="Roboto" pitchFamily="2" charset="0"/>
              <a:ea typeface="Roboto" pitchFamily="2" charset="0"/>
            </a:endParaRPr>
          </a:p>
        </p:txBody>
      </p:sp>
      <p:grpSp>
        <p:nvGrpSpPr>
          <p:cNvPr id="188" name="Group 187"/>
          <p:cNvGrpSpPr/>
          <p:nvPr/>
        </p:nvGrpSpPr>
        <p:grpSpPr>
          <a:xfrm rot="5400000">
            <a:off x="3459909" y="4128522"/>
            <a:ext cx="2189002" cy="33874"/>
            <a:chOff x="0" y="-243408"/>
            <a:chExt cx="12192000" cy="7056784"/>
          </a:xfrm>
        </p:grpSpPr>
        <p:sp>
          <p:nvSpPr>
            <p:cNvPr id="189" name="Rounded Rectangle 188"/>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0" name="Rounded Rectangle 189"/>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1" name="Rounded Rectangle 190"/>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2" name="Rounded Rectangle 191"/>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3" name="Rounded Rectangle 192"/>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4" name="Rounded Rectangle 193"/>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97174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88"/>
                                        </p:tgtEl>
                                        <p:attrNameLst>
                                          <p:attrName>style.visibility</p:attrName>
                                        </p:attrNameLst>
                                      </p:cBhvr>
                                      <p:to>
                                        <p:strVal val="visible"/>
                                      </p:to>
                                    </p:set>
                                    <p:animEffect transition="in" filter="fade">
                                      <p:cBhvr>
                                        <p:cTn id="18" dur="500"/>
                                        <p:tgtEl>
                                          <p:spTgt spid="188"/>
                                        </p:tgtEl>
                                      </p:cBhvr>
                                    </p:animEffect>
                                  </p:childTnLst>
                                </p:cTn>
                              </p:par>
                            </p:childTnLst>
                          </p:cTn>
                        </p:par>
                        <p:par>
                          <p:cTn id="19" fill="hold">
                            <p:stCondLst>
                              <p:cond delay="1000"/>
                            </p:stCondLst>
                            <p:childTnLst>
                              <p:par>
                                <p:cTn id="20" presetID="23" presetClass="entr" presetSubtype="16" fill="hold" nodeType="afterEffect">
                                  <p:stCondLst>
                                    <p:cond delay="0"/>
                                  </p:stCondLst>
                                  <p:childTnLst>
                                    <p:set>
                                      <p:cBhvr>
                                        <p:cTn id="21" dur="1" fill="hold">
                                          <p:stCondLst>
                                            <p:cond delay="0"/>
                                          </p:stCondLst>
                                        </p:cTn>
                                        <p:tgtEl>
                                          <p:spTgt spid="153"/>
                                        </p:tgtEl>
                                        <p:attrNameLst>
                                          <p:attrName>style.visibility</p:attrName>
                                        </p:attrNameLst>
                                      </p:cBhvr>
                                      <p:to>
                                        <p:strVal val="visible"/>
                                      </p:to>
                                    </p:set>
                                    <p:anim calcmode="lin" valueType="num">
                                      <p:cBhvr>
                                        <p:cTn id="22" dur="500" fill="hold"/>
                                        <p:tgtEl>
                                          <p:spTgt spid="153"/>
                                        </p:tgtEl>
                                        <p:attrNameLst>
                                          <p:attrName>ppt_w</p:attrName>
                                        </p:attrNameLst>
                                      </p:cBhvr>
                                      <p:tavLst>
                                        <p:tav tm="0">
                                          <p:val>
                                            <p:fltVal val="0"/>
                                          </p:val>
                                        </p:tav>
                                        <p:tav tm="100000">
                                          <p:val>
                                            <p:strVal val="#ppt_w"/>
                                          </p:val>
                                        </p:tav>
                                      </p:tavLst>
                                    </p:anim>
                                    <p:anim calcmode="lin" valueType="num">
                                      <p:cBhvr>
                                        <p:cTn id="23" dur="500" fill="hold"/>
                                        <p:tgtEl>
                                          <p:spTgt spid="153"/>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51"/>
                                        </p:tgtEl>
                                        <p:attrNameLst>
                                          <p:attrName>style.visibility</p:attrName>
                                        </p:attrNameLst>
                                      </p:cBhvr>
                                      <p:to>
                                        <p:strVal val="visible"/>
                                      </p:to>
                                    </p:set>
                                    <p:anim calcmode="lin" valueType="num">
                                      <p:cBhvr>
                                        <p:cTn id="26" dur="500" fill="hold"/>
                                        <p:tgtEl>
                                          <p:spTgt spid="151"/>
                                        </p:tgtEl>
                                        <p:attrNameLst>
                                          <p:attrName>ppt_w</p:attrName>
                                        </p:attrNameLst>
                                      </p:cBhvr>
                                      <p:tavLst>
                                        <p:tav tm="0">
                                          <p:val>
                                            <p:fltVal val="0"/>
                                          </p:val>
                                        </p:tav>
                                        <p:tav tm="100000">
                                          <p:val>
                                            <p:strVal val="#ppt_w"/>
                                          </p:val>
                                        </p:tav>
                                      </p:tavLst>
                                    </p:anim>
                                    <p:anim calcmode="lin" valueType="num">
                                      <p:cBhvr>
                                        <p:cTn id="27" dur="500" fill="hold"/>
                                        <p:tgtEl>
                                          <p:spTgt spid="151"/>
                                        </p:tgtEl>
                                        <p:attrNameLst>
                                          <p:attrName>ppt_h</p:attrName>
                                        </p:attrNameLst>
                                      </p:cBhvr>
                                      <p:tavLst>
                                        <p:tav tm="0">
                                          <p:val>
                                            <p:fltVal val="0"/>
                                          </p:val>
                                        </p:tav>
                                        <p:tav tm="100000">
                                          <p:val>
                                            <p:strVal val="#ppt_h"/>
                                          </p:val>
                                        </p:tav>
                                      </p:tavLst>
                                    </p:anim>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500"/>
                                        <p:tgtEl>
                                          <p:spTgt spid="1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0"/>
                                        </p:tgtEl>
                                        <p:attrNameLst>
                                          <p:attrName>style.visibility</p:attrName>
                                        </p:attrNameLst>
                                      </p:cBhvr>
                                      <p:to>
                                        <p:strVal val="visible"/>
                                      </p:to>
                                    </p:set>
                                    <p:animEffect transition="in" filter="fade">
                                      <p:cBhvr>
                                        <p:cTn id="34" dur="500"/>
                                        <p:tgtEl>
                                          <p:spTgt spid="180"/>
                                        </p:tgtEl>
                                      </p:cBhvr>
                                    </p:animEffect>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fade">
                                      <p:cBhvr>
                                        <p:cTn id="38" dur="500"/>
                                        <p:tgtEl>
                                          <p:spTgt spid="152"/>
                                        </p:tgtEl>
                                      </p:cBhvr>
                                    </p:animEffect>
                                    <p:anim calcmode="lin" valueType="num">
                                      <p:cBhvr>
                                        <p:cTn id="39" dur="500" fill="hold"/>
                                        <p:tgtEl>
                                          <p:spTgt spid="152"/>
                                        </p:tgtEl>
                                        <p:attrNameLst>
                                          <p:attrName>ppt_x</p:attrName>
                                        </p:attrNameLst>
                                      </p:cBhvr>
                                      <p:tavLst>
                                        <p:tav tm="0">
                                          <p:val>
                                            <p:strVal val="#ppt_x"/>
                                          </p:val>
                                        </p:tav>
                                        <p:tav tm="100000">
                                          <p:val>
                                            <p:strVal val="#ppt_x"/>
                                          </p:val>
                                        </p:tav>
                                      </p:tavLst>
                                    </p:anim>
                                    <p:anim calcmode="lin" valueType="num">
                                      <p:cBhvr>
                                        <p:cTn id="40" dur="500" fill="hold"/>
                                        <p:tgtEl>
                                          <p:spTgt spid="152"/>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500"/>
                                        <p:tgtEl>
                                          <p:spTgt spid="161"/>
                                        </p:tgtEl>
                                      </p:cBhvr>
                                    </p:animEffect>
                                    <p:anim calcmode="lin" valueType="num">
                                      <p:cBhvr>
                                        <p:cTn id="44" dur="500" fill="hold"/>
                                        <p:tgtEl>
                                          <p:spTgt spid="161"/>
                                        </p:tgtEl>
                                        <p:attrNameLst>
                                          <p:attrName>ppt_x</p:attrName>
                                        </p:attrNameLst>
                                      </p:cBhvr>
                                      <p:tavLst>
                                        <p:tav tm="0">
                                          <p:val>
                                            <p:strVal val="#ppt_x"/>
                                          </p:val>
                                        </p:tav>
                                        <p:tav tm="100000">
                                          <p:val>
                                            <p:strVal val="#ppt_x"/>
                                          </p:val>
                                        </p:tav>
                                      </p:tavLst>
                                    </p:anim>
                                    <p:anim calcmode="lin" valueType="num">
                                      <p:cBhvr>
                                        <p:cTn id="45" dur="5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69"/>
                                        </p:tgtEl>
                                        <p:attrNameLst>
                                          <p:attrName>style.visibility</p:attrName>
                                        </p:attrNameLst>
                                      </p:cBhvr>
                                      <p:to>
                                        <p:strVal val="visible"/>
                                      </p:to>
                                    </p:set>
                                    <p:animEffect transition="in" filter="fade">
                                      <p:cBhvr>
                                        <p:cTn id="49" dur="500"/>
                                        <p:tgtEl>
                                          <p:spTgt spid="16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3"/>
                                        </p:tgtEl>
                                        <p:attrNameLst>
                                          <p:attrName>style.visibility</p:attrName>
                                        </p:attrNameLst>
                                      </p:cBhvr>
                                      <p:to>
                                        <p:strVal val="visible"/>
                                      </p:to>
                                    </p:set>
                                    <p:animEffect transition="in" filter="fade">
                                      <p:cBhvr>
                                        <p:cTn id="52" dur="500"/>
                                        <p:tgtEl>
                                          <p:spTgt spid="17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5"/>
                                        </p:tgtEl>
                                        <p:attrNameLst>
                                          <p:attrName>style.visibility</p:attrName>
                                        </p:attrNameLst>
                                      </p:cBhvr>
                                      <p:to>
                                        <p:strVal val="visible"/>
                                      </p:to>
                                    </p:set>
                                    <p:animEffect transition="in" filter="fade">
                                      <p:cBhvr>
                                        <p:cTn id="55" dur="500"/>
                                        <p:tgtEl>
                                          <p:spTgt spid="1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7"/>
                                        </p:tgtEl>
                                        <p:attrNameLst>
                                          <p:attrName>style.visibility</p:attrName>
                                        </p:attrNameLst>
                                      </p:cBhvr>
                                      <p:to>
                                        <p:strVal val="visible"/>
                                      </p:to>
                                    </p:set>
                                    <p:animEffect transition="in" filter="fade">
                                      <p:cBhvr>
                                        <p:cTn id="58" dur="500"/>
                                        <p:tgtEl>
                                          <p:spTgt spid="177"/>
                                        </p:tgtEl>
                                      </p:cBhvr>
                                    </p:animEffect>
                                  </p:childTnLst>
                                </p:cTn>
                              </p:par>
                            </p:childTnLst>
                          </p:cTn>
                        </p:par>
                        <p:par>
                          <p:cTn id="59" fill="hold">
                            <p:stCondLst>
                              <p:cond delay="3000"/>
                            </p:stCondLst>
                            <p:childTnLst>
                              <p:par>
                                <p:cTn id="60" presetID="22" presetClass="entr" presetSubtype="8" fill="hold" grpId="0" nodeType="afterEffect">
                                  <p:stCondLst>
                                    <p:cond delay="0"/>
                                  </p:stCondLst>
                                  <p:childTnLst>
                                    <p:set>
                                      <p:cBhvr>
                                        <p:cTn id="61" dur="1" fill="hold">
                                          <p:stCondLst>
                                            <p:cond delay="0"/>
                                          </p:stCondLst>
                                        </p:cTn>
                                        <p:tgtEl>
                                          <p:spTgt spid="170"/>
                                        </p:tgtEl>
                                        <p:attrNameLst>
                                          <p:attrName>style.visibility</p:attrName>
                                        </p:attrNameLst>
                                      </p:cBhvr>
                                      <p:to>
                                        <p:strVal val="visible"/>
                                      </p:to>
                                    </p:set>
                                    <p:animEffect transition="in" filter="wipe(left)">
                                      <p:cBhvr>
                                        <p:cTn id="62" dur="1000"/>
                                        <p:tgtEl>
                                          <p:spTgt spid="170"/>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74"/>
                                        </p:tgtEl>
                                        <p:attrNameLst>
                                          <p:attrName>style.visibility</p:attrName>
                                        </p:attrNameLst>
                                      </p:cBhvr>
                                      <p:to>
                                        <p:strVal val="visible"/>
                                      </p:to>
                                    </p:set>
                                    <p:animEffect transition="in" filter="wipe(left)">
                                      <p:cBhvr>
                                        <p:cTn id="65" dur="1000"/>
                                        <p:tgtEl>
                                          <p:spTgt spid="174"/>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8"/>
                                        </p:tgtEl>
                                        <p:attrNameLst>
                                          <p:attrName>style.visibility</p:attrName>
                                        </p:attrNameLst>
                                      </p:cBhvr>
                                      <p:to>
                                        <p:strVal val="visible"/>
                                      </p:to>
                                    </p:set>
                                    <p:animEffect transition="in" filter="wipe(left)">
                                      <p:cBhvr>
                                        <p:cTn id="68" dur="1000"/>
                                        <p:tgtEl>
                                          <p:spTgt spid="178"/>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6"/>
                                        </p:tgtEl>
                                        <p:attrNameLst>
                                          <p:attrName>style.visibility</p:attrName>
                                        </p:attrNameLst>
                                      </p:cBhvr>
                                      <p:to>
                                        <p:strVal val="visible"/>
                                      </p:to>
                                    </p:set>
                                    <p:animEffect transition="in" filter="wipe(left)">
                                      <p:cBhvr>
                                        <p:cTn id="71"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73" grpId="0" animBg="1"/>
      <p:bldP spid="175" grpId="0" animBg="1"/>
      <p:bldP spid="177" grpId="0" animBg="1"/>
      <p:bldP spid="11" grpId="0"/>
      <p:bldP spid="2" grpId="0" build="p"/>
      <p:bldP spid="170" grpId="0" animBg="1"/>
      <p:bldP spid="174" grpId="0" animBg="1"/>
      <p:bldP spid="176" grpId="0" animBg="1"/>
      <p:bldP spid="178" grpId="0" animBg="1"/>
      <p:bldP spid="179" grpId="0" animBg="1"/>
      <p:bldP spid="18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US" dirty="0" smtClean="0"/>
              <a:t>Top 3 Countries with the Highest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The World Population</a:t>
            </a:r>
            <a:endParaRPr lang="en-US" dirty="0"/>
          </a:p>
        </p:txBody>
      </p:sp>
      <p:sp>
        <p:nvSpPr>
          <p:cNvPr id="179" name="Rounded Rectangle 178"/>
          <p:cNvSpPr/>
          <p:nvPr/>
        </p:nvSpPr>
        <p:spPr>
          <a:xfrm>
            <a:off x="1273530"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CHINA</a:t>
            </a:r>
            <a:endParaRPr lang="en-AU" sz="750" dirty="0">
              <a:latin typeface="Roboto" pitchFamily="2" charset="0"/>
              <a:ea typeface="Roboto" pitchFamily="2" charset="0"/>
            </a:endParaRPr>
          </a:p>
        </p:txBody>
      </p:sp>
      <p:sp>
        <p:nvSpPr>
          <p:cNvPr id="180" name="Rounded Rectangle 179"/>
          <p:cNvSpPr/>
          <p:nvPr/>
        </p:nvSpPr>
        <p:spPr>
          <a:xfrm>
            <a:off x="4085946"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INDIA</a:t>
            </a:r>
            <a:endParaRPr lang="en-AU" sz="750" dirty="0">
              <a:latin typeface="Roboto" pitchFamily="2" charset="0"/>
              <a:ea typeface="Roboto" pitchFamily="2" charset="0"/>
            </a:endParaRPr>
          </a:p>
        </p:txBody>
      </p:sp>
      <p:grpSp>
        <p:nvGrpSpPr>
          <p:cNvPr id="181" name="Group 180"/>
          <p:cNvGrpSpPr/>
          <p:nvPr/>
        </p:nvGrpSpPr>
        <p:grpSpPr>
          <a:xfrm>
            <a:off x="3688270" y="2796246"/>
            <a:ext cx="1801832" cy="1982905"/>
            <a:chOff x="6459538" y="685800"/>
            <a:chExt cx="5149850" cy="5667376"/>
          </a:xfrm>
          <a:solidFill>
            <a:schemeClr val="accent2"/>
          </a:solidFill>
        </p:grpSpPr>
        <p:sp>
          <p:nvSpPr>
            <p:cNvPr id="18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7"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8"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9"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0"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1"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2"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3"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4"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5"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6"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7"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8"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9"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0"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1"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2"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3"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4"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5"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6"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7"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8"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9"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0"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1"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2"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3"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4"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5"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6"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7"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8"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9"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0"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1"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2"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3"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sp>
        <p:nvSpPr>
          <p:cNvPr id="224" name="Freeform 161"/>
          <p:cNvSpPr>
            <a:spLocks/>
          </p:cNvSpPr>
          <p:nvPr/>
        </p:nvSpPr>
        <p:spPr bwMode="auto">
          <a:xfrm>
            <a:off x="696220" y="2834934"/>
            <a:ext cx="2097918" cy="1822279"/>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solidFill>
            <a:schemeClr val="accent4"/>
          </a:solid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5" name="Rounded Rectangle 224"/>
          <p:cNvSpPr/>
          <p:nvPr/>
        </p:nvSpPr>
        <p:spPr>
          <a:xfrm>
            <a:off x="6782142"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UNITED STATES</a:t>
            </a:r>
            <a:endParaRPr lang="en-AU" sz="750" dirty="0">
              <a:latin typeface="Roboto" pitchFamily="2" charset="0"/>
              <a:ea typeface="Roboto" pitchFamily="2" charset="0"/>
            </a:endParaRPr>
          </a:p>
        </p:txBody>
      </p:sp>
      <p:grpSp>
        <p:nvGrpSpPr>
          <p:cNvPr id="4" name="Group 3"/>
          <p:cNvGrpSpPr/>
          <p:nvPr/>
        </p:nvGrpSpPr>
        <p:grpSpPr>
          <a:xfrm>
            <a:off x="899592" y="4347102"/>
            <a:ext cx="1026114" cy="1213924"/>
            <a:chOff x="1127448" y="4618747"/>
            <a:chExt cx="1368152" cy="1618565"/>
          </a:xfrm>
        </p:grpSpPr>
        <p:sp>
          <p:nvSpPr>
            <p:cNvPr id="154"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158"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159"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0"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48"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49"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50" name="Group 349"/>
            <p:cNvGrpSpPr/>
            <p:nvPr/>
          </p:nvGrpSpPr>
          <p:grpSpPr>
            <a:xfrm>
              <a:off x="1127448" y="5961332"/>
              <a:ext cx="220767" cy="241052"/>
              <a:chOff x="2936875" y="2108200"/>
              <a:chExt cx="430213" cy="427038"/>
            </a:xfrm>
            <a:solidFill>
              <a:srgbClr val="BD392F"/>
            </a:solidFill>
          </p:grpSpPr>
          <p:sp>
            <p:nvSpPr>
              <p:cNvPr id="35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5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354" name="Group 353"/>
          <p:cNvGrpSpPr/>
          <p:nvPr/>
        </p:nvGrpSpPr>
        <p:grpSpPr>
          <a:xfrm>
            <a:off x="4517994" y="4347102"/>
            <a:ext cx="1026114" cy="1213924"/>
            <a:chOff x="1127448" y="4618747"/>
            <a:chExt cx="1368152" cy="1618565"/>
          </a:xfrm>
        </p:grpSpPr>
        <p:sp>
          <p:nvSpPr>
            <p:cNvPr id="355"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356"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357"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58"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59"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0"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61" name="Group 360"/>
            <p:cNvGrpSpPr/>
            <p:nvPr/>
          </p:nvGrpSpPr>
          <p:grpSpPr>
            <a:xfrm>
              <a:off x="1127448" y="5961332"/>
              <a:ext cx="220767" cy="241052"/>
              <a:chOff x="2936875" y="2108200"/>
              <a:chExt cx="430213" cy="427038"/>
            </a:xfrm>
            <a:solidFill>
              <a:srgbClr val="BD392F"/>
            </a:solidFill>
          </p:grpSpPr>
          <p:sp>
            <p:nvSpPr>
              <p:cNvPr id="363"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4"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62"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365" name="Group 364"/>
          <p:cNvGrpSpPr/>
          <p:nvPr/>
        </p:nvGrpSpPr>
        <p:grpSpPr>
          <a:xfrm>
            <a:off x="6678234" y="4347102"/>
            <a:ext cx="1026114" cy="1213924"/>
            <a:chOff x="1127448" y="4618747"/>
            <a:chExt cx="1368152" cy="1618565"/>
          </a:xfrm>
        </p:grpSpPr>
        <p:sp>
          <p:nvSpPr>
            <p:cNvPr id="366"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367"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368"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69"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70"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71"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72" name="Group 371"/>
            <p:cNvGrpSpPr/>
            <p:nvPr/>
          </p:nvGrpSpPr>
          <p:grpSpPr>
            <a:xfrm>
              <a:off x="1127448" y="5961332"/>
              <a:ext cx="220767" cy="241052"/>
              <a:chOff x="2936875" y="2108200"/>
              <a:chExt cx="430213" cy="427038"/>
            </a:xfrm>
            <a:solidFill>
              <a:srgbClr val="BD392F"/>
            </a:solidFill>
          </p:grpSpPr>
          <p:sp>
            <p:nvSpPr>
              <p:cNvPr id="374"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5"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7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427" name="Group 426"/>
          <p:cNvGrpSpPr/>
          <p:nvPr/>
        </p:nvGrpSpPr>
        <p:grpSpPr>
          <a:xfrm>
            <a:off x="6265330" y="2794011"/>
            <a:ext cx="2347745" cy="1445080"/>
            <a:chOff x="561976" y="2986087"/>
            <a:chExt cx="4583111" cy="2820989"/>
          </a:xfrm>
          <a:solidFill>
            <a:schemeClr val="accent1"/>
          </a:solidFill>
        </p:grpSpPr>
        <p:sp>
          <p:nvSpPr>
            <p:cNvPr id="428"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29"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0"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1"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2"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3"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4"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5"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6"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7"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8"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9"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0"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1"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2"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3"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4"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5"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6"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7"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8"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9"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0"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1"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2"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3"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4"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5"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6"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7"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8"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9"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0"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1"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2"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3"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4"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5"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6"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7"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8"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9"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0"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1"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2"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3"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4"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5"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6"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135" name="Group 134"/>
          <p:cNvGrpSpPr/>
          <p:nvPr/>
        </p:nvGrpSpPr>
        <p:grpSpPr>
          <a:xfrm rot="5400000">
            <a:off x="2090280" y="4128522"/>
            <a:ext cx="2189002" cy="33874"/>
            <a:chOff x="0" y="-243408"/>
            <a:chExt cx="12192000" cy="7056784"/>
          </a:xfrm>
        </p:grpSpPr>
        <p:sp>
          <p:nvSpPr>
            <p:cNvPr id="136" name="Rounded Rectangle 13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7" name="Rounded Rectangle 13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8" name="Rounded Rectangle 13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9" name="Rounded Rectangle 13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0" name="Rounded Rectangle 13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1" name="Rounded Rectangle 14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142" name="Group 141"/>
          <p:cNvGrpSpPr/>
          <p:nvPr/>
        </p:nvGrpSpPr>
        <p:grpSpPr>
          <a:xfrm rot="5400000">
            <a:off x="4790580" y="4128522"/>
            <a:ext cx="2189002" cy="33874"/>
            <a:chOff x="0" y="-243408"/>
            <a:chExt cx="12192000" cy="7056784"/>
          </a:xfrm>
        </p:grpSpPr>
        <p:sp>
          <p:nvSpPr>
            <p:cNvPr id="143" name="Rounded Rectangle 14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4" name="Rounded Rectangle 14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5" name="Rounded Rectangle 14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6" name="Rounded Rectangle 14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7" name="Rounded Rectangle 14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8" name="Rounded Rectangle 14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424204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35"/>
                                        </p:tgtEl>
                                        <p:attrNameLst>
                                          <p:attrName>style.visibility</p:attrName>
                                        </p:attrNameLst>
                                      </p:cBhvr>
                                      <p:to>
                                        <p:strVal val="visible"/>
                                      </p:to>
                                    </p:set>
                                    <p:animEffect transition="in" filter="fade">
                                      <p:cBhvr>
                                        <p:cTn id="18" dur="500"/>
                                        <p:tgtEl>
                                          <p:spTgt spid="135"/>
                                        </p:tgtEl>
                                      </p:cBhvr>
                                    </p:animEffect>
                                  </p:childTnLst>
                                </p:cTn>
                              </p:par>
                              <p:par>
                                <p:cTn id="19" presetID="10" presetClass="entr" presetSubtype="0" fill="hold" nodeType="withEffect">
                                  <p:stCondLst>
                                    <p:cond delay="0"/>
                                  </p:stCondLst>
                                  <p:childTnLst>
                                    <p:set>
                                      <p:cBhvr>
                                        <p:cTn id="20" dur="1" fill="hold">
                                          <p:stCondLst>
                                            <p:cond delay="0"/>
                                          </p:stCondLst>
                                        </p:cTn>
                                        <p:tgtEl>
                                          <p:spTgt spid="142"/>
                                        </p:tgtEl>
                                        <p:attrNameLst>
                                          <p:attrName>style.visibility</p:attrName>
                                        </p:attrNameLst>
                                      </p:cBhvr>
                                      <p:to>
                                        <p:strVal val="visible"/>
                                      </p:to>
                                    </p:set>
                                    <p:animEffect transition="in" filter="fade">
                                      <p:cBhvr>
                                        <p:cTn id="21" dur="500"/>
                                        <p:tgtEl>
                                          <p:spTgt spid="142"/>
                                        </p:tgtEl>
                                      </p:cBhvr>
                                    </p:animEffect>
                                  </p:childTnLst>
                                </p:cTn>
                              </p:par>
                            </p:childTnLst>
                          </p:cTn>
                        </p:par>
                        <p:par>
                          <p:cTn id="22" fill="hold">
                            <p:stCondLst>
                              <p:cond delay="1000"/>
                            </p:stCondLst>
                            <p:childTnLst>
                              <p:par>
                                <p:cTn id="23" presetID="23" presetClass="entr" presetSubtype="16" fill="hold" grpId="0" nodeType="after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p:cTn id="25" dur="500" fill="hold"/>
                                        <p:tgtEl>
                                          <p:spTgt spid="224"/>
                                        </p:tgtEl>
                                        <p:attrNameLst>
                                          <p:attrName>ppt_w</p:attrName>
                                        </p:attrNameLst>
                                      </p:cBhvr>
                                      <p:tavLst>
                                        <p:tav tm="0">
                                          <p:val>
                                            <p:fltVal val="0"/>
                                          </p:val>
                                        </p:tav>
                                        <p:tav tm="100000">
                                          <p:val>
                                            <p:strVal val="#ppt_w"/>
                                          </p:val>
                                        </p:tav>
                                      </p:tavLst>
                                    </p:anim>
                                    <p:anim calcmode="lin" valueType="num">
                                      <p:cBhvr>
                                        <p:cTn id="26" dur="500" fill="hold"/>
                                        <p:tgtEl>
                                          <p:spTgt spid="224"/>
                                        </p:tgtEl>
                                        <p:attrNameLst>
                                          <p:attrName>ppt_h</p:attrName>
                                        </p:attrNameLst>
                                      </p:cBhvr>
                                      <p:tavLst>
                                        <p:tav tm="0">
                                          <p:val>
                                            <p:fltVal val="0"/>
                                          </p:val>
                                        </p:tav>
                                        <p:tav tm="100000">
                                          <p:val>
                                            <p:strVal val="#ppt_h"/>
                                          </p:val>
                                        </p:tav>
                                      </p:tavLst>
                                    </p:anim>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anim calcmode="lin" valueType="num">
                                      <p:cBhvr>
                                        <p:cTn id="35" dur="500" fill="hold"/>
                                        <p:tgtEl>
                                          <p:spTgt spid="4"/>
                                        </p:tgtEl>
                                        <p:attrNameLst>
                                          <p:attrName>ppt_x</p:attrName>
                                        </p:attrNameLst>
                                      </p:cBhvr>
                                      <p:tavLst>
                                        <p:tav tm="0">
                                          <p:val>
                                            <p:strVal val="#ppt_x"/>
                                          </p:val>
                                        </p:tav>
                                        <p:tav tm="100000">
                                          <p:val>
                                            <p:strVal val="#ppt_x"/>
                                          </p:val>
                                        </p:tav>
                                      </p:tavLst>
                                    </p:anim>
                                    <p:anim calcmode="lin" valueType="num">
                                      <p:cBhvr>
                                        <p:cTn id="36" dur="500" fill="hold"/>
                                        <p:tgtEl>
                                          <p:spTgt spid="4"/>
                                        </p:tgtEl>
                                        <p:attrNameLst>
                                          <p:attrName>ppt_y</p:attrName>
                                        </p:attrNameLst>
                                      </p:cBhvr>
                                      <p:tavLst>
                                        <p:tav tm="0">
                                          <p:val>
                                            <p:strVal val="#ppt_y+.1"/>
                                          </p:val>
                                        </p:tav>
                                        <p:tav tm="100000">
                                          <p:val>
                                            <p:strVal val="#ppt_y"/>
                                          </p:val>
                                        </p:tav>
                                      </p:tavLst>
                                    </p:anim>
                                  </p:childTnLst>
                                </p:cTn>
                              </p:par>
                            </p:childTnLst>
                          </p:cTn>
                        </p:par>
                        <p:par>
                          <p:cTn id="37" fill="hold">
                            <p:stCondLst>
                              <p:cond delay="2500"/>
                            </p:stCondLst>
                            <p:childTnLst>
                              <p:par>
                                <p:cTn id="38" presetID="23" presetClass="entr" presetSubtype="16" fill="hold" nodeType="afterEffect">
                                  <p:stCondLst>
                                    <p:cond delay="0"/>
                                  </p:stCondLst>
                                  <p:childTnLst>
                                    <p:set>
                                      <p:cBhvr>
                                        <p:cTn id="39" dur="1" fill="hold">
                                          <p:stCondLst>
                                            <p:cond delay="0"/>
                                          </p:stCondLst>
                                        </p:cTn>
                                        <p:tgtEl>
                                          <p:spTgt spid="181"/>
                                        </p:tgtEl>
                                        <p:attrNameLst>
                                          <p:attrName>style.visibility</p:attrName>
                                        </p:attrNameLst>
                                      </p:cBhvr>
                                      <p:to>
                                        <p:strVal val="visible"/>
                                      </p:to>
                                    </p:set>
                                    <p:anim calcmode="lin" valueType="num">
                                      <p:cBhvr>
                                        <p:cTn id="40" dur="500" fill="hold"/>
                                        <p:tgtEl>
                                          <p:spTgt spid="181"/>
                                        </p:tgtEl>
                                        <p:attrNameLst>
                                          <p:attrName>ppt_w</p:attrName>
                                        </p:attrNameLst>
                                      </p:cBhvr>
                                      <p:tavLst>
                                        <p:tav tm="0">
                                          <p:val>
                                            <p:fltVal val="0"/>
                                          </p:val>
                                        </p:tav>
                                        <p:tav tm="100000">
                                          <p:val>
                                            <p:strVal val="#ppt_w"/>
                                          </p:val>
                                        </p:tav>
                                      </p:tavLst>
                                    </p:anim>
                                    <p:anim calcmode="lin" valueType="num">
                                      <p:cBhvr>
                                        <p:cTn id="41" dur="500" fill="hold"/>
                                        <p:tgtEl>
                                          <p:spTgt spid="181"/>
                                        </p:tgtEl>
                                        <p:attrNameLst>
                                          <p:attrName>ppt_h</p:attrName>
                                        </p:attrNameLst>
                                      </p:cBhvr>
                                      <p:tavLst>
                                        <p:tav tm="0">
                                          <p:val>
                                            <p:fltVal val="0"/>
                                          </p:val>
                                        </p:tav>
                                        <p:tav tm="100000">
                                          <p:val>
                                            <p:strVal val="#ppt_h"/>
                                          </p:val>
                                        </p:tav>
                                      </p:tavLst>
                                    </p:anim>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180"/>
                                        </p:tgtEl>
                                        <p:attrNameLst>
                                          <p:attrName>style.visibility</p:attrName>
                                        </p:attrNameLst>
                                      </p:cBhvr>
                                      <p:to>
                                        <p:strVal val="visible"/>
                                      </p:to>
                                    </p:set>
                                    <p:animEffect transition="in" filter="fade">
                                      <p:cBhvr>
                                        <p:cTn id="45" dur="500"/>
                                        <p:tgtEl>
                                          <p:spTgt spid="180"/>
                                        </p:tgtEl>
                                      </p:cBhvr>
                                    </p:animEffect>
                                  </p:childTnLst>
                                </p:cTn>
                              </p:par>
                            </p:childTnLst>
                          </p:cTn>
                        </p:par>
                        <p:par>
                          <p:cTn id="46" fill="hold">
                            <p:stCondLst>
                              <p:cond delay="3500"/>
                            </p:stCondLst>
                            <p:childTnLst>
                              <p:par>
                                <p:cTn id="47" presetID="42" presetClass="entr" presetSubtype="0" fill="hold" nodeType="afterEffect">
                                  <p:stCondLst>
                                    <p:cond delay="0"/>
                                  </p:stCondLst>
                                  <p:childTnLst>
                                    <p:set>
                                      <p:cBhvr>
                                        <p:cTn id="48" dur="1" fill="hold">
                                          <p:stCondLst>
                                            <p:cond delay="0"/>
                                          </p:stCondLst>
                                        </p:cTn>
                                        <p:tgtEl>
                                          <p:spTgt spid="354"/>
                                        </p:tgtEl>
                                        <p:attrNameLst>
                                          <p:attrName>style.visibility</p:attrName>
                                        </p:attrNameLst>
                                      </p:cBhvr>
                                      <p:to>
                                        <p:strVal val="visible"/>
                                      </p:to>
                                    </p:set>
                                    <p:animEffect transition="in" filter="fade">
                                      <p:cBhvr>
                                        <p:cTn id="49" dur="500"/>
                                        <p:tgtEl>
                                          <p:spTgt spid="354"/>
                                        </p:tgtEl>
                                      </p:cBhvr>
                                    </p:animEffect>
                                    <p:anim calcmode="lin" valueType="num">
                                      <p:cBhvr>
                                        <p:cTn id="50" dur="500" fill="hold"/>
                                        <p:tgtEl>
                                          <p:spTgt spid="354"/>
                                        </p:tgtEl>
                                        <p:attrNameLst>
                                          <p:attrName>ppt_x</p:attrName>
                                        </p:attrNameLst>
                                      </p:cBhvr>
                                      <p:tavLst>
                                        <p:tav tm="0">
                                          <p:val>
                                            <p:strVal val="#ppt_x"/>
                                          </p:val>
                                        </p:tav>
                                        <p:tav tm="100000">
                                          <p:val>
                                            <p:strVal val="#ppt_x"/>
                                          </p:val>
                                        </p:tav>
                                      </p:tavLst>
                                    </p:anim>
                                    <p:anim calcmode="lin" valueType="num">
                                      <p:cBhvr>
                                        <p:cTn id="51" dur="500" fill="hold"/>
                                        <p:tgtEl>
                                          <p:spTgt spid="354"/>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3" presetClass="entr" presetSubtype="16" fill="hold" nodeType="afterEffect">
                                  <p:stCondLst>
                                    <p:cond delay="0"/>
                                  </p:stCondLst>
                                  <p:childTnLst>
                                    <p:set>
                                      <p:cBhvr>
                                        <p:cTn id="54" dur="1" fill="hold">
                                          <p:stCondLst>
                                            <p:cond delay="0"/>
                                          </p:stCondLst>
                                        </p:cTn>
                                        <p:tgtEl>
                                          <p:spTgt spid="427"/>
                                        </p:tgtEl>
                                        <p:attrNameLst>
                                          <p:attrName>style.visibility</p:attrName>
                                        </p:attrNameLst>
                                      </p:cBhvr>
                                      <p:to>
                                        <p:strVal val="visible"/>
                                      </p:to>
                                    </p:set>
                                    <p:anim calcmode="lin" valueType="num">
                                      <p:cBhvr>
                                        <p:cTn id="55" dur="500" fill="hold"/>
                                        <p:tgtEl>
                                          <p:spTgt spid="427"/>
                                        </p:tgtEl>
                                        <p:attrNameLst>
                                          <p:attrName>ppt_w</p:attrName>
                                        </p:attrNameLst>
                                      </p:cBhvr>
                                      <p:tavLst>
                                        <p:tav tm="0">
                                          <p:val>
                                            <p:fltVal val="0"/>
                                          </p:val>
                                        </p:tav>
                                        <p:tav tm="100000">
                                          <p:val>
                                            <p:strVal val="#ppt_w"/>
                                          </p:val>
                                        </p:tav>
                                      </p:tavLst>
                                    </p:anim>
                                    <p:anim calcmode="lin" valueType="num">
                                      <p:cBhvr>
                                        <p:cTn id="56" dur="500" fill="hold"/>
                                        <p:tgtEl>
                                          <p:spTgt spid="427"/>
                                        </p:tgtEl>
                                        <p:attrNameLst>
                                          <p:attrName>ppt_h</p:attrName>
                                        </p:attrNameLst>
                                      </p:cBhvr>
                                      <p:tavLst>
                                        <p:tav tm="0">
                                          <p:val>
                                            <p:fltVal val="0"/>
                                          </p:val>
                                        </p:tav>
                                        <p:tav tm="100000">
                                          <p:val>
                                            <p:strVal val="#ppt_h"/>
                                          </p:val>
                                        </p:tav>
                                      </p:tavLst>
                                    </p:anim>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225"/>
                                        </p:tgtEl>
                                        <p:attrNameLst>
                                          <p:attrName>style.visibility</p:attrName>
                                        </p:attrNameLst>
                                      </p:cBhvr>
                                      <p:to>
                                        <p:strVal val="visible"/>
                                      </p:to>
                                    </p:set>
                                    <p:animEffect transition="in" filter="fade">
                                      <p:cBhvr>
                                        <p:cTn id="60" dur="500"/>
                                        <p:tgtEl>
                                          <p:spTgt spid="225"/>
                                        </p:tgtEl>
                                      </p:cBhvr>
                                    </p:animEffect>
                                  </p:childTnLst>
                                </p:cTn>
                              </p:par>
                            </p:childTnLst>
                          </p:cTn>
                        </p:par>
                        <p:par>
                          <p:cTn id="61" fill="hold">
                            <p:stCondLst>
                              <p:cond delay="5000"/>
                            </p:stCondLst>
                            <p:childTnLst>
                              <p:par>
                                <p:cTn id="62" presetID="42" presetClass="entr" presetSubtype="0" fill="hold" nodeType="afterEffect">
                                  <p:stCondLst>
                                    <p:cond delay="0"/>
                                  </p:stCondLst>
                                  <p:childTnLst>
                                    <p:set>
                                      <p:cBhvr>
                                        <p:cTn id="63" dur="1" fill="hold">
                                          <p:stCondLst>
                                            <p:cond delay="0"/>
                                          </p:stCondLst>
                                        </p:cTn>
                                        <p:tgtEl>
                                          <p:spTgt spid="365"/>
                                        </p:tgtEl>
                                        <p:attrNameLst>
                                          <p:attrName>style.visibility</p:attrName>
                                        </p:attrNameLst>
                                      </p:cBhvr>
                                      <p:to>
                                        <p:strVal val="visible"/>
                                      </p:to>
                                    </p:set>
                                    <p:animEffect transition="in" filter="fade">
                                      <p:cBhvr>
                                        <p:cTn id="64" dur="500"/>
                                        <p:tgtEl>
                                          <p:spTgt spid="365"/>
                                        </p:tgtEl>
                                      </p:cBhvr>
                                    </p:animEffect>
                                    <p:anim calcmode="lin" valueType="num">
                                      <p:cBhvr>
                                        <p:cTn id="65" dur="500" fill="hold"/>
                                        <p:tgtEl>
                                          <p:spTgt spid="365"/>
                                        </p:tgtEl>
                                        <p:attrNameLst>
                                          <p:attrName>ppt_x</p:attrName>
                                        </p:attrNameLst>
                                      </p:cBhvr>
                                      <p:tavLst>
                                        <p:tav tm="0">
                                          <p:val>
                                            <p:strVal val="#ppt_x"/>
                                          </p:val>
                                        </p:tav>
                                        <p:tav tm="100000">
                                          <p:val>
                                            <p:strVal val="#ppt_x"/>
                                          </p:val>
                                        </p:tav>
                                      </p:tavLst>
                                    </p:anim>
                                    <p:anim calcmode="lin" valueType="num">
                                      <p:cBhvr>
                                        <p:cTn id="66" dur="500" fill="hold"/>
                                        <p:tgtEl>
                                          <p:spTgt spid="3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build="p"/>
      <p:bldP spid="179" grpId="0" animBg="1"/>
      <p:bldP spid="180" grpId="0" animBg="1"/>
      <p:bldP spid="224" grpId="0" animBg="1"/>
      <p:bldP spid="22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638416"/>
            <a:ext cx="8222742" cy="1037303"/>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a:solidFill>
                  <a:schemeClr val="tx2"/>
                </a:solidFill>
              </a:rPr>
              <a:t>Questions?</a:t>
            </a:r>
          </a:p>
        </p:txBody>
      </p:sp>
      <p:sp>
        <p:nvSpPr>
          <p:cNvPr id="3" name="Subtitle 2"/>
          <p:cNvSpPr txBox="1">
            <a:spLocks/>
          </p:cNvSpPr>
          <p:nvPr/>
        </p:nvSpPr>
        <p:spPr>
          <a:xfrm>
            <a:off x="458724" y="4149080"/>
            <a:ext cx="8222742" cy="2729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solidFill>
                  <a:schemeClr val="tx1"/>
                </a:solidFill>
              </a:rPr>
              <a:t>Please don’t hesitate.</a:t>
            </a:r>
          </a:p>
        </p:txBody>
      </p:sp>
      <p:grpSp>
        <p:nvGrpSpPr>
          <p:cNvPr id="4" name="Group 3"/>
          <p:cNvGrpSpPr/>
          <p:nvPr/>
        </p:nvGrpSpPr>
        <p:grpSpPr>
          <a:xfrm>
            <a:off x="3477500" y="4570815"/>
            <a:ext cx="2189002" cy="33874"/>
            <a:chOff x="0" y="-243408"/>
            <a:chExt cx="12192000" cy="7056784"/>
          </a:xfrm>
        </p:grpSpPr>
        <p:sp>
          <p:nvSpPr>
            <p:cNvPr id="5" name="Rounded Rectangle 4"/>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6" name="Rounded Rectangle 5"/>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 name="Rounded Rectangle 6"/>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0" name="Rounded Rectangle 9"/>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73415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638416"/>
            <a:ext cx="8222742" cy="1037303"/>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a:solidFill>
                  <a:schemeClr val="tx2"/>
                </a:solidFill>
              </a:rPr>
              <a:t>Thank you.</a:t>
            </a:r>
          </a:p>
        </p:txBody>
      </p:sp>
      <p:sp>
        <p:nvSpPr>
          <p:cNvPr id="4" name="Subtitle 2"/>
          <p:cNvSpPr txBox="1">
            <a:spLocks/>
          </p:cNvSpPr>
          <p:nvPr/>
        </p:nvSpPr>
        <p:spPr>
          <a:xfrm>
            <a:off x="458724" y="4149080"/>
            <a:ext cx="8222742" cy="2729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solidFill>
                  <a:schemeClr val="tx1"/>
                </a:solidFill>
              </a:rPr>
              <a:t>For your precious time and your attention.</a:t>
            </a:r>
          </a:p>
        </p:txBody>
      </p:sp>
      <p:grpSp>
        <p:nvGrpSpPr>
          <p:cNvPr id="5" name="Group 4"/>
          <p:cNvGrpSpPr/>
          <p:nvPr/>
        </p:nvGrpSpPr>
        <p:grpSpPr>
          <a:xfrm>
            <a:off x="3477500" y="4570815"/>
            <a:ext cx="2189002" cy="33874"/>
            <a:chOff x="0" y="-243408"/>
            <a:chExt cx="12192000" cy="7056784"/>
          </a:xfrm>
        </p:grpSpPr>
        <p:sp>
          <p:nvSpPr>
            <p:cNvPr id="6" name="Rounded Rectangle 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 name="Rounded Rectangle 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0" name="Rounded Rectangle 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271881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theme/theme1.xml><?xml version="1.0" encoding="utf-8"?>
<a:theme xmlns:a="http://schemas.openxmlformats.org/drawingml/2006/main" name="Theme-yellow">
  <a:themeElements>
    <a:clrScheme name="0101_Rainbow">
      <a:dk1>
        <a:srgbClr val="31373B"/>
      </a:dk1>
      <a:lt1>
        <a:srgbClr val="FFFFFF"/>
      </a:lt1>
      <a:dk2>
        <a:srgbClr val="31373B"/>
      </a:dk2>
      <a:lt2>
        <a:srgbClr val="FFFFFF"/>
      </a:lt2>
      <a:accent1>
        <a:srgbClr val="1EA185"/>
      </a:accent1>
      <a:accent2>
        <a:srgbClr val="9BBB5C"/>
      </a:accent2>
      <a:accent3>
        <a:srgbClr val="F29B26"/>
      </a:accent3>
      <a:accent4>
        <a:srgbClr val="BD392F"/>
      </a:accent4>
      <a:accent5>
        <a:srgbClr val="445469"/>
      </a:accent5>
      <a:accent6>
        <a:srgbClr val="785448"/>
      </a:accent6>
      <a:hlink>
        <a:srgbClr val="1EA185"/>
      </a:hlink>
      <a:folHlink>
        <a:srgbClr val="1EA185"/>
      </a:folHlink>
    </a:clrScheme>
    <a:fontScheme name="Custom 2">
      <a:majorFont>
        <a:latin typeface="Bebas Neue"/>
        <a:ea typeface=""/>
        <a:cs typeface=""/>
      </a:majorFont>
      <a:minorFont>
        <a:latin typeface="Open Sans"/>
        <a:ea typeface=""/>
        <a:cs typeface=""/>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solidFill>
          <a:schemeClr val="phClr">
            <a:tint val="95000"/>
            <a:shade val="95000"/>
            <a:satMod val="140000"/>
          </a:schemeClr>
        </a:solidFill>
        <a:solidFill>
          <a:schemeClr val="phClr">
            <a:tint val="90000"/>
            <a:shade val="85000"/>
            <a:satMod val="160000"/>
            <a:lumMod val="110000"/>
          </a:schemeClr>
        </a:solidFill>
      </a:bgFillStyleLst>
    </a:fmtScheme>
  </a:themeElements>
  <a:objectDefaults>
    <a:spDef>
      <a:spPr>
        <a:solidFill>
          <a:schemeClr val="accent1"/>
        </a:solidFill>
        <a:ln>
          <a:noFill/>
        </a:ln>
        <a:effectLst/>
      </a:spPr>
      <a:bodyPr rtlCol="0" anchor="ctr"/>
      <a:lstStyle>
        <a:defPPr algn="ctr">
          <a:defRPr sz="800" dirty="0" smtClean="0">
            <a:latin typeface="Roboto Bold"/>
            <a:cs typeface="Roboto Bold"/>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Theme-yellow" id="{8AA74728-5A03-4463-87BA-A2E4D56F62C0}" vid="{BC723315-EE44-400A-A794-E6D2BFD2816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Theme-yellow</Template>
  <TotalTime>14729</TotalTime>
  <Words>6917</Words>
  <Application>Microsoft Macintosh PowerPoint</Application>
  <PresentationFormat>On-screen Show (4:3)</PresentationFormat>
  <Paragraphs>1328</Paragraphs>
  <Slides>100</Slides>
  <Notes>1</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100</vt:i4>
      </vt:variant>
    </vt:vector>
  </HeadingPairs>
  <TitlesOfParts>
    <vt:vector size="117" baseType="lpstr">
      <vt:lpstr>Bebas Neue</vt:lpstr>
      <vt:lpstr>Calibri</vt:lpstr>
      <vt:lpstr>Corbel</vt:lpstr>
      <vt:lpstr>Entypo</vt:lpstr>
      <vt:lpstr>Georgia</vt:lpstr>
      <vt:lpstr>Helvetica</vt:lpstr>
      <vt:lpstr>Lato Light</vt:lpstr>
      <vt:lpstr>ＭＳ Ｐゴシック</vt:lpstr>
      <vt:lpstr>Myriad Pro</vt:lpstr>
      <vt:lpstr>Open Sans</vt:lpstr>
      <vt:lpstr>Roboto</vt:lpstr>
      <vt:lpstr>Roboto Bold</vt:lpstr>
      <vt:lpstr>Roboto condensed</vt:lpstr>
      <vt:lpstr>Roboto Condensed Regular</vt:lpstr>
      <vt:lpstr>Roboto Regular</vt:lpstr>
      <vt:lpstr>Arial</vt:lpstr>
      <vt:lpstr>Theme-yellow</vt:lpstr>
      <vt:lpstr>Smart Ideas For Your  Money</vt:lpstr>
      <vt:lpstr>Smart Ideas For Your Money</vt:lpstr>
      <vt:lpstr>PowerPoint Presentation</vt:lpstr>
      <vt:lpstr>About Us</vt:lpstr>
      <vt:lpstr>About Us</vt:lpstr>
      <vt:lpstr>About Us</vt:lpstr>
      <vt:lpstr>About Us</vt:lpstr>
      <vt:lpstr>PowerPoint Presentation</vt:lpstr>
      <vt:lpstr>Our Service</vt:lpstr>
      <vt:lpstr>Agenda</vt:lpstr>
      <vt:lpstr>Founder</vt:lpstr>
      <vt:lpstr>PowerPoint Presentation</vt:lpstr>
      <vt:lpstr>Sunday Department</vt:lpstr>
      <vt:lpstr>Sunday Department</vt:lpstr>
      <vt:lpstr>Sunday Schedule</vt:lpstr>
      <vt:lpstr>PowerPoint Presentation</vt:lpstr>
      <vt:lpstr>PowerPoint Presentation</vt:lpstr>
      <vt:lpstr>PowerPoint Presentation</vt:lpstr>
      <vt:lpstr>Start free, upgrade later</vt:lpstr>
      <vt:lpstr>Start free, upgrade later</vt:lpstr>
      <vt:lpstr>Start free, upgrade later</vt:lpstr>
      <vt:lpstr>PowerPoint Presentation</vt:lpstr>
      <vt:lpstr>Extravaganza</vt:lpstr>
      <vt:lpstr>Extravaganza</vt:lpstr>
      <vt:lpstr>We Produce  Digital Solutions  with Love.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Produce  Digital Solutions  with Love.</vt:lpstr>
      <vt:lpstr>We Produce  Digital Solutions  with Love.</vt:lpstr>
      <vt:lpstr>PowerPoint Presentation</vt:lpstr>
      <vt:lpstr>PowerPoint Presentation</vt:lpstr>
      <vt:lpstr>PowerPoint Presentation</vt:lpstr>
      <vt:lpstr>PowerPoint Presentation</vt:lpstr>
      <vt:lpstr>bold. (a)   not hesitating or fearful  in the face of actual or possible danger or rebuff;  courageous and daring</vt:lpstr>
      <vt:lpstr>bold. (a)  not hesitating or fearful  in the face of actual or  possible danger or rebuff; courageous and daring</vt:lpstr>
      <vt:lpstr>You can design and create, and build the most wonderful place in the world. But it takes people to make the dream a reality.  - Walt Disney -</vt:lpstr>
      <vt:lpstr>PowerPoint Presentation</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PowerPoint Presentation</vt:lpstr>
      <vt:lpstr>Sales Reports</vt:lpstr>
      <vt:lpstr>Sales Reports</vt:lpstr>
      <vt:lpstr>Sales Reports</vt:lpstr>
      <vt:lpstr>Business Plan</vt:lpstr>
      <vt:lpstr>Brand Tree</vt:lpstr>
      <vt:lpstr>Business Tree</vt:lpstr>
      <vt:lpstr>Business Tree</vt:lpstr>
      <vt:lpstr>Business Circular</vt:lpstr>
      <vt:lpstr>Business Strategy</vt:lpstr>
      <vt:lpstr>Six Sigma Improvement</vt:lpstr>
      <vt:lpstr>Six Sigma Roadmap</vt:lpstr>
      <vt:lpstr>SMART Goals</vt:lpstr>
      <vt:lpstr>Project Triangle</vt:lpstr>
      <vt:lpstr>Business Strategy</vt:lpstr>
      <vt:lpstr>6 Project Stages</vt:lpstr>
      <vt:lpstr>SWOT Analysis</vt:lpstr>
      <vt:lpstr>SWOT Analysis</vt:lpstr>
      <vt:lpstr>SWOT Analysis</vt:lpstr>
      <vt:lpstr>Strategy Magnifier</vt:lpstr>
      <vt:lpstr>Strategy Triangle</vt:lpstr>
      <vt:lpstr>Puzzle Diagram</vt:lpstr>
      <vt:lpstr>Structured Diagram</vt:lpstr>
      <vt:lpstr>Structured Diagram</vt:lpstr>
      <vt:lpstr>Business Timeline</vt:lpstr>
      <vt:lpstr>PowerPoint Presentation</vt:lpstr>
      <vt:lpstr>PowerPoint Presentation</vt:lpstr>
      <vt:lpstr>Business Strategy</vt:lpstr>
      <vt:lpstr>Business Strategy</vt:lpstr>
      <vt:lpstr>Business Strategy</vt:lpstr>
      <vt:lpstr>Marketing Brain</vt:lpstr>
      <vt:lpstr>Medical Information</vt:lpstr>
      <vt:lpstr>Business Door</vt:lpstr>
      <vt:lpstr>Business Roadmap</vt:lpstr>
      <vt:lpstr>Earth Ecology</vt:lpstr>
      <vt:lpstr>PowerPoint Presentation</vt:lpstr>
      <vt:lpstr>World</vt:lpstr>
      <vt:lpstr>Social Media Population in Canada</vt:lpstr>
      <vt:lpstr>United States  of America</vt:lpstr>
      <vt:lpstr>50,386,760</vt:lpstr>
      <vt:lpstr>India’s Weather</vt:lpstr>
      <vt:lpstr>Australia Population</vt:lpstr>
      <vt:lpstr>Australia VS Europe</vt:lpstr>
      <vt:lpstr>Top 3 Countries with the Highest Population</vt:lpstr>
      <vt:lpstr>PowerPoint Presentation</vt:lpstr>
      <vt:lpstr>PowerPoint Presentation</vt:lpstr>
      <vt:lpstr>PowerPoint Presentation</vt:lpstr>
    </vt:vector>
  </TitlesOfParts>
  <Company>Bullseye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Wahyu Setiya</dc:creator>
  <cp:lastModifiedBy>Microsoft Office User</cp:lastModifiedBy>
  <cp:revision>1075</cp:revision>
  <dcterms:created xsi:type="dcterms:W3CDTF">2014-06-27T02:23:03Z</dcterms:created>
  <dcterms:modified xsi:type="dcterms:W3CDTF">2017-06-20T14:00:01Z</dcterms:modified>
</cp:coreProperties>
</file>