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56" r:id="rId3"/>
    <p:sldId id="295" r:id="rId4"/>
    <p:sldId id="283" r:id="rId5"/>
    <p:sldId id="286" r:id="rId6"/>
    <p:sldId id="260" r:id="rId7"/>
    <p:sldId id="282" r:id="rId8"/>
    <p:sldId id="274" r:id="rId9"/>
    <p:sldId id="288" r:id="rId1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C247"/>
    <a:srgbClr val="A8CF38"/>
    <a:srgbClr val="7E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23" autoAdjust="0"/>
    <p:restoredTop sz="94660"/>
  </p:normalViewPr>
  <p:slideViewPr>
    <p:cSldViewPr snapToGrid="0">
      <p:cViewPr varScale="1">
        <p:scale>
          <a:sx n="67" d="100"/>
          <a:sy n="67" d="100"/>
        </p:scale>
        <p:origin x="4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34F3-A07B-4F7C-950C-F04557487034}" type="datetimeFigureOut">
              <a:rPr lang="es-CO" smtClean="0"/>
              <a:t>15/06/2021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4F92-3DC1-4399-B0C7-2778FECA53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5204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34F3-A07B-4F7C-950C-F04557487034}" type="datetimeFigureOut">
              <a:rPr lang="es-CO" smtClean="0"/>
              <a:t>15/06/2021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4F92-3DC1-4399-B0C7-2778FECA53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618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34F3-A07B-4F7C-950C-F04557487034}" type="datetimeFigureOut">
              <a:rPr lang="es-CO" smtClean="0"/>
              <a:t>15/06/2021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4F92-3DC1-4399-B0C7-2778FECA53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2974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34F3-A07B-4F7C-950C-F04557487034}" type="datetimeFigureOut">
              <a:rPr lang="es-CO" smtClean="0"/>
              <a:t>15/06/2021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4F92-3DC1-4399-B0C7-2778FECA53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075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34F3-A07B-4F7C-950C-F04557487034}" type="datetimeFigureOut">
              <a:rPr lang="es-CO" smtClean="0"/>
              <a:t>15/06/2021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4F92-3DC1-4399-B0C7-2778FECA53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1341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34F3-A07B-4F7C-950C-F04557487034}" type="datetimeFigureOut">
              <a:rPr lang="es-CO" smtClean="0"/>
              <a:t>15/06/2021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4F92-3DC1-4399-B0C7-2778FECA53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2370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34F3-A07B-4F7C-950C-F04557487034}" type="datetimeFigureOut">
              <a:rPr lang="es-CO" smtClean="0"/>
              <a:t>15/06/2021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4F92-3DC1-4399-B0C7-2778FECA53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8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34F3-A07B-4F7C-950C-F04557487034}" type="datetimeFigureOut">
              <a:rPr lang="es-CO" smtClean="0"/>
              <a:t>15/06/2021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4F92-3DC1-4399-B0C7-2778FECA53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7114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34F3-A07B-4F7C-950C-F04557487034}" type="datetimeFigureOut">
              <a:rPr lang="es-CO" smtClean="0"/>
              <a:t>15/06/2021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4F92-3DC1-4399-B0C7-2778FECA53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904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34F3-A07B-4F7C-950C-F04557487034}" type="datetimeFigureOut">
              <a:rPr lang="es-CO" smtClean="0"/>
              <a:t>15/06/2021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4F92-3DC1-4399-B0C7-2778FECA53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5901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34F3-A07B-4F7C-950C-F04557487034}" type="datetimeFigureOut">
              <a:rPr lang="es-CO" smtClean="0"/>
              <a:t>15/06/2021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4F92-3DC1-4399-B0C7-2778FECA53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951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534F3-A07B-4F7C-950C-F04557487034}" type="datetimeFigureOut">
              <a:rPr lang="es-CO" smtClean="0"/>
              <a:t>15/06/2021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24F92-3DC1-4399-B0C7-2778FECA53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784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slide" Target="slide2.xml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17" Type="http://schemas.openxmlformats.org/officeDocument/2006/relationships/slide" Target="slide4.xml"/><Relationship Id="rId2" Type="http://schemas.openxmlformats.org/officeDocument/2006/relationships/audio" Target="../media/media2.mp3"/><Relationship Id="rId16" Type="http://schemas.openxmlformats.org/officeDocument/2006/relationships/image" Target="../media/image14.png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11" Type="http://schemas.microsoft.com/office/2007/relationships/hdphoto" Target="../media/hdphoto1.wdp"/><Relationship Id="rId5" Type="http://schemas.openxmlformats.org/officeDocument/2006/relationships/audio" Target="../media/audio2.wav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audio" Target="../media/audio1.wav"/><Relationship Id="rId9" Type="http://schemas.openxmlformats.org/officeDocument/2006/relationships/image" Target="../media/image3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12" Type="http://schemas.openxmlformats.org/officeDocument/2006/relationships/image" Target="../media/image16.png"/><Relationship Id="rId17" Type="http://schemas.openxmlformats.org/officeDocument/2006/relationships/slide" Target="slide4.xml"/><Relationship Id="rId2" Type="http://schemas.openxmlformats.org/officeDocument/2006/relationships/audio" Target="../media/media2.mp3"/><Relationship Id="rId16" Type="http://schemas.openxmlformats.org/officeDocument/2006/relationships/image" Target="../media/image14.png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11" Type="http://schemas.microsoft.com/office/2007/relationships/hdphoto" Target="../media/hdphoto1.wdp"/><Relationship Id="rId5" Type="http://schemas.openxmlformats.org/officeDocument/2006/relationships/audio" Target="../media/audio2.wav"/><Relationship Id="rId1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audio" Target="../media/audio1.wav"/><Relationship Id="rId9" Type="http://schemas.openxmlformats.org/officeDocument/2006/relationships/image" Target="../media/image3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microsoft.com/office/2007/relationships/hdphoto" Target="../media/hdphoto2.wdp"/><Relationship Id="rId1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22.png"/><Relationship Id="rId4" Type="http://schemas.openxmlformats.org/officeDocument/2006/relationships/image" Target="../media/image8.png"/><Relationship Id="rId9" Type="http://schemas.microsoft.com/office/2007/relationships/hdphoto" Target="../media/hdphoto2.wdp"/><Relationship Id="rId1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openxmlformats.org/officeDocument/2006/relationships/image" Target="../media/image18.png"/><Relationship Id="rId1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12" Type="http://schemas.openxmlformats.org/officeDocument/2006/relationships/image" Target="../media/image1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microsoft.com/office/2007/relationships/hdphoto" Target="../media/hdphoto1.wdp"/><Relationship Id="rId1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12" Type="http://schemas.openxmlformats.org/officeDocument/2006/relationships/image" Target="../media/image1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20.png"/><Relationship Id="rId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openxmlformats.org/officeDocument/2006/relationships/image" Target="../media/image18.png"/><Relationship Id="rId1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12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22.pn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ngry Birds Theme Song (192  kbps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1149" y="4677899"/>
            <a:ext cx="609600" cy="6096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38711" y="1341952"/>
            <a:ext cx="2219337" cy="2219337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9687" y="5733576"/>
            <a:ext cx="9144000" cy="1510145"/>
          </a:xfrm>
        </p:spPr>
        <p:txBody>
          <a:bodyPr>
            <a:normAutofit/>
          </a:bodyPr>
          <a:lstStyle/>
          <a:p>
            <a:r>
              <a:rPr lang="es-CO" sz="800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east of Flesh BB" panose="020B0603050302020204" pitchFamily="34" charset="0"/>
              </a:rPr>
              <a:t>CÓ - KHÔNG</a:t>
            </a:r>
            <a:endParaRPr lang="es-CO" sz="800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Feast of Flesh BB" panose="020B06030503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422" y="1424784"/>
            <a:ext cx="1819014" cy="219520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7844" y="1429301"/>
            <a:ext cx="2236873" cy="204464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50901" y="1242660"/>
            <a:ext cx="2300230" cy="230023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82" y="3135519"/>
            <a:ext cx="9523809" cy="3228571"/>
          </a:xfrm>
          <a:prstGeom prst="rect">
            <a:avLst/>
          </a:prstGeom>
        </p:spPr>
      </p:pic>
      <p:sp>
        <p:nvSpPr>
          <p:cNvPr id="11" name="Rectángulo redondeado 10">
            <a:hlinkClick r:id="rId11" action="ppaction://hlinksldjump"/>
          </p:cNvPr>
          <p:cNvSpPr/>
          <p:nvPr/>
        </p:nvSpPr>
        <p:spPr>
          <a:xfrm>
            <a:off x="10414725" y="6068946"/>
            <a:ext cx="1547637" cy="59028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spc="5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BẮT ĐẦU</a:t>
            </a:r>
            <a:endParaRPr lang="es-CO" sz="2400" b="1" spc="50" dirty="0">
              <a:ln w="0"/>
              <a:solidFill>
                <a:sysClr val="windowText" lastClr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050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9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2.5E-6 0.00023 C -0.00104 0.0051 -0.00235 0.01042 -0.00339 0.01551 C -0.00391 0.01806 -0.00391 0.02084 -0.00443 0.02338 C -0.00495 0.02593 -0.00599 0.02847 -0.00664 0.03102 C -0.00742 0.03472 -0.00821 0.03866 -0.00886 0.0426 L -0.01107 0.0544 L -0.01211 0.06019 C -0.0125 0.06204 -0.01276 0.06389 -0.01328 0.06574 L -0.01537 0.07361 C -0.01576 0.07871 -0.01602 0.0838 -0.01654 0.08889 C -0.01667 0.09097 -0.01732 0.09283 -0.01771 0.09491 C -0.0181 0.09722 -0.01836 0.1 -0.01875 0.10278 C -0.01914 0.10463 -0.01953 0.10625 -0.01979 0.10834 C -0.02058 0.11343 -0.0237 0.12824 -0.02201 0.12385 C -0.02123 0.12199 -0.02071 0.11968 -0.01979 0.11806 C -0.01185 0.10116 -0.02149 0.12477 -0.01328 0.10463 C -0.01068 0.09838 -0.01029 0.0963 -0.00781 0.08889 C -0.00703 0.08727 -0.00638 0.08472 -0.00547 0.0831 C -0.00456 0.08148 -0.00339 0.08079 -0.00222 0.0794 C -0.00078 0.07523 0.00482 0.06019 0.00768 0.0544 C 0.00872 0.05209 0.00989 0.05047 0.01094 0.04838 C 0.01224 0.04607 0.01315 0.04329 0.01432 0.04051 C 0.01523 0.03843 0.01653 0.03704 0.01758 0.03496 C 0.01875 0.03241 0.01953 0.0294 0.02083 0.02709 C 0.02174 0.02547 0.02317 0.02477 0.02422 0.02338 C 0.0263 0.01227 0.02383 0.02246 0.02864 0.01181 C 0.03541 -0.00416 0.02995 0.00371 0.0362 -0.00393 C 0.03711 -0.00555 0.03763 -0.0081 0.03854 -0.00972 C 0.04713 -0.02453 0.03607 -0.00023 0.04505 -0.01921 C 0.04583 -0.02106 0.04635 -0.02361 0.04739 -0.02477 C 0.04857 -0.02731 0.05026 -0.0287 0.05182 -0.03078 C 0.05794 -0.04028 0.05182 -0.03379 0.05937 -0.04051 C 0.06041 -0.04305 0.06133 -0.04606 0.06276 -0.04838 C 0.06758 -0.05671 0.06601 -0.05115 0.07031 -0.05787 C 0.072 -0.06018 0.0733 -0.06319 0.07474 -0.06574 C 0.07617 -0.06759 0.07786 -0.06944 0.07916 -0.07153 C 0.08229 -0.07639 0.08476 -0.08217 0.08802 -0.08703 C 0.08984 -0.08958 0.09179 -0.09213 0.09349 -0.09467 C 0.09466 -0.09653 0.09557 -0.09861 0.09687 -0.10046 C 0.09857 -0.10278 0.10052 -0.10416 0.10234 -0.10625 C 0.1112 -0.1169 0.10455 -0.11041 0.11224 -0.12176 C 0.11328 -0.12315 0.11445 -0.12407 0.11549 -0.12546 C 0.12213 -0.13565 0.11719 -0.13171 0.12317 -0.13518 C 0.12435 -0.13727 0.12526 -0.13935 0.12656 -0.1412 C 0.1276 -0.14236 0.12877 -0.14352 0.12982 -0.14514 C 0.13177 -0.14745 0.13346 -0.15023 0.13528 -0.15278 C 0.13646 -0.15416 0.13763 -0.15509 0.13867 -0.15648 C 0.14049 -0.15926 0.14232 -0.16157 0.14414 -0.16435 C 0.14518 -0.16574 0.14648 -0.16666 0.14739 -0.16805 C 0.14857 -0.1699 0.14948 -0.17245 0.15078 -0.17384 C 0.15182 -0.17546 0.15299 -0.17662 0.15403 -0.17778 C 0.15508 -0.17916 0.15989 -0.18588 0.16172 -0.1875 C 0.16276 -0.18842 0.16393 -0.18889 0.16497 -0.18958 C 0.16732 -0.1919 0.16914 -0.19583 0.17161 -0.19745 C 0.17604 -0.19977 0.17578 -0.19907 0.18034 -0.20486 C 0.18242 -0.2074 0.18398 -0.20995 0.18594 -0.21273 C 0.18698 -0.21412 0.18828 -0.21528 0.18919 -0.21643 C 0.19049 -0.21805 0.19127 -0.22083 0.19258 -0.22222 C 0.19388 -0.22407 0.19557 -0.22477 0.197 -0.22615 C 0.19804 -0.22731 0.19909 -0.22893 0.20013 -0.23009 C 0.20312 -0.23264 0.20599 -0.2324 0.20898 -0.23403 C 0.21094 -0.23472 0.21276 -0.23634 0.21445 -0.23796 C 0.21575 -0.23981 0.21666 -0.2419 0.21784 -0.24352 C 0.22083 -0.24768 0.22213 -0.24791 0.22565 -0.25139 C 0.22669 -0.25254 0.2276 -0.25393 0.22877 -0.25532 C 0.22982 -0.25602 0.23112 -0.25625 0.23216 -0.25717 C 0.23333 -0.2581 0.23424 -0.25995 0.23554 -0.26088 C 0.23646 -0.2618 0.23776 -0.26203 0.23867 -0.26273 C 0.23997 -0.26412 0.24088 -0.26551 0.24205 -0.26666 C 0.24336 -0.26782 0.24505 -0.26805 0.24648 -0.26852 C 0.24752 -0.26921 0.24857 -0.27014 0.24987 -0.2706 C 0.25625 -0.28194 0.24948 -0.27222 0.25742 -0.27801 C 0.26901 -0.2875 0.2569 -0.28194 0.26849 -0.28588 C 0.28463 -0.30949 0.26705 -0.28727 0.2806 -0.29768 C 0.28229 -0.29884 0.28346 -0.30185 0.28502 -0.30301 C 0.29179 -0.31111 0.28854 -0.30648 0.29492 -0.31319 C 0.29674 -0.31504 0.2983 -0.31759 0.30039 -0.31898 C 0.30208 -0.31944 0.30403 -0.3199 0.30586 -0.32106 C 0.31458 -0.33217 0.30573 -0.32176 0.31575 -0.33055 C 0.31771 -0.33217 0.31953 -0.33449 0.32135 -0.33634 C 0.32344 -0.33912 0.32539 -0.34282 0.32786 -0.34421 C 0.3358 -0.34884 0.32591 -0.34328 0.33567 -0.34815 C 0.34661 -0.35324 0.32955 -0.34583 0.34323 -0.35208 C 0.34857 -0.36134 0.34427 -0.35463 0.35104 -0.36157 C 0.37383 -0.38426 0.35338 -0.36597 0.36745 -0.37708 C 0.36901 -0.37824 0.37031 -0.38009 0.37187 -0.38078 C 0.3737 -0.38194 0.37565 -0.3824 0.37734 -0.38264 C 0.37969 -0.38449 0.38164 -0.3868 0.38411 -0.38865 C 0.38646 -0.39004 0.38919 -0.39074 0.39166 -0.39259 C 0.41146 -0.40301 0.38385 -0.38865 0.40599 -0.40046 C 0.41041 -0.40578 0.41133 -0.40787 0.41692 -0.4118 C 0.41953 -0.41365 0.42213 -0.41412 0.42474 -0.41551 C 0.42695 -0.41643 0.42916 -0.41852 0.43125 -0.41967 C 0.43646 -0.42222 0.44153 -0.42477 0.44674 -0.42731 C 0.46953 -0.43865 0.44101 -0.42477 0.46107 -0.4331 C 0.46367 -0.43403 0.46614 -0.43588 0.46875 -0.43703 C 0.47226 -0.43842 0.47617 -0.43889 0.47969 -0.44074 C 0.48086 -0.44143 0.4819 -0.44236 0.48307 -0.44282 C 0.48724 -0.4449 0.49179 -0.44537 0.49622 -0.44653 C 0.50429 -0.4537 0.49817 -0.44953 0.51159 -0.45254 C 0.52161 -0.45463 0.51471 -0.45347 0.52265 -0.45625 C 0.52487 -0.4574 0.52708 -0.4574 0.52929 -0.4581 C 0.54492 -0.46412 0.53307 -0.45972 0.54127 -0.46389 C 0.54596 -0.46643 0.54609 -0.46597 0.55117 -0.46805 C 0.55273 -0.46852 0.55416 -0.46944 0.5556 -0.4699 C 0.55794 -0.4706 0.56002 -0.47106 0.56237 -0.47153 C 0.56406 -0.47245 0.56588 -0.47315 0.56784 -0.47361 C 0.56992 -0.4743 0.57226 -0.47477 0.57435 -0.47569 C 0.58424 -0.47893 0.57278 -0.47615 0.58424 -0.47963 C 0.59062 -0.48148 0.59258 -0.48102 0.59857 -0.4831 C 0.6 -0.48403 0.60156 -0.48472 0.60299 -0.48541 C 0.60508 -0.48611 0.60742 -0.48657 0.6095 -0.48703 C 0.61107 -0.48796 0.6125 -0.48889 0.61393 -0.48912 C 0.62526 -0.49074 0.64804 -0.49328 0.64804 -0.49305 C 0.65547 -0.49745 0.64817 -0.49375 0.66237 -0.49699 C 0.66419 -0.49745 0.66614 -0.49838 0.66797 -0.49884 C 0.67643 -0.50069 0.67539 -0.50069 0.67995 -0.50069 L 0.89349 -0.22615 " pathEditMode="relative" rAng="0" ptsTypes="AAAAAAAAAAAAAAAAAAAAAAAAAAAAAAAAAAAAAAAAAAAAAAAAAAAAAAAAAAAAAAAAAAAAAAAAAAAAAAAAAAAAAAAAAAAAAAAAAAAAAAAAAAAAAAAAAAAAAAA">
                                      <p:cBhvr>
                                        <p:cTn id="10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42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69 L 2.5E-6 -0.00046 C -0.00365 0.00023 -0.00742 0.00093 -0.01107 0.00301 C -0.01224 0.00371 -0.01315 0.00579 -0.01433 0.00695 C -0.01641 0.00857 -0.01888 0.00903 -0.02097 0.01088 C -0.0224 0.01204 -0.02383 0.01366 -0.02539 0.01459 C -0.02683 0.01574 -0.02839 0.01597 -0.02982 0.01667 C -0.03203 0.01783 -0.03425 0.01922 -0.03646 0.0206 C -0.0375 0.0213 -0.03867 0.02153 -0.03972 0.02246 C -0.04115 0.02385 -0.04258 0.02523 -0.04414 0.02616 C -0.04623 0.02778 -0.04883 0.02778 -0.05078 0.0301 C -0.05183 0.03148 -0.05287 0.0331 -0.05404 0.03403 C -0.05612 0.03565 -0.05847 0.03658 -0.06068 0.03797 L -0.06393 0.04005 C -0.06511 0.04051 -0.06628 0.04074 -0.06732 0.0419 C -0.07005 0.04514 -0.07175 0.04769 -0.075 0.04977 C -0.07643 0.05047 -0.078 0.05093 -0.07943 0.05139 C -0.08047 0.05278 -0.08151 0.0544 -0.08268 0.05533 C -0.08373 0.05625 -0.08555 0.05926 -0.08607 0.05741 C -0.08698 0.05394 -0.08112 0.04838 -0.08047 0.04769 C -0.07904 0.04584 -0.07761 0.04375 -0.07604 0.0419 C -0.075 0.04051 -0.07383 0.03959 -0.07279 0.03797 C -0.07162 0.03611 -0.07045 0.03426 -0.06953 0.03218 C -0.06862 0.03033 -0.06823 0.02778 -0.06732 0.02616 C -0.06563 0.02408 -0.06354 0.02269 -0.06172 0.0206 C -0.0599 0.01829 -0.05821 0.01505 -0.05625 0.01273 C -0.05482 0.01111 -0.05339 0.00996 -0.05183 0.0088 C -0.04974 0.00718 -0.04518 0.00486 -0.04518 0.0051 C -0.03451 -0.00903 -0.04597 0.00463 -0.0375 -0.00278 C -0.03633 -0.0037 -0.03529 -0.00555 -0.03425 -0.00671 C -0.03281 -0.0081 -0.03125 -0.00903 -0.02982 -0.01065 C -0.02865 -0.0118 -0.02774 -0.01365 -0.02643 -0.01458 C -0.02474 -0.01574 -0.02279 -0.01574 -0.02097 -0.01643 C -0.02018 -0.01782 -0.01966 -0.01944 -0.01875 -0.02037 C -0.01745 -0.02153 -0.01589 -0.02199 -0.01433 -0.02222 C -0.01029 -0.02338 -0.00625 -0.02361 -0.00222 -0.0243 C 0.00065 -0.02546 0.00495 -0.02731 0.00768 -0.02801 C 0.01172 -0.02893 0.01588 -0.02916 0.01992 -0.02986 C 0.02213 -0.03032 0.02435 -0.03102 0.02643 -0.03194 C 0.0276 -0.0324 0.02864 -0.03356 0.02982 -0.03379 C 0.03541 -0.03541 0.05169 -0.03727 0.05625 -0.03773 C 0.06276 -0.04166 0.05742 -0.03889 0.06836 -0.04166 C 0.08737 -0.04653 0.05859 -0.04236 0.10143 -0.0456 C 0.10729 -0.04699 0.11015 -0.04768 0.11588 -0.04953 C 0.11771 -0.05023 0.11953 -0.05115 0.12135 -0.05115 C 0.12812 -0.05278 0.14271 -0.0544 0.14896 -0.05509 C 0.15338 -0.05578 0.15768 -0.05694 0.16211 -0.05717 C 0.18463 -0.05833 0.2069 -0.05833 0.22942 -0.05903 C 0.23476 -0.06088 0.23802 -0.0625 0.24375 -0.06296 C 0.25338 -0.06412 0.26289 -0.06412 0.27252 -0.06504 C 0.27747 -0.06551 0.28268 -0.0662 0.28789 -0.0669 C 0.31562 -0.07407 0.2776 -0.06481 0.34974 -0.07291 C 0.37031 -0.075 0.36146 -0.07338 0.37617 -0.07639 L 0.56705 -0.07477 C 0.57122 -0.07477 0.57226 -0.07245 0.57578 -0.07083 C 0.5776 -0.07014 0.57942 -0.06967 0.58138 -0.06898 C 0.58359 -0.06782 0.5858 -0.0662 0.58789 -0.06504 L 0.60455 -0.05509 L 0.60781 -0.05324 C 0.60885 -0.05254 0.61002 -0.05185 0.61107 -0.05115 C 0.6125 -0.05092 0.61406 -0.05023 0.61549 -0.04953 C 0.61771 -0.04838 0.61992 -0.04699 0.62213 -0.0456 L 0.62539 -0.04375 C 0.62513 -0.04097 0.62539 -0.0375 0.62435 -0.03588 C 0.62239 -0.0331 0.61992 -0.0331 0.61771 -0.03194 L 0.61445 -0.02986 C 0.61328 -0.02916 0.61211 -0.02893 0.61107 -0.02801 C 0.6013 -0.01944 0.60547 -0.02222 0.59883 -0.01828 C 0.59062 -0.00856 0.60117 -0.02014 0.59114 -0.0125 C 0.58268 -0.00602 0.59518 -0.00787 0.57916 -0.00069 C 0.57773 -0.00046 0.57291 0.00162 0.57135 0.00301 C 0.56549 0.0081 0.57044 0.00556 0.56484 0.01273 C 0.56328 0.01435 0.56172 0.01505 0.56041 0.01667 C 0.55898 0.01829 0.55846 0.0213 0.5569 0.02246 C 0.55508 0.02454 0.5526 0.02454 0.55039 0.02616 C 0.54922 0.02709 0.5483 0.02917 0.54713 0.0301 C 0.54609 0.03102 0.54492 0.03125 0.54388 0.03218 C 0.54075 0.03449 0.53476 0.04028 0.53281 0.04375 C 0.53008 0.04838 0.52786 0.05347 0.52513 0.05741 C 0.52357 0.05926 0.522 0.06088 0.52057 0.0632 C 0.51875 0.06667 0.51758 0.07315 0.51614 0.07662 C 0.51614 0.07685 0.51067 0.09144 0.50963 0.09445 C 0.50872 0.0963 0.50859 0.09885 0.50742 0.10023 L 0.50416 0.10394 C 0.50195 0.11528 0.50442 0.10463 0.49974 0.11574 L 0.4931 0.1331 C 0.49232 0.13496 0.49166 0.13727 0.49088 0.13889 L 0.48763 0.14491 C 0.48646 0.1507 0.4858 0.15579 0.48307 0.16042 C 0.48229 0.16181 0.48086 0.16135 0.47969 0.16227 C 0.47747 0.16459 0.47317 0.17014 0.47317 0.17037 C 0.47252 0.17199 0.47187 0.17431 0.47096 0.17593 C 0.46914 0.17917 0.46692 0.18172 0.46549 0.18565 C 0.46406 0.18959 0.46302 0.19398 0.46107 0.19722 C 0.4569 0.20463 0.45859 0.20093 0.4556 0.2088 C 0.45508 0.21088 0.45495 0.21297 0.45442 0.21482 C 0.45299 0.21968 0.45195 0.22084 0.45013 0.22454 C 0.44844 0.2331 0.44974 0.22778 0.44674 0.23611 C 0.44088 0.25209 0.43776 0.25162 0.44232 0.25162 " pathEditMode="relative" rAng="0" ptsTypes="AA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Easter_Eggs_-_Angry_Birds_Ambient_Sounds_xfflLVwTII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86599" y="4172905"/>
            <a:ext cx="609600" cy="6096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64" y="3987392"/>
            <a:ext cx="1376469" cy="256484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15932" y="2431589"/>
            <a:ext cx="776068" cy="75833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3" y="2235227"/>
            <a:ext cx="1961857" cy="19636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2" y="2074035"/>
            <a:ext cx="1961857" cy="19636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43185" y="5780504"/>
            <a:ext cx="776068" cy="75833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6" y="5584142"/>
            <a:ext cx="1961857" cy="19636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5" y="5422950"/>
            <a:ext cx="1961857" cy="19636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62139" y="3821742"/>
            <a:ext cx="1126543" cy="112654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846" l="0" r="100000">
                        <a14:foregroundMark x1="23261" y1="62615" x2="42500" y2="40000"/>
                        <a14:foregroundMark x1="21087" y1="54308" x2="39891" y2="74769"/>
                        <a14:foregroundMark x1="24348" y1="59692" x2="24891" y2="35385"/>
                        <a14:foregroundMark x1="22717" y1="61231" x2="22717" y2="68769"/>
                        <a14:foregroundMark x1="68696" y1="60462" x2="76739" y2="41538"/>
                        <a14:foregroundMark x1="70870" y1="54308" x2="62283" y2="77846"/>
                        <a14:foregroundMark x1="72500" y1="55846" x2="72500" y2="70308"/>
                        <a14:foregroundMark x1="73587" y1="54308" x2="80000" y2="61231"/>
                        <a14:foregroundMark x1="68696" y1="55846" x2="48913" y2="45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902" y="214098"/>
            <a:ext cx="2670279" cy="188661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500" b="96071" l="3704" r="99691">
                        <a14:foregroundMark x1="32716" y1="61786" x2="42284" y2="44643"/>
                        <a14:foregroundMark x1="35802" y1="64643" x2="49691" y2="50000"/>
                        <a14:foregroundMark x1="91975" y1="49286" x2="76235" y2="64643"/>
                        <a14:foregroundMark x1="91975" y1="52857" x2="87037" y2="63214"/>
                        <a14:foregroundMark x1="29938" y1="58214" x2="32407" y2="40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452" y="3433769"/>
            <a:ext cx="2398548" cy="207282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51191" y="0"/>
            <a:ext cx="9328832" cy="1650742"/>
          </a:xfrm>
          <a:prstGeom prst="notchedRightArrow">
            <a:avLst/>
          </a:prstGeom>
          <a:solidFill>
            <a:schemeClr val="accent2">
              <a:lumMod val="75000"/>
              <a:alpha val="81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>
                <a:solidFill>
                  <a:schemeClr val="bg1"/>
                </a:solidFill>
              </a:rPr>
              <a:t>Vào mùa hè chúng </a:t>
            </a:r>
            <a:r>
              <a:rPr lang="es-ES" sz="4800">
                <a:solidFill>
                  <a:schemeClr val="bg1"/>
                </a:solidFill>
              </a:rPr>
              <a:t>tôi       </a:t>
            </a:r>
            <a:r>
              <a:rPr lang="es-ES" sz="4800" smtClean="0">
                <a:solidFill>
                  <a:schemeClr val="bg1"/>
                </a:solidFill>
              </a:rPr>
              <a:t>  đi </a:t>
            </a:r>
            <a:r>
              <a:rPr lang="es-ES" sz="4800">
                <a:solidFill>
                  <a:schemeClr val="bg1"/>
                </a:solidFill>
              </a:rPr>
              <a:t>bơi</a:t>
            </a:r>
            <a:r>
              <a:rPr lang="es-ES" sz="4400" smtClean="0">
                <a:solidFill>
                  <a:schemeClr val="bg1"/>
                </a:solidFill>
              </a:rPr>
              <a:t>. </a:t>
            </a:r>
            <a:endParaRPr lang="es-ES" sz="4400" dirty="0">
              <a:solidFill>
                <a:schemeClr val="bg1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 flipV="1">
            <a:off x="6227835" y="1043235"/>
            <a:ext cx="93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/>
          <p:cNvSpPr txBox="1"/>
          <p:nvPr/>
        </p:nvSpPr>
        <p:spPr>
          <a:xfrm>
            <a:off x="6295370" y="328271"/>
            <a:ext cx="887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400" smtClean="0">
                <a:solidFill>
                  <a:srgbClr val="FFFF00"/>
                </a:solidFill>
              </a:rPr>
              <a:t>có</a:t>
            </a:r>
            <a:endParaRPr lang="es-CO" sz="2000" dirty="0">
              <a:solidFill>
                <a:srgbClr val="FFFF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82" y="5584142"/>
            <a:ext cx="740010" cy="89305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936" y="5584142"/>
            <a:ext cx="910003" cy="83179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89" y="5521130"/>
            <a:ext cx="935778" cy="935778"/>
          </a:xfrm>
          <a:prstGeom prst="rect">
            <a:avLst/>
          </a:prstGeom>
        </p:spPr>
      </p:pic>
      <p:sp>
        <p:nvSpPr>
          <p:cNvPr id="20" name="Triángulo isósceles 19">
            <a:hlinkClick r:id="rId17" action="ppaction://hlinksldjump"/>
          </p:cNvPr>
          <p:cNvSpPr/>
          <p:nvPr/>
        </p:nvSpPr>
        <p:spPr>
          <a:xfrm rot="5400000">
            <a:off x="5742807" y="2716934"/>
            <a:ext cx="1105126" cy="1104490"/>
          </a:xfrm>
          <a:prstGeom prst="triangle">
            <a:avLst/>
          </a:prstGeom>
          <a:solidFill>
            <a:srgbClr val="7EC247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680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1.66667E-6 0.00023 C -0.00104 0.00509 -0.00234 0.01042 -0.00338 0.01551 C -0.0039 0.01805 -0.0039 0.02083 -0.00443 0.02338 C -0.00495 0.02593 -0.00599 0.02847 -0.00664 0.03102 C -0.00742 0.03472 -0.0082 0.03866 -0.00885 0.04259 L -0.01107 0.0544 L -0.01211 0.06018 C -0.0125 0.06204 -0.01276 0.06389 -0.01328 0.06574 L -0.01536 0.07361 C -0.01575 0.0787 -0.01601 0.0838 -0.01653 0.08889 C -0.01666 0.09097 -0.01732 0.09282 -0.01771 0.09491 C -0.0181 0.09722 -0.01836 0.1 -0.01875 0.10278 C -0.01914 0.10463 -0.01953 0.10625 -0.01979 0.10833 C -0.02057 0.11343 -0.0237 0.12824 -0.022 0.12384 C -0.02122 0.12199 -0.0207 0.11968 -0.01979 0.11805 C -0.01185 0.10116 -0.02148 0.12477 -0.01328 0.10463 C -0.01068 0.09838 -0.01028 0.0963 -0.00781 0.08889 C -0.00703 0.08727 -0.00638 0.08472 -0.00547 0.0831 C -0.00456 0.08148 -0.00338 0.08079 -0.00221 0.0794 C -0.00078 0.07523 0.00482 0.06018 0.00768 0.0544 C 0.00873 0.05208 0.0099 0.05046 0.01094 0.04838 C 0.01224 0.04606 0.01315 0.04329 0.01432 0.04051 C 0.01524 0.03843 0.01654 0.03704 0.01758 0.03495 C 0.01875 0.03241 0.01953 0.0294 0.02084 0.02708 C 0.02175 0.02546 0.02318 0.02477 0.02422 0.02338 C 0.0263 0.01227 0.02383 0.02245 0.02865 0.0118 C 0.03542 -0.00417 0.02995 0.0037 0.0362 -0.00394 C 0.03711 -0.00556 0.03763 -0.0081 0.03854 -0.00972 C 0.04714 -0.02454 0.03607 -0.00023 0.04505 -0.01921 C 0.04584 -0.02107 0.04636 -0.02361 0.0474 -0.02477 C 0.04857 -0.02732 0.05026 -0.0287 0.05182 -0.03079 C 0.05794 -0.04028 0.05182 -0.0338 0.05938 -0.04051 C 0.06042 -0.04306 0.06133 -0.04607 0.06276 -0.04838 C 0.06758 -0.05671 0.06602 -0.05116 0.07031 -0.05787 C 0.07201 -0.06019 0.07331 -0.0632 0.07474 -0.06574 C 0.07617 -0.06759 0.07787 -0.06945 0.07917 -0.07153 C 0.08229 -0.07639 0.08477 -0.08218 0.08802 -0.08704 C 0.08985 -0.08958 0.0918 -0.09213 0.09349 -0.09468 C 0.09466 -0.09653 0.09557 -0.09861 0.09688 -0.10046 C 0.09857 -0.10278 0.10052 -0.10417 0.10235 -0.10625 C 0.1112 -0.1169 0.10456 -0.11042 0.11224 -0.12176 C 0.11328 -0.12315 0.11445 -0.12407 0.1155 -0.12546 C 0.12214 -0.13565 0.11719 -0.13171 0.12318 -0.13519 C 0.12435 -0.13727 0.12526 -0.13935 0.12656 -0.1412 C 0.12761 -0.14236 0.12878 -0.14352 0.12982 -0.14514 C 0.13177 -0.14745 0.13347 -0.15023 0.13529 -0.15278 C 0.13646 -0.15417 0.13763 -0.15509 0.13867 -0.15648 C 0.1405 -0.15926 0.14232 -0.16157 0.14414 -0.16435 C 0.14518 -0.16574 0.14649 -0.16667 0.1474 -0.16806 C 0.14857 -0.16991 0.14948 -0.17245 0.15078 -0.17384 C 0.15182 -0.17546 0.153 -0.17662 0.15404 -0.17778 C 0.15508 -0.17917 0.1599 -0.18588 0.16172 -0.1875 C 0.16276 -0.18843 0.16393 -0.18889 0.16498 -0.18958 C 0.16732 -0.1919 0.16914 -0.19583 0.17162 -0.19745 C 0.17604 -0.19977 0.17578 -0.19907 0.18034 -0.20486 C 0.18242 -0.20741 0.18399 -0.20995 0.18594 -0.21273 C 0.18698 -0.21412 0.18828 -0.21528 0.18919 -0.21644 C 0.1905 -0.21806 0.19128 -0.22083 0.19258 -0.22222 C 0.19388 -0.22407 0.19557 -0.22477 0.19701 -0.22616 C 0.19805 -0.22732 0.19909 -0.22894 0.20013 -0.23009 C 0.20313 -0.23264 0.20599 -0.23241 0.20899 -0.23403 C 0.21094 -0.23472 0.21276 -0.23634 0.21445 -0.23796 C 0.21576 -0.23982 0.21667 -0.2419 0.21784 -0.24352 C 0.22084 -0.24769 0.22214 -0.24792 0.22565 -0.25139 C 0.22669 -0.25255 0.22761 -0.25394 0.22878 -0.25532 C 0.22982 -0.25602 0.23112 -0.25625 0.23216 -0.25718 C 0.23334 -0.2581 0.23425 -0.25995 0.23555 -0.26088 C 0.23646 -0.26181 0.23776 -0.26204 0.23867 -0.26273 C 0.23998 -0.26412 0.24089 -0.26574 0.24206 -0.26667 C 0.24336 -0.26782 0.24505 -0.26806 0.24649 -0.26875 C 0.24753 -0.26945 0.24857 -0.27014 0.24987 -0.2706 C 0.25625 -0.28218 0.24948 -0.27222 0.25742 -0.27824 C 0.26901 -0.2875 0.2569 -0.28218 0.26849 -0.28611 C 0.28464 -0.30949 0.26706 -0.28727 0.2806 -0.29769 C 0.28229 -0.29907 0.28347 -0.30185 0.28503 -0.30347 C 0.2918 -0.31181 0.28854 -0.30695 0.29492 -0.3132 C 0.29675 -0.31505 0.29831 -0.31759 0.30039 -0.31898 C 0.30209 -0.32014 0.30404 -0.3206 0.30586 -0.32107 C 0.31459 -0.33241 0.30573 -0.32176 0.31576 -0.33056 C 0.31771 -0.33241 0.31953 -0.33449 0.32136 -0.33634 C 0.32344 -0.33912 0.32539 -0.34282 0.32787 -0.34421 C 0.33581 -0.34884 0.32591 -0.34329 0.33568 -0.34815 C 0.34662 -0.35347 0.32956 -0.34583 0.34323 -0.35208 C 0.34857 -0.36134 0.34427 -0.35463 0.35104 -0.36157 C 0.37383 -0.38426 0.35339 -0.36597 0.36745 -0.37708 C 0.36901 -0.37824 0.37031 -0.38009 0.37188 -0.38079 C 0.3737 -0.38195 0.37565 -0.38241 0.37735 -0.3831 C 0.37969 -0.38472 0.38164 -0.38727 0.38412 -0.38866 C 0.38646 -0.39005 0.38919 -0.3912 0.39167 -0.39259 C 0.41146 -0.40301 0.38386 -0.38912 0.40599 -0.40046 C 0.41042 -0.40625 0.41133 -0.40787 0.41693 -0.41181 C 0.41953 -0.41366 0.42214 -0.41435 0.42474 -0.41551 C 0.42695 -0.4169 0.42917 -0.41852 0.43125 -0.41968 C 0.43646 -0.42222 0.44154 -0.42477 0.44675 -0.42732 C 0.46953 -0.43866 0.44102 -0.425 0.46107 -0.4331 C 0.46367 -0.43403 0.46615 -0.43588 0.46875 -0.43704 C 0.47227 -0.43843 0.47617 -0.43889 0.47969 -0.44074 C 0.48086 -0.44144 0.4819 -0.44236 0.48307 -0.44282 C 0.48724 -0.44491 0.4918 -0.44537 0.49623 -0.44653 C 0.5043 -0.4537 0.49818 -0.44954 0.51159 -0.45255 C 0.52162 -0.45463 0.51472 -0.45347 0.52266 -0.45625 C 0.52487 -0.45741 0.52709 -0.45741 0.5293 -0.4581 C 0.54492 -0.46412 0.53307 -0.45972 0.54128 -0.46389 C 0.54597 -0.46644 0.5461 -0.46597 0.55117 -0.46806 C 0.55274 -0.46852 0.55417 -0.46945 0.5556 -0.46991 C 0.55794 -0.4706 0.56003 -0.47107 0.56237 -0.47176 C 0.56406 -0.47245 0.56589 -0.47315 0.56784 -0.47361 C 0.56992 -0.47431 0.57227 -0.475 0.57435 -0.47593 C 0.58425 -0.47917 0.57279 -0.47616 0.58425 -0.47963 C 0.59063 -0.48148 0.59258 -0.48125 0.59857 -0.4831 C 0.6 -0.48403 0.60156 -0.48472 0.603 -0.48542 C 0.60508 -0.48611 0.60742 -0.48657 0.60951 -0.48727 C 0.61107 -0.48796 0.6125 -0.48889 0.61393 -0.48912 C 0.62526 -0.49074 0.64805 -0.49329 0.64805 -0.49306 C 0.65547 -0.49745 0.64818 -0.49375 0.66237 -0.49699 C 0.66419 -0.49745 0.66615 -0.49838 0.66797 -0.49884 C 0.67643 -0.5007 0.67539 -0.5007 0.67995 -0.5007 L 0.89349 -0.22616 " pathEditMode="relative" rAng="0" ptsTypes="AAAAAAAAAAAAAAAAAAAAAAAAAAAAAAAAAAAAAAAAAAAAAAAAAAAAAAAAAAAAAAAAAAAAAAAAAAAAAAAAAAAAAAAAAAAAAAAAAAAAAAAAAAAAAAAAAAAAAAA">
                                      <p:cBhvr>
                                        <p:cTn id="11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42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1.25E-6 -2.96296E-6 L 0.09635 -0.34305 " pathEditMode="relative" rAng="0" ptsTypes="AA">
                                      <p:cBhvr>
                                        <p:cTn id="13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7 L -1.66667E-6 -0.0007 C -0.00364 0.00023 -0.00742 0.00093 -0.01107 0.00301 C -0.01224 0.0037 -0.01315 0.00579 -0.01432 0.00694 C -0.0164 0.00856 -0.01888 0.00903 -0.02096 0.01088 C -0.02239 0.01204 -0.02383 0.01366 -0.02539 0.01458 C -0.02682 0.01574 -0.02838 0.01597 -0.02982 0.01667 C -0.03203 0.01782 -0.03424 0.01921 -0.03646 0.0206 C -0.0375 0.0213 -0.03867 0.02153 -0.03971 0.02245 C -0.04114 0.02384 -0.04258 0.02523 -0.04414 0.02616 C -0.04622 0.02778 -0.04883 0.02778 -0.05078 0.03009 C -0.05182 0.03148 -0.05286 0.0331 -0.05403 0.03403 C -0.05612 0.03565 -0.05846 0.03657 -0.06068 0.03796 L -0.06393 0.04005 C -0.0651 0.04051 -0.06627 0.04074 -0.06732 0.0419 C -0.07005 0.04514 -0.07174 0.04768 -0.075 0.04977 C -0.07643 0.05046 -0.07799 0.05093 -0.07943 0.05139 C -0.08047 0.05278 -0.08151 0.0544 -0.08268 0.05532 C -0.08372 0.05625 -0.08555 0.05926 -0.08607 0.05741 C -0.08698 0.05393 -0.08112 0.04838 -0.08047 0.04768 C -0.07903 0.04583 -0.0776 0.04375 -0.07604 0.0419 C -0.075 0.04051 -0.07383 0.03958 -0.07278 0.03796 C -0.07161 0.03611 -0.07044 0.03426 -0.06953 0.03218 C -0.06862 0.03032 -0.06823 0.02778 -0.06732 0.02616 C -0.06562 0.02407 -0.06354 0.02268 -0.06172 0.0206 C -0.05989 0.01829 -0.0582 0.01505 -0.05625 0.01273 C -0.05482 0.01111 -0.05338 0.00995 -0.05182 0.0088 C -0.04974 0.00718 -0.04518 0.00486 -0.04518 0.00509 C -0.0345 -0.00903 -0.04596 0.00463 -0.0375 -0.00278 C -0.03633 -0.0037 -0.03528 -0.00556 -0.03424 -0.00671 C -0.03281 -0.0081 -0.03125 -0.00903 -0.02982 -0.01065 C -0.02864 -0.01181 -0.02773 -0.01366 -0.02643 -0.01458 C -0.02474 -0.01574 -0.02278 -0.01574 -0.02096 -0.01644 C -0.02018 -0.01782 -0.01966 -0.01945 -0.01875 -0.02037 C -0.01745 -0.02153 -0.01588 -0.02199 -0.01432 -0.02222 C -0.01028 -0.02338 -0.00625 -0.02361 -0.00221 -0.02431 C 0.00065 -0.02546 0.00495 -0.02732 0.00768 -0.02801 C 0.01172 -0.02894 0.01589 -0.02917 0.01992 -0.02986 C 0.02214 -0.03032 0.02435 -0.03102 0.02643 -0.03195 C 0.02761 -0.03241 0.02865 -0.03357 0.02982 -0.0338 C 0.03542 -0.03542 0.05169 -0.03727 0.05625 -0.03773 C 0.06276 -0.04167 0.05742 -0.03889 0.06836 -0.04167 C 0.08737 -0.04653 0.0586 -0.04236 0.10143 -0.0456 C 0.10729 -0.04699 0.11016 -0.04769 0.11589 -0.04954 C 0.11771 -0.05023 0.11953 -0.05116 0.12136 -0.05116 C 0.12813 -0.05278 0.14271 -0.0544 0.14896 -0.05509 C 0.15339 -0.05579 0.15768 -0.05695 0.16211 -0.05718 C 0.18464 -0.05833 0.2069 -0.05833 0.22943 -0.05903 C 0.23477 -0.06088 0.23802 -0.0625 0.24375 -0.06296 C 0.25339 -0.06412 0.26289 -0.06412 0.27253 -0.06505 C 0.27748 -0.06551 0.28268 -0.0662 0.28789 -0.0669 C 0.31563 -0.07407 0.27761 -0.06482 0.34974 -0.07292 C 0.37031 -0.075 0.36146 -0.07338 0.37617 -0.07639 L 0.56706 -0.07477 C 0.57123 -0.07477 0.57227 -0.07245 0.57578 -0.07083 C 0.57761 -0.07014 0.57943 -0.06968 0.58138 -0.06898 C 0.5836 -0.06782 0.58581 -0.0662 0.58789 -0.06505 L 0.60456 -0.05509 L 0.60781 -0.05324 C 0.60886 -0.05255 0.61003 -0.05185 0.61107 -0.05116 C 0.6125 -0.05093 0.61406 -0.05023 0.6155 -0.04954 C 0.61771 -0.04838 0.61992 -0.04699 0.62214 -0.0456 L 0.62539 -0.04375 C 0.62513 -0.04097 0.62539 -0.0375 0.62435 -0.03588 C 0.6224 -0.0331 0.61992 -0.0331 0.61771 -0.03195 L 0.61445 -0.02986 C 0.61328 -0.02917 0.61211 -0.02894 0.61107 -0.02801 C 0.6013 -0.01945 0.60547 -0.02222 0.59883 -0.01829 C 0.59063 -0.00857 0.60117 -0.02014 0.59115 -0.0125 C 0.58268 -0.00602 0.59518 -0.00787 0.57917 -0.0007 C 0.57774 -0.00046 0.57292 0.00162 0.57136 0.00301 C 0.5655 0.0081 0.57044 0.00555 0.56485 0.01273 C 0.56328 0.01435 0.56172 0.01505 0.56042 0.01667 C 0.55899 0.01829 0.55847 0.0213 0.5569 0.02245 C 0.55508 0.02454 0.55261 0.02454 0.55039 0.02616 C 0.54922 0.02708 0.54831 0.02917 0.54714 0.03009 C 0.5461 0.03102 0.54492 0.03125 0.54388 0.03218 C 0.54076 0.03449 0.53477 0.04028 0.53281 0.04375 C 0.53008 0.04838 0.52787 0.05347 0.52513 0.05741 C 0.52357 0.05926 0.52201 0.06088 0.52057 0.06319 C 0.51875 0.06667 0.51758 0.07315 0.51615 0.07662 C 0.51615 0.07685 0.51068 0.09143 0.50964 0.09444 C 0.50873 0.0963 0.5086 0.09884 0.50742 0.10023 L 0.50417 0.10393 C 0.50195 0.11528 0.50443 0.10463 0.49974 0.11574 L 0.4931 0.1331 C 0.49232 0.13495 0.49167 0.13727 0.49089 0.13889 L 0.48763 0.14491 C 0.48646 0.15069 0.48581 0.15579 0.48307 0.16042 C 0.48229 0.1618 0.48086 0.16134 0.47969 0.16227 C 0.47748 0.16458 0.47318 0.17014 0.47318 0.17037 C 0.47253 0.17199 0.47188 0.1743 0.47097 0.17593 C 0.46914 0.17917 0.46693 0.18171 0.4655 0.18565 C 0.46406 0.18958 0.46302 0.19398 0.46107 0.19722 C 0.4569 0.20463 0.4586 0.20093 0.4556 0.2088 C 0.45508 0.21088 0.45495 0.21296 0.45443 0.21481 C 0.453 0.21968 0.45195 0.22083 0.45013 0.22454 C 0.44844 0.2331 0.44974 0.22778 0.44675 0.23611 C 0.44089 0.25208 0.43776 0.25162 0.44232 0.25162 " pathEditMode="relative" rAng="0" ptsTypes="AAAAAAAAAAAAAAAAAAAAAAAAAAAAAAAAAAAAAAAAAA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6" y="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Rot by="120000">
                                      <p:cBhvr>
                                        <p:cTn id="2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20000" numSld="999" showWhenStopped="0">
                <p:cTn id="3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34" grpId="0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Easter_Eggs_-_Angry_Birds_Ambient_Sounds_xfflLVwTII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86599" y="4172905"/>
            <a:ext cx="609600" cy="6096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64" y="3987392"/>
            <a:ext cx="1376469" cy="256484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15932" y="2431589"/>
            <a:ext cx="776068" cy="75833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3" y="2235227"/>
            <a:ext cx="1961857" cy="19636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2" y="2074035"/>
            <a:ext cx="1961857" cy="19636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43185" y="5780504"/>
            <a:ext cx="776068" cy="75833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6" y="5584142"/>
            <a:ext cx="1961857" cy="19636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5" y="5422950"/>
            <a:ext cx="1961857" cy="19636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9936" y="3830226"/>
            <a:ext cx="1126543" cy="112654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3261" y1="67231" x2="47826" y2="32462"/>
                        <a14:foregroundMark x1="23804" y1="62615" x2="48370" y2="27077"/>
                        <a14:foregroundMark x1="18478" y1="62615" x2="39891" y2="35385"/>
                        <a14:foregroundMark x1="67717" y1="70308" x2="76196" y2="44462"/>
                        <a14:foregroundMark x1="64457" y1="53538" x2="78370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973" y="213714"/>
            <a:ext cx="2670279" cy="188661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14" b="100000" l="4321" r="100000">
                        <a14:foregroundMark x1="35185" y1="69286" x2="48457" y2="35000"/>
                        <a14:foregroundMark x1="25000" y1="63929" x2="47222" y2="37500"/>
                        <a14:foregroundMark x1="86420" y1="65357" x2="86420" y2="46786"/>
                        <a14:foregroundMark x1="90123" y1="49286" x2="92284" y2="63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350" y="3478635"/>
            <a:ext cx="2371649" cy="2049574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5791" y="0"/>
            <a:ext cx="8672897" cy="1650742"/>
          </a:xfrm>
          <a:prstGeom prst="notchedRightArrow">
            <a:avLst/>
          </a:prstGeom>
          <a:solidFill>
            <a:schemeClr val="accent2">
              <a:lumMod val="75000"/>
              <a:alpha val="81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smtClean="0">
                <a:solidFill>
                  <a:schemeClr val="bg1"/>
                </a:solidFill>
              </a:rPr>
              <a:t>Qủa cam        màu cam</a:t>
            </a:r>
            <a:endParaRPr lang="es-ES" sz="4800" dirty="0">
              <a:solidFill>
                <a:schemeClr val="bg1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 flipV="1">
            <a:off x="3868448" y="1031441"/>
            <a:ext cx="93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/>
          <p:cNvSpPr txBox="1"/>
          <p:nvPr/>
        </p:nvSpPr>
        <p:spPr>
          <a:xfrm>
            <a:off x="3868448" y="323110"/>
            <a:ext cx="1179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5400">
                <a:solidFill>
                  <a:srgbClr val="FFFF00"/>
                </a:solidFill>
              </a:defRPr>
            </a:lvl1pPr>
          </a:lstStyle>
          <a:p>
            <a:r>
              <a:rPr lang="es-CO"/>
              <a:t>có</a:t>
            </a: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82" y="5584142"/>
            <a:ext cx="740010" cy="89305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936" y="5584142"/>
            <a:ext cx="910003" cy="83179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89" y="5521130"/>
            <a:ext cx="935778" cy="935778"/>
          </a:xfrm>
          <a:prstGeom prst="rect">
            <a:avLst/>
          </a:prstGeom>
        </p:spPr>
      </p:pic>
      <p:sp>
        <p:nvSpPr>
          <p:cNvPr id="20" name="Triángulo isósceles 19">
            <a:hlinkClick r:id="rId17" action="ppaction://hlinksldjump"/>
          </p:cNvPr>
          <p:cNvSpPr/>
          <p:nvPr/>
        </p:nvSpPr>
        <p:spPr>
          <a:xfrm rot="5400000">
            <a:off x="5769307" y="2792718"/>
            <a:ext cx="1115602" cy="1016426"/>
          </a:xfrm>
          <a:prstGeom prst="triangle">
            <a:avLst/>
          </a:prstGeom>
          <a:solidFill>
            <a:srgbClr val="7EC247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Flecha abajo 1"/>
          <p:cNvSpPr/>
          <p:nvPr/>
        </p:nvSpPr>
        <p:spPr>
          <a:xfrm rot="13049215">
            <a:off x="8870018" y="1590371"/>
            <a:ext cx="416487" cy="796751"/>
          </a:xfrm>
          <a:prstGeom prst="downArrow">
            <a:avLst/>
          </a:prstGeom>
          <a:solidFill>
            <a:srgbClr val="7EC24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echa abajo 22"/>
          <p:cNvSpPr/>
          <p:nvPr/>
        </p:nvSpPr>
        <p:spPr>
          <a:xfrm rot="18449215">
            <a:off x="8963286" y="3899463"/>
            <a:ext cx="416487" cy="796751"/>
          </a:xfrm>
          <a:prstGeom prst="downArrow">
            <a:avLst/>
          </a:prstGeom>
          <a:solidFill>
            <a:srgbClr val="7EC24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2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1.66667E-6 0.00023 C -0.00104 0.00509 -0.00234 0.01042 -0.00338 0.01551 C -0.0039 0.01805 -0.0039 0.02083 -0.00443 0.02338 C -0.00495 0.02593 -0.00599 0.02847 -0.00664 0.03102 C -0.00742 0.03472 -0.0082 0.03866 -0.00885 0.04259 L -0.01107 0.0544 L -0.01211 0.06018 C -0.0125 0.06204 -0.01276 0.06389 -0.01328 0.06574 L -0.01536 0.07361 C -0.01575 0.0787 -0.01601 0.0838 -0.01653 0.08889 C -0.01666 0.09097 -0.01732 0.09282 -0.01771 0.09491 C -0.0181 0.09722 -0.01836 0.1 -0.01875 0.10278 C -0.01914 0.10463 -0.01953 0.10625 -0.01979 0.10833 C -0.02057 0.11343 -0.0237 0.12824 -0.022 0.12384 C -0.02122 0.12199 -0.0207 0.11968 -0.01979 0.11805 C -0.01185 0.10116 -0.02148 0.12477 -0.01328 0.10463 C -0.01068 0.09838 -0.01028 0.0963 -0.00781 0.08889 C -0.00703 0.08727 -0.00638 0.08472 -0.00547 0.0831 C -0.00456 0.08148 -0.00338 0.08079 -0.00221 0.0794 C -0.00078 0.07523 0.00482 0.06018 0.00768 0.0544 C 0.00873 0.05208 0.0099 0.05046 0.01094 0.04838 C 0.01224 0.04606 0.01315 0.04329 0.01432 0.04051 C 0.01524 0.03843 0.01654 0.03704 0.01758 0.03495 C 0.01875 0.03241 0.01953 0.0294 0.02084 0.02708 C 0.02175 0.02546 0.02318 0.02477 0.02422 0.02338 C 0.0263 0.01227 0.02383 0.02245 0.02865 0.0118 C 0.03542 -0.00417 0.02995 0.0037 0.0362 -0.00394 C 0.03711 -0.00556 0.03763 -0.0081 0.03854 -0.00972 C 0.04714 -0.02454 0.03607 -0.00023 0.04505 -0.01921 C 0.04584 -0.02107 0.04636 -0.02361 0.0474 -0.02477 C 0.04857 -0.02732 0.05026 -0.0287 0.05182 -0.03079 C 0.05794 -0.04028 0.05182 -0.0338 0.05938 -0.04051 C 0.06042 -0.04306 0.06133 -0.04607 0.06276 -0.04838 C 0.06758 -0.05671 0.06602 -0.05116 0.07031 -0.05787 C 0.07201 -0.06019 0.07331 -0.0632 0.07474 -0.06574 C 0.07617 -0.06759 0.07787 -0.06945 0.07917 -0.07153 C 0.08229 -0.07639 0.08477 -0.08218 0.08802 -0.08704 C 0.08985 -0.08958 0.0918 -0.09213 0.09349 -0.09468 C 0.09466 -0.09653 0.09557 -0.09861 0.09688 -0.10046 C 0.09857 -0.10278 0.10052 -0.10417 0.10235 -0.10625 C 0.1112 -0.1169 0.10456 -0.11042 0.11224 -0.12176 C 0.11328 -0.12315 0.11445 -0.12407 0.1155 -0.12546 C 0.12214 -0.13565 0.11719 -0.13171 0.12318 -0.13519 C 0.12435 -0.13727 0.12526 -0.13935 0.12656 -0.1412 C 0.12761 -0.14236 0.12878 -0.14352 0.12982 -0.14514 C 0.13177 -0.14745 0.13347 -0.15023 0.13529 -0.15278 C 0.13646 -0.15417 0.13763 -0.15509 0.13867 -0.15648 C 0.1405 -0.15926 0.14232 -0.16157 0.14414 -0.16435 C 0.14518 -0.16574 0.14649 -0.16667 0.1474 -0.16806 C 0.14857 -0.16991 0.14948 -0.17245 0.15078 -0.17384 C 0.15182 -0.17546 0.153 -0.17662 0.15404 -0.17778 C 0.15508 -0.17917 0.1599 -0.18588 0.16172 -0.1875 C 0.16276 -0.18843 0.16393 -0.18889 0.16498 -0.18958 C 0.16732 -0.1919 0.16914 -0.19583 0.17162 -0.19745 C 0.17604 -0.19977 0.17578 -0.19907 0.18034 -0.20486 C 0.18242 -0.20741 0.18399 -0.20995 0.18594 -0.21273 C 0.18698 -0.21412 0.18828 -0.21528 0.18919 -0.21644 C 0.1905 -0.21806 0.19128 -0.22083 0.19258 -0.22222 C 0.19388 -0.22407 0.19557 -0.22477 0.19701 -0.22616 C 0.19805 -0.22732 0.19909 -0.22894 0.20013 -0.23009 C 0.20313 -0.23264 0.20599 -0.23241 0.20899 -0.23403 C 0.21094 -0.23472 0.21276 -0.23634 0.21445 -0.23796 C 0.21576 -0.23982 0.21667 -0.2419 0.21784 -0.24352 C 0.22084 -0.24769 0.22214 -0.24792 0.22565 -0.25139 C 0.22669 -0.25255 0.22761 -0.25394 0.22878 -0.25532 C 0.22982 -0.25602 0.23112 -0.25625 0.23216 -0.25718 C 0.23334 -0.2581 0.23425 -0.25995 0.23555 -0.26088 C 0.23646 -0.26181 0.23776 -0.26204 0.23867 -0.26273 C 0.23998 -0.26412 0.24089 -0.26574 0.24206 -0.26667 C 0.24336 -0.26782 0.24505 -0.26806 0.24649 -0.26875 C 0.24753 -0.26945 0.24857 -0.27014 0.24987 -0.2706 C 0.25625 -0.28218 0.24948 -0.27222 0.25742 -0.27824 C 0.26901 -0.2875 0.2569 -0.28218 0.26849 -0.28611 C 0.28464 -0.30949 0.26706 -0.28727 0.2806 -0.29769 C 0.28229 -0.29907 0.28347 -0.30185 0.28503 -0.30347 C 0.2918 -0.31181 0.28854 -0.30695 0.29492 -0.3132 C 0.29675 -0.31505 0.29831 -0.31759 0.30039 -0.31898 C 0.30209 -0.32014 0.30404 -0.3206 0.30586 -0.32107 C 0.31459 -0.33241 0.30573 -0.32176 0.31576 -0.33056 C 0.31771 -0.33241 0.31953 -0.33449 0.32136 -0.33634 C 0.32344 -0.33912 0.32539 -0.34282 0.32787 -0.34421 C 0.33581 -0.34884 0.32591 -0.34329 0.33568 -0.34815 C 0.34662 -0.35347 0.32956 -0.34583 0.34323 -0.35208 C 0.34857 -0.36134 0.34427 -0.35463 0.35104 -0.36157 C 0.37383 -0.38426 0.35339 -0.36597 0.36745 -0.37708 C 0.36901 -0.37824 0.37031 -0.38009 0.37188 -0.38079 C 0.3737 -0.38195 0.37565 -0.38241 0.37735 -0.3831 C 0.37969 -0.38472 0.38164 -0.38727 0.38412 -0.38866 C 0.38646 -0.39005 0.38919 -0.3912 0.39167 -0.39259 C 0.41146 -0.40301 0.38386 -0.38912 0.40599 -0.40046 C 0.41042 -0.40625 0.41133 -0.40787 0.41693 -0.41181 C 0.41953 -0.41366 0.42214 -0.41435 0.42474 -0.41551 C 0.42695 -0.4169 0.42917 -0.41852 0.43125 -0.41968 C 0.43646 -0.42222 0.44154 -0.42477 0.44675 -0.42732 C 0.46953 -0.43866 0.44102 -0.425 0.46107 -0.4331 C 0.46367 -0.43403 0.46615 -0.43588 0.46875 -0.43704 C 0.47227 -0.43843 0.47617 -0.43889 0.47969 -0.44074 C 0.48086 -0.44144 0.4819 -0.44236 0.48307 -0.44282 C 0.48724 -0.44491 0.4918 -0.44537 0.49623 -0.44653 C 0.5043 -0.4537 0.49818 -0.44954 0.51159 -0.45255 C 0.52162 -0.45463 0.51472 -0.45347 0.52266 -0.45625 C 0.52487 -0.45741 0.52709 -0.45741 0.5293 -0.4581 C 0.54492 -0.46412 0.53307 -0.45972 0.54128 -0.46389 C 0.54597 -0.46644 0.5461 -0.46597 0.55117 -0.46806 C 0.55274 -0.46852 0.55417 -0.46945 0.5556 -0.46991 C 0.55794 -0.4706 0.56003 -0.47107 0.56237 -0.47176 C 0.56406 -0.47245 0.56589 -0.47315 0.56784 -0.47361 C 0.56992 -0.47431 0.57227 -0.475 0.57435 -0.47593 C 0.58425 -0.47917 0.57279 -0.47616 0.58425 -0.47963 C 0.59063 -0.48148 0.59258 -0.48125 0.59857 -0.4831 C 0.6 -0.48403 0.60156 -0.48472 0.603 -0.48542 C 0.60508 -0.48611 0.60742 -0.48657 0.60951 -0.48727 C 0.61107 -0.48796 0.6125 -0.48889 0.61393 -0.48912 C 0.62526 -0.49074 0.64805 -0.49329 0.64805 -0.49306 C 0.65547 -0.49745 0.64818 -0.49375 0.66237 -0.49699 C 0.66419 -0.49745 0.66615 -0.49838 0.66797 -0.49884 C 0.67643 -0.5007 0.67539 -0.5007 0.67995 -0.5007 L 0.89349 -0.22616 " pathEditMode="relative" rAng="0" ptsTypes="AAAAAAAAAAAAAAAAAAAAAAAAAAAAAAAAAAAAAAAAAAAAAAAAAAAAAAAAAAAAAAAAAAAAAAAAAAAAAAAAAAAAAAAAAAAAAAAAAAAAAAAAAAAAAAAAAAAAAAA">
                                      <p:cBhvr>
                                        <p:cTn id="11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42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1.66667E-6 2.77556E-17 L 0.09635 -0.34306 " pathEditMode="relative" rAng="0" ptsTypes="AA">
                                      <p:cBhvr>
                                        <p:cTn id="13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7 L -1.66667E-6 -0.0007 C -0.00364 0.00023 -0.00742 0.00093 -0.01107 0.00301 C -0.01224 0.0037 -0.01315 0.00579 -0.01432 0.00694 C -0.0164 0.00856 -0.01888 0.00903 -0.02096 0.01088 C -0.02239 0.01204 -0.02383 0.01366 -0.02539 0.01458 C -0.02682 0.01574 -0.02838 0.01597 -0.02982 0.01667 C -0.03203 0.01782 -0.03424 0.01921 -0.03646 0.0206 C -0.0375 0.0213 -0.03867 0.02153 -0.03971 0.02245 C -0.04114 0.02384 -0.04258 0.02523 -0.04414 0.02616 C -0.04622 0.02778 -0.04883 0.02778 -0.05078 0.03009 C -0.05182 0.03148 -0.05286 0.0331 -0.05403 0.03403 C -0.05612 0.03565 -0.05846 0.03657 -0.06068 0.03796 L -0.06393 0.04005 C -0.0651 0.04051 -0.06627 0.04074 -0.06732 0.0419 C -0.07005 0.04514 -0.07174 0.04768 -0.075 0.04977 C -0.07643 0.05046 -0.07799 0.05093 -0.07943 0.05139 C -0.08047 0.05278 -0.08151 0.0544 -0.08268 0.05532 C -0.08372 0.05625 -0.08555 0.05926 -0.08607 0.05741 C -0.08698 0.05393 -0.08112 0.04838 -0.08047 0.04768 C -0.07903 0.04583 -0.0776 0.04375 -0.07604 0.0419 C -0.075 0.04051 -0.07383 0.03958 -0.07278 0.03796 C -0.07161 0.03611 -0.07044 0.03426 -0.06953 0.03218 C -0.06862 0.03032 -0.06823 0.02778 -0.06732 0.02616 C -0.06562 0.02407 -0.06354 0.02268 -0.06172 0.0206 C -0.05989 0.01829 -0.0582 0.01505 -0.05625 0.01273 C -0.05482 0.01111 -0.05338 0.00995 -0.05182 0.0088 C -0.04974 0.00718 -0.04518 0.00486 -0.04518 0.00509 C -0.0345 -0.00903 -0.04596 0.00463 -0.0375 -0.00278 C -0.03633 -0.0037 -0.03528 -0.00556 -0.03424 -0.00671 C -0.03281 -0.0081 -0.03125 -0.00903 -0.02982 -0.01065 C -0.02864 -0.01181 -0.02773 -0.01366 -0.02643 -0.01458 C -0.02474 -0.01574 -0.02278 -0.01574 -0.02096 -0.01644 C -0.02018 -0.01782 -0.01966 -0.01945 -0.01875 -0.02037 C -0.01745 -0.02153 -0.01588 -0.02199 -0.01432 -0.02222 C -0.01028 -0.02338 -0.00625 -0.02361 -0.00221 -0.02431 C 0.00065 -0.02546 0.00495 -0.02732 0.00768 -0.02801 C 0.01172 -0.02894 0.01589 -0.02917 0.01992 -0.02986 C 0.02214 -0.03032 0.02435 -0.03102 0.02643 -0.03195 C 0.02761 -0.03241 0.02865 -0.03357 0.02982 -0.0338 C 0.03542 -0.03542 0.05169 -0.03727 0.05625 -0.03773 C 0.06276 -0.04167 0.05742 -0.03889 0.06836 -0.04167 C 0.08737 -0.04653 0.0586 -0.04236 0.10143 -0.0456 C 0.10729 -0.04699 0.11016 -0.04769 0.11589 -0.04954 C 0.11771 -0.05023 0.11953 -0.05116 0.12136 -0.05116 C 0.12813 -0.05278 0.14271 -0.0544 0.14896 -0.05509 C 0.15339 -0.05579 0.15768 -0.05695 0.16211 -0.05718 C 0.18464 -0.05833 0.2069 -0.05833 0.22943 -0.05903 C 0.23477 -0.06088 0.23802 -0.0625 0.24375 -0.06296 C 0.25339 -0.06412 0.26289 -0.06412 0.27253 -0.06505 C 0.27748 -0.06551 0.28268 -0.0662 0.28789 -0.0669 C 0.31563 -0.07407 0.27761 -0.06482 0.34974 -0.07292 C 0.37031 -0.075 0.36146 -0.07338 0.37617 -0.07639 L 0.56706 -0.07477 C 0.57123 -0.07477 0.57227 -0.07245 0.57578 -0.07083 C 0.57761 -0.07014 0.57943 -0.06968 0.58138 -0.06898 C 0.5836 -0.06782 0.58581 -0.0662 0.58789 -0.06505 L 0.60456 -0.05509 L 0.60781 -0.05324 C 0.60886 -0.05255 0.61003 -0.05185 0.61107 -0.05116 C 0.6125 -0.05093 0.61406 -0.05023 0.6155 -0.04954 C 0.61771 -0.04838 0.61992 -0.04699 0.62214 -0.0456 L 0.62539 -0.04375 C 0.62513 -0.04097 0.62539 -0.0375 0.62435 -0.03588 C 0.6224 -0.0331 0.61992 -0.0331 0.61771 -0.03195 L 0.61445 -0.02986 C 0.61328 -0.02917 0.61211 -0.02894 0.61107 -0.02801 C 0.6013 -0.01945 0.60547 -0.02222 0.59883 -0.01829 C 0.59063 -0.00857 0.60117 -0.02014 0.59115 -0.0125 C 0.58268 -0.00602 0.59518 -0.00787 0.57917 -0.0007 C 0.57774 -0.00046 0.57292 0.00162 0.57136 0.00301 C 0.5655 0.0081 0.57044 0.00555 0.56485 0.01273 C 0.56328 0.01435 0.56172 0.01505 0.56042 0.01667 C 0.55899 0.01829 0.55847 0.0213 0.5569 0.02245 C 0.55508 0.02454 0.55261 0.02454 0.55039 0.02616 C 0.54922 0.02708 0.54831 0.02917 0.54714 0.03009 C 0.5461 0.03102 0.54492 0.03125 0.54388 0.03218 C 0.54076 0.03449 0.53477 0.04028 0.53281 0.04375 C 0.53008 0.04838 0.52787 0.05347 0.52513 0.05741 C 0.52357 0.05926 0.52201 0.06088 0.52057 0.06319 C 0.51875 0.06667 0.51758 0.07315 0.51615 0.07662 C 0.51615 0.07685 0.51068 0.09143 0.50964 0.09444 C 0.50873 0.0963 0.5086 0.09884 0.50742 0.10023 L 0.50417 0.10393 C 0.50195 0.11528 0.50443 0.10463 0.49974 0.11574 L 0.4931 0.1331 C 0.49232 0.13495 0.49167 0.13727 0.49089 0.13889 L 0.48763 0.14491 C 0.48646 0.15069 0.48581 0.15579 0.48307 0.16042 C 0.48229 0.1618 0.48086 0.16134 0.47969 0.16227 C 0.47748 0.16458 0.47318 0.17014 0.47318 0.17037 C 0.47253 0.17199 0.47188 0.1743 0.47097 0.17593 C 0.46914 0.17917 0.46693 0.18171 0.4655 0.18565 C 0.46406 0.18958 0.46302 0.19398 0.46107 0.19722 C 0.4569 0.20463 0.4586 0.20093 0.4556 0.2088 C 0.45508 0.21088 0.45495 0.21296 0.45443 0.21481 C 0.453 0.21968 0.45195 0.22083 0.45013 0.22454 C 0.44844 0.2331 0.44974 0.22778 0.44675 0.23611 C 0.44089 0.25208 0.43776 0.25162 0.44232 0.25162 " pathEditMode="relative" rAng="0" ptsTypes="AAAAAAAAAAAAAAAAAAAAAAAAAAAAAAAAAAAAAAAAAA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6" y="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Rot by="120000">
                                      <p:cBhvr>
                                        <p:cTn id="2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20000" numSld="999" showWhenStopped="0">
                <p:cTn id="3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34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64" y="3987392"/>
            <a:ext cx="1376469" cy="256484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15932" y="2431589"/>
            <a:ext cx="776068" cy="75833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3" y="2235227"/>
            <a:ext cx="1961857" cy="19636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2" y="2074035"/>
            <a:ext cx="1961857" cy="19636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43185" y="5780504"/>
            <a:ext cx="776068" cy="75833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6" y="5584142"/>
            <a:ext cx="1961857" cy="19636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5" y="5422950"/>
            <a:ext cx="1961857" cy="19636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70870" y1="11538" x2="40435" y2="46308"/>
                        <a14:foregroundMark x1="23261" y1="65231" x2="56413" y2="12923"/>
                        <a14:foregroundMark x1="20543" y1="50923" x2="49457" y2="75077"/>
                        <a14:foregroundMark x1="21630" y1="58462" x2="33478" y2="72769"/>
                        <a14:foregroundMark x1="69783" y1="47846" x2="62283" y2="75846"/>
                        <a14:foregroundMark x1="79457" y1="47846" x2="69783" y2="76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720" y="187425"/>
            <a:ext cx="2670279" cy="188661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8704" y1="41071" x2="41049" y2="71429"/>
                        <a14:foregroundMark x1="52469" y1="46071" x2="24383" y2="68929"/>
                        <a14:foregroundMark x1="42284" y1="43929" x2="17284" y2="63214"/>
                        <a14:foregroundMark x1="37654" y1="48214" x2="51852" y2="68929"/>
                        <a14:foregroundMark x1="39198" y1="52857" x2="39198" y2="68214"/>
                        <a14:foregroundMark x1="90123" y1="51071" x2="70988" y2="77143"/>
                        <a14:foregroundMark x1="88889" y1="51071" x2="87654" y2="70357"/>
                        <a14:foregroundMark x1="87654" y1="53571" x2="67901" y2="46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693" y="3431219"/>
            <a:ext cx="2398548" cy="207282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838118" y="-30999"/>
            <a:ext cx="8109852" cy="1650742"/>
          </a:xfrm>
          <a:prstGeom prst="notchedRightArrow">
            <a:avLst/>
          </a:prstGeom>
          <a:solidFill>
            <a:schemeClr val="accent2">
              <a:lumMod val="75000"/>
              <a:alpha val="81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>
                <a:solidFill>
                  <a:schemeClr val="bg1"/>
                </a:solidFill>
              </a:rPr>
              <a:t>  </a:t>
            </a:r>
            <a:r>
              <a:rPr lang="es-ES" sz="4800" smtClean="0">
                <a:solidFill>
                  <a:schemeClr val="bg1"/>
                </a:solidFill>
              </a:rPr>
              <a:t>Con thỏ              biết ăn rau</a:t>
            </a:r>
            <a:endParaRPr lang="es-ES" sz="4800" dirty="0">
              <a:solidFill>
                <a:schemeClr val="bg1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 flipV="1">
            <a:off x="3893343" y="1001046"/>
            <a:ext cx="1350170" cy="161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3780003" y="378874"/>
            <a:ext cx="2397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5400">
                <a:solidFill>
                  <a:srgbClr val="FFFF00"/>
                </a:solidFill>
              </a:defRPr>
            </a:lvl1pPr>
          </a:lstStyle>
          <a:p>
            <a:r>
              <a:rPr lang="es-CO" sz="4800"/>
              <a:t>không</a:t>
            </a:r>
            <a:endParaRPr lang="es-CO" sz="4800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64" y="3987392"/>
            <a:ext cx="1181494" cy="107995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07" y="5522117"/>
            <a:ext cx="740010" cy="89305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914" y="5459105"/>
            <a:ext cx="935778" cy="935778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727" y="5583946"/>
            <a:ext cx="769391" cy="769391"/>
          </a:xfrm>
          <a:prstGeom prst="rect">
            <a:avLst/>
          </a:prstGeom>
        </p:spPr>
      </p:pic>
      <p:sp>
        <p:nvSpPr>
          <p:cNvPr id="22" name="Triángulo isósceles 21">
            <a:hlinkClick r:id="rId14" action="ppaction://hlinksldjump"/>
          </p:cNvPr>
          <p:cNvSpPr/>
          <p:nvPr/>
        </p:nvSpPr>
        <p:spPr>
          <a:xfrm rot="5400000">
            <a:off x="5788923" y="2771516"/>
            <a:ext cx="1125966" cy="926465"/>
          </a:xfrm>
          <a:prstGeom prst="triangle">
            <a:avLst/>
          </a:prstGeom>
          <a:solidFill>
            <a:srgbClr val="7EC247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575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764 L 0.00417 -0.00741 C 0.00105 -0.00487 -0.00221 -0.00255 -0.0052 0.00069 C -0.00781 0.00324 -0.0125 0.00949 -0.0125 0.00972 C -0.02213 0.03194 -0.00976 0.00416 -0.02083 0.0243 C -0.02226 0.02685 -0.02304 0.03032 -0.02448 0.03263 C -0.02591 0.03518 -0.02786 0.0368 -0.02916 0.03912 C -0.03073 0.04166 -0.03125 0.04537 -0.03281 0.04768 C -0.03502 0.05115 -0.0401 0.05625 -0.0401 0.05648 C -0.04075 0.05833 -0.04179 0.06018 -0.04244 0.06273 C -0.04296 0.06481 -0.04296 0.06712 -0.04375 0.06898 C -0.04453 0.07152 -0.04622 0.07314 -0.04713 0.07546 C -0.04817 0.07731 -0.04869 0.07986 -0.04974 0.08194 C -0.05065 0.08402 -0.05221 0.08587 -0.05312 0.08842 C -0.06067 0.10555 -0.05468 0.09699 -0.06145 0.10555 C -0.05612 0.07569 -0.06341 0.1118 -0.05312 0.07546 C -0.05247 0.07268 -0.05195 0.06944 -0.05078 0.06689 C -0.04987 0.06458 -0.0483 0.06296 -0.04713 0.06064 C -0.03919 0.04143 -0.04804 0.05787 -0.0401 0.04143 C -0.03893 0.03888 -0.03737 0.0375 -0.03645 0.03495 C -0.03541 0.03217 -0.03515 0.0287 -0.03411 0.02638 C -0.03164 0.02083 -0.02786 0.01736 -0.02578 0.01134 C -0.02382 0.00648 -0.022 0.00115 -0.01979 -0.00348 C -0.01862 -0.00579 -0.01705 -0.00741 -0.01614 -0.00996 C -0.01497 -0.0125 -0.01484 -0.01598 -0.0138 -0.01829 C -0.01145 -0.02315 -0.00885 -0.02709 -0.00651 -0.03125 C -0.0052 -0.03334 -0.00403 -0.03519 -0.00286 -0.03774 C 0.00313 -0.05186 -0.00078 -0.04375 0.00912 -0.06112 C 0.01068 -0.06389 0.01185 -0.06737 0.01381 -0.06968 C 0.01967 -0.07593 0.02071 -0.07616 0.02579 -0.0845 C 0.02787 -0.08774 0.02956 -0.09213 0.03177 -0.09538 C 0.0336 -0.09769 0.03594 -0.09908 0.03776 -0.10163 C 0.04167 -0.10741 0.04414 -0.11621 0.04857 -0.12084 C 0.05065 -0.12315 0.05261 -0.12524 0.05456 -0.12732 C 0.05612 -0.12871 0.05782 -0.12963 0.05938 -0.13149 C 0.0655 -0.13843 0.0655 -0.1426 0.0737 -0.14862 C 0.08907 -0.1595 0.06993 -0.14538 0.08568 -0.15926 C 0.08842 -0.16181 0.09141 -0.16297 0.09401 -0.16575 C 0.09701 -0.16875 0.09948 -0.17315 0.10248 -0.17639 C 0.12201 -0.19792 0.11355 -0.1875 0.12878 -0.20186 C 0.13164 -0.20463 0.13438 -0.20788 0.13724 -0.21042 C 0.13985 -0.21274 0.14284 -0.21436 0.14558 -0.2169 C 0.14844 -0.21922 0.15105 -0.22269 0.15391 -0.22524 C 0.16029 -0.23079 0.1668 -0.23542 0.17305 -0.24028 C 0.17579 -0.24237 0.17865 -0.24491 0.18151 -0.24653 C 0.18386 -0.24815 0.18633 -0.24931 0.18868 -0.25116 C 0.20365 -0.26204 0.18711 -0.25371 0.20664 -0.26181 C 0.20782 -0.26297 0.20886 -0.26528 0.21029 -0.26598 C 0.22331 -0.27292 0.21394 -0.26274 0.22461 -0.27223 C 0.2267 -0.27408 0.22852 -0.27663 0.2306 -0.27848 C 0.23295 -0.28079 0.23542 -0.28288 0.23776 -0.28496 C 0.24063 -0.28774 0.24323 -0.29098 0.24623 -0.29352 C 0.24883 -0.29607 0.2517 -0.29769 0.25456 -0.3 C 0.25769 -0.30255 0.26094 -0.30579 0.2642 -0.30857 C 0.27318 -0.31598 0.2724 -0.31436 0.28217 -0.3213 C 0.2849 -0.32315 0.28763 -0.32547 0.2905 -0.32778 C 0.29362 -0.33033 0.29675 -0.3338 0.30013 -0.33612 C 0.30313 -0.33843 0.30651 -0.33889 0.30951 -0.34051 C 0.31211 -0.3419 0.31446 -0.34352 0.3168 -0.34491 C 0.31875 -0.34584 0.32084 -0.34607 0.32279 -0.34676 C 0.33464 -0.35232 0.31368 -0.34538 0.33347 -0.35116 C 0.33477 -0.35255 0.33568 -0.35463 0.33711 -0.35556 C 0.33946 -0.35672 0.34206 -0.35672 0.3444 -0.35741 C 0.34753 -0.3588 0.35079 -0.36019 0.35404 -0.36204 C 0.37513 -0.37362 0.35079 -0.3632 0.37539 -0.37454 C 0.37904 -0.37639 0.38269 -0.37732 0.38633 -0.37871 C 0.39037 -0.38079 0.39427 -0.38357 0.39831 -0.38519 C 0.40222 -0.38704 0.40625 -0.38774 0.41029 -0.38959 C 0.42644 -0.39723 0.41524 -0.39445 0.4293 -0.40024 C 0.43164 -0.40116 0.43425 -0.40163 0.43659 -0.40232 C 0.43815 -0.40278 0.43959 -0.40394 0.44128 -0.40463 C 0.45599 -0.40973 0.44219 -0.40394 0.45326 -0.4088 C 0.46888 -0.42547 0.44818 -0.40463 0.46758 -0.41945 C 0.47058 -0.42176 0.47318 -0.42524 0.47605 -0.42801 C 0.47839 -0.4301 0.48073 -0.43241 0.48321 -0.4345 C 0.50469 -0.45209 0.47865 -0.43033 0.5 -0.44514 C 0.50612 -0.44931 0.50704 -0.45278 0.51315 -0.45579 C 0.51706 -0.45764 0.52513 -0.45996 0.52513 -0.45973 C 0.52917 -0.46482 0.5293 -0.46575 0.53477 -0.46852 C 0.53672 -0.46968 0.53881 -0.46968 0.54076 -0.47061 C 0.55508 -0.47825 0.5375 -0.472 0.55391 -0.47709 C 0.56355 -0.48403 0.55782 -0.48056 0.57188 -0.48542 L 0.57188 -0.48519 C 0.57917 -0.49005 0.57162 -0.48588 0.58386 -0.49005 C 0.58542 -0.49051 0.58698 -0.49144 0.58855 -0.4919 C 0.59128 -0.49283 0.59427 -0.49352 0.59701 -0.49422 C 0.60521 -0.49885 0.59493 -0.49329 0.60651 -0.49838 C 0.60782 -0.49885 0.60886 -0.49977 0.61016 -0.5007 C 0.61211 -0.50163 0.61914 -0.50463 0.62097 -0.50487 C 0.63972 -0.50741 0.65847 -0.50903 0.67722 -0.51135 C 0.67943 -0.58843 0.67631 -0.53102 0.67969 -0.56019 C 0.68008 -0.56436 0.68008 -0.56875 0.68073 -0.57315 C 0.68125 -0.57593 0.68243 -0.57871 0.68321 -0.58149 C 0.68334 -0.58334 0.6849 -0.59838 0.68568 -0.60093 C 0.68659 -0.60463 0.68802 -0.60788 0.6892 -0.61158 C 0.69011 -0.61413 0.69076 -0.61713 0.69167 -0.61991 C 0.69271 -0.62362 0.69414 -0.62686 0.69519 -0.63056 C 0.69584 -0.63264 0.69584 -0.63519 0.69636 -0.63704 C 0.70079 -0.65047 0.69909 -0.64051 0.70469 -0.65394 C 0.70586 -0.65649 0.70599 -0.65996 0.70717 -0.66227 C 0.70964 -0.6676 0.71329 -0.6713 0.71563 -0.67732 C 0.71888 -0.68635 0.72006 -0.69005 0.72631 -0.69838 C 0.728 -0.70047 0.72969 -0.70232 0.73099 -0.70463 C 0.74193 -0.72246 0.7392 -0.72223 0.75157 -0.73681 C 0.75404 -0.74005 0.75677 -0.74352 0.7599 -0.74514 C 0.76185 -0.74653 0.76381 -0.74676 0.76589 -0.74746 C 0.76732 -0.74977 0.76875 -0.75278 0.77058 -0.75394 C 0.77409 -0.75649 0.77787 -0.75602 0.78151 -0.75602 " pathEditMode="relative" rAng="0" ptsTypes="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86" y="-317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120000">
                                      <p:cBhvr>
                                        <p:cTn id="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-3.75E-6 0.00023 C -0.00286 0.00115 -0.01601 0.00625 -0.01914 0.0081 C -0.02135 0.00925 -0.02382 0.00972 -0.02578 0.01203 C -0.02695 0.01342 -0.02812 0.01435 -0.02916 0.01597 C -0.03424 0.02337 -0.0306 0.0206 -0.03593 0.02592 C -0.0414 0.03148 -0.03906 0.02893 -0.04479 0.03194 C -0.04713 0.0331 -0.04935 0.03449 -0.05156 0.03587 L -0.05494 0.03796 C -0.05599 0.03981 -0.0569 0.04236 -0.0582 0.04375 C -0.05924 0.0449 -0.06054 0.0449 -0.06158 0.04583 C -0.06315 0.04699 -0.06458 0.04861 -0.06614 0.04976 C -0.06679 0.05185 -0.06731 0.05439 -0.06836 0.05578 C -0.06927 0.05717 -0.07122 0.05972 -0.07174 0.05787 C -0.07226 0.05555 -0.07031 0.0537 -0.0694 0.05185 C -0.06849 0.04953 -0.06705 0.04791 -0.06614 0.04583 C -0.06523 0.04398 -0.06484 0.04166 -0.0638 0.03981 C -0.0625 0.0375 -0.06067 0.03634 -0.05937 0.03379 C -0.05533 0.02662 -0.05703 0.02685 -0.05377 0.0199 C -0.0483 0.00833 -0.05273 0.01898 -0.04713 0.00995 C -0.04466 0.00625 -0.04205 0.00277 -0.04036 -0.00186 C -0.03958 -0.00394 -0.03906 -0.00625 -0.03815 -0.00788 C -0.02643 -0.02871 -0.03997 -0.00024 -0.03033 -0.01991 C -0.02838 -0.02362 -0.02669 -0.02801 -0.02474 -0.03172 C -0.02369 -0.03357 -0.02239 -0.03426 -0.02135 -0.03565 C -0.01979 -0.03774 -0.01823 -0.03959 -0.01679 -0.04167 C -0.01132 -0.05 -0.01601 -0.04653 -0.00898 -0.04977 C -0.00599 -0.05371 -0.00338 -0.05857 -3.75E-6 -0.06158 C 0.00417 -0.06551 0.00586 -0.06667 0.01003 -0.07153 C 0.01159 -0.07338 0.01589 -0.07963 0.01784 -0.08149 C 0.01967 -0.08311 0.02162 -0.08403 0.02344 -0.08542 C 0.04115 -0.09954 0.01693 -0.08056 0.03125 -0.09352 C 0.0405 -0.10163 0.03347 -0.09422 0.04024 -0.09954 C 0.0418 -0.1007 0.0431 -0.10232 0.04467 -0.10348 C 0.04753 -0.10533 0.04987 -0.1051 0.05261 -0.10741 C 0.05456 -0.10903 0.05612 -0.11181 0.05821 -0.11343 C 0.05951 -0.11459 0.0612 -0.11436 0.06263 -0.11528 C 0.0642 -0.11644 0.0655 -0.11852 0.06706 -0.11945 C 0.07071 -0.1213 0.07474 -0.12084 0.07826 -0.12338 C 0.09493 -0.13519 0.07422 -0.12014 0.08842 -0.13125 C 0.09024 -0.13264 0.09206 -0.13426 0.09401 -0.13519 C 0.09688 -0.13681 0.10287 -0.13913 0.10287 -0.13889 C 0.10404 -0.14051 0.10508 -0.14213 0.10625 -0.14329 C 0.10808 -0.14491 0.11003 -0.14607 0.11185 -0.14723 C 0.11537 -0.14954 0.1194 -0.15186 0.12305 -0.15325 C 0.12526 -0.15394 0.12761 -0.1544 0.12982 -0.1551 C 0.13164 -0.15579 0.1336 -0.15625 0.13542 -0.15718 C 0.13659 -0.15764 0.13763 -0.1588 0.13881 -0.15903 C 0.14388 -0.16088 0.15313 -0.16227 0.15782 -0.1632 C 0.17292 -0.16598 0.16263 -0.16413 0.17683 -0.16713 L 0.18685 -0.16899 L 0.18685 -0.16875 C 0.19935 -0.17107 0.19844 -0.17014 0.21042 -0.175 C 0.21394 -0.17663 0.21433 -0.17848 0.21823 -0.17894 C 0.22448 -0.1801 0.23086 -0.1801 0.23724 -0.18102 C 0.24063 -0.18149 0.24401 -0.18241 0.24727 -0.18311 C 0.25951 -0.18843 0.25326 -0.18635 0.26641 -0.18889 L 0.32787 -0.18704 C 0.33243 -0.18681 0.33685 -0.18565 0.34141 -0.18496 C 0.34805 -0.18426 0.35482 -0.1838 0.36146 -0.18311 C 0.36446 -0.18241 0.36745 -0.18149 0.37045 -0.18102 C 0.37487 -0.18033 0.37943 -0.17987 0.38386 -0.17894 C 0.38581 -0.17871 0.38763 -0.17732 0.38946 -0.17709 C 0.39727 -0.17593 0.40521 -0.17593 0.41302 -0.175 C 0.41823 -0.17454 0.42344 -0.17385 0.42865 -0.17315 C 0.43555 -0.17107 0.43594 -0.17084 0.44323 -0.16899 C 0.44623 -0.16829 0.44909 -0.16737 0.45222 -0.16713 C 0.46967 -0.16598 0.48724 -0.16575 0.50482 -0.16505 C 0.50586 -0.16436 0.50704 -0.16366 0.50808 -0.1632 C 0.51472 -0.16019 0.51836 -0.16042 0.52605 -0.15903 C 0.52722 -0.15857 0.52826 -0.15764 0.52943 -0.15718 C 0.53646 -0.1544 0.5405 -0.15487 0.54844 -0.15325 C 0.55065 -0.15278 0.55287 -0.15209 0.55508 -0.15116 C 0.56302 -0.14815 0.553 -0.14977 0.56407 -0.14723 C 0.56823 -0.1463 0.57227 -0.14584 0.57644 -0.14514 C 0.58776 -0.13843 0.57019 -0.14862 0.58425 -0.14121 C 0.58646 -0.14005 0.58868 -0.13866 0.59102 -0.13727 L 0.59427 -0.13519 C 0.59545 -0.1345 0.59649 -0.13357 0.59766 -0.13334 L 0.60326 -0.13125 C 0.60482 -0.12987 0.60612 -0.12825 0.60782 -0.12732 C 0.61029 -0.1257 0.61667 -0.12385 0.62006 -0.1213 C 0.62162 -0.12014 0.62305 -0.11875 0.62448 -0.11737 C 0.62487 -0.12061 0.62487 -0.12431 0.62565 -0.12732 C 0.62644 -0.12987 0.628 -0.13102 0.62904 -0.13334 C 0.63021 -0.13588 0.63112 -0.13866 0.63243 -0.14121 C 0.63451 -0.14538 0.63724 -0.14862 0.63907 -0.15325 C 0.64362 -0.16389 0.64102 -0.15903 0.64688 -0.16713 C 0.64766 -0.16899 0.64818 -0.17153 0.64922 -0.17315 C 0.65013 -0.17431 0.65144 -0.17431 0.65248 -0.175 C 0.65404 -0.17616 0.65547 -0.17778 0.65704 -0.17894 C 0.65782 -0.18102 0.65808 -0.1838 0.65925 -0.18496 C 0.66055 -0.18658 0.66224 -0.18612 0.66368 -0.18704 C 0.67761 -0.1963 0.65443 -0.18542 0.67722 -0.19306 C 0.68021 -0.19399 0.68308 -0.19607 0.68607 -0.197 L 0.69388 -0.19885 C 0.69545 -0.20024 0.69688 -0.20186 0.69844 -0.20301 C 0.70404 -0.20695 0.70508 -0.20695 0.71068 -0.2088 C 0.71224 -0.21019 0.71368 -0.21158 0.71524 -0.21297 C 0.71836 -0.21528 0.72175 -0.21783 0.72526 -0.21875 C 0.72865 -0.21968 0.73204 -0.22014 0.73542 -0.22084 C 0.73829 -0.22223 0.74141 -0.22269 0.74427 -0.22477 C 0.74623 -0.22616 0.74792 -0.22801 0.74987 -0.22871 C 0.7573 -0.23195 0.77969 -0.23264 0.78125 -0.23288 L 0.78907 -0.23473 C 0.79128 -0.23542 0.79349 -0.23612 0.79584 -0.23681 C 0.79883 -0.2375 0.8017 -0.23866 0.80482 -0.23866 C 0.82969 -0.23936 0.85482 -0.23866 0.87982 -0.23866 " pathEditMode="relative" rAng="0" ptsTypes="AAAAAAAAAAAAAAAAAAAAAAAAAAAAAAAAAAAAAAAAAAAAAAAAAAAAAAAAAAAAAAAAAAAAAAAAAAAAAAAAAAAAAAAAAAAAAAAAAAAAAAAAAAAA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91" y="-90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3.33333E-6 1.11111E-6 L 0.25 1.11111E-6 " pathEditMode="relative" rAng="0" ptsTypes="AA">
                                      <p:cBhvr>
                                        <p:cTn id="19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1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7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64" y="3987392"/>
            <a:ext cx="1376469" cy="256484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15932" y="2431589"/>
            <a:ext cx="776068" cy="75833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3" y="2235227"/>
            <a:ext cx="1961857" cy="19636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2" y="2074035"/>
            <a:ext cx="1961857" cy="19636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43185" y="5780504"/>
            <a:ext cx="776068" cy="75833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6" y="5584142"/>
            <a:ext cx="1961857" cy="19636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5" y="5422950"/>
            <a:ext cx="1961857" cy="19636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846" l="0" r="100000">
                        <a14:foregroundMark x1="27500" y1="47538" x2="26522" y2="71077"/>
                        <a14:foregroundMark x1="73043" y1="50615" x2="62283" y2="69538"/>
                        <a14:foregroundMark x1="74130" y1="51385" x2="69783" y2="74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720" y="187425"/>
            <a:ext cx="2670279" cy="188661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1481" y1="40000" x2="35185" y2="66786"/>
                        <a14:foregroundMark x1="44136" y1="44643" x2="33951" y2="63571"/>
                        <a14:foregroundMark x1="39198" y1="60714" x2="51852" y2="60000"/>
                        <a14:foregroundMark x1="91049" y1="50357" x2="85185" y2="64643"/>
                        <a14:foregroundMark x1="87037" y1="43571" x2="95370" y2="68929"/>
                        <a14:foregroundMark x1="89198" y1="53929" x2="69136" y2="53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314" y="3448310"/>
            <a:ext cx="2398548" cy="207282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49305" y="100727"/>
            <a:ext cx="8886825" cy="1528465"/>
          </a:xfrm>
          <a:prstGeom prst="notchedRightArrow">
            <a:avLst/>
          </a:prstGeom>
          <a:solidFill>
            <a:schemeClr val="accent2">
              <a:lumMod val="75000"/>
              <a:alpha val="81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smtClean="0">
                <a:solidFill>
                  <a:schemeClr val="bg1"/>
                </a:solidFill>
              </a:rPr>
              <a:t>Mẹ tôi       một con mèo màu trắng</a:t>
            </a:r>
            <a:endParaRPr lang="es-ES" sz="4400" dirty="0">
              <a:solidFill>
                <a:schemeClr val="bg1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 flipV="1">
            <a:off x="2232171" y="1085627"/>
            <a:ext cx="521166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/>
          <p:cNvSpPr txBox="1"/>
          <p:nvPr/>
        </p:nvSpPr>
        <p:spPr>
          <a:xfrm>
            <a:off x="2107329" y="480240"/>
            <a:ext cx="7631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i="0" u="none" strike="noStrike" kern="1200" normalizeH="0" baseline="0" noProof="0" smtClean="0">
                <a:solidFill>
                  <a:srgbClr val="FFFF00"/>
                </a:solidFill>
                <a:uLnTx/>
                <a:uFillTx/>
                <a:latin typeface="Feast of Flesh BB" panose="020B0603050302020204" pitchFamily="34" charset="0"/>
                <a:ea typeface="+mn-ea"/>
                <a:cs typeface="+mn-cs"/>
              </a:rPr>
              <a:t>có</a:t>
            </a:r>
            <a:endParaRPr kumimoji="0" lang="es-CO" sz="1600" i="0" u="none" strike="noStrike" kern="1200" normalizeH="0" baseline="0" noProof="0" dirty="0">
              <a:solidFill>
                <a:srgbClr val="FFFF00"/>
              </a:solidFill>
              <a:uLnTx/>
              <a:uFillTx/>
              <a:latin typeface="Feast of Flesh BB" panose="020B0603050302020204" pitchFamily="34" charset="0"/>
              <a:ea typeface="+mn-ea"/>
              <a:cs typeface="+mn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834" y="3882715"/>
            <a:ext cx="1079959" cy="107995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502" y="5584142"/>
            <a:ext cx="740010" cy="893051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2922" y="5645971"/>
            <a:ext cx="769391" cy="76939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05" y="5562686"/>
            <a:ext cx="910003" cy="831799"/>
          </a:xfrm>
          <a:prstGeom prst="rect">
            <a:avLst/>
          </a:prstGeom>
        </p:spPr>
      </p:pic>
      <p:sp>
        <p:nvSpPr>
          <p:cNvPr id="20" name="Triángulo isósceles 19">
            <a:hlinkClick r:id="rId14" action="ppaction://hlinksldjump"/>
          </p:cNvPr>
          <p:cNvSpPr/>
          <p:nvPr/>
        </p:nvSpPr>
        <p:spPr>
          <a:xfrm rot="5400000">
            <a:off x="5683048" y="2803730"/>
            <a:ext cx="1078317" cy="957263"/>
          </a:xfrm>
          <a:prstGeom prst="triangle">
            <a:avLst/>
          </a:prstGeom>
          <a:solidFill>
            <a:srgbClr val="7EC247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467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8.33333E-7 0.00023 C -0.00104 0.00509 -0.00234 0.01041 -0.00339 0.01551 C -0.00391 0.01805 -0.00391 0.02083 -0.00443 0.02338 C -0.00495 0.02592 -0.00599 0.02847 -0.00664 0.03102 C -0.00742 0.03472 -0.0082 0.03865 -0.00885 0.04259 L -0.01107 0.0544 L -0.01211 0.06018 C -0.0125 0.06203 -0.01276 0.06389 -0.01328 0.06574 L -0.01537 0.07361 C -0.01576 0.0787 -0.01602 0.08379 -0.01654 0.08889 C -0.01667 0.09097 -0.01732 0.09282 -0.01771 0.0949 C -0.0181 0.09722 -0.01836 0.1 -0.01875 0.10278 C -0.01914 0.10463 -0.01953 0.10625 -0.01979 0.10833 C -0.02057 0.11342 -0.0237 0.12824 -0.02201 0.12384 C -0.02122 0.12199 -0.0207 0.11967 -0.01979 0.11805 C -0.01185 0.10115 -0.02149 0.12477 -0.01328 0.10463 C -0.01068 0.09838 -0.01029 0.09629 -0.00781 0.08889 C -0.00703 0.08727 -0.00638 0.08472 -0.00547 0.0831 C -0.00456 0.08148 -0.00339 0.08078 -0.00221 0.0794 C -0.00078 0.07523 0.00482 0.06018 0.00768 0.0544 C 0.00872 0.05208 0.0099 0.05046 0.01094 0.04838 C 0.01224 0.04606 0.01315 0.04328 0.01432 0.04051 C 0.01523 0.03842 0.01654 0.03703 0.01758 0.03495 C 0.01875 0.0324 0.01953 0.0294 0.02083 0.02708 C 0.02174 0.02546 0.02318 0.02477 0.02422 0.02338 C 0.0263 0.01227 0.02383 0.02245 0.02865 0.0118 C 0.03542 -0.00417 0.02995 0.0037 0.0362 -0.00394 C 0.03711 -0.00556 0.03763 -0.0081 0.03854 -0.00972 C 0.04713 -0.02454 0.03607 -0.00023 0.04505 -0.01922 C 0.04583 -0.02107 0.04635 -0.02361 0.0474 -0.02477 C 0.04857 -0.02732 0.05026 -0.02871 0.05182 -0.03079 C 0.05794 -0.04028 0.05182 -0.0338 0.05937 -0.04051 C 0.06042 -0.04306 0.06133 -0.04607 0.06276 -0.04838 C 0.06758 -0.05672 0.06601 -0.05116 0.07031 -0.05787 C 0.072 -0.06019 0.07331 -0.0632 0.07474 -0.06574 C 0.07617 -0.0676 0.07786 -0.06945 0.07917 -0.07153 C 0.08229 -0.07639 0.08476 -0.08218 0.08802 -0.08704 C 0.08984 -0.08959 0.0918 -0.09213 0.09349 -0.09468 C 0.09466 -0.09653 0.09557 -0.09861 0.09687 -0.10047 C 0.09857 -0.10278 0.10052 -0.10417 0.10234 -0.10625 C 0.1112 -0.1169 0.10456 -0.11042 0.11224 -0.12176 C 0.11328 -0.12315 0.11445 -0.12408 0.11549 -0.12547 C 0.12213 -0.13565 0.11719 -0.13172 0.12318 -0.13519 C 0.12435 -0.13727 0.12526 -0.13935 0.12656 -0.14121 C 0.1276 -0.14236 0.12878 -0.14352 0.12982 -0.14514 C 0.13177 -0.14746 0.13346 -0.15023 0.13529 -0.15278 C 0.13646 -0.15417 0.13763 -0.1551 0.13867 -0.15648 C 0.14049 -0.15926 0.14232 -0.16158 0.14414 -0.16435 C 0.14518 -0.16574 0.14648 -0.16667 0.1474 -0.16806 C 0.14857 -0.16991 0.14948 -0.17246 0.15078 -0.17385 C 0.15182 -0.17547 0.15299 -0.17662 0.15404 -0.17778 C 0.15508 -0.17917 0.1599 -0.18588 0.16172 -0.1875 C 0.16276 -0.18843 0.16393 -0.18889 0.16497 -0.18959 C 0.16732 -0.1919 0.16914 -0.19584 0.17161 -0.19746 C 0.17604 -0.19977 0.17578 -0.19908 0.18034 -0.20486 C 0.18242 -0.20741 0.18398 -0.20996 0.18594 -0.21273 C 0.18698 -0.21412 0.18828 -0.21528 0.18919 -0.21644 C 0.19049 -0.21806 0.19128 -0.22084 0.19258 -0.22222 C 0.19388 -0.22408 0.19557 -0.22477 0.197 -0.22616 C 0.19805 -0.22732 0.19909 -0.22894 0.20013 -0.2301 C 0.20312 -0.23264 0.20599 -0.23241 0.20898 -0.23403 C 0.21094 -0.23472 0.21276 -0.23635 0.21445 -0.23797 C 0.21575 -0.23982 0.21667 -0.2419 0.21784 -0.24352 C 0.22083 -0.24769 0.22213 -0.24792 0.22565 -0.25139 C 0.22669 -0.25255 0.2276 -0.25394 0.22878 -0.25533 C 0.22982 -0.25602 0.23112 -0.25625 0.23216 -0.25718 C 0.23333 -0.2581 0.23424 -0.25996 0.23555 -0.26088 C 0.23646 -0.26181 0.23776 -0.26204 0.23867 -0.26273 C 0.23997 -0.26412 0.24088 -0.26574 0.24206 -0.26667 C 0.24336 -0.26783 0.24505 -0.26806 0.24648 -0.26875 C 0.24753 -0.26945 0.24857 -0.27014 0.24987 -0.2706 C 0.25625 -0.28218 0.24948 -0.27222 0.25742 -0.27824 C 0.26901 -0.2875 0.2569 -0.28218 0.26849 -0.28611 C 0.28463 -0.30949 0.26706 -0.28727 0.2806 -0.29769 C 0.28229 -0.29908 0.28346 -0.30185 0.28503 -0.30347 C 0.2918 -0.31181 0.28854 -0.30695 0.29492 -0.3132 C 0.29674 -0.31505 0.29831 -0.3176 0.30039 -0.31898 C 0.30208 -0.32014 0.30404 -0.3206 0.30586 -0.32107 C 0.31458 -0.33241 0.30573 -0.32176 0.31575 -0.33056 C 0.31771 -0.33241 0.31953 -0.33449 0.32135 -0.33635 C 0.32344 -0.33912 0.32539 -0.34283 0.32786 -0.34422 C 0.33581 -0.34885 0.32591 -0.34329 0.33568 -0.34815 C 0.34661 -0.35347 0.32956 -0.34584 0.34323 -0.35209 C 0.34857 -0.36135 0.34427 -0.35463 0.35104 -0.36158 C 0.37383 -0.38426 0.35338 -0.36597 0.36745 -0.37709 C 0.36901 -0.37824 0.37031 -0.3801 0.37187 -0.38079 C 0.3737 -0.38195 0.37565 -0.38241 0.37734 -0.3831 C 0.37969 -0.38472 0.38164 -0.38727 0.38411 -0.38866 C 0.38646 -0.39005 0.38919 -0.39121 0.39167 -0.3926 C 0.41146 -0.40301 0.38385 -0.38912 0.40599 -0.40047 C 0.41042 -0.40625 0.41133 -0.40787 0.41693 -0.41181 C 0.41953 -0.41366 0.42213 -0.41435 0.42474 -0.41551 C 0.42695 -0.4169 0.42917 -0.41852 0.43125 -0.41968 C 0.43646 -0.42222 0.44154 -0.42477 0.44674 -0.42732 C 0.46953 -0.43866 0.44101 -0.425 0.46107 -0.4331 C 0.46367 -0.43403 0.46615 -0.43588 0.46875 -0.43704 C 0.47226 -0.43843 0.47617 -0.43889 0.47969 -0.44074 C 0.48086 -0.44144 0.4819 -0.44236 0.48307 -0.44283 C 0.48724 -0.44491 0.4918 -0.44537 0.49622 -0.44653 C 0.5043 -0.45371 0.49818 -0.44954 0.51159 -0.45255 C 0.52161 -0.45463 0.51471 -0.45347 0.52266 -0.45625 C 0.52487 -0.45741 0.52708 -0.45741 0.5293 -0.4581 C 0.54492 -0.46412 0.53307 -0.45972 0.54128 -0.46389 C 0.54596 -0.46644 0.54609 -0.46597 0.55117 -0.46806 C 0.55273 -0.46852 0.55417 -0.46945 0.5556 -0.46991 C 0.55794 -0.4706 0.56003 -0.47107 0.56237 -0.47176 C 0.56406 -0.47246 0.56588 -0.47315 0.56784 -0.47361 C 0.56992 -0.47431 0.57226 -0.475 0.57435 -0.47593 C 0.58424 -0.47917 0.57279 -0.47616 0.58424 -0.47963 C 0.59062 -0.48148 0.59258 -0.48125 0.59857 -0.4831 C 0.6 -0.48403 0.60156 -0.48472 0.60299 -0.48542 C 0.60508 -0.48611 0.60742 -0.48658 0.6095 -0.48727 C 0.61107 -0.48797 0.6125 -0.48889 0.61393 -0.48912 C 0.62526 -0.49074 0.64805 -0.49329 0.64805 -0.49306 C 0.65547 -0.49746 0.64818 -0.49375 0.66237 -0.49699 C 0.66419 -0.49746 0.66615 -0.49838 0.66797 -0.49885 C 0.67643 -0.5007 0.67539 -0.5007 0.67995 -0.5007 L 0.89349 -0.22616 " pathEditMode="relative" rAng="0" ptsTypes="AAAAAAAAAAAAAAAAAAAAAAAAAAAAAAAAAAAAAAAAAAAAAAAAAAAAAAAAAAAAAAAAAAAAAAAAAAAAAAAAAAAAAAAAAAAAAAAAAAAAAAAAAAAAAAAAAAAAAAA">
                                      <p:cBhvr>
                                        <p:cTn id="6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42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ingshot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4.79167E-6 -4.81481E-6 L 0.09636 -0.34305 " pathEditMode="relative" rAng="0" ptsTypes="AA">
                                      <p:cBhvr>
                                        <p:cTn id="8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07 L 8.33333E-7 -0.00047 C -0.00365 0.00023 -0.00742 0.00092 -0.01107 0.00301 C -0.01224 0.0037 -0.01315 0.00578 -0.01432 0.00694 C -0.01641 0.00856 -0.01888 0.00903 -0.02096 0.01088 C -0.0224 0.01203 -0.02383 0.01365 -0.02539 0.01458 C -0.02682 0.01574 -0.02839 0.01597 -0.02982 0.01666 C -0.03203 0.01782 -0.03425 0.01921 -0.03646 0.0206 C -0.0375 0.02129 -0.03867 0.02153 -0.03971 0.02245 C -0.04115 0.02384 -0.04258 0.02523 -0.04414 0.02615 C -0.04622 0.02778 -0.04883 0.02778 -0.05078 0.03009 C -0.05182 0.03148 -0.05287 0.0331 -0.05404 0.03403 C -0.05612 0.03565 -0.05846 0.03657 -0.06068 0.03796 L -0.06393 0.04004 C -0.0651 0.04051 -0.06628 0.04074 -0.06732 0.0419 C -0.07005 0.04514 -0.07175 0.04768 -0.075 0.04977 C -0.07643 0.05046 -0.078 0.05092 -0.07943 0.05139 C -0.08047 0.05278 -0.08151 0.0544 -0.08268 0.05532 C -0.08372 0.05625 -0.08555 0.05926 -0.08607 0.0574 C -0.08698 0.05393 -0.08112 0.04838 -0.08047 0.04768 C -0.07904 0.04583 -0.0776 0.04375 -0.07604 0.0419 C -0.075 0.04051 -0.07383 0.03958 -0.07279 0.03796 C -0.07162 0.03611 -0.07044 0.03426 -0.06953 0.03217 C -0.06862 0.03032 -0.06823 0.02778 -0.06732 0.02615 C -0.06563 0.02407 -0.06354 0.02268 -0.06172 0.0206 C -0.0599 0.01828 -0.0582 0.01504 -0.05625 0.01273 C -0.05482 0.01111 -0.05339 0.00995 -0.05182 0.00879 C -0.04974 0.00717 -0.04518 0.00486 -0.04518 0.00509 C -0.03451 -0.00903 -0.04596 0.00463 -0.0375 -0.00278 C -0.03633 -0.00371 -0.03529 -0.00556 -0.03425 -0.00672 C -0.03281 -0.0081 -0.03125 -0.00903 -0.02982 -0.01065 C -0.02865 -0.01181 -0.02774 -0.01366 -0.02643 -0.01459 C -0.02474 -0.01574 -0.02279 -0.01574 -0.02096 -0.01644 C -0.02018 -0.01783 -0.01966 -0.01945 -0.01875 -0.02037 C -0.01745 -0.02153 -0.01589 -0.02199 -0.01432 -0.02222 C -0.01029 -0.02338 -0.00625 -0.02361 -0.00221 -0.02431 C 0.00065 -0.02547 0.00495 -0.02732 0.00768 -0.02801 C 0.01172 -0.02894 0.01588 -0.02917 0.01992 -0.02986 C 0.02213 -0.03033 0.02435 -0.03102 0.02643 -0.03195 C 0.0276 -0.03241 0.02865 -0.03357 0.02982 -0.0338 C 0.03542 -0.03542 0.05169 -0.03727 0.05625 -0.03773 C 0.06276 -0.04167 0.05742 -0.03889 0.06836 -0.04167 C 0.08737 -0.04653 0.05859 -0.04236 0.10143 -0.0456 C 0.10729 -0.04699 0.11016 -0.04769 0.11588 -0.04954 C 0.11771 -0.05023 0.11953 -0.05116 0.12135 -0.05116 C 0.12812 -0.05278 0.14271 -0.0544 0.14896 -0.0551 C 0.15338 -0.05579 0.15768 -0.05695 0.16211 -0.05718 C 0.18463 -0.05834 0.2069 -0.05834 0.22943 -0.05903 C 0.23476 -0.06088 0.23802 -0.0625 0.24375 -0.06297 C 0.25338 -0.06412 0.26289 -0.06412 0.27253 -0.06505 C 0.27747 -0.06551 0.28268 -0.06621 0.28789 -0.0669 C 0.31562 -0.07408 0.2776 -0.06482 0.34974 -0.07292 C 0.37031 -0.075 0.36146 -0.07338 0.37617 -0.07639 L 0.56706 -0.07477 C 0.57122 -0.07477 0.57226 -0.07246 0.57578 -0.07084 C 0.5776 -0.07014 0.57943 -0.06968 0.58138 -0.06898 C 0.58359 -0.06783 0.58581 -0.06621 0.58789 -0.06505 L 0.60456 -0.0551 L 0.60781 -0.05324 C 0.60885 -0.05255 0.61003 -0.05185 0.61107 -0.05116 C 0.6125 -0.05093 0.61406 -0.05023 0.61549 -0.04954 C 0.61771 -0.04838 0.61992 -0.04699 0.62213 -0.0456 L 0.62539 -0.04375 C 0.62513 -0.04097 0.62539 -0.0375 0.62435 -0.03588 C 0.6224 -0.0331 0.61992 -0.0331 0.61771 -0.03195 L 0.61445 -0.02986 C 0.61328 -0.02917 0.61211 -0.02894 0.61107 -0.02801 C 0.6013 -0.01945 0.60547 -0.02222 0.59883 -0.01829 C 0.59062 -0.00857 0.60117 -0.02014 0.59115 -0.0125 C 0.58268 -0.00602 0.59518 -0.00787 0.57917 -0.0007 C 0.57773 -0.00047 0.57292 0.00162 0.57135 0.00301 C 0.56549 0.0081 0.57044 0.00555 0.56484 0.01273 C 0.56328 0.01435 0.56172 0.01504 0.56042 0.01666 C 0.55898 0.01828 0.55846 0.02129 0.5569 0.02245 C 0.55508 0.02453 0.5526 0.02453 0.55039 0.02615 C 0.54922 0.02708 0.54831 0.02916 0.54713 0.03009 C 0.54609 0.03102 0.54492 0.03125 0.54388 0.03217 C 0.54075 0.03449 0.53476 0.04028 0.53281 0.04375 C 0.53008 0.04838 0.52786 0.05347 0.52513 0.0574 C 0.52357 0.05926 0.522 0.06088 0.52057 0.06319 C 0.51875 0.06666 0.51758 0.07315 0.51615 0.07662 C 0.51615 0.07685 0.51068 0.09143 0.50963 0.09444 C 0.50872 0.09629 0.50859 0.09884 0.50742 0.10023 L 0.50417 0.10393 C 0.50195 0.11528 0.50443 0.10463 0.49974 0.11574 L 0.4931 0.1331 C 0.49232 0.13495 0.49167 0.13727 0.49088 0.13889 L 0.48763 0.1449 C 0.48646 0.15069 0.48581 0.15578 0.48307 0.16041 C 0.48229 0.1618 0.48086 0.16134 0.47969 0.16227 C 0.47747 0.16458 0.47318 0.17014 0.47318 0.17037 C 0.47253 0.17199 0.47187 0.1743 0.47096 0.17592 C 0.46914 0.17916 0.46693 0.18171 0.46549 0.18565 C 0.46406 0.18958 0.46302 0.19398 0.46107 0.19722 C 0.4569 0.20463 0.45859 0.20092 0.4556 0.20879 C 0.45508 0.21088 0.45495 0.21296 0.45443 0.21481 C 0.45299 0.21967 0.45195 0.22083 0.45013 0.22453 C 0.44844 0.2331 0.44974 0.22778 0.44674 0.23611 C 0.44088 0.25208 0.43776 0.25162 0.44232 0.25162 " pathEditMode="relative" rAng="0" ptsTypes="AAAAAAAAAAAAAAAAAAAAAAAAAAAAAAAAAAAAAAAAAAAAAAAAAA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ingshot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Rot by="120000">
                                      <p:cBhvr>
                                        <p:cTn id="2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4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64" y="3987392"/>
            <a:ext cx="1376469" cy="256484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15932" y="2431589"/>
            <a:ext cx="776068" cy="75833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3" y="2235227"/>
            <a:ext cx="1961857" cy="19636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2" y="2074035"/>
            <a:ext cx="1961857" cy="19636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43185" y="5780504"/>
            <a:ext cx="776068" cy="75833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6" y="5584142"/>
            <a:ext cx="1961857" cy="19636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5" y="5422950"/>
            <a:ext cx="1961857" cy="19636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9936" y="3830226"/>
            <a:ext cx="1126543" cy="112654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85" b="100000" l="4022" r="100000">
                        <a14:foregroundMark x1="30217" y1="33846" x2="21630" y2="75538"/>
                        <a14:foregroundMark x1="29130" y1="49077" x2="30761" y2="69538"/>
                        <a14:foregroundMark x1="23804" y1="49077" x2="22717" y2="61231"/>
                        <a14:foregroundMark x1="74674" y1="53538" x2="60217" y2="74000"/>
                        <a14:foregroundMark x1="68261" y1="46000" x2="77283" y2="68769"/>
                        <a14:foregroundMark x1="71957" y1="51385" x2="56413" y2="64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482" y="250436"/>
            <a:ext cx="2670279" cy="188661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9198" y1="43929" x2="19753" y2="79286"/>
                        <a14:foregroundMark x1="30247" y1="53571" x2="58951" y2="78571"/>
                        <a14:foregroundMark x1="41049" y1="52857" x2="50000" y2="52857"/>
                        <a14:foregroundMark x1="39815" y1="53571" x2="35802" y2="64643"/>
                        <a14:foregroundMark x1="90432" y1="52857" x2="87654" y2="61071"/>
                        <a14:foregroundMark x1="89198" y1="48214" x2="69136" y2="67500"/>
                        <a14:foregroundMark x1="90432" y1="55714" x2="85802" y2="76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348" y="3448310"/>
            <a:ext cx="2398548" cy="207282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077692" y="310755"/>
            <a:ext cx="7743825" cy="1650742"/>
          </a:xfrm>
          <a:prstGeom prst="notchedRightArrow">
            <a:avLst/>
          </a:prstGeom>
          <a:solidFill>
            <a:schemeClr val="accent2">
              <a:lumMod val="75000"/>
              <a:alpha val="81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smtClean="0">
                <a:solidFill>
                  <a:schemeClr val="bg1"/>
                </a:solidFill>
              </a:rPr>
              <a:t>Mùa hè           có mưa ngâu</a:t>
            </a:r>
            <a:endParaRPr lang="es-ES" sz="4800" dirty="0">
              <a:solidFill>
                <a:schemeClr val="bg1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 flipV="1">
            <a:off x="3726882" y="1338545"/>
            <a:ext cx="1088006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3640079" y="812960"/>
            <a:ext cx="2324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i="0" u="none" strike="noStrike" normalizeH="0" baseline="0">
                <a:solidFill>
                  <a:srgbClr val="FFFF00"/>
                </a:solidFill>
                <a:uLnTx/>
                <a:uFillTx/>
                <a:latin typeface="Feast of Flesh BB" panose="020B0603050302020204" pitchFamily="34" charset="0"/>
              </a:defRPr>
            </a:lvl1pPr>
          </a:lstStyle>
          <a:p>
            <a:r>
              <a:rPr lang="es-CO" sz="3600"/>
              <a:t>không</a:t>
            </a:r>
            <a:endParaRPr lang="es-CO" sz="3600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82" y="5584142"/>
            <a:ext cx="740010" cy="893051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936" y="5584142"/>
            <a:ext cx="910003" cy="831799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89" y="5521130"/>
            <a:ext cx="935778" cy="935778"/>
          </a:xfrm>
          <a:prstGeom prst="rect">
            <a:avLst/>
          </a:prstGeom>
        </p:spPr>
      </p:pic>
      <p:sp>
        <p:nvSpPr>
          <p:cNvPr id="22" name="Triángulo isósceles 21">
            <a:hlinkClick r:id="rId14" action="ppaction://hlinksldjump"/>
          </p:cNvPr>
          <p:cNvSpPr/>
          <p:nvPr/>
        </p:nvSpPr>
        <p:spPr>
          <a:xfrm rot="5400000">
            <a:off x="5760187" y="2766899"/>
            <a:ext cx="1058452" cy="987851"/>
          </a:xfrm>
          <a:prstGeom prst="triangle">
            <a:avLst/>
          </a:prstGeom>
          <a:solidFill>
            <a:srgbClr val="7EC247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173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2.08333E-6 -4.07407E-6 C -0.00221 0.00463 -0.00443 0.00926 -0.00664 0.01389 C -0.00768 0.01598 -0.00898 0.0176 -0.01003 0.01991 C -0.0112 0.02246 -0.01211 0.02547 -0.01341 0.02778 C -0.01432 0.0294 -0.01563 0.03033 -0.0168 0.03172 C -0.02643 0.04422 -0.01667 0.03241 -0.02461 0.04167 C -0.02565 0.04445 -0.02669 0.04723 -0.028 0.04977 C -0.02891 0.05186 -0.03034 0.05348 -0.03125 0.05556 C -0.03216 0.05741 -0.03255 0.05996 -0.03359 0.06158 C -0.03451 0.06343 -0.03594 0.06389 -0.03685 0.06551 C -0.03815 0.06806 -0.03906 0.07107 -0.04023 0.07361 C -0.04128 0.0757 -0.04258 0.07732 -0.04362 0.07963 C -0.04922 0.09098 -0.0444 0.08449 -0.05039 0.09144 C -0.05234 0.10255 -0.05026 0.0926 -0.05365 0.10348 C -0.05456 0.10602 -0.05586 0.10834 -0.05586 0.11135 C -0.05586 0.11389 -0.05469 0.10718 -0.05365 0.10533 C -0.05234 0.10301 -0.05052 0.10186 -0.04922 0.09954 C -0.04831 0.09769 -0.04792 0.09537 -0.04701 0.09352 C -0.04414 0.08797 -0.04141 0.08218 -0.03802 0.07755 C -0.03333 0.0713 -0.03177 0.06945 -0.02682 0.06158 C -0.02565 0.05973 -0.02474 0.05741 -0.02344 0.05556 C -0.00612 0.03056 -0.02161 0.05348 -0.00885 0.03773 C -0.0069 0.03542 -0.00521 0.03218 -0.00326 0.02986 C -0.00156 0.02755 0.00052 0.02616 0.00234 0.02385 C 0.00573 0.01945 0.00846 0.01273 0.01237 0.00996 C 0.01719 0.00648 0.02005 0.00486 0.02461 -4.07407E-6 C 0.02695 -0.00254 0.02904 -0.00555 0.03138 -0.0081 C 0.03359 -0.01018 0.03594 -0.01157 0.03815 -0.01389 C 0.04089 -0.01689 0.04323 -0.02106 0.04596 -0.02384 C 0.04766 -0.02569 0.04974 -0.02639 0.05156 -0.02801 C 0.05352 -0.02963 0.05521 -0.03194 0.05716 -0.03379 C 0.05859 -0.03541 0.06016 -0.03634 0.06159 -0.03796 C 0.06276 -0.03912 0.0638 -0.04074 0.06497 -0.04189 C 0.0668 -0.04352 0.06875 -0.04421 0.07057 -0.04583 C 0.07435 -0.04953 0.07799 -0.05393 0.08177 -0.05787 C 0.08437 -0.06041 0.08698 -0.06319 0.08958 -0.06574 C 0.09219 -0.06828 0.09466 -0.07152 0.0974 -0.07361 C 0.10586 -0.08032 0.10846 -0.08217 0.11641 -0.08958 C 0.11992 -0.09282 0.12305 -0.09676 0.12656 -0.09953 C 0.12943 -0.10208 0.13255 -0.10324 0.13555 -0.10555 C 0.13828 -0.10787 0.14062 -0.11134 0.14336 -0.11342 C 0.14805 -0.11736 0.15273 -0.12176 0.15794 -0.12338 C 0.15977 -0.12407 0.16159 -0.12453 0.16354 -0.12546 C 0.16458 -0.12592 0.16575 -0.12685 0.1668 -0.12754 C 0.16836 -0.12824 0.16979 -0.1287 0.17135 -0.12939 C 0.17279 -0.13148 0.17422 -0.13379 0.17578 -0.13541 C 0.17682 -0.13634 0.17799 -0.13657 0.17917 -0.1375 C 0.18177 -0.13935 0.1845 -0.14097 0.18698 -0.14328 C 0.19049 -0.14699 0.19362 -0.15162 0.197 -0.15532 C 0.2026 -0.16088 0.20833 -0.16551 0.2138 -0.17129 C 0.23242 -0.19027 0.21966 -0.18032 0.23854 -0.19699 C 0.24258 -0.20069 0.24674 -0.20324 0.25078 -0.20694 C 0.25469 -0.21064 0.2582 -0.21527 0.26198 -0.21898 C 0.26706 -0.22407 0.27578 -0.23102 0.28099 -0.23495 C 0.28477 -0.23773 0.28841 -0.24097 0.29219 -0.24282 C 0.29479 -0.24421 0.29753 -0.24514 0.3 -0.24676 C 0.30234 -0.24838 0.30443 -0.25115 0.30677 -0.25277 C 0.3138 -0.25787 0.32122 -0.26111 0.32799 -0.26666 C 0.36146 -0.29375 0.31953 -0.26064 0.3526 -0.28472 C 0.3569 -0.28773 0.36068 -0.29189 0.36497 -0.29467 C 0.37122 -0.29861 0.37773 -0.30092 0.38398 -0.30463 C 0.38932 -0.30764 0.39102 -0.30926 0.39635 -0.31064 C 0.4 -0.31134 0.40378 -0.3118 0.40755 -0.3125 C 0.41016 -0.31458 0.41263 -0.31689 0.41536 -0.31852 C 0.42617 -0.325 0.43086 -0.32639 0.44115 -0.33055 C 0.44375 -0.3331 0.44609 -0.33657 0.44896 -0.33842 C 0.45143 -0.34004 0.45417 -0.33935 0.45677 -0.34051 C 0.45937 -0.34143 0.46198 -0.34305 0.46458 -0.34444 C 0.46979 -0.34699 0.46966 -0.34652 0.47578 -0.34838 C 0.48711 -0.35833 0.47292 -0.34652 0.48594 -0.35439 C 0.49141 -0.35764 0.49583 -0.36273 0.50156 -0.36435 C 0.50495 -0.36527 0.5082 -0.36551 0.51159 -0.3662 C 0.5138 -0.36759 0.51602 -0.36921 0.51836 -0.37037 C 0.52018 -0.37106 0.52214 -0.37129 0.52396 -0.37222 C 0.53385 -0.37754 0.52539 -0.37523 0.53398 -0.37824 C 0.54023 -0.38055 0.54414 -0.38078 0.55078 -0.38217 C 0.55729 -0.38611 0.55104 -0.38264 0.56094 -0.38611 C 0.56237 -0.3868 0.5638 -0.3875 0.56536 -0.38819 C 0.56719 -0.38889 0.56914 -0.38958 0.57096 -0.39027 C 0.57318 -0.39097 0.57552 -0.3912 0.5776 -0.39213 C 0.57995 -0.39328 0.58203 -0.3956 0.58437 -0.39606 C 0.60456 -0.40069 0.58555 -0.39583 0.59779 -0.40023 C 0.60833 -0.40393 0.60117 -0.40046 0.61354 -0.40416 C 0.63893 -0.41157 0.61198 -0.40532 0.63359 -0.40995 C 0.63594 -0.4074 0.6388 -0.40602 0.64036 -0.40208 C 0.64206 -0.39768 0.63646 -0.39282 0.63594 -0.39213 C 0.63464 -0.38865 0.63164 -0.38078 0.63034 -0.37824 C 0.62891 -0.37592 0.62734 -0.3743 0.62578 -0.37222 C 0.6181 -0.34953 0.6276 -0.37569 0.6168 -0.35231 C 0.60469 -0.32592 0.6194 -0.35486 0.60898 -0.32847 C 0.60599 -0.32083 0.60182 -0.31435 0.59896 -0.30648 C 0.59479 -0.2956 0.59089 -0.28426 0.58555 -0.27477 C 0.58398 -0.27199 0.58229 -0.26967 0.58099 -0.26666 C 0.57969 -0.26365 0.57865 -0.26018 0.5776 -0.25671 C 0.57682 -0.2537 0.57669 -0.24977 0.57539 -0.24676 C 0.57435 -0.24421 0.57227 -0.24328 0.57096 -0.24097 C 0.56849 -0.23588 0.56628 -0.23055 0.56419 -0.225 C 0.56354 -0.22291 0.56289 -0.2206 0.56198 -0.21898 C 0.56068 -0.21666 0.55898 -0.21504 0.55755 -0.21296 C 0.55677 -0.21041 0.55625 -0.2074 0.55534 -0.20509 C 0.5543 -0.20277 0.55299 -0.20115 0.55195 -0.19907 C 0.55039 -0.19583 0.54883 -0.19259 0.5474 -0.18912 C 0.54583 -0.18518 0.5444 -0.18125 0.54297 -0.17731 C 0.54219 -0.17523 0.54128 -0.17338 0.54075 -0.17129 C 0.53828 -0.16227 0.53841 -0.1625 0.53516 -0.15324 C 0.53372 -0.1493 0.53216 -0.14537 0.5306 -0.14143 C 0.52995 -0.13935 0.52917 -0.13727 0.52839 -0.13541 L 0.525 -0.12754 C 0.52474 -0.12477 0.52448 -0.12199 0.52396 -0.11944 C 0.5207 -0.10578 0.52253 -0.12106 0.52057 -0.10764 C 0.52005 -0.10416 0.52005 -0.10069 0.5194 -0.09768 C 0.51888 -0.09467 0.51784 -0.09236 0.51719 -0.08958 C 0.51562 -0.0831 0.51419 -0.07639 0.51276 -0.06967 C 0.51198 -0.06643 0.51159 -0.06273 0.51055 -0.05972 L 0.50716 -0.04977 C 0.50378 -0.02569 0.50937 -0.06342 0.5026 -0.02986 C 0.49544 0.00579 0.5056 -0.03287 0.49714 -4.07407E-6 C 0.49505 0.00787 0.49284 0.01366 0.49154 0.02176 C 0.49089 0.025 0.49089 0.02848 0.49036 0.03172 C 0.48971 0.03519 0.4888 0.03843 0.48815 0.04167 C 0.48776 0.04375 0.48737 0.04561 0.48698 0.04769 C 0.4862 0.05301 0.48542 0.06111 0.48359 0.06551 C 0.48281 0.0676 0.48138 0.06829 0.48034 0.06968 C 0.47839 0.07986 0.48034 0.07199 0.47578 0.08148 C 0.47018 0.09306 0.475 0.08658 0.46914 0.09352 C 0.46133 0.12107 0.47253 0.08311 0.46354 0.10741 C 0.46289 0.10926 0.46302 0.11158 0.46237 0.11343 C 0.46146 0.11574 0.46003 0.11713 0.45898 0.11945 C 0.44974 0.13866 0.46224 0.11574 0.45117 0.13519 L 0.44336 0.1632 C 0.44258 0.16574 0.44206 0.16875 0.44115 0.17107 C 0.43997 0.17385 0.4388 0.17639 0.43776 0.17917 C 0.43698 0.18102 0.43633 0.18311 0.43555 0.18496 C 0.43294 0.19121 0.43034 0.19699 0.4276 0.20301 C 0.42734 0.20486 0.42734 0.20718 0.42656 0.20903 C 0.42422 0.21412 0.41875 0.22292 0.41875 0.22292 C 0.41836 0.22477 0.41823 0.22709 0.41758 0.22894 C 0.41523 0.23519 0.41237 0.24074 0.40977 0.24676 C 0.40859 0.24931 0.40742 0.25186 0.40638 0.25463 C 0.40169 0.26713 0.40195 0.26181 0.40195 0.26875 " pathEditMode="relative" ptsTypes="AAAAAAAAAAAAAAAAAAAAAAAAAAAAAAAAAAAAAAAAAAAAAAAAAAAAAAAAAAAAAAAAAAAAAAAAAAAAAAAAAAA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120000">
                                      <p:cBhvr>
                                        <p:cTn id="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1.25E-6 -3.33333E-6 C -0.00338 0.00047 -0.00677 0.00139 -0.01016 0.00185 C -0.01602 0.00278 -0.02213 0.00232 -0.02799 0.00394 C -0.03034 0.0044 -0.03242 0.00718 -0.03477 0.00787 C -0.03698 0.00857 -0.03919 0.0088 -0.04141 0.00996 C -0.04141 0.00996 -0.04987 0.01482 -0.05156 0.01574 C -0.0526 0.01644 -0.05378 0.01736 -0.05482 0.01783 C -0.05638 0.01852 -0.05781 0.01898 -0.05937 0.01991 C -0.06159 0.02107 -0.06602 0.02385 -0.06602 0.02385 C -0.06836 0.02639 -0.07083 0.02824 -0.07279 0.03172 C -0.07695 0.03912 -0.07461 0.03681 -0.07943 0.03982 C -0.07917 0.03773 -0.07917 0.03519 -0.07838 0.0338 C -0.07643 0.03033 -0.07161 0.0257 -0.07161 0.0257 C -0.06719 0.01389 -0.07213 0.025 -0.06497 0.01574 C -0.05859 0.00787 -0.06445 0.01181 -0.0582 0.00185 C -0.05625 -0.00139 -0.05365 -0.00301 -0.05156 -0.00602 C -0.04505 -0.01528 -0.04818 -0.01273 -0.04258 -0.01597 C -0.04102 -0.01805 -0.03945 -0.0199 -0.03802 -0.02199 C -0.03685 -0.02384 -0.03607 -0.02639 -0.03477 -0.02801 C -0.03372 -0.02916 -0.03242 -0.0294 -0.03138 -0.02986 C -0.02383 -0.04004 -0.01979 -0.04629 -0.0112 -0.05393 C -0.00977 -0.05509 -0.0082 -0.05671 -0.00677 -0.05787 C -0.00495 -0.05926 -0.00299 -0.06018 -0.00117 -0.0618 C 1.25E-6 -0.06296 0.00104 -0.06481 0.00221 -0.06574 C 0.00586 -0.06875 0.00964 -0.07106 0.01341 -0.07384 C 0.0151 -0.075 0.02005 -0.0787 0.0224 -0.07963 C 0.02422 -0.08055 0.02617 -0.08102 0.028 -0.08171 C 0.02917 -0.08217 0.03021 -0.08333 0.03138 -0.08379 C 0.03425 -0.08472 0.03737 -0.08495 0.04023 -0.08565 C 0.04688 -0.08773 0.04284 -0.08819 0.05039 -0.08958 C 0.05521 -0.09074 0.06003 -0.09097 0.06484 -0.09166 C 0.07448 -0.09583 0.0651 -0.09213 0.08164 -0.0956 C 0.08398 -0.09606 0.0862 -0.09699 0.08841 -0.09768 C 0.10091 -0.10648 0.0862 -0.09699 0.10182 -0.1037 C 0.10716 -0.10578 0.11211 -0.11018 0.11745 -0.11157 C 0.12279 -0.11296 0.12813 -0.11319 0.1332 -0.11551 C 0.14466 -0.1206 0.13906 -0.11875 0.15 -0.12153 C 0.1569 -0.125 0.16055 -0.12708 0.16784 -0.1294 C 0.17083 -0.13055 0.17383 -0.13078 0.17682 -0.13148 C 0.1905 -0.13426 0.18685 -0.13356 0.20365 -0.13541 C 0.20599 -0.13611 0.2082 -0.13703 0.21042 -0.1375 C 0.21641 -0.13842 0.2224 -0.13796 0.22839 -0.13935 C 0.2306 -0.14004 0.23268 -0.14259 0.23503 -0.14352 C 0.23763 -0.14444 0.24023 -0.14467 0.24284 -0.14537 C 0.24479 -0.14606 0.24662 -0.14676 0.24844 -0.14745 C 0.25 -0.14791 0.25143 -0.14907 0.253 -0.1493 C 0.26914 -0.15278 0.278 -0.15324 0.29323 -0.15532 L 0.30664 -0.1574 L 0.40065 -0.15532 C 0.40456 -0.15532 0.4082 -0.1581 0.41185 -0.15926 C 0.41406 -0.16018 0.41641 -0.16065 0.41862 -0.16134 C 0.42044 -0.16203 0.42227 -0.16296 0.42422 -0.16342 C 0.42943 -0.16435 0.43464 -0.16458 0.43984 -0.16528 L 0.46445 -0.16944 L 0.5418 -0.16736 C 0.55703 -0.16666 0.54831 -0.1662 0.55742 -0.16342 C 0.56003 -0.1625 0.56263 -0.16203 0.56523 -0.16134 C 0.56745 -0.16065 0.56966 -0.15972 0.57201 -0.15926 C 0.57643 -0.15856 0.58086 -0.1581 0.58542 -0.1574 C 0.58685 -0.15671 0.58841 -0.15625 0.58984 -0.15532 C 0.59102 -0.15486 0.59206 -0.1537 0.59323 -0.15347 C 0.59662 -0.15231 0.6 -0.15208 0.60326 -0.15139 C 0.60964 -0.14768 0.60547 -0.15 0.61563 -0.14537 C 0.61706 -0.14467 0.61862 -0.14421 0.62005 -0.14352 L 0.63021 -0.1375 C 0.63125 -0.1368 0.63242 -0.13588 0.63346 -0.13541 C 0.63542 -0.13472 0.63724 -0.13449 0.63906 -0.13356 C 0.64141 -0.1324 0.64362 -0.13078 0.64583 -0.1294 L 0.64922 -0.12754 C 0.65026 -0.12685 0.65156 -0.12639 0.6526 -0.12546 C 0.65482 -0.12361 0.6569 -0.12129 0.65925 -0.11967 C 0.66263 -0.11713 0.67005 -0.1162 0.67266 -0.11551 C 0.67461 -0.1162 0.67682 -0.11528 0.67826 -0.11759 C 0.67982 -0.1199 0.67956 -0.1243 0.6806 -0.12754 C 0.68177 -0.13171 0.68346 -0.13565 0.68503 -0.13935 C 0.69453 -0.16203 0.68294 -0.13356 0.69063 -0.15532 C 0.69154 -0.1581 0.69284 -0.16065 0.69401 -0.16342 C 0.69557 -0.16736 0.69701 -0.17129 0.69844 -0.17523 C 0.69922 -0.17731 0.70013 -0.17916 0.70065 -0.18125 C 0.70352 -0.19375 0.70156 -0.18865 0.70625 -0.19722 C 0.70872 -0.20995 0.70547 -0.19606 0.71081 -0.20903 C 0.71589 -0.22199 0.70977 -0.21319 0.71641 -0.22106 C 0.71745 -0.22384 0.71836 -0.22662 0.71966 -0.22893 C 0.7207 -0.23078 0.72201 -0.23171 0.72305 -0.2331 C 0.72461 -0.23495 0.72617 -0.23657 0.7276 -0.23889 C 0.72891 -0.24143 0.72956 -0.24467 0.73086 -0.24699 C 0.7319 -0.24861 0.7332 -0.24953 0.73425 -0.25092 C 0.73906 -0.25717 0.73802 -0.25694 0.74323 -0.26088 C 0.74427 -0.2618 0.74544 -0.26203 0.74662 -0.26296 C 0.74883 -0.26481 0.75091 -0.26713 0.75326 -0.26898 C 0.76055 -0.27407 0.75521 -0.2669 0.76341 -0.27477 C 0.76497 -0.27639 0.76615 -0.2794 0.76784 -0.28078 C 0.76992 -0.28264 0.7724 -0.28333 0.77461 -0.28472 C 0.77643 -0.28611 0.77839 -0.28727 0.78021 -0.28865 C 0.78164 -0.29004 0.78307 -0.29166 0.78464 -0.29282 C 0.78568 -0.29352 0.78685 -0.29398 0.78802 -0.29467 C 0.79245 -0.29815 0.79167 -0.29884 0.79583 -0.30069 C 0.79766 -0.30162 0.79961 -0.30185 0.80143 -0.30278 C 0.80443 -0.30393 0.80742 -0.30532 0.81042 -0.30671 C 0.82135 -0.31157 0.80768 -0.30555 0.82044 -0.31065 C 0.82591 -0.31273 0.82617 -0.31389 0.83281 -0.31458 C 0.84284 -0.31574 0.85287 -0.31597 0.86302 -0.31666 L 0.8776 -0.31852 " pathEditMode="relative" ptsTypes="AAAAAAAAAAAAAAAAAAAAAAAAAAAAAAAAAAAAAAAAAAAAAAAAAAAAAAAAAAAAAAAAAAAAAAAAAAAAAAAAAAAAAAAAAAAAAAAAAAAAAAAA">
                                      <p:cBhvr>
                                        <p:cTn id="17" dur="3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-2.29167E-6 4.81481E-6 L 0.25 4.81481E-6 " pathEditMode="relative" rAng="0" ptsTypes="AA">
                                      <p:cBhvr>
                                        <p:cTn id="19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6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7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64" y="3987392"/>
            <a:ext cx="1376469" cy="256484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15932" y="2431589"/>
            <a:ext cx="776068" cy="75833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3" y="2235227"/>
            <a:ext cx="1961857" cy="19636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2" y="2074035"/>
            <a:ext cx="1961857" cy="19636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43185" y="5780504"/>
            <a:ext cx="776068" cy="75833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6" y="5584142"/>
            <a:ext cx="1961857" cy="19636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5" y="5422950"/>
            <a:ext cx="1961857" cy="19636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643" l="0" r="100000">
                        <a14:foregroundMark x1="42593" y1="45714" x2="14198" y2="63929"/>
                        <a14:foregroundMark x1="40741" y1="56429" x2="21914" y2="66429"/>
                        <a14:foregroundMark x1="41975" y1="53214" x2="28704" y2="59286"/>
                        <a14:foregroundMark x1="93210" y1="49286" x2="76543" y2="64643"/>
                        <a14:foregroundMark x1="87963" y1="49286" x2="86728" y2="67143"/>
                        <a14:foregroundMark x1="90432" y1="51071" x2="90432" y2="65000"/>
                        <a14:foregroundMark x1="45988" y1="59643" x2="29938" y2="60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997" y="46349"/>
            <a:ext cx="2483203" cy="214597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8" b="100000" l="4457" r="100000">
                        <a14:foregroundMark x1="37717" y1="41231" x2="20109" y2="69231"/>
                        <a14:foregroundMark x1="26957" y1="48000" x2="20543" y2="62462"/>
                        <a14:foregroundMark x1="74674" y1="54923" x2="61739" y2="65538"/>
                        <a14:foregroundMark x1="74130" y1="45846" x2="70326" y2="75385"/>
                        <a14:foregroundMark x1="75217" y1="53385" x2="56957" y2="55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973" y="3536339"/>
            <a:ext cx="2670279" cy="188661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982777" y="192515"/>
            <a:ext cx="8432685" cy="1650742"/>
          </a:xfrm>
          <a:prstGeom prst="notchedRightArrow">
            <a:avLst/>
          </a:prstGeom>
          <a:solidFill>
            <a:schemeClr val="accent2">
              <a:lumMod val="75000"/>
              <a:alpha val="81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smtClean="0">
                <a:solidFill>
                  <a:schemeClr val="bg1"/>
                </a:solidFill>
              </a:rPr>
              <a:t>Con mèo            biết bay.</a:t>
            </a:r>
            <a:endParaRPr lang="es-ES" sz="4800" dirty="0">
              <a:solidFill>
                <a:schemeClr val="bg1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 flipV="1">
            <a:off x="4581848" y="1200150"/>
            <a:ext cx="1361752" cy="97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/>
          <p:cNvSpPr txBox="1"/>
          <p:nvPr/>
        </p:nvSpPr>
        <p:spPr>
          <a:xfrm>
            <a:off x="4511094" y="694720"/>
            <a:ext cx="2391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i="0" u="none" strike="noStrike" normalizeH="0" baseline="0">
                <a:solidFill>
                  <a:srgbClr val="FFFF00"/>
                </a:solidFill>
                <a:uLnTx/>
                <a:uFillTx/>
                <a:latin typeface="Feast of Flesh BB" panose="020B0603050302020204" pitchFamily="34" charset="0"/>
              </a:defRPr>
            </a:lvl1pPr>
          </a:lstStyle>
          <a:p>
            <a:r>
              <a:rPr lang="es-CO"/>
              <a:t>không</a:t>
            </a:r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067" y="3882715"/>
            <a:ext cx="1181494" cy="107995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07" y="5522117"/>
            <a:ext cx="740010" cy="893051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914" y="5459105"/>
            <a:ext cx="935778" cy="935778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727" y="5583946"/>
            <a:ext cx="769391" cy="769391"/>
          </a:xfrm>
          <a:prstGeom prst="rect">
            <a:avLst/>
          </a:prstGeom>
        </p:spPr>
      </p:pic>
      <p:sp>
        <p:nvSpPr>
          <p:cNvPr id="20" name="Triángulo isósceles 19">
            <a:hlinkClick r:id="rId14" action="ppaction://hlinksldjump"/>
          </p:cNvPr>
          <p:cNvSpPr/>
          <p:nvPr/>
        </p:nvSpPr>
        <p:spPr>
          <a:xfrm rot="5400000">
            <a:off x="5636332" y="2836308"/>
            <a:ext cx="1222869" cy="869945"/>
          </a:xfrm>
          <a:prstGeom prst="triangle">
            <a:avLst/>
          </a:prstGeom>
          <a:solidFill>
            <a:srgbClr val="7EC247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090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8.33333E-7 0.00023 C -0.00104 0.00509 -0.00234 0.01041 -0.00339 0.01551 C -0.00391 0.01805 -0.00391 0.02083 -0.00443 0.02338 C -0.00495 0.02592 -0.00599 0.02847 -0.00664 0.03102 C -0.00742 0.03472 -0.0082 0.03865 -0.00885 0.04259 L -0.01107 0.0544 L -0.01211 0.06018 C -0.0125 0.06203 -0.01276 0.06389 -0.01328 0.06574 L -0.01537 0.07361 C -0.01576 0.0787 -0.01602 0.08379 -0.01654 0.08889 C -0.01667 0.09097 -0.01732 0.09282 -0.01771 0.0949 C -0.0181 0.09722 -0.01836 0.1 -0.01875 0.10278 C -0.01914 0.10463 -0.01953 0.10625 -0.01979 0.10833 C -0.02057 0.11342 -0.0237 0.12824 -0.02201 0.12384 C -0.02122 0.12199 -0.0207 0.11967 -0.01979 0.11805 C -0.01185 0.10115 -0.02149 0.12477 -0.01328 0.10463 C -0.01068 0.09838 -0.01029 0.09629 -0.00781 0.08889 C -0.00703 0.08727 -0.00638 0.08472 -0.00547 0.0831 C -0.00456 0.08148 -0.00339 0.08078 -0.00221 0.0794 C -0.00078 0.07523 0.00482 0.06018 0.00768 0.0544 C 0.00872 0.05208 0.0099 0.05046 0.01094 0.04838 C 0.01224 0.04606 0.01315 0.04328 0.01432 0.04051 C 0.01523 0.03842 0.01654 0.03703 0.01758 0.03495 C 0.01875 0.0324 0.01953 0.0294 0.02083 0.02708 C 0.02174 0.02546 0.02318 0.02477 0.02422 0.02338 C 0.0263 0.01227 0.02383 0.02245 0.02865 0.0118 C 0.03542 -0.00417 0.02995 0.0037 0.0362 -0.00394 C 0.03711 -0.00556 0.03763 -0.0081 0.03854 -0.00972 C 0.04713 -0.02454 0.03607 -0.00023 0.04505 -0.01922 C 0.04583 -0.02107 0.04635 -0.02361 0.0474 -0.02477 C 0.04857 -0.02732 0.05026 -0.02871 0.05182 -0.03079 C 0.05794 -0.04028 0.05182 -0.0338 0.05937 -0.04051 C 0.06042 -0.04306 0.06133 -0.04607 0.06276 -0.04838 C 0.06758 -0.05672 0.06601 -0.05116 0.07031 -0.05787 C 0.072 -0.06019 0.07331 -0.0632 0.07474 -0.06574 C 0.07617 -0.0676 0.07786 -0.06945 0.07917 -0.07153 C 0.08229 -0.07639 0.08476 -0.08218 0.08802 -0.08704 C 0.08984 -0.08959 0.0918 -0.09213 0.09349 -0.09468 C 0.09466 -0.09653 0.09557 -0.09861 0.09687 -0.10047 C 0.09857 -0.10278 0.10052 -0.10417 0.10234 -0.10625 C 0.1112 -0.1169 0.10456 -0.11042 0.11224 -0.12176 C 0.11328 -0.12315 0.11445 -0.12408 0.11549 -0.12547 C 0.12213 -0.13565 0.11719 -0.13172 0.12318 -0.13519 C 0.12435 -0.13727 0.12526 -0.13935 0.12656 -0.14121 C 0.1276 -0.14236 0.12878 -0.14352 0.12982 -0.14514 C 0.13177 -0.14746 0.13346 -0.15023 0.13529 -0.15278 C 0.13646 -0.15417 0.13763 -0.1551 0.13867 -0.15648 C 0.14049 -0.15926 0.14232 -0.16158 0.14414 -0.16435 C 0.14518 -0.16574 0.14648 -0.16667 0.1474 -0.16806 C 0.14857 -0.16991 0.14948 -0.17246 0.15078 -0.17385 C 0.15182 -0.17547 0.15299 -0.17662 0.15404 -0.17778 C 0.15508 -0.17917 0.1599 -0.18588 0.16172 -0.1875 C 0.16276 -0.18843 0.16393 -0.18889 0.16497 -0.18959 C 0.16732 -0.1919 0.16914 -0.19584 0.17161 -0.19746 C 0.17604 -0.19977 0.17578 -0.19908 0.18034 -0.20486 C 0.18242 -0.20741 0.18398 -0.20996 0.18594 -0.21273 C 0.18698 -0.21412 0.18828 -0.21528 0.18919 -0.21644 C 0.19049 -0.21806 0.19128 -0.22084 0.19258 -0.22222 C 0.19388 -0.22408 0.19557 -0.22477 0.197 -0.22616 C 0.19805 -0.22732 0.19909 -0.22894 0.20013 -0.2301 C 0.20312 -0.23264 0.20599 -0.23241 0.20898 -0.23403 C 0.21094 -0.23472 0.21276 -0.23635 0.21445 -0.23797 C 0.21575 -0.23982 0.21667 -0.2419 0.21784 -0.24352 C 0.22083 -0.24769 0.22213 -0.24792 0.22565 -0.25139 C 0.22669 -0.25255 0.2276 -0.25394 0.22878 -0.25533 C 0.22982 -0.25602 0.23112 -0.25625 0.23216 -0.25718 C 0.23333 -0.2581 0.23424 -0.25996 0.23555 -0.26088 C 0.23646 -0.26181 0.23776 -0.26204 0.23867 -0.26273 C 0.23997 -0.26412 0.24088 -0.26574 0.24206 -0.26667 C 0.24336 -0.26783 0.24505 -0.26806 0.24648 -0.26875 C 0.24753 -0.26945 0.24857 -0.27014 0.24987 -0.2706 C 0.25625 -0.28218 0.24948 -0.27222 0.25742 -0.27824 C 0.26901 -0.2875 0.2569 -0.28218 0.26849 -0.28611 C 0.28463 -0.30949 0.26706 -0.28727 0.2806 -0.29769 C 0.28229 -0.29908 0.28346 -0.30185 0.28503 -0.30347 C 0.2918 -0.31181 0.28854 -0.30695 0.29492 -0.3132 C 0.29674 -0.31505 0.29831 -0.3176 0.30039 -0.31898 C 0.30208 -0.32014 0.30404 -0.3206 0.30586 -0.32107 C 0.31458 -0.33241 0.30573 -0.32176 0.31575 -0.33056 C 0.31771 -0.33241 0.31953 -0.33449 0.32135 -0.33635 C 0.32344 -0.33912 0.32539 -0.34283 0.32786 -0.34422 C 0.33581 -0.34885 0.32591 -0.34329 0.33568 -0.34815 C 0.34661 -0.35347 0.32956 -0.34584 0.34323 -0.35209 C 0.34857 -0.36135 0.34427 -0.35463 0.35104 -0.36158 C 0.37383 -0.38426 0.35338 -0.36597 0.36745 -0.37709 C 0.36901 -0.37824 0.37031 -0.3801 0.37187 -0.38079 C 0.3737 -0.38195 0.37565 -0.38241 0.37734 -0.3831 C 0.37969 -0.38472 0.38164 -0.38727 0.38411 -0.38866 C 0.38646 -0.39005 0.38919 -0.39121 0.39167 -0.3926 C 0.41146 -0.40301 0.38385 -0.38912 0.40599 -0.40047 C 0.41042 -0.40625 0.41133 -0.40787 0.41693 -0.41181 C 0.41953 -0.41366 0.42213 -0.41435 0.42474 -0.41551 C 0.42695 -0.4169 0.42917 -0.41852 0.43125 -0.41968 C 0.43646 -0.42222 0.44154 -0.42477 0.44674 -0.42732 C 0.46953 -0.43866 0.44101 -0.425 0.46107 -0.4331 C 0.46367 -0.43403 0.46615 -0.43588 0.46875 -0.43704 C 0.47226 -0.43843 0.47617 -0.43889 0.47969 -0.44074 C 0.48086 -0.44144 0.4819 -0.44236 0.48307 -0.44283 C 0.48724 -0.44491 0.4918 -0.44537 0.49622 -0.44653 C 0.5043 -0.45371 0.49818 -0.44954 0.51159 -0.45255 C 0.52161 -0.45463 0.51471 -0.45347 0.52266 -0.45625 C 0.52487 -0.45741 0.52708 -0.45741 0.5293 -0.4581 C 0.54492 -0.46412 0.53307 -0.45972 0.54128 -0.46389 C 0.54596 -0.46644 0.54609 -0.46597 0.55117 -0.46806 C 0.55273 -0.46852 0.55417 -0.46945 0.5556 -0.46991 C 0.55794 -0.4706 0.56003 -0.47107 0.56237 -0.47176 C 0.56406 -0.47246 0.56588 -0.47315 0.56784 -0.47361 C 0.56992 -0.47431 0.57226 -0.475 0.57435 -0.47593 C 0.58424 -0.47917 0.57279 -0.47616 0.58424 -0.47963 C 0.59062 -0.48148 0.59258 -0.48125 0.59857 -0.4831 C 0.6 -0.48403 0.60156 -0.48472 0.60299 -0.48542 C 0.60508 -0.48611 0.60742 -0.48658 0.6095 -0.48727 C 0.61107 -0.48797 0.6125 -0.48889 0.61393 -0.48912 C 0.62526 -0.49074 0.64805 -0.49329 0.64805 -0.49306 C 0.65547 -0.49746 0.64818 -0.49375 0.66237 -0.49699 C 0.66419 -0.49746 0.66615 -0.49838 0.66797 -0.49885 C 0.67643 -0.5007 0.67539 -0.5007 0.67995 -0.5007 L 0.89349 -0.22616 " pathEditMode="relative" rAng="0" ptsTypes="AAAAAAAAAAAAAAAAAAAAAAAAAAAAAAAAAAAAAAAAAAAAAAAAAAAAAAAAAAAAAAAAAAAAAAAAAAAAAAAAAAAAAAAAAAAAAAAAAAAAAAAAAAAAAAAAAAAAAAA">
                                      <p:cBhvr>
                                        <p:cTn id="6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42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ingshotyell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1.25E-6 -4.44444E-6 L 0.09635 -0.34305 " pathEditMode="relative" rAng="0" ptsTypes="AA">
                                      <p:cBhvr>
                                        <p:cTn id="8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07 L 8.33333E-7 -0.00047 C -0.00365 0.00023 -0.00742 0.00092 -0.01107 0.00301 C -0.01224 0.0037 -0.01315 0.00578 -0.01432 0.00694 C -0.01641 0.00856 -0.01888 0.00903 -0.02096 0.01088 C -0.0224 0.01203 -0.02383 0.01365 -0.02539 0.01458 C -0.02682 0.01574 -0.02839 0.01597 -0.02982 0.01666 C -0.03203 0.01782 -0.03425 0.01921 -0.03646 0.0206 C -0.0375 0.02129 -0.03867 0.02153 -0.03971 0.02245 C -0.04115 0.02384 -0.04258 0.02523 -0.04414 0.02615 C -0.04622 0.02778 -0.04883 0.02778 -0.05078 0.03009 C -0.05182 0.03148 -0.05287 0.0331 -0.05404 0.03403 C -0.05612 0.03565 -0.05846 0.03657 -0.06068 0.03796 L -0.06393 0.04004 C -0.0651 0.04051 -0.06628 0.04074 -0.06732 0.0419 C -0.07005 0.04514 -0.07175 0.04768 -0.075 0.04977 C -0.07643 0.05046 -0.078 0.05092 -0.07943 0.05139 C -0.08047 0.05278 -0.08151 0.0544 -0.08268 0.05532 C -0.08372 0.05625 -0.08555 0.05926 -0.08607 0.0574 C -0.08698 0.05393 -0.08112 0.04838 -0.08047 0.04768 C -0.07904 0.04583 -0.0776 0.04375 -0.07604 0.0419 C -0.075 0.04051 -0.07383 0.03958 -0.07279 0.03796 C -0.07162 0.03611 -0.07044 0.03426 -0.06953 0.03217 C -0.06862 0.03032 -0.06823 0.02778 -0.06732 0.02615 C -0.06563 0.02407 -0.06354 0.02268 -0.06172 0.0206 C -0.0599 0.01828 -0.0582 0.01504 -0.05625 0.01273 C -0.05482 0.01111 -0.05339 0.00995 -0.05182 0.00879 C -0.04974 0.00717 -0.04518 0.00486 -0.04518 0.00509 C -0.03451 -0.00903 -0.04596 0.00463 -0.0375 -0.00278 C -0.03633 -0.00371 -0.03529 -0.00556 -0.03425 -0.00672 C -0.03281 -0.0081 -0.03125 -0.00903 -0.02982 -0.01065 C -0.02865 -0.01181 -0.02774 -0.01366 -0.02643 -0.01459 C -0.02474 -0.01574 -0.02279 -0.01574 -0.02096 -0.01644 C -0.02018 -0.01783 -0.01966 -0.01945 -0.01875 -0.02037 C -0.01745 -0.02153 -0.01589 -0.02199 -0.01432 -0.02222 C -0.01029 -0.02338 -0.00625 -0.02361 -0.00221 -0.02431 C 0.00065 -0.02547 0.00495 -0.02732 0.00768 -0.02801 C 0.01172 -0.02894 0.01588 -0.02917 0.01992 -0.02986 C 0.02213 -0.03033 0.02435 -0.03102 0.02643 -0.03195 C 0.0276 -0.03241 0.02865 -0.03357 0.02982 -0.0338 C 0.03542 -0.03542 0.05169 -0.03727 0.05625 -0.03773 C 0.06276 -0.04167 0.05742 -0.03889 0.06836 -0.04167 C 0.08737 -0.04653 0.05859 -0.04236 0.10143 -0.0456 C 0.10729 -0.04699 0.11016 -0.04769 0.11588 -0.04954 C 0.11771 -0.05023 0.11953 -0.05116 0.12135 -0.05116 C 0.12812 -0.05278 0.14271 -0.0544 0.14896 -0.0551 C 0.15338 -0.05579 0.15768 -0.05695 0.16211 -0.05718 C 0.18463 -0.05834 0.2069 -0.05834 0.22943 -0.05903 C 0.23476 -0.06088 0.23802 -0.0625 0.24375 -0.06297 C 0.25338 -0.06412 0.26289 -0.06412 0.27253 -0.06505 C 0.27747 -0.06551 0.28268 -0.06621 0.28789 -0.0669 C 0.31562 -0.07408 0.2776 -0.06482 0.34974 -0.07292 C 0.37031 -0.075 0.36146 -0.07338 0.37617 -0.07639 L 0.56706 -0.07477 C 0.57122 -0.07477 0.57226 -0.07246 0.57578 -0.07084 C 0.5776 -0.07014 0.57943 -0.06968 0.58138 -0.06898 C 0.58359 -0.06783 0.58581 -0.06621 0.58789 -0.06505 L 0.60456 -0.0551 L 0.60781 -0.05324 C 0.60885 -0.05255 0.61003 -0.05185 0.61107 -0.05116 C 0.6125 -0.05093 0.61406 -0.05023 0.61549 -0.04954 C 0.61771 -0.04838 0.61992 -0.04699 0.62213 -0.0456 L 0.62539 -0.04375 C 0.62513 -0.04097 0.62539 -0.0375 0.62435 -0.03588 C 0.6224 -0.0331 0.61992 -0.0331 0.61771 -0.03195 L 0.61445 -0.02986 C 0.61328 -0.02917 0.61211 -0.02894 0.61107 -0.02801 C 0.6013 -0.01945 0.60547 -0.02222 0.59883 -0.01829 C 0.59062 -0.00857 0.60117 -0.02014 0.59115 -0.0125 C 0.58268 -0.00602 0.59518 -0.00787 0.57917 -0.0007 C 0.57773 -0.00047 0.57292 0.00162 0.57135 0.00301 C 0.56549 0.0081 0.57044 0.00555 0.56484 0.01273 C 0.56328 0.01435 0.56172 0.01504 0.56042 0.01666 C 0.55898 0.01828 0.55846 0.02129 0.5569 0.02245 C 0.55508 0.02453 0.5526 0.02453 0.55039 0.02615 C 0.54922 0.02708 0.54831 0.02916 0.54713 0.03009 C 0.54609 0.03102 0.54492 0.03125 0.54388 0.03217 C 0.54075 0.03449 0.53476 0.04028 0.53281 0.04375 C 0.53008 0.04838 0.52786 0.05347 0.52513 0.0574 C 0.52357 0.05926 0.522 0.06088 0.52057 0.06319 C 0.51875 0.06666 0.51758 0.07315 0.51615 0.07662 C 0.51615 0.07685 0.51068 0.09143 0.50963 0.09444 C 0.50872 0.09629 0.50859 0.09884 0.50742 0.10023 L 0.50417 0.10393 C 0.50195 0.11528 0.50443 0.10463 0.49974 0.11574 L 0.4931 0.1331 C 0.49232 0.13495 0.49167 0.13727 0.49088 0.13889 L 0.48763 0.1449 C 0.48646 0.15069 0.48581 0.15578 0.48307 0.16041 C 0.48229 0.1618 0.48086 0.16134 0.47969 0.16227 C 0.47747 0.16458 0.47318 0.17014 0.47318 0.17037 C 0.47253 0.17199 0.47187 0.1743 0.47096 0.17592 C 0.46914 0.17916 0.46693 0.18171 0.46549 0.18565 C 0.46406 0.18958 0.46302 0.19398 0.46107 0.19722 C 0.4569 0.20463 0.45859 0.20092 0.4556 0.20879 C 0.45508 0.21088 0.45495 0.21296 0.45443 0.21481 C 0.45299 0.21967 0.45195 0.22083 0.45013 0.22453 C 0.44844 0.2331 0.44974 0.22778 0.44674 0.23611 C 0.44088 0.25208 0.43776 0.25162 0.44232 0.25162 " pathEditMode="relative" rAng="0" ptsTypes="AAAAAAAAAAAAAAAAAAAAAAAAAAAAAAAAAAAAAAAAAAAAAAAAAA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ingshotyell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Rot by="120000">
                                      <p:cBhvr>
                                        <p:cTn id="2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4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64" y="3987392"/>
            <a:ext cx="1376469" cy="256484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15932" y="2431589"/>
            <a:ext cx="776068" cy="75833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3" y="2235227"/>
            <a:ext cx="1961857" cy="19636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2" y="2074035"/>
            <a:ext cx="1961857" cy="19636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43185" y="5780504"/>
            <a:ext cx="776068" cy="75833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6" y="5584142"/>
            <a:ext cx="1961857" cy="19636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5" y="5422950"/>
            <a:ext cx="1961857" cy="19636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463" y="3830226"/>
            <a:ext cx="933488" cy="112654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2" b="100000" l="0" r="100000">
                        <a14:foregroundMark x1="25978" y1="46000" x2="22717" y2="69538"/>
                        <a14:foregroundMark x1="29674" y1="49077" x2="24348" y2="72462"/>
                        <a14:foregroundMark x1="25435" y1="52769" x2="20109" y2="64154"/>
                        <a14:foregroundMark x1="65543" y1="49846" x2="65543" y2="68000"/>
                        <a14:foregroundMark x1="74130" y1="50615" x2="69239" y2="70308"/>
                        <a14:foregroundMark x1="71957" y1="12769" x2="62826" y2="22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460" y="214204"/>
            <a:ext cx="2670279" cy="188661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7654" y1="43929" x2="22531" y2="79286"/>
                        <a14:foregroundMark x1="41667" y1="48929" x2="33333" y2="67500"/>
                        <a14:foregroundMark x1="42901" y1="46071" x2="41667" y2="67500"/>
                        <a14:foregroundMark x1="88272" y1="47500" x2="88272" y2="68214"/>
                        <a14:foregroundMark x1="90432" y1="51071" x2="75000" y2="70357"/>
                        <a14:foregroundMark x1="89815" y1="55000" x2="70988" y2="5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325" y="3504808"/>
            <a:ext cx="2398548" cy="207282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84694" y="55049"/>
            <a:ext cx="8529852" cy="1650742"/>
          </a:xfrm>
          <a:prstGeom prst="notchedRightArrow">
            <a:avLst/>
          </a:prstGeom>
          <a:solidFill>
            <a:schemeClr val="accent2">
              <a:lumMod val="75000"/>
              <a:alpha val="81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smtClean="0">
                <a:solidFill>
                  <a:schemeClr val="bg1"/>
                </a:solidFill>
              </a:rPr>
              <a:t>Chú vẹt       biết nói</a:t>
            </a:r>
            <a:endParaRPr lang="es-ES" sz="4800" dirty="0">
              <a:solidFill>
                <a:schemeClr val="bg1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4258668" y="1075265"/>
            <a:ext cx="78190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/>
          <p:cNvSpPr txBox="1"/>
          <p:nvPr/>
        </p:nvSpPr>
        <p:spPr>
          <a:xfrm>
            <a:off x="4271180" y="557254"/>
            <a:ext cx="769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i="0" u="none" strike="noStrike" normalizeH="0" baseline="0">
                <a:solidFill>
                  <a:srgbClr val="FFFF00"/>
                </a:solidFill>
                <a:uLnTx/>
                <a:uFillTx/>
                <a:latin typeface="Feast of Flesh BB" panose="020B0603050302020204" pitchFamily="34" charset="0"/>
              </a:defRPr>
            </a:lvl1pPr>
          </a:lstStyle>
          <a:p>
            <a:r>
              <a:rPr lang="es-CO"/>
              <a:t>có</a:t>
            </a:r>
            <a:endParaRPr lang="es-CO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1531" y="5643467"/>
            <a:ext cx="769391" cy="769391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14" y="5560182"/>
            <a:ext cx="910003" cy="831799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" y="5444957"/>
            <a:ext cx="935778" cy="935778"/>
          </a:xfrm>
          <a:prstGeom prst="rect">
            <a:avLst/>
          </a:prstGeom>
        </p:spPr>
      </p:pic>
      <p:sp>
        <p:nvSpPr>
          <p:cNvPr id="21" name="Triángulo isósceles 20">
            <a:hlinkClick r:id="rId14" action="ppaction://hlinksldjump"/>
          </p:cNvPr>
          <p:cNvSpPr/>
          <p:nvPr/>
        </p:nvSpPr>
        <p:spPr>
          <a:xfrm rot="5400000">
            <a:off x="5637980" y="2847246"/>
            <a:ext cx="1101315" cy="864645"/>
          </a:xfrm>
          <a:prstGeom prst="triangle">
            <a:avLst/>
          </a:prstGeom>
          <a:solidFill>
            <a:srgbClr val="7EC247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24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1.66667E-6 0.00023 C -0.00104 0.00509 -0.00234 0.01042 -0.00338 0.01551 C -0.0039 0.01805 -0.0039 0.02083 -0.00443 0.02338 C -0.00495 0.02593 -0.00599 0.02847 -0.00664 0.03102 C -0.00742 0.03472 -0.0082 0.03866 -0.00885 0.04259 L -0.01107 0.0544 L -0.01211 0.06018 C -0.0125 0.06204 -0.01276 0.06389 -0.01328 0.06574 L -0.01536 0.07361 C -0.01575 0.0787 -0.01601 0.0838 -0.01653 0.08889 C -0.01666 0.09097 -0.01732 0.09282 -0.01771 0.09491 C -0.0181 0.09722 -0.01836 0.1 -0.01875 0.10278 C -0.01914 0.10463 -0.01953 0.10625 -0.01979 0.10833 C -0.02057 0.11343 -0.0237 0.12824 -0.022 0.12384 C -0.02122 0.12199 -0.0207 0.11968 -0.01979 0.11805 C -0.01185 0.10116 -0.02148 0.12477 -0.01328 0.10463 C -0.01068 0.09838 -0.01028 0.0963 -0.00781 0.08889 C -0.00703 0.08727 -0.00638 0.08472 -0.00547 0.0831 C -0.00456 0.08148 -0.00338 0.08079 -0.00221 0.0794 C -0.00078 0.07523 0.00482 0.06018 0.00768 0.0544 C 0.00873 0.05208 0.0099 0.05046 0.01094 0.04838 C 0.01224 0.04606 0.01315 0.04329 0.01432 0.04051 C 0.01524 0.03843 0.01654 0.03704 0.01758 0.03495 C 0.01875 0.03241 0.01953 0.0294 0.02084 0.02708 C 0.02175 0.02546 0.02318 0.02477 0.02422 0.02338 C 0.0263 0.01227 0.02383 0.02245 0.02865 0.0118 C 0.03542 -0.00417 0.02995 0.0037 0.0362 -0.00394 C 0.03711 -0.00556 0.03763 -0.0081 0.03854 -0.00972 C 0.04714 -0.02454 0.03607 -0.00023 0.04505 -0.01921 C 0.04584 -0.02107 0.04636 -0.02361 0.0474 -0.02477 C 0.04857 -0.02732 0.05026 -0.0287 0.05182 -0.03079 C 0.05794 -0.04028 0.05182 -0.0338 0.05938 -0.04051 C 0.06042 -0.04306 0.06133 -0.04607 0.06276 -0.04838 C 0.06758 -0.05671 0.06602 -0.05116 0.07031 -0.05787 C 0.07201 -0.06019 0.07331 -0.0632 0.07474 -0.06574 C 0.07617 -0.06759 0.07787 -0.06945 0.07917 -0.07153 C 0.08229 -0.07639 0.08477 -0.08218 0.08802 -0.08704 C 0.08985 -0.08958 0.0918 -0.09213 0.09349 -0.09468 C 0.09466 -0.09653 0.09557 -0.09861 0.09688 -0.10046 C 0.09857 -0.10278 0.10052 -0.10417 0.10235 -0.10625 C 0.1112 -0.1169 0.10456 -0.11042 0.11224 -0.12176 C 0.11328 -0.12315 0.11445 -0.12407 0.1155 -0.12546 C 0.12214 -0.13565 0.11719 -0.13171 0.12318 -0.13519 C 0.12435 -0.13727 0.12526 -0.13935 0.12656 -0.1412 C 0.12761 -0.14236 0.12878 -0.14352 0.12982 -0.14514 C 0.13177 -0.14745 0.13347 -0.15023 0.13529 -0.15278 C 0.13646 -0.15417 0.13763 -0.15509 0.13867 -0.15648 C 0.1405 -0.15926 0.14232 -0.16157 0.14414 -0.16435 C 0.14518 -0.16574 0.14649 -0.16667 0.1474 -0.16806 C 0.14857 -0.16991 0.14948 -0.17245 0.15078 -0.17384 C 0.15182 -0.17546 0.153 -0.17662 0.15404 -0.17778 C 0.15508 -0.17917 0.1599 -0.18588 0.16172 -0.1875 C 0.16276 -0.18843 0.16393 -0.18889 0.16498 -0.18958 C 0.16732 -0.1919 0.16914 -0.19583 0.17162 -0.19745 C 0.17604 -0.19977 0.17578 -0.19907 0.18034 -0.20486 C 0.18242 -0.20741 0.18399 -0.20995 0.18594 -0.21273 C 0.18698 -0.21412 0.18828 -0.21528 0.18919 -0.21644 C 0.1905 -0.21806 0.19128 -0.22083 0.19258 -0.22222 C 0.19388 -0.22407 0.19557 -0.22477 0.19701 -0.22616 C 0.19805 -0.22732 0.19909 -0.22894 0.20013 -0.23009 C 0.20313 -0.23264 0.20599 -0.23241 0.20899 -0.23403 C 0.21094 -0.23472 0.21276 -0.23634 0.21445 -0.23796 C 0.21576 -0.23982 0.21667 -0.2419 0.21784 -0.24352 C 0.22084 -0.24769 0.22214 -0.24792 0.22565 -0.25139 C 0.22669 -0.25255 0.22761 -0.25394 0.22878 -0.25532 C 0.22982 -0.25602 0.23112 -0.25625 0.23216 -0.25718 C 0.23334 -0.2581 0.23425 -0.25995 0.23555 -0.26088 C 0.23646 -0.26181 0.23776 -0.26204 0.23867 -0.26273 C 0.23998 -0.26412 0.24089 -0.26574 0.24206 -0.26667 C 0.24336 -0.26782 0.24505 -0.26806 0.24649 -0.26875 C 0.24753 -0.26945 0.24857 -0.27014 0.24987 -0.2706 C 0.25625 -0.28218 0.24948 -0.27222 0.25742 -0.27824 C 0.26901 -0.2875 0.2569 -0.28218 0.26849 -0.28611 C 0.28464 -0.30949 0.26706 -0.28727 0.2806 -0.29769 C 0.28229 -0.29907 0.28347 -0.30185 0.28503 -0.30347 C 0.2918 -0.31181 0.28854 -0.30695 0.29492 -0.3132 C 0.29675 -0.31505 0.29831 -0.31759 0.30039 -0.31898 C 0.30209 -0.32014 0.30404 -0.3206 0.30586 -0.32107 C 0.31459 -0.33241 0.30573 -0.32176 0.31576 -0.33056 C 0.31771 -0.33241 0.31953 -0.33449 0.32136 -0.33634 C 0.32344 -0.33912 0.32539 -0.34282 0.32787 -0.34421 C 0.33581 -0.34884 0.32591 -0.34329 0.33568 -0.34815 C 0.34662 -0.35347 0.32956 -0.34583 0.34323 -0.35208 C 0.34857 -0.36134 0.34427 -0.35463 0.35104 -0.36157 C 0.37383 -0.38426 0.35339 -0.36597 0.36745 -0.37708 C 0.36901 -0.37824 0.37031 -0.38009 0.37188 -0.38079 C 0.3737 -0.38195 0.37565 -0.38241 0.37735 -0.3831 C 0.37969 -0.38472 0.38164 -0.38727 0.38412 -0.38866 C 0.38646 -0.39005 0.38919 -0.3912 0.39167 -0.39259 C 0.41146 -0.40301 0.38386 -0.38912 0.40599 -0.40046 C 0.41042 -0.40625 0.41133 -0.40787 0.41693 -0.41181 C 0.41953 -0.41366 0.42214 -0.41435 0.42474 -0.41551 C 0.42695 -0.4169 0.42917 -0.41852 0.43125 -0.41968 C 0.43646 -0.42222 0.44154 -0.42477 0.44675 -0.42732 C 0.46953 -0.43866 0.44102 -0.425 0.46107 -0.4331 C 0.46367 -0.43403 0.46615 -0.43588 0.46875 -0.43704 C 0.47227 -0.43843 0.47617 -0.43889 0.47969 -0.44074 C 0.48086 -0.44144 0.4819 -0.44236 0.48307 -0.44282 C 0.48724 -0.44491 0.4918 -0.44537 0.49623 -0.44653 C 0.5043 -0.4537 0.49818 -0.44954 0.51159 -0.45255 C 0.52162 -0.45463 0.51472 -0.45347 0.52266 -0.45625 C 0.52487 -0.45741 0.52709 -0.45741 0.5293 -0.4581 C 0.54492 -0.46412 0.53307 -0.45972 0.54128 -0.46389 C 0.54597 -0.46644 0.5461 -0.46597 0.55117 -0.46806 C 0.55274 -0.46852 0.55417 -0.46945 0.5556 -0.46991 C 0.55794 -0.4706 0.56003 -0.47107 0.56237 -0.47176 C 0.56406 -0.47245 0.56589 -0.47315 0.56784 -0.47361 C 0.56992 -0.47431 0.57227 -0.475 0.57435 -0.47593 C 0.58425 -0.47917 0.57279 -0.47616 0.58425 -0.47963 C 0.59063 -0.48148 0.59258 -0.48125 0.59857 -0.4831 C 0.6 -0.48403 0.60156 -0.48472 0.603 -0.48542 C 0.60508 -0.48611 0.60742 -0.48657 0.60951 -0.48727 C 0.61107 -0.48796 0.6125 -0.48889 0.61393 -0.48912 C 0.62526 -0.49074 0.64805 -0.49329 0.64805 -0.49306 C 0.65547 -0.49745 0.64818 -0.49375 0.66237 -0.49699 C 0.66419 -0.49745 0.66615 -0.49838 0.66797 -0.49884 C 0.67643 -0.5007 0.67539 -0.5007 0.67995 -0.5007 L 0.89349 -0.22616 " pathEditMode="relative" rAng="0" ptsTypes="AAAAAAAAAAAAAAAAAAAAAAAAAAAAAAAAAAAAAAAAAAAAAAAAAAAAAAAAAAAAAAAAAAAAAAAAAAAAAAAAAAAAAAAAAAAAAAAAAAAAAAAAAAAAAAAAAAAAAAA">
                                      <p:cBhvr>
                                        <p:cTn id="6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42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ingshotwhi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1.25E-6 2.77556E-17 L 0.09635 -0.34306 " pathEditMode="relative" rAng="0" ptsTypes="AA">
                                      <p:cBhvr>
                                        <p:cTn id="8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7 L -1.66667E-6 -0.0007 C -0.00364 0.00023 -0.00742 0.00093 -0.01107 0.00301 C -0.01224 0.0037 -0.01315 0.00579 -0.01432 0.00694 C -0.0164 0.00856 -0.01888 0.00903 -0.02096 0.01088 C -0.02239 0.01204 -0.02383 0.01366 -0.02539 0.01458 C -0.02682 0.01574 -0.02838 0.01597 -0.02982 0.01667 C -0.03203 0.01782 -0.03424 0.01921 -0.03646 0.0206 C -0.0375 0.0213 -0.03867 0.02153 -0.03971 0.02245 C -0.04114 0.02384 -0.04258 0.02523 -0.04414 0.02616 C -0.04622 0.02778 -0.04883 0.02778 -0.05078 0.03009 C -0.05182 0.03148 -0.05286 0.0331 -0.05403 0.03403 C -0.05612 0.03565 -0.05846 0.03657 -0.06068 0.03796 L -0.06393 0.04005 C -0.0651 0.04051 -0.06627 0.04074 -0.06732 0.0419 C -0.07005 0.04514 -0.07174 0.04768 -0.075 0.04977 C -0.07643 0.05046 -0.07799 0.05093 -0.07943 0.05139 C -0.08047 0.05278 -0.08151 0.0544 -0.08268 0.05532 C -0.08372 0.05625 -0.08555 0.05926 -0.08607 0.05741 C -0.08698 0.05393 -0.08112 0.04838 -0.08047 0.04768 C -0.07903 0.04583 -0.0776 0.04375 -0.07604 0.0419 C -0.075 0.04051 -0.07383 0.03958 -0.07278 0.03796 C -0.07161 0.03611 -0.07044 0.03426 -0.06953 0.03218 C -0.06862 0.03032 -0.06823 0.02778 -0.06732 0.02616 C -0.06562 0.02407 -0.06354 0.02268 -0.06172 0.0206 C -0.05989 0.01829 -0.0582 0.01505 -0.05625 0.01273 C -0.05482 0.01111 -0.05338 0.00995 -0.05182 0.0088 C -0.04974 0.00718 -0.04518 0.00486 -0.04518 0.00509 C -0.0345 -0.00903 -0.04596 0.00463 -0.0375 -0.00278 C -0.03633 -0.0037 -0.03528 -0.00556 -0.03424 -0.00671 C -0.03281 -0.0081 -0.03125 -0.00903 -0.02982 -0.01065 C -0.02864 -0.01181 -0.02773 -0.01366 -0.02643 -0.01458 C -0.02474 -0.01574 -0.02278 -0.01574 -0.02096 -0.01644 C -0.02018 -0.01782 -0.01966 -0.01945 -0.01875 -0.02037 C -0.01745 -0.02153 -0.01588 -0.02199 -0.01432 -0.02222 C -0.01028 -0.02338 -0.00625 -0.02361 -0.00221 -0.02431 C 0.00065 -0.02546 0.00495 -0.02732 0.00768 -0.02801 C 0.01172 -0.02894 0.01589 -0.02917 0.01992 -0.02986 C 0.02214 -0.03032 0.02435 -0.03102 0.02643 -0.03195 C 0.02761 -0.03241 0.02865 -0.03357 0.02982 -0.0338 C 0.03542 -0.03542 0.05169 -0.03727 0.05625 -0.03773 C 0.06276 -0.04167 0.05742 -0.03889 0.06836 -0.04167 C 0.08737 -0.04653 0.0586 -0.04236 0.10143 -0.0456 C 0.10729 -0.04699 0.11016 -0.04769 0.11589 -0.04954 C 0.11771 -0.05023 0.11953 -0.05116 0.12136 -0.05116 C 0.12813 -0.05278 0.14271 -0.0544 0.14896 -0.05509 C 0.15339 -0.05579 0.15768 -0.05695 0.16211 -0.05718 C 0.18464 -0.05833 0.2069 -0.05833 0.22943 -0.05903 C 0.23477 -0.06088 0.23802 -0.0625 0.24375 -0.06296 C 0.25339 -0.06412 0.26289 -0.06412 0.27253 -0.06505 C 0.27748 -0.06551 0.28268 -0.0662 0.28789 -0.0669 C 0.31563 -0.07407 0.27761 -0.06482 0.34974 -0.07292 C 0.37031 -0.075 0.36146 -0.07338 0.37617 -0.07639 L 0.56706 -0.07477 C 0.57123 -0.07477 0.57227 -0.07245 0.57578 -0.07083 C 0.57761 -0.07014 0.57943 -0.06968 0.58138 -0.06898 C 0.5836 -0.06782 0.58581 -0.0662 0.58789 -0.06505 L 0.60456 -0.05509 L 0.60781 -0.05324 C 0.60886 -0.05255 0.61003 -0.05185 0.61107 -0.05116 C 0.6125 -0.05093 0.61406 -0.05023 0.6155 -0.04954 C 0.61771 -0.04838 0.61992 -0.04699 0.62214 -0.0456 L 0.62539 -0.04375 C 0.62513 -0.04097 0.62539 -0.0375 0.62435 -0.03588 C 0.6224 -0.0331 0.61992 -0.0331 0.61771 -0.03195 L 0.61445 -0.02986 C 0.61328 -0.02917 0.61211 -0.02894 0.61107 -0.02801 C 0.6013 -0.01945 0.60547 -0.02222 0.59883 -0.01829 C 0.59063 -0.00857 0.60117 -0.02014 0.59115 -0.0125 C 0.58268 -0.00602 0.59518 -0.00787 0.57917 -0.0007 C 0.57774 -0.00046 0.57292 0.00162 0.57136 0.00301 C 0.5655 0.0081 0.57044 0.00555 0.56485 0.01273 C 0.56328 0.01435 0.56172 0.01505 0.56042 0.01667 C 0.55899 0.01829 0.55847 0.0213 0.5569 0.02245 C 0.55508 0.02454 0.55261 0.02454 0.55039 0.02616 C 0.54922 0.02708 0.54831 0.02917 0.54714 0.03009 C 0.5461 0.03102 0.54492 0.03125 0.54388 0.03218 C 0.54076 0.03449 0.53477 0.04028 0.53281 0.04375 C 0.53008 0.04838 0.52787 0.05347 0.52513 0.05741 C 0.52357 0.05926 0.52201 0.06088 0.52057 0.06319 C 0.51875 0.06667 0.51758 0.07315 0.51615 0.07662 C 0.51615 0.07685 0.51068 0.09143 0.50964 0.09444 C 0.50873 0.0963 0.5086 0.09884 0.50742 0.10023 L 0.50417 0.10393 C 0.50195 0.11528 0.50443 0.10463 0.49974 0.11574 L 0.4931 0.1331 C 0.49232 0.13495 0.49167 0.13727 0.49089 0.13889 L 0.48763 0.14491 C 0.48646 0.15069 0.48581 0.15579 0.48307 0.16042 C 0.48229 0.1618 0.48086 0.16134 0.47969 0.16227 C 0.47748 0.16458 0.47318 0.17014 0.47318 0.17037 C 0.47253 0.17199 0.47188 0.1743 0.47097 0.17593 C 0.46914 0.17917 0.46693 0.18171 0.4655 0.18565 C 0.46406 0.18958 0.46302 0.19398 0.46107 0.19722 C 0.4569 0.20463 0.4586 0.20093 0.4556 0.2088 C 0.45508 0.21088 0.45495 0.21296 0.45443 0.21481 C 0.453 0.21968 0.45195 0.22083 0.45013 0.22454 C 0.44844 0.2331 0.44974 0.22778 0.44675 0.23611 C 0.44089 0.25208 0.43776 0.25162 0.44232 0.25162 " pathEditMode="relative" rAng="0" ptsTypes="AAAAAAAAAAAAAAAAAAAAAAAAAAAAAAAAAAAAAAAAAAAAAAAAAA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6" y="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ingshotwhi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Rot by="120000">
                                      <p:cBhvr>
                                        <p:cTn id="2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4" grpId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64" y="3987392"/>
            <a:ext cx="1376469" cy="256484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15932" y="2431589"/>
            <a:ext cx="776068" cy="75833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3" y="2235227"/>
            <a:ext cx="1961857" cy="19636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2" y="2074035"/>
            <a:ext cx="1961857" cy="19636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43185" y="5780504"/>
            <a:ext cx="776068" cy="75833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6" y="5584142"/>
            <a:ext cx="1961857" cy="19636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5" y="5422950"/>
            <a:ext cx="1961857" cy="196361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910588" y="104489"/>
            <a:ext cx="8611132" cy="2139851"/>
          </a:xfrm>
          <a:prstGeom prst="notchedRightArrow">
            <a:avLst/>
          </a:prstGeom>
          <a:solidFill>
            <a:schemeClr val="accent2">
              <a:lumMod val="75000"/>
              <a:alpha val="81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>
                <a:solidFill>
                  <a:schemeClr val="bg1"/>
                </a:solidFill>
              </a:rPr>
              <a:t>Chiếc đồng hết pin </a:t>
            </a:r>
            <a:r>
              <a:rPr lang="es-ES" sz="3200">
                <a:solidFill>
                  <a:schemeClr val="bg1"/>
                </a:solidFill>
              </a:rPr>
              <a:t>sẽ             </a:t>
            </a:r>
            <a:r>
              <a:rPr lang="es-ES" sz="3200" smtClean="0">
                <a:solidFill>
                  <a:schemeClr val="bg1"/>
                </a:solidFill>
              </a:rPr>
              <a:t>   thông </a:t>
            </a:r>
            <a:r>
              <a:rPr lang="es-ES" sz="3200">
                <a:solidFill>
                  <a:schemeClr val="bg1"/>
                </a:solidFill>
              </a:rPr>
              <a:t>báo giờ cho con người</a:t>
            </a:r>
            <a:endParaRPr lang="es-ES" sz="3200" dirty="0">
              <a:solidFill>
                <a:schemeClr val="bg1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 flipV="1">
            <a:off x="5192497" y="1088009"/>
            <a:ext cx="1212060" cy="25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/>
          <p:cNvSpPr txBox="1"/>
          <p:nvPr/>
        </p:nvSpPr>
        <p:spPr>
          <a:xfrm>
            <a:off x="5104204" y="585235"/>
            <a:ext cx="2219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i="0" u="none" strike="noStrike" normalizeH="0" baseline="0">
                <a:solidFill>
                  <a:srgbClr val="FFFF00"/>
                </a:solidFill>
                <a:uLnTx/>
                <a:uFillTx/>
                <a:latin typeface="Feast of Flesh BB" panose="020B0603050302020204" pitchFamily="34" charset="0"/>
              </a:defRPr>
            </a:lvl1pPr>
          </a:lstStyle>
          <a:p>
            <a:r>
              <a:rPr lang="es-CO"/>
              <a:t>không</a:t>
            </a:r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309" r="100000">
                        <a14:foregroundMark x1="36420" y1="44286" x2="28704" y2="66071"/>
                        <a14:foregroundMark x1="39506" y1="48929" x2="35802" y2="65357"/>
                        <a14:foregroundMark x1="89506" y1="51786" x2="87654" y2="65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216" y="75009"/>
            <a:ext cx="2426766" cy="209720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77" b="100000" l="3370" r="96522">
                        <a14:foregroundMark x1="28043" y1="38923" x2="25435" y2="79846"/>
                        <a14:foregroundMark x1="31848" y1="48769" x2="18478" y2="58615"/>
                        <a14:foregroundMark x1="24348" y1="53385" x2="20109" y2="68462"/>
                        <a14:foregroundMark x1="69239" y1="51846" x2="63913" y2="70769"/>
                        <a14:foregroundMark x1="75652" y1="48000" x2="70870" y2="73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216" y="3536340"/>
            <a:ext cx="2670279" cy="188661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834" y="3882715"/>
            <a:ext cx="1079959" cy="107995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502" y="5584142"/>
            <a:ext cx="740010" cy="89305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2922" y="5645971"/>
            <a:ext cx="769391" cy="769391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05" y="5562686"/>
            <a:ext cx="910003" cy="831799"/>
          </a:xfrm>
          <a:prstGeom prst="rect">
            <a:avLst/>
          </a:prstGeom>
        </p:spPr>
      </p:pic>
      <p:sp>
        <p:nvSpPr>
          <p:cNvPr id="21" name="Triángulo isósceles 20">
            <a:hlinkClick r:id="" action="ppaction://noaction"/>
          </p:cNvPr>
          <p:cNvSpPr/>
          <p:nvPr/>
        </p:nvSpPr>
        <p:spPr>
          <a:xfrm rot="5400000">
            <a:off x="5678929" y="2842942"/>
            <a:ext cx="1159371" cy="920176"/>
          </a:xfrm>
          <a:prstGeom prst="triangle">
            <a:avLst/>
          </a:prstGeom>
          <a:solidFill>
            <a:srgbClr val="7EC247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7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8.33333E-7 0.00023 C -0.00104 0.00509 -0.00234 0.01041 -0.00339 0.01551 C -0.00391 0.01805 -0.00391 0.02083 -0.00443 0.02338 C -0.00495 0.02592 -0.00599 0.02847 -0.00664 0.03102 C -0.00742 0.03472 -0.0082 0.03865 -0.00885 0.04259 L -0.01107 0.0544 L -0.01211 0.06018 C -0.0125 0.06203 -0.01276 0.06389 -0.01328 0.06574 L -0.01537 0.07361 C -0.01576 0.0787 -0.01602 0.08379 -0.01654 0.08889 C -0.01667 0.09097 -0.01732 0.09282 -0.01771 0.0949 C -0.0181 0.09722 -0.01836 0.1 -0.01875 0.10278 C -0.01914 0.10463 -0.01953 0.10625 -0.01979 0.10833 C -0.02057 0.11342 -0.0237 0.12824 -0.02201 0.12384 C -0.02122 0.12199 -0.0207 0.11967 -0.01979 0.11805 C -0.01185 0.10115 -0.02149 0.12477 -0.01328 0.10463 C -0.01068 0.09838 -0.01029 0.09629 -0.00781 0.08889 C -0.00703 0.08727 -0.00638 0.08472 -0.00547 0.0831 C -0.00456 0.08148 -0.00339 0.08078 -0.00221 0.0794 C -0.00078 0.07523 0.00482 0.06018 0.00768 0.0544 C 0.00872 0.05208 0.0099 0.05046 0.01094 0.04838 C 0.01224 0.04606 0.01315 0.04328 0.01432 0.04051 C 0.01523 0.03842 0.01654 0.03703 0.01758 0.03495 C 0.01875 0.0324 0.01953 0.0294 0.02083 0.02708 C 0.02174 0.02546 0.02318 0.02477 0.02422 0.02338 C 0.0263 0.01227 0.02383 0.02245 0.02865 0.0118 C 0.03542 -0.00417 0.02995 0.0037 0.0362 -0.00394 C 0.03711 -0.00556 0.03763 -0.0081 0.03854 -0.00972 C 0.04713 -0.02454 0.03607 -0.00023 0.04505 -0.01922 C 0.04583 -0.02107 0.04635 -0.02361 0.0474 -0.02477 C 0.04857 -0.02732 0.05026 -0.02871 0.05182 -0.03079 C 0.05794 -0.04028 0.05182 -0.0338 0.05937 -0.04051 C 0.06042 -0.04306 0.06133 -0.04607 0.06276 -0.04838 C 0.06758 -0.05672 0.06601 -0.05116 0.07031 -0.05787 C 0.072 -0.06019 0.07331 -0.0632 0.07474 -0.06574 C 0.07617 -0.0676 0.07786 -0.06945 0.07917 -0.07153 C 0.08229 -0.07639 0.08476 -0.08218 0.08802 -0.08704 C 0.08984 -0.08959 0.0918 -0.09213 0.09349 -0.09468 C 0.09466 -0.09653 0.09557 -0.09861 0.09687 -0.10047 C 0.09857 -0.10278 0.10052 -0.10417 0.10234 -0.10625 C 0.1112 -0.1169 0.10456 -0.11042 0.11224 -0.12176 C 0.11328 -0.12315 0.11445 -0.12408 0.11549 -0.12547 C 0.12213 -0.13565 0.11719 -0.13172 0.12318 -0.13519 C 0.12435 -0.13727 0.12526 -0.13935 0.12656 -0.14121 C 0.1276 -0.14236 0.12878 -0.14352 0.12982 -0.14514 C 0.13177 -0.14746 0.13346 -0.15023 0.13529 -0.15278 C 0.13646 -0.15417 0.13763 -0.1551 0.13867 -0.15648 C 0.14049 -0.15926 0.14232 -0.16158 0.14414 -0.16435 C 0.14518 -0.16574 0.14648 -0.16667 0.1474 -0.16806 C 0.14857 -0.16991 0.14948 -0.17246 0.15078 -0.17385 C 0.15182 -0.17547 0.15299 -0.17662 0.15404 -0.17778 C 0.15508 -0.17917 0.1599 -0.18588 0.16172 -0.1875 C 0.16276 -0.18843 0.16393 -0.18889 0.16497 -0.18959 C 0.16732 -0.1919 0.16914 -0.19584 0.17161 -0.19746 C 0.17604 -0.19977 0.17578 -0.19908 0.18034 -0.20486 C 0.18242 -0.20741 0.18398 -0.20996 0.18594 -0.21273 C 0.18698 -0.21412 0.18828 -0.21528 0.18919 -0.21644 C 0.19049 -0.21806 0.19128 -0.22084 0.19258 -0.22222 C 0.19388 -0.22408 0.19557 -0.22477 0.197 -0.22616 C 0.19805 -0.22732 0.19909 -0.22894 0.20013 -0.2301 C 0.20312 -0.23264 0.20599 -0.23241 0.20898 -0.23403 C 0.21094 -0.23472 0.21276 -0.23635 0.21445 -0.23797 C 0.21575 -0.23982 0.21667 -0.2419 0.21784 -0.24352 C 0.22083 -0.24769 0.22213 -0.24792 0.22565 -0.25139 C 0.22669 -0.25255 0.2276 -0.25394 0.22878 -0.25533 C 0.22982 -0.25602 0.23112 -0.25625 0.23216 -0.25718 C 0.23333 -0.2581 0.23424 -0.25996 0.23555 -0.26088 C 0.23646 -0.26181 0.23776 -0.26204 0.23867 -0.26273 C 0.23997 -0.26412 0.24088 -0.26574 0.24206 -0.26667 C 0.24336 -0.26783 0.24505 -0.26806 0.24648 -0.26875 C 0.24753 -0.26945 0.24857 -0.27014 0.24987 -0.2706 C 0.25625 -0.28218 0.24948 -0.27222 0.25742 -0.27824 C 0.26901 -0.2875 0.2569 -0.28218 0.26849 -0.28611 C 0.28463 -0.30949 0.26706 -0.28727 0.2806 -0.29769 C 0.28229 -0.29908 0.28346 -0.30185 0.28503 -0.30347 C 0.2918 -0.31181 0.28854 -0.30695 0.29492 -0.3132 C 0.29674 -0.31505 0.29831 -0.3176 0.30039 -0.31898 C 0.30208 -0.32014 0.30404 -0.3206 0.30586 -0.32107 C 0.31458 -0.33241 0.30573 -0.32176 0.31575 -0.33056 C 0.31771 -0.33241 0.31953 -0.33449 0.32135 -0.33635 C 0.32344 -0.33912 0.32539 -0.34283 0.32786 -0.34422 C 0.33581 -0.34885 0.32591 -0.34329 0.33568 -0.34815 C 0.34661 -0.35347 0.32956 -0.34584 0.34323 -0.35209 C 0.34857 -0.36135 0.34427 -0.35463 0.35104 -0.36158 C 0.37383 -0.38426 0.35338 -0.36597 0.36745 -0.37709 C 0.36901 -0.37824 0.37031 -0.3801 0.37187 -0.38079 C 0.3737 -0.38195 0.37565 -0.38241 0.37734 -0.3831 C 0.37969 -0.38472 0.38164 -0.38727 0.38411 -0.38866 C 0.38646 -0.39005 0.38919 -0.39121 0.39167 -0.3926 C 0.41146 -0.40301 0.38385 -0.38912 0.40599 -0.40047 C 0.41042 -0.40625 0.41133 -0.40787 0.41693 -0.41181 C 0.41953 -0.41366 0.42213 -0.41435 0.42474 -0.41551 C 0.42695 -0.4169 0.42917 -0.41852 0.43125 -0.41968 C 0.43646 -0.42222 0.44154 -0.42477 0.44674 -0.42732 C 0.46953 -0.43866 0.44101 -0.425 0.46107 -0.4331 C 0.46367 -0.43403 0.46615 -0.43588 0.46875 -0.43704 C 0.47226 -0.43843 0.47617 -0.43889 0.47969 -0.44074 C 0.48086 -0.44144 0.4819 -0.44236 0.48307 -0.44283 C 0.48724 -0.44491 0.4918 -0.44537 0.49622 -0.44653 C 0.5043 -0.45371 0.49818 -0.44954 0.51159 -0.45255 C 0.52161 -0.45463 0.51471 -0.45347 0.52266 -0.45625 C 0.52487 -0.45741 0.52708 -0.45741 0.5293 -0.4581 C 0.54492 -0.46412 0.53307 -0.45972 0.54128 -0.46389 C 0.54596 -0.46644 0.54609 -0.46597 0.55117 -0.46806 C 0.55273 -0.46852 0.55417 -0.46945 0.5556 -0.46991 C 0.55794 -0.4706 0.56003 -0.47107 0.56237 -0.47176 C 0.56406 -0.47246 0.56588 -0.47315 0.56784 -0.47361 C 0.56992 -0.47431 0.57226 -0.475 0.57435 -0.47593 C 0.58424 -0.47917 0.57279 -0.47616 0.58424 -0.47963 C 0.59062 -0.48148 0.59258 -0.48125 0.59857 -0.4831 C 0.6 -0.48403 0.60156 -0.48472 0.60299 -0.48542 C 0.60508 -0.48611 0.60742 -0.48658 0.6095 -0.48727 C 0.61107 -0.48797 0.6125 -0.48889 0.61393 -0.48912 C 0.62526 -0.49074 0.64805 -0.49329 0.64805 -0.49306 C 0.65547 -0.49746 0.64818 -0.49375 0.66237 -0.49699 C 0.66419 -0.49746 0.66615 -0.49838 0.66797 -0.49885 C 0.67643 -0.5007 0.67539 -0.5007 0.67995 -0.5007 L 0.89349 -0.22616 " pathEditMode="relative" rAng="0" ptsTypes="AAAAAAAAAAAAAAAAAAAAAAAAAAAAAAAAAAAAAAAAAAAAAAAAAAAAAAAAAAAAAAAAAAAAAAAAAAAAAAAAAAAAAAAAAAAAAAAAAAAAAAAAAAAAAAAAAAAAAAA">
                                      <p:cBhvr>
                                        <p:cTn id="6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42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ingshot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45833E-6 2.59259E-6 L 0.20065 -0.1986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26" y="-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07 L 8.33333E-7 -0.00047 C -0.00365 0.00023 -0.00742 0.00092 -0.01107 0.00301 C -0.01224 0.0037 -0.01315 0.00578 -0.01432 0.00694 C -0.01641 0.00856 -0.01888 0.00903 -0.02096 0.01088 C -0.0224 0.01203 -0.02383 0.01365 -0.02539 0.01458 C -0.02682 0.01574 -0.02839 0.01597 -0.02982 0.01666 C -0.03203 0.01782 -0.03425 0.01921 -0.03646 0.0206 C -0.0375 0.02129 -0.03867 0.02153 -0.03971 0.02245 C -0.04115 0.02384 -0.04258 0.02523 -0.04414 0.02615 C -0.04622 0.02778 -0.04883 0.02778 -0.05078 0.03009 C -0.05182 0.03148 -0.05287 0.0331 -0.05404 0.03403 C -0.05612 0.03565 -0.05846 0.03657 -0.06068 0.03796 L -0.06393 0.04004 C -0.0651 0.04051 -0.06628 0.04074 -0.06732 0.0419 C -0.07005 0.04514 -0.07175 0.04768 -0.075 0.04977 C -0.07643 0.05046 -0.078 0.05092 -0.07943 0.05139 C -0.08047 0.05278 -0.08151 0.0544 -0.08268 0.05532 C -0.08372 0.05625 -0.08555 0.05926 -0.08607 0.0574 C -0.08698 0.05393 -0.08112 0.04838 -0.08047 0.04768 C -0.07904 0.04583 -0.0776 0.04375 -0.07604 0.0419 C -0.075 0.04051 -0.07383 0.03958 -0.07279 0.03796 C -0.07162 0.03611 -0.07044 0.03426 -0.06953 0.03217 C -0.06862 0.03032 -0.06823 0.02778 -0.06732 0.02615 C -0.06563 0.02407 -0.06354 0.02268 -0.06172 0.0206 C -0.0599 0.01828 -0.0582 0.01504 -0.05625 0.01273 C -0.05482 0.01111 -0.05339 0.00995 -0.05182 0.00879 C -0.04974 0.00717 -0.04518 0.00486 -0.04518 0.00509 C -0.03451 -0.00903 -0.04596 0.00463 -0.0375 -0.00278 C -0.03633 -0.00371 -0.03529 -0.00556 -0.03425 -0.00672 C -0.03281 -0.0081 -0.03125 -0.00903 -0.02982 -0.01065 C -0.02865 -0.01181 -0.02774 -0.01366 -0.02643 -0.01459 C -0.02474 -0.01574 -0.02279 -0.01574 -0.02096 -0.01644 C -0.02018 -0.01783 -0.01966 -0.01945 -0.01875 -0.02037 C -0.01745 -0.02153 -0.01589 -0.02199 -0.01432 -0.02222 C -0.01029 -0.02338 -0.00625 -0.02361 -0.00221 -0.02431 C 0.00065 -0.02547 0.00495 -0.02732 0.00768 -0.02801 C 0.01172 -0.02894 0.01588 -0.02917 0.01992 -0.02986 C 0.02213 -0.03033 0.02435 -0.03102 0.02643 -0.03195 C 0.0276 -0.03241 0.02865 -0.03357 0.02982 -0.0338 C 0.03542 -0.03542 0.05169 -0.03727 0.05625 -0.03773 C 0.06276 -0.04167 0.05742 -0.03889 0.06836 -0.04167 C 0.08737 -0.04653 0.05859 -0.04236 0.10143 -0.0456 C 0.10729 -0.04699 0.11016 -0.04769 0.11588 -0.04954 C 0.11771 -0.05023 0.11953 -0.05116 0.12135 -0.05116 C 0.12812 -0.05278 0.14271 -0.0544 0.14896 -0.0551 C 0.15338 -0.05579 0.15768 -0.05695 0.16211 -0.05718 C 0.18463 -0.05834 0.2069 -0.05834 0.22943 -0.05903 C 0.23476 -0.06088 0.23802 -0.0625 0.24375 -0.06297 C 0.25338 -0.06412 0.26289 -0.06412 0.27253 -0.06505 C 0.27747 -0.06551 0.28268 -0.06621 0.28789 -0.0669 C 0.31562 -0.07408 0.2776 -0.06482 0.34974 -0.07292 C 0.37031 -0.075 0.36146 -0.07338 0.37617 -0.07639 L 0.56706 -0.07477 C 0.57122 -0.07477 0.57226 -0.07246 0.57578 -0.07084 C 0.5776 -0.07014 0.57943 -0.06968 0.58138 -0.06898 C 0.58359 -0.06783 0.58581 -0.06621 0.58789 -0.06505 L 0.60456 -0.0551 L 0.60781 -0.05324 C 0.60885 -0.05255 0.61003 -0.05185 0.61107 -0.05116 C 0.6125 -0.05093 0.61406 -0.05023 0.61549 -0.04954 C 0.61771 -0.04838 0.61992 -0.04699 0.62213 -0.0456 L 0.62539 -0.04375 C 0.62513 -0.04097 0.62539 -0.0375 0.62435 -0.03588 C 0.6224 -0.0331 0.61992 -0.0331 0.61771 -0.03195 L 0.61445 -0.02986 C 0.61328 -0.02917 0.61211 -0.02894 0.61107 -0.02801 C 0.6013 -0.01945 0.60547 -0.02222 0.59883 -0.01829 C 0.59062 -0.00857 0.60117 -0.02014 0.59115 -0.0125 C 0.58268 -0.00602 0.59518 -0.00787 0.57917 -0.0007 C 0.57773 -0.00047 0.57292 0.00162 0.57135 0.00301 C 0.56549 0.0081 0.57044 0.00555 0.56484 0.01273 C 0.56328 0.01435 0.56172 0.01504 0.56042 0.01666 C 0.55898 0.01828 0.55846 0.02129 0.5569 0.02245 C 0.55508 0.02453 0.5526 0.02453 0.55039 0.02615 C 0.54922 0.02708 0.54831 0.02916 0.54713 0.03009 C 0.54609 0.03102 0.54492 0.03125 0.54388 0.03217 C 0.54075 0.03449 0.53476 0.04028 0.53281 0.04375 C 0.53008 0.04838 0.52786 0.05347 0.52513 0.0574 C 0.52357 0.05926 0.522 0.06088 0.52057 0.06319 C 0.51875 0.06666 0.51758 0.07315 0.51615 0.07662 C 0.51615 0.07685 0.51068 0.09143 0.50963 0.09444 C 0.50872 0.09629 0.50859 0.09884 0.50742 0.10023 L 0.50417 0.10393 C 0.50195 0.11528 0.50443 0.10463 0.49974 0.11574 L 0.4931 0.1331 C 0.49232 0.13495 0.49167 0.13727 0.49088 0.13889 L 0.48763 0.1449 C 0.48646 0.15069 0.48581 0.15578 0.48307 0.16041 C 0.48229 0.1618 0.48086 0.16134 0.47969 0.16227 C 0.47747 0.16458 0.47318 0.17014 0.47318 0.17037 C 0.47253 0.17199 0.47187 0.1743 0.47096 0.17592 C 0.46914 0.17916 0.46693 0.18171 0.46549 0.18565 C 0.46406 0.18958 0.46302 0.19398 0.46107 0.19722 C 0.4569 0.20463 0.45859 0.20092 0.4556 0.20879 C 0.45508 0.21088 0.45495 0.21296 0.45443 0.21481 C 0.45299 0.21967 0.45195 0.22083 0.45013 0.22453 C 0.44844 0.2331 0.44974 0.22778 0.44674 0.23611 C 0.44088 0.25208 0.43776 0.25162 0.44232 0.25162 " pathEditMode="relative" rAng="0" ptsTypes="AAAAAAAAAAAAAAAAAAAAAAAAAAAAAAAAAAAAAAAAAAAAAAAAAA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ingshot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Rot by="120000">
                                      <p:cBhvr>
                                        <p:cTn id="2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4" grpId="0"/>
      <p:bldP spid="21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63</Words>
  <PresentationFormat>Widescreen</PresentationFormat>
  <Paragraphs>18</Paragraphs>
  <Slides>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Feast of Flesh BB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2018-04-19T00:30:29Z</dcterms:created>
  <dcterms:modified xsi:type="dcterms:W3CDTF">2021-06-15T10:06:20Z</dcterms:modified>
</cp:coreProperties>
</file>