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2" r:id="rId2"/>
  </p:sldMasterIdLst>
  <p:notesMasterIdLst>
    <p:notesMasterId r:id="rId19"/>
  </p:notes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6" r:id="rId1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Bitstream Vera Sans"/>
        <a:cs typeface="Bitstream Vera San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Bitstream Vera Sans"/>
        <a:cs typeface="Bitstream Vera San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Bitstream Vera Sans"/>
        <a:cs typeface="Bitstream Vera San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Bitstream Vera Sans"/>
        <a:cs typeface="Bitstream Vera San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Bitstream Vera Sans"/>
        <a:cs typeface="Bitstream Vera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Bitstream Vera Sans"/>
        <a:cs typeface="Bitstream Vera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Bitstream Vera Sans"/>
        <a:cs typeface="Bitstream Vera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Bitstream Vera Sans"/>
        <a:cs typeface="Bitstream Vera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Bitstream Vera Sans"/>
        <a:cs typeface="Bitstream Vera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91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>
            <a:extLst>
              <a:ext uri="{FF2B5EF4-FFF2-40B4-BE49-F238E27FC236}">
                <a16:creationId xmlns:a16="http://schemas.microsoft.com/office/drawing/2014/main" id="{5B3D3713-929F-49BD-B805-5F0AB6C0E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n-US">
              <a:cs typeface="Arial" panose="020B0604020202020204" pitchFamily="34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D8702C2F-72F6-489C-9591-8E8AF9DC2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n-US">
              <a:cs typeface="Arial" panose="020B0604020202020204" pitchFamily="34" charset="0"/>
            </a:endParaRP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998053E6-A1E8-41C9-8444-6B0B81E6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n-US">
              <a:cs typeface="Arial" panose="020B0604020202020204" pitchFamily="34" charset="0"/>
            </a:endParaRP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308D1C94-792A-4674-A24E-867ADD2A98C0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1F37231-EC64-4889-8B02-6C7D0C0EF6A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6151" name="Text Box 6">
            <a:extLst>
              <a:ext uri="{FF2B5EF4-FFF2-40B4-BE49-F238E27FC236}">
                <a16:creationId xmlns:a16="http://schemas.microsoft.com/office/drawing/2014/main" id="{B40BA29B-2C1B-4E22-8EC5-4261661DC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n-US">
              <a:cs typeface="Arial" panose="020B0604020202020204" pitchFamily="34" charset="0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43DDCD3-4270-429D-8351-02B1237E9E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56CDBB-33A6-4AD3-A132-E900D465F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4CC3B4C-A936-48B1-9956-4F07B34B15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383139-39C8-495F-8BDF-B48E9752676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3700315-D1C9-4BC0-B65B-DB8BAFB318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E56FE73-86D6-4149-AF8D-6560C629484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0675D7D1-45D9-40D1-A88B-499D41A46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FCE02C-7A9A-4354-927A-BC0D2149A47E}" type="slidenum"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33A8515-5269-4D52-802C-8E34398A9B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663BFD-C34C-455D-86B1-5E5CFE08AF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41257FC9-83BF-4673-AAD2-441D223B59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488B570A-D704-48E2-90E5-0CDA8E8B6B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C69910C-0DED-4FF9-BC39-3784ED3854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CBC732-A6ED-40F0-B538-DB14756AC81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14B0CB05-27B5-41CB-A235-1E4405A418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9E1F3F49-6A45-4E38-AA76-80C81F12E6C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6E1573F-7D41-473C-BF95-1A2D9BBEF8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26D734-D04E-4E84-B8AB-4E942FF7AAF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E9B67033-F006-4B79-A0F9-BDE79D2953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F51EDB89-4C7C-4A23-A0B3-74D88DC181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562EBC1-705A-4F81-85C0-398BA6D925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E6DF8C-8D52-4D65-ADA9-FDF59E34CCD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25D6E6A7-7899-4CAF-8673-46ECE25F43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2E89336-1490-45D3-B005-334EDD9453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C1A539D-B93E-48FE-9A70-C808A14CFF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3EBD33-237A-4320-BC51-A58B52A611C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5F9D2CEF-F41E-41EF-8606-6CEDB101F3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E419E05C-212F-4ED6-A990-E5D56EAC22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A40F631-D0CB-42B3-B430-8A60BC7ECE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DDB370-D7A6-41B9-820F-6DAD3D95622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7E97AC04-0048-4DD9-8724-4B7301BAD4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29378FE2-AF7B-4C9C-9F51-101837890D6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AFC8107-05C7-4D35-B02B-DC220578DE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7660CF-AFB4-4E4D-B7BE-6D65B69DC30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36147F03-1044-4696-9D87-471C0914F3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8150592B-A5D5-4A99-A2C0-572D351D5E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15E0C6B-7D7C-4B2D-9AAB-3AB4D8017A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98E8AB-644F-4D60-AFB3-3356E3E84D4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1389B3B7-837C-444E-90A4-37188248F6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43239CB-8DE0-420B-B093-308AD69CBA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2E72D9D-5789-42B5-A684-EDEC4AD2F3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33F51E-2976-4DEF-9ADC-7B8922AFCAD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A797B8C3-6D61-439E-A271-86CEB84AB9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408630A9-345E-4537-B4D7-D5BAADA8A87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E888F44-1B03-4C01-AA79-67322EC98F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0FA2E4-3F3A-4E97-A73E-21D35270052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A9DE836F-B292-45B5-B37E-C7A2609CB0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D3A4511D-B305-4D59-85E1-BF8FFBFFD96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6F79DA9-FCDC-4F30-A0E2-D0E4C01176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E134E5-C5F9-48C5-A4DB-5D94EB8084F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EA9BB406-8726-411B-AFB5-91D56E714C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29BAE765-7FC1-4FFD-BBEC-6D63FEB2A5E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9C025D1-3F70-467D-B3AB-9C3B38A8F5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C48AF3-5998-48F0-A356-86297C58ED0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376E9E2E-252D-46F4-BE9C-29615A79E4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B9CA7A8B-D5C9-4310-9208-C3CC8F8FE08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4F70C3C-B401-42FE-A4FF-5AADCD0994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A70B84-8D1C-43F1-87D2-BD6D7AAD8AA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D8352E9B-F6E8-4B98-8868-B00B098251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E237C170-E43F-4302-BFDD-BF0A4AFC462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30EFA41-991B-4BC5-804B-A752BB8C4C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6DCB31-50FD-4068-BD9A-F6191E1A127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66BEF6AA-805A-4030-886C-78C9AF3F70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0496585-7D8A-49EA-BDF3-E103EC76E0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8C59AE3-7F71-4C67-AAF0-62486A2A9B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17F51B-CC1D-45BC-B441-AE6BB84AD93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42B0E567-09C3-4406-A6FD-EFB321649E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CEE29594-6977-4456-8A16-2F525E77CC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F67BE2-19C6-420F-8482-80926240E7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FA56-D396-41AD-9E08-1FB52EE37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59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A7CF6B-864E-4757-A818-D6906341A1C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61AA-3886-4B4F-AAF2-D5454AC01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4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61325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61325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3AD517-6D22-4F44-A61D-B48AC964705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D3373-74C2-43CD-9623-2D7D4E0FF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92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DA0BC478-6346-4426-8425-17F42E238E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DBCF0435-FE8E-40E4-B5C2-EA38580009AF}"/>
                </a:ext>
              </a:extLst>
            </p:cNvPr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E2C637B5-2DAD-45E3-86B8-9EB5A9BA785E}"/>
                </a:ext>
              </a:extLst>
            </p:cNvPr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7" name="Freeform 9">
            <a:extLst>
              <a:ext uri="{FF2B5EF4-FFF2-40B4-BE49-F238E27FC236}">
                <a16:creationId xmlns:a16="http://schemas.microsoft.com/office/drawing/2014/main" id="{451B75BA-2AFF-41D0-95C6-50E22A8A6F1B}"/>
              </a:ext>
            </a:extLst>
          </p:cNvPr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15BB67C-831C-4709-8054-FA54E6BFF815}"/>
              </a:ext>
            </a:extLst>
          </p:cNvPr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0BCB976-B8F8-4ACC-9B69-754B6E83E55B}"/>
              </a:ext>
            </a:extLst>
          </p:cNvPr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77B48DD5-18AD-49E2-B0CD-E1702BEF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CBA4D8AD-5962-47E7-81BC-33AF6E24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4ABCFEE-A974-4CE2-9A82-8472CCCA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55C6-4745-486D-AA22-0EEF86E01891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D2D958-7297-4EFE-9C9C-FF7F287A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7AB1442-8CD8-4451-9E49-CC739A44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B8A7760-E144-431A-8583-9D04AC47E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638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A3E9A-4578-4FFE-956F-7B4AF26D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EF39-59DE-45AA-9A86-407346F4A17F}" type="datetimeFigureOut">
              <a:rPr lang="en-US"/>
              <a:pPr>
                <a:defRPr/>
              </a:pPr>
              <a:t>6/23/2021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149DB-5EFB-4C60-B485-CE2110E6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21A00-5075-47A7-B4AE-BDCEB948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9DFF9-494C-4E1B-A7F2-C5431A443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004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C502A-C8A7-4315-9898-EC4B99FC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25D5-D93E-4A38-B664-D1766053D606}" type="datetimeFigureOut">
              <a:rPr lang="en-US"/>
              <a:pPr>
                <a:defRPr/>
              </a:pPr>
              <a:t>6/23/2021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69A22-C2F1-4A1E-B9C9-25091361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4E2C3-D5BB-4E79-B319-D7D7A138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15DA-06FF-468A-BDBF-B31F61889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3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90012D-97BE-43AF-9ABE-0AE1B7D65F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31E24-9F9D-4CBF-8417-BB57F309D635}" type="datetimeFigureOut">
              <a:rPr lang="en-US"/>
              <a:pPr>
                <a:defRPr/>
              </a:pPr>
              <a:t>6/23/2021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048200-5596-4F99-AFC2-E8CDB2A2BF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FA0CCD-CEB4-4110-BB25-20C7F18EF8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EBE0B-8E21-4DF6-83F1-75A87741C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21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FAEC27-0815-486C-9E76-E7866468EDF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C2EA8-D589-42D2-B069-52E859510BC1}" type="datetimeFigureOut">
              <a:rPr lang="en-US"/>
              <a:pPr>
                <a:defRPr/>
              </a:pPr>
              <a:t>6/23/2021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655E8F-BAF2-4AF2-A003-8C0BD5859F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69BEAC-832B-409A-BD0D-877961733F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7740-C4E1-444C-B57B-B9F28CB4B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689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90692E-A651-4A77-B456-6BD9B8AD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B84A-907D-4B2A-8731-893A114EFF79}" type="datetimeFigureOut">
              <a:rPr lang="en-US"/>
              <a:pPr>
                <a:defRPr/>
              </a:pPr>
              <a:t>6/23/2021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A8DD1A-FCE0-476B-8C4D-C4E66B73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9D34D9-1CD3-4336-83E8-89F0FF0D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100F-886E-41B9-9949-7B5EF3A57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5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DF14C7-72B0-4AD2-9E85-EDC60E67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76E6-7099-4DE1-8B35-A234094BC66E}" type="datetimeFigureOut">
              <a:rPr lang="en-US"/>
              <a:pPr>
                <a:defRPr/>
              </a:pPr>
              <a:t>6/23/2021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C1A6C9-68C3-4BBF-8613-4A1E61CF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A3B6C8-E76F-4352-AE4D-1280BCA2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D215-45B4-4EC5-BDB5-37F2BEF87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09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>
            <a:extLst>
              <a:ext uri="{FF2B5EF4-FFF2-40B4-BE49-F238E27FC236}">
                <a16:creationId xmlns:a16="http://schemas.microsoft.com/office/drawing/2014/main" id="{4824010E-E000-4A2F-B1B1-7B380D507E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D36E0856-F4E5-4847-97F6-4C37907516D1}"/>
                </a:ext>
              </a:extLst>
            </p:cNvPr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F4CF4F85-8C67-48AA-BCD2-408C8DAD2DB5}"/>
                </a:ext>
              </a:extLst>
            </p:cNvPr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8" name="Freeform 10">
            <a:extLst>
              <a:ext uri="{FF2B5EF4-FFF2-40B4-BE49-F238E27FC236}">
                <a16:creationId xmlns:a16="http://schemas.microsoft.com/office/drawing/2014/main" id="{4F6A49DE-871D-4026-A03E-3054378B089B}"/>
              </a:ext>
            </a:extLst>
          </p:cNvPr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3576C18E-1145-4F09-9EE4-C44503E7E23F}"/>
              </a:ext>
            </a:extLst>
          </p:cNvPr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8A384B8E-3DC0-4841-9371-0F95E0B7F692}"/>
              </a:ext>
            </a:extLst>
          </p:cNvPr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6A1F15E8-5D60-4851-860B-EFF9EE9AAB2D}"/>
              </a:ext>
            </a:extLst>
          </p:cNvPr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DA33FF53-1281-4534-89F7-A0D9C975E8DA}"/>
              </a:ext>
            </a:extLst>
          </p:cNvPr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02F2D551-5CAB-4F66-BBF7-1BF9AC74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2BCB5D84-1177-489E-A863-66E3888C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3BF560FC-2BA0-4005-86A0-FBB57FE8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FB4E5-5948-44F0-8320-4CCB801DD9E0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82D3DECC-673F-4E13-B614-E9557600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5EEE19D-B5BA-4BDB-9F93-7DCBB717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CBB171-57F2-4EEF-9D46-94FA8C15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84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F7F3AD-2803-4813-8070-93A219EB2F1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F559F-4DB0-449B-9914-84EF6DBF8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99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>
            <a:extLst>
              <a:ext uri="{FF2B5EF4-FFF2-40B4-BE49-F238E27FC236}">
                <a16:creationId xmlns:a16="http://schemas.microsoft.com/office/drawing/2014/main" id="{AE1F94A6-E403-4DA5-94BF-BDB902D4F7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2D6BF95C-D6D7-440C-8FE8-715992D0F6ED}"/>
                </a:ext>
              </a:extLst>
            </p:cNvPr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C63A002F-D8FF-48A8-AFC6-841E04A5EC1F}"/>
                </a:ext>
              </a:extLst>
            </p:cNvPr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8" name="Freeform 30">
            <a:extLst>
              <a:ext uri="{FF2B5EF4-FFF2-40B4-BE49-F238E27FC236}">
                <a16:creationId xmlns:a16="http://schemas.microsoft.com/office/drawing/2014/main" id="{CA7E8150-4512-474F-9A31-61088C6AF486}"/>
              </a:ext>
            </a:extLst>
          </p:cNvPr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3BF7231-B049-4073-8E5E-A5DC2E3D3608}"/>
              </a:ext>
            </a:extLst>
          </p:cNvPr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1F23914A-8C34-4E43-B132-3BDA8F7E5DF0}"/>
              </a:ext>
            </a:extLst>
          </p:cNvPr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085649F6-2E79-409C-8F29-0ED1215ABBFC}"/>
              </a:ext>
            </a:extLst>
          </p:cNvPr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9AC7B77-9743-4FF4-9458-19BF022F93DE}"/>
              </a:ext>
            </a:extLst>
          </p:cNvPr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A5ECE801-3E91-489F-8F96-BEB2042C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79F5870C-F65F-4D7B-8957-0CEF547F0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1048152D-1E70-4D61-8218-9797307A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F2ED-DB78-4A51-8F1F-FEAFB39FDDB2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9AE51235-0A4F-40F6-95CB-96310F30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0FEDAA82-950C-4CD9-AF0F-27C3BE54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9D301-C2FB-4B26-800D-B827D57B78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954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C35F1-C304-4CAC-ADA5-7B004DB9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F370-6427-4361-8E14-A62FB1B112C5}" type="datetimeFigureOut">
              <a:rPr lang="en-US"/>
              <a:pPr>
                <a:defRPr/>
              </a:pPr>
              <a:t>6/23/2021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500F6-9041-4DDA-8EA7-94B91A5E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AFAF6-A527-4AB6-B2E3-EFBC1ACA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8CC87-459C-456E-A082-A5CD53B68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792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D117C-B64E-436F-A3A4-1E223FB2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45CE-79D9-41F7-A174-B2CA040DDD7A}" type="datetimeFigureOut">
              <a:rPr lang="en-US"/>
              <a:pPr>
                <a:defRPr/>
              </a:pPr>
              <a:t>6/23/2021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D4D1-6D6F-4323-9BD6-ED1E1BA7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03C94-6314-4273-9BB9-9CA21602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9618F-7B1E-4818-B8D5-B62B22756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8A1BD6-C58A-4636-8702-434DD1628A9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E32CC-915F-42F6-B3EC-0886F4CD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96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70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70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22BF72-4367-43FC-BC3A-8862E428CA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E0874-34B7-4486-9063-79EB716A33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6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2B6AB61-F3DC-4BD9-A880-66B7AE88EA8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26FD-A796-47B7-A22E-B57A307EF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89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BF5AE7-A571-40B0-AA10-C1DCC7A9DA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6434B-90D1-476A-9072-9892335FC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3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C3643AE-B469-44BE-A1B3-A437D8D9887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3780-9154-492D-B948-812CB602C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46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E5588-922C-4374-AEF9-9E65063EA6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2670E-431A-4260-946F-2BCDB4DEA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26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D5077-DBE4-4517-8461-9ED98DEA424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26C23-E119-4514-8BD7-C94533537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69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8444980-FE2E-4DCB-8744-D3EEDF5FB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C727E00-57A3-47B2-9AD5-E6520965E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Pulse para editar los formatos del texto del esquema</a:t>
            </a:r>
          </a:p>
          <a:p>
            <a:pPr lvl="1"/>
            <a:r>
              <a:rPr lang="en-GB" altLang="en-US"/>
              <a:t>Segundo nivel del esquema</a:t>
            </a:r>
          </a:p>
          <a:p>
            <a:pPr lvl="2"/>
            <a:r>
              <a:rPr lang="en-GB" altLang="en-US"/>
              <a:t>Tercer nivel del esquema</a:t>
            </a:r>
          </a:p>
          <a:p>
            <a:pPr lvl="3"/>
            <a:r>
              <a:rPr lang="en-GB" altLang="en-US"/>
              <a:t>Cuarto nivel del esquema</a:t>
            </a:r>
          </a:p>
          <a:p>
            <a:pPr lvl="4"/>
            <a:r>
              <a:rPr lang="en-GB" altLang="en-US"/>
              <a:t>Quinto nivel del esquema</a:t>
            </a:r>
          </a:p>
          <a:p>
            <a:pPr lvl="4"/>
            <a:r>
              <a:rPr lang="en-GB" altLang="en-US"/>
              <a:t>Sexto nivel del esquema</a:t>
            </a:r>
          </a:p>
          <a:p>
            <a:pPr lvl="4"/>
            <a:r>
              <a:rPr lang="en-GB" altLang="en-US"/>
              <a:t>Séptimo nivel del esquema</a:t>
            </a:r>
          </a:p>
          <a:p>
            <a:pPr lvl="4"/>
            <a:r>
              <a:rPr lang="en-GB" altLang="en-US"/>
              <a:t>Octavo nivel del esquema</a:t>
            </a:r>
          </a:p>
          <a:p>
            <a:pPr lvl="4"/>
            <a:r>
              <a:rPr lang="en-GB" altLang="en-US"/>
              <a:t>Noveno nivel del esquema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AFB43640-837B-49D9-B329-117BA7B9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n-US">
              <a:cs typeface="Arial" panose="020B0604020202020204" pitchFamily="34" charset="0"/>
            </a:endParaRP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40AFE74E-DB04-4751-AD15-5DF12D59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n-US">
              <a:cs typeface="Arial" panose="020B0604020202020204" pitchFamily="34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E92E799-207D-4D2E-8713-318EEB8061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416675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</a:tabLst>
              <a:defRPr sz="1200" smtClean="0">
                <a:solidFill>
                  <a:srgbClr val="BCBCBC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E34E21-E2D4-4192-AD2D-BABD50875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Lucida Sans" pitchFamily="32" charset="0"/>
          <a:ea typeface="Bitstream Vera Sans" charset="0"/>
          <a:cs typeface="Bitstream Vera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Lucida Sans" pitchFamily="32" charset="0"/>
          <a:ea typeface="Bitstream Vera Sans" charset="0"/>
          <a:cs typeface="Bitstream Vera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Lucida Sans" pitchFamily="32" charset="0"/>
          <a:ea typeface="Bitstream Vera Sans" charset="0"/>
          <a:cs typeface="Bitstream Vera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Lucida Sans" pitchFamily="32" charset="0"/>
          <a:ea typeface="Bitstream Vera Sans" charset="0"/>
          <a:cs typeface="Bitstream Vera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Lucida Sans" pitchFamily="32" charset="0"/>
          <a:ea typeface="Bitstream Vera Sans" charset="0"/>
          <a:cs typeface="Bitstream Vera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Lucida Sans" pitchFamily="32" charset="0"/>
          <a:ea typeface="Bitstream Vera Sans" charset="0"/>
          <a:cs typeface="Bitstream Vera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Lucida Sans" pitchFamily="32" charset="0"/>
          <a:ea typeface="Bitstream Vera Sans" charset="0"/>
          <a:cs typeface="Bitstream Vera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Lucida Sans" pitchFamily="32" charset="0"/>
          <a:ea typeface="Bitstream Vera Sans" charset="0"/>
          <a:cs typeface="Bitstream Vera Sans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>
            <a:extLst>
              <a:ext uri="{FF2B5EF4-FFF2-40B4-BE49-F238E27FC236}">
                <a16:creationId xmlns:a16="http://schemas.microsoft.com/office/drawing/2014/main" id="{6BAB1FF8-CD4B-4E5E-9D55-CA53C687D36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E5A800-CAC4-4529-98EE-8EA2E6E7D92F}"/>
                </a:ext>
              </a:extLst>
            </p:cNvPr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92CEB7-90F0-4D8D-A8D4-97E7936C51AE}"/>
                </a:ext>
              </a:extLst>
            </p:cNvPr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F21BC64-415B-46FE-BFCF-7295543956B5}"/>
              </a:ext>
            </a:extLst>
          </p:cNvPr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3F61BF-312B-444B-AE8F-1E4DBA3ADF9C}"/>
              </a:ext>
            </a:extLst>
          </p:cNvPr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E0D69D-23CB-4FE2-9166-71EDF9745007}"/>
              </a:ext>
            </a:extLst>
          </p:cNvPr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2056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C6A37C4B-207A-4A48-9A77-AE86673E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3F615173-0AE2-4EA2-98BB-B07EFC79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>
            <a:extLst>
              <a:ext uri="{FF2B5EF4-FFF2-40B4-BE49-F238E27FC236}">
                <a16:creationId xmlns:a16="http://schemas.microsoft.com/office/drawing/2014/main" id="{7332F11A-C0EC-4230-8117-5EF2C2B9A6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2059" name="Text Placeholder 2">
            <a:extLst>
              <a:ext uri="{FF2B5EF4-FFF2-40B4-BE49-F238E27FC236}">
                <a16:creationId xmlns:a16="http://schemas.microsoft.com/office/drawing/2014/main" id="{14AB272A-BBB9-4E97-8882-3A883EE2E6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2E13D-E3EB-4011-9E97-06F469251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2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DC22B47-6A63-4908-B492-DEBA1808065E}" type="datetimeFigureOut">
              <a:rPr lang="en-US"/>
              <a:pPr>
                <a:defRPr/>
              </a:pPr>
              <a:t>6/23/2021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A556C-6895-4D5A-AE21-BAEBCBE35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400">
                <a:solidFill>
                  <a:schemeClr val="tx2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A2405-C0D6-416E-9EF0-B53C74430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03A73954-D4DA-4E14-B877-2E9C1B2F0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82" r:id="rId8"/>
    <p:sldLayoutId id="2147483883" r:id="rId9"/>
    <p:sldLayoutId id="2147483879" r:id="rId10"/>
    <p:sldLayoutId id="21474838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B7BBE7-0FDB-4134-A9F9-6BD3C267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" y="1"/>
            <a:ext cx="9121344" cy="6857999"/>
          </a:xfrm>
          <a:prstGeom prst="rect">
            <a:avLst/>
          </a:prstGeom>
        </p:spPr>
      </p:pic>
      <p:pic>
        <p:nvPicPr>
          <p:cNvPr id="7170" name="Picture 424" descr="Hoja">
            <a:extLst>
              <a:ext uri="{FF2B5EF4-FFF2-40B4-BE49-F238E27FC236}">
                <a16:creationId xmlns:a16="http://schemas.microsoft.com/office/drawing/2014/main" id="{A138EE38-FFF8-4308-A9D9-2653C72A4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40" b="40033"/>
          <a:stretch>
            <a:fillRect/>
          </a:stretch>
        </p:blipFill>
        <p:spPr bwMode="auto">
          <a:xfrm rot="21358095">
            <a:off x="3070225" y="1057275"/>
            <a:ext cx="5357813" cy="42862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443">
            <a:extLst>
              <a:ext uri="{FF2B5EF4-FFF2-40B4-BE49-F238E27FC236}">
                <a16:creationId xmlns:a16="http://schemas.microsoft.com/office/drawing/2014/main" id="{5B31782F-A85D-44DB-B9A9-259E2E0FED51}"/>
              </a:ext>
            </a:extLst>
          </p:cNvPr>
          <p:cNvGrpSpPr>
            <a:grpSpLocks/>
          </p:cNvGrpSpPr>
          <p:nvPr/>
        </p:nvGrpSpPr>
        <p:grpSpPr bwMode="auto">
          <a:xfrm rot="3195347">
            <a:off x="5172869" y="986632"/>
            <a:ext cx="466725" cy="287337"/>
            <a:chOff x="2561" y="1757"/>
            <a:chExt cx="281" cy="176"/>
          </a:xfrm>
        </p:grpSpPr>
        <p:sp>
          <p:nvSpPr>
            <p:cNvPr id="7175" name="Freeform 444">
              <a:extLst>
                <a:ext uri="{FF2B5EF4-FFF2-40B4-BE49-F238E27FC236}">
                  <a16:creationId xmlns:a16="http://schemas.microsoft.com/office/drawing/2014/main" id="{A862FA2E-8C63-43B2-9305-12DE365B7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445">
              <a:extLst>
                <a:ext uri="{FF2B5EF4-FFF2-40B4-BE49-F238E27FC236}">
                  <a16:creationId xmlns:a16="http://schemas.microsoft.com/office/drawing/2014/main" id="{AB868A88-784F-41F7-A8F9-4D2D76CD1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446">
              <a:extLst>
                <a:ext uri="{FF2B5EF4-FFF2-40B4-BE49-F238E27FC236}">
                  <a16:creationId xmlns:a16="http://schemas.microsoft.com/office/drawing/2014/main" id="{ED32FDB0-849D-4344-82EB-9AC142C3A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447">
              <a:extLst>
                <a:ext uri="{FF2B5EF4-FFF2-40B4-BE49-F238E27FC236}">
                  <a16:creationId xmlns:a16="http://schemas.microsoft.com/office/drawing/2014/main" id="{BC3C82B0-7832-44CD-997B-01E209575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448">
              <a:extLst>
                <a:ext uri="{FF2B5EF4-FFF2-40B4-BE49-F238E27FC236}">
                  <a16:creationId xmlns:a16="http://schemas.microsoft.com/office/drawing/2014/main" id="{7AD5E5B9-53FC-4EF0-88C6-6C22969CF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449">
              <a:extLst>
                <a:ext uri="{FF2B5EF4-FFF2-40B4-BE49-F238E27FC236}">
                  <a16:creationId xmlns:a16="http://schemas.microsoft.com/office/drawing/2014/main" id="{D75C5D97-B4C7-4E6D-8466-B74ED6506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450">
              <a:extLst>
                <a:ext uri="{FF2B5EF4-FFF2-40B4-BE49-F238E27FC236}">
                  <a16:creationId xmlns:a16="http://schemas.microsoft.com/office/drawing/2014/main" id="{CEB70C64-AFBC-4FCD-8D1D-10270313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451">
              <a:extLst>
                <a:ext uri="{FF2B5EF4-FFF2-40B4-BE49-F238E27FC236}">
                  <a16:creationId xmlns:a16="http://schemas.microsoft.com/office/drawing/2014/main" id="{A34558E6-DA90-4C27-89EF-BFA3F6CD5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452">
              <a:extLst>
                <a:ext uri="{FF2B5EF4-FFF2-40B4-BE49-F238E27FC236}">
                  <a16:creationId xmlns:a16="http://schemas.microsoft.com/office/drawing/2014/main" id="{9818271A-8B39-418F-B84A-461DD5195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3C5148F-4C7F-46D9-AA43-1789BC7DBABA}"/>
              </a:ext>
            </a:extLst>
          </p:cNvPr>
          <p:cNvSpPr txBox="1"/>
          <p:nvPr/>
        </p:nvSpPr>
        <p:spPr>
          <a:xfrm rot="21418407">
            <a:off x="3790830" y="2060848"/>
            <a:ext cx="43095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MUA SẮM </a:t>
            </a:r>
          </a:p>
          <a:p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VUI VẺ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44 Imagen" descr="Crono.gif">
            <a:extLst>
              <a:ext uri="{FF2B5EF4-FFF2-40B4-BE49-F238E27FC236}">
                <a16:creationId xmlns:a16="http://schemas.microsoft.com/office/drawing/2014/main" id="{B4EFCE4F-804C-471B-8763-09939268F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5FA92EA9-EAB8-4726-BE25-B1796C410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B492F094-7F3B-4170-8B5D-5FE9D74B97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BB6308C6-418E-4D99-A077-612A127A31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45A6CCC9-095B-4FDF-9DD3-07F2B920AD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EC490AA8-FCEB-4DF5-84F6-C37676619C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F98C9D4E-EB6A-483F-B583-1AFA53EEC4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462AC757-45D4-41D7-97BE-22A8B9A685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D366227D-9083-4B58-B90E-84DAF5C8DEA4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D745E946-7350-4529-8A08-8117140F8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  <p:sp>
        <p:nvSpPr>
          <p:cNvPr id="25612" name="11 CuadroTexto">
            <a:extLst>
              <a:ext uri="{FF2B5EF4-FFF2-40B4-BE49-F238E27FC236}">
                <a16:creationId xmlns:a16="http://schemas.microsoft.com/office/drawing/2014/main" id="{1A092387-C7DB-4F6D-A527-D5A27C1CF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348880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 sz="3600"/>
              <a:t>Quả táo</a:t>
            </a:r>
          </a:p>
        </p:txBody>
      </p:sp>
      <p:pic>
        <p:nvPicPr>
          <p:cNvPr id="13" name="12 Imagen" descr="Tomate.gif">
            <a:extLst>
              <a:ext uri="{FF2B5EF4-FFF2-40B4-BE49-F238E27FC236}">
                <a16:creationId xmlns:a16="http://schemas.microsoft.com/office/drawing/2014/main" id="{0CAC6FE0-2FAA-45E5-97B0-7A561AA9CA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526088"/>
            <a:ext cx="9493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C -0.05365 -0.06875 -0.10695 -0.13658 -0.16181 -0.17847 C -0.21754 -0.22107 -0.25382 -0.26412 -0.33229 -0.25301 C -0.41129 -0.24074 -0.58473 -0.12847 -0.6349 -0.10278 " pathEditMode="relative" rAng="1483550" ptsTypes="aa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-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44 Imagen" descr="Crono.gif">
            <a:extLst>
              <a:ext uri="{FF2B5EF4-FFF2-40B4-BE49-F238E27FC236}">
                <a16:creationId xmlns:a16="http://schemas.microsoft.com/office/drawing/2014/main" id="{283B2C29-5BE6-42CB-8031-2F5B66A6F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2CF50EE4-91FC-4C46-90AA-24AEB1AE1D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62FC7DE8-22ED-48E1-8FBB-FB86C1CDA8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5A67EC6D-37B8-4250-8B16-61E9C52B6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E42D6940-EEFA-487B-B423-402EF87D96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1E90274B-71C0-4CF0-883B-B090AF5EDF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2FDC6525-EA66-45F8-8BA6-A4301BE474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2721F3F9-0572-4308-86A9-867A7D43F9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B2B721E8-60D0-4503-AE40-37446C04F95E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646DC12B-0859-484A-87C8-DD11CC83D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  <p:sp>
        <p:nvSpPr>
          <p:cNvPr id="27660" name="11 CuadroTexto">
            <a:extLst>
              <a:ext uri="{FF2B5EF4-FFF2-40B4-BE49-F238E27FC236}">
                <a16:creationId xmlns:a16="http://schemas.microsoft.com/office/drawing/2014/main" id="{8EB69145-ED1A-46A7-A1F1-9F7718FAD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405747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Rau cải</a:t>
            </a:r>
          </a:p>
        </p:txBody>
      </p:sp>
      <p:pic>
        <p:nvPicPr>
          <p:cNvPr id="13" name="12 Imagen" descr="Tomate.gif">
            <a:extLst>
              <a:ext uri="{FF2B5EF4-FFF2-40B4-BE49-F238E27FC236}">
                <a16:creationId xmlns:a16="http://schemas.microsoft.com/office/drawing/2014/main" id="{CAB431A6-91DD-4998-9413-0CBB0F1922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692275"/>
            <a:ext cx="10033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0555 -0.08009 0.00955 -0.15926 -0.00157 -0.18495 C -0.01233 -0.21088 -0.01094 -0.2581 -0.06789 -0.15671 C -0.12552 -0.05139 -0.30209 0.34815 -0.34931 0.45092 " pathEditMode="relative" rAng="1483550" ptsTypes="aa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44 Imagen" descr="Crono.gif">
            <a:extLst>
              <a:ext uri="{FF2B5EF4-FFF2-40B4-BE49-F238E27FC236}">
                <a16:creationId xmlns:a16="http://schemas.microsoft.com/office/drawing/2014/main" id="{27CDB9BD-0D56-4BBC-AB1E-1A10F37449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4EE80ACB-48B8-4B15-BB4F-6BF1A4FECC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7A553BB1-FFE9-4606-8848-A6F1168E2F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4634FEA2-D044-4FBF-857E-ED8EB4E21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1B8BCF2C-571C-4317-8995-198FD494B3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16A7ABB7-3A90-4E7D-8FD7-F70C9B00A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964F148B-B956-4F30-9936-8431813B36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428CEC9D-905D-444B-8D0C-8D46D9E256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F5627B8A-F8A1-4F9D-A250-16EFA9F7E88E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EB463652-EB61-43C7-8AE9-7C9EF0612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  <p:sp>
        <p:nvSpPr>
          <p:cNvPr id="29708" name="11 CuadroTexto">
            <a:extLst>
              <a:ext uri="{FF2B5EF4-FFF2-40B4-BE49-F238E27FC236}">
                <a16:creationId xmlns:a16="http://schemas.microsoft.com/office/drawing/2014/main" id="{AB0C303A-69F0-4362-A5C5-ACDE26C21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348880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Phô mai</a:t>
            </a:r>
          </a:p>
        </p:txBody>
      </p:sp>
      <p:pic>
        <p:nvPicPr>
          <p:cNvPr id="13" name="12 Imagen" descr="Tomate.gif">
            <a:extLst>
              <a:ext uri="{FF2B5EF4-FFF2-40B4-BE49-F238E27FC236}">
                <a16:creationId xmlns:a16="http://schemas.microsoft.com/office/drawing/2014/main" id="{B06B1CB2-B5FF-48EB-A166-D324E24569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620713"/>
            <a:ext cx="9112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648 C -0.08715 -0.02801 -0.17378 -0.06343 -0.24739 -0.05764 C -0.32083 -0.05186 -0.37882 -0.07199 -0.44132 0.04351 C -0.50364 0.15972 -0.59149 0.54143 -0.62083 0.64051 " pathEditMode="relative" rAng="-671646" ptsTypes="aa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2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44 Imagen" descr="Crono.gif">
            <a:extLst>
              <a:ext uri="{FF2B5EF4-FFF2-40B4-BE49-F238E27FC236}">
                <a16:creationId xmlns:a16="http://schemas.microsoft.com/office/drawing/2014/main" id="{CAA36EA6-179F-45F0-AFE2-96ABF00D8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233006DA-EB5A-45BC-B95B-BCB2FD03C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DFB188E9-E849-4D27-A8BD-8000F64372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20122BC1-70CD-4938-8B4F-7BCED3A565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C060FD07-B078-44D5-8985-5618239A7E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90ACC0B0-DB9F-49E5-A307-16455D8EEB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D1C43E96-E943-4912-BD64-9C15D120B7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E41FD943-169F-40B3-827A-A9E0573D22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F63849B2-28B9-484A-BF50-95EA28ACEE4B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22864C68-FE4F-4115-9DC8-05A414E78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  <p:sp>
        <p:nvSpPr>
          <p:cNvPr id="31756" name="11 CuadroTexto">
            <a:extLst>
              <a:ext uri="{FF2B5EF4-FFF2-40B4-BE49-F238E27FC236}">
                <a16:creationId xmlns:a16="http://schemas.microsoft.com/office/drawing/2014/main" id="{836908E0-C8B0-408B-9F54-860DA0291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348880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Con tôm</a:t>
            </a:r>
          </a:p>
        </p:txBody>
      </p:sp>
      <p:pic>
        <p:nvPicPr>
          <p:cNvPr id="13" name="12 Imagen" descr="Tomate.gif">
            <a:extLst>
              <a:ext uri="{FF2B5EF4-FFF2-40B4-BE49-F238E27FC236}">
                <a16:creationId xmlns:a16="http://schemas.microsoft.com/office/drawing/2014/main" id="{99FF87FB-F2BE-477F-96AA-40B210652A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2363">
            <a:off x="6650038" y="4375150"/>
            <a:ext cx="11191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57 C -0.04358 -0.06868 -0.08299 -0.14708 -0.129 -0.18848 C -0.17552 -0.22964 -0.20295 -0.27867 -0.28247 -0.23543 C -0.36285 -0.19033 -0.55625 0.03238 -0.61094 0.08719 " pathEditMode="relative" rAng="1483550" ptsTypes="aa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34" y="-31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44 Imagen" descr="Crono.gif">
            <a:extLst>
              <a:ext uri="{FF2B5EF4-FFF2-40B4-BE49-F238E27FC236}">
                <a16:creationId xmlns:a16="http://schemas.microsoft.com/office/drawing/2014/main" id="{175169A8-F1DB-413C-B642-30E7CB910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D246CE44-783B-4DF2-BEE2-EE2A2CB1A7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CEE511CD-CB4E-453B-9903-578E0D3FED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EA0B5A4F-9BAB-4130-9733-9F0CD9AE4E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3425CE5F-DFF3-4420-BD7F-8248B3311E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0436883E-8B44-4A87-B16B-2A1622FB72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00E01AC3-6BA0-43D7-8138-0268F1DB8A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5F119CC0-FAC8-47EF-AF3D-E6014AED50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F69DF5E6-D00D-401C-A5F2-2352DC6242EA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09F04BE0-95F4-43BB-85A3-F317590E2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  <p:sp>
        <p:nvSpPr>
          <p:cNvPr id="33804" name="11 CuadroTexto">
            <a:extLst>
              <a:ext uri="{FF2B5EF4-FFF2-40B4-BE49-F238E27FC236}">
                <a16:creationId xmlns:a16="http://schemas.microsoft.com/office/drawing/2014/main" id="{298C2DD5-AEDC-4822-A7DA-93C47F8EB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350184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Quả cam</a:t>
            </a:r>
          </a:p>
        </p:txBody>
      </p:sp>
      <p:pic>
        <p:nvPicPr>
          <p:cNvPr id="13" name="12 Imagen" descr="Tomate.gif">
            <a:extLst>
              <a:ext uri="{FF2B5EF4-FFF2-40B4-BE49-F238E27FC236}">
                <a16:creationId xmlns:a16="http://schemas.microsoft.com/office/drawing/2014/main" id="{93AC6B52-B2FC-4D1C-BCA4-9E46110710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887538"/>
            <a:ext cx="10382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394 C -0.05659 -0.06083 -0.11267 -0.11633 -0.1625 -0.13044 C -0.21371 -0.14293 -0.25069 -0.17554 -0.30486 -0.08187 C -0.3592 0.01457 -0.45694 0.36401 -0.48663 0.45513 " pathEditMode="relative" rAng="0" ptsTypes="aa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143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44 Imagen" descr="Crono.gif">
            <a:extLst>
              <a:ext uri="{FF2B5EF4-FFF2-40B4-BE49-F238E27FC236}">
                <a16:creationId xmlns:a16="http://schemas.microsoft.com/office/drawing/2014/main" id="{D6281465-C192-4161-98DC-22FD4500EF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F43CA4B1-2BE9-4570-8F01-D8CC0D3EC3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0E07E743-A907-47A5-9DAA-FF8E847B3F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66F9A3EB-F7F3-413E-B094-67FEBA77A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F30ECBC4-131A-442C-B76E-4A6596B41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13528E45-4FAA-48B1-B308-901A546D34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6FD1D6B2-338B-40FC-A33A-30CADBF792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8E6AF9FE-9D52-4285-B13A-3FA9958FF6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06C2A0D5-0385-481E-B31C-1E0E30AAFDA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FCC03B8C-87AF-465B-95F1-637C55F8D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n-US" sz="1400" b="1"/>
          </a:p>
        </p:txBody>
      </p:sp>
      <p:sp>
        <p:nvSpPr>
          <p:cNvPr id="35852" name="11 CuadroTexto">
            <a:extLst>
              <a:ext uri="{FF2B5EF4-FFF2-40B4-BE49-F238E27FC236}">
                <a16:creationId xmlns:a16="http://schemas.microsoft.com/office/drawing/2014/main" id="{70A39BEC-4C92-4A37-8021-705C44216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348880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Thịt bò</a:t>
            </a:r>
          </a:p>
        </p:txBody>
      </p:sp>
      <p:pic>
        <p:nvPicPr>
          <p:cNvPr id="13" name="12 Imagen" descr="Tomate.gif">
            <a:extLst>
              <a:ext uri="{FF2B5EF4-FFF2-40B4-BE49-F238E27FC236}">
                <a16:creationId xmlns:a16="http://schemas.microsoft.com/office/drawing/2014/main" id="{5DE65614-CEA9-4D99-92BC-B8A4F1D95D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4454525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764 C -0.01788 -0.05857 -0.03819 -0.10787 -0.06371 -0.13241 C -0.08923 -0.15671 -0.10364 -0.1875 -0.15156 -0.15417 C -0.19982 -0.11945 -0.31996 0.03958 -0.35364 0.0794 " pathEditMode="relative" rAng="1483550" ptsTypes="aa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rgbClr val="FFCC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24" descr="Hoja">
            <a:extLst>
              <a:ext uri="{FF2B5EF4-FFF2-40B4-BE49-F238E27FC236}">
                <a16:creationId xmlns:a16="http://schemas.microsoft.com/office/drawing/2014/main" id="{446CDC4C-B108-44AB-8FA8-88D3D8ED6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40" b="40033"/>
          <a:stretch>
            <a:fillRect/>
          </a:stretch>
        </p:blipFill>
        <p:spPr bwMode="auto">
          <a:xfrm rot="21358095">
            <a:off x="3218742" y="1267504"/>
            <a:ext cx="5357813" cy="42862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19" name="Group 443">
            <a:extLst>
              <a:ext uri="{FF2B5EF4-FFF2-40B4-BE49-F238E27FC236}">
                <a16:creationId xmlns:a16="http://schemas.microsoft.com/office/drawing/2014/main" id="{ACDE87AF-5C8B-464E-A718-D6871C990770}"/>
              </a:ext>
            </a:extLst>
          </p:cNvPr>
          <p:cNvGrpSpPr>
            <a:grpSpLocks/>
          </p:cNvGrpSpPr>
          <p:nvPr/>
        </p:nvGrpSpPr>
        <p:grpSpPr bwMode="auto">
          <a:xfrm rot="3195347">
            <a:off x="5031581" y="915194"/>
            <a:ext cx="466725" cy="287338"/>
            <a:chOff x="2561" y="1757"/>
            <a:chExt cx="281" cy="176"/>
          </a:xfrm>
        </p:grpSpPr>
        <p:sp>
          <p:nvSpPr>
            <p:cNvPr id="60430" name="Freeform 444">
              <a:extLst>
                <a:ext uri="{FF2B5EF4-FFF2-40B4-BE49-F238E27FC236}">
                  <a16:creationId xmlns:a16="http://schemas.microsoft.com/office/drawing/2014/main" id="{4D7E706D-7086-46BD-8256-6CD3AD497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Freeform 445">
              <a:extLst>
                <a:ext uri="{FF2B5EF4-FFF2-40B4-BE49-F238E27FC236}">
                  <a16:creationId xmlns:a16="http://schemas.microsoft.com/office/drawing/2014/main" id="{365ACB41-93D8-4A31-8858-B43816BFD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446">
              <a:extLst>
                <a:ext uri="{FF2B5EF4-FFF2-40B4-BE49-F238E27FC236}">
                  <a16:creationId xmlns:a16="http://schemas.microsoft.com/office/drawing/2014/main" id="{EBC616C2-0540-429E-960D-EAD13F85A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Freeform 447">
              <a:extLst>
                <a:ext uri="{FF2B5EF4-FFF2-40B4-BE49-F238E27FC236}">
                  <a16:creationId xmlns:a16="http://schemas.microsoft.com/office/drawing/2014/main" id="{B3260F58-25F2-4670-AB07-8E38F323B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Freeform 448">
              <a:extLst>
                <a:ext uri="{FF2B5EF4-FFF2-40B4-BE49-F238E27FC236}">
                  <a16:creationId xmlns:a16="http://schemas.microsoft.com/office/drawing/2014/main" id="{CE4AEEAD-92DD-4959-B815-A7FCA7ECB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Freeform 449">
              <a:extLst>
                <a:ext uri="{FF2B5EF4-FFF2-40B4-BE49-F238E27FC236}">
                  <a16:creationId xmlns:a16="http://schemas.microsoft.com/office/drawing/2014/main" id="{83FBA582-9E8D-4383-98A0-E8FB228B2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Freeform 450">
              <a:extLst>
                <a:ext uri="{FF2B5EF4-FFF2-40B4-BE49-F238E27FC236}">
                  <a16:creationId xmlns:a16="http://schemas.microsoft.com/office/drawing/2014/main" id="{5A685F5A-384E-42DB-801B-378EF494C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451">
              <a:extLst>
                <a:ext uri="{FF2B5EF4-FFF2-40B4-BE49-F238E27FC236}">
                  <a16:creationId xmlns:a16="http://schemas.microsoft.com/office/drawing/2014/main" id="{F594AA55-9276-4C8B-87EB-A0D18B14B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452">
              <a:extLst>
                <a:ext uri="{FF2B5EF4-FFF2-40B4-BE49-F238E27FC236}">
                  <a16:creationId xmlns:a16="http://schemas.microsoft.com/office/drawing/2014/main" id="{28ED848F-373B-41AA-9BEC-AE71CD11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19" name="18 Imagen" descr="Comprar.gif">
            <a:extLst>
              <a:ext uri="{FF2B5EF4-FFF2-40B4-BE49-F238E27FC236}">
                <a16:creationId xmlns:a16="http://schemas.microsoft.com/office/drawing/2014/main" id="{3D03A468-AB08-4CD1-B2F7-154485D0B7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005" y="2996952"/>
            <a:ext cx="25828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77800" dir="165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7341F0-02F9-4558-AC5C-8BFA0F33AC1F}"/>
              </a:ext>
            </a:extLst>
          </p:cNvPr>
          <p:cNvSpPr txBox="1"/>
          <p:nvPr/>
        </p:nvSpPr>
        <p:spPr>
          <a:xfrm rot="21418407">
            <a:off x="3742868" y="2909022"/>
            <a:ext cx="4309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TẠM BIỆT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44 Imagen" descr="Crono.gif">
            <a:extLst>
              <a:ext uri="{FF2B5EF4-FFF2-40B4-BE49-F238E27FC236}">
                <a16:creationId xmlns:a16="http://schemas.microsoft.com/office/drawing/2014/main" id="{E2A9107E-A65B-449A-A0CA-D7A5988B6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B9ADA1F9-1A8A-4DDE-A51A-885D7773E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162BC04F-EBFC-47E1-881B-5DC329EF62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F28FDB0D-4F92-4FFD-8C78-A19A894E5F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F12B1ED3-7050-4B79-AA2C-3C81841FD3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258C1425-F2E7-4CC6-A4FF-37A48DFCCB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A6DF1018-BC9B-43D7-BADA-95A739CB2F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1BE77225-CCA0-4E0E-9D7A-7B006B8782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91911947-D008-4E23-B45F-DAFEC7A06A1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EECACC37-0D47-499F-9BC5-A0E8D2564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  <p:sp>
        <p:nvSpPr>
          <p:cNvPr id="9228" name="11 CuadroTexto">
            <a:extLst>
              <a:ext uri="{FF2B5EF4-FFF2-40B4-BE49-F238E27FC236}">
                <a16:creationId xmlns:a16="http://schemas.microsoft.com/office/drawing/2014/main" id="{760E2CCC-8692-4F27-A29C-A08C68F18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2977"/>
            <a:ext cx="2556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Cà chua</a:t>
            </a:r>
          </a:p>
        </p:txBody>
      </p:sp>
      <p:pic>
        <p:nvPicPr>
          <p:cNvPr id="13" name="12 Imagen" descr="Tomate.gif">
            <a:extLst>
              <a:ext uri="{FF2B5EF4-FFF2-40B4-BE49-F238E27FC236}">
                <a16:creationId xmlns:a16="http://schemas.microsoft.com/office/drawing/2014/main" id="{79174C24-CD85-4ED7-868B-2A59C94D69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090863"/>
            <a:ext cx="10001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18519E-6 C -0.05677 -0.03402 -0.11337 -0.06782 -0.16493 -0.07569 C -0.21667 -0.08356 -0.25469 -0.10486 -0.3099 -0.04675 C -0.36511 0.01135 -0.46546 0.21991 -0.49653 0.27315 " pathEditMode="relative" ptsTypes="aa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44 Imagen" descr="Crono.gif">
            <a:extLst>
              <a:ext uri="{FF2B5EF4-FFF2-40B4-BE49-F238E27FC236}">
                <a16:creationId xmlns:a16="http://schemas.microsoft.com/office/drawing/2014/main" id="{21895AB4-96AB-4E7E-8905-6ED328D0F1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AA894568-9CB7-4BC3-954E-4E2054742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78B9569D-4487-40B7-9E27-EB61426636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A97CC5DD-00BC-4AE4-8235-E7A705BF1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27570C05-9F80-4636-AD11-7A11A9453D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68858E09-1145-442F-9352-E751F07920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47FBA1A9-4E04-433B-AE84-DE1D7D2755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E73A466D-9905-4AC1-84F2-453371712F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55243EC2-36EF-4746-AD23-F4E2A9E1B08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A8A3DB30-4AD8-4012-BEA6-98CE2D82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  <p:sp>
        <p:nvSpPr>
          <p:cNvPr id="11276" name="11 CuadroTexto">
            <a:extLst>
              <a:ext uri="{FF2B5EF4-FFF2-40B4-BE49-F238E27FC236}">
                <a16:creationId xmlns:a16="http://schemas.microsoft.com/office/drawing/2014/main" id="{C09C2DFF-6394-440C-851E-9892FC628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3" y="2326372"/>
            <a:ext cx="2341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4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s-ES" altLang="en-US">
                <a:latin typeface="Calibri" panose="020F0502020204030204" pitchFamily="34" charset="0"/>
                <a:cs typeface="Calibri" panose="020F0502020204030204" pitchFamily="34" charset="0"/>
              </a:rPr>
              <a:t>Quả đào</a:t>
            </a:r>
          </a:p>
        </p:txBody>
      </p:sp>
      <p:pic>
        <p:nvPicPr>
          <p:cNvPr id="14" name="13 Imagen" descr="Melocotón.gif">
            <a:extLst>
              <a:ext uri="{FF2B5EF4-FFF2-40B4-BE49-F238E27FC236}">
                <a16:creationId xmlns:a16="http://schemas.microsoft.com/office/drawing/2014/main" id="{A708AFFE-5476-42EF-A0A8-3F0B598390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06588"/>
            <a:ext cx="10175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14815E-6 C -0.06024 -0.02175 -0.12031 -0.04328 -0.2151 -0.03564 C -0.31007 -0.028 -0.47812 -0.03495 -0.5684 0.04653 C -0.65868 0.12801 -0.72535 0.38542 -0.75677 0.45325 " pathEditMode="relative" ptsTypes="aaaA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44 Imagen" descr="Crono.gif">
            <a:extLst>
              <a:ext uri="{FF2B5EF4-FFF2-40B4-BE49-F238E27FC236}">
                <a16:creationId xmlns:a16="http://schemas.microsoft.com/office/drawing/2014/main" id="{E0928CE7-06BB-4A22-8605-67BE62FF3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3725610E-F660-4AEC-988B-67C522DF3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6C968432-533E-4C07-A049-053429A607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D5401E3A-61ED-4162-85F0-27695D27AE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8A47235B-6C5F-4683-937E-23EEC021D8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CA3F1AFC-0E87-4A2F-B377-1AE49F4A4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1F9E9B80-6C8B-4401-84D9-0B917D8B17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3E209C9D-0ECE-4752-8F4D-236C0B48C3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9DB3DECE-548C-4A35-9379-892FCBB0E0C4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033E0C33-DF9D-48CD-93FB-FF19AF6CD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  <p:sp>
        <p:nvSpPr>
          <p:cNvPr id="13324" name="11 CuadroTexto">
            <a:extLst>
              <a:ext uri="{FF2B5EF4-FFF2-40B4-BE49-F238E27FC236}">
                <a16:creationId xmlns:a16="http://schemas.microsoft.com/office/drawing/2014/main" id="{F88C1470-95FA-4075-B322-B606BF2E9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48880"/>
            <a:ext cx="2071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Củ tỏi</a:t>
            </a:r>
          </a:p>
        </p:txBody>
      </p:sp>
      <p:pic>
        <p:nvPicPr>
          <p:cNvPr id="14" name="13 Imagen" descr="Melocotón.gif">
            <a:extLst>
              <a:ext uri="{FF2B5EF4-FFF2-40B4-BE49-F238E27FC236}">
                <a16:creationId xmlns:a16="http://schemas.microsoft.com/office/drawing/2014/main" id="{46AE5A7B-2D62-476B-A9C9-B6B8307897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533400"/>
            <a:ext cx="7778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C -0.01875 -0.03149 -0.03716 -0.06158 -0.0665 -0.05116 C -0.09584 -0.04028 -0.14757 -0.05024 -0.17518 0.06597 C -0.20313 0.1824 -0.22362 0.54953 -0.23316 0.64675 " pathEditMode="relative" rAng="0" ptsTypes="aaaA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44 Imagen" descr="Crono.gif">
            <a:extLst>
              <a:ext uri="{FF2B5EF4-FFF2-40B4-BE49-F238E27FC236}">
                <a16:creationId xmlns:a16="http://schemas.microsoft.com/office/drawing/2014/main" id="{9F24B82A-0220-4F5A-9DC6-9303D1C3A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2E59BF97-DE8B-4E84-BA15-07DE4C10ED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C44CF3AD-F7ED-49FC-9900-43B5648282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13A5A271-CBC7-49E6-8F60-54CB904A29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B8A7B38F-FC82-41CF-82D6-CE2F79A8DF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4AA79B89-E652-462C-B8F0-7FDBAF3614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47ABFEC3-BD99-4E84-A522-03130CE4B5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92819732-85BE-4D58-AAF2-2EB9E76908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4CE81984-3149-4CD1-B54A-8CD8BF40AEA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7F053434-C597-4E9D-A8DB-FAC2F5079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  <p:sp>
        <p:nvSpPr>
          <p:cNvPr id="15372" name="11 CuadroTexto">
            <a:extLst>
              <a:ext uri="{FF2B5EF4-FFF2-40B4-BE49-F238E27FC236}">
                <a16:creationId xmlns:a16="http://schemas.microsoft.com/office/drawing/2014/main" id="{5542001B-41AB-4BB2-B8A4-A3F7D5D31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" y="2348880"/>
            <a:ext cx="2071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Kem ốc</a:t>
            </a:r>
          </a:p>
        </p:txBody>
      </p:sp>
      <p:pic>
        <p:nvPicPr>
          <p:cNvPr id="14" name="13 Imagen" descr="Melocotón.gif">
            <a:extLst>
              <a:ext uri="{FF2B5EF4-FFF2-40B4-BE49-F238E27FC236}">
                <a16:creationId xmlns:a16="http://schemas.microsoft.com/office/drawing/2014/main" id="{62E422E2-6A89-4236-9DF1-DC27923C82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7636">
            <a:off x="8159750" y="4264025"/>
            <a:ext cx="6032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532 C -0.05955 -0.02453 -0.11806 -0.04328 -0.21268 -0.06805 C -0.30747 -0.09213 -0.47275 -0.13773 -0.56303 -0.14884 C -0.65469 -0.16041 -0.72726 -0.13889 -0.75816 -0.13611 " pathEditMode="relative" rAng="685572" ptsTypes="aaaA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9" y="-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44 Imagen" descr="Crono.gif">
            <a:extLst>
              <a:ext uri="{FF2B5EF4-FFF2-40B4-BE49-F238E27FC236}">
                <a16:creationId xmlns:a16="http://schemas.microsoft.com/office/drawing/2014/main" id="{124BACB8-052F-4609-8186-59FE5CDD1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30D60F34-3192-466F-9DCA-1A6ED63CC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F62ED384-DCAA-492C-8960-1AE4A5FB60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FAAA500B-2AD2-4D61-9BE5-99F4032AD1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01B7B697-FAE3-4F3E-9DE6-0167EC4C0F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33D55D17-6654-44C8-9914-D15C960FCB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0FC0F288-E98A-4393-A598-2EC4834D7D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DA485E5D-98EC-4EB8-861B-0CCE0FA3F1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6DF89901-80C5-45A8-8706-230A04EB610A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5997A4B6-40CD-4C1B-BBFF-63B7F3467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n-US" sz="1400" b="1"/>
          </a:p>
        </p:txBody>
      </p:sp>
      <p:sp>
        <p:nvSpPr>
          <p:cNvPr id="17420" name="11 CuadroTexto">
            <a:extLst>
              <a:ext uri="{FF2B5EF4-FFF2-40B4-BE49-F238E27FC236}">
                <a16:creationId xmlns:a16="http://schemas.microsoft.com/office/drawing/2014/main" id="{2D81CC60-67E4-4AFF-93B1-F713C7C1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34888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Sandwich</a:t>
            </a:r>
          </a:p>
        </p:txBody>
      </p:sp>
      <p:pic>
        <p:nvPicPr>
          <p:cNvPr id="14" name="13 Imagen" descr="Melocotón.gif">
            <a:extLst>
              <a:ext uri="{FF2B5EF4-FFF2-40B4-BE49-F238E27FC236}">
                <a16:creationId xmlns:a16="http://schemas.microsoft.com/office/drawing/2014/main" id="{39A1A50F-0CB6-4C36-BD2B-0ED207844C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517525"/>
            <a:ext cx="10080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C -0.02709 -0.03056 -0.054 -0.06019 -0.09635 -0.05 C -0.13889 -0.03935 -0.21407 -0.04908 -0.25452 0.06481 C -0.29497 0.17824 -0.32466 0.53704 -0.33855 0.63217 " pathEditMode="relative" rAng="0" ptsTypes="aaaA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2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44 Imagen" descr="Crono.gif">
            <a:extLst>
              <a:ext uri="{FF2B5EF4-FFF2-40B4-BE49-F238E27FC236}">
                <a16:creationId xmlns:a16="http://schemas.microsoft.com/office/drawing/2014/main" id="{6AF7EA24-1329-4B1E-A243-4FDFB4DDEE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ECA098C2-F6E6-4423-BDE9-A1157DAEA7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926762A3-6AC2-40F4-A9D0-1ED862DCB0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EB3A0598-324D-440C-8D93-BFC111FDF7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7DA8388C-B70F-4E48-B572-E4397AD2B2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472EBD86-BE01-43EC-A3D4-CB3AC34C26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FE1F8B14-EA6B-46FF-9A12-E2DA429F9B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DDA4FCDF-B7E2-4315-A3B1-61825DFA82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224AD6B0-0393-4E93-8430-BE0832236B4B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C9074975-BA7A-4C64-8FAB-3BE72FA4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  <p:sp>
        <p:nvSpPr>
          <p:cNvPr id="19468" name="11 CuadroTexto">
            <a:extLst>
              <a:ext uri="{FF2B5EF4-FFF2-40B4-BE49-F238E27FC236}">
                <a16:creationId xmlns:a16="http://schemas.microsoft.com/office/drawing/2014/main" id="{464932EA-AA3A-41EE-AB3E-823FF972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2856"/>
            <a:ext cx="228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 sz="3200"/>
              <a:t>Đậu </a:t>
            </a:r>
          </a:p>
          <a:p>
            <a:r>
              <a:rPr lang="es-ES" altLang="en-US" sz="3200"/>
              <a:t>Hà Lan</a:t>
            </a:r>
          </a:p>
        </p:txBody>
      </p:sp>
      <p:pic>
        <p:nvPicPr>
          <p:cNvPr id="14" name="13 Imagen" descr="Melocotón.gif">
            <a:extLst>
              <a:ext uri="{FF2B5EF4-FFF2-40B4-BE49-F238E27FC236}">
                <a16:creationId xmlns:a16="http://schemas.microsoft.com/office/drawing/2014/main" id="{BC67E78C-2F0B-489C-BEF3-EB596179A6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8601">
            <a:off x="5259388" y="5768975"/>
            <a:ext cx="13160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301 C -0.02882 -0.02732 -0.05625 -0.05741 -0.10503 -0.08889 C -0.15434 -0.12014 -0.23837 -0.18357 -0.2967 -0.18449 C -0.35538 -0.18519 -0.42917 -0.10903 -0.45486 -0.09306 " pathEditMode="relative" rAng="1694063" ptsTypes="aaaA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-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44 Imagen" descr="Crono.gif">
            <a:extLst>
              <a:ext uri="{FF2B5EF4-FFF2-40B4-BE49-F238E27FC236}">
                <a16:creationId xmlns:a16="http://schemas.microsoft.com/office/drawing/2014/main" id="{361A465E-4006-427E-BC2C-1FC88CF6B0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770548F8-964E-4F67-A175-C1FECE90E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A67D416E-148A-4C26-9CA7-B77B35426C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BAB46271-12B7-4FFF-91A7-1748DA7449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E607C2F8-E977-4188-83DC-31E698EC38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F1803448-5BE5-49B0-A0AC-DBAEED4180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2AC5EACB-16F7-45F3-A836-0565EABF31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9B33E044-843B-4A75-9F91-BBDD0ECF32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E03B690C-0B51-4927-A273-4066A712747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502FC4CB-4FAB-4651-9BF5-0EA51BCF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  <p:sp>
        <p:nvSpPr>
          <p:cNvPr id="21516" name="11 CuadroTexto">
            <a:extLst>
              <a:ext uri="{FF2B5EF4-FFF2-40B4-BE49-F238E27FC236}">
                <a16:creationId xmlns:a16="http://schemas.microsoft.com/office/drawing/2014/main" id="{03225C7D-01F0-486A-A917-8B6DE333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365157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 sz="3600"/>
              <a:t>Cà rốt</a:t>
            </a:r>
          </a:p>
        </p:txBody>
      </p:sp>
      <p:pic>
        <p:nvPicPr>
          <p:cNvPr id="13" name="12 Imagen" descr="Tomate.gif">
            <a:extLst>
              <a:ext uri="{FF2B5EF4-FFF2-40B4-BE49-F238E27FC236}">
                <a16:creationId xmlns:a16="http://schemas.microsoft.com/office/drawing/2014/main" id="{5BAF8BAF-6DD7-498F-98E4-AB217C1E7A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821">
            <a:off x="7902575" y="3089275"/>
            <a:ext cx="10001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-0.08576 -0.03403 -0.171 -0.06782 -0.24878 -0.0757 C -0.32673 -0.08357 -0.38403 -0.10486 -0.46736 -0.04676 C -0.55052 0.01134 -0.70191 0.21991 -0.74861 0.27315 " pathEditMode="relative" rAng="0" ptsTypes="aa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31" y="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44 Imagen" descr="Crono.gif">
            <a:extLst>
              <a:ext uri="{FF2B5EF4-FFF2-40B4-BE49-F238E27FC236}">
                <a16:creationId xmlns:a16="http://schemas.microsoft.com/office/drawing/2014/main" id="{BC9D05D5-21D2-425B-9C20-16440CFE6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95 Imagen" descr="Crono_1.gif">
            <a:extLst>
              <a:ext uri="{FF2B5EF4-FFF2-40B4-BE49-F238E27FC236}">
                <a16:creationId xmlns:a16="http://schemas.microsoft.com/office/drawing/2014/main" id="{C605D922-58FE-439B-80AD-3690EBA34C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97 Imagen" descr="Crono_2.gif">
            <a:extLst>
              <a:ext uri="{FF2B5EF4-FFF2-40B4-BE49-F238E27FC236}">
                <a16:creationId xmlns:a16="http://schemas.microsoft.com/office/drawing/2014/main" id="{DAAFF9A4-E18B-4762-98D0-F4C0C02F3A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98 Imagen" descr="Crono_3.gif">
            <a:extLst>
              <a:ext uri="{FF2B5EF4-FFF2-40B4-BE49-F238E27FC236}">
                <a16:creationId xmlns:a16="http://schemas.microsoft.com/office/drawing/2014/main" id="{01910997-A674-47F8-BEDF-AFCDC6A740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100 Imagen" descr="Crono_4.gif">
            <a:extLst>
              <a:ext uri="{FF2B5EF4-FFF2-40B4-BE49-F238E27FC236}">
                <a16:creationId xmlns:a16="http://schemas.microsoft.com/office/drawing/2014/main" id="{5BD10C06-63B1-4740-8197-9BB57D66BF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102 Imagen" descr="Crono_5.gif">
            <a:extLst>
              <a:ext uri="{FF2B5EF4-FFF2-40B4-BE49-F238E27FC236}">
                <a16:creationId xmlns:a16="http://schemas.microsoft.com/office/drawing/2014/main" id="{B3437DB2-B3B0-48B5-896C-6E554624C1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103 Imagen" descr="Crono_6.gif">
            <a:extLst>
              <a:ext uri="{FF2B5EF4-FFF2-40B4-BE49-F238E27FC236}">
                <a16:creationId xmlns:a16="http://schemas.microsoft.com/office/drawing/2014/main" id="{EC36C386-D81D-4BDB-89F9-F7516678AF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104 Imagen" descr="Crono_7.gif">
            <a:extLst>
              <a:ext uri="{FF2B5EF4-FFF2-40B4-BE49-F238E27FC236}">
                <a16:creationId xmlns:a16="http://schemas.microsoft.com/office/drawing/2014/main" id="{6D540405-A642-4F19-9F70-5F7C9A9E8F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105 Imagen" descr="Crono_8.gif">
            <a:extLst>
              <a:ext uri="{FF2B5EF4-FFF2-40B4-BE49-F238E27FC236}">
                <a16:creationId xmlns:a16="http://schemas.microsoft.com/office/drawing/2014/main" id="{48B7825C-89A8-4FD2-A3B2-41F151F1E1A3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CuadroTexto">
            <a:extLst>
              <a:ext uri="{FF2B5EF4-FFF2-40B4-BE49-F238E27FC236}">
                <a16:creationId xmlns:a16="http://schemas.microsoft.com/office/drawing/2014/main" id="{838DD688-027C-45FF-923C-8550E1CF2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17525"/>
            <a:ext cx="736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n-US" sz="1400" b="1"/>
          </a:p>
        </p:txBody>
      </p:sp>
      <p:sp>
        <p:nvSpPr>
          <p:cNvPr id="23564" name="11 CuadroTexto">
            <a:extLst>
              <a:ext uri="{FF2B5EF4-FFF2-40B4-BE49-F238E27FC236}">
                <a16:creationId xmlns:a16="http://schemas.microsoft.com/office/drawing/2014/main" id="{B50732DF-373A-4C2C-BA4E-8B0E10E7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420888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n-US" sz="3200"/>
              <a:t>hamburger</a:t>
            </a:r>
          </a:p>
        </p:txBody>
      </p:sp>
      <p:pic>
        <p:nvPicPr>
          <p:cNvPr id="13" name="12 Imagen" descr="Tomate.gif">
            <a:extLst>
              <a:ext uri="{FF2B5EF4-FFF2-40B4-BE49-F238E27FC236}">
                <a16:creationId xmlns:a16="http://schemas.microsoft.com/office/drawing/2014/main" id="{D6F2E670-D218-478C-B620-623D0730D2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384675"/>
            <a:ext cx="10001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7 C -0.01997 -0.02129 -0.03959 -0.04305 -0.05834 -0.05995 C -0.07726 -0.07662 -0.09045 -0.09097 -0.11441 -0.10092 C -0.13872 -0.11065 -0.1882 -0.11574 -0.20295 -0.11782 " pathEditMode="relative" rAng="1906855" ptsTypes="aa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-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Lucida Sans"/>
        <a:ea typeface="Bitstream Vera Sans"/>
        <a:cs typeface="Bitstream Vera Sans"/>
      </a:majorFont>
      <a:minorFont>
        <a:latin typeface="Book Antiqua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78</Words>
  <PresentationFormat>On-screen Show (4:3)</PresentationFormat>
  <Paragraphs>49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Bitstream Vera Sans</vt:lpstr>
      <vt:lpstr>Times New Roman</vt:lpstr>
      <vt:lpstr>Lucida Sans</vt:lpstr>
      <vt:lpstr>Book Antiqua</vt:lpstr>
      <vt:lpstr>Constantia</vt:lpstr>
      <vt:lpstr>Franklin Gothic Book</vt:lpstr>
      <vt:lpstr>Brush Script MT</vt:lpstr>
      <vt:lpstr>Rage Italic</vt:lpstr>
      <vt:lpstr>Comic Sans MS</vt:lpstr>
      <vt:lpstr>1_Tema de Office</vt:lpstr>
      <vt:lpstr>Chincheta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1601-01-01T00:00:00Z</cp:lastPrinted>
  <dcterms:created xsi:type="dcterms:W3CDTF">2006-07-18T19:14:56Z</dcterms:created>
  <dcterms:modified xsi:type="dcterms:W3CDTF">2021-06-23T03:52:57Z</dcterms:modified>
</cp:coreProperties>
</file>