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9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78" r:id="rId12"/>
    <p:sldId id="277" r:id="rId13"/>
    <p:sldId id="256" r:id="rId14"/>
    <p:sldId id="257" r:id="rId15"/>
    <p:sldId id="258" r:id="rId16"/>
    <p:sldId id="259" r:id="rId17"/>
    <p:sldId id="260" r:id="rId18"/>
    <p:sldId id="261" r:id="rId19"/>
    <p:sldId id="29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5" autoAdjust="0"/>
    <p:restoredTop sz="94670" autoAdjust="0"/>
  </p:normalViewPr>
  <p:slideViewPr>
    <p:cSldViewPr snapToGrid="0">
      <p:cViewPr varScale="1">
        <p:scale>
          <a:sx n="91" d="100"/>
          <a:sy n="91" d="100"/>
        </p:scale>
        <p:origin x="73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-164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972C1-F34C-4ED5-AF91-92124065792B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B52EF-4B1A-4CDD-B2C1-B6743808D9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9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xem bài giảng, vui lòng ấn biểu tượng [PLAY].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chuyển slide, vui lòng ấn nút [TẾP THEO].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tải file nguồn bài giảng,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file trình chiếu powerPoint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quý thầy cô chọn vào mục [Tài nguyên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/…/ Tệp/Tải xuống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B52EF-4B1A-4CDD-B2C1-B6743808D91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56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xem bài giảng, vui lòng ấn biểu tượng [PLAY].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chuyển slide, vui lòng ấn nút [TẾP THEO].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tải file nguồn bài giảng,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file trình chiếu powerPoint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quý thầy cô chọn vào mục [Tài nguyên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/…/ Tệp/Tải xuống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B52EF-4B1A-4CDD-B2C1-B6743808D91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83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30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24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98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05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7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10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18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23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65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66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91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C26BE-4176-4DF6-88B8-ECBED8DFD863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1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gif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1.png"/><Relationship Id="rId7" Type="http://schemas.microsoft.com/office/2007/relationships/hdphoto" Target="../media/hdphoto2.wdp"/><Relationship Id="rId12" Type="http://schemas.openxmlformats.org/officeDocument/2006/relationships/image" Target="../media/image25.gif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20" Type="http://schemas.openxmlformats.org/officeDocument/2006/relationships/slide" Target="slide13.xml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28.gif"/><Relationship Id="rId10" Type="http://schemas.openxmlformats.org/officeDocument/2006/relationships/image" Target="../media/image24.png"/><Relationship Id="rId19" Type="http://schemas.microsoft.com/office/2007/relationships/hdphoto" Target="../media/hdphoto5.wdp"/><Relationship Id="rId4" Type="http://schemas.openxmlformats.org/officeDocument/2006/relationships/image" Target="../media/image20.png"/><Relationship Id="rId9" Type="http://schemas.openxmlformats.org/officeDocument/2006/relationships/image" Target="../media/image23.gif"/><Relationship Id="rId14" Type="http://schemas.openxmlformats.org/officeDocument/2006/relationships/image" Target="../media/image27.gif"/><Relationship Id="rId2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8.wdp"/><Relationship Id="rId18" Type="http://schemas.openxmlformats.org/officeDocument/2006/relationships/slide" Target="slide16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2.png"/><Relationship Id="rId7" Type="http://schemas.openxmlformats.org/officeDocument/2006/relationships/image" Target="../media/image24.png"/><Relationship Id="rId12" Type="http://schemas.openxmlformats.org/officeDocument/2006/relationships/image" Target="../media/image37.png"/><Relationship Id="rId17" Type="http://schemas.openxmlformats.org/officeDocument/2006/relationships/slide" Target="slide15.xml"/><Relationship Id="rId2" Type="http://schemas.openxmlformats.org/officeDocument/2006/relationships/audio" Target="../media/media2.mp3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microsoft.com/office/2007/relationships/media" Target="../media/media2.mp3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34.png"/><Relationship Id="rId15" Type="http://schemas.microsoft.com/office/2007/relationships/hdphoto" Target="../media/hdphoto9.wdp"/><Relationship Id="rId23" Type="http://schemas.openxmlformats.org/officeDocument/2006/relationships/image" Target="../media/image39.png"/><Relationship Id="rId10" Type="http://schemas.openxmlformats.org/officeDocument/2006/relationships/image" Target="../media/image36.png"/><Relationship Id="rId19" Type="http://schemas.openxmlformats.org/officeDocument/2006/relationships/slide" Target="slide17.xml"/><Relationship Id="rId4" Type="http://schemas.openxmlformats.org/officeDocument/2006/relationships/image" Target="../media/image33.png"/><Relationship Id="rId9" Type="http://schemas.openxmlformats.org/officeDocument/2006/relationships/image" Target="../media/image35.png"/><Relationship Id="rId14" Type="http://schemas.openxmlformats.org/officeDocument/2006/relationships/image" Target="../media/image38.png"/><Relationship Id="rId22" Type="http://schemas.openxmlformats.org/officeDocument/2006/relationships/slide" Target="slide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3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3.xml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3.xm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3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3.xml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2021-2022\&#272;&#7891;ng%20h&#7891;\&#272;&#7871;m%20ng&#432;&#7907;c%203%20ph&#250;t%20c&#243;%20ti&#7871;ng.mp4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2021-2022\T6CD-CH&#431;&#416;NG%203%20-B&#192;I%206%20-%20H&#236;nh%20c&#243;%20t&#226;m%20&#273;x%20-%20B&#236;nh%20An\&#12304;&#23376;&#20379;&#12364;&#22818;&#20013;&#12395;&#12394;&#12427;&#12305;ABC&#12398;&#27468;&#9834;%20Part&#9312;%20&#33521;&#35486;&#12398;&#12358;&#12383;&#9834;%20ABC%20song&#9834;%20&#20055;&#12426;&#29289;&#12364;&#12383;&#12367;&#12373;&#12435;&#9834;.mp4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2021-2022\&#272;&#7891;ng%20h&#7891;\&#272;&#7871;m%20ng&#432;&#7907;c%203%20ph&#250;t%20c&#243;%20ti&#7871;ng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701" y="4506287"/>
            <a:ext cx="12204701" cy="2351712"/>
            <a:chOff x="-12701" y="4506287"/>
            <a:chExt cx="12204701" cy="235171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482"/>
            <a:stretch/>
          </p:blipFill>
          <p:spPr>
            <a:xfrm rot="10800000">
              <a:off x="7797800" y="4506288"/>
              <a:ext cx="4394200" cy="235171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482"/>
            <a:stretch/>
          </p:blipFill>
          <p:spPr>
            <a:xfrm rot="10800000" flipH="1">
              <a:off x="3403600" y="4506288"/>
              <a:ext cx="4394200" cy="235171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254" b="46482"/>
            <a:stretch/>
          </p:blipFill>
          <p:spPr>
            <a:xfrm rot="10800000">
              <a:off x="-12701" y="4506287"/>
              <a:ext cx="3416299" cy="23517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0" y="290945"/>
            <a:ext cx="1213255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PHÒNG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err="1">
                <a:latin typeface="Arial" pitchFamily="34" charset="0"/>
                <a:cs typeface="Arial" pitchFamily="34" charset="0"/>
              </a:rPr>
              <a:t>GD&amp;ĐT</a:t>
            </a:r>
            <a:r>
              <a:rPr lang="en-US" sz="2800">
                <a:latin typeface="Arial" pitchFamily="34" charset="0"/>
                <a:cs typeface="Arial" pitchFamily="34" charset="0"/>
              </a:rPr>
              <a:t> ….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err="1">
                <a:latin typeface="Arial" pitchFamily="34" charset="0"/>
                <a:cs typeface="Arial" pitchFamily="34" charset="0"/>
              </a:rPr>
              <a:t>THCS</a:t>
            </a:r>
            <a:r>
              <a:rPr lang="en-US" sz="2800">
                <a:latin typeface="Arial" pitchFamily="34" charset="0"/>
                <a:cs typeface="Arial" pitchFamily="34" charset="0"/>
              </a:rPr>
              <a:t> …………..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4000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4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0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B6-C3-GV1</a:t>
            </a:r>
          </a:p>
          <a:p>
            <a:pPr algn="ctr"/>
            <a:r>
              <a:rPr lang="en-US" sz="40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0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0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40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40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xứng</a:t>
            </a:r>
            <a:r>
              <a:rPr lang="en-US" sz="40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4000" b="1" dirty="0" err="1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40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2)</a:t>
            </a:r>
          </a:p>
          <a:p>
            <a:pPr algn="ctr"/>
            <a:endParaRPr lang="en-US" sz="4000" b="1" dirty="0">
              <a:solidFill>
                <a:srgbClr val="FF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875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VẬN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986960" y="6092579"/>
            <a:ext cx="991325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Lưu</a:t>
            </a:r>
            <a:r>
              <a:rPr kumimoji="0" lang="en-US" sz="2800" b="1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ý: </a:t>
            </a:r>
            <a:r>
              <a:rPr kumimoji="0" lang="en-US" sz="2800" b="1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kumimoji="0" lang="en-US" sz="2800" b="1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xứng</a:t>
            </a:r>
            <a:r>
              <a:rPr kumimoji="0" lang="en-US" sz="2800" b="1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2800" b="1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thực</a:t>
            </a:r>
            <a:r>
              <a:rPr kumimoji="0" lang="en-US" sz="2800" b="1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tế</a:t>
            </a:r>
            <a:r>
              <a:rPr kumimoji="0" lang="en-US" sz="2800" b="1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chỉ</a:t>
            </a:r>
            <a:r>
              <a:rPr kumimoji="0" lang="en-US" sz="2800" b="1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mang</a:t>
            </a:r>
            <a:r>
              <a:rPr kumimoji="0" lang="en-US" sz="2800" b="1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tính</a:t>
            </a:r>
            <a:r>
              <a:rPr kumimoji="0" lang="en-US" sz="2800" b="1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tương</a:t>
            </a:r>
            <a:r>
              <a:rPr kumimoji="0" lang="en-US" sz="2800" b="1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endParaRPr kumimoji="0" lang="en-US" sz="2800" b="1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8742" y="1335313"/>
            <a:ext cx="5586056" cy="449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547420" y="308636"/>
            <a:ext cx="339635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Phong</a:t>
            </a:r>
            <a:r>
              <a:rPr lang="en-US" sz="2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cách</a:t>
            </a:r>
            <a:r>
              <a:rPr lang="en-US" sz="2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kiến</a:t>
            </a:r>
            <a:r>
              <a:rPr lang="en-US" sz="2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trúc</a:t>
            </a:r>
            <a:endParaRPr lang="en-US" sz="24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Phục</a:t>
            </a:r>
            <a:r>
              <a:rPr lang="en-US" sz="2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Hưng</a:t>
            </a:r>
            <a:endParaRPr kumimoji="0" lang="en-US" sz="2400" b="1" u="none" strike="noStrike" cap="none" normalizeH="0" baseline="0" dirty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286" y="1378857"/>
            <a:ext cx="5617030" cy="4584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3542" y="101593"/>
            <a:ext cx="586705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normalizeH="0" baseline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Chị</a:t>
            </a:r>
            <a:r>
              <a:rPr kumimoji="0" lang="en-US" sz="2400" b="1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Hằng</a:t>
            </a:r>
            <a:r>
              <a:rPr kumimoji="0" lang="en-US" sz="2400" b="1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2400" b="1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chú</a:t>
            </a:r>
            <a:r>
              <a:rPr kumimoji="0" lang="en-US" sz="2400" b="1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Cuội</a:t>
            </a:r>
            <a:r>
              <a:rPr kumimoji="0" lang="en-US" sz="2400" b="1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tình</a:t>
            </a:r>
            <a:r>
              <a:rPr kumimoji="0" lang="en-US" sz="2400" b="1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cờ</a:t>
            </a:r>
            <a:r>
              <a:rPr kumimoji="0" lang="en-US" sz="2400" b="1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ghé</a:t>
            </a:r>
            <a:r>
              <a:rPr kumimoji="0" lang="en-US" sz="2400" b="1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chơi</a:t>
            </a:r>
            <a:r>
              <a:rPr kumimoji="0" lang="en-US" sz="2400" b="1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2400" b="1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cùng</a:t>
            </a:r>
            <a:r>
              <a:rPr kumimoji="0" lang="en-US" sz="2400" b="1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với</a:t>
            </a:r>
            <a:r>
              <a:rPr kumimoji="0" lang="en-US" sz="2400" b="1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công</a:t>
            </a:r>
            <a:r>
              <a:rPr kumimoji="0" lang="en-US" sz="2400" b="1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trình</a:t>
            </a:r>
            <a:r>
              <a:rPr kumimoji="0" lang="en-US" sz="2400" b="1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nhà</a:t>
            </a:r>
            <a:r>
              <a:rPr kumimoji="0" lang="en-US" sz="2400" b="1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cao</a:t>
            </a:r>
            <a:r>
              <a:rPr kumimoji="0" lang="en-US" sz="2400" b="1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tầng</a:t>
            </a:r>
            <a:r>
              <a:rPr kumimoji="0" lang="en-US" sz="2400" b="1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này</a:t>
            </a:r>
            <a:r>
              <a:rPr kumimoji="0" lang="en-US" sz="2400" b="1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làm</a:t>
            </a:r>
            <a:r>
              <a:rPr kumimoji="0" lang="en-US" sz="2400" b="1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nên</a:t>
            </a:r>
            <a:r>
              <a:rPr kumimoji="0" lang="en-US" sz="2400" b="1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điều</a:t>
            </a:r>
            <a:r>
              <a:rPr kumimoji="0" lang="en-US" sz="2400" b="1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kỳ</a:t>
            </a:r>
            <a:r>
              <a:rPr kumimoji="0" lang="en-US" sz="2400" b="1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diệu</a:t>
            </a:r>
            <a:endParaRPr kumimoji="0" lang="en-US" sz="2400" b="1" u="none" strike="noStrike" cap="none" normalizeH="0" baseline="0" dirty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343" y="1006475"/>
            <a:ext cx="5762171" cy="4079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4" y="991960"/>
            <a:ext cx="5439833" cy="4079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8060" y="5347429"/>
            <a:ext cx="119742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loài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săn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bắt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kiểu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“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tận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diệt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”.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cứu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loài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193726" y="72570"/>
            <a:ext cx="402907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err="1">
                <a:solidFill>
                  <a:schemeClr val="accent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CỦNG</a:t>
            </a:r>
            <a:r>
              <a:rPr lang="en-US" sz="2800" b="1" dirty="0">
                <a:solidFill>
                  <a:schemeClr val="accent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CỐ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51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1063778" y="-1394699"/>
            <a:ext cx="13827278" cy="8252699"/>
            <a:chOff x="-1035896" y="-1421250"/>
            <a:chExt cx="13540209" cy="8252699"/>
          </a:xfrm>
        </p:grpSpPr>
        <p:grpSp>
          <p:nvGrpSpPr>
            <p:cNvPr id="16" name="Group 15"/>
            <p:cNvGrpSpPr/>
            <p:nvPr/>
          </p:nvGrpSpPr>
          <p:grpSpPr>
            <a:xfrm>
              <a:off x="-1035896" y="-1421250"/>
              <a:ext cx="13227896" cy="8252699"/>
              <a:chOff x="-1035896" y="-1394698"/>
              <a:chExt cx="13227896" cy="825269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-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3774" b="72075" l="0" r="94578"/>
                        </a14:imgEffect>
                        <a14:imgEffect>
                          <a14:brightnessContrast bright="-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35896" y="-1394698"/>
                <a:ext cx="6324600" cy="5048250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53774" l="0" r="10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00658" y="0"/>
              <a:ext cx="6203655" cy="5048250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594">
            <a:off x="759900" y="1731732"/>
            <a:ext cx="1593551" cy="12158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71" y="459060"/>
            <a:ext cx="1491005" cy="2509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750" y="1310286"/>
            <a:ext cx="1254310" cy="15635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750" y="1043804"/>
            <a:ext cx="1245555" cy="2096555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28795" y="1809065"/>
            <a:ext cx="1738067" cy="18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563" y="1092348"/>
            <a:ext cx="1245555" cy="20965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582" flipH="1">
            <a:off x="12779964" y="52850"/>
            <a:ext cx="1997167" cy="19339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56679" y="818669"/>
            <a:ext cx="1443108" cy="17313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backgroundMark x1="52239" y1="57771" x2="52239" y2="57771"/>
                        <a14:backgroundMark x1="52488" y1="65885" x2="52488" y2="65885"/>
                        <a14:backgroundMark x1="51741" y1="64516" x2="51741" y2="64516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2882" flipH="1">
            <a:off x="-381577" y="2662173"/>
            <a:ext cx="4020153" cy="5252552"/>
          </a:xfrm>
          <a:prstGeom prst="rect">
            <a:avLst/>
          </a:prstGeom>
        </p:spPr>
      </p:pic>
      <p:pic>
        <p:nvPicPr>
          <p:cNvPr id="18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066" y="-18462"/>
            <a:ext cx="3385180" cy="340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054140" y="1259196"/>
            <a:ext cx="2326279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 CHIM</a:t>
            </a:r>
          </a:p>
        </p:txBody>
      </p:sp>
      <p:pic>
        <p:nvPicPr>
          <p:cNvPr id="20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235" y="3491544"/>
            <a:ext cx="1245491" cy="75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Tiếng Chim Hó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2868375" y="44652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9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1.48148E-6 L -6.66667E-6 1.48148E-6 C -0.0056 0.00833 -0.01159 0.01643 -0.01706 0.025 C -0.01941 0.02847 -0.02097 0.0331 -0.02331 0.03611 C -0.02527 0.03866 -0.02761 0.03981 -0.02956 0.04167 C -0.04714 0.05949 -0.01693 0.03194 -0.04206 0.05278 C -0.0474 0.05718 -0.05287 0.06111 -0.05769 0.06667 C -0.05925 0.06852 -0.06068 0.0713 -0.06251 0.07222 C -0.06745 0.075 -0.07292 0.07593 -0.078 0.07778 C -0.07956 0.07963 -0.08112 0.08194 -0.08269 0.08333 C -0.08425 0.08472 -0.08594 0.08518 -0.08751 0.08611 C -0.09011 0.08796 -0.09258 0.09005 -0.09519 0.09167 C -0.09675 0.09282 -0.09844 0.09329 -0.10001 0.09444 C -0.10821 0.10093 -0.1043 0.10069 -0.11394 0.10278 C -0.12435 0.10509 -0.14519 0.10833 -0.14519 0.10833 C -0.14831 0.11018 -0.15157 0.11181 -0.15456 0.11389 C -0.15834 0.11643 -0.16172 0.1206 -0.1655 0.12222 C -0.17071 0.12454 -0.17592 0.12407 -0.18126 0.125 C -0.19011 0.13032 -0.18243 0.12639 -0.19675 0.13056 C -0.24297 0.14444 -0.17839 0.12708 -0.23907 0.14167 C -0.24219 0.14259 -0.24519 0.14375 -0.24831 0.14444 C -0.25248 0.1456 -0.25665 0.14653 -0.26081 0.14722 C -0.28881 0.15301 -0.28321 0.15185 -0.30626 0.15556 C -0.30873 0.15741 -0.3112 0.16018 -0.31407 0.16111 C -0.32435 0.16505 -0.36329 0.16667 -0.36407 0.16667 C -0.40066 0.17986 -0.37162 0.1706 -0.46081 0.16667 C -0.47553 0.1662 -0.48998 0.16481 -0.50456 0.16389 C -0.51615 0.16111 -0.52761 0.15903 -0.53907 0.15556 C -0.54206 0.15463 -0.54532 0.15417 -0.54831 0.15278 C -0.55157 0.15139 -0.55469 0.14954 -0.55782 0.14722 C -0.5599 0.14583 -0.56172 0.14259 -0.56407 0.14167 C -0.57227 0.13889 -0.58086 0.13981 -0.58907 0.13611 C -0.60808 0.12778 -0.59727 0.13125 -0.62175 0.12778 C -0.63282 0.11806 -0.62396 0.12454 -0.6405 0.11944 C -0.64271 0.11898 -0.64467 0.11759 -0.64675 0.11667 C -0.64935 0.11574 -0.65196 0.11481 -0.65469 0.11389 C -0.67279 0.10856 -0.65899 0.11366 -0.68112 0.10833 C -0.68386 0.10787 -0.68633 0.10648 -0.68907 0.10556 C -0.69154 0.10278 -0.69389 0.09884 -0.69675 0.09722 C -0.70235 0.09421 -0.70834 0.09398 -0.71407 0.09167 C -0.71771 0.09028 -0.72136 0.08796 -0.72487 0.08611 C -0.7461 0.06366 -0.72409 0.08333 -0.77487 0.08333 C -0.78855 0.08333 -0.80209 0.08032 -0.8155 0.07778 C -0.84362 0.07292 -0.8306 0.07407 -0.84844 0.06944 C -0.85248 0.06852 -0.85678 0.06782 -0.86094 0.06667 C -0.86407 0.06597 -0.86706 0.06481 -0.87032 0.06389 C -0.8737 0.06296 -0.88672 0.05995 -0.8905 0.05833 C -0.9073 0.05162 -0.89636 0.05301 -0.9155 0.04722 C -0.93881 0.04051 -0.93217 0.04468 -0.94675 0.03889 C -0.96915 0.03009 -0.93126 0.04444 -0.96237 0.03056 C -0.96446 0.02963 -0.96667 0.02893 -0.96862 0.02778 C -0.97188 0.02616 -0.97487 0.02361 -0.978 0.02222 C -0.98165 0.02083 -0.98529 0.02037 -0.98894 0.01944 C -0.99362 0.01667 -0.99896 0.0162 -1.003 0.01111 C -1.00456 0.00926 -1.00586 0.00625 -1.00769 0.00556 C -1.01706 0.00255 -1.02644 0.00185 -1.03581 1.48148E-6 C -1.05014 -0.00833 -1.02761 0.00463 -1.04831 -0.00556 C -1.05157 -0.00694 -1.05456 -0.00995 -1.05769 -0.01111 C -1.06277 -0.01273 -1.0681 -0.01296 -1.07331 -0.01389 L -1.08581 -0.01944 C -1.0879 -0.02037 -1.08985 -0.0213 -1.09206 -0.02222 C -1.09467 -0.02315 -1.09727 -0.02361 -1.09988 -0.025 C -1.10248 -0.02639 -1.10495 -0.02894 -1.10769 -0.03056 C -1.11394 -0.03426 -1.11485 -0.03264 -1.12175 -0.03611 C -1.12488 -0.0375 -1.12787 -0.04005 -1.13113 -0.04167 C -1.13529 -0.04352 -1.13946 -0.04468 -1.14363 -0.04722 C -1.14675 -0.04907 -1.14974 -0.05139 -1.153 -0.05278 C -1.15912 -0.05509 -1.1655 -0.05648 -1.17175 -0.05833 C -1.17488 -0.06111 -1.17787 -0.06412 -1.18113 -0.06667 C -1.18646 -0.07083 -1.18633 -0.06782 -1.19206 -0.075 C -1.19376 -0.07708 -1.1948 -0.08125 -1.19675 -0.08333 C -1.19961 -0.08611 -1.20326 -0.08542 -1.20613 -0.08889 C -1.20769 -0.09074 -1.20912 -0.09282 -1.21081 -0.09444 C -1.21394 -0.09722 -1.22032 -0.09884 -1.22331 -0.1 C -1.23321 -0.11319 -1.2254 -0.10509 -1.23738 -0.11111 C -1.2405 -0.1125 -1.24675 -0.11644 -1.24675 -0.11644 " pathEditMode="relative" ptsTypes="AAAAAAAAAAAAAAAAAAAAAAAAAAAAAAAAAAAAAAAAAAAAAAAAAAAAAAAAAAAAAAAAAAAAAAAAAA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-1.85185E-6 L -3.125E-6 0.00046 L 0.03282 0.03357 C 0.03685 0.0375 0.04453 0.04607 0.04453 0.0463 C 0.0461 0.05023 0.04688 0.05579 0.04922 0.05857 C 0.05196 0.06158 0.0556 0.06111 0.0586 0.0625 C 0.06107 0.06389 0.06328 0.06551 0.06563 0.06667 C 0.06797 0.07107 0.07006 0.0757 0.07266 0.0794 C 0.08607 0.09769 0.08399 0.09213 0.0961 0.1044 C 0.1017 0.10949 0.1069 0.11597 0.1125 0.12107 C 0.11706 0.12431 0.12253 0.12431 0.12657 0.1294 C 0.15742 0.16551 0.12422 0.1294 0.15469 0.1544 C 0.15886 0.15741 0.16224 0.16389 0.16641 0.1669 C 0.17709 0.17408 0.19024 0.17616 0.20157 0.1794 C 0.21732 0.19306 0.20495 0.18449 0.22735 0.1919 C 0.23047 0.19259 0.23334 0.19468 0.23672 0.19607 C 0.24128 0.19769 0.24597 0.19861 0.25065 0.20023 C 0.2586 0.20278 0.26641 0.20579 0.27422 0.20834 C 0.35534 0.20579 0.43672 0.20671 0.51797 0.20023 C 0.5237 0.19954 0.52839 0.19005 0.53438 0.1875 C 0.54349 0.18334 0.55339 0.18449 0.5625 0.1794 C 0.57552 0.17153 0.56706 0.17616 0.58828 0.1669 C 0.60743 0.14607 0.59349 0.15787 0.6211 0.14607 C 0.62657 0.14352 0.6319 0.14051 0.63737 0.1375 C 0.63985 0.13634 0.64206 0.1338 0.64453 0.13334 C 0.65769 0.13079 0.67097 0.13079 0.68438 0.1294 C 0.7168 0.11459 0.66667 0.13681 0.70534 0.12107 C 0.71172 0.11806 0.71784 0.11459 0.72422 0.1125 C 0.72956 0.11042 0.73503 0.10996 0.74063 0.10834 C 0.75547 0.1044 0.75157 0.10533 0.76394 0.10023 C 0.77995 0.08125 0.75964 0.10232 0.78516 0.0875 C 0.78776 0.08611 0.78946 0.08102 0.79219 0.0794 C 0.79584 0.07685 0.8 0.07685 0.80391 0.07523 C 0.80938 0.07269 0.81485 0.06968 0.82032 0.06667 C 0.82422 0.06412 0.82787 0.06042 0.8319 0.05857 C 0.83972 0.05486 0.85547 0.05023 0.85547 0.05023 C 0.89584 0.01412 0.8517 0.04861 0.89519 0.0294 C 0.89792 0.02778 0.89974 0.02269 0.90235 0.02107 C 0.91446 0.01134 0.9194 0.01158 0.93282 0.00857 C 0.93672 0.00556 0.94063 0.00347 0.9444 -1.85185E-6 C 0.95326 -0.0081 0.95651 -0.01481 0.96563 -0.02106 C 0.96862 -0.02291 0.97188 -0.02361 0.975 -0.025 C 0.99323 -0.05764 0.96979 -0.01852 0.99141 -0.0456 C 0.99401 -0.04907 0.99571 -0.05509 0.99831 -0.05833 C 1.00118 -0.0618 1.00456 -0.06435 1.00769 -0.06643 C 1.01615 -0.07315 1.01875 -0.07454 1.02657 -0.07916 C 1.02969 -0.08333 1.03269 -0.08773 1.03594 -0.09143 C 1.03815 -0.09444 1.04063 -0.09699 1.04284 -0.1 C 1.04922 -0.1081 1.05521 -0.11736 1.06159 -0.125 C 1.06628 -0.13055 1.07071 -0.13704 1.07578 -0.14143 C 1.07891 -0.14421 1.08229 -0.14629 1.08516 -0.15 C 1.10222 -0.17153 1.07995 -0.15393 1.10157 -0.18727 C 1.10391 -0.1912 1.10782 -0.19004 1.11094 -0.19143 C 1.12149 -0.21991 1.10782 -0.18611 1.12735 -0.22083 C 1.15404 -0.26829 1.1099 -0.20254 1.1461 -0.25393 C 1.14896 -0.26435 1.15131 -0.2743 1.15547 -0.2831 C 1.1724 -0.31944 1.15196 -0.26875 1.16953 -0.31227 C 1.1711 -0.31643 1.17279 -0.3206 1.17422 -0.32477 C 1.17591 -0.33032 1.17683 -0.33657 1.17891 -0.34143 C 1.18073 -0.34606 1.1836 -0.34977 1.18594 -0.35393 C 1.18894 -0.37014 1.19128 -0.38472 1.19766 -0.39977 L 1.20469 -0.41643 C 1.21055 -0.44768 1.20261 -0.40903 1.21172 -0.44143 C 1.21276 -0.44514 1.21263 -0.45023 1.21407 -0.45393 C 1.21589 -0.45879 1.2211 -0.46643 1.2211 -0.4662 " pathEditMode="relative" rAng="0" ptsTypes="AAAA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55" y="-128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8182" numSld="8">
                <p:cTn id="8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919" y="3220295"/>
            <a:ext cx="1370239" cy="135710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2582672"/>
            <a:ext cx="1154388" cy="1943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608" y="484210"/>
            <a:ext cx="2537923" cy="202758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523" y="346259"/>
            <a:ext cx="1154388" cy="1943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84879" y="972698"/>
            <a:ext cx="1770743" cy="168813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085" y="324722"/>
            <a:ext cx="1154388" cy="19431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64917" y1="87282" x2="64917" y2="87282"/>
                        <a14:foregroundMark x1="34254" y1="24439" x2="35912" y2="32170"/>
                        <a14:foregroundMark x1="61050" y1="95012" x2="61050" y2="95012"/>
                        <a14:foregroundMark x1="63260" y1="79551" x2="48343" y2="77057"/>
                        <a14:foregroundMark x1="70718" y1="88279" x2="37845" y2="80798"/>
                        <a14:foregroundMark x1="51657" y1="96259" x2="43923" y2="88030"/>
                        <a14:foregroundMark x1="64365" y1="95511" x2="64365" y2="95511"/>
                        <a14:foregroundMark x1="35912" y1="26185" x2="40884" y2="33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88030" flipV="1">
            <a:off x="9177971" y="859799"/>
            <a:ext cx="1208740" cy="12619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434" y="378183"/>
            <a:ext cx="1072006" cy="180443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8169" y1="18679" x2="13078" y2="19362"/>
                        <a14:foregroundMark x1="20523" y1="13440" x2="3018" y2="2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217" flipH="1">
            <a:off x="4203645" y="3217586"/>
            <a:ext cx="1367942" cy="135144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01" y="2557753"/>
            <a:ext cx="1154388" cy="1943100"/>
          </a:xfrm>
          <a:prstGeom prst="rect">
            <a:avLst/>
          </a:prstGeom>
        </p:spPr>
      </p:pic>
      <p:sp>
        <p:nvSpPr>
          <p:cNvPr id="4" name="Oval 3">
            <a:hlinkClick r:id="rId16" action="ppaction://hlinksldjump"/>
          </p:cNvPr>
          <p:cNvSpPr/>
          <p:nvPr/>
        </p:nvSpPr>
        <p:spPr>
          <a:xfrm>
            <a:off x="3013504" y="57775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56" name="Oval 55">
            <a:hlinkClick r:id="rId17" action="ppaction://hlinksldjump"/>
          </p:cNvPr>
          <p:cNvSpPr/>
          <p:nvPr/>
        </p:nvSpPr>
        <p:spPr>
          <a:xfrm>
            <a:off x="6531524" y="73158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57" name="Oval 56">
            <a:hlinkClick r:id="rId18" action="ppaction://hlinksldjump"/>
          </p:cNvPr>
          <p:cNvSpPr/>
          <p:nvPr/>
        </p:nvSpPr>
        <p:spPr>
          <a:xfrm>
            <a:off x="9682314" y="130776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68" name="Oval 67">
            <a:hlinkClick r:id="rId19" action="ppaction://hlinksldjump"/>
          </p:cNvPr>
          <p:cNvSpPr/>
          <p:nvPr/>
        </p:nvSpPr>
        <p:spPr>
          <a:xfrm>
            <a:off x="4663534" y="2406084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69" name="Oval 68">
            <a:hlinkClick r:id="rId20" action="ppaction://hlinksldjump"/>
          </p:cNvPr>
          <p:cNvSpPr/>
          <p:nvPr/>
        </p:nvSpPr>
        <p:spPr>
          <a:xfrm>
            <a:off x="7923614" y="2406084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5</a:t>
            </a:r>
          </a:p>
        </p:txBody>
      </p:sp>
      <p:pic>
        <p:nvPicPr>
          <p:cNvPr id="1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-1258367" y="-1635549"/>
            <a:ext cx="609600" cy="609600"/>
          </a:xfrm>
          <a:prstGeom prst="rect">
            <a:avLst/>
          </a:prstGeom>
        </p:spPr>
      </p:pic>
      <p:pic>
        <p:nvPicPr>
          <p:cNvPr id="1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5371033" y="-2378499"/>
            <a:ext cx="609600" cy="609600"/>
          </a:xfrm>
          <a:prstGeom prst="rect">
            <a:avLst/>
          </a:prstGeom>
        </p:spPr>
      </p:pic>
      <p:pic>
        <p:nvPicPr>
          <p:cNvPr id="2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5523433" y="-2226099"/>
            <a:ext cx="609600" cy="609600"/>
          </a:xfrm>
          <a:prstGeom prst="rect">
            <a:avLst/>
          </a:prstGeom>
        </p:spPr>
      </p:pic>
      <p:pic>
        <p:nvPicPr>
          <p:cNvPr id="2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5675833" y="-2073699"/>
            <a:ext cx="609600" cy="609600"/>
          </a:xfrm>
          <a:prstGeom prst="rect">
            <a:avLst/>
          </a:prstGeom>
        </p:spPr>
      </p:pic>
      <p:pic>
        <p:nvPicPr>
          <p:cNvPr id="2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5828233" y="-1921299"/>
            <a:ext cx="609600" cy="609600"/>
          </a:xfrm>
          <a:prstGeom prst="rect">
            <a:avLst/>
          </a:prstGeom>
        </p:spPr>
      </p:pic>
      <p:pic>
        <p:nvPicPr>
          <p:cNvPr id="2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5980633" y="-1768899"/>
            <a:ext cx="609600" cy="609600"/>
          </a:xfrm>
          <a:prstGeom prst="rect">
            <a:avLst/>
          </a:prstGeom>
        </p:spPr>
      </p:pic>
      <p:pic>
        <p:nvPicPr>
          <p:cNvPr id="26" name="Picture 2" descr="C:\Users\ADMIN\Desktop\Tai nguyen thiet ke tro choi\Bảng gỗ\Picture1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6072848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28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04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59259E-6 L -0.31237 -0.78241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-3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04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-0.31406 -0.72338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03" y="-3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04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17995 -0.69467 " pathEditMode="relative" rAng="0" ptsTypes="AA">
                                      <p:cBhvr>
                                        <p:cTn id="7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-3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4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22279 -0.41319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-2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504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0.17722 -0.67037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-3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31818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1818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1818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31818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31818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31818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 animBg="1"/>
      <p:bldP spid="56" grpId="0" animBg="1"/>
      <p:bldP spid="57" grpId="0" animBg="1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50777" y="1814286"/>
            <a:ext cx="5404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5531" y="4890478"/>
            <a:ext cx="4193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MN </a:t>
            </a:r>
          </a:p>
          <a:p>
            <a:pPr algn="just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527598" y="362"/>
            <a:ext cx="9098704" cy="4823158"/>
            <a:chOff x="1527598" y="362"/>
            <a:chExt cx="9098704" cy="4823158"/>
          </a:xfrm>
        </p:grpSpPr>
        <p:pic>
          <p:nvPicPr>
            <p:cNvPr id="5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7598" y="362"/>
              <a:ext cx="9098704" cy="4823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450777" y="1654632"/>
              <a:ext cx="540474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 </a:t>
              </a:r>
              <a:r>
                <a:rPr lang="en-US" sz="2800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 </a:t>
              </a:r>
              <a:r>
                <a:rPr lang="en-US" sz="2800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</a:t>
              </a:r>
              <a:r>
                <a:rPr lang="en-US" sz="2800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xứng</a:t>
              </a:r>
              <a:r>
                <a:rPr lang="en-US" sz="2800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2800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2800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2800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 </a:t>
              </a:r>
              <a:r>
                <a:rPr lang="en-US" sz="2800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22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36477" y="1242786"/>
            <a:ext cx="54047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qua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10960" y="4817905"/>
            <a:ext cx="30364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21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50777" y="1611090"/>
            <a:ext cx="54047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5531" y="4660972"/>
            <a:ext cx="41933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69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98" y="-28213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50777" y="1298577"/>
            <a:ext cx="54047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Tam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5531" y="5079160"/>
            <a:ext cx="4193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76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50777" y="1226913"/>
            <a:ext cx="54047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5531" y="4992076"/>
            <a:ext cx="4193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2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5541" y="5731551"/>
            <a:ext cx="1309611" cy="1126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440694" y="146779"/>
            <a:ext cx="520681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54" y="685712"/>
            <a:ext cx="1212724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Ghi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nhớ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6,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ôn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SGK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SBT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>
              <a:buFontTx/>
              <a:buChar char="-"/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Sử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dụng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thoại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máy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mạng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sưu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tầm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tiễn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tâm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đối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xứng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gửi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nộp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qua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gmail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zalo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facebook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sẽ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10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sưu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tầm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chấm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điểm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Chuẩn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mới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Đối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xứng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tiễn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chuẩn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diễn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trang:Trang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phục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trang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trí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đối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xứng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tâm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đối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xứng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trục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đính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chi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như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hạt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cườm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tích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dây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zuy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băng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…</a:t>
            </a:r>
          </a:p>
          <a:p>
            <a:pPr algn="just"/>
            <a:r>
              <a:rPr lang="en-US" sz="28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tòi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khuyến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khích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chi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máy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tròn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kim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như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dưới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định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tâm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đối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xứng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chi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máy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chưa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02216" y="110830"/>
            <a:ext cx="43641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Trò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chơi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Ai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nhanh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nhất</a:t>
            </a:r>
            <a:endParaRPr kumimoji="0" lang="en-US" sz="28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8533" y="801587"/>
            <a:ext cx="20643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*</a:t>
            </a:r>
            <a:r>
              <a:rPr kumimoji="0" lang="en-US" sz="2800" b="1" i="0" strike="noStrike" cap="none" normalizeH="0" baseline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Luật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chơi</a:t>
            </a:r>
            <a:endParaRPr kumimoji="0" lang="en-US" sz="2800" b="1" i="0" strike="noStrike" cap="none" normalizeH="0" baseline="0" dirty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-101585" y="1298362"/>
            <a:ext cx="98987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+)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Cả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lớp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chia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đội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chơi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mỗi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nhóm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khoảng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6 HS)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một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đội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en-US" sz="28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45140" y="1853205"/>
            <a:ext cx="1148080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+)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Nhiệm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vụ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của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mỗi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đội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chơi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là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quan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sát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hình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66, 67, 68, 69, 70 a, b, c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SGK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để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tìm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ra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hình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xứng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Thảo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luận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thống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nhất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dùng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bút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chì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đánh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dấu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xứng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của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mỗi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hình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tìm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được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SGK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en-US" sz="2800" b="1" i="0" u="none" strike="noStrike" cap="none" normalizeH="0" dirty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-87070" y="3548076"/>
            <a:ext cx="457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*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Thời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gian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chơi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3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phút</a:t>
            </a:r>
            <a:endParaRPr kumimoji="0" lang="en-US" sz="28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-29021" y="4447313"/>
            <a:ext cx="85198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en-US" sz="2800" b="1" baseline="0" dirty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Mỗi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hình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đúng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: 5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tìm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được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: 5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endParaRPr kumimoji="0" lang="en-US" sz="28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9461" y="5001491"/>
            <a:ext cx="104298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+)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Hoàn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thành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trước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hoặc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đúng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thời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gian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quy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định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: 10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endParaRPr kumimoji="0" lang="en-US" sz="28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-396507" y="5597235"/>
            <a:ext cx="98308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+)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Trình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bày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Rõ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ràng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mạch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lạc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khoa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: 20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endParaRPr kumimoji="0" lang="en-US" sz="28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-359554" y="4004002"/>
            <a:ext cx="40461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*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Cách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tính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en-US" sz="28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205345" y="6165273"/>
            <a:ext cx="97964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Đội</a:t>
            </a:r>
            <a:r>
              <a:rPr kumimoji="0" lang="en-US" sz="2800" b="1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nào</a:t>
            </a:r>
            <a:r>
              <a:rPr kumimoji="0" lang="en-US" sz="2800" b="1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2800" b="1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số</a:t>
            </a:r>
            <a:r>
              <a:rPr kumimoji="0" lang="en-US" sz="2800" b="1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r>
              <a:rPr kumimoji="0" lang="en-US" sz="2800" b="1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cao</a:t>
            </a:r>
            <a:r>
              <a:rPr kumimoji="0" lang="en-US" sz="2800" b="1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r>
              <a:rPr kumimoji="0" lang="en-US" sz="2800" b="1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hơn</a:t>
            </a:r>
            <a:r>
              <a:rPr kumimoji="0" lang="en-US" sz="2800" b="1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800" b="1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đội</a:t>
            </a:r>
            <a:r>
              <a:rPr kumimoji="0" lang="en-US" sz="2800" b="1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đó</a:t>
            </a:r>
            <a:r>
              <a:rPr kumimoji="0" lang="en-US" sz="2800" b="1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chiến</a:t>
            </a:r>
            <a:r>
              <a:rPr kumimoji="0" lang="en-US" sz="2800" b="1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thắng</a:t>
            </a:r>
            <a:r>
              <a:rPr kumimoji="0" lang="en-US" sz="2800" b="1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2800" b="1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HOẠT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LUYỆN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</a:p>
        </p:txBody>
      </p:sp>
      <p:pic>
        <p:nvPicPr>
          <p:cNvPr id="18" name="Đếm ngược 3 phút có tiế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-356260" y="-101598"/>
            <a:ext cx="33026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Bài</a:t>
            </a:r>
            <a:r>
              <a:rPr lang="en-US" sz="40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1(</a:t>
            </a:r>
            <a:r>
              <a:rPr lang="en-US" sz="40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SGK</a:t>
            </a:r>
            <a:r>
              <a:rPr lang="en-US" sz="40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en-US" sz="40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3" name="Picture 2" descr="C:\Users\ADMIN\Downloads\IMG_032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0628" y="261257"/>
            <a:ext cx="6609806" cy="6335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/>
          <p:nvPr/>
        </p:nvGrpSpPr>
        <p:grpSpPr>
          <a:xfrm>
            <a:off x="188682" y="2306235"/>
            <a:ext cx="2495005" cy="2438655"/>
            <a:chOff x="-189025" y="6246216"/>
            <a:chExt cx="2495005" cy="2438655"/>
          </a:xfrm>
        </p:grpSpPr>
        <p:sp>
          <p:nvSpPr>
            <p:cNvPr id="10" name="Flowchart: Connector 9"/>
            <p:cNvSpPr/>
            <p:nvPr/>
          </p:nvSpPr>
          <p:spPr>
            <a:xfrm>
              <a:off x="-189025" y="6263888"/>
              <a:ext cx="2495005" cy="2420983"/>
            </a:xfrm>
            <a:prstGeom prst="flowChartConnector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1"/>
            <p:cNvSpPr>
              <a:spLocks noChangeArrowheads="1"/>
            </p:cNvSpPr>
            <p:nvPr/>
          </p:nvSpPr>
          <p:spPr bwMode="auto">
            <a:xfrm>
              <a:off x="283168" y="6246216"/>
              <a:ext cx="1606731" cy="2246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tâm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đối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xứng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: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66; 67; 69   </a:t>
              </a:r>
              <a:endParaRPr kumimoji="0" 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13"/>
          <p:cNvGrpSpPr/>
          <p:nvPr/>
        </p:nvGrpSpPr>
        <p:grpSpPr>
          <a:xfrm>
            <a:off x="9650562" y="2329544"/>
            <a:ext cx="1917327" cy="2246769"/>
            <a:chOff x="9940843" y="2329544"/>
            <a:chExt cx="1685098" cy="2246769"/>
          </a:xfrm>
        </p:grpSpPr>
        <p:sp>
          <p:nvSpPr>
            <p:cNvPr id="13" name="Flowchart: Card 12"/>
            <p:cNvSpPr/>
            <p:nvPr/>
          </p:nvSpPr>
          <p:spPr>
            <a:xfrm>
              <a:off x="9940843" y="2377442"/>
              <a:ext cx="1476103" cy="2116182"/>
            </a:xfrm>
            <a:prstGeom prst="flowChartPunchedCar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</a:t>
              </a:r>
            </a:p>
          </p:txBody>
        </p:sp>
        <p:sp>
          <p:nvSpPr>
            <p:cNvPr id="6" name="Rectangle 1"/>
            <p:cNvSpPr>
              <a:spLocks noChangeArrowheads="1"/>
            </p:cNvSpPr>
            <p:nvPr/>
          </p:nvSpPr>
          <p:spPr bwMode="auto">
            <a:xfrm>
              <a:off x="9989509" y="2329544"/>
              <a:ext cx="1636432" cy="2246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khôngcó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tâm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đối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xứng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: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68   </a:t>
              </a:r>
              <a:endParaRPr kumimoji="0" 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Flowchart: Connector 7"/>
          <p:cNvSpPr/>
          <p:nvPr/>
        </p:nvSpPr>
        <p:spPr>
          <a:xfrm>
            <a:off x="1418896" y="3182344"/>
            <a:ext cx="156753" cy="182880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3947199" y="4724401"/>
            <a:ext cx="156753" cy="182880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/>
          <p:cNvSpPr/>
          <p:nvPr/>
        </p:nvSpPr>
        <p:spPr>
          <a:xfrm flipV="1">
            <a:off x="1358577" y="3186953"/>
            <a:ext cx="217590" cy="17481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7530013" y="4140926"/>
            <a:ext cx="836022" cy="822959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097781" y="4154374"/>
            <a:ext cx="1619794" cy="822959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6200000" flipV="1">
            <a:off x="8157026" y="4245430"/>
            <a:ext cx="156756" cy="26124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6200000" flipV="1">
            <a:off x="7564843" y="4855030"/>
            <a:ext cx="156756" cy="26124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V="1">
            <a:off x="8339906" y="4310744"/>
            <a:ext cx="156756" cy="26124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6200000" flipV="1">
            <a:off x="8387804" y="4280264"/>
            <a:ext cx="156756" cy="26124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6200000" flipV="1">
            <a:off x="7351483" y="4798425"/>
            <a:ext cx="156756" cy="26124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6200000" flipV="1">
            <a:off x="7281815" y="4807133"/>
            <a:ext cx="156756" cy="26124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 flipH="1" flipV="1">
            <a:off x="2716732" y="4760261"/>
            <a:ext cx="2608729" cy="10757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lowchart: Connector 36"/>
          <p:cNvSpPr/>
          <p:nvPr/>
        </p:nvSpPr>
        <p:spPr>
          <a:xfrm>
            <a:off x="1413260" y="3165183"/>
            <a:ext cx="156753" cy="182880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 rot="10800000">
            <a:off x="3898537" y="4271554"/>
            <a:ext cx="204649" cy="8708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0800000">
            <a:off x="3920308" y="5403669"/>
            <a:ext cx="204649" cy="8708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lowchart: Connector 46"/>
          <p:cNvSpPr/>
          <p:nvPr/>
        </p:nvSpPr>
        <p:spPr>
          <a:xfrm>
            <a:off x="3891106" y="5992904"/>
            <a:ext cx="152399" cy="1837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/>
          <p:cNvSpPr/>
          <p:nvPr/>
        </p:nvSpPr>
        <p:spPr>
          <a:xfrm>
            <a:off x="3985235" y="3437962"/>
            <a:ext cx="152399" cy="1837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LUYỆN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0247E-7 -7.40741E-7 L 0.2158 -0.2349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0" y="-1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7776E-7 -4.81481E-6 L 0.53989 -0.22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0" y="-11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201E-6 3.7037E-6 L 0.53429 0.178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00" y="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37" grpId="0" animBg="1"/>
      <p:bldP spid="37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https://tech12h.com/sites/default/files/styles/inbody400/public/screenshot_1503.jpg?itok=pG45GQax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129" y="699247"/>
            <a:ext cx="8780930" cy="3644152"/>
          </a:xfrm>
          <a:prstGeom prst="rect">
            <a:avLst/>
          </a:prstGeom>
          <a:noFill/>
          <a:ln>
            <a:noFill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" y="0"/>
            <a:ext cx="312057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Bài</a:t>
            </a:r>
            <a:r>
              <a:rPr lang="en-US" sz="40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2 (</a:t>
            </a:r>
            <a:r>
              <a:rPr lang="en-US" sz="40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SGK</a:t>
            </a:r>
            <a:r>
              <a:rPr lang="en-US" sz="40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en-US" sz="40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2433921" y="4437017"/>
            <a:ext cx="2500936" cy="2420983"/>
            <a:chOff x="3011375" y="6263888"/>
            <a:chExt cx="2500936" cy="2420983"/>
          </a:xfrm>
        </p:grpSpPr>
        <p:sp>
          <p:nvSpPr>
            <p:cNvPr id="10" name="Flowchart: Connector 9"/>
            <p:cNvSpPr/>
            <p:nvPr/>
          </p:nvSpPr>
          <p:spPr>
            <a:xfrm>
              <a:off x="3011375" y="6263888"/>
              <a:ext cx="2495005" cy="2420983"/>
            </a:xfrm>
            <a:prstGeom prst="flowChartConnector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Rectangle 1"/>
            <p:cNvSpPr>
              <a:spLocks noChangeArrowheads="1"/>
            </p:cNvSpPr>
            <p:nvPr/>
          </p:nvSpPr>
          <p:spPr bwMode="auto">
            <a:xfrm>
              <a:off x="3334101" y="6438103"/>
              <a:ext cx="2178210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b="1" dirty="0" err="1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tâm</a:t>
              </a:r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đối</a:t>
              </a:r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xứng</a:t>
              </a:r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: </a:t>
              </a:r>
              <a:r>
                <a:rPr lang="en-US" sz="2800" b="1" dirty="0" err="1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70a,b</a:t>
              </a:r>
              <a:endParaRPr kumimoji="0" 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</p:grpSp>
      <p:grpSp>
        <p:nvGrpSpPr>
          <p:cNvPr id="3" name="Group 13"/>
          <p:cNvGrpSpPr/>
          <p:nvPr/>
        </p:nvGrpSpPr>
        <p:grpSpPr>
          <a:xfrm>
            <a:off x="7589958" y="4717131"/>
            <a:ext cx="2628106" cy="1988457"/>
            <a:chOff x="7237985" y="2349492"/>
            <a:chExt cx="1988427" cy="2911015"/>
          </a:xfrm>
        </p:grpSpPr>
        <p:sp>
          <p:nvSpPr>
            <p:cNvPr id="13" name="Flowchart: Card 12"/>
            <p:cNvSpPr/>
            <p:nvPr/>
          </p:nvSpPr>
          <p:spPr>
            <a:xfrm>
              <a:off x="7237985" y="2349492"/>
              <a:ext cx="1944503" cy="2911015"/>
            </a:xfrm>
            <a:prstGeom prst="flowChartPunchedCar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 pitchFamily="34" charset="0"/>
                  <a:cs typeface="Arial" pitchFamily="34" charset="0"/>
                </a:rPr>
                <a:t>     </a:t>
              </a:r>
            </a:p>
          </p:txBody>
        </p:sp>
        <p:sp>
          <p:nvSpPr>
            <p:cNvPr id="6" name="Rectangle 1"/>
            <p:cNvSpPr>
              <a:spLocks noChangeArrowheads="1"/>
            </p:cNvSpPr>
            <p:nvPr/>
          </p:nvSpPr>
          <p:spPr bwMode="auto">
            <a:xfrm>
              <a:off x="7246308" y="2863116"/>
              <a:ext cx="1980104" cy="1465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b="1" dirty="0" err="1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khôngcó</a:t>
              </a:r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tâm</a:t>
              </a:r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đối</a:t>
              </a:r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xứng</a:t>
              </a:r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: </a:t>
              </a:r>
              <a:r>
                <a:rPr lang="en-US" sz="2800" b="1" dirty="0" err="1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70c   </a:t>
              </a:r>
              <a:endParaRPr kumimoji="0" 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</p:grpSp>
      <p:sp>
        <p:nvSpPr>
          <p:cNvPr id="8" name="Flowchart: Connector 7"/>
          <p:cNvSpPr/>
          <p:nvPr/>
        </p:nvSpPr>
        <p:spPr>
          <a:xfrm>
            <a:off x="2776625" y="5698866"/>
            <a:ext cx="156753" cy="1828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Flowchart: Connector 36"/>
          <p:cNvSpPr/>
          <p:nvPr/>
        </p:nvSpPr>
        <p:spPr>
          <a:xfrm>
            <a:off x="2757542" y="5695151"/>
            <a:ext cx="156753" cy="1828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HOẠT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LUYỆN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7815E-6 1.11022E-16 L -0.00468 -0.5446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2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6803E-6 -2.96296E-6 L 0.23325 -0.5407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0" y="-2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37" grpId="0" animBg="1"/>
      <p:bldP spid="3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-Point Star 4"/>
          <p:cNvSpPr/>
          <p:nvPr/>
        </p:nvSpPr>
        <p:spPr>
          <a:xfrm>
            <a:off x="0" y="0"/>
            <a:ext cx="725714" cy="653143"/>
          </a:xfrm>
          <a:prstGeom prst="star5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40229" y="14156"/>
            <a:ext cx="1085668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bài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hát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em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hãy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cùng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thưởng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thức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bài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hát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tiếng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anh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“a b c”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video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sau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đây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tìm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chữ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cái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in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hoa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xứng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xuất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hiện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bài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hát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28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LUYỆN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7" name="【子供が夢中になる】ABCの歌♪ Part① 英語のうた♪ ABC song♪ 乗り物がたくさん♪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43025" y="1465943"/>
            <a:ext cx="9372600" cy="49062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ới thiệu bảng chữ cái tiếng anh cho người mới học chuẩn nhất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418" y="1215769"/>
            <a:ext cx="7536873" cy="4284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365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u="sng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Bài</a:t>
            </a:r>
            <a:r>
              <a:rPr lang="en-US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en-US" sz="2800" b="1" u="sng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lang="en-US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bổ</a:t>
            </a:r>
            <a:r>
              <a:rPr lang="en-US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 sung: </a:t>
            </a:r>
            <a:endParaRPr kumimoji="0" lang="en-US" sz="2800" b="1" i="0" u="sng" strike="noStrike" cap="none" normalizeH="0" baseline="0" dirty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246738" y="566061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Hãy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tìm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chữ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cái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in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hoa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xứng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bảng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chữ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cái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tiếng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anh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28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7137" y="5886455"/>
            <a:ext cx="71854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chữ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cái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in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hoa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xứng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là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6649973" y="5593336"/>
            <a:ext cx="76114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 </a:t>
            </a:r>
            <a:endParaRPr kumimoji="0" lang="en-US" sz="5400" b="1" i="0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7359590" y="5588574"/>
            <a:ext cx="76114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 </a:t>
            </a:r>
            <a:endParaRPr kumimoji="0" lang="en-US" sz="5400" b="1" i="0" strike="noStrike" cap="none" normalizeH="0" baseline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8002527" y="5588575"/>
            <a:ext cx="76114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 </a:t>
            </a:r>
            <a:endParaRPr kumimoji="0" lang="en-US" sz="5400" b="1" i="0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8731185" y="5602857"/>
            <a:ext cx="76114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 </a:t>
            </a:r>
            <a:endParaRPr kumimoji="0" lang="en-US" sz="5400" b="1" i="0" strike="noStrike" cap="none" normalizeH="0" baseline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9445543" y="5602860"/>
            <a:ext cx="76114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 </a:t>
            </a:r>
            <a:endParaRPr kumimoji="0" lang="en-US" sz="5400" b="1" i="0" strike="noStrike" cap="none" normalizeH="0" baseline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0131359" y="5602860"/>
            <a:ext cx="76114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X </a:t>
            </a:r>
            <a:endParaRPr kumimoji="0" lang="en-US" sz="5400" b="1" i="0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0859996" y="5602861"/>
            <a:ext cx="76114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Z </a:t>
            </a:r>
            <a:endParaRPr kumimoji="0" lang="en-US" sz="5400" b="1" i="0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HOẠT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LUYỆN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HOẠT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VẬN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DỤNG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648855" y="0"/>
            <a:ext cx="69741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HOẠT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NHÓM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Nhóm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6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thành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viên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endParaRPr kumimoji="0" lang="en-US" sz="2800" b="1" i="0" strike="noStrike" cap="none" normalizeH="0" baseline="0" dirty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60205" y="900547"/>
            <a:ext cx="1097281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* </a:t>
            </a:r>
            <a:r>
              <a:rPr kumimoji="0" lang="en-US" sz="2800" b="1" i="0" strike="noStrike" cap="none" normalizeH="0" baseline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Thời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gian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3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phút</a:t>
            </a:r>
            <a:endParaRPr kumimoji="0" lang="en-US" sz="2800" b="1" i="0" strike="noStrike" cap="none" normalizeH="0" baseline="0" dirty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*</a:t>
            </a:r>
            <a:r>
              <a:rPr kumimoji="0" lang="en-US" sz="2800" b="1" i="0" strike="noStrike" cap="none" normalizeH="0" baseline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Yêu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cầu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Mỗi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thành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viên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nhóm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tự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tìm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liệt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kê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ra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giấy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nhớ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đồ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vật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vật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thể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dạng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hình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xứng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thực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tế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Sau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đó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dán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tờ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giấy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nhớ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đó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trên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tờ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giấy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A4. </a:t>
            </a:r>
            <a:endParaRPr lang="en-US" sz="28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sz="2800" b="1" i="0" strike="noStrike" cap="none" normalizeH="0" baseline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Nhóm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trưởng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tổng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hợp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kết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quả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của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thành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viên.Nhóm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nào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kết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quả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nhiều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nhất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sẽ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báo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cáo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nhóm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đổi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chấm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chéo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theo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vòng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tròn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Mỗi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kết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quả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đúng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được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0,5 </a:t>
            </a:r>
            <a:r>
              <a:rPr kumimoji="0" lang="en-US" sz="2800" b="1" i="0" strike="noStrike" cap="none" normalizeH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r>
              <a:rPr kumimoji="0" lang="en-US" sz="2800" b="1" i="0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9" name="Đếm ngược 3 phút có tiế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90186" cy="613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z2618896353527_bb900ff410757871a8828e87b0fe735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3354" y="944971"/>
            <a:ext cx="4399810" cy="2490970"/>
          </a:xfrm>
          <a:prstGeom prst="rect">
            <a:avLst/>
          </a:prstGeom>
          <a:noFill/>
        </p:spPr>
      </p:pic>
      <p:pic>
        <p:nvPicPr>
          <p:cNvPr id="5" name="Picture 2" descr="C:\Users\Admin\Desktop\30_2e8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8518" y="3453820"/>
            <a:ext cx="3267337" cy="3210216"/>
          </a:xfrm>
          <a:prstGeom prst="rect">
            <a:avLst/>
          </a:prstGeom>
          <a:noFill/>
        </p:spPr>
      </p:pic>
      <p:pic>
        <p:nvPicPr>
          <p:cNvPr id="6" name="Picture 7" descr="C:\Users\Admin\Desktop\Bi-quyet-lua-chon-dia-su-trang-tri-cho-menh-mo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45927" y="0"/>
            <a:ext cx="4294909" cy="3372107"/>
          </a:xfrm>
          <a:prstGeom prst="rect">
            <a:avLst/>
          </a:prstGeom>
          <a:noFill/>
        </p:spPr>
      </p:pic>
      <p:pic>
        <p:nvPicPr>
          <p:cNvPr id="7" name="Picture 11" descr="C:\Users\Admin\Desktop\z2618979409501_76c8f7698c18c4e7e5c55c3416a5d6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4681" y="3441853"/>
            <a:ext cx="4382304" cy="3061381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7184571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Một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số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vật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chi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tiết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gợi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hình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ảnh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xứng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cuộc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sống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hàng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ngày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VẬN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Admin\Desktop\z2618943912031_b550749ee1de32747f61289f4a4702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646209" y="4467497"/>
            <a:ext cx="2286000" cy="2045665"/>
          </a:xfrm>
          <a:prstGeom prst="rect">
            <a:avLst/>
          </a:prstGeom>
          <a:noFill/>
        </p:spPr>
      </p:pic>
      <p:pic>
        <p:nvPicPr>
          <p:cNvPr id="1034" name="Picture 10" descr="C:\Users\Admin\Desktop\z2618979406930_cc9686026811e65fecd7df5a1e0e6d4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302" y="3744687"/>
            <a:ext cx="4098530" cy="2913288"/>
          </a:xfrm>
          <a:prstGeom prst="rect">
            <a:avLst/>
          </a:prstGeom>
          <a:noFill/>
        </p:spPr>
      </p:pic>
      <p:pic>
        <p:nvPicPr>
          <p:cNvPr id="1036" name="Picture 12" descr="C:\Users\Admin\Desktop\z2619350192671_a03b6dd7f2643a8387f0778c17b97d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4208" y="3554639"/>
            <a:ext cx="3848101" cy="3114675"/>
          </a:xfrm>
          <a:prstGeom prst="rect">
            <a:avLst/>
          </a:prstGeom>
          <a:noFill/>
        </p:spPr>
      </p:pic>
      <p:pic>
        <p:nvPicPr>
          <p:cNvPr id="16" name="Picture 2" descr="C:\Users\Admin\Desktop\z2619350212420_7b9fc56ddbb393ccc121d59057e31cb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14948" y="754743"/>
            <a:ext cx="3848102" cy="2939968"/>
          </a:xfrm>
          <a:prstGeom prst="rect">
            <a:avLst/>
          </a:prstGeom>
          <a:noFill/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3276374" y="0"/>
            <a:ext cx="467745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Đối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xứng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tâmtrong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tự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nhiên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VẬN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1003</Words>
  <Application>Microsoft Office PowerPoint</Application>
  <PresentationFormat>Widescreen</PresentationFormat>
  <Paragraphs>94</Paragraphs>
  <Slides>19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admin</cp:lastModifiedBy>
  <cp:revision>68</cp:revision>
  <dcterms:created xsi:type="dcterms:W3CDTF">2019-03-12T09:37:24Z</dcterms:created>
  <dcterms:modified xsi:type="dcterms:W3CDTF">2021-08-28T04:15:52Z</dcterms:modified>
</cp:coreProperties>
</file>