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260" r:id="rId4"/>
    <p:sldId id="258" r:id="rId5"/>
    <p:sldId id="290" r:id="rId6"/>
    <p:sldId id="288" r:id="rId7"/>
    <p:sldId id="301" r:id="rId8"/>
    <p:sldId id="304" r:id="rId9"/>
    <p:sldId id="302" r:id="rId10"/>
    <p:sldId id="306" r:id="rId11"/>
    <p:sldId id="403" r:id="rId12"/>
    <p:sldId id="404" r:id="rId13"/>
    <p:sldId id="305" r:id="rId14"/>
    <p:sldId id="307" r:id="rId15"/>
    <p:sldId id="308" r:id="rId16"/>
    <p:sldId id="309" r:id="rId17"/>
    <p:sldId id="280" r:id="rId18"/>
    <p:sldId id="277" r:id="rId19"/>
    <p:sldId id="312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0" userDrawn="1">
          <p15:clr>
            <a:srgbClr val="A4A3A4"/>
          </p15:clr>
        </p15:guide>
        <p15:guide id="2" pos="7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0334" autoAdjust="0"/>
  </p:normalViewPr>
  <p:slideViewPr>
    <p:cSldViewPr>
      <p:cViewPr varScale="1">
        <p:scale>
          <a:sx n="29" d="100"/>
          <a:sy n="29" d="100"/>
        </p:scale>
        <p:origin x="1236" y="18"/>
      </p:cViewPr>
      <p:guideLst>
        <p:guide orient="horz" pos="4560"/>
        <p:guide pos="77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E7B6D04-DF5E-40D7-9787-5844AE008853}"/>
              </a:ext>
            </a:extLst>
          </p:cNvPr>
          <p:cNvSpPr/>
          <p:nvPr/>
        </p:nvSpPr>
        <p:spPr>
          <a:xfrm>
            <a:off x="1" y="9328150"/>
            <a:ext cx="2440411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32DDDCEE-B9E6-419E-BFC4-4B71244A0EED}"/>
              </a:ext>
            </a:extLst>
          </p:cNvPr>
          <p:cNvGrpSpPr>
            <a:grpSpLocks/>
          </p:cNvGrpSpPr>
          <p:nvPr/>
        </p:nvGrpSpPr>
        <p:grpSpPr bwMode="auto">
          <a:xfrm>
            <a:off x="-8466" y="9906000"/>
            <a:ext cx="24395642" cy="382270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03D55BF-AB6A-4ECC-960D-04755F42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36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AF8419A-BFD0-4505-B050-3370954B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913B4C7-02CD-4C7F-9D5E-03195D3D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FA664-2D6B-4A5D-93BC-24DCF18F4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9038" y="3505205"/>
            <a:ext cx="20729099" cy="3659522"/>
          </a:xfrm>
        </p:spPr>
        <p:txBody>
          <a:bodyPr anchor="b"/>
          <a:lstStyle>
            <a:lvl1pPr algn="r">
              <a:defRPr sz="9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29038" y="7223214"/>
            <a:ext cx="20729099" cy="2399408"/>
          </a:xfrm>
        </p:spPr>
        <p:txBody>
          <a:bodyPr lIns="45720" rIns="45720"/>
          <a:lstStyle>
            <a:lvl1pPr marL="0" marR="128016" indent="0" algn="r">
              <a:buNone/>
              <a:defRPr>
                <a:solidFill>
                  <a:schemeClr val="tx2"/>
                </a:solidFill>
              </a:defRPr>
            </a:lvl1pPr>
            <a:lvl2pPr marL="914400" indent="0" algn="ctr">
              <a:buNone/>
            </a:lvl2pPr>
            <a:lvl3pPr marL="1828800" indent="0" algn="ctr">
              <a:buNone/>
            </a:lvl3pPr>
            <a:lvl4pPr marL="2743200" indent="0" algn="ctr">
              <a:buNone/>
            </a:lvl4pPr>
            <a:lvl5pPr marL="3657600" indent="0" algn="ctr">
              <a:buNone/>
            </a:lvl5pPr>
            <a:lvl6pPr marL="4572000" indent="0" algn="ctr">
              <a:buNone/>
            </a:lvl6pPr>
            <a:lvl7pPr marL="5486400" indent="0" algn="ctr">
              <a:buNone/>
            </a:lvl7pPr>
            <a:lvl8pPr marL="6400800" indent="0" algn="ctr">
              <a:buNone/>
            </a:lvl8pPr>
            <a:lvl9pPr marL="7315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4707C72D-EC2E-4730-92F4-63349E66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8155518D-752E-41C2-B6E2-81032F2B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BCFE7A57-CF78-4DA3-AAF1-533F529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A13471-9210-4B95-808D-E17C001C3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5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885042-DD12-4230-8A79-6E510D6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B38BFF-04FF-495A-A270-036DA8A2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382A3F3-ADB6-4A50-A33B-53A7AC74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E1D4-476F-4D82-B766-A6A05AA71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39A5A77-7C42-4AD7-B774-13568563E7A8}"/>
              </a:ext>
            </a:extLst>
          </p:cNvPr>
          <p:cNvSpPr/>
          <p:nvPr/>
        </p:nvSpPr>
        <p:spPr>
          <a:xfrm>
            <a:off x="9699831" y="6010276"/>
            <a:ext cx="486895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3EF532D9-7D45-4F3A-9118-669491DA0754}"/>
              </a:ext>
            </a:extLst>
          </p:cNvPr>
          <p:cNvSpPr/>
          <p:nvPr/>
        </p:nvSpPr>
        <p:spPr>
          <a:xfrm>
            <a:off x="9200235" y="6010276"/>
            <a:ext cx="491130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587" y="2119424"/>
            <a:ext cx="20729099" cy="3657600"/>
          </a:xfrm>
        </p:spPr>
        <p:txBody>
          <a:bodyPr anchor="b"/>
          <a:lstStyle>
            <a:lvl1pPr algn="r">
              <a:buNone/>
              <a:defRPr sz="9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1930" y="5863424"/>
            <a:ext cx="12193588" cy="2909776"/>
          </a:xfrm>
        </p:spPr>
        <p:txBody>
          <a:bodyPr/>
          <a:lstStyle>
            <a:lvl1pPr marL="0" indent="0" algn="l">
              <a:buNone/>
              <a:defRPr sz="4600">
                <a:solidFill>
                  <a:schemeClr val="tx1"/>
                </a:solidFill>
              </a:defRPr>
            </a:lvl1pPr>
            <a:lvl2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2575D9-D859-445D-BAEF-5204D794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41D223-B814-4E17-8406-C4D740C7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417D46-B2B9-457A-84DE-EE20F3F6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A45A2F-01FE-4A49-BDDD-635613F1E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3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296265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296265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83A5B-64D2-4DF3-A28E-2FF742F4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6AD4-EE3F-457D-94C0-7BE7CACD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994BE-91B2-492B-BC20-018F001F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648A9-C43B-46C8-B6F9-4206493E9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2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6100"/>
            <a:ext cx="21948458" cy="2286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10820400"/>
            <a:ext cx="10775237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buNone/>
              <a:defRPr sz="4000" b="1"/>
            </a:lvl2pPr>
            <a:lvl3pPr>
              <a:buNone/>
              <a:defRPr sz="36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8352" y="10820400"/>
            <a:ext cx="10779469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buNone/>
              <a:defRPr sz="4000" b="1"/>
            </a:lvl2pPr>
            <a:lvl3pPr>
              <a:buNone/>
              <a:defRPr sz="36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360" y="2888591"/>
            <a:ext cx="10775237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2888591"/>
            <a:ext cx="10779469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7D70A-F592-4A31-A212-F6E0D627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80D3E-F574-4739-951C-1596D854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7E013-B3ED-4131-A12F-C9244BCD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928CA-5D23-4E94-806D-A5C75084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23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56199-C356-4B0D-9654-9CE844C5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623A5-7FD6-4CCD-BF7C-DA235D07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CF74A-7742-483C-86B8-7C88D0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B398C-D18C-4DB6-A143-091A96EE7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7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C94EDD3-6001-4038-9C2D-EF802D39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A4F05F4-7902-4DB1-A40A-72576D05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01A0047-F644-4727-AA63-9C4B9AB5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FAE7-D40D-42C4-8B5B-5E20AAF25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718" y="9753600"/>
            <a:ext cx="19954000" cy="9144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5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87135" y="10710204"/>
            <a:ext cx="10600292" cy="1828800"/>
          </a:xfrm>
        </p:spPr>
        <p:txBody>
          <a:bodyPr/>
          <a:lstStyle>
            <a:lvl1pPr marL="0" indent="0" algn="r">
              <a:buNone/>
              <a:defRPr sz="32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718" y="548640"/>
            <a:ext cx="19948709" cy="91440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57A21-BA74-49D9-8CC0-0474D114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1A0B2-83F2-4168-AF5E-69317245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8701-1EDD-4D0C-8212-B644402D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B47B4-C8E4-43F2-B2FF-7D90B5E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F41B5C1E-956D-4F22-9398-8823BB9DE7F9}"/>
              </a:ext>
            </a:extLst>
          </p:cNvPr>
          <p:cNvSpPr>
            <a:spLocks/>
          </p:cNvSpPr>
          <p:nvPr/>
        </p:nvSpPr>
        <p:spPr bwMode="auto">
          <a:xfrm>
            <a:off x="1333677" y="11890376"/>
            <a:ext cx="13175849" cy="1841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6949543-9BE6-4A17-A0A3-835AB69A9810}"/>
              </a:ext>
            </a:extLst>
          </p:cNvPr>
          <p:cNvSpPr>
            <a:spLocks/>
          </p:cNvSpPr>
          <p:nvPr/>
        </p:nvSpPr>
        <p:spPr bwMode="auto">
          <a:xfrm>
            <a:off x="1295569" y="11877676"/>
            <a:ext cx="9843784" cy="186690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A343A27-2D80-4088-ADD0-2106AE53BC14}"/>
              </a:ext>
            </a:extLst>
          </p:cNvPr>
          <p:cNvSpPr>
            <a:spLocks/>
          </p:cNvSpPr>
          <p:nvPr/>
        </p:nvSpPr>
        <p:spPr bwMode="auto">
          <a:xfrm>
            <a:off x="-16113" y="11582506"/>
            <a:ext cx="9074019" cy="2161736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1B59E-7398-4572-BBBA-38D605EB7246}"/>
              </a:ext>
            </a:extLst>
          </p:cNvPr>
          <p:cNvCxnSpPr/>
          <p:nvPr/>
        </p:nvCxnSpPr>
        <p:spPr>
          <a:xfrm>
            <a:off x="-24634" y="11575479"/>
            <a:ext cx="9082540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233C138E-4AF3-4128-A74A-B19A041D2849}"/>
              </a:ext>
            </a:extLst>
          </p:cNvPr>
          <p:cNvSpPr/>
          <p:nvPr/>
        </p:nvSpPr>
        <p:spPr>
          <a:xfrm>
            <a:off x="23108546" y="9975850"/>
            <a:ext cx="486897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1F3749BF-AB4A-41DC-9231-9B548662EFFD}"/>
              </a:ext>
            </a:extLst>
          </p:cNvPr>
          <p:cNvSpPr/>
          <p:nvPr/>
        </p:nvSpPr>
        <p:spPr>
          <a:xfrm>
            <a:off x="22608947" y="9975850"/>
            <a:ext cx="486897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3682" y="10886804"/>
            <a:ext cx="19103287" cy="1296464"/>
          </a:xfrm>
          <a:noFill/>
        </p:spPr>
        <p:txBody>
          <a:bodyPr tIns="0"/>
          <a:lstStyle>
            <a:lvl1pPr marL="0" marR="36576" indent="0" algn="r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80" y="379936"/>
            <a:ext cx="23167816" cy="87782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6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9730244"/>
            <a:ext cx="21537290" cy="112534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6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0EFB99A-5C09-496A-8AF0-8AF56BF9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EAB73CA-7426-4303-8D28-060F2653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E5B77D5-1A2F-4205-B86C-21F47163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ECD46E-51B7-4D3A-B363-A8881D51F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26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2962661"/>
            <a:ext cx="21948458" cy="8772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E0A274B-790C-477F-A7D4-3DAEC48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0C28BB-6EBE-4B27-8A4F-EE7F949E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643F74D-291B-4D82-89B9-A8E9E956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45D0-B90D-4614-A7B8-8DADF176E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2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53078" y="549283"/>
            <a:ext cx="4740537" cy="111855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82"/>
            <a:ext cx="16867796" cy="1118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2DBD08D-3690-4938-8E51-FD0767D4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52C100A-A625-4C1C-8239-4E5B6E2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679F9A1-9228-42C3-BCFE-51CC6DA3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4811-E86E-4C6E-A5DB-D52B1127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304800"/>
            <a:ext cx="18324252" cy="3200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9038" y="3657600"/>
            <a:ext cx="20525872" cy="731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9532C5-D2A4-4E0E-8923-334F36EBE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F10048-20DC-4D80-81E2-4C74458A0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31FEE14-FA77-4984-955E-38B369734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19A0-B282-4CD8-8E0D-3F497287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1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304800"/>
            <a:ext cx="18324252" cy="3200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9038" y="3657600"/>
            <a:ext cx="10059710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295201" y="3657600"/>
            <a:ext cx="1005971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295201" y="7467600"/>
            <a:ext cx="1005971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1490C0-7053-4754-81D2-FAB04D010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D314-A5FF-46EA-92BE-A64E3BBFF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C3E355-1E26-4772-B129-B75FAF239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DDD7-1C1F-402B-8CEA-96BF471DE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883013" y="333375"/>
            <a:ext cx="151061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CUNG VÀ GÓC L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ỢNG GIÁC – CÔNG THỨC L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ỢNG GIÁC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C08D0A4-A5F5-489B-B9AA-E9C39AAA5941}"/>
              </a:ext>
            </a:extLst>
          </p:cNvPr>
          <p:cNvSpPr>
            <a:spLocks/>
          </p:cNvSpPr>
          <p:nvPr/>
        </p:nvSpPr>
        <p:spPr bwMode="auto">
          <a:xfrm>
            <a:off x="1333677" y="11890376"/>
            <a:ext cx="13175849" cy="1841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2051" name="Freeform 11">
            <a:extLst>
              <a:ext uri="{FF2B5EF4-FFF2-40B4-BE49-F238E27FC236}">
                <a16:creationId xmlns:a16="http://schemas.microsoft.com/office/drawing/2014/main" id="{4CC22F63-28A9-42E6-A047-E85DF216D55D}"/>
              </a:ext>
            </a:extLst>
          </p:cNvPr>
          <p:cNvSpPr>
            <a:spLocks/>
          </p:cNvSpPr>
          <p:nvPr/>
        </p:nvSpPr>
        <p:spPr bwMode="auto">
          <a:xfrm>
            <a:off x="1295569" y="11877676"/>
            <a:ext cx="9843784" cy="186690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04BF3F3-77E2-4F32-B453-E5C16023C3D3}"/>
              </a:ext>
            </a:extLst>
          </p:cNvPr>
          <p:cNvSpPr>
            <a:spLocks/>
          </p:cNvSpPr>
          <p:nvPr/>
        </p:nvSpPr>
        <p:spPr bwMode="auto">
          <a:xfrm>
            <a:off x="-16113" y="11582506"/>
            <a:ext cx="9074019" cy="2161736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25E735-5966-48D2-986C-274467C4D5EB}"/>
              </a:ext>
            </a:extLst>
          </p:cNvPr>
          <p:cNvCxnSpPr/>
          <p:nvPr/>
        </p:nvCxnSpPr>
        <p:spPr>
          <a:xfrm>
            <a:off x="-24634" y="11575479"/>
            <a:ext cx="9082540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2FDE06A-5200-440C-B921-C7E30680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>
            <a:extLst>
              <a:ext uri="{FF2B5EF4-FFF2-40B4-BE49-F238E27FC236}">
                <a16:creationId xmlns:a16="http://schemas.microsoft.com/office/drawing/2014/main" id="{7847061F-FE56-4EDB-AC8B-62E63B31D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359" y="2962276"/>
            <a:ext cx="21948458" cy="90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5737021-DB54-4777-BFE1-D2950C9CC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43203" y="12817479"/>
            <a:ext cx="5118768" cy="7302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D147777-84A6-4E77-9A32-2F681C5C1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1290" y="12817479"/>
            <a:ext cx="6270382" cy="7302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997202A-F13C-40DE-BEA1-089EF689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61972" y="12817479"/>
            <a:ext cx="978025" cy="730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/>
            </a:lvl1pPr>
          </a:lstStyle>
          <a:p>
            <a:pPr>
              <a:defRPr/>
            </a:pPr>
            <a:fld id="{0C2BBB13-B7F3-409B-A07A-071AB80A5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5pPr>
      <a:lvl6pPr marL="9144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6pPr>
      <a:lvl7pPr marL="18288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7pPr>
      <a:lvl8pPr marL="27432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8pPr>
      <a:lvl9pPr marL="36576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730250" indent="-51117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41426" indent="-457200" algn="l" rtl="0" eaLnBrk="0" fontAlgn="base" hangingPunct="0">
        <a:spcBef>
          <a:spcPts val="6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7676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" Target="slide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slide" Target="slide7.xml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slide" Target="slide7.xml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slide" Target="slide7.xml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slide" Target="slide7.xml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png"/><Relationship Id="rId4" Type="http://schemas.openxmlformats.org/officeDocument/2006/relationships/image" Target="../media/image9.wmf"/><Relationship Id="rId9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9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1.w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12.gif"/><Relationship Id="rId5" Type="http://schemas.openxmlformats.org/officeDocument/2006/relationships/slide" Target="slide12.xml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slide" Target="slide7.xml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6880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17424" y="5024731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4020474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4011" y="2459813"/>
            <a:ext cx="17014840" cy="21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VI: CUNG VÀ GÓC LƯỢNG GIÁC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75026" y="4643700"/>
            <a:ext cx="9254939" cy="1107965"/>
            <a:chOff x="7575026" y="4371559"/>
            <a:chExt cx="925493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5026" y="4371559"/>
              <a:ext cx="9254939" cy="11079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</a:t>
              </a:r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ƠNG VI (T2)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67637" y="236371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938986" y="8084401"/>
            <a:ext cx="14646001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910196" y="6453290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919713" y="9532201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38176" y="7646473"/>
                  <a:ext cx="9829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6" name="Group 26">
            <a:extLst>
              <a:ext uri="{FF2B5EF4-FFF2-40B4-BE49-F238E27FC236}">
                <a16:creationId xmlns:a16="http://schemas.microsoft.com/office/drawing/2014/main" id="{88455C09-CC5C-4C38-B34A-6E24CE7623AD}"/>
              </a:ext>
            </a:extLst>
          </p:cNvPr>
          <p:cNvGrpSpPr/>
          <p:nvPr/>
        </p:nvGrpSpPr>
        <p:grpSpPr>
          <a:xfrm>
            <a:off x="4890762" y="11208601"/>
            <a:ext cx="14646001" cy="907199"/>
            <a:chOff x="7483861" y="7543801"/>
            <a:chExt cx="14646001" cy="9072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0EB8ED9-73A4-4F71-9BF8-AD0EAC0547A9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7">
              <a:extLst>
                <a:ext uri="{FF2B5EF4-FFF2-40B4-BE49-F238E27FC236}">
                  <a16:creationId xmlns:a16="http://schemas.microsoft.com/office/drawing/2014/main" id="{71DB5C60-F047-4B24-BDC7-FC05CE701890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7842BB3A-F963-4BC6-9FF2-15D2041357F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29">
                <a:extLst>
                  <a:ext uri="{FF2B5EF4-FFF2-40B4-BE49-F238E27FC236}">
                    <a16:creationId xmlns:a16="http://schemas.microsoft.com/office/drawing/2014/main" id="{FB281E19-C27F-4DD0-9441-937E15B9C81B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1" name="Round Same Side Corner Rectangle 68">
                  <a:extLst>
                    <a:ext uri="{FF2B5EF4-FFF2-40B4-BE49-F238E27FC236}">
                      <a16:creationId xmlns:a16="http://schemas.microsoft.com/office/drawing/2014/main" id="{073DA0C4-73C1-4DF6-8C54-D089E3B0A0F4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F0282E5-C310-4ED5-BC3D-F86B7C3923BD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1791" y="9372600"/>
            <a:ext cx="23669800" cy="4174670"/>
            <a:chOff x="184495" y="3636276"/>
            <a:chExt cx="11834900" cy="133049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1015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62642" y="4656408"/>
                <a:ext cx="7391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702" cy="49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87703" y="6378164"/>
                <a:ext cx="461195" cy="67658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54" name="Action Button: Forward or Next 53">
            <a:hlinkClick r:id="rId3" action="ppaction://hlinksldjump" highlightClick="1"/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985FD-41A6-4E20-9DB0-F84D88091A1D}"/>
              </a:ext>
            </a:extLst>
          </p:cNvPr>
          <p:cNvGrpSpPr/>
          <p:nvPr/>
        </p:nvGrpSpPr>
        <p:grpSpPr>
          <a:xfrm>
            <a:off x="-39011" y="1621779"/>
            <a:ext cx="23812793" cy="2448357"/>
            <a:chOff x="-39011" y="1621779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-39011" y="1621779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9B075F-2ACF-49DB-88F1-3387D7D785ED}"/>
                </a:ext>
              </a:extLst>
            </p:cNvPr>
            <p:cNvSpPr/>
            <p:nvPr/>
          </p:nvSpPr>
          <p:spPr>
            <a:xfrm>
              <a:off x="4610742" y="2138343"/>
              <a:ext cx="1451410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3EA8D-4DD0-4D7D-A618-6CC3574E0F0A}"/>
              </a:ext>
            </a:extLst>
          </p:cNvPr>
          <p:cNvGrpSpPr/>
          <p:nvPr/>
        </p:nvGrpSpPr>
        <p:grpSpPr>
          <a:xfrm>
            <a:off x="1602110" y="4415412"/>
            <a:ext cx="9725088" cy="2428622"/>
            <a:chOff x="1602110" y="4291492"/>
            <a:chExt cx="9725088" cy="2428622"/>
          </a:xfrm>
        </p:grpSpPr>
        <p:grpSp>
          <p:nvGrpSpPr>
            <p:cNvPr id="74" name="Group 73"/>
            <p:cNvGrpSpPr/>
            <p:nvPr/>
          </p:nvGrpSpPr>
          <p:grpSpPr>
            <a:xfrm>
              <a:off x="1602110" y="4291492"/>
              <a:ext cx="9725088" cy="2428622"/>
              <a:chOff x="1380347" y="3163073"/>
              <a:chExt cx="6441668" cy="160866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/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3D7C2-CFC5-4310-94A4-9D273F975568}"/>
              </a:ext>
            </a:extLst>
          </p:cNvPr>
          <p:cNvGrpSpPr/>
          <p:nvPr/>
        </p:nvGrpSpPr>
        <p:grpSpPr>
          <a:xfrm>
            <a:off x="12117052" y="4291492"/>
            <a:ext cx="9725090" cy="2428622"/>
            <a:chOff x="12117052" y="4291492"/>
            <a:chExt cx="9725090" cy="2428622"/>
          </a:xfrm>
        </p:grpSpPr>
        <p:grpSp>
          <p:nvGrpSpPr>
            <p:cNvPr id="50" name="Group 49"/>
            <p:cNvGrpSpPr/>
            <p:nvPr/>
          </p:nvGrpSpPr>
          <p:grpSpPr>
            <a:xfrm>
              <a:off x="12117052" y="4291492"/>
              <a:ext cx="9725090" cy="2428622"/>
              <a:chOff x="1380347" y="3163073"/>
              <a:chExt cx="6441666" cy="160866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163073"/>
                <a:ext cx="6056766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/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18F465-114C-4E05-A64E-82DA70075C6F}"/>
              </a:ext>
            </a:extLst>
          </p:cNvPr>
          <p:cNvGrpSpPr/>
          <p:nvPr/>
        </p:nvGrpSpPr>
        <p:grpSpPr>
          <a:xfrm>
            <a:off x="1602110" y="7020178"/>
            <a:ext cx="9787767" cy="2428622"/>
            <a:chOff x="1602110" y="7020178"/>
            <a:chExt cx="9787767" cy="2428622"/>
          </a:xfrm>
        </p:grpSpPr>
        <p:grpSp>
          <p:nvGrpSpPr>
            <p:cNvPr id="55" name="Group 54"/>
            <p:cNvGrpSpPr/>
            <p:nvPr/>
          </p:nvGrpSpPr>
          <p:grpSpPr>
            <a:xfrm>
              <a:off x="1602110" y="7020178"/>
              <a:ext cx="9725088" cy="2428622"/>
              <a:chOff x="1380347" y="3163073"/>
              <a:chExt cx="6441668" cy="160866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/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F7B528-EBC9-4DC8-8703-1A22D72BC1C2}"/>
              </a:ext>
            </a:extLst>
          </p:cNvPr>
          <p:cNvGrpSpPr/>
          <p:nvPr/>
        </p:nvGrpSpPr>
        <p:grpSpPr>
          <a:xfrm>
            <a:off x="12259213" y="6965159"/>
            <a:ext cx="9611774" cy="2428622"/>
            <a:chOff x="12259213" y="6965159"/>
            <a:chExt cx="9611774" cy="24286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259213" y="6965159"/>
              <a:ext cx="9611774" cy="2428622"/>
              <a:chOff x="15118580" y="5733049"/>
              <a:chExt cx="9611774" cy="242862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33049"/>
                <a:ext cx="9144002" cy="242862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18580" y="6538729"/>
                <a:ext cx="1088530" cy="11368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/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6" name="Object 51">
            <a:extLst>
              <a:ext uri="{FF2B5EF4-FFF2-40B4-BE49-F238E27FC236}">
                <a16:creationId xmlns:a16="http://schemas.microsoft.com/office/drawing/2014/main" id="{75E9D043-80CC-4703-AD2D-2FED0BB01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58454"/>
              </p:ext>
            </p:extLst>
          </p:nvPr>
        </p:nvGraphicFramePr>
        <p:xfrm>
          <a:off x="9831387" y="10087548"/>
          <a:ext cx="1128712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8" imgW="2895480" imgH="927000" progId="Equation.DSMT4">
                  <p:embed/>
                </p:oleObj>
              </mc:Choice>
              <mc:Fallback>
                <p:oleObj name="Equation" r:id="rId8" imgW="2895480" imgH="9270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387" y="10087548"/>
                        <a:ext cx="11287125" cy="3436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E262BB49-F300-4A5F-BAAA-31D1998D7A4F}"/>
              </a:ext>
            </a:extLst>
          </p:cNvPr>
          <p:cNvSpPr txBox="1"/>
          <p:nvPr/>
        </p:nvSpPr>
        <p:spPr>
          <a:xfrm>
            <a:off x="2945560" y="11179829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A3F22-459D-43E2-A321-8F3F14278639}"/>
              </a:ext>
            </a:extLst>
          </p:cNvPr>
          <p:cNvSpPr/>
          <p:nvPr/>
        </p:nvSpPr>
        <p:spPr>
          <a:xfrm>
            <a:off x="1576254" y="7746690"/>
            <a:ext cx="1088530" cy="10005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86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9220200"/>
            <a:ext cx="23669800" cy="4114800"/>
            <a:chOff x="89351" y="3636276"/>
            <a:chExt cx="11834900" cy="20574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18074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1752600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958684" y="2931195"/>
              <a:ext cx="13829620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30555" algn="l"/>
                  <a:tab pos="2160270" algn="l"/>
                  <a:tab pos="3600450" algn="l"/>
                  <a:tab pos="5040630" algn="l"/>
                </a:tabLst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179053-4C14-434F-938E-9F947FBAA27D}"/>
              </a:ext>
            </a:extLst>
          </p:cNvPr>
          <p:cNvGrpSpPr/>
          <p:nvPr/>
        </p:nvGrpSpPr>
        <p:grpSpPr>
          <a:xfrm>
            <a:off x="153986" y="3784183"/>
            <a:ext cx="11935287" cy="2547909"/>
            <a:chOff x="153986" y="3784183"/>
            <a:chExt cx="11935287" cy="25479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3784183"/>
              <a:ext cx="11811001" cy="2547909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/>
                <p:nvPr/>
              </p:nvSpPr>
              <p:spPr>
                <a:xfrm>
                  <a:off x="1601787" y="4299177"/>
                  <a:ext cx="10487486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787" y="4299177"/>
                  <a:ext cx="10487486" cy="14899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2C9B6-C988-4F11-B88D-5ACC55C075CE}"/>
              </a:ext>
            </a:extLst>
          </p:cNvPr>
          <p:cNvGrpSpPr/>
          <p:nvPr/>
        </p:nvGrpSpPr>
        <p:grpSpPr>
          <a:xfrm>
            <a:off x="12193588" y="3784183"/>
            <a:ext cx="11890093" cy="2547909"/>
            <a:chOff x="12193588" y="3784183"/>
            <a:chExt cx="11890093" cy="25479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3784183"/>
              <a:ext cx="11890093" cy="2547909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/>
                <p:nvPr/>
              </p:nvSpPr>
              <p:spPr>
                <a:xfrm>
                  <a:off x="13617305" y="4346924"/>
                  <a:ext cx="10134377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17305" y="4346924"/>
                  <a:ext cx="10134377" cy="14899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4B37C8-1273-4E81-8371-15F067C6D7F4}"/>
              </a:ext>
            </a:extLst>
          </p:cNvPr>
          <p:cNvGrpSpPr/>
          <p:nvPr/>
        </p:nvGrpSpPr>
        <p:grpSpPr>
          <a:xfrm>
            <a:off x="153985" y="6519891"/>
            <a:ext cx="11880531" cy="2547909"/>
            <a:chOff x="153985" y="6519891"/>
            <a:chExt cx="11880531" cy="25479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519891"/>
              <a:ext cx="11782872" cy="2547909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/>
                <p:nvPr/>
              </p:nvSpPr>
              <p:spPr>
                <a:xfrm>
                  <a:off x="1745737" y="7009512"/>
                  <a:ext cx="10288779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737" y="7009512"/>
                  <a:ext cx="10288779" cy="14899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FBCE81-E078-4C12-8829-27BBA734FB50}"/>
              </a:ext>
            </a:extLst>
          </p:cNvPr>
          <p:cNvGrpSpPr/>
          <p:nvPr/>
        </p:nvGrpSpPr>
        <p:grpSpPr>
          <a:xfrm>
            <a:off x="12165458" y="6519891"/>
            <a:ext cx="11890093" cy="2547909"/>
            <a:chOff x="12165458" y="6519891"/>
            <a:chExt cx="11890093" cy="25479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519891"/>
              <a:ext cx="11890093" cy="2547909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/>
                <p:nvPr/>
              </p:nvSpPr>
              <p:spPr>
                <a:xfrm>
                  <a:off x="13584733" y="6858000"/>
                  <a:ext cx="10068141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4733" y="6858000"/>
                  <a:ext cx="10068141" cy="1489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E25D73-5226-4F49-AD4F-4E39F7BD49B7}"/>
              </a:ext>
            </a:extLst>
          </p:cNvPr>
          <p:cNvSpPr/>
          <p:nvPr/>
        </p:nvSpPr>
        <p:spPr>
          <a:xfrm>
            <a:off x="4906878" y="9713583"/>
            <a:ext cx="12970621" cy="1804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A44E79-C4A0-4CD7-8668-F0A75E11C9DF}"/>
              </a:ext>
            </a:extLst>
          </p:cNvPr>
          <p:cNvSpPr/>
          <p:nvPr/>
        </p:nvSpPr>
        <p:spPr>
          <a:xfrm>
            <a:off x="12193587" y="4048082"/>
            <a:ext cx="1339289" cy="19242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/>
              <p:nvPr/>
            </p:nvSpPr>
            <p:spPr>
              <a:xfrm>
                <a:off x="5837042" y="11330862"/>
                <a:ext cx="11110291" cy="14899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42" y="11330862"/>
                <a:ext cx="11110291" cy="1489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Forward or Next 5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9328D8F-F30E-48EC-AF26-F418D165AB1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25471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7693577"/>
            <a:ext cx="23669800" cy="5715000"/>
            <a:chOff x="184495" y="3636276"/>
            <a:chExt cx="11834900" cy="28575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285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E65D6C-C4E3-4954-A150-4EC3B67C3C7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/>
                <p:nvPr/>
              </p:nvSpPr>
              <p:spPr>
                <a:xfrm>
                  <a:off x="1964632" y="2694884"/>
                  <a:ext cx="18991955" cy="20313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:r>
                    <a:rPr lang="en-US" sz="60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</a:t>
                  </a:r>
                  <a:r>
                    <a:rPr lang="vi-VN" sz="60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Rút gọn biểu thức :, ta được 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vi-VN" sz="60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vi-VN" sz="60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632" y="2694884"/>
                  <a:ext cx="18991955" cy="2031325"/>
                </a:xfrm>
                <a:prstGeom prst="rect">
                  <a:avLst/>
                </a:prstGeom>
                <a:blipFill>
                  <a:blip r:embed="rId2"/>
                  <a:stretch>
                    <a:fillRect t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1FCDA-B478-4AD3-A616-0BD994EC16B1}"/>
              </a:ext>
            </a:extLst>
          </p:cNvPr>
          <p:cNvGrpSpPr/>
          <p:nvPr/>
        </p:nvGrpSpPr>
        <p:grpSpPr>
          <a:xfrm>
            <a:off x="285673" y="5296526"/>
            <a:ext cx="23556178" cy="2360716"/>
            <a:chOff x="285673" y="5296526"/>
            <a:chExt cx="23556178" cy="23607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236071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/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/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/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/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/>
              <p:nvPr/>
            </p:nvSpPr>
            <p:spPr>
              <a:xfrm>
                <a:off x="1966219" y="1472439"/>
                <a:ext cx="1340745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219" y="1472439"/>
                <a:ext cx="1340745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/>
              <p:nvPr/>
            </p:nvSpPr>
            <p:spPr>
              <a:xfrm>
                <a:off x="16013460" y="1496150"/>
                <a:ext cx="679872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460" y="1496150"/>
                <a:ext cx="67987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/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/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/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/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/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/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93C34DB-90D3-47EC-85EB-4FB4FEE82AA0}"/>
              </a:ext>
            </a:extLst>
          </p:cNvPr>
          <p:cNvSpPr/>
          <p:nvPr/>
        </p:nvSpPr>
        <p:spPr>
          <a:xfrm>
            <a:off x="12239134" y="5544465"/>
            <a:ext cx="1088530" cy="19132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5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F5431FE-5680-4134-9D79-6AC481AE5287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9404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1BA299-124C-4AC7-8AF3-B1A4F6FD2E31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/>
                <p:nvPr/>
              </p:nvSpPr>
              <p:spPr>
                <a:xfrm>
                  <a:off x="4292205" y="2625628"/>
                  <a:ext cx="16892982" cy="23213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hai góc nhọn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205" y="2625628"/>
                  <a:ext cx="16892982" cy="2321341"/>
                </a:xfrm>
                <a:prstGeom prst="rect">
                  <a:avLst/>
                </a:prstGeom>
                <a:blipFill>
                  <a:blip r:embed="rId2"/>
                  <a:stretch>
                    <a:fillRect l="-2165" t="-787" r="-1083" b="-167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D80FF-E354-45EC-A50B-18CF532C1B82}"/>
              </a:ext>
            </a:extLst>
          </p:cNvPr>
          <p:cNvGrpSpPr/>
          <p:nvPr/>
        </p:nvGrpSpPr>
        <p:grpSpPr>
          <a:xfrm>
            <a:off x="263310" y="5261842"/>
            <a:ext cx="23556178" cy="1827442"/>
            <a:chOff x="263310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63310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/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/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/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/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/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/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/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3/4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×3/4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/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6276182" y="5449403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50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34787" y="7093434"/>
            <a:ext cx="23669800" cy="6351860"/>
            <a:chOff x="184495" y="3636276"/>
            <a:chExt cx="11834900" cy="317593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9469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AE515A-1FEF-44F7-8788-CB911C2DE67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/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vi-VN" sz="6000" dirty="0">
                      <a:latin typeface="+mj-lt"/>
                      <a:ea typeface="Calibri" panose="020F0502020204030204" pitchFamily="34" charset="0"/>
                    </a:rPr>
                    <a:t>Biểu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+mj-lt"/>
                      <a:ea typeface="Calibri" panose="020F0502020204030204" pitchFamily="34" charset="0"/>
                    </a:rPr>
                    <a:t> có kết quả rút gọn bằng: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  <a:blipFill>
                  <a:blip r:embed="rId3"/>
                  <a:stretch>
                    <a:fillRect l="-1957" b="-26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D86319-B9F6-4F3C-A0A0-F28FC3471C4F}"/>
              </a:ext>
            </a:extLst>
          </p:cNvPr>
          <p:cNvGrpSpPr/>
          <p:nvPr/>
        </p:nvGrpSpPr>
        <p:grpSpPr>
          <a:xfrm>
            <a:off x="285673" y="5257800"/>
            <a:ext cx="23556178" cy="1716916"/>
            <a:chOff x="285673" y="5257800"/>
            <a:chExt cx="23556178" cy="17169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67819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/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/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/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/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/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/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−4(1−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−1+8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/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/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/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/>
              <p:nvPr/>
            </p:nvSpPr>
            <p:spPr>
              <a:xfrm>
                <a:off x="3663101" y="1466600"/>
                <a:ext cx="15749720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01" y="1466600"/>
                <a:ext cx="15749720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/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=1−8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2376911E-3238-40D4-BA4F-6390CDD7705C}"/>
              </a:ext>
            </a:extLst>
          </p:cNvPr>
          <p:cNvSpPr/>
          <p:nvPr/>
        </p:nvSpPr>
        <p:spPr>
          <a:xfrm>
            <a:off x="18324291" y="5405298"/>
            <a:ext cx="1088530" cy="143321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3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36896D7-A254-4A04-881D-24C6BB1FF9A5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866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-18795" y="7780156"/>
            <a:ext cx="23669800" cy="5707244"/>
            <a:chOff x="184495" y="3636276"/>
            <a:chExt cx="11834900" cy="285362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246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481291" cy="838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4A417A-A877-4235-8DF3-C8717B250839}"/>
              </a:ext>
            </a:extLst>
          </p:cNvPr>
          <p:cNvGrpSpPr/>
          <p:nvPr/>
        </p:nvGrpSpPr>
        <p:grpSpPr>
          <a:xfrm>
            <a:off x="153987" y="2590800"/>
            <a:ext cx="23812793" cy="2647331"/>
            <a:chOff x="153987" y="2590800"/>
            <a:chExt cx="23812793" cy="2647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647331"/>
              <a:chOff x="534987" y="1647866"/>
              <a:chExt cx="23340848" cy="2220030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21470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/>
                <p:nvPr/>
              </p:nvSpPr>
              <p:spPr>
                <a:xfrm>
                  <a:off x="4119140" y="2645000"/>
                  <a:ext cx="18782276" cy="25602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Nếu biết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thì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là:</a:t>
                  </a:r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645000"/>
                  <a:ext cx="18782276" cy="2560253"/>
                </a:xfrm>
                <a:prstGeom prst="rect">
                  <a:avLst/>
                </a:prstGeom>
                <a:blipFill>
                  <a:blip r:embed="rId2"/>
                  <a:stretch>
                    <a:fillRect l="-1136" t="-238" b="-17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CEB28-1328-4328-A5F9-2A131124060A}"/>
              </a:ext>
            </a:extLst>
          </p:cNvPr>
          <p:cNvGrpSpPr/>
          <p:nvPr/>
        </p:nvGrpSpPr>
        <p:grpSpPr>
          <a:xfrm>
            <a:off x="285673" y="5471063"/>
            <a:ext cx="23556178" cy="2192715"/>
            <a:chOff x="285673" y="5471063"/>
            <a:chExt cx="23556178" cy="21927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471063"/>
              <a:ext cx="23556178" cy="2192715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/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/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/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/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  <a:blipFill>
                  <a:blip r:embed="rId6"/>
                  <a:stretch>
                    <a:fillRect r="-4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/>
              <p:nvPr/>
            </p:nvSpPr>
            <p:spPr>
              <a:xfrm>
                <a:off x="8702903" y="1532837"/>
                <a:ext cx="12059007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903" y="1532837"/>
                <a:ext cx="1205900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/>
              <p:nvPr/>
            </p:nvSpPr>
            <p:spPr>
              <a:xfrm>
                <a:off x="498351" y="9123178"/>
                <a:ext cx="5599482" cy="254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1" y="9123178"/>
                <a:ext cx="5599482" cy="2547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/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/>
              <p:nvPr/>
            </p:nvSpPr>
            <p:spPr>
              <a:xfrm>
                <a:off x="3583901" y="8070785"/>
                <a:ext cx="17647076" cy="151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cosa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&gt;0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func>
                                <m:func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01" y="8070785"/>
                <a:ext cx="17647076" cy="15165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/>
              <p:nvPr/>
            </p:nvSpPr>
            <p:spPr>
              <a:xfrm>
                <a:off x="17334604" y="2623422"/>
                <a:ext cx="6155596" cy="16562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604" y="2623422"/>
                <a:ext cx="6155596" cy="16562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/>
              <p:nvPr/>
            </p:nvSpPr>
            <p:spPr>
              <a:xfrm>
                <a:off x="8970000" y="9375519"/>
                <a:ext cx="6156622" cy="332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5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5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540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540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000" y="9375519"/>
                <a:ext cx="6156622" cy="33252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/>
              <p:nvPr/>
            </p:nvSpPr>
            <p:spPr>
              <a:xfrm>
                <a:off x="15494593" y="9787249"/>
                <a:ext cx="183415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593" y="9787249"/>
                <a:ext cx="1834156" cy="16535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/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/>
              <p:nvPr/>
            </p:nvSpPr>
            <p:spPr>
              <a:xfrm>
                <a:off x="8016730" y="11639551"/>
                <a:ext cx="1834156" cy="1670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30" y="11639551"/>
                <a:ext cx="1834156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/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/>
              <p:nvPr/>
            </p:nvSpPr>
            <p:spPr>
              <a:xfrm>
                <a:off x="3480257" y="10223859"/>
                <a:ext cx="1568474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221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257" y="10223859"/>
                <a:ext cx="15684743" cy="18209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AA30F1AB-6364-4856-A9F9-AC5ED2CC0DFC}"/>
              </a:ext>
            </a:extLst>
          </p:cNvPr>
          <p:cNvSpPr/>
          <p:nvPr/>
        </p:nvSpPr>
        <p:spPr>
          <a:xfrm>
            <a:off x="12311417" y="5659757"/>
            <a:ext cx="1088530" cy="182200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7" name="Action Button: Forward or Next 53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478407FD-B9E6-4521-A678-4A1DA58895A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3282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7" name="Object 51">
            <a:extLst>
              <a:ext uri="{FF2B5EF4-FFF2-40B4-BE49-F238E27FC236}">
                <a16:creationId xmlns:a16="http://schemas.microsoft.com/office/drawing/2014/main" id="{9FD8C389-BC52-44C0-9522-608F82D4F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35505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3" imgW="2971800" imgH="2120900" progId="Equation.DSMT4">
                  <p:embed/>
                </p:oleObj>
              </mc:Choice>
              <mc:Fallback>
                <p:oleObj name="Equation" r:id="rId3" imgW="2971800" imgH="21209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6">
            <a:extLst>
              <a:ext uri="{FF2B5EF4-FFF2-40B4-BE49-F238E27FC236}">
                <a16:creationId xmlns:a16="http://schemas.microsoft.com/office/drawing/2014/main" id="{18D68B4B-6A24-4EC7-A029-863E30EFD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36227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5" imgW="1625600" imgH="1536700" progId="Equation.DSMT4">
                  <p:embed/>
                </p:oleObj>
              </mc:Choice>
              <mc:Fallback>
                <p:oleObj name="Equation" r:id="rId5" imgW="1625600" imgH="1536700" progId="Equation.DSMT4">
                  <p:embed/>
                  <p:pic>
                    <p:nvPicPr>
                      <p:cNvPr id="42" name="Object 26">
                        <a:extLst>
                          <a:ext uri="{FF2B5EF4-FFF2-40B4-BE49-F238E27FC236}">
                            <a16:creationId xmlns:a16="http://schemas.microsoft.com/office/drawing/2014/main" id="{66FF67CF-9699-40EA-84E4-AA3A5B712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3">
            <a:extLst>
              <a:ext uri="{FF2B5EF4-FFF2-40B4-BE49-F238E27FC236}">
                <a16:creationId xmlns:a16="http://schemas.microsoft.com/office/drawing/2014/main" id="{CE72F82B-3747-4F2A-8724-1842BBF9C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14465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7" imgW="1320800" imgH="927100" progId="Equation.DSMT4">
                  <p:embed/>
                </p:oleObj>
              </mc:Choice>
              <mc:Fallback>
                <p:oleObj name="Equation" r:id="rId7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6AB0928-8E57-4628-AF77-1EEB231D0E92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B34C6C9-EFDD-4F4B-9CEE-0DF99FA8F0C5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63" name="Round Same Side Corner Rectangle 91">
                <a:extLst>
                  <a:ext uri="{FF2B5EF4-FFF2-40B4-BE49-F238E27FC236}">
                    <a16:creationId xmlns:a16="http://schemas.microsoft.com/office/drawing/2014/main" id="{BFF18EC0-885A-4102-9EE5-24A340525B1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F808B9C-DA6E-48FC-9CC7-09F64E372BBD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0A9B88-5D00-4030-BF8E-1BAEED485B17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EE8C16-CB74-42E4-8D27-991225EC80A8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4E1189C-6677-4A8F-A015-C0BE31475FE0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8" name="Round Same Side Corner Rectangle 91">
                <a:extLst>
                  <a:ext uri="{FF2B5EF4-FFF2-40B4-BE49-F238E27FC236}">
                    <a16:creationId xmlns:a16="http://schemas.microsoft.com/office/drawing/2014/main" id="{20DD64BF-5143-4EBF-B37A-7E964D151A0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A1FA3E7-5E82-4318-A14F-67443E686C4B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EEE275-0C2D-454D-A223-38DE5CDF23E1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F22E1E-9127-40EF-A1B6-42B82B5B1727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99B73B8-30E5-4901-A612-A8E5ED69B5A7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73" name="Round Same Side Corner Rectangle 91">
                <a:extLst>
                  <a:ext uri="{FF2B5EF4-FFF2-40B4-BE49-F238E27FC236}">
                    <a16:creationId xmlns:a16="http://schemas.microsoft.com/office/drawing/2014/main" id="{6138819F-385F-4A67-8FE6-14CAF3A904F2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D11C0CA-E4B9-4093-BB60-FF96B3C132F0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7994DF-16DA-44DD-8D12-1097FAD74776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610832-8631-4B34-9EAA-127E13F20CAB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610832-8631-4B34-9EAA-127E13F20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E5ADFF-A583-4BEB-9CD7-E8172C43B136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E5ADFF-A583-4BEB-9CD7-E8172C43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R="0" lvl="0" indent="-45720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398307" y="7095776"/>
            <a:ext cx="10589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b+d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430587" y="9118937"/>
            <a:ext cx="8133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8(SGK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156)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6695A84C-F179-4FF4-BA4A-0F2042D9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fld id="{BFBE3979-3780-463D-ABB2-A000E7D9039C}" type="slidenum">
              <a:rPr lang="en-US" altLang="en-US" sz="2400">
                <a:solidFill>
                  <a:prstClr val="black"/>
                </a:solidFill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6D1E9CF-2BC7-4A5F-9ADC-3919844E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24383998" cy="13715998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48" name="WordArt 8">
            <a:extLst>
              <a:ext uri="{FF2B5EF4-FFF2-40B4-BE49-F238E27FC236}">
                <a16:creationId xmlns:a16="http://schemas.microsoft.com/office/drawing/2014/main" id="{CBB21EB5-4B50-4060-96ED-C9E7D2E17E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9587" y="3352800"/>
            <a:ext cx="11277600" cy="579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269"/>
                <a:gd name="adj2" fmla="val 0"/>
              </a:avLst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id="{8D479379-B929-4383-9C76-82663D399F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7187" y="1066803"/>
            <a:ext cx="10020300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2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thành công !</a:t>
            </a:r>
            <a:endParaRPr lang="en-US" sz="7200" kern="1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0" name="Picture 10" descr="96">
            <a:extLst>
              <a:ext uri="{FF2B5EF4-FFF2-40B4-BE49-F238E27FC236}">
                <a16:creationId xmlns:a16="http://schemas.microsoft.com/office/drawing/2014/main" id="{5079BA11-F777-4F9A-BF23-9678E6B07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7" y="121920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96">
            <a:extLst>
              <a:ext uri="{FF2B5EF4-FFF2-40B4-BE49-F238E27FC236}">
                <a16:creationId xmlns:a16="http://schemas.microsoft.com/office/drawing/2014/main" id="{51058082-6A5F-432D-ABA6-CB38F5E55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121920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96">
            <a:extLst>
              <a:ext uri="{FF2B5EF4-FFF2-40B4-BE49-F238E27FC236}">
                <a16:creationId xmlns:a16="http://schemas.microsoft.com/office/drawing/2014/main" id="{3BA55F0E-DAC5-448E-8356-9D355E636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96">
            <a:extLst>
              <a:ext uri="{FF2B5EF4-FFF2-40B4-BE49-F238E27FC236}">
                <a16:creationId xmlns:a16="http://schemas.microsoft.com/office/drawing/2014/main" id="{F77819BC-9696-4685-9C83-29A9D995C6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87" y="56388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96">
            <a:extLst>
              <a:ext uri="{FF2B5EF4-FFF2-40B4-BE49-F238E27FC236}">
                <a16:creationId xmlns:a16="http://schemas.microsoft.com/office/drawing/2014/main" id="{7B44BE4E-231B-4E9C-8D33-1B9F5BE520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87" y="120396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96">
            <a:extLst>
              <a:ext uri="{FF2B5EF4-FFF2-40B4-BE49-F238E27FC236}">
                <a16:creationId xmlns:a16="http://schemas.microsoft.com/office/drawing/2014/main" id="{9285EC83-54C6-40C0-B082-43D886868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87" y="118872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96">
            <a:extLst>
              <a:ext uri="{FF2B5EF4-FFF2-40B4-BE49-F238E27FC236}">
                <a16:creationId xmlns:a16="http://schemas.microsoft.com/office/drawing/2014/main" id="{421AB0D2-B7F8-4BE8-B157-B51E02995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96">
            <a:extLst>
              <a:ext uri="{FF2B5EF4-FFF2-40B4-BE49-F238E27FC236}">
                <a16:creationId xmlns:a16="http://schemas.microsoft.com/office/drawing/2014/main" id="{290F5852-CB52-4E83-8E6B-E7CB684C5A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54864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96">
            <a:extLst>
              <a:ext uri="{FF2B5EF4-FFF2-40B4-BE49-F238E27FC236}">
                <a16:creationId xmlns:a16="http://schemas.microsoft.com/office/drawing/2014/main" id="{426404F4-455F-432F-9AC6-23B122D89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Text Box 19">
            <a:extLst>
              <a:ext uri="{FF2B5EF4-FFF2-40B4-BE49-F238E27FC236}">
                <a16:creationId xmlns:a16="http://schemas.microsoft.com/office/drawing/2014/main" id="{CE8A29F1-4CA1-4BEA-9D36-14A623A6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7" y="2438400"/>
            <a:ext cx="14478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400" b="1">
                <a:solidFill>
                  <a:srgbClr val="3333FF"/>
                </a:solidFill>
              </a:rPr>
              <a:t>Các em nhớ học bài và làm bài tập nhé !!!</a:t>
            </a:r>
          </a:p>
        </p:txBody>
      </p:sp>
      <p:sp>
        <p:nvSpPr>
          <p:cNvPr id="35860" name="AutoShape 20">
            <a:extLst>
              <a:ext uri="{FF2B5EF4-FFF2-40B4-BE49-F238E27FC236}">
                <a16:creationId xmlns:a16="http://schemas.microsoft.com/office/drawing/2014/main" id="{A8AC588A-C195-4AB2-B216-9C3708B1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56388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1" name="AutoShape 21">
            <a:extLst>
              <a:ext uri="{FF2B5EF4-FFF2-40B4-BE49-F238E27FC236}">
                <a16:creationId xmlns:a16="http://schemas.microsoft.com/office/drawing/2014/main" id="{21C1241B-F389-4B0E-A360-AD0F54A2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48768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2" name="AutoShape 22">
            <a:extLst>
              <a:ext uri="{FF2B5EF4-FFF2-40B4-BE49-F238E27FC236}">
                <a16:creationId xmlns:a16="http://schemas.microsoft.com/office/drawing/2014/main" id="{A230345A-03DB-4516-9BA2-5C3D1672E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987" y="6400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3" name="AutoShape 23">
            <a:extLst>
              <a:ext uri="{FF2B5EF4-FFF2-40B4-BE49-F238E27FC236}">
                <a16:creationId xmlns:a16="http://schemas.microsoft.com/office/drawing/2014/main" id="{78D8C753-7D3B-4732-AE1F-4F107946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787" y="70104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4" name="AutoShape 24">
            <a:extLst>
              <a:ext uri="{FF2B5EF4-FFF2-40B4-BE49-F238E27FC236}">
                <a16:creationId xmlns:a16="http://schemas.microsoft.com/office/drawing/2014/main" id="{BC4BF080-7B53-4C7E-93B0-30C92FBCC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987" y="83820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5" name="AutoShape 25">
            <a:extLst>
              <a:ext uri="{FF2B5EF4-FFF2-40B4-BE49-F238E27FC236}">
                <a16:creationId xmlns:a16="http://schemas.microsoft.com/office/drawing/2014/main" id="{72128610-4C07-4AD6-BADD-CA56D108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8077200"/>
            <a:ext cx="723900" cy="12192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6" name="AutoShape 26">
            <a:extLst>
              <a:ext uri="{FF2B5EF4-FFF2-40B4-BE49-F238E27FC236}">
                <a16:creationId xmlns:a16="http://schemas.microsoft.com/office/drawing/2014/main" id="{351CCEF4-68A2-464F-8534-FA114726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6387" y="5029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7" name="AutoShape 27">
            <a:extLst>
              <a:ext uri="{FF2B5EF4-FFF2-40B4-BE49-F238E27FC236}">
                <a16:creationId xmlns:a16="http://schemas.microsoft.com/office/drawing/2014/main" id="{FE3AEB93-A5CC-45C6-A148-0C8E5C17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787" y="60960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8" name="AutoShape 28">
            <a:extLst>
              <a:ext uri="{FF2B5EF4-FFF2-40B4-BE49-F238E27FC236}">
                <a16:creationId xmlns:a16="http://schemas.microsoft.com/office/drawing/2014/main" id="{BFB04FAD-C52F-48A6-90F9-184981B0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87" y="5486400"/>
            <a:ext cx="762000" cy="1219200"/>
          </a:xfrm>
          <a:prstGeom prst="star5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9" name="AutoShape 29">
            <a:extLst>
              <a:ext uri="{FF2B5EF4-FFF2-40B4-BE49-F238E27FC236}">
                <a16:creationId xmlns:a16="http://schemas.microsoft.com/office/drawing/2014/main" id="{940E7C7E-60B5-4EE5-A71C-DA13607F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87" y="68580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0" name="AutoShape 30">
            <a:extLst>
              <a:ext uri="{FF2B5EF4-FFF2-40B4-BE49-F238E27FC236}">
                <a16:creationId xmlns:a16="http://schemas.microsoft.com/office/drawing/2014/main" id="{156B3F8F-67CF-4E4A-8FEB-95EDBC63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5587" y="68580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762442CD-66A9-4166-B3DA-52C72B09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387" y="51816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58B9B4D2-3542-4C95-B11C-C73B884D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87" y="83820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3" name="AutoShape 33">
            <a:extLst>
              <a:ext uri="{FF2B5EF4-FFF2-40B4-BE49-F238E27FC236}">
                <a16:creationId xmlns:a16="http://schemas.microsoft.com/office/drawing/2014/main" id="{9E879B4C-C871-445D-A32A-ADC8DCEE4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87" y="60960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4" name="AutoShape 34">
            <a:extLst>
              <a:ext uri="{FF2B5EF4-FFF2-40B4-BE49-F238E27FC236}">
                <a16:creationId xmlns:a16="http://schemas.microsoft.com/office/drawing/2014/main" id="{7D96380A-7DC5-4C6E-AFE3-A6E58702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87" y="76200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5" name="AutoShape 35">
            <a:extLst>
              <a:ext uri="{FF2B5EF4-FFF2-40B4-BE49-F238E27FC236}">
                <a16:creationId xmlns:a16="http://schemas.microsoft.com/office/drawing/2014/main" id="{AE48AD56-13BC-47D6-B76E-34F4342E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87" y="50292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6" name="AutoShape 36">
            <a:extLst>
              <a:ext uri="{FF2B5EF4-FFF2-40B4-BE49-F238E27FC236}">
                <a16:creationId xmlns:a16="http://schemas.microsoft.com/office/drawing/2014/main" id="{F5897DC9-F9EA-4E22-895F-1501F8E8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6787" y="67056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7" name="AutoShape 37">
            <a:extLst>
              <a:ext uri="{FF2B5EF4-FFF2-40B4-BE49-F238E27FC236}">
                <a16:creationId xmlns:a16="http://schemas.microsoft.com/office/drawing/2014/main" id="{ECAAAE73-39BE-4666-ADDE-A272B4E1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87" y="59436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8" name="AutoShape 38">
            <a:extLst>
              <a:ext uri="{FF2B5EF4-FFF2-40B4-BE49-F238E27FC236}">
                <a16:creationId xmlns:a16="http://schemas.microsoft.com/office/drawing/2014/main" id="{0A81CD6B-AC9F-4FA8-A706-3DA3ADD6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87" y="5029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9" name="AutoShape 39">
            <a:extLst>
              <a:ext uri="{FF2B5EF4-FFF2-40B4-BE49-F238E27FC236}">
                <a16:creationId xmlns:a16="http://schemas.microsoft.com/office/drawing/2014/main" id="{4762F4E4-6EC1-4D53-B544-363F6A41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787" y="77724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0" name="AutoShape 40">
            <a:extLst>
              <a:ext uri="{FF2B5EF4-FFF2-40B4-BE49-F238E27FC236}">
                <a16:creationId xmlns:a16="http://schemas.microsoft.com/office/drawing/2014/main" id="{A73829B3-2AE0-4A9F-8CC7-856B250B1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50292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1" name="AutoShape 41">
            <a:extLst>
              <a:ext uri="{FF2B5EF4-FFF2-40B4-BE49-F238E27FC236}">
                <a16:creationId xmlns:a16="http://schemas.microsoft.com/office/drawing/2014/main" id="{F112F660-E535-4B21-AB54-9B1B8C3B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7772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2" name="AutoShape 42">
            <a:extLst>
              <a:ext uri="{FF2B5EF4-FFF2-40B4-BE49-F238E27FC236}">
                <a16:creationId xmlns:a16="http://schemas.microsoft.com/office/drawing/2014/main" id="{AFC21250-524C-4B5F-B0E9-FB12DB6B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87" y="4267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3" name="AutoShape 43">
            <a:extLst>
              <a:ext uri="{FF2B5EF4-FFF2-40B4-BE49-F238E27FC236}">
                <a16:creationId xmlns:a16="http://schemas.microsoft.com/office/drawing/2014/main" id="{DEA0559B-C8CD-4E24-8C32-695E0AAB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7" y="60960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4" name="AutoShape 44">
            <a:extLst>
              <a:ext uri="{FF2B5EF4-FFF2-40B4-BE49-F238E27FC236}">
                <a16:creationId xmlns:a16="http://schemas.microsoft.com/office/drawing/2014/main" id="{087BEE71-BFD3-453D-808D-F8BD7718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387" y="42672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5" name="AutoShape 45">
            <a:extLst>
              <a:ext uri="{FF2B5EF4-FFF2-40B4-BE49-F238E27FC236}">
                <a16:creationId xmlns:a16="http://schemas.microsoft.com/office/drawing/2014/main" id="{941E332C-A932-4FA4-AE91-31BEAE29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4387" y="47244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6" name="AutoShape 46">
            <a:extLst>
              <a:ext uri="{FF2B5EF4-FFF2-40B4-BE49-F238E27FC236}">
                <a16:creationId xmlns:a16="http://schemas.microsoft.com/office/drawing/2014/main" id="{D63926B0-0207-4A21-9E35-7A6AEA4E4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7587" y="7010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7" name="AutoShape 47">
            <a:extLst>
              <a:ext uri="{FF2B5EF4-FFF2-40B4-BE49-F238E27FC236}">
                <a16:creationId xmlns:a16="http://schemas.microsoft.com/office/drawing/2014/main" id="{23E850DB-02F6-4C5C-A77B-7A729815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9987" y="51816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8" name="AutoShape 48">
            <a:extLst>
              <a:ext uri="{FF2B5EF4-FFF2-40B4-BE49-F238E27FC236}">
                <a16:creationId xmlns:a16="http://schemas.microsoft.com/office/drawing/2014/main" id="{6415C270-7BAE-43B9-BDBF-C75F2896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87" y="59436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9" name="AutoShape 49">
            <a:extLst>
              <a:ext uri="{FF2B5EF4-FFF2-40B4-BE49-F238E27FC236}">
                <a16:creationId xmlns:a16="http://schemas.microsoft.com/office/drawing/2014/main" id="{8710A26A-4025-476F-8931-62BAA8F2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87" y="41148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0" name="AutoShape 50">
            <a:extLst>
              <a:ext uri="{FF2B5EF4-FFF2-40B4-BE49-F238E27FC236}">
                <a16:creationId xmlns:a16="http://schemas.microsoft.com/office/drawing/2014/main" id="{5932330D-D616-49F7-B4D4-83DA2115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87" y="44196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1" name="AutoShape 51">
            <a:extLst>
              <a:ext uri="{FF2B5EF4-FFF2-40B4-BE49-F238E27FC236}">
                <a16:creationId xmlns:a16="http://schemas.microsoft.com/office/drawing/2014/main" id="{8BBF7433-8E10-4E1F-8F3B-B2E79D660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7" y="5486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2" name="AutoShape 52">
            <a:extLst>
              <a:ext uri="{FF2B5EF4-FFF2-40B4-BE49-F238E27FC236}">
                <a16:creationId xmlns:a16="http://schemas.microsoft.com/office/drawing/2014/main" id="{3F502F50-7651-4686-BD61-98263518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0387" y="4114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3" name="AutoShape 53">
            <a:extLst>
              <a:ext uri="{FF2B5EF4-FFF2-40B4-BE49-F238E27FC236}">
                <a16:creationId xmlns:a16="http://schemas.microsoft.com/office/drawing/2014/main" id="{C29474C1-7A59-4B45-B1C9-D50E50A7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8077200"/>
            <a:ext cx="723900" cy="12192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4" name="AutoShape 54">
            <a:extLst>
              <a:ext uri="{FF2B5EF4-FFF2-40B4-BE49-F238E27FC236}">
                <a16:creationId xmlns:a16="http://schemas.microsoft.com/office/drawing/2014/main" id="{702C66EC-129C-4A4F-BA9A-57FB95498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7587" y="7010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5" name="AutoShape 55">
            <a:extLst>
              <a:ext uri="{FF2B5EF4-FFF2-40B4-BE49-F238E27FC236}">
                <a16:creationId xmlns:a16="http://schemas.microsoft.com/office/drawing/2014/main" id="{F919E1A7-26CA-45CE-8F17-271383D7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7" y="6248400"/>
            <a:ext cx="723900" cy="12192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6" name="AutoShape 56">
            <a:extLst>
              <a:ext uri="{FF2B5EF4-FFF2-40B4-BE49-F238E27FC236}">
                <a16:creationId xmlns:a16="http://schemas.microsoft.com/office/drawing/2014/main" id="{2A464B62-739E-44E0-915C-8855B497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7" y="6248400"/>
            <a:ext cx="723900" cy="12192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7" name="AutoShape 57">
            <a:extLst>
              <a:ext uri="{FF2B5EF4-FFF2-40B4-BE49-F238E27FC236}">
                <a16:creationId xmlns:a16="http://schemas.microsoft.com/office/drawing/2014/main" id="{2E38A1A1-48F3-4686-9DF8-E2366483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87" y="4876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-Hoc-Dau-Tien (1m 05s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26 0.01018 0.00347 0.02106 0.00625 0.03124 C 0.00885 0.04097 0.01371 0.04907 0.01719 0.05833 C 0.02048 0.06735 0.02083 0.07708 0.025 0.08541 C 0.03472 0.10462 0.04375 0.12569 0.05469 0.14374 C 0.05625 0.14629 0.06232 0.15601 0.06406 0.16041 C 0.07048 0.17777 0.05972 0.15509 0.06875 0.17291 C 0.07048 0.23888 0.07031 0.21319 0.07031 0.24999 " pathEditMode="relative" ptsTypes="fffffffA">
                                      <p:cBhvr>
                                        <p:cTn id="157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092 0.00625 0.01545 0.01574 0.025 0.02084 C 0.03629 0.03588 0.0217 0.01806 0.0375 0.03125 C 0.04236 0.03542 0.04722 0.04283 0.05157 0.04792 C 0.0632 0.06158 0.07674 0.07246 0.08594 0.08959 C 0.09358 0.10394 0.08525 0.09167 0.09063 0.10625 C 0.09462 0.11667 0.10052 0.12361 0.10313 0.13542 C 0.10782 0.15741 0.10035 0.12662 0.10782 0.15625 C 0.10834 0.15834 0.10938 0.1625 0.10938 0.1625 C 0.11111 0.17894 0.11337 0.1882 0.12032 0.20209 C 0.12136 0.20417 0.12188 0.20695 0.12344 0.20834 C 0.12865 0.2125 0.13907 0.22084 0.13907 0.22084 C 0.14427 0.21991 0.15052 0.22107 0.15469 0.21667 C 0.15608 0.21505 0.15782 0.21042 0.15782 0.21042 " pathEditMode="relative" ptsTypes="fffffffffffffA">
                                      <p:cBhvr>
                                        <p:cTn id="159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2361 C 0.03056 0.02847 0.03716 0.03425 0.04376 0.04027 C 0.04653 0.04282 0.05313 0.04444 0.05313 0.04444 C 0.05886 0.05023 0.06441 0.05393 0.07032 0.05902 C 0.07605 0.06388 0.07952 0.06875 0.08594 0.07152 C 0.10556 0.0912 0.12535 0.10995 0.14688 0.12569 C 0.15608 0.1324 0.16719 0.14722 0.17813 0.14861 C 0.18698 0.14976 0.19584 0.15 0.20469 0.15069 C 0.21077 0.15347 0.21615 0.15578 0.22188 0.15902 C 0.22344 0.15995 0.22657 0.16111 0.22657 0.16111 " pathEditMode="relative" ptsTypes="fffffffffA">
                                      <p:cBhvr>
                                        <p:cTn id="161" dur="1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0555 C 0.03246 0.02268 0.03715 0.01991 0.04948 0.0243 C 0.06753 0.03078 0.08437 0.04375 0.1026 0.04722 C 0.11059 0.05069 0.11198 0.05347 0.12135 0.05555 C 0.14462 0.06759 0.13455 0.06435 0.15104 0.06805 C 0.16354 0.07477 0.17569 0.07986 0.18854 0.08472 C 0.19184 0.08611 0.19444 0.09028 0.19792 0.09097 C 0.20312 0.09213 0.20833 0.09097 0.21354 0.09097 " pathEditMode="relative" ptsTypes="fffffffA">
                                      <p:cBhvr>
                                        <p:cTn id="163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01181 C 0.05989 -0.0125 0.22292 0.05092 0.22292 -0.03681 " pathEditMode="relative" ptsTypes="fA">
                                      <p:cBhvr>
                                        <p:cTn id="165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834 C 0.02466 -0.01297 0.03438 -0.01991 0.04532 -0.02292 C 0.05122 -0.02825 0.05747 -0.03033 0.06407 -0.03334 C 0.06841 -0.03519 0.07205 -0.04005 0.07657 -0.04167 C 0.07865 -0.04237 0.08073 -0.04306 0.08282 -0.04375 C 0.08455 -0.04537 0.10556 -0.06436 0.10782 -0.06875 C 0.11216 -0.07755 0.10955 -0.07315 0.11563 -0.08125 C 0.11736 -0.08797 0.12344 -0.1 0.12344 -0.09977 C 0.12396 -0.10325 0.12622 -0.1213 0.12813 -0.12292 C 0.12969 -0.12431 0.13143 -0.12547 0.13282 -0.12709 C 0.13455 -0.12894 0.1375 -0.13334 0.1375 -0.13311 " pathEditMode="relative" rAng="0" ptsTypes="ffffffffffA">
                                      <p:cBhvr>
                                        <p:cTn id="167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625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5277 C 0.01945 -0.06782 0.03264 -0.07731 0.03907 -0.09027 C 0.04341 -0.09884 0.04393 -0.10509 0.04688 -0.11319 C 0.05244 -0.12777 0.06007 -0.13888 0.06407 -0.15486 C 0.06459 -0.16041 0.06459 -0.1662 0.06563 -0.17152 C 0.06806 -0.18333 0.0698 -0.17245 0.07344 -0.18402 C 0.07431 -0.18657 0.07344 -0.18958 0.07344 -0.19236 " pathEditMode="relative" ptsTypes="ffffffA">
                                      <p:cBhvr>
                                        <p:cTn id="169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5694 C 0.00086 0.07338 0.00086 0.10138 -0.00417 0.11944 C -0.00521 0.12291 -0.00591 0.12662 -0.00729 0.12986 C -0.01007 0.13588 -0.01667 0.14652 -0.01667 0.14652 C -0.0191 0.15972 -0.02709 0.16736 -0.03073 0.17986 C -0.03195 0.18402 -0.03282 0.18819 -0.03386 0.19236 C -0.03438 0.19444 -0.03542 0.19861 -0.03542 0.19861 C -0.0349 0.21597 -0.03473 0.23333 -0.03386 0.25069 C -0.03316 0.26319 -0.0342 0.26111 -0.02761 0.26111 " pathEditMode="relative" ptsTypes="ffffffffA">
                                      <p:cBhvr>
                                        <p:cTn id="171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625 C -0.0323 0.06273 -0.03507 0.07269 -0.04063 0.08125 C -0.04514 0.0882 -0.0507 0.09468 -0.05468 0.10209 C -0.05868 0.10949 -0.06145 0.1176 -0.06562 0.125 C -0.0677 0.13334 -0.07031 0.1375 -0.075 0.14375 C -0.07673 0.15348 -0.07812 0.15695 -0.08438 0.1625 C -0.08889 0.17477 -0.09427 0.18658 -0.1 0.19792 C -0.10105 0.2 -0.10261 0.20186 -0.10313 0.20417 C -0.10365 0.20625 -0.1033 0.20949 -0.10469 0.21042 C -0.10573 0.21111 -0.10573 0.20764 -0.10625 0.20625 " pathEditMode="relative" ptsTypes="fffffffffA">
                                      <p:cBhvr>
                                        <p:cTn id="17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0069 C -0.03437 0.00741 -0.04462 0.02408 -0.04948 0.03056 C -0.05312 0.03542 -0.0592 0.03704 -0.06354 0.04097 C -0.07257 0.0588 -0.06059 0.03773 -0.07135 0.04931 C -0.07274 0.05093 -0.07309 0.0537 -0.07448 0.05556 C -0.07969 0.0625 -0.07934 0.05741 -0.08541 0.06389 C -0.08541 0.06389 -0.09705 0.0794 -0.09948 0.08264 C -0.10364 0.0882 -0.12743 0.1081 -0.13385 0.11389 C -0.13698 0.11667 -0.1401 0.11945 -0.14323 0.12222 C -0.14479 0.12361 -0.14601 0.12639 -0.14791 0.12639 C -0.15677 0.12639 -0.16562 0.12639 -0.17448 0.12639 " pathEditMode="relative" ptsTypes="ffffffffffA">
                                      <p:cBhvr>
                                        <p:cTn id="175" dur="1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-0.03802 0.0037 -0.07482 0.01527 -0.1099 0.0331 C -0.11546 0.03588 -0.12171 0.03495 -0.12761 0.03588 C -0.15834 0.04143 -0.18872 0.04444 -0.2198 0.04444 " pathEditMode="relative" rAng="0" ptsTypes="fffA">
                                      <p:cBhvr>
                                        <p:cTn id="177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22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1342 C -0.06997 0.01528 -0.1007 0.0206 -0.13438 0.02292 C -0.13664 0.02176 -0.14445 0.01597 -0.14792 0.01574 C -0.1948 0.01134 -0.18178 0.02662 -0.19428 0.01111 " pathEditMode="relative" rAng="0" ptsTypes="fffA">
                                      <p:cBhvr>
                                        <p:cTn id="179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53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0277 C -0.05938 -0.00347 -0.09688 -0.0037 -0.13438 -0.00486 C -0.13855 -0.00509 -0.14306 -0.00439 -0.14688 -0.00694 C -0.15417 -0.0118 -0.1606 -0.02662 -0.16407 -0.03611 " pathEditMode="relative" ptsTypes="fffA">
                                      <p:cBhvr>
                                        <p:cTn id="181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-0.00417 C -0.05382 -0.01551 -0.07361 -0.01898 -0.0901 -0.03125 C -0.09861 -0.0375 -0.10121 -0.04537 -0.10885 -0.05209 C -0.11337 -0.06111 -0.11805 -0.07246 -0.12448 -0.07917 C -0.13437 -0.08959 -0.14687 -0.09445 -0.15573 -0.10625 " pathEditMode="relative" ptsTypes="ffffA">
                                      <p:cBhvr>
                                        <p:cTn id="183" dur="1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5069 C -0.01997 -0.0581 -0.02465 -0.06435 -0.02865 -0.07152 C -0.03195 -0.08449 -0.02778 -0.07106 -0.03646 -0.08611 C -0.0441 -0.0993 -0.04948 -0.11597 -0.05833 -0.12777 C -0.06042 -0.13588 -0.06077 -0.14467 -0.06302 -0.15277 C -0.06563 -0.16203 -0.06927 -0.16944 -0.06927 -0.17986 " pathEditMode="relative" ptsTypes="fffffA">
                                      <p:cBhvr>
                                        <p:cTn id="185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5556 C 0.01112 -0.18681 0.01094 -0.13195 0.01094 -0.22014 " pathEditMode="relative" ptsTypes="fA">
                                      <p:cBhvr>
                                        <p:cTn id="187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5486 C 0.01128 -0.06713 0.01267 -0.08264 0.01614 -0.09653 C 0.01788 -0.10324 0.01927 -0.11736 0.01927 -0.11736 C 0.01979 -0.13819 0.01961 -0.15903 0.02083 -0.17986 C 0.02118 -0.18426 0.02083 -0.19097 0.02396 -0.19236 C 0.03021 -0.19514 0.03628 -0.19653 0.04271 -0.19861 C 0.04427 -0.19907 0.04739 -0.20069 0.04739 -0.20069 " pathEditMode="relative" ptsTypes="ffffffA">
                                      <p:cBhvr>
                                        <p:cTn id="189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5486 C 0.0184 -0.06991 0.01424 -0.05972 0.01771 -0.08819 C 0.0184 -0.09421 0.02396 -0.10486 0.02396 -0.10486 C 0.02535 -0.16157 0.01181 -0.17014 0.04115 -0.17569 C 0.04636 -0.17801 0.04584 -0.17569 0.04584 -0.17986 " pathEditMode="relative" ptsTypes="ffffA">
                                      <p:cBhvr>
                                        <p:cTn id="191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736 C -0.00156 -0.08912 0.00399 -0.12083 0.00938 -0.14236 C 0.01007 -0.15046 0.01146 -0.17778 0.01563 -0.18611 C 0.01771 -0.19028 0.02778 -0.19838 0.03125 -0.20069 C 0.03455 -0.20972 0.03438 -0.20602 0.03438 -0.21111 " pathEditMode="relative" rAng="0" ptsTypes="ffffA">
                                      <p:cBhvr>
                                        <p:cTn id="193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719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416 0.0007 0.0085 0.0007 0.0125 0.00209 C 0.01944 0.0044 0.02517 0.01158 0.03125 0.01667 C 0.04062 0.02431 0.05 0.03125 0.05781 0.04167 C 0.06059 0.0507 0.06319 0.05857 0.06719 0.06667 C 0.06771 0.08681 0.06666 0.10718 0.06875 0.12709 C 0.07014 0.13982 0.08576 0.14977 0.09219 0.15834 " pathEditMode="relative" ptsTypes="ffffffA">
                                      <p:cBhvr>
                                        <p:cTn id="195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1042 0.01042 0.02188 0.01991 0.03282 0.02917 C 0.03559 0.03148 0.04045 0.03727 0.04375 0.03959 C 0.05677 0.04815 0.03976 0.0338 0.05313 0.04584 C 0.05955 0.05857 0.07257 0.06019 0.07969 0.07292 C 0.08438 0.08125 0.08768 0.09144 0.09219 0.1 C 0.09341 0.10232 0.09566 0.10394 0.09688 0.10625 C 0.09844 0.10926 0.10521 0.1257 0.10782 0.12709 C 0.11997 0.13403 0.12292 0.13334 0.13282 0.13334 " pathEditMode="relative" ptsTypes="ffffffffA">
                                      <p:cBhvr>
                                        <p:cTn id="197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313 0.0007 0.00642 0.00047 0.00938 0.00209 C 0.01458 0.00486 0.02205 0.01436 0.02656 0.01875 C 0.03576 0.02778 0.0467 0.03797 0.05781 0.04167 C 0.06267 0.04815 0.06615 0.05 0.07188 0.05417 C 0.08628 0.06459 0.08385 0.06783 0.1 0.07084 C 0.12014 0.08148 0.1408 0.0875 0.1625 0.0875 " pathEditMode="relative" ptsTypes="ffffffA">
                                      <p:cBhvr>
                                        <p:cTn id="199" dur="1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1267 0.00371 0.02847 0.00625 0.04062 0.0125 C 0.05729 0.02107 0.06614 0.02824 0.08437 0.03125 C 0.0993 0.03866 0.11684 0.04283 0.13281 0.04584 C 0.14982 0.05348 0.16961 0.05 0.1875 0.05 " pathEditMode="relative" ptsTypes="ffffA">
                                      <p:cBhvr>
                                        <p:cTn id="201" dur="1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151 -0.00069 0.03021 -0.00092 0.04531 -0.00208 C 0.05139 -0.00254 0.05799 -0.00879 0.06406 -0.01041 C 0.07517 -0.02037 0.06979 -0.01759 0.07969 -0.02083 C 0.08559 -0.02615 0.09201 -0.02685 0.09844 -0.03125 C 0.09948 -0.03333 0.1 -0.03634 0.10156 -0.0375 C 0.10538 -0.04051 0.11597 -0.04189 0.12188 -0.04583 C 0.13125 -0.06458 0.1441 -0.05833 0.16094 -0.05833 " pathEditMode="relative" ptsTypes="fffffffA">
                                      <p:cBhvr>
                                        <p:cTn id="203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861 C 0.02361 -0.05208 0.03212 -0.05833 0.04271 -0.06111 C 0.04653 -0.06366 0.04983 -0.0669 0.05365 -0.06944 C 0.06077 -0.0743 0.06962 -0.07454 0.07709 -0.07778 C 0.08281 -0.08356 0.08854 -0.08866 0.09427 -0.09444 C 0.10243 -0.12153 0.10365 -0.15092 0.10365 -0.17986 " pathEditMode="relative" ptsTypes="fffffA">
                                      <p:cBhvr>
                                        <p:cTn id="205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6319 C 0.01459 -0.08495 0.02014 -0.11667 0.02552 -0.13819 C 0.02622 -0.1463 0.02761 -0.17361 0.03177 -0.18194 C 0.03386 -0.18611 0.04393 -0.19421 0.0474 -0.19653 C 0.0507 -0.20555 0.05052 -0.20185 0.05052 -0.20694 " pathEditMode="relative" ptsTypes="ffffA">
                                      <p:cBhvr>
                                        <p:cTn id="211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861 C 0.03542 -0.05069 0.05347 -0.05417 0.07587 -0.05579 C 0.08403 -0.05718 0.09097 -0.05903 0.09913 -0.06042 C 0.11424 -0.06319 0.13299 -0.06319 0.14879 -0.06505 C 0.16094 -0.06829 0.17309 -0.0713 0.18524 -0.07454 C 0.20261 -0.08958 0.20521 -0.10602 0.20521 -0.12222 " pathEditMode="relative" rAng="0" ptsTypes="fffffA">
                                      <p:cBhvr>
                                        <p:cTn id="213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3681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-0.01631 -0.02453 -0.05086 -0.09837 -0.08749 -0.12291 " pathEditMode="relative" ptsTypes="fA">
                                      <p:cBhvr>
                                        <p:cTn id="215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3316 -0.00255 -0.07032 -0.0037 -0.10313 -0.01458 C -0.10799 -0.0162 -0.11233 -0.01921 -0.11719 -0.02083 C -0.13039 -0.02523 -0.14098 -0.03426 -0.15313 -0.04167 C -0.15764 -0.04444 -0.1625 -0.04583 -0.16719 -0.04792 C -0.16875 -0.04861 -0.17188 -0.05 -0.17188 -0.05 " pathEditMode="relative" ptsTypes="fffffA">
                                      <p:cBhvr>
                                        <p:cTn id="217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-0.00468 0.00625 -0.00781 0.00972 -0.01406 0.0125 C -0.01701 0.02431 -0.01319 0.01458 -0.02031 0.02083 C -0.02222 0.02245 -0.02326 0.02523 -0.02499 0.02708 C -0.03263 0.03495 -0.04097 0.0419 -0.04999 0.04583 C -0.06076 0.05648 -0.05381 0.05069 -0.07187 0.06042 C -0.0743 0.06181 -0.07586 0.06505 -0.07812 0.06667 C -0.07951 0.06782 -0.08124 0.06806 -0.08281 0.06875 C -0.08871 0.07662 -0.09739 0.08403 -0.10468 0.08958 C -0.10729 0.09167 -0.1151 0.09306 -0.11718 0.09375 C -0.1243 0.09583 -0.13211 0.09884 -0.13906 0.10208 C -0.14427 0.10463 -0.14913 0.10903 -0.15468 0.11042 C -0.16076 0.11204 -0.16874 0.1125 -0.17343 0.11875 " pathEditMode="relative" ptsTypes="ffffffffffffA">
                                      <p:cBhvr>
                                        <p:cTn id="219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-0.029 0.00694 -0.05556 0.02569 -0.08438 0.03333 C -0.08594 0.03542 -0.08733 0.03773 -0.08906 0.03958 C -0.09202 0.04259 -0.09844 0.04792 -0.09844 0.04792 C -0.09896 0.05208 -0.09931 0.05625 -0.1 0.06042 C -0.10087 0.06458 -0.10313 0.07292 -0.10313 0.07292 C -0.10625 0.12685 -0.10035 0.10833 -0.15781 0.10833 " pathEditMode="relative" ptsTypes="ffffffA">
                                      <p:cBhvr>
                                        <p:cTn id="221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4861 C 0.00989 -0.06991 0.01007 -0.07592 0.00729 -0.09236 C 0.00486 -0.10648 0.00035 -0.11991 -0.00208 -0.13403 C -0.00538 -0.15347 -0.00625 -0.1713 -0.01458 -0.18819 C -0.01615 -0.19815 -0.01771 -0.20509 -0.01771 -0.21528 " pathEditMode="relative" ptsTypes="ffffA">
                                      <p:cBhvr>
                                        <p:cTn id="223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0.00834 -0.0037 0.00608 -0.00046 0.00157 -0.01875 C -0.00173 -0.03217 -0.00573 -0.04514 -0.00937 -0.05833 C -0.01232 -0.06898 -0.01406 -0.08009 -0.01875 -0.08958 C -0.02187 -0.10648 -0.02708 -0.12106 -0.03125 -0.1375 C -0.03368 -0.14745 -0.03524 -0.14375 -0.03593 -0.15416 C -0.03628 -0.15972 -0.03593 -0.16527 -0.03593 -0.17083 " pathEditMode="relative" ptsTypes="ffffffA">
                                      <p:cBhvr>
                                        <p:cTn id="225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0399 0.01574 -0.00121 0.00902 -0.00782 0.02083 C -0.0099 0.03171 -0.01407 0.03518 -0.01876 0.04375 C -0.02518 0.05555 -0.02987 0.06898 -0.03594 0.08125 C -0.03751 0.08426 -0.04133 0.08356 -0.04375 0.08541 C -0.04706 0.08773 -0.05018 0.09074 -0.05313 0.09375 C -0.06094 0.10162 -0.0698 0.1074 -0.07812 0.11458 C -0.08073 0.11666 -0.08594 0.12083 -0.08594 0.12083 C -0.08698 0.12361 -0.08767 0.12685 -0.08906 0.12916 C -0.09237 0.13449 -0.10001 0.14375 -0.10001 0.14375 C -0.10313 0.15602 -0.1099 0.16389 -0.11407 0.175 C -0.12171 0.19537 -0.11303 0.17708 -0.12032 0.19166 C -0.12206 0.20069 -0.1198 0.2 -0.12344 0.2 " pathEditMode="relative" ptsTypes="ffffffffffffA">
                                      <p:cBhvr>
                                        <p:cTn id="227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22222E-6 C -0.00296 0.01598 -0.00625 0.03264 -0.01094 0.04792 C -0.01268 0.05371 -0.01719 0.06459 -0.01719 0.06459 C -0.01928 0.07801 -0.02205 0.09028 -0.02657 0.10209 C -0.03004 0.11135 -0.0257 0.11482 -0.03438 0.11875 C -0.03594 0.13195 -0.03698 0.13473 -0.04375 0.14375 C -0.04705 0.16135 -0.05452 0.17686 -0.06407 0.18959 C -0.0658 0.19908 -0.06563 0.20278 -0.07188 0.20834 C -0.07379 0.21598 -0.07275 0.21482 -0.07813 0.22084 C -0.08316 0.22662 -0.08282 0.22223 -0.08282 0.22709 " pathEditMode="relative" ptsTypes="fffffffffA">
                                      <p:cBhvr>
                                        <p:cTn id="229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77778E-6 C -0.0033 0.10695 -0.00781 0.21135 -0.00781 0.31876 " pathEditMode="relative" ptsTypes="fA">
                                      <p:cBhvr>
                                        <p:cTn id="231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6979 0.00764 -0.13959 0.01528 -0.20938 0.02292 " pathEditMode="relative" ptsTypes="fA">
                                      <p:cBhvr>
                                        <p:cTn id="233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4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7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87283E-6 L -6.66667E-6 0.31075 " pathEditMode="relative" ptsTypes="AA">
                                      <p:cBhvr>
                                        <p:cTn id="27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5104 0.2483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84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61" grpId="0" animBg="1"/>
      <p:bldP spid="35861" grpId="1" animBg="1"/>
      <p:bldP spid="35862" grpId="0" animBg="1"/>
      <p:bldP spid="35862" grpId="1" animBg="1"/>
      <p:bldP spid="35863" grpId="0" animBg="1"/>
      <p:bldP spid="35863" grpId="1" animBg="1"/>
      <p:bldP spid="35865" grpId="0" animBg="1"/>
      <p:bldP spid="35865" grpId="1" animBg="1"/>
      <p:bldP spid="35866" grpId="0" animBg="1"/>
      <p:bldP spid="35866" grpId="1" animBg="1"/>
      <p:bldP spid="35867" grpId="0" animBg="1"/>
      <p:bldP spid="35867" grpId="1" animBg="1"/>
      <p:bldP spid="35869" grpId="0" animBg="1"/>
      <p:bldP spid="35870" grpId="0" animBg="1"/>
      <p:bldP spid="35870" grpId="1" animBg="1"/>
      <p:bldP spid="35871" grpId="0" animBg="1"/>
      <p:bldP spid="35871" grpId="1" animBg="1"/>
      <p:bldP spid="35873" grpId="0" animBg="1"/>
      <p:bldP spid="35873" grpId="1" animBg="1"/>
      <p:bldP spid="35873" grpId="2" animBg="1"/>
      <p:bldP spid="35874" grpId="0" animBg="1"/>
      <p:bldP spid="35874" grpId="1" animBg="1"/>
      <p:bldP spid="35875" grpId="0" animBg="1"/>
      <p:bldP spid="35875" grpId="1" animBg="1"/>
      <p:bldP spid="35877" grpId="0" animBg="1"/>
      <p:bldP spid="35877" grpId="1" animBg="1"/>
      <p:bldP spid="35878" grpId="0" animBg="1"/>
      <p:bldP spid="35878" grpId="1" animBg="1"/>
      <p:bldP spid="35878" grpId="2" animBg="1"/>
      <p:bldP spid="35879" grpId="0" animBg="1"/>
      <p:bldP spid="35879" grpId="1" animBg="1"/>
      <p:bldP spid="35881" grpId="0" animBg="1"/>
      <p:bldP spid="35881" grpId="1" animBg="1"/>
      <p:bldP spid="35882" grpId="0" animBg="1"/>
      <p:bldP spid="35882" grpId="1" animBg="1"/>
      <p:bldP spid="35883" grpId="0" animBg="1"/>
      <p:bldP spid="35883" grpId="1" animBg="1"/>
      <p:bldP spid="35885" grpId="0" animBg="1"/>
      <p:bldP spid="35885" grpId="1" animBg="1"/>
      <p:bldP spid="35886" grpId="0" animBg="1"/>
      <p:bldP spid="35887" grpId="0" animBg="1"/>
      <p:bldP spid="35887" grpId="1" animBg="1"/>
      <p:bldP spid="35888" grpId="0" animBg="1"/>
      <p:bldP spid="35888" grpId="1" animBg="1"/>
      <p:bldP spid="35889" grpId="0" animBg="1"/>
      <p:bldP spid="35889" grpId="1" animBg="1"/>
      <p:bldP spid="35890" grpId="0" animBg="1"/>
      <p:bldP spid="35890" grpId="1" animBg="1"/>
      <p:bldP spid="35891" grpId="0" animBg="1"/>
      <p:bldP spid="35891" grpId="1" animBg="1"/>
      <p:bldP spid="35892" grpId="0" animBg="1"/>
      <p:bldP spid="35892" grpId="1" animBg="1"/>
      <p:bldP spid="35893" grpId="0" animBg="1"/>
      <p:bldP spid="35894" grpId="0" animBg="1"/>
      <p:bldP spid="35894" grpId="1" animBg="1"/>
      <p:bldP spid="35895" grpId="0" animBg="1"/>
      <p:bldP spid="35895" grpId="1" animBg="1"/>
      <p:bldP spid="35896" grpId="0" animBg="1"/>
      <p:bldP spid="35897" grpId="0" animBg="1"/>
      <p:bldP spid="35897" grpId="1" animBg="1"/>
      <p:bldP spid="3589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54630" y="11785686"/>
            <a:ext cx="23412321" cy="1930125"/>
            <a:chOff x="1270511" y="5867400"/>
            <a:chExt cx="21819676" cy="21781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1906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71140" y="1450545"/>
            <a:ext cx="23444893" cy="10161719"/>
            <a:chOff x="1268078" y="3405486"/>
            <a:chExt cx="21841827" cy="101617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97762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751673" cy="1015663"/>
              <a:chOff x="1311958" y="3405486"/>
              <a:chExt cx="7751673" cy="101566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5171456" y="421011"/>
                <a:ext cx="793396" cy="699095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05480" y="3405486"/>
                <a:ext cx="55495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cũ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B7683E25-EE8B-4423-95C6-C280C6124D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83" y="3453374"/>
            <a:ext cx="9958070" cy="8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2097A1-0023-4DB8-B245-0F64F6ACC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124" y="3558940"/>
            <a:ext cx="5877877" cy="781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AD12-A0E9-4CDE-AE09-8085B02B25A8}"/>
              </a:ext>
            </a:extLst>
          </p:cNvPr>
          <p:cNvSpPr/>
          <p:nvPr/>
        </p:nvSpPr>
        <p:spPr>
          <a:xfrm>
            <a:off x="6071552" y="12494783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A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9C5EE-1A4D-4761-9C79-09AF78792046}"/>
              </a:ext>
            </a:extLst>
          </p:cNvPr>
          <p:cNvSpPr/>
          <p:nvPr/>
        </p:nvSpPr>
        <p:spPr>
          <a:xfrm>
            <a:off x="3133913" y="12605961"/>
            <a:ext cx="1932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</a:rPr>
              <a:t>2 - D</a:t>
            </a:r>
            <a:endParaRPr lang="en-US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0E4F0-A6F5-43AE-8367-EF5E028FE1C7}"/>
              </a:ext>
            </a:extLst>
          </p:cNvPr>
          <p:cNvSpPr/>
          <p:nvPr/>
        </p:nvSpPr>
        <p:spPr>
          <a:xfrm>
            <a:off x="9379906" y="12443846"/>
            <a:ext cx="1680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E</a:t>
            </a:r>
            <a:endParaRPr lang="en-US" sz="6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62D61-9417-487D-BC58-5634B2270F04}"/>
              </a:ext>
            </a:extLst>
          </p:cNvPr>
          <p:cNvSpPr/>
          <p:nvPr/>
        </p:nvSpPr>
        <p:spPr>
          <a:xfrm>
            <a:off x="12477292" y="12502809"/>
            <a:ext cx="20441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– B </a:t>
            </a:r>
            <a:endParaRPr lang="en-US" sz="6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6D550-D0B6-4B27-8A25-F606438D6388}"/>
              </a:ext>
            </a:extLst>
          </p:cNvPr>
          <p:cNvSpPr/>
          <p:nvPr/>
        </p:nvSpPr>
        <p:spPr>
          <a:xfrm>
            <a:off x="15607924" y="12467351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C</a:t>
            </a: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B9C1F-E563-4965-BE8A-1E44290F5676}"/>
              </a:ext>
            </a:extLst>
          </p:cNvPr>
          <p:cNvSpPr/>
          <p:nvPr/>
        </p:nvSpPr>
        <p:spPr>
          <a:xfrm>
            <a:off x="18922452" y="12443846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C</a:t>
            </a: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FE4651-2341-41F6-A0C1-A6D15F55A296}"/>
              </a:ext>
            </a:extLst>
          </p:cNvPr>
          <p:cNvSpPr/>
          <p:nvPr/>
        </p:nvSpPr>
        <p:spPr>
          <a:xfrm>
            <a:off x="5101509" y="2431843"/>
            <a:ext cx="13582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Nối cột 1 với cột 2 để được công thức đúng</a:t>
            </a:r>
            <a:endParaRPr lang="en-US" sz="6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B0AA9B-FDC8-49CC-840D-0698254E6320}"/>
              </a:ext>
            </a:extLst>
          </p:cNvPr>
          <p:cNvCxnSpPr/>
          <p:nvPr/>
        </p:nvCxnSpPr>
        <p:spPr>
          <a:xfrm>
            <a:off x="10220040" y="4648200"/>
            <a:ext cx="4796084" cy="419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2317BC-60EA-489E-B72D-9E258FF2F2D0}"/>
              </a:ext>
            </a:extLst>
          </p:cNvPr>
          <p:cNvCxnSpPr/>
          <p:nvPr/>
        </p:nvCxnSpPr>
        <p:spPr>
          <a:xfrm flipV="1">
            <a:off x="10220040" y="4038600"/>
            <a:ext cx="4564347" cy="15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F5687B-268B-4D14-AECC-A7DCF04221B8}"/>
              </a:ext>
            </a:extLst>
          </p:cNvPr>
          <p:cNvCxnSpPr/>
          <p:nvPr/>
        </p:nvCxnSpPr>
        <p:spPr>
          <a:xfrm>
            <a:off x="10220040" y="6400800"/>
            <a:ext cx="4796084" cy="42672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E2EB9E-A6B7-438E-B89E-EC7E139EA997}"/>
              </a:ext>
            </a:extLst>
          </p:cNvPr>
          <p:cNvCxnSpPr/>
          <p:nvPr/>
        </p:nvCxnSpPr>
        <p:spPr>
          <a:xfrm flipV="1">
            <a:off x="10220040" y="5788365"/>
            <a:ext cx="4564347" cy="167923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5A9CD9-E7E3-43C1-B91A-C6343F74B049}"/>
              </a:ext>
            </a:extLst>
          </p:cNvPr>
          <p:cNvCxnSpPr/>
          <p:nvPr/>
        </p:nvCxnSpPr>
        <p:spPr>
          <a:xfrm flipV="1">
            <a:off x="10593387" y="7772400"/>
            <a:ext cx="41910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ECFE-5C82-4720-A61C-714ACC8857E5}"/>
              </a:ext>
            </a:extLst>
          </p:cNvPr>
          <p:cNvCxnSpPr/>
          <p:nvPr/>
        </p:nvCxnSpPr>
        <p:spPr>
          <a:xfrm flipV="1">
            <a:off x="10593387" y="7868688"/>
            <a:ext cx="4191000" cy="35075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51">
            <a:extLst>
              <a:ext uri="{FF2B5EF4-FFF2-40B4-BE49-F238E27FC236}">
                <a16:creationId xmlns:a16="http://schemas.microsoft.com/office/drawing/2014/main" id="{34E7625E-2DB3-4E40-92F4-AF562D357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556077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4" imgW="2971800" imgH="2120900" progId="Equation.DSMT4">
                  <p:embed/>
                </p:oleObj>
              </mc:Choice>
              <mc:Fallback>
                <p:oleObj name="Equation" r:id="rId4" imgW="2971800" imgH="2120900" progId="Equation.DSMT4">
                  <p:embed/>
                  <p:pic>
                    <p:nvPicPr>
                      <p:cNvPr id="11280" name="Object 51">
                        <a:extLst>
                          <a:ext uri="{FF2B5EF4-FFF2-40B4-BE49-F238E27FC236}">
                            <a16:creationId xmlns:a16="http://schemas.microsoft.com/office/drawing/2014/main" id="{1982A307-90EC-4A0C-9331-7D5BB77E1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6">
            <a:extLst>
              <a:ext uri="{FF2B5EF4-FFF2-40B4-BE49-F238E27FC236}">
                <a16:creationId xmlns:a16="http://schemas.microsoft.com/office/drawing/2014/main" id="{66FF67CF-9699-40EA-84E4-AA3A5B712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36754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6" imgW="1625600" imgH="1536700" progId="Equation.DSMT4">
                  <p:embed/>
                </p:oleObj>
              </mc:Choice>
              <mc:Fallback>
                <p:oleObj name="Equation" r:id="rId6" imgW="1625600" imgH="1536700" progId="Equation.DSMT4">
                  <p:embed/>
                  <p:pic>
                    <p:nvPicPr>
                      <p:cNvPr id="107546" name="Object 26">
                        <a:extLst>
                          <a:ext uri="{FF2B5EF4-FFF2-40B4-BE49-F238E27FC236}">
                            <a16:creationId xmlns:a16="http://schemas.microsoft.com/office/drawing/2014/main" id="{1516CB18-43D6-4D83-83D4-079ECC47DA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3">
            <a:extLst>
              <a:ext uri="{FF2B5EF4-FFF2-40B4-BE49-F238E27FC236}">
                <a16:creationId xmlns:a16="http://schemas.microsoft.com/office/drawing/2014/main" id="{B0C4CFEF-CF58-43FC-AE84-81FA1FA1B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3987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8" imgW="1320800" imgH="927100" progId="Equation.DSMT4">
                  <p:embed/>
                </p:oleObj>
              </mc:Choice>
              <mc:Fallback>
                <p:oleObj name="Equation" r:id="rId8" imgW="1320800" imgH="927100" progId="Equation.DSMT4">
                  <p:embed/>
                  <p:pic>
                    <p:nvPicPr>
                      <p:cNvPr id="109591" name="Object 23">
                        <a:extLst>
                          <a:ext uri="{FF2B5EF4-FFF2-40B4-BE49-F238E27FC236}">
                            <a16:creationId xmlns:a16="http://schemas.microsoft.com/office/drawing/2014/main" id="{27BA7C59-AA7E-44A2-8209-76960839F3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F69044B0-6128-4BF0-98CA-0AB8BDAB2AAD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9A0F22D-F995-4D57-81DF-922C788BFED9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59" name="Round Same Side Corner Rectangle 91">
                <a:extLst>
                  <a:ext uri="{FF2B5EF4-FFF2-40B4-BE49-F238E27FC236}">
                    <a16:creationId xmlns:a16="http://schemas.microsoft.com/office/drawing/2014/main" id="{FD317D5A-93A6-44A3-BC27-2AAF74952B3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8B19E3D-89B3-49F4-9035-00CF121BF3D8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01FCBA-BE5C-47F4-8050-10D189923F0B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923DB3-BF7A-4143-BBDE-73DB3BC49BDB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F6EFD3-2A2C-4E45-98DD-EAEC61B471BF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4" name="Round Same Side Corner Rectangle 91">
                <a:extLst>
                  <a:ext uri="{FF2B5EF4-FFF2-40B4-BE49-F238E27FC236}">
                    <a16:creationId xmlns:a16="http://schemas.microsoft.com/office/drawing/2014/main" id="{BAC1AC04-9340-40AE-90E5-7C321426484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52B770-0BB9-442A-8736-CC639B948D45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E9D086-3F85-41AC-9740-20D3FFA997B2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D1C553-BF47-461A-9B62-B81BF35FF1F8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013B968-CD0C-4E25-AE10-5AAB6E646F6A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9" name="Round Same Side Corner Rectangle 91">
                <a:extLst>
                  <a:ext uri="{FF2B5EF4-FFF2-40B4-BE49-F238E27FC236}">
                    <a16:creationId xmlns:a16="http://schemas.microsoft.com/office/drawing/2014/main" id="{066AC1FF-F3CB-4065-936F-A437EA48F6FD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0B8047-186B-4856-9068-BEA9EBFFA564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A06ABD-D1BF-432A-91F3-7CB7488CB7C2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723D8CC-7102-4262-BA2A-D409C68B9DE2}"/>
              </a:ext>
            </a:extLst>
          </p:cNvPr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72" name="Rounded Rectangle 2">
              <a:extLst>
                <a:ext uri="{FF2B5EF4-FFF2-40B4-BE49-F238E27FC236}">
                  <a16:creationId xmlns:a16="http://schemas.microsoft.com/office/drawing/2014/main" id="{C8BE2BAA-6239-42AE-ACA6-7C6245EA1E9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F59335-B1CD-4CF7-943E-D2B2285CBC21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A57867-9D04-4047-8692-81ADA29BF9B0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22850" y="2642805"/>
            <a:ext cx="22350479" cy="9703886"/>
            <a:chOff x="1175570" y="2798093"/>
            <a:chExt cx="22353065" cy="9705009"/>
          </a:xfrm>
        </p:grpSpPr>
        <p:sp>
          <p:nvSpPr>
            <p:cNvPr id="64" name="Rounded Rectangle 63"/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09DA56-2F34-472A-8890-C59837D9B14E}"/>
              </a:ext>
            </a:extLst>
          </p:cNvPr>
          <p:cNvSpPr/>
          <p:nvPr/>
        </p:nvSpPr>
        <p:spPr>
          <a:xfrm>
            <a:off x="2993700" y="4087003"/>
            <a:ext cx="6290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biểu thức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/>
              <p:nvPr/>
            </p:nvSpPr>
            <p:spPr>
              <a:xfrm>
                <a:off x="4421187" y="5306748"/>
                <a:ext cx="7462812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306748"/>
                <a:ext cx="7462812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4280848" y="7843695"/>
                <a:ext cx="10006714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848" y="7843695"/>
                <a:ext cx="10006714" cy="2988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A2266-174F-4FB3-8CB5-30EEB5113530}"/>
              </a:ext>
            </a:extLst>
          </p:cNvPr>
          <p:cNvGrpSpPr/>
          <p:nvPr/>
        </p:nvGrpSpPr>
        <p:grpSpPr>
          <a:xfrm>
            <a:off x="14515613" y="5403484"/>
            <a:ext cx="8388301" cy="1607803"/>
            <a:chOff x="12955587" y="5572840"/>
            <a:chExt cx="8388301" cy="16078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689A451-D1AB-4362-AA10-27640A910DB4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FA9BBE-1D87-4272-8404-B76F1A8A5A2E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DE0908-ACA5-424C-9839-7B039FDCEBAE}"/>
              </a:ext>
            </a:extLst>
          </p:cNvPr>
          <p:cNvGrpSpPr/>
          <p:nvPr/>
        </p:nvGrpSpPr>
        <p:grpSpPr>
          <a:xfrm>
            <a:off x="14515613" y="8815822"/>
            <a:ext cx="8388301" cy="1607803"/>
            <a:chOff x="12955587" y="5572840"/>
            <a:chExt cx="8388301" cy="16078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11A7D29-059A-4E33-B994-9BA4AAEEE86F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1FA5F6-238C-4F17-AB70-9A41B5AF54EC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377" y="6152433"/>
            <a:ext cx="23994417" cy="7401630"/>
            <a:chOff x="1220788" y="7162800"/>
            <a:chExt cx="23997194" cy="7881428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B469E902-CC61-4C4E-ADFA-7E688B336317}"/>
              </a:ext>
            </a:extLst>
          </p:cNvPr>
          <p:cNvGrpSpPr/>
          <p:nvPr/>
        </p:nvGrpSpPr>
        <p:grpSpPr>
          <a:xfrm>
            <a:off x="82351" y="2703974"/>
            <a:ext cx="24083211" cy="3038534"/>
            <a:chOff x="1175570" y="2798093"/>
            <a:chExt cx="24085997" cy="3038885"/>
          </a:xfrm>
        </p:grpSpPr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id="{0A1C0B97-22DE-4EB7-8BAA-9DDD301F4226}"/>
                </a:ext>
              </a:extLst>
            </p:cNvPr>
            <p:cNvSpPr/>
            <p:nvPr/>
          </p:nvSpPr>
          <p:spPr>
            <a:xfrm>
              <a:off x="1403646" y="3565724"/>
              <a:ext cx="23857921" cy="227125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F9A5728B-B0BD-4E55-B518-0C0127FEEDB2}"/>
                </a:ext>
              </a:extLst>
            </p:cNvPr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E15B3AE0-57AF-4A19-B26C-C55EEB8A5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69F76C-1812-403A-8FA1-08501AE16148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4.a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57" name="Round Diagonal Corner Rectangle 67">
                <a:extLst>
                  <a:ext uri="{FF2B5EF4-FFF2-40B4-BE49-F238E27FC236}">
                    <a16:creationId xmlns:a16="http://schemas.microsoft.com/office/drawing/2014/main" id="{FF564926-A310-4BC4-B86D-A9D28AF8B92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">
                <a:extLst>
                  <a:ext uri="{FF2B5EF4-FFF2-40B4-BE49-F238E27FC236}">
                    <a16:creationId xmlns:a16="http://schemas.microsoft.com/office/drawing/2014/main" id="{E58E4A86-B154-4749-9A47-78F11D9F749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36F1135A-27D7-44D4-8096-7A31FDD81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6">
                  <a:extLst>
                    <a:ext uri="{FF2B5EF4-FFF2-40B4-BE49-F238E27FC236}">
                      <a16:creationId xmlns:a16="http://schemas.microsoft.com/office/drawing/2014/main" id="{B4E78307-DE73-4CE3-8FFA-E1A14CA1BF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7">
                  <a:extLst>
                    <a:ext uri="{FF2B5EF4-FFF2-40B4-BE49-F238E27FC236}">
                      <a16:creationId xmlns:a16="http://schemas.microsoft.com/office/drawing/2014/main" id="{F2ED1A0B-47AA-4398-8631-A370D8488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8">
                  <a:extLst>
                    <a:ext uri="{FF2B5EF4-FFF2-40B4-BE49-F238E27FC236}">
                      <a16:creationId xmlns:a16="http://schemas.microsoft.com/office/drawing/2014/main" id="{C4175DD5-A810-4E9D-8A9C-718DB6547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>
                  <a:extLst>
                    <a:ext uri="{FF2B5EF4-FFF2-40B4-BE49-F238E27FC236}">
                      <a16:creationId xmlns:a16="http://schemas.microsoft.com/office/drawing/2014/main" id="{4375EFCB-2E2E-4B6F-BABB-0FD7766E3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>
                  <a:extLst>
                    <a:ext uri="{FF2B5EF4-FFF2-40B4-BE49-F238E27FC236}">
                      <a16:creationId xmlns:a16="http://schemas.microsoft.com/office/drawing/2014/main" id="{5C597F7D-C1BC-49AE-BDCA-7F774E812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>
                  <a:extLst>
                    <a:ext uri="{FF2B5EF4-FFF2-40B4-BE49-F238E27FC236}">
                      <a16:creationId xmlns:a16="http://schemas.microsoft.com/office/drawing/2014/main" id="{85460C55-123F-40EB-847C-9FA89A1BF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5BAC2A-1EDC-4F00-8FE2-17D662B8988A}"/>
              </a:ext>
            </a:extLst>
          </p:cNvPr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E723C605-70BD-4AB1-99F5-7CCF66028B6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D4BC87-FE50-4639-ACDA-EC35BF14AC06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E13E25-1E70-4ED4-8D12-888E0864D4DD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/>
              <p:nvPr/>
            </p:nvSpPr>
            <p:spPr>
              <a:xfrm>
                <a:off x="9304309" y="3643185"/>
                <a:ext cx="7462812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309" y="3643185"/>
                <a:ext cx="7462812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/>
              <p:nvPr/>
            </p:nvSpPr>
            <p:spPr>
              <a:xfrm>
                <a:off x="1504169" y="6646419"/>
                <a:ext cx="7789505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69" y="6646419"/>
                <a:ext cx="7789505" cy="1842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/>
              <p:nvPr/>
            </p:nvSpPr>
            <p:spPr>
              <a:xfrm>
                <a:off x="2027298" y="8746559"/>
                <a:ext cx="1022504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98" y="8746559"/>
                <a:ext cx="10225043" cy="1842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/>
              <p:nvPr/>
            </p:nvSpPr>
            <p:spPr>
              <a:xfrm>
                <a:off x="2089771" y="11206246"/>
                <a:ext cx="8228471" cy="204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1" y="11206246"/>
                <a:ext cx="8228471" cy="2047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/>
              <p:nvPr/>
            </p:nvSpPr>
            <p:spPr>
              <a:xfrm>
                <a:off x="10056550" y="11306724"/>
                <a:ext cx="481420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550" y="11306724"/>
                <a:ext cx="4814203" cy="1842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/>
              <p:nvPr/>
            </p:nvSpPr>
            <p:spPr>
              <a:xfrm>
                <a:off x="15407278" y="11110110"/>
                <a:ext cx="3795398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278" y="11110110"/>
                <a:ext cx="3795398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/>
              <p:nvPr/>
            </p:nvSpPr>
            <p:spPr>
              <a:xfrm>
                <a:off x="21089567" y="11740469"/>
                <a:ext cx="3268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567" y="11740469"/>
                <a:ext cx="326878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/>
              <p:nvPr/>
            </p:nvSpPr>
            <p:spPr>
              <a:xfrm>
                <a:off x="14473935" y="11183212"/>
                <a:ext cx="7121180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pc="-15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pc="-15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 spc="-1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pc="-15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 spc="-1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6000" spc="-1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935" y="11183212"/>
                <a:ext cx="7121180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/>
              <p:nvPr/>
            </p:nvSpPr>
            <p:spPr>
              <a:xfrm>
                <a:off x="19321817" y="11693445"/>
                <a:ext cx="3268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817" y="11693445"/>
                <a:ext cx="3268780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/>
              <p:nvPr/>
            </p:nvSpPr>
            <p:spPr>
              <a:xfrm>
                <a:off x="6448287" y="1624635"/>
                <a:ext cx="729206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87" y="1624635"/>
                <a:ext cx="7292061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/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ct 23">
            <a:extLst>
              <a:ext uri="{FF2B5EF4-FFF2-40B4-BE49-F238E27FC236}">
                <a16:creationId xmlns:a16="http://schemas.microsoft.com/office/drawing/2014/main" id="{D95E226A-9C26-4E2B-9421-3C7139A4A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64036"/>
              </p:ext>
            </p:extLst>
          </p:nvPr>
        </p:nvGraphicFramePr>
        <p:xfrm>
          <a:off x="17620869" y="1675430"/>
          <a:ext cx="6598444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4" imgW="1320800" imgH="927100" progId="Equation.DSMT4">
                  <p:embed/>
                </p:oleObj>
              </mc:Choice>
              <mc:Fallback>
                <p:oleObj name="Equation" r:id="rId14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0869" y="1675430"/>
                        <a:ext cx="6598444" cy="318611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/>
              <p:nvPr/>
            </p:nvSpPr>
            <p:spPr>
              <a:xfrm>
                <a:off x="8532806" y="1599707"/>
                <a:ext cx="1188806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−1=1−2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06" y="1599707"/>
                <a:ext cx="11888063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4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0" grpId="0"/>
      <p:bldP spid="40" grpId="1"/>
      <p:bldP spid="41" grpId="0"/>
      <p:bldP spid="46" grpId="0"/>
      <p:bldP spid="71" grpId="0"/>
      <p:bldP spid="71" grpId="1"/>
      <p:bldP spid="76" grpId="0" animBg="1"/>
      <p:bldP spid="76" grpId="1" animBg="1"/>
      <p:bldP spid="78" grpId="0" animBg="1"/>
      <p:bldP spid="78" grpId="1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382587" y="2642805"/>
            <a:ext cx="23545800" cy="3395165"/>
            <a:chOff x="335210" y="2798093"/>
            <a:chExt cx="23548524" cy="3395558"/>
          </a:xfrm>
        </p:grpSpPr>
        <p:sp>
          <p:nvSpPr>
            <p:cNvPr id="64" name="Rounded Rectangle 63"/>
            <p:cNvSpPr/>
            <p:nvPr/>
          </p:nvSpPr>
          <p:spPr>
            <a:xfrm>
              <a:off x="335210" y="3137695"/>
              <a:ext cx="23548524" cy="3055956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9983787" y="3015881"/>
                <a:ext cx="10006714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3015881"/>
                <a:ext cx="10006714" cy="298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59D0234-D17E-4063-880A-81A1E4A2F49A}"/>
              </a:ext>
            </a:extLst>
          </p:cNvPr>
          <p:cNvGrpSpPr/>
          <p:nvPr/>
        </p:nvGrpSpPr>
        <p:grpSpPr>
          <a:xfrm>
            <a:off x="196377" y="6152433"/>
            <a:ext cx="23994417" cy="7401630"/>
            <a:chOff x="1220788" y="7162800"/>
            <a:chExt cx="23997194" cy="7881428"/>
          </a:xfrm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8852FB7-E28A-4FE7-A6EF-EA94F2A44FD5}"/>
                </a:ext>
              </a:extLst>
            </p:cNvPr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B14C653C-21AF-4715-B41C-F0610266EA0C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609C8F9E-99A7-4024-BD1F-67BF139674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FBF087-C1A7-4119-A177-622FAB17A3CA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6">
                <a:extLst>
                  <a:ext uri="{FF2B5EF4-FFF2-40B4-BE49-F238E27FC236}">
                    <a16:creationId xmlns:a16="http://schemas.microsoft.com/office/drawing/2014/main" id="{5BD623A6-26DF-4E5F-8587-40054D130D0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A704241F-024A-44BD-9BF2-6663A5E0A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/>
              <p:nvPr/>
            </p:nvSpPr>
            <p:spPr>
              <a:xfrm>
                <a:off x="1428750" y="6996915"/>
                <a:ext cx="4189032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6996915"/>
                <a:ext cx="4189032" cy="1661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/>
              <p:nvPr/>
            </p:nvSpPr>
            <p:spPr>
              <a:xfrm>
                <a:off x="5712989" y="7110199"/>
                <a:ext cx="9051837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6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9" y="7110199"/>
                <a:ext cx="9051837" cy="1661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/>
              <p:nvPr/>
            </p:nvSpPr>
            <p:spPr>
              <a:xfrm>
                <a:off x="15074963" y="6785334"/>
                <a:ext cx="7198445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963" y="6785334"/>
                <a:ext cx="7198445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/>
              <p:nvPr/>
            </p:nvSpPr>
            <p:spPr>
              <a:xfrm>
                <a:off x="1456202" y="8976421"/>
                <a:ext cx="4174284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6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02" y="8976421"/>
                <a:ext cx="4174284" cy="16612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/>
              <p:nvPr/>
            </p:nvSpPr>
            <p:spPr>
              <a:xfrm>
                <a:off x="5683045" y="8933106"/>
                <a:ext cx="9149364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5" y="8933106"/>
                <a:ext cx="9149364" cy="16612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/>
              <p:nvPr/>
            </p:nvSpPr>
            <p:spPr>
              <a:xfrm>
                <a:off x="15106096" y="8699558"/>
                <a:ext cx="7198445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096" y="8699558"/>
                <a:ext cx="7198445" cy="2031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/>
              <p:nvPr/>
            </p:nvSpPr>
            <p:spPr>
              <a:xfrm>
                <a:off x="848812" y="10717071"/>
                <a:ext cx="7235571" cy="2207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12" y="10717071"/>
                <a:ext cx="7235571" cy="2207849"/>
              </a:xfrm>
              <a:prstGeom prst="rect">
                <a:avLst/>
              </a:prstGeom>
              <a:blipFill>
                <a:blip r:embed="rId10"/>
                <a:stretch>
                  <a:fillRect l="-5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/>
              <p:nvPr/>
            </p:nvSpPr>
            <p:spPr>
              <a:xfrm>
                <a:off x="8147862" y="10696844"/>
                <a:ext cx="4638257" cy="2210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862" y="10696844"/>
                <a:ext cx="4638257" cy="2210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/>
              <p:nvPr/>
            </p:nvSpPr>
            <p:spPr>
              <a:xfrm>
                <a:off x="13202392" y="11357475"/>
                <a:ext cx="356950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92" y="11357475"/>
                <a:ext cx="3569503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/>
              <p:nvPr/>
            </p:nvSpPr>
            <p:spPr>
              <a:xfrm>
                <a:off x="6539095" y="1528409"/>
                <a:ext cx="12355626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95" y="1528409"/>
                <a:ext cx="12355626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/>
              <p:nvPr/>
            </p:nvSpPr>
            <p:spPr>
              <a:xfrm>
                <a:off x="6555406" y="1498993"/>
                <a:ext cx="12461425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06" y="1498993"/>
                <a:ext cx="12461425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4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404B67F-B086-42BE-BA71-9EFA83009350}"/>
              </a:ext>
            </a:extLst>
          </p:cNvPr>
          <p:cNvSpPr/>
          <p:nvPr/>
        </p:nvSpPr>
        <p:spPr>
          <a:xfrm>
            <a:off x="-2269781" y="809171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" name="Group 187">
            <a:extLst>
              <a:ext uri="{FF2B5EF4-FFF2-40B4-BE49-F238E27FC236}">
                <a16:creationId xmlns:a16="http://schemas.microsoft.com/office/drawing/2014/main" id="{65708502-A264-4A01-83C9-6B4D7AEC25C2}"/>
              </a:ext>
            </a:extLst>
          </p:cNvPr>
          <p:cNvGrpSpPr>
            <a:grpSpLocks/>
          </p:cNvGrpSpPr>
          <p:nvPr/>
        </p:nvGrpSpPr>
        <p:grpSpPr bwMode="auto">
          <a:xfrm>
            <a:off x="15931736" y="4191252"/>
            <a:ext cx="3252217" cy="2438148"/>
            <a:chOff x="4178" y="1881"/>
            <a:chExt cx="1017" cy="818"/>
          </a:xfrm>
        </p:grpSpPr>
        <p:grpSp>
          <p:nvGrpSpPr>
            <p:cNvPr id="8" name="Group 167">
              <a:extLst>
                <a:ext uri="{FF2B5EF4-FFF2-40B4-BE49-F238E27FC236}">
                  <a16:creationId xmlns:a16="http://schemas.microsoft.com/office/drawing/2014/main" id="{525F9419-1781-4B53-8340-7A5D6784B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0" name="AutoShape 168">
                <a:extLst>
                  <a:ext uri="{FF2B5EF4-FFF2-40B4-BE49-F238E27FC236}">
                    <a16:creationId xmlns:a16="http://schemas.microsoft.com/office/drawing/2014/main" id="{F82DC90B-4A8F-403F-8A74-45FACBE4E8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AutoShape 169">
                <a:hlinkClick r:id="" action="ppaction://noaction"/>
                <a:extLst>
                  <a:ext uri="{FF2B5EF4-FFF2-40B4-BE49-F238E27FC236}">
                    <a16:creationId xmlns:a16="http://schemas.microsoft.com/office/drawing/2014/main" id="{4E7BC89A-12B9-476C-BB32-2D4799A838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AutoShape 170">
                <a:extLst>
                  <a:ext uri="{FF2B5EF4-FFF2-40B4-BE49-F238E27FC236}">
                    <a16:creationId xmlns:a16="http://schemas.microsoft.com/office/drawing/2014/main" id="{833C7948-0C19-40C0-83F4-D24BF63727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 Box 171">
              <a:hlinkClick r:id="rId2" action="ppaction://hlinksldjump"/>
              <a:extLst>
                <a:ext uri="{FF2B5EF4-FFF2-40B4-BE49-F238E27FC236}">
                  <a16:creationId xmlns:a16="http://schemas.microsoft.com/office/drawing/2014/main" id="{31AF3A60-7653-4FF4-8839-EC40A87094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5" y="206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88">
            <a:extLst>
              <a:ext uri="{FF2B5EF4-FFF2-40B4-BE49-F238E27FC236}">
                <a16:creationId xmlns:a16="http://schemas.microsoft.com/office/drawing/2014/main" id="{7B81F225-E958-48E2-9EBD-BA0DE08CF3BF}"/>
              </a:ext>
            </a:extLst>
          </p:cNvPr>
          <p:cNvGrpSpPr>
            <a:grpSpLocks/>
          </p:cNvGrpSpPr>
          <p:nvPr/>
        </p:nvGrpSpPr>
        <p:grpSpPr bwMode="auto">
          <a:xfrm>
            <a:off x="19914170" y="4105236"/>
            <a:ext cx="3252217" cy="2434629"/>
            <a:chOff x="4178" y="2702"/>
            <a:chExt cx="1017" cy="817"/>
          </a:xfrm>
        </p:grpSpPr>
        <p:grpSp>
          <p:nvGrpSpPr>
            <p:cNvPr id="14" name="Group 172">
              <a:extLst>
                <a:ext uri="{FF2B5EF4-FFF2-40B4-BE49-F238E27FC236}">
                  <a16:creationId xmlns:a16="http://schemas.microsoft.com/office/drawing/2014/main" id="{8A9848AC-91E0-4AA9-8BEA-A042948FF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6" name="AutoShape 173">
                <a:extLst>
                  <a:ext uri="{FF2B5EF4-FFF2-40B4-BE49-F238E27FC236}">
                    <a16:creationId xmlns:a16="http://schemas.microsoft.com/office/drawing/2014/main" id="{D1186ABF-791A-4AC4-98C1-100849284C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174">
                <a:extLst>
                  <a:ext uri="{FF2B5EF4-FFF2-40B4-BE49-F238E27FC236}">
                    <a16:creationId xmlns:a16="http://schemas.microsoft.com/office/drawing/2014/main" id="{229A1612-DF64-4971-8A3A-F2F3155E48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AutoShape 175">
                <a:hlinkClick r:id="" action="ppaction://noaction"/>
                <a:extLst>
                  <a:ext uri="{FF2B5EF4-FFF2-40B4-BE49-F238E27FC236}">
                    <a16:creationId xmlns:a16="http://schemas.microsoft.com/office/drawing/2014/main" id="{C88E8292-78F8-48E2-A89E-8F8993FC37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Text Box 176">
              <a:hlinkClick r:id="rId3" action="ppaction://hlinksldjump"/>
              <a:extLst>
                <a:ext uri="{FF2B5EF4-FFF2-40B4-BE49-F238E27FC236}">
                  <a16:creationId xmlns:a16="http://schemas.microsoft.com/office/drawing/2014/main" id="{0645A3DC-BF5D-4138-B4E3-962C45DB9C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82" y="2915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9">
            <a:extLst>
              <a:ext uri="{FF2B5EF4-FFF2-40B4-BE49-F238E27FC236}">
                <a16:creationId xmlns:a16="http://schemas.microsoft.com/office/drawing/2014/main" id="{920BAD8D-6A2B-4C23-B67D-39CF8A6455EF}"/>
              </a:ext>
            </a:extLst>
          </p:cNvPr>
          <p:cNvGrpSpPr>
            <a:grpSpLocks/>
          </p:cNvGrpSpPr>
          <p:nvPr/>
        </p:nvGrpSpPr>
        <p:grpSpPr bwMode="auto">
          <a:xfrm>
            <a:off x="8002587" y="8844887"/>
            <a:ext cx="3248229" cy="2434629"/>
            <a:chOff x="3439" y="3112"/>
            <a:chExt cx="1016" cy="817"/>
          </a:xfrm>
        </p:grpSpPr>
        <p:grpSp>
          <p:nvGrpSpPr>
            <p:cNvPr id="20" name="Group 182">
              <a:extLst>
                <a:ext uri="{FF2B5EF4-FFF2-40B4-BE49-F238E27FC236}">
                  <a16:creationId xmlns:a16="http://schemas.microsoft.com/office/drawing/2014/main" id="{48A8730A-35EC-451E-AC17-CB27C513D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22" name="AutoShape 183">
                <a:extLst>
                  <a:ext uri="{FF2B5EF4-FFF2-40B4-BE49-F238E27FC236}">
                    <a16:creationId xmlns:a16="http://schemas.microsoft.com/office/drawing/2014/main" id="{FAA31D02-4427-4455-9202-DAEB279A5C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184">
                <a:hlinkClick r:id="" action="ppaction://noaction"/>
                <a:extLst>
                  <a:ext uri="{FF2B5EF4-FFF2-40B4-BE49-F238E27FC236}">
                    <a16:creationId xmlns:a16="http://schemas.microsoft.com/office/drawing/2014/main" id="{C0EE8104-F065-4D10-9F44-015CA5E14C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185">
                <a:extLst>
                  <a:ext uri="{FF2B5EF4-FFF2-40B4-BE49-F238E27FC236}">
                    <a16:creationId xmlns:a16="http://schemas.microsoft.com/office/drawing/2014/main" id="{7534F11C-E959-4511-AA7D-9724DB2A3F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Text Box 186">
              <a:hlinkClick r:id="rId5" action="ppaction://hlinksldjump"/>
              <a:extLst>
                <a:ext uri="{FF2B5EF4-FFF2-40B4-BE49-F238E27FC236}">
                  <a16:creationId xmlns:a16="http://schemas.microsoft.com/office/drawing/2014/main" id="{B5787F22-8611-4958-9CAF-0E8B381DC3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27" y="329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" name="Group 155">
            <a:extLst>
              <a:ext uri="{FF2B5EF4-FFF2-40B4-BE49-F238E27FC236}">
                <a16:creationId xmlns:a16="http://schemas.microsoft.com/office/drawing/2014/main" id="{823E5437-6E2B-451F-85AB-D74E6E82311C}"/>
              </a:ext>
            </a:extLst>
          </p:cNvPr>
          <p:cNvGrpSpPr>
            <a:grpSpLocks/>
          </p:cNvGrpSpPr>
          <p:nvPr/>
        </p:nvGrpSpPr>
        <p:grpSpPr bwMode="auto">
          <a:xfrm>
            <a:off x="11901755" y="8883441"/>
            <a:ext cx="3248229" cy="2434629"/>
            <a:chOff x="3428" y="1721"/>
            <a:chExt cx="1016" cy="817"/>
          </a:xfrm>
        </p:grpSpPr>
        <p:grpSp>
          <p:nvGrpSpPr>
            <p:cNvPr id="26" name="Group 156">
              <a:extLst>
                <a:ext uri="{FF2B5EF4-FFF2-40B4-BE49-F238E27FC236}">
                  <a16:creationId xmlns:a16="http://schemas.microsoft.com/office/drawing/2014/main" id="{29C135B2-46D2-48C0-A261-A0A4CE534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28" name="AutoShape 157">
                <a:extLst>
                  <a:ext uri="{FF2B5EF4-FFF2-40B4-BE49-F238E27FC236}">
                    <a16:creationId xmlns:a16="http://schemas.microsoft.com/office/drawing/2014/main" id="{A929E194-928C-43CA-A6F7-87D431456F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158">
                <a:hlinkClick r:id="" action="ppaction://noaction"/>
                <a:extLst>
                  <a:ext uri="{FF2B5EF4-FFF2-40B4-BE49-F238E27FC236}">
                    <a16:creationId xmlns:a16="http://schemas.microsoft.com/office/drawing/2014/main" id="{F265875B-A057-4BB4-9D1D-F834522123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159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74B77-C1D6-47F1-9D3E-3E4EA6DC0C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941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" name="Text Box 160">
              <a:hlinkClick r:id="rId6" action="ppaction://hlinksldjump"/>
              <a:extLst>
                <a:ext uri="{FF2B5EF4-FFF2-40B4-BE49-F238E27FC236}">
                  <a16:creationId xmlns:a16="http://schemas.microsoft.com/office/drawing/2014/main" id="{CFB56C64-A98D-4DBB-9F36-B9854D06CB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83" y="1899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191">
            <a:extLst>
              <a:ext uri="{FF2B5EF4-FFF2-40B4-BE49-F238E27FC236}">
                <a16:creationId xmlns:a16="http://schemas.microsoft.com/office/drawing/2014/main" id="{9546E72F-E83C-4F9B-91F7-46AAF0D20413}"/>
              </a:ext>
            </a:extLst>
          </p:cNvPr>
          <p:cNvGrpSpPr>
            <a:grpSpLocks/>
          </p:cNvGrpSpPr>
          <p:nvPr/>
        </p:nvGrpSpPr>
        <p:grpSpPr bwMode="auto">
          <a:xfrm>
            <a:off x="16164907" y="8787159"/>
            <a:ext cx="3248229" cy="2438146"/>
            <a:chOff x="3445" y="2297"/>
            <a:chExt cx="1016" cy="818"/>
          </a:xfrm>
        </p:grpSpPr>
        <p:grpSp>
          <p:nvGrpSpPr>
            <p:cNvPr id="32" name="Group 141">
              <a:extLst>
                <a:ext uri="{FF2B5EF4-FFF2-40B4-BE49-F238E27FC236}">
                  <a16:creationId xmlns:a16="http://schemas.microsoft.com/office/drawing/2014/main" id="{27D6EDA3-534D-4980-9C06-0B3E2F4F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34" name="AutoShape 142">
                <a:extLst>
                  <a:ext uri="{FF2B5EF4-FFF2-40B4-BE49-F238E27FC236}">
                    <a16:creationId xmlns:a16="http://schemas.microsoft.com/office/drawing/2014/main" id="{354BA927-336A-41DC-87B3-ECCBD86E90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AutoShape 143">
                <a:extLst>
                  <a:ext uri="{FF2B5EF4-FFF2-40B4-BE49-F238E27FC236}">
                    <a16:creationId xmlns:a16="http://schemas.microsoft.com/office/drawing/2014/main" id="{5EDF1EB5-E476-4F4F-9887-BA9566C821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utoShape 144">
                <a:hlinkClick r:id="" action="ppaction://noaction"/>
                <a:extLst>
                  <a:ext uri="{FF2B5EF4-FFF2-40B4-BE49-F238E27FC236}">
                    <a16:creationId xmlns:a16="http://schemas.microsoft.com/office/drawing/2014/main" id="{844B2781-A337-4111-98DD-F06A89056F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 Box 166">
              <a:hlinkClick r:id="rId7" action="ppaction://hlinksldjump"/>
              <a:extLst>
                <a:ext uri="{FF2B5EF4-FFF2-40B4-BE49-F238E27FC236}">
                  <a16:creationId xmlns:a16="http://schemas.microsoft.com/office/drawing/2014/main" id="{FA3E9D2A-47CC-47D3-A425-93DA729E82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17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7" name="Group 190">
            <a:extLst>
              <a:ext uri="{FF2B5EF4-FFF2-40B4-BE49-F238E27FC236}">
                <a16:creationId xmlns:a16="http://schemas.microsoft.com/office/drawing/2014/main" id="{5386DE11-3371-4D2D-B8DD-B3040A201BAE}"/>
              </a:ext>
            </a:extLst>
          </p:cNvPr>
          <p:cNvGrpSpPr>
            <a:grpSpLocks/>
          </p:cNvGrpSpPr>
          <p:nvPr/>
        </p:nvGrpSpPr>
        <p:grpSpPr bwMode="auto">
          <a:xfrm>
            <a:off x="11857544" y="4167576"/>
            <a:ext cx="3252220" cy="2434629"/>
            <a:chOff x="2699" y="2702"/>
            <a:chExt cx="1017" cy="817"/>
          </a:xfrm>
        </p:grpSpPr>
        <p:grpSp>
          <p:nvGrpSpPr>
            <p:cNvPr id="38" name="Group 177">
              <a:extLst>
                <a:ext uri="{FF2B5EF4-FFF2-40B4-BE49-F238E27FC236}">
                  <a16:creationId xmlns:a16="http://schemas.microsoft.com/office/drawing/2014/main" id="{E4807BBA-3A0A-47DE-B5C2-F58287F32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0" name="AutoShape 178">
                <a:extLst>
                  <a:ext uri="{FF2B5EF4-FFF2-40B4-BE49-F238E27FC236}">
                    <a16:creationId xmlns:a16="http://schemas.microsoft.com/office/drawing/2014/main" id="{EF910C32-0378-432A-AEE0-A2AABADC7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AutoShape 179">
                <a:extLst>
                  <a:ext uri="{FF2B5EF4-FFF2-40B4-BE49-F238E27FC236}">
                    <a16:creationId xmlns:a16="http://schemas.microsoft.com/office/drawing/2014/main" id="{074DE481-C4B4-4F1A-AB4C-06A56D4C07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180">
                <a:hlinkClick r:id="" action="ppaction://noaction"/>
                <a:extLst>
                  <a:ext uri="{FF2B5EF4-FFF2-40B4-BE49-F238E27FC236}">
                    <a16:creationId xmlns:a16="http://schemas.microsoft.com/office/drawing/2014/main" id="{DFCA97CD-4C87-483D-BA96-30D9CF1BAA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Text Box 181">
              <a:hlinkClick r:id="" action="ppaction://noaction"/>
              <a:extLst>
                <a:ext uri="{FF2B5EF4-FFF2-40B4-BE49-F238E27FC236}">
                  <a16:creationId xmlns:a16="http://schemas.microsoft.com/office/drawing/2014/main" id="{8818B6EA-A2A6-473A-8022-C284C7D36A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88" y="287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189">
            <a:extLst>
              <a:ext uri="{FF2B5EF4-FFF2-40B4-BE49-F238E27FC236}">
                <a16:creationId xmlns:a16="http://schemas.microsoft.com/office/drawing/2014/main" id="{4C1FAB0D-C165-4792-B84E-FC4AFE69EB30}"/>
              </a:ext>
            </a:extLst>
          </p:cNvPr>
          <p:cNvGrpSpPr>
            <a:grpSpLocks/>
          </p:cNvGrpSpPr>
          <p:nvPr/>
        </p:nvGrpSpPr>
        <p:grpSpPr bwMode="auto">
          <a:xfrm>
            <a:off x="20147341" y="8763000"/>
            <a:ext cx="3248229" cy="2434629"/>
            <a:chOff x="3439" y="3112"/>
            <a:chExt cx="1016" cy="817"/>
          </a:xfrm>
        </p:grpSpPr>
        <p:grpSp>
          <p:nvGrpSpPr>
            <p:cNvPr id="44" name="Group 182">
              <a:extLst>
                <a:ext uri="{FF2B5EF4-FFF2-40B4-BE49-F238E27FC236}">
                  <a16:creationId xmlns:a16="http://schemas.microsoft.com/office/drawing/2014/main" id="{B6129453-C40C-4267-A018-0B73D530C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6" name="AutoShape 183">
                <a:extLst>
                  <a:ext uri="{FF2B5EF4-FFF2-40B4-BE49-F238E27FC236}">
                    <a16:creationId xmlns:a16="http://schemas.microsoft.com/office/drawing/2014/main" id="{4AEA9389-44AF-49BB-8463-3950498FB5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AutoShape 184">
                <a:extLst>
                  <a:ext uri="{FF2B5EF4-FFF2-40B4-BE49-F238E27FC236}">
                    <a16:creationId xmlns:a16="http://schemas.microsoft.com/office/drawing/2014/main" id="{A2F87FDF-4023-445B-87F9-0682CAF9C7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AutoShape 185">
                <a:extLst>
                  <a:ext uri="{FF2B5EF4-FFF2-40B4-BE49-F238E27FC236}">
                    <a16:creationId xmlns:a16="http://schemas.microsoft.com/office/drawing/2014/main" id="{47380FC2-679A-4B29-BFD2-123B95A18F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Text Box 186">
              <a:hlinkClick r:id="rId9" action="ppaction://hlinksldjump"/>
              <a:extLst>
                <a:ext uri="{FF2B5EF4-FFF2-40B4-BE49-F238E27FC236}">
                  <a16:creationId xmlns:a16="http://schemas.microsoft.com/office/drawing/2014/main" id="{A375FE6C-681B-4881-998A-93336C517A5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9" name="Group 192">
            <a:extLst>
              <a:ext uri="{FF2B5EF4-FFF2-40B4-BE49-F238E27FC236}">
                <a16:creationId xmlns:a16="http://schemas.microsoft.com/office/drawing/2014/main" id="{2A2B2F25-8F7E-40BA-BDE8-19F56AEAB975}"/>
              </a:ext>
            </a:extLst>
          </p:cNvPr>
          <p:cNvGrpSpPr>
            <a:grpSpLocks/>
          </p:cNvGrpSpPr>
          <p:nvPr/>
        </p:nvGrpSpPr>
        <p:grpSpPr bwMode="auto">
          <a:xfrm>
            <a:off x="8020593" y="4249404"/>
            <a:ext cx="3252220" cy="2438146"/>
            <a:chOff x="2699" y="1881"/>
            <a:chExt cx="1017" cy="818"/>
          </a:xfrm>
        </p:grpSpPr>
        <p:grpSp>
          <p:nvGrpSpPr>
            <p:cNvPr id="50" name="Group 161">
              <a:extLst>
                <a:ext uri="{FF2B5EF4-FFF2-40B4-BE49-F238E27FC236}">
                  <a16:creationId xmlns:a16="http://schemas.microsoft.com/office/drawing/2014/main" id="{7B355814-7767-47E0-A464-3278BFD5F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52" name="AutoShape 162">
                <a:extLst>
                  <a:ext uri="{FF2B5EF4-FFF2-40B4-BE49-F238E27FC236}">
                    <a16:creationId xmlns:a16="http://schemas.microsoft.com/office/drawing/2014/main" id="{5705C6EF-C289-44F7-A358-2AF9A97A01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AutoShape 163">
                <a:extLst>
                  <a:ext uri="{FF2B5EF4-FFF2-40B4-BE49-F238E27FC236}">
                    <a16:creationId xmlns:a16="http://schemas.microsoft.com/office/drawing/2014/main" id="{08F88EAC-7F5C-4628-ADB2-9D34C9BB9F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AutoShape 164">
                <a:hlinkClick r:id="" action="ppaction://noaction"/>
                <a:extLst>
                  <a:ext uri="{FF2B5EF4-FFF2-40B4-BE49-F238E27FC236}">
                    <a16:creationId xmlns:a16="http://schemas.microsoft.com/office/drawing/2014/main" id="{3EB78AA7-3DDB-4287-B20D-46CEC8F689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" name="Text Box 16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272754C-E057-49CC-9BDC-9D8CB4A1BE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60" y="205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676CB003-25A6-454B-B16F-621F278A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" y="3107214"/>
            <a:ext cx="6095816" cy="10552060"/>
          </a:xfrm>
          <a:prstGeom prst="rect">
            <a:avLst/>
          </a:prstGeom>
          <a:solidFill>
            <a:schemeClr val="accent5">
              <a:lumMod val="60000"/>
              <a:lumOff val="40000"/>
              <a:alpha val="89803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2889" tIns="91445" rIns="182889" bIns="91445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6" name="Group 19">
            <a:extLst>
              <a:ext uri="{FF2B5EF4-FFF2-40B4-BE49-F238E27FC236}">
                <a16:creationId xmlns:a16="http://schemas.microsoft.com/office/drawing/2014/main" id="{445108B2-10D8-4022-9A33-9AFC15F67E45}"/>
              </a:ext>
            </a:extLst>
          </p:cNvPr>
          <p:cNvGrpSpPr>
            <a:grpSpLocks/>
          </p:cNvGrpSpPr>
          <p:nvPr/>
        </p:nvGrpSpPr>
        <p:grpSpPr bwMode="auto">
          <a:xfrm>
            <a:off x="3649" y="2660892"/>
            <a:ext cx="5992076" cy="3594601"/>
            <a:chOff x="1331" y="2822"/>
            <a:chExt cx="2160" cy="1728"/>
          </a:xfrm>
        </p:grpSpPr>
        <p:pic>
          <p:nvPicPr>
            <p:cNvPr id="57" name="Picture 20" descr="78">
              <a:extLst>
                <a:ext uri="{FF2B5EF4-FFF2-40B4-BE49-F238E27FC236}">
                  <a16:creationId xmlns:a16="http://schemas.microsoft.com/office/drawing/2014/main" id="{3EA85E57-B634-4482-9CAA-1C71619EDA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2822"/>
              <a:ext cx="21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WordArt 21">
              <a:extLst>
                <a:ext uri="{FF2B5EF4-FFF2-40B4-BE49-F238E27FC236}">
                  <a16:creationId xmlns:a16="http://schemas.microsoft.com/office/drawing/2014/main" id="{B90A2A28-10D6-4EB0-978E-E8E2EF186A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89707">
              <a:off x="1968" y="3331"/>
              <a:ext cx="477" cy="4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 dirty="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DẠY</a:t>
              </a:r>
            </a:p>
            <a:p>
              <a:pPr algn="ctr"/>
              <a:r>
                <a:rPr lang="en-US" sz="7200" b="1" kern="10" dirty="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  <p:sp>
          <p:nvSpPr>
            <p:cNvPr id="59" name="WordArt 22">
              <a:extLst>
                <a:ext uri="{FF2B5EF4-FFF2-40B4-BE49-F238E27FC236}">
                  <a16:creationId xmlns:a16="http://schemas.microsoft.com/office/drawing/2014/main" id="{22260FF5-2BA0-4B49-ABB3-C0454899EA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51826">
              <a:off x="2592" y="3379"/>
              <a:ext cx="491" cy="4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HỌC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</p:grpSp>
      <p:sp>
        <p:nvSpPr>
          <p:cNvPr id="60" name="AutoShape 40">
            <a:extLst>
              <a:ext uri="{FF2B5EF4-FFF2-40B4-BE49-F238E27FC236}">
                <a16:creationId xmlns:a16="http://schemas.microsoft.com/office/drawing/2014/main" id="{B1878BCA-7FAF-4D8A-9829-B62CCF1350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973266"/>
            <a:ext cx="5812885" cy="63438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none" lIns="182889" tIns="91445" rIns="182889" bIns="91445" anchor="ctr"/>
          <a:lstStyle/>
          <a:p>
            <a:pPr algn="ctr">
              <a:defRPr/>
            </a:pP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Trắc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nghiệm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5966109"/>
            <a:ext cx="23669800" cy="7521292"/>
            <a:chOff x="184495" y="3636276"/>
            <a:chExt cx="11834900" cy="376064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712621"/>
              <a:ext cx="11834900" cy="36843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37CEF3-FA08-49DD-8333-AC78CE2E22E5}"/>
              </a:ext>
            </a:extLst>
          </p:cNvPr>
          <p:cNvGrpSpPr/>
          <p:nvPr/>
        </p:nvGrpSpPr>
        <p:grpSpPr>
          <a:xfrm>
            <a:off x="153987" y="1905000"/>
            <a:ext cx="23812793" cy="2450924"/>
            <a:chOff x="153987" y="2588233"/>
            <a:chExt cx="23812793" cy="24509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/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 giản biểu thức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được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  <a:blipFill>
                  <a:blip r:embed="rId2"/>
                  <a:stretch>
                    <a:fillRect l="-2078" t="-6117" b="-143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315FFC-BC87-4FCB-9BB2-CCA0E6FF4186}"/>
              </a:ext>
            </a:extLst>
          </p:cNvPr>
          <p:cNvGrpSpPr/>
          <p:nvPr/>
        </p:nvGrpSpPr>
        <p:grpSpPr>
          <a:xfrm>
            <a:off x="285673" y="4574567"/>
            <a:ext cx="23613380" cy="1273262"/>
            <a:chOff x="285673" y="5257800"/>
            <a:chExt cx="23613380" cy="12732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23453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/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/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/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/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/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+(1−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/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/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/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87A2F66E-E7B5-445E-86E1-CB08AB5A061E}"/>
              </a:ext>
            </a:extLst>
          </p:cNvPr>
          <p:cNvSpPr/>
          <p:nvPr/>
        </p:nvSpPr>
        <p:spPr>
          <a:xfrm>
            <a:off x="222175" y="534585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9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61C3A65-64FC-42CC-BB9C-2109E67B06EF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9783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6894951"/>
            <a:ext cx="23669800" cy="6440050"/>
            <a:chOff x="89351" y="3636276"/>
            <a:chExt cx="11834900" cy="3220025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29700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1752600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616443" y="2931195"/>
              <a:ext cx="1451410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A4DD45-6376-4D20-A436-BE35054383F2}"/>
              </a:ext>
            </a:extLst>
          </p:cNvPr>
          <p:cNvGrpSpPr/>
          <p:nvPr/>
        </p:nvGrpSpPr>
        <p:grpSpPr>
          <a:xfrm>
            <a:off x="153986" y="3784184"/>
            <a:ext cx="11869736" cy="1234536"/>
            <a:chOff x="153986" y="4622384"/>
            <a:chExt cx="11869736" cy="12345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4622384"/>
              <a:ext cx="11811001" cy="1234536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/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5900A3-D4B4-4D25-906B-1E964440CA61}"/>
              </a:ext>
            </a:extLst>
          </p:cNvPr>
          <p:cNvGrpSpPr/>
          <p:nvPr/>
        </p:nvGrpSpPr>
        <p:grpSpPr>
          <a:xfrm>
            <a:off x="12193588" y="3784184"/>
            <a:ext cx="12025979" cy="1234536"/>
            <a:chOff x="12193588" y="4622384"/>
            <a:chExt cx="12025979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4622384"/>
              <a:ext cx="11890093" cy="1234536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/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2704DD-BDA2-499C-8908-387D6774AE3E}"/>
              </a:ext>
            </a:extLst>
          </p:cNvPr>
          <p:cNvGrpSpPr/>
          <p:nvPr/>
        </p:nvGrpSpPr>
        <p:grpSpPr>
          <a:xfrm>
            <a:off x="153985" y="5166264"/>
            <a:ext cx="11853448" cy="1234536"/>
            <a:chOff x="153985" y="6004464"/>
            <a:chExt cx="11853448" cy="12345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004464"/>
              <a:ext cx="11782872" cy="1234536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/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32A86E-0F8E-4611-9CB2-99C71C452C3C}"/>
              </a:ext>
            </a:extLst>
          </p:cNvPr>
          <p:cNvGrpSpPr/>
          <p:nvPr/>
        </p:nvGrpSpPr>
        <p:grpSpPr>
          <a:xfrm>
            <a:off x="12165458" y="5166264"/>
            <a:ext cx="12049301" cy="1234536"/>
            <a:chOff x="12165458" y="6004464"/>
            <a:chExt cx="12049301" cy="123453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004464"/>
              <a:ext cx="11890093" cy="1234536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/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6C42ED2-F596-4358-849E-E86797BA2F4F}"/>
              </a:ext>
            </a:extLst>
          </p:cNvPr>
          <p:cNvSpPr/>
          <p:nvPr/>
        </p:nvSpPr>
        <p:spPr>
          <a:xfrm>
            <a:off x="215401" y="467745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E9D652-8A63-4BA9-A61B-D4F3076E478C}"/>
              </a:ext>
            </a:extLst>
          </p:cNvPr>
          <p:cNvSpPr txBox="1"/>
          <p:nvPr/>
        </p:nvSpPr>
        <p:spPr>
          <a:xfrm>
            <a:off x="2602416" y="833664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graphicFrame>
        <p:nvGraphicFramePr>
          <p:cNvPr id="61" name="Object 51">
            <a:extLst>
              <a:ext uri="{FF2B5EF4-FFF2-40B4-BE49-F238E27FC236}">
                <a16:creationId xmlns:a16="http://schemas.microsoft.com/office/drawing/2014/main" id="{8BD8B824-1913-4053-AE29-D7BC4266F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06258"/>
              </p:ext>
            </p:extLst>
          </p:nvPr>
        </p:nvGraphicFramePr>
        <p:xfrm>
          <a:off x="7648015" y="7413137"/>
          <a:ext cx="13003772" cy="592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7" imgW="2971800" imgH="1155600" progId="Equation.DSMT4">
                  <p:embed/>
                </p:oleObj>
              </mc:Choice>
              <mc:Fallback>
                <p:oleObj name="Equation" r:id="rId7" imgW="2971800" imgH="11556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15" y="7413137"/>
                        <a:ext cx="13003772" cy="592186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ction Button: Forward or Next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7606313-8306-4C6C-B701-1FE68D8D2C11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4179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909</Words>
  <PresentationFormat>Custom</PresentationFormat>
  <Paragraphs>261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Lucida Sans Unicode</vt:lpstr>
      <vt:lpstr>Palatino Linotype</vt:lpstr>
      <vt:lpstr>Tahoma</vt:lpstr>
      <vt:lpstr>Times New Roman</vt:lpstr>
      <vt:lpstr>Verdana</vt:lpstr>
      <vt:lpstr>Wingdings 2</vt:lpstr>
      <vt:lpstr>Wingdings 3</vt:lpstr>
      <vt:lpstr>Office Theme</vt:lpstr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  <dcterms:modified xsi:type="dcterms:W3CDTF">2020-02-29T14:55:09Z</dcterms:modified>
</cp:coreProperties>
</file>