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7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4" r:id="rId4"/>
    <p:sldId id="261" r:id="rId5"/>
    <p:sldId id="265" r:id="rId6"/>
    <p:sldId id="263" r:id="rId7"/>
    <p:sldId id="266" r:id="rId8"/>
    <p:sldId id="270" r:id="rId9"/>
    <p:sldId id="271" r:id="rId10"/>
    <p:sldId id="272" r:id="rId11"/>
    <p:sldId id="273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22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8" y="48"/>
      </p:cViewPr>
      <p:guideLst>
        <p:guide orient="horz" pos="22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Jan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Feb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Mar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Apr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25591504"/>
        <c:axId val="425591896"/>
      </c:barChart>
      <c:catAx>
        <c:axId val="42559150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425591896"/>
        <c:crosses val="autoZero"/>
        <c:auto val="1"/>
        <c:lblAlgn val="ctr"/>
        <c:lblOffset val="100"/>
        <c:noMultiLvlLbl val="0"/>
      </c:catAx>
      <c:valAx>
        <c:axId val="425591896"/>
        <c:scaling>
          <c:orientation val="minMax"/>
        </c:scaling>
        <c:delete val="0"/>
        <c:axPos val="l"/>
        <c:majorGridlines/>
        <c:numFmt formatCode="[$$-540A]#,##0.000" sourceLinked="0"/>
        <c:majorTickMark val="none"/>
        <c:minorTickMark val="none"/>
        <c:tickLblPos val="nextTo"/>
        <c:spPr>
          <a:ln w="6350">
            <a:noFill/>
          </a:ln>
        </c:spPr>
        <c:crossAx val="4255915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ysClr val="window" lastClr="FFFFFF">
                  <a:lumMod val="75000"/>
                </a:sysClr>
              </a:solidFill>
              <a:effectLst/>
            </c:spPr>
          </c:dPt>
          <c:dPt>
            <c:idx val="1"/>
            <c:bubble3D val="0"/>
            <c:spPr>
              <a:solidFill>
                <a:srgbClr val="FFC000"/>
              </a:solidFill>
              <a:effectLst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1.5</c:v>
                </c:pt>
                <c:pt idx="1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9"/>
      </c:doughnutChart>
    </c:plotArea>
    <c:plotVisOnly val="1"/>
    <c:dispBlanksAs val="zero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ysClr val="window" lastClr="FFFFFF">
                  <a:lumMod val="75000"/>
                </a:sysClr>
              </a:solidFill>
              <a:effectLst/>
            </c:spPr>
          </c:dPt>
          <c:dPt>
            <c:idx val="1"/>
            <c:bubble3D val="0"/>
            <c:spPr>
              <a:solidFill>
                <a:srgbClr val="FFC000"/>
              </a:solidFill>
              <a:effectLst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9"/>
      </c:doughnutChart>
    </c:plotArea>
    <c:plotVisOnly val="1"/>
    <c:dispBlanksAs val="zero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ysClr val="window" lastClr="FFFFFF">
                  <a:lumMod val="75000"/>
                </a:sysClr>
              </a:solidFill>
              <a:effectLst/>
            </c:spPr>
          </c:dPt>
          <c:dPt>
            <c:idx val="1"/>
            <c:bubble3D val="0"/>
            <c:spPr>
              <a:solidFill>
                <a:srgbClr val="FFC000"/>
              </a:solidFill>
              <a:effectLst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9"/>
      </c:doughnutChart>
    </c:plotArea>
    <c:plotVisOnly val="1"/>
    <c:dispBlanksAs val="zero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8E219-0880-4D5D-AF36-D363AA7CC1D4}" type="datetimeFigureOut">
              <a:rPr lang="zh-CN" altLang="en-US" smtClean="0"/>
              <a:t>2017/7/7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31704-B89D-4EFF-9D8E-0227E0BA8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4943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403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511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398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505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912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924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8499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2312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708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3612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058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0415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2532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06680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1451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4375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4137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0451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4740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8331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1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008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209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050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195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896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837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28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2017/7/7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092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2017/7/7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871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2017/7/7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966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2017/7/7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391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2017/7/7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320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2017/7/7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500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2017/7/7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877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2017/7/7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458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2017/7/7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333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2017/7/7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634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2017/7/7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55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1B2B2-A2C9-428B-B5AD-F768193E9A61}" type="datetimeFigureOut">
              <a:rPr lang="zh-CN" altLang="en-US" smtClean="0"/>
              <a:t>2017/7/7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879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13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8.jp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g"/><Relationship Id="rId4" Type="http://schemas.openxmlformats.org/officeDocument/2006/relationships/image" Target="../media/image5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8.jp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61.jpe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Brush/>
                    </a14:imgEffect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7" y="39631"/>
            <a:ext cx="12187636" cy="6858000"/>
          </a:xfrm>
          <a:prstGeom prst="rect">
            <a:avLst/>
          </a:prstGeom>
        </p:spPr>
      </p:pic>
      <p:sp>
        <p:nvSpPr>
          <p:cNvPr id="22" name="云形 21"/>
          <p:cNvSpPr/>
          <p:nvPr/>
        </p:nvSpPr>
        <p:spPr>
          <a:xfrm>
            <a:off x="739057" y="1471962"/>
            <a:ext cx="1070693" cy="710101"/>
          </a:xfrm>
          <a:prstGeom prst="cloud">
            <a:avLst/>
          </a:pr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云形 24"/>
          <p:cNvSpPr/>
          <p:nvPr/>
        </p:nvSpPr>
        <p:spPr>
          <a:xfrm>
            <a:off x="2295245" y="506496"/>
            <a:ext cx="1446916" cy="76607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2975"/>
              <a:gd name="connsiteX1" fmla="*/ 5659 w 43256"/>
              <a:gd name="connsiteY1" fmla="*/ 6766 h 42975"/>
              <a:gd name="connsiteX2" fmla="*/ 14041 w 43256"/>
              <a:gd name="connsiteY2" fmla="*/ 5061 h 42975"/>
              <a:gd name="connsiteX3" fmla="*/ 22492 w 43256"/>
              <a:gd name="connsiteY3" fmla="*/ 3291 h 42975"/>
              <a:gd name="connsiteX4" fmla="*/ 25785 w 43256"/>
              <a:gd name="connsiteY4" fmla="*/ 59 h 42975"/>
              <a:gd name="connsiteX5" fmla="*/ 29869 w 43256"/>
              <a:gd name="connsiteY5" fmla="*/ 2340 h 42975"/>
              <a:gd name="connsiteX6" fmla="*/ 35499 w 43256"/>
              <a:gd name="connsiteY6" fmla="*/ 549 h 42975"/>
              <a:gd name="connsiteX7" fmla="*/ 38354 w 43256"/>
              <a:gd name="connsiteY7" fmla="*/ 5435 h 42975"/>
              <a:gd name="connsiteX8" fmla="*/ 42018 w 43256"/>
              <a:gd name="connsiteY8" fmla="*/ 10177 h 42975"/>
              <a:gd name="connsiteX9" fmla="*/ 41854 w 43256"/>
              <a:gd name="connsiteY9" fmla="*/ 15319 h 42975"/>
              <a:gd name="connsiteX10" fmla="*/ 43052 w 43256"/>
              <a:gd name="connsiteY10" fmla="*/ 23181 h 42975"/>
              <a:gd name="connsiteX11" fmla="*/ 37440 w 43256"/>
              <a:gd name="connsiteY11" fmla="*/ 30063 h 42975"/>
              <a:gd name="connsiteX12" fmla="*/ 35431 w 43256"/>
              <a:gd name="connsiteY12" fmla="*/ 35960 h 42975"/>
              <a:gd name="connsiteX13" fmla="*/ 28591 w 43256"/>
              <a:gd name="connsiteY13" fmla="*/ 36674 h 42975"/>
              <a:gd name="connsiteX14" fmla="*/ 23703 w 43256"/>
              <a:gd name="connsiteY14" fmla="*/ 42965 h 42975"/>
              <a:gd name="connsiteX15" fmla="*/ 5840 w 43256"/>
              <a:gd name="connsiteY15" fmla="*/ 35331 h 42975"/>
              <a:gd name="connsiteX16" fmla="*/ 1146 w 43256"/>
              <a:gd name="connsiteY16" fmla="*/ 31109 h 42975"/>
              <a:gd name="connsiteX17" fmla="*/ 2149 w 43256"/>
              <a:gd name="connsiteY17" fmla="*/ 25410 h 42975"/>
              <a:gd name="connsiteX18" fmla="*/ 31 w 43256"/>
              <a:gd name="connsiteY18" fmla="*/ 19563 h 42975"/>
              <a:gd name="connsiteX19" fmla="*/ 3899 w 43256"/>
              <a:gd name="connsiteY19" fmla="*/ 14366 h 42975"/>
              <a:gd name="connsiteX20" fmla="*/ 3936 w 43256"/>
              <a:gd name="connsiteY20" fmla="*/ 14229 h 42975"/>
              <a:gd name="connsiteX0" fmla="*/ 4729 w 43256"/>
              <a:gd name="connsiteY0" fmla="*/ 26036 h 42975"/>
              <a:gd name="connsiteX1" fmla="*/ 2196 w 43256"/>
              <a:gd name="connsiteY1" fmla="*/ 25239 h 42975"/>
              <a:gd name="connsiteX2" fmla="*/ 6964 w 43256"/>
              <a:gd name="connsiteY2" fmla="*/ 34758 h 42975"/>
              <a:gd name="connsiteX3" fmla="*/ 5856 w 43256"/>
              <a:gd name="connsiteY3" fmla="*/ 35139 h 42975"/>
              <a:gd name="connsiteX4" fmla="*/ 28863 w 43256"/>
              <a:gd name="connsiteY4" fmla="*/ 34610 h 42975"/>
              <a:gd name="connsiteX5" fmla="*/ 28596 w 43256"/>
              <a:gd name="connsiteY5" fmla="*/ 36519 h 42975"/>
              <a:gd name="connsiteX6" fmla="*/ 34165 w 43256"/>
              <a:gd name="connsiteY6" fmla="*/ 22813 h 42975"/>
              <a:gd name="connsiteX7" fmla="*/ 37416 w 43256"/>
              <a:gd name="connsiteY7" fmla="*/ 29949 h 42975"/>
              <a:gd name="connsiteX8" fmla="*/ 41834 w 43256"/>
              <a:gd name="connsiteY8" fmla="*/ 15213 h 42975"/>
              <a:gd name="connsiteX9" fmla="*/ 40386 w 43256"/>
              <a:gd name="connsiteY9" fmla="*/ 17889 h 42975"/>
              <a:gd name="connsiteX10" fmla="*/ 38360 w 43256"/>
              <a:gd name="connsiteY10" fmla="*/ 5285 h 42975"/>
              <a:gd name="connsiteX11" fmla="*/ 38436 w 43256"/>
              <a:gd name="connsiteY11" fmla="*/ 6549 h 42975"/>
              <a:gd name="connsiteX12" fmla="*/ 29114 w 43256"/>
              <a:gd name="connsiteY12" fmla="*/ 3811 h 42975"/>
              <a:gd name="connsiteX13" fmla="*/ 29856 w 43256"/>
              <a:gd name="connsiteY13" fmla="*/ 2199 h 42975"/>
              <a:gd name="connsiteX14" fmla="*/ 22177 w 43256"/>
              <a:gd name="connsiteY14" fmla="*/ 4579 h 42975"/>
              <a:gd name="connsiteX15" fmla="*/ 22536 w 43256"/>
              <a:gd name="connsiteY15" fmla="*/ 3189 h 42975"/>
              <a:gd name="connsiteX16" fmla="*/ 14036 w 43256"/>
              <a:gd name="connsiteY16" fmla="*/ 5051 h 42975"/>
              <a:gd name="connsiteX17" fmla="*/ 15336 w 43256"/>
              <a:gd name="connsiteY17" fmla="*/ 6399 h 42975"/>
              <a:gd name="connsiteX18" fmla="*/ 4163 w 43256"/>
              <a:gd name="connsiteY18" fmla="*/ 15648 h 42975"/>
              <a:gd name="connsiteX19" fmla="*/ 3936 w 43256"/>
              <a:gd name="connsiteY19" fmla="*/ 14229 h 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2975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7495" y="43189"/>
                  <a:pt x="23703" y="42965"/>
                </a:cubicBezTo>
                <a:cubicBezTo>
                  <a:pt x="19911" y="42741"/>
                  <a:pt x="9600" y="37307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2975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云形 25"/>
          <p:cNvSpPr/>
          <p:nvPr/>
        </p:nvSpPr>
        <p:spPr>
          <a:xfrm>
            <a:off x="9311443" y="856195"/>
            <a:ext cx="1113090" cy="73758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云形 26"/>
          <p:cNvSpPr/>
          <p:nvPr/>
        </p:nvSpPr>
        <p:spPr>
          <a:xfrm rot="429982">
            <a:off x="10704206" y="2109371"/>
            <a:ext cx="1144443" cy="71298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 rot="6221564">
            <a:off x="-1135783" y="3758935"/>
            <a:ext cx="14083894" cy="14083894"/>
            <a:chOff x="-2272894" y="2621826"/>
            <a:chExt cx="16687800" cy="166878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8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-2272894" y="2621826"/>
            <a:ext cx="16687800" cy="16687800"/>
            <a:chOff x="-2272894" y="2621826"/>
            <a:chExt cx="16687800" cy="166878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586" y="18849"/>
            <a:ext cx="4592840" cy="4315606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0072" y="5134196"/>
            <a:ext cx="12001868" cy="12001868"/>
            <a:chOff x="-2272894" y="2621826"/>
            <a:chExt cx="16687800" cy="1668780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 rot="4384328">
            <a:off x="-1607961" y="3247888"/>
            <a:ext cx="14873785" cy="14873785"/>
            <a:chOff x="-2272894" y="2621826"/>
            <a:chExt cx="16687800" cy="1668780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9794" y="3338243"/>
              <a:ext cx="13610431" cy="14155688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739057" y="4355237"/>
            <a:ext cx="1099349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spc="600" dirty="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幼教</a:t>
            </a:r>
            <a:r>
              <a:rPr lang="zh-CN" altLang="en-US" sz="8800" b="1" spc="600" dirty="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课件</a:t>
            </a:r>
            <a:r>
              <a:rPr lang="en-US" altLang="zh-CN" sz="8800" b="1" spc="600" dirty="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·</a:t>
            </a:r>
            <a:r>
              <a:rPr lang="zh-CN" altLang="en-US" sz="8800" b="1" spc="600" dirty="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家长会</a:t>
            </a:r>
            <a:endParaRPr lang="en-US" altLang="zh-CN" sz="8800" b="1" spc="600" dirty="0" smtClean="0">
              <a:ln w="12700"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CN" altLang="en-US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可爱卡通</a:t>
            </a:r>
            <a:r>
              <a:rPr lang="zh-CN" altLang="en-US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风格</a:t>
            </a:r>
            <a:endParaRPr lang="en-US" altLang="zh-CN" b="1" spc="600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zh-CN" altLang="en-US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汇报</a:t>
            </a:r>
            <a:r>
              <a:rPr lang="zh-CN" altLang="en-US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人 ：千库网</a:t>
            </a:r>
            <a:endParaRPr lang="en-US" altLang="zh-CN" b="1" spc="600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zh-CN" altLang="en-US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汇报</a:t>
            </a:r>
            <a:r>
              <a:rPr lang="zh-CN" altLang="en-US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时间：</a:t>
            </a:r>
            <a:r>
              <a:rPr lang="en-US" altLang="zh-CN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XX</a:t>
            </a:r>
            <a:r>
              <a:rPr lang="zh-CN" altLang="en-US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年</a:t>
            </a:r>
            <a:r>
              <a:rPr lang="en-US" altLang="zh-CN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XX</a:t>
            </a:r>
            <a:r>
              <a:rPr lang="zh-CN" altLang="en-US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月</a:t>
            </a:r>
            <a:endParaRPr lang="en-US" altLang="zh-CN" b="1" spc="6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ctr"/>
            <a:endParaRPr lang="zh-CN" altLang="en-US" sz="8800" b="1" spc="600" dirty="0">
              <a:ln w="12700"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9" name="任意多边形 28"/>
          <p:cNvSpPr/>
          <p:nvPr/>
        </p:nvSpPr>
        <p:spPr>
          <a:xfrm rot="2600086">
            <a:off x="3402746" y="1498682"/>
            <a:ext cx="556964" cy="486240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" fmla="*/ 101416 w 440385"/>
              <a:gd name="connsiteY0" fmla="*/ 99731 h 354405"/>
              <a:gd name="connsiteX1" fmla="*/ 109036 w 440385"/>
              <a:gd name="connsiteY1" fmla="*/ 671 h 354405"/>
              <a:gd name="connsiteX2" fmla="*/ 230956 w 440385"/>
              <a:gd name="connsiteY2" fmla="*/ 54011 h 354405"/>
              <a:gd name="connsiteX3" fmla="*/ 345256 w 440385"/>
              <a:gd name="connsiteY3" fmla="*/ 8291 h 354405"/>
              <a:gd name="connsiteX4" fmla="*/ 390976 w 440385"/>
              <a:gd name="connsiteY4" fmla="*/ 46391 h 354405"/>
              <a:gd name="connsiteX5" fmla="*/ 337636 w 440385"/>
              <a:gd name="connsiteY5" fmla="*/ 130211 h 354405"/>
              <a:gd name="connsiteX6" fmla="*/ 436696 w 440385"/>
              <a:gd name="connsiteY6" fmla="*/ 229271 h 354405"/>
              <a:gd name="connsiteX7" fmla="*/ 406216 w 440385"/>
              <a:gd name="connsiteY7" fmla="*/ 282611 h 354405"/>
              <a:gd name="connsiteX8" fmla="*/ 284296 w 440385"/>
              <a:gd name="connsiteY8" fmla="*/ 252131 h 354405"/>
              <a:gd name="connsiteX9" fmla="*/ 234645 w 440385"/>
              <a:gd name="connsiteY9" fmla="*/ 313345 h 354405"/>
              <a:gd name="connsiteX10" fmla="*/ 177616 w 440385"/>
              <a:gd name="connsiteY10" fmla="*/ 351191 h 354405"/>
              <a:gd name="connsiteX11" fmla="*/ 139516 w 440385"/>
              <a:gd name="connsiteY11" fmla="*/ 229271 h 354405"/>
              <a:gd name="connsiteX12" fmla="*/ 2356 w 440385"/>
              <a:gd name="connsiteY12" fmla="*/ 214031 h 354405"/>
              <a:gd name="connsiteX13" fmla="*/ 55696 w 440385"/>
              <a:gd name="connsiteY13" fmla="*/ 153071 h 354405"/>
              <a:gd name="connsiteX14" fmla="*/ 101416 w 440385"/>
              <a:gd name="connsiteY14" fmla="*/ 99731 h 354405"/>
              <a:gd name="connsiteX0" fmla="*/ 101416 w 440385"/>
              <a:gd name="connsiteY0" fmla="*/ 99731 h 353607"/>
              <a:gd name="connsiteX1" fmla="*/ 109036 w 440385"/>
              <a:gd name="connsiteY1" fmla="*/ 671 h 353607"/>
              <a:gd name="connsiteX2" fmla="*/ 230956 w 440385"/>
              <a:gd name="connsiteY2" fmla="*/ 54011 h 353607"/>
              <a:gd name="connsiteX3" fmla="*/ 345256 w 440385"/>
              <a:gd name="connsiteY3" fmla="*/ 8291 h 353607"/>
              <a:gd name="connsiteX4" fmla="*/ 390976 w 440385"/>
              <a:gd name="connsiteY4" fmla="*/ 46391 h 353607"/>
              <a:gd name="connsiteX5" fmla="*/ 337636 w 440385"/>
              <a:gd name="connsiteY5" fmla="*/ 130211 h 353607"/>
              <a:gd name="connsiteX6" fmla="*/ 436696 w 440385"/>
              <a:gd name="connsiteY6" fmla="*/ 229271 h 353607"/>
              <a:gd name="connsiteX7" fmla="*/ 406216 w 440385"/>
              <a:gd name="connsiteY7" fmla="*/ 282611 h 353607"/>
              <a:gd name="connsiteX8" fmla="*/ 284296 w 440385"/>
              <a:gd name="connsiteY8" fmla="*/ 252131 h 353607"/>
              <a:gd name="connsiteX9" fmla="*/ 234645 w 440385"/>
              <a:gd name="connsiteY9" fmla="*/ 313345 h 353607"/>
              <a:gd name="connsiteX10" fmla="*/ 177616 w 440385"/>
              <a:gd name="connsiteY10" fmla="*/ 351191 h 353607"/>
              <a:gd name="connsiteX11" fmla="*/ 137759 w 440385"/>
              <a:gd name="connsiteY11" fmla="*/ 243869 h 353607"/>
              <a:gd name="connsiteX12" fmla="*/ 2356 w 440385"/>
              <a:gd name="connsiteY12" fmla="*/ 214031 h 353607"/>
              <a:gd name="connsiteX13" fmla="*/ 55696 w 440385"/>
              <a:gd name="connsiteY13" fmla="*/ 153071 h 353607"/>
              <a:gd name="connsiteX14" fmla="*/ 101416 w 440385"/>
              <a:gd name="connsiteY14" fmla="*/ 99731 h 353607"/>
              <a:gd name="connsiteX0" fmla="*/ 86854 w 440345"/>
              <a:gd name="connsiteY0" fmla="*/ 95201 h 353495"/>
              <a:gd name="connsiteX1" fmla="*/ 108996 w 440345"/>
              <a:gd name="connsiteY1" fmla="*/ 559 h 353495"/>
              <a:gd name="connsiteX2" fmla="*/ 230916 w 440345"/>
              <a:gd name="connsiteY2" fmla="*/ 53899 h 353495"/>
              <a:gd name="connsiteX3" fmla="*/ 345216 w 440345"/>
              <a:gd name="connsiteY3" fmla="*/ 8179 h 353495"/>
              <a:gd name="connsiteX4" fmla="*/ 390936 w 440345"/>
              <a:gd name="connsiteY4" fmla="*/ 46279 h 353495"/>
              <a:gd name="connsiteX5" fmla="*/ 337596 w 440345"/>
              <a:gd name="connsiteY5" fmla="*/ 130099 h 353495"/>
              <a:gd name="connsiteX6" fmla="*/ 436656 w 440345"/>
              <a:gd name="connsiteY6" fmla="*/ 229159 h 353495"/>
              <a:gd name="connsiteX7" fmla="*/ 406176 w 440345"/>
              <a:gd name="connsiteY7" fmla="*/ 282499 h 353495"/>
              <a:gd name="connsiteX8" fmla="*/ 284256 w 440345"/>
              <a:gd name="connsiteY8" fmla="*/ 252019 h 353495"/>
              <a:gd name="connsiteX9" fmla="*/ 234605 w 440345"/>
              <a:gd name="connsiteY9" fmla="*/ 313233 h 353495"/>
              <a:gd name="connsiteX10" fmla="*/ 177576 w 440345"/>
              <a:gd name="connsiteY10" fmla="*/ 351079 h 353495"/>
              <a:gd name="connsiteX11" fmla="*/ 137719 w 440345"/>
              <a:gd name="connsiteY11" fmla="*/ 243757 h 353495"/>
              <a:gd name="connsiteX12" fmla="*/ 2316 w 440345"/>
              <a:gd name="connsiteY12" fmla="*/ 213919 h 353495"/>
              <a:gd name="connsiteX13" fmla="*/ 55656 w 440345"/>
              <a:gd name="connsiteY13" fmla="*/ 152959 h 353495"/>
              <a:gd name="connsiteX14" fmla="*/ 86854 w 440345"/>
              <a:gd name="connsiteY14" fmla="*/ 95201 h 353495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90936 w 440345"/>
              <a:gd name="connsiteY4" fmla="*/ 46279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0345" h="384429">
                <a:moveTo>
                  <a:pt x="86854" y="95212"/>
                </a:moveTo>
                <a:cubicBezTo>
                  <a:pt x="95744" y="69812"/>
                  <a:pt x="84986" y="7454"/>
                  <a:pt x="108996" y="570"/>
                </a:cubicBezTo>
                <a:cubicBezTo>
                  <a:pt x="133006" y="-6314"/>
                  <a:pt x="192915" y="51348"/>
                  <a:pt x="230916" y="53910"/>
                </a:cubicBezTo>
                <a:cubicBezTo>
                  <a:pt x="268917" y="56472"/>
                  <a:pt x="287808" y="20774"/>
                  <a:pt x="337000" y="15942"/>
                </a:cubicBezTo>
                <a:cubicBezTo>
                  <a:pt x="386192" y="11110"/>
                  <a:pt x="373577" y="25428"/>
                  <a:pt x="373676" y="44456"/>
                </a:cubicBezTo>
                <a:cubicBezTo>
                  <a:pt x="373775" y="63484"/>
                  <a:pt x="327099" y="99324"/>
                  <a:pt x="337596" y="130110"/>
                </a:cubicBezTo>
                <a:cubicBezTo>
                  <a:pt x="348093" y="160896"/>
                  <a:pt x="425226" y="203770"/>
                  <a:pt x="436656" y="229170"/>
                </a:cubicBezTo>
                <a:cubicBezTo>
                  <a:pt x="448086" y="254570"/>
                  <a:pt x="431576" y="278700"/>
                  <a:pt x="406176" y="282510"/>
                </a:cubicBezTo>
                <a:cubicBezTo>
                  <a:pt x="380776" y="286320"/>
                  <a:pt x="312851" y="246908"/>
                  <a:pt x="284256" y="252030"/>
                </a:cubicBezTo>
                <a:cubicBezTo>
                  <a:pt x="255661" y="257152"/>
                  <a:pt x="252983" y="291424"/>
                  <a:pt x="234605" y="313244"/>
                </a:cubicBezTo>
                <a:cubicBezTo>
                  <a:pt x="216227" y="335064"/>
                  <a:pt x="190134" y="394528"/>
                  <a:pt x="173986" y="382949"/>
                </a:cubicBezTo>
                <a:cubicBezTo>
                  <a:pt x="157838" y="371370"/>
                  <a:pt x="166331" y="271938"/>
                  <a:pt x="137719" y="243768"/>
                </a:cubicBezTo>
                <a:cubicBezTo>
                  <a:pt x="109107" y="215598"/>
                  <a:pt x="16286" y="226630"/>
                  <a:pt x="2316" y="213930"/>
                </a:cubicBezTo>
                <a:cubicBezTo>
                  <a:pt x="-11654" y="201230"/>
                  <a:pt x="41566" y="172756"/>
                  <a:pt x="55656" y="152970"/>
                </a:cubicBezTo>
                <a:cubicBezTo>
                  <a:pt x="69746" y="133184"/>
                  <a:pt x="77964" y="120612"/>
                  <a:pt x="86854" y="95212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rot="7755168">
            <a:off x="8329812" y="2272458"/>
            <a:ext cx="417084" cy="394626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" fmla="*/ 101416 w 440385"/>
              <a:gd name="connsiteY0" fmla="*/ 99731 h 354405"/>
              <a:gd name="connsiteX1" fmla="*/ 109036 w 440385"/>
              <a:gd name="connsiteY1" fmla="*/ 671 h 354405"/>
              <a:gd name="connsiteX2" fmla="*/ 230956 w 440385"/>
              <a:gd name="connsiteY2" fmla="*/ 54011 h 354405"/>
              <a:gd name="connsiteX3" fmla="*/ 345256 w 440385"/>
              <a:gd name="connsiteY3" fmla="*/ 8291 h 354405"/>
              <a:gd name="connsiteX4" fmla="*/ 390976 w 440385"/>
              <a:gd name="connsiteY4" fmla="*/ 46391 h 354405"/>
              <a:gd name="connsiteX5" fmla="*/ 337636 w 440385"/>
              <a:gd name="connsiteY5" fmla="*/ 130211 h 354405"/>
              <a:gd name="connsiteX6" fmla="*/ 436696 w 440385"/>
              <a:gd name="connsiteY6" fmla="*/ 229271 h 354405"/>
              <a:gd name="connsiteX7" fmla="*/ 406216 w 440385"/>
              <a:gd name="connsiteY7" fmla="*/ 282611 h 354405"/>
              <a:gd name="connsiteX8" fmla="*/ 284296 w 440385"/>
              <a:gd name="connsiteY8" fmla="*/ 252131 h 354405"/>
              <a:gd name="connsiteX9" fmla="*/ 234645 w 440385"/>
              <a:gd name="connsiteY9" fmla="*/ 313345 h 354405"/>
              <a:gd name="connsiteX10" fmla="*/ 177616 w 440385"/>
              <a:gd name="connsiteY10" fmla="*/ 351191 h 354405"/>
              <a:gd name="connsiteX11" fmla="*/ 139516 w 440385"/>
              <a:gd name="connsiteY11" fmla="*/ 229271 h 354405"/>
              <a:gd name="connsiteX12" fmla="*/ 2356 w 440385"/>
              <a:gd name="connsiteY12" fmla="*/ 214031 h 354405"/>
              <a:gd name="connsiteX13" fmla="*/ 55696 w 440385"/>
              <a:gd name="connsiteY13" fmla="*/ 153071 h 354405"/>
              <a:gd name="connsiteX14" fmla="*/ 101416 w 440385"/>
              <a:gd name="connsiteY14" fmla="*/ 99731 h 354405"/>
              <a:gd name="connsiteX0" fmla="*/ 101416 w 440385"/>
              <a:gd name="connsiteY0" fmla="*/ 99731 h 353607"/>
              <a:gd name="connsiteX1" fmla="*/ 109036 w 440385"/>
              <a:gd name="connsiteY1" fmla="*/ 671 h 353607"/>
              <a:gd name="connsiteX2" fmla="*/ 230956 w 440385"/>
              <a:gd name="connsiteY2" fmla="*/ 54011 h 353607"/>
              <a:gd name="connsiteX3" fmla="*/ 345256 w 440385"/>
              <a:gd name="connsiteY3" fmla="*/ 8291 h 353607"/>
              <a:gd name="connsiteX4" fmla="*/ 390976 w 440385"/>
              <a:gd name="connsiteY4" fmla="*/ 46391 h 353607"/>
              <a:gd name="connsiteX5" fmla="*/ 337636 w 440385"/>
              <a:gd name="connsiteY5" fmla="*/ 130211 h 353607"/>
              <a:gd name="connsiteX6" fmla="*/ 436696 w 440385"/>
              <a:gd name="connsiteY6" fmla="*/ 229271 h 353607"/>
              <a:gd name="connsiteX7" fmla="*/ 406216 w 440385"/>
              <a:gd name="connsiteY7" fmla="*/ 282611 h 353607"/>
              <a:gd name="connsiteX8" fmla="*/ 284296 w 440385"/>
              <a:gd name="connsiteY8" fmla="*/ 252131 h 353607"/>
              <a:gd name="connsiteX9" fmla="*/ 234645 w 440385"/>
              <a:gd name="connsiteY9" fmla="*/ 313345 h 353607"/>
              <a:gd name="connsiteX10" fmla="*/ 177616 w 440385"/>
              <a:gd name="connsiteY10" fmla="*/ 351191 h 353607"/>
              <a:gd name="connsiteX11" fmla="*/ 137759 w 440385"/>
              <a:gd name="connsiteY11" fmla="*/ 243869 h 353607"/>
              <a:gd name="connsiteX12" fmla="*/ 2356 w 440385"/>
              <a:gd name="connsiteY12" fmla="*/ 214031 h 353607"/>
              <a:gd name="connsiteX13" fmla="*/ 55696 w 440385"/>
              <a:gd name="connsiteY13" fmla="*/ 153071 h 353607"/>
              <a:gd name="connsiteX14" fmla="*/ 101416 w 440385"/>
              <a:gd name="connsiteY14" fmla="*/ 99731 h 353607"/>
              <a:gd name="connsiteX0" fmla="*/ 86854 w 440345"/>
              <a:gd name="connsiteY0" fmla="*/ 95201 h 353495"/>
              <a:gd name="connsiteX1" fmla="*/ 108996 w 440345"/>
              <a:gd name="connsiteY1" fmla="*/ 559 h 353495"/>
              <a:gd name="connsiteX2" fmla="*/ 230916 w 440345"/>
              <a:gd name="connsiteY2" fmla="*/ 53899 h 353495"/>
              <a:gd name="connsiteX3" fmla="*/ 345216 w 440345"/>
              <a:gd name="connsiteY3" fmla="*/ 8179 h 353495"/>
              <a:gd name="connsiteX4" fmla="*/ 390936 w 440345"/>
              <a:gd name="connsiteY4" fmla="*/ 46279 h 353495"/>
              <a:gd name="connsiteX5" fmla="*/ 337596 w 440345"/>
              <a:gd name="connsiteY5" fmla="*/ 130099 h 353495"/>
              <a:gd name="connsiteX6" fmla="*/ 436656 w 440345"/>
              <a:gd name="connsiteY6" fmla="*/ 229159 h 353495"/>
              <a:gd name="connsiteX7" fmla="*/ 406176 w 440345"/>
              <a:gd name="connsiteY7" fmla="*/ 282499 h 353495"/>
              <a:gd name="connsiteX8" fmla="*/ 284256 w 440345"/>
              <a:gd name="connsiteY8" fmla="*/ 252019 h 353495"/>
              <a:gd name="connsiteX9" fmla="*/ 234605 w 440345"/>
              <a:gd name="connsiteY9" fmla="*/ 313233 h 353495"/>
              <a:gd name="connsiteX10" fmla="*/ 177576 w 440345"/>
              <a:gd name="connsiteY10" fmla="*/ 351079 h 353495"/>
              <a:gd name="connsiteX11" fmla="*/ 137719 w 440345"/>
              <a:gd name="connsiteY11" fmla="*/ 243757 h 353495"/>
              <a:gd name="connsiteX12" fmla="*/ 2316 w 440345"/>
              <a:gd name="connsiteY12" fmla="*/ 213919 h 353495"/>
              <a:gd name="connsiteX13" fmla="*/ 55656 w 440345"/>
              <a:gd name="connsiteY13" fmla="*/ 152959 h 353495"/>
              <a:gd name="connsiteX14" fmla="*/ 86854 w 440345"/>
              <a:gd name="connsiteY14" fmla="*/ 95201 h 353495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90936 w 440345"/>
              <a:gd name="connsiteY4" fmla="*/ 46279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104484 h 393701"/>
              <a:gd name="connsiteX1" fmla="*/ 108996 w 440345"/>
              <a:gd name="connsiteY1" fmla="*/ 9842 h 393701"/>
              <a:gd name="connsiteX2" fmla="*/ 230916 w 440345"/>
              <a:gd name="connsiteY2" fmla="*/ 63182 h 393701"/>
              <a:gd name="connsiteX3" fmla="*/ 337000 w 440345"/>
              <a:gd name="connsiteY3" fmla="*/ 25214 h 393701"/>
              <a:gd name="connsiteX4" fmla="*/ 356161 w 440345"/>
              <a:gd name="connsiteY4" fmla="*/ 755 h 393701"/>
              <a:gd name="connsiteX5" fmla="*/ 373676 w 440345"/>
              <a:gd name="connsiteY5" fmla="*/ 53728 h 393701"/>
              <a:gd name="connsiteX6" fmla="*/ 337596 w 440345"/>
              <a:gd name="connsiteY6" fmla="*/ 139382 h 393701"/>
              <a:gd name="connsiteX7" fmla="*/ 436656 w 440345"/>
              <a:gd name="connsiteY7" fmla="*/ 238442 h 393701"/>
              <a:gd name="connsiteX8" fmla="*/ 406176 w 440345"/>
              <a:gd name="connsiteY8" fmla="*/ 291782 h 393701"/>
              <a:gd name="connsiteX9" fmla="*/ 284256 w 440345"/>
              <a:gd name="connsiteY9" fmla="*/ 261302 h 393701"/>
              <a:gd name="connsiteX10" fmla="*/ 234605 w 440345"/>
              <a:gd name="connsiteY10" fmla="*/ 322516 h 393701"/>
              <a:gd name="connsiteX11" fmla="*/ 173986 w 440345"/>
              <a:gd name="connsiteY11" fmla="*/ 392221 h 393701"/>
              <a:gd name="connsiteX12" fmla="*/ 137719 w 440345"/>
              <a:gd name="connsiteY12" fmla="*/ 253040 h 393701"/>
              <a:gd name="connsiteX13" fmla="*/ 2316 w 440345"/>
              <a:gd name="connsiteY13" fmla="*/ 223202 h 393701"/>
              <a:gd name="connsiteX14" fmla="*/ 55656 w 440345"/>
              <a:gd name="connsiteY14" fmla="*/ 162242 h 393701"/>
              <a:gd name="connsiteX15" fmla="*/ 86854 w 440345"/>
              <a:gd name="connsiteY15" fmla="*/ 104484 h 393701"/>
              <a:gd name="connsiteX0" fmla="*/ 86854 w 440345"/>
              <a:gd name="connsiteY0" fmla="*/ 104732 h 393949"/>
              <a:gd name="connsiteX1" fmla="*/ 108996 w 440345"/>
              <a:gd name="connsiteY1" fmla="*/ 10090 h 393949"/>
              <a:gd name="connsiteX2" fmla="*/ 230916 w 440345"/>
              <a:gd name="connsiteY2" fmla="*/ 63430 h 393949"/>
              <a:gd name="connsiteX3" fmla="*/ 320181 w 440345"/>
              <a:gd name="connsiteY3" fmla="*/ 19757 h 393949"/>
              <a:gd name="connsiteX4" fmla="*/ 356161 w 440345"/>
              <a:gd name="connsiteY4" fmla="*/ 1003 h 393949"/>
              <a:gd name="connsiteX5" fmla="*/ 373676 w 440345"/>
              <a:gd name="connsiteY5" fmla="*/ 53976 h 393949"/>
              <a:gd name="connsiteX6" fmla="*/ 337596 w 440345"/>
              <a:gd name="connsiteY6" fmla="*/ 139630 h 393949"/>
              <a:gd name="connsiteX7" fmla="*/ 436656 w 440345"/>
              <a:gd name="connsiteY7" fmla="*/ 238690 h 393949"/>
              <a:gd name="connsiteX8" fmla="*/ 406176 w 440345"/>
              <a:gd name="connsiteY8" fmla="*/ 292030 h 393949"/>
              <a:gd name="connsiteX9" fmla="*/ 284256 w 440345"/>
              <a:gd name="connsiteY9" fmla="*/ 261550 h 393949"/>
              <a:gd name="connsiteX10" fmla="*/ 234605 w 440345"/>
              <a:gd name="connsiteY10" fmla="*/ 322764 h 393949"/>
              <a:gd name="connsiteX11" fmla="*/ 173986 w 440345"/>
              <a:gd name="connsiteY11" fmla="*/ 392469 h 393949"/>
              <a:gd name="connsiteX12" fmla="*/ 137719 w 440345"/>
              <a:gd name="connsiteY12" fmla="*/ 253288 h 393949"/>
              <a:gd name="connsiteX13" fmla="*/ 2316 w 440345"/>
              <a:gd name="connsiteY13" fmla="*/ 223450 h 393949"/>
              <a:gd name="connsiteX14" fmla="*/ 55656 w 440345"/>
              <a:gd name="connsiteY14" fmla="*/ 162490 h 393949"/>
              <a:gd name="connsiteX15" fmla="*/ 86854 w 440345"/>
              <a:gd name="connsiteY15" fmla="*/ 104732 h 393949"/>
              <a:gd name="connsiteX0" fmla="*/ 86854 w 440345"/>
              <a:gd name="connsiteY0" fmla="*/ 104732 h 393949"/>
              <a:gd name="connsiteX1" fmla="*/ 108996 w 440345"/>
              <a:gd name="connsiteY1" fmla="*/ 10090 h 393949"/>
              <a:gd name="connsiteX2" fmla="*/ 230916 w 440345"/>
              <a:gd name="connsiteY2" fmla="*/ 63430 h 393949"/>
              <a:gd name="connsiteX3" fmla="*/ 320181 w 440345"/>
              <a:gd name="connsiteY3" fmla="*/ 19757 h 393949"/>
              <a:gd name="connsiteX4" fmla="*/ 356161 w 440345"/>
              <a:gd name="connsiteY4" fmla="*/ 1003 h 393949"/>
              <a:gd name="connsiteX5" fmla="*/ 356715 w 440345"/>
              <a:gd name="connsiteY5" fmla="*/ 62973 h 393949"/>
              <a:gd name="connsiteX6" fmla="*/ 337596 w 440345"/>
              <a:gd name="connsiteY6" fmla="*/ 139630 h 393949"/>
              <a:gd name="connsiteX7" fmla="*/ 436656 w 440345"/>
              <a:gd name="connsiteY7" fmla="*/ 238690 h 393949"/>
              <a:gd name="connsiteX8" fmla="*/ 406176 w 440345"/>
              <a:gd name="connsiteY8" fmla="*/ 292030 h 393949"/>
              <a:gd name="connsiteX9" fmla="*/ 284256 w 440345"/>
              <a:gd name="connsiteY9" fmla="*/ 261550 h 393949"/>
              <a:gd name="connsiteX10" fmla="*/ 234605 w 440345"/>
              <a:gd name="connsiteY10" fmla="*/ 322764 h 393949"/>
              <a:gd name="connsiteX11" fmla="*/ 173986 w 440345"/>
              <a:gd name="connsiteY11" fmla="*/ 392469 h 393949"/>
              <a:gd name="connsiteX12" fmla="*/ 137719 w 440345"/>
              <a:gd name="connsiteY12" fmla="*/ 253288 h 393949"/>
              <a:gd name="connsiteX13" fmla="*/ 2316 w 440345"/>
              <a:gd name="connsiteY13" fmla="*/ 223450 h 393949"/>
              <a:gd name="connsiteX14" fmla="*/ 55656 w 440345"/>
              <a:gd name="connsiteY14" fmla="*/ 162490 h 393949"/>
              <a:gd name="connsiteX15" fmla="*/ 86854 w 440345"/>
              <a:gd name="connsiteY15" fmla="*/ 104732 h 393949"/>
              <a:gd name="connsiteX0" fmla="*/ 87132 w 440623"/>
              <a:gd name="connsiteY0" fmla="*/ 104732 h 393949"/>
              <a:gd name="connsiteX1" fmla="*/ 109274 w 440623"/>
              <a:gd name="connsiteY1" fmla="*/ 10090 h 393949"/>
              <a:gd name="connsiteX2" fmla="*/ 231194 w 440623"/>
              <a:gd name="connsiteY2" fmla="*/ 63430 h 393949"/>
              <a:gd name="connsiteX3" fmla="*/ 320459 w 440623"/>
              <a:gd name="connsiteY3" fmla="*/ 19757 h 393949"/>
              <a:gd name="connsiteX4" fmla="*/ 356439 w 440623"/>
              <a:gd name="connsiteY4" fmla="*/ 1003 h 393949"/>
              <a:gd name="connsiteX5" fmla="*/ 356993 w 440623"/>
              <a:gd name="connsiteY5" fmla="*/ 62973 h 393949"/>
              <a:gd name="connsiteX6" fmla="*/ 337874 w 440623"/>
              <a:gd name="connsiteY6" fmla="*/ 139630 h 393949"/>
              <a:gd name="connsiteX7" fmla="*/ 436934 w 440623"/>
              <a:gd name="connsiteY7" fmla="*/ 238690 h 393949"/>
              <a:gd name="connsiteX8" fmla="*/ 406454 w 440623"/>
              <a:gd name="connsiteY8" fmla="*/ 292030 h 393949"/>
              <a:gd name="connsiteX9" fmla="*/ 284534 w 440623"/>
              <a:gd name="connsiteY9" fmla="*/ 261550 h 393949"/>
              <a:gd name="connsiteX10" fmla="*/ 234883 w 440623"/>
              <a:gd name="connsiteY10" fmla="*/ 322764 h 393949"/>
              <a:gd name="connsiteX11" fmla="*/ 174264 w 440623"/>
              <a:gd name="connsiteY11" fmla="*/ 392469 h 393949"/>
              <a:gd name="connsiteX12" fmla="*/ 137997 w 440623"/>
              <a:gd name="connsiteY12" fmla="*/ 253288 h 393949"/>
              <a:gd name="connsiteX13" fmla="*/ 2594 w 440623"/>
              <a:gd name="connsiteY13" fmla="*/ 223450 h 393949"/>
              <a:gd name="connsiteX14" fmla="*/ 49053 w 440623"/>
              <a:gd name="connsiteY14" fmla="*/ 151093 h 393949"/>
              <a:gd name="connsiteX15" fmla="*/ 87132 w 440623"/>
              <a:gd name="connsiteY15" fmla="*/ 104732 h 393949"/>
              <a:gd name="connsiteX0" fmla="*/ 111837 w 440811"/>
              <a:gd name="connsiteY0" fmla="*/ 87129 h 393949"/>
              <a:gd name="connsiteX1" fmla="*/ 109462 w 440811"/>
              <a:gd name="connsiteY1" fmla="*/ 10090 h 393949"/>
              <a:gd name="connsiteX2" fmla="*/ 231382 w 440811"/>
              <a:gd name="connsiteY2" fmla="*/ 63430 h 393949"/>
              <a:gd name="connsiteX3" fmla="*/ 320647 w 440811"/>
              <a:gd name="connsiteY3" fmla="*/ 19757 h 393949"/>
              <a:gd name="connsiteX4" fmla="*/ 356627 w 440811"/>
              <a:gd name="connsiteY4" fmla="*/ 1003 h 393949"/>
              <a:gd name="connsiteX5" fmla="*/ 357181 w 440811"/>
              <a:gd name="connsiteY5" fmla="*/ 62973 h 393949"/>
              <a:gd name="connsiteX6" fmla="*/ 338062 w 440811"/>
              <a:gd name="connsiteY6" fmla="*/ 139630 h 393949"/>
              <a:gd name="connsiteX7" fmla="*/ 437122 w 440811"/>
              <a:gd name="connsiteY7" fmla="*/ 238690 h 393949"/>
              <a:gd name="connsiteX8" fmla="*/ 406642 w 440811"/>
              <a:gd name="connsiteY8" fmla="*/ 292030 h 393949"/>
              <a:gd name="connsiteX9" fmla="*/ 284722 w 440811"/>
              <a:gd name="connsiteY9" fmla="*/ 261550 h 393949"/>
              <a:gd name="connsiteX10" fmla="*/ 235071 w 440811"/>
              <a:gd name="connsiteY10" fmla="*/ 322764 h 393949"/>
              <a:gd name="connsiteX11" fmla="*/ 174452 w 440811"/>
              <a:gd name="connsiteY11" fmla="*/ 392469 h 393949"/>
              <a:gd name="connsiteX12" fmla="*/ 138185 w 440811"/>
              <a:gd name="connsiteY12" fmla="*/ 253288 h 393949"/>
              <a:gd name="connsiteX13" fmla="*/ 2782 w 440811"/>
              <a:gd name="connsiteY13" fmla="*/ 223450 h 393949"/>
              <a:gd name="connsiteX14" fmla="*/ 49241 w 440811"/>
              <a:gd name="connsiteY14" fmla="*/ 151093 h 393949"/>
              <a:gd name="connsiteX15" fmla="*/ 111837 w 440811"/>
              <a:gd name="connsiteY15" fmla="*/ 87129 h 393949"/>
              <a:gd name="connsiteX0" fmla="*/ 111837 w 440811"/>
              <a:gd name="connsiteY0" fmla="*/ 87036 h 393856"/>
              <a:gd name="connsiteX1" fmla="*/ 109462 w 440811"/>
              <a:gd name="connsiteY1" fmla="*/ 9997 h 393856"/>
              <a:gd name="connsiteX2" fmla="*/ 224500 w 440811"/>
              <a:gd name="connsiteY2" fmla="*/ 51941 h 393856"/>
              <a:gd name="connsiteX3" fmla="*/ 320647 w 440811"/>
              <a:gd name="connsiteY3" fmla="*/ 19664 h 393856"/>
              <a:gd name="connsiteX4" fmla="*/ 356627 w 440811"/>
              <a:gd name="connsiteY4" fmla="*/ 910 h 393856"/>
              <a:gd name="connsiteX5" fmla="*/ 357181 w 440811"/>
              <a:gd name="connsiteY5" fmla="*/ 62880 h 393856"/>
              <a:gd name="connsiteX6" fmla="*/ 338062 w 440811"/>
              <a:gd name="connsiteY6" fmla="*/ 139537 h 393856"/>
              <a:gd name="connsiteX7" fmla="*/ 437122 w 440811"/>
              <a:gd name="connsiteY7" fmla="*/ 238597 h 393856"/>
              <a:gd name="connsiteX8" fmla="*/ 406642 w 440811"/>
              <a:gd name="connsiteY8" fmla="*/ 291937 h 393856"/>
              <a:gd name="connsiteX9" fmla="*/ 284722 w 440811"/>
              <a:gd name="connsiteY9" fmla="*/ 261457 h 393856"/>
              <a:gd name="connsiteX10" fmla="*/ 235071 w 440811"/>
              <a:gd name="connsiteY10" fmla="*/ 322671 h 393856"/>
              <a:gd name="connsiteX11" fmla="*/ 174452 w 440811"/>
              <a:gd name="connsiteY11" fmla="*/ 392376 h 393856"/>
              <a:gd name="connsiteX12" fmla="*/ 138185 w 440811"/>
              <a:gd name="connsiteY12" fmla="*/ 253195 h 393856"/>
              <a:gd name="connsiteX13" fmla="*/ 2782 w 440811"/>
              <a:gd name="connsiteY13" fmla="*/ 223357 h 393856"/>
              <a:gd name="connsiteX14" fmla="*/ 49241 w 440811"/>
              <a:gd name="connsiteY14" fmla="*/ 151000 h 393856"/>
              <a:gd name="connsiteX15" fmla="*/ 111837 w 440811"/>
              <a:gd name="connsiteY15" fmla="*/ 87036 h 393856"/>
              <a:gd name="connsiteX0" fmla="*/ 111837 w 440811"/>
              <a:gd name="connsiteY0" fmla="*/ 92333 h 399153"/>
              <a:gd name="connsiteX1" fmla="*/ 109462 w 440811"/>
              <a:gd name="connsiteY1" fmla="*/ 15294 h 399153"/>
              <a:gd name="connsiteX2" fmla="*/ 224500 w 440811"/>
              <a:gd name="connsiteY2" fmla="*/ 57238 h 399153"/>
              <a:gd name="connsiteX3" fmla="*/ 316023 w 440811"/>
              <a:gd name="connsiteY3" fmla="*/ 4427 h 399153"/>
              <a:gd name="connsiteX4" fmla="*/ 356627 w 440811"/>
              <a:gd name="connsiteY4" fmla="*/ 6207 h 399153"/>
              <a:gd name="connsiteX5" fmla="*/ 357181 w 440811"/>
              <a:gd name="connsiteY5" fmla="*/ 68177 h 399153"/>
              <a:gd name="connsiteX6" fmla="*/ 338062 w 440811"/>
              <a:gd name="connsiteY6" fmla="*/ 144834 h 399153"/>
              <a:gd name="connsiteX7" fmla="*/ 437122 w 440811"/>
              <a:gd name="connsiteY7" fmla="*/ 243894 h 399153"/>
              <a:gd name="connsiteX8" fmla="*/ 406642 w 440811"/>
              <a:gd name="connsiteY8" fmla="*/ 297234 h 399153"/>
              <a:gd name="connsiteX9" fmla="*/ 284722 w 440811"/>
              <a:gd name="connsiteY9" fmla="*/ 266754 h 399153"/>
              <a:gd name="connsiteX10" fmla="*/ 235071 w 440811"/>
              <a:gd name="connsiteY10" fmla="*/ 327968 h 399153"/>
              <a:gd name="connsiteX11" fmla="*/ 174452 w 440811"/>
              <a:gd name="connsiteY11" fmla="*/ 397673 h 399153"/>
              <a:gd name="connsiteX12" fmla="*/ 138185 w 440811"/>
              <a:gd name="connsiteY12" fmla="*/ 258492 h 399153"/>
              <a:gd name="connsiteX13" fmla="*/ 2782 w 440811"/>
              <a:gd name="connsiteY13" fmla="*/ 228654 h 399153"/>
              <a:gd name="connsiteX14" fmla="*/ 49241 w 440811"/>
              <a:gd name="connsiteY14" fmla="*/ 156297 h 399153"/>
              <a:gd name="connsiteX15" fmla="*/ 111837 w 440811"/>
              <a:gd name="connsiteY15" fmla="*/ 92333 h 399153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57181 w 440811"/>
              <a:gd name="connsiteY5" fmla="*/ 74368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46852 w 440811"/>
              <a:gd name="connsiteY5" fmla="*/ 70653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66053 w 440811"/>
              <a:gd name="connsiteY5" fmla="*/ 79275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110254 h 417074"/>
              <a:gd name="connsiteX1" fmla="*/ 109462 w 440811"/>
              <a:gd name="connsiteY1" fmla="*/ 33215 h 417074"/>
              <a:gd name="connsiteX2" fmla="*/ 224500 w 440811"/>
              <a:gd name="connsiteY2" fmla="*/ 75159 h 417074"/>
              <a:gd name="connsiteX3" fmla="*/ 316023 w 440811"/>
              <a:gd name="connsiteY3" fmla="*/ 22348 h 417074"/>
              <a:gd name="connsiteX4" fmla="*/ 379028 w 440811"/>
              <a:gd name="connsiteY4" fmla="*/ 961 h 417074"/>
              <a:gd name="connsiteX5" fmla="*/ 366053 w 440811"/>
              <a:gd name="connsiteY5" fmla="*/ 91005 h 417074"/>
              <a:gd name="connsiteX6" fmla="*/ 338062 w 440811"/>
              <a:gd name="connsiteY6" fmla="*/ 162755 h 417074"/>
              <a:gd name="connsiteX7" fmla="*/ 437122 w 440811"/>
              <a:gd name="connsiteY7" fmla="*/ 261815 h 417074"/>
              <a:gd name="connsiteX8" fmla="*/ 406642 w 440811"/>
              <a:gd name="connsiteY8" fmla="*/ 315155 h 417074"/>
              <a:gd name="connsiteX9" fmla="*/ 284722 w 440811"/>
              <a:gd name="connsiteY9" fmla="*/ 284675 h 417074"/>
              <a:gd name="connsiteX10" fmla="*/ 235071 w 440811"/>
              <a:gd name="connsiteY10" fmla="*/ 345889 h 417074"/>
              <a:gd name="connsiteX11" fmla="*/ 174452 w 440811"/>
              <a:gd name="connsiteY11" fmla="*/ 415594 h 417074"/>
              <a:gd name="connsiteX12" fmla="*/ 138185 w 440811"/>
              <a:gd name="connsiteY12" fmla="*/ 276413 h 417074"/>
              <a:gd name="connsiteX13" fmla="*/ 2782 w 440811"/>
              <a:gd name="connsiteY13" fmla="*/ 246575 h 417074"/>
              <a:gd name="connsiteX14" fmla="*/ 49241 w 440811"/>
              <a:gd name="connsiteY14" fmla="*/ 174218 h 417074"/>
              <a:gd name="connsiteX15" fmla="*/ 111837 w 440811"/>
              <a:gd name="connsiteY15" fmla="*/ 110254 h 41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0811" h="417074">
                <a:moveTo>
                  <a:pt x="111837" y="110254"/>
                </a:moveTo>
                <a:cubicBezTo>
                  <a:pt x="121874" y="86754"/>
                  <a:pt x="90685" y="39064"/>
                  <a:pt x="109462" y="33215"/>
                </a:cubicBezTo>
                <a:cubicBezTo>
                  <a:pt x="128239" y="27366"/>
                  <a:pt x="190073" y="76970"/>
                  <a:pt x="224500" y="75159"/>
                </a:cubicBezTo>
                <a:cubicBezTo>
                  <a:pt x="258927" y="73348"/>
                  <a:pt x="290268" y="34714"/>
                  <a:pt x="316023" y="22348"/>
                </a:cubicBezTo>
                <a:cubicBezTo>
                  <a:pt x="341778" y="9982"/>
                  <a:pt x="372915" y="-3791"/>
                  <a:pt x="379028" y="961"/>
                </a:cubicBezTo>
                <a:cubicBezTo>
                  <a:pt x="385141" y="5713"/>
                  <a:pt x="372881" y="64039"/>
                  <a:pt x="366053" y="91005"/>
                </a:cubicBezTo>
                <a:cubicBezTo>
                  <a:pt x="359225" y="117971"/>
                  <a:pt x="326217" y="134287"/>
                  <a:pt x="338062" y="162755"/>
                </a:cubicBezTo>
                <a:cubicBezTo>
                  <a:pt x="349907" y="191223"/>
                  <a:pt x="425692" y="236415"/>
                  <a:pt x="437122" y="261815"/>
                </a:cubicBezTo>
                <a:cubicBezTo>
                  <a:pt x="448552" y="287215"/>
                  <a:pt x="432042" y="311345"/>
                  <a:pt x="406642" y="315155"/>
                </a:cubicBezTo>
                <a:cubicBezTo>
                  <a:pt x="381242" y="318965"/>
                  <a:pt x="313317" y="279553"/>
                  <a:pt x="284722" y="284675"/>
                </a:cubicBezTo>
                <a:cubicBezTo>
                  <a:pt x="256127" y="289797"/>
                  <a:pt x="253449" y="324069"/>
                  <a:pt x="235071" y="345889"/>
                </a:cubicBezTo>
                <a:cubicBezTo>
                  <a:pt x="216693" y="367709"/>
                  <a:pt x="190600" y="427173"/>
                  <a:pt x="174452" y="415594"/>
                </a:cubicBezTo>
                <a:cubicBezTo>
                  <a:pt x="158304" y="404015"/>
                  <a:pt x="166797" y="304583"/>
                  <a:pt x="138185" y="276413"/>
                </a:cubicBezTo>
                <a:cubicBezTo>
                  <a:pt x="109573" y="248243"/>
                  <a:pt x="16752" y="259275"/>
                  <a:pt x="2782" y="246575"/>
                </a:cubicBezTo>
                <a:cubicBezTo>
                  <a:pt x="-11188" y="233875"/>
                  <a:pt x="31065" y="196938"/>
                  <a:pt x="49241" y="174218"/>
                </a:cubicBezTo>
                <a:cubicBezTo>
                  <a:pt x="67417" y="151498"/>
                  <a:pt x="101800" y="133754"/>
                  <a:pt x="111837" y="110254"/>
                </a:cubicBezTo>
                <a:close/>
              </a:path>
            </a:pathLst>
          </a:custGeom>
          <a:solidFill>
            <a:schemeClr val="accent4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5" name="云形 25"/>
          <p:cNvSpPr/>
          <p:nvPr/>
        </p:nvSpPr>
        <p:spPr>
          <a:xfrm>
            <a:off x="-3532612" y="480406"/>
            <a:ext cx="1113090" cy="73758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云形 26"/>
          <p:cNvSpPr/>
          <p:nvPr/>
        </p:nvSpPr>
        <p:spPr>
          <a:xfrm rot="429982">
            <a:off x="1725421" y="2483167"/>
            <a:ext cx="1144443" cy="71298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" name="Ridan-Ulys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674351" y="645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66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65911 0.06157 " pathEditMode="relative" rAng="0" ptsTypes="AA">
                                      <p:cBhvr>
                                        <p:cTn id="16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56" y="307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50247 -0.02431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17" y="-122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0527 0.00013 E" pathEditMode="relative" ptsTypes="">
                                      <p:cBhvr>
                                        <p:cTn id="20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2461 0.00057 E" pathEditMode="relative" ptsTypes="">
                                      <p:cBhvr>
                                        <p:cTn id="22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4 -0.01458 L 0.46289 0.00162 " pathEditMode="relative" rAng="0" ptsTypes="AA">
                                      <p:cBhvr>
                                        <p:cTn id="24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4" y="81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755 -0.00255 L -1.45833E-6 1.11111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8" y="11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068719 -0.017227 L 0 0 E" pathEditMode="relative" ptsTypes="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120000"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" fill="hold">
                                          <p:stCondLst>
                                            <p:cond delay="101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3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39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1" animBg="1"/>
      <p:bldP spid="25" grpId="1" animBg="1"/>
      <p:bldP spid="26" grpId="1" animBg="1"/>
      <p:bldP spid="27" grpId="1" animBg="1"/>
      <p:bldP spid="20" grpId="0"/>
      <p:bldP spid="29" grpId="0" animBg="1"/>
      <p:bldP spid="29" grpId="1" animBg="1"/>
      <p:bldP spid="29" grpId="2" animBg="1"/>
      <p:bldP spid="29" grpId="3" animBg="1"/>
      <p:bldP spid="30" grpId="0" animBg="1"/>
      <p:bldP spid="35" grpId="1" animBg="1"/>
      <p:bldP spid="4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2" t="19045" r="23093" b="48622"/>
          <a:stretch/>
        </p:blipFill>
        <p:spPr>
          <a:xfrm>
            <a:off x="3972730" y="365760"/>
            <a:ext cx="3905250" cy="182999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972730" y="2195756"/>
            <a:ext cx="4246539" cy="442674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pc="6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本</a:t>
            </a:r>
            <a:r>
              <a:rPr lang="zh-CN" altLang="en-US" sz="2000" spc="600" dirty="0" smtClean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学期教学计划</a:t>
            </a:r>
            <a:endParaRPr lang="zh-CN" altLang="en-US" sz="2000" spc="600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37370" y="4486956"/>
            <a:ext cx="2244616" cy="2135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973692" y="4525354"/>
            <a:ext cx="2244616" cy="2135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415708" y="4486956"/>
            <a:ext cx="2244616" cy="2135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606" y="2091802"/>
            <a:ext cx="1838145" cy="24378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624" y="2891817"/>
            <a:ext cx="1202751" cy="159513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22" r="37270"/>
          <a:stretch/>
        </p:blipFill>
        <p:spPr>
          <a:xfrm>
            <a:off x="8678290" y="2209445"/>
            <a:ext cx="1719451" cy="2277511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 rot="5400000">
            <a:off x="908283" y="428202"/>
            <a:ext cx="219529" cy="21952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rot="5400000">
            <a:off x="388433" y="424895"/>
            <a:ext cx="219529" cy="21952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rot="5400000">
            <a:off x="11461983" y="447198"/>
            <a:ext cx="219529" cy="21952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rot="5400000">
            <a:off x="10942133" y="443891"/>
            <a:ext cx="219529" cy="21952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37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150569" y="4999095"/>
            <a:ext cx="3425575" cy="261938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150569" y="4737158"/>
            <a:ext cx="3648659" cy="261938"/>
          </a:xfrm>
          <a:prstGeom prst="rect">
            <a:avLst/>
          </a:prstGeom>
          <a:solidFill>
            <a:srgbClr val="F4C6AC"/>
          </a:soli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7150569" y="3313001"/>
            <a:ext cx="4109698" cy="261938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7150569" y="3051064"/>
            <a:ext cx="2624125" cy="261938"/>
          </a:xfrm>
          <a:prstGeom prst="rect">
            <a:avLst/>
          </a:prstGeom>
          <a:solidFill>
            <a:srgbClr val="F4C6AC"/>
          </a:soli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7150569" y="1721446"/>
            <a:ext cx="3779205" cy="261938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7150569" y="1461096"/>
            <a:ext cx="4522816" cy="260350"/>
          </a:xfrm>
          <a:prstGeom prst="rect">
            <a:avLst/>
          </a:prstGeom>
          <a:solidFill>
            <a:srgbClr val="F4C6AC"/>
          </a:soli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21981" y="963304"/>
            <a:ext cx="4497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200" b="1" spc="600">
                <a:solidFill>
                  <a:srgbClr val="909A2A"/>
                </a:solidFill>
                <a:latin typeface="叶根友圆趣卡通体" panose="02010601030101010101" pitchFamily="2" charset="-122"/>
                <a:ea typeface="叶根友圆趣卡通体" panose="02010601030101010101" pitchFamily="2" charset="-122"/>
              </a:defRPr>
            </a:lvl1pPr>
          </a:lstStyle>
          <a:p>
            <a:pPr algn="l"/>
            <a:r>
              <a:rPr lang="zh-CN" altLang="en-US" sz="4000" b="0" dirty="0" smtClean="0">
                <a:solidFill>
                  <a:srgbClr val="C14F34"/>
                </a:solidFill>
                <a:latin typeface="+mj-ea"/>
                <a:ea typeface="+mj-ea"/>
              </a:rPr>
              <a:t>请输入您的标题</a:t>
            </a:r>
            <a:endParaRPr lang="zh-CN" altLang="en-US" sz="4000" b="0" dirty="0">
              <a:solidFill>
                <a:srgbClr val="C14F34"/>
              </a:solidFill>
              <a:latin typeface="+mj-ea"/>
              <a:ea typeface="+mj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79131" y="1609635"/>
            <a:ext cx="5567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600" dirty="0">
                <a:solidFill>
                  <a:srgbClr val="909A2A"/>
                </a:solidFill>
              </a:rPr>
              <a:t>ADD YOUR TITLE HERE</a:t>
            </a:r>
            <a:endParaRPr lang="zh-CN" altLang="en-US" spc="600" dirty="0">
              <a:solidFill>
                <a:srgbClr val="909A2A"/>
              </a:solidFill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093" y="1955112"/>
            <a:ext cx="2778125" cy="703642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610010" y="2838785"/>
            <a:ext cx="55801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此处添加详细文本描述，建议与标题相关并符合整体语言风格，语言描述尽量简洁生动。尽量将每页幻灯片的字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数控制在 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字以内</a:t>
            </a: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字以内</a:t>
            </a: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2967" y="796140"/>
            <a:ext cx="1381659" cy="151079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8447" y="2515236"/>
            <a:ext cx="1351478" cy="147779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4165" y="4264911"/>
            <a:ext cx="1300041" cy="142154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9" name="椭圆 38"/>
          <p:cNvSpPr/>
          <p:nvPr/>
        </p:nvSpPr>
        <p:spPr>
          <a:xfrm>
            <a:off x="101600" y="6398609"/>
            <a:ext cx="219529" cy="21952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1273941" y="6398609"/>
            <a:ext cx="219529" cy="21952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2446283" y="6398609"/>
            <a:ext cx="219529" cy="21952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3618624" y="6398609"/>
            <a:ext cx="219529" cy="21952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4790966" y="6398609"/>
            <a:ext cx="219529" cy="21952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5963307" y="6398609"/>
            <a:ext cx="219529" cy="21952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7135648" y="6398609"/>
            <a:ext cx="219529" cy="21952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8307990" y="6398609"/>
            <a:ext cx="219529" cy="21952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9480331" y="6398609"/>
            <a:ext cx="219529" cy="21952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10652673" y="6398609"/>
            <a:ext cx="219529" cy="21952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11825015" y="6398609"/>
            <a:ext cx="219529" cy="21952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533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200827" y="3867150"/>
            <a:ext cx="57903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spc="600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第</a:t>
            </a:r>
            <a:r>
              <a:rPr lang="zh-CN" altLang="en-US" sz="8800" b="1" spc="60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二</a:t>
            </a:r>
            <a:r>
              <a:rPr lang="zh-CN" altLang="en-US" sz="8800" b="1" spc="600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部分</a:t>
            </a:r>
            <a:endParaRPr lang="zh-CN" altLang="en-US" sz="8800" b="1" spc="600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20545" y="5385649"/>
            <a:ext cx="6350907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200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字以内</a:t>
            </a:r>
          </a:p>
        </p:txBody>
      </p:sp>
      <p:sp>
        <p:nvSpPr>
          <p:cNvPr id="10" name="任意多边形 9"/>
          <p:cNvSpPr/>
          <p:nvPr/>
        </p:nvSpPr>
        <p:spPr>
          <a:xfrm rot="16200000">
            <a:off x="-879946" y="2846080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 rot="16200000">
            <a:off x="-879946" y="928990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任意多边形 11"/>
          <p:cNvSpPr/>
          <p:nvPr/>
        </p:nvSpPr>
        <p:spPr>
          <a:xfrm rot="16200000">
            <a:off x="-875479" y="4940599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 rot="16200000">
            <a:off x="-875344" y="-809185"/>
            <a:ext cx="1750690" cy="2795975"/>
          </a:xfrm>
          <a:custGeom>
            <a:avLst/>
            <a:gdLst>
              <a:gd name="connsiteX0" fmla="*/ 0 w 2844362"/>
              <a:gd name="connsiteY0" fmla="*/ 0 h 4542647"/>
              <a:gd name="connsiteX1" fmla="*/ 526130 w 2844362"/>
              <a:gd name="connsiteY1" fmla="*/ 73100 h 4542647"/>
              <a:gd name="connsiteX2" fmla="*/ 2844362 w 2844362"/>
              <a:gd name="connsiteY2" fmla="*/ 380876 h 4542647"/>
              <a:gd name="connsiteX3" fmla="*/ 2844362 w 2844362"/>
              <a:gd name="connsiteY3" fmla="*/ 779981 h 4542647"/>
              <a:gd name="connsiteX4" fmla="*/ 2844362 w 2844362"/>
              <a:gd name="connsiteY4" fmla="*/ 3762666 h 4542647"/>
              <a:gd name="connsiteX5" fmla="*/ 2844362 w 2844362"/>
              <a:gd name="connsiteY5" fmla="*/ 4161771 h 4542647"/>
              <a:gd name="connsiteX6" fmla="*/ 526130 w 2844362"/>
              <a:gd name="connsiteY6" fmla="*/ 4469547 h 4542647"/>
              <a:gd name="connsiteX7" fmla="*/ 0 w 2844362"/>
              <a:gd name="connsiteY7" fmla="*/ 4542647 h 4542647"/>
              <a:gd name="connsiteX8" fmla="*/ 0 w 2844362"/>
              <a:gd name="connsiteY8" fmla="*/ 0 h 45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362" h="4542647">
                <a:moveTo>
                  <a:pt x="0" y="0"/>
                </a:moveTo>
                <a:lnTo>
                  <a:pt x="526130" y="73100"/>
                </a:lnTo>
                <a:cubicBezTo>
                  <a:pt x="1302446" y="183346"/>
                  <a:pt x="2080548" y="297419"/>
                  <a:pt x="2844362" y="380876"/>
                </a:cubicBezTo>
                <a:lnTo>
                  <a:pt x="2844362" y="779981"/>
                </a:lnTo>
                <a:lnTo>
                  <a:pt x="2844362" y="3762666"/>
                </a:lnTo>
                <a:lnTo>
                  <a:pt x="2844362" y="4161771"/>
                </a:lnTo>
                <a:cubicBezTo>
                  <a:pt x="2080548" y="4245228"/>
                  <a:pt x="1302446" y="4359301"/>
                  <a:pt x="526130" y="4469547"/>
                </a:cubicBezTo>
                <a:lnTo>
                  <a:pt x="0" y="45426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任意多边形 13"/>
          <p:cNvSpPr/>
          <p:nvPr/>
        </p:nvSpPr>
        <p:spPr>
          <a:xfrm rot="16200000">
            <a:off x="10673879" y="2846081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任意多边形 14"/>
          <p:cNvSpPr/>
          <p:nvPr/>
        </p:nvSpPr>
        <p:spPr>
          <a:xfrm rot="16200000">
            <a:off x="10673879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任意多边形 15"/>
          <p:cNvSpPr/>
          <p:nvPr/>
        </p:nvSpPr>
        <p:spPr>
          <a:xfrm rot="16200000">
            <a:off x="10678346" y="4940600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任意多边形 16"/>
          <p:cNvSpPr/>
          <p:nvPr/>
        </p:nvSpPr>
        <p:spPr>
          <a:xfrm rot="16200000">
            <a:off x="10678481" y="-809184"/>
            <a:ext cx="1750690" cy="2795975"/>
          </a:xfrm>
          <a:custGeom>
            <a:avLst/>
            <a:gdLst>
              <a:gd name="connsiteX0" fmla="*/ 0 w 2844362"/>
              <a:gd name="connsiteY0" fmla="*/ 0 h 4542647"/>
              <a:gd name="connsiteX1" fmla="*/ 526130 w 2844362"/>
              <a:gd name="connsiteY1" fmla="*/ 73100 h 4542647"/>
              <a:gd name="connsiteX2" fmla="*/ 2844362 w 2844362"/>
              <a:gd name="connsiteY2" fmla="*/ 380876 h 4542647"/>
              <a:gd name="connsiteX3" fmla="*/ 2844362 w 2844362"/>
              <a:gd name="connsiteY3" fmla="*/ 779981 h 4542647"/>
              <a:gd name="connsiteX4" fmla="*/ 2844362 w 2844362"/>
              <a:gd name="connsiteY4" fmla="*/ 3762666 h 4542647"/>
              <a:gd name="connsiteX5" fmla="*/ 2844362 w 2844362"/>
              <a:gd name="connsiteY5" fmla="*/ 4161771 h 4542647"/>
              <a:gd name="connsiteX6" fmla="*/ 526130 w 2844362"/>
              <a:gd name="connsiteY6" fmla="*/ 4469547 h 4542647"/>
              <a:gd name="connsiteX7" fmla="*/ 0 w 2844362"/>
              <a:gd name="connsiteY7" fmla="*/ 4542647 h 4542647"/>
              <a:gd name="connsiteX8" fmla="*/ 0 w 2844362"/>
              <a:gd name="connsiteY8" fmla="*/ 0 h 45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362" h="4542647">
                <a:moveTo>
                  <a:pt x="0" y="0"/>
                </a:moveTo>
                <a:lnTo>
                  <a:pt x="526130" y="73100"/>
                </a:lnTo>
                <a:cubicBezTo>
                  <a:pt x="1302446" y="183346"/>
                  <a:pt x="2080548" y="297419"/>
                  <a:pt x="2844362" y="380876"/>
                </a:cubicBezTo>
                <a:lnTo>
                  <a:pt x="2844362" y="779981"/>
                </a:lnTo>
                <a:lnTo>
                  <a:pt x="2844362" y="3762666"/>
                </a:lnTo>
                <a:lnTo>
                  <a:pt x="2844362" y="4161771"/>
                </a:lnTo>
                <a:cubicBezTo>
                  <a:pt x="2080548" y="4245228"/>
                  <a:pt x="1302446" y="4359301"/>
                  <a:pt x="526130" y="4469547"/>
                </a:cubicBezTo>
                <a:lnTo>
                  <a:pt x="0" y="45426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2" y="0"/>
            <a:ext cx="376237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38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3F0"/>
              </a:clrFrom>
              <a:clrTo>
                <a:srgbClr val="F7F3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101" y="1270458"/>
            <a:ext cx="3157856" cy="197536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" b="87692"/>
          <a:stretch/>
        </p:blipFill>
        <p:spPr>
          <a:xfrm>
            <a:off x="3679792" y="267286"/>
            <a:ext cx="4832413" cy="80186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1343704" y="1111350"/>
            <a:ext cx="9504591" cy="0"/>
          </a:xfrm>
          <a:prstGeom prst="line">
            <a:avLst/>
          </a:prstGeom>
          <a:ln w="28575">
            <a:solidFill>
              <a:srgbClr val="83C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1258920" y="3529276"/>
            <a:ext cx="7389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accent4">
                    <a:lumMod val="50000"/>
                  </a:schemeClr>
                </a:solidFill>
                <a:cs typeface="+mn-ea"/>
                <a:sym typeface="+mn-lt"/>
              </a:rPr>
              <a:t>此处添加标题</a:t>
            </a:r>
            <a:endParaRPr lang="zh-CN" altLang="en-US" sz="3200" dirty="0">
              <a:solidFill>
                <a:schemeClr val="accent4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220821" y="4268541"/>
            <a:ext cx="5837536" cy="2104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200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字以内</a:t>
            </a: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058357" y="4268541"/>
            <a:ext cx="4981243" cy="2104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200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字以内</a:t>
            </a: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3F0"/>
              </a:clrFrom>
              <a:clrTo>
                <a:srgbClr val="F7F3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072" y="1275235"/>
            <a:ext cx="3157856" cy="197536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3F0"/>
              </a:clrFrom>
              <a:clrTo>
                <a:srgbClr val="F7F3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043" y="1265841"/>
            <a:ext cx="3157856" cy="197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813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 b="39429"/>
          <a:stretch/>
        </p:blipFill>
        <p:spPr>
          <a:xfrm>
            <a:off x="23957" y="-34443"/>
            <a:ext cx="12282344" cy="3252191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413228" y="4617149"/>
            <a:ext cx="324000" cy="1460503"/>
          </a:xfrm>
          <a:prstGeom prst="rect">
            <a:avLst/>
          </a:prstGeom>
          <a:solidFill>
            <a:srgbClr val="F8B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475121" y="4075706"/>
            <a:ext cx="324000" cy="1991724"/>
          </a:xfrm>
          <a:prstGeom prst="rect">
            <a:avLst/>
          </a:prstGeom>
          <a:solidFill>
            <a:srgbClr val="306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532637" y="5233478"/>
            <a:ext cx="324000" cy="80922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2362200" y="6076950"/>
            <a:ext cx="7315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 rot="16200000">
            <a:off x="2638993" y="4452565"/>
            <a:ext cx="2877716" cy="307130"/>
            <a:chOff x="1409700" y="913235"/>
            <a:chExt cx="2877716" cy="307130"/>
          </a:xfrm>
        </p:grpSpPr>
        <p:sp>
          <p:nvSpPr>
            <p:cNvPr id="21" name="矩形 20"/>
            <p:cNvSpPr/>
            <p:nvPr/>
          </p:nvSpPr>
          <p:spPr>
            <a:xfrm>
              <a:off x="1409700" y="914400"/>
              <a:ext cx="2495550" cy="304800"/>
            </a:xfrm>
            <a:prstGeom prst="rect">
              <a:avLst/>
            </a:prstGeom>
            <a:solidFill>
              <a:srgbClr val="F8B9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3905250" y="914400"/>
              <a:ext cx="762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 rot="5400000">
              <a:off x="3981449" y="913236"/>
              <a:ext cx="305967" cy="305966"/>
            </a:xfrm>
            <a:prstGeom prst="triangle">
              <a:avLst/>
            </a:prstGeom>
            <a:solidFill>
              <a:srgbClr val="EACF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4" name="等腰三角形 23"/>
            <p:cNvSpPr/>
            <p:nvPr/>
          </p:nvSpPr>
          <p:spPr>
            <a:xfrm rot="5400000">
              <a:off x="4152292" y="997768"/>
              <a:ext cx="133350" cy="13689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平行四边形 24"/>
            <p:cNvSpPr/>
            <p:nvPr/>
          </p:nvSpPr>
          <p:spPr>
            <a:xfrm>
              <a:off x="1411367" y="913235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平行四边形 25"/>
            <p:cNvSpPr/>
            <p:nvPr/>
          </p:nvSpPr>
          <p:spPr>
            <a:xfrm>
              <a:off x="15748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平行四边形 26"/>
            <p:cNvSpPr/>
            <p:nvPr/>
          </p:nvSpPr>
          <p:spPr>
            <a:xfrm>
              <a:off x="17399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平行四边形 27"/>
            <p:cNvSpPr/>
            <p:nvPr/>
          </p:nvSpPr>
          <p:spPr>
            <a:xfrm>
              <a:off x="19050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平行四边形 28"/>
            <p:cNvSpPr/>
            <p:nvPr/>
          </p:nvSpPr>
          <p:spPr>
            <a:xfrm>
              <a:off x="20701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平行四边形 29"/>
            <p:cNvSpPr/>
            <p:nvPr/>
          </p:nvSpPr>
          <p:spPr>
            <a:xfrm>
              <a:off x="22352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平行四边形 30"/>
            <p:cNvSpPr/>
            <p:nvPr/>
          </p:nvSpPr>
          <p:spPr>
            <a:xfrm>
              <a:off x="24003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平行四边形 31"/>
            <p:cNvSpPr/>
            <p:nvPr/>
          </p:nvSpPr>
          <p:spPr>
            <a:xfrm>
              <a:off x="25654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平行四边形 32"/>
            <p:cNvSpPr/>
            <p:nvPr/>
          </p:nvSpPr>
          <p:spPr>
            <a:xfrm>
              <a:off x="27305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平行四边形 33"/>
            <p:cNvSpPr/>
            <p:nvPr/>
          </p:nvSpPr>
          <p:spPr>
            <a:xfrm>
              <a:off x="28956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平行四边形 34"/>
            <p:cNvSpPr/>
            <p:nvPr/>
          </p:nvSpPr>
          <p:spPr>
            <a:xfrm>
              <a:off x="30607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平行四边形 35"/>
            <p:cNvSpPr/>
            <p:nvPr/>
          </p:nvSpPr>
          <p:spPr>
            <a:xfrm>
              <a:off x="32258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平行四边形 36"/>
            <p:cNvSpPr/>
            <p:nvPr/>
          </p:nvSpPr>
          <p:spPr>
            <a:xfrm>
              <a:off x="33909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平行四边形 37"/>
            <p:cNvSpPr/>
            <p:nvPr/>
          </p:nvSpPr>
          <p:spPr>
            <a:xfrm>
              <a:off x="35560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平行四边形 38"/>
            <p:cNvSpPr/>
            <p:nvPr/>
          </p:nvSpPr>
          <p:spPr>
            <a:xfrm>
              <a:off x="37211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 rot="16200000">
            <a:off x="4716590" y="4450899"/>
            <a:ext cx="2877716" cy="307130"/>
            <a:chOff x="1409700" y="913235"/>
            <a:chExt cx="2877716" cy="307130"/>
          </a:xfrm>
        </p:grpSpPr>
        <p:sp>
          <p:nvSpPr>
            <p:cNvPr id="41" name="矩形 40"/>
            <p:cNvSpPr/>
            <p:nvPr/>
          </p:nvSpPr>
          <p:spPr>
            <a:xfrm>
              <a:off x="1409700" y="914400"/>
              <a:ext cx="2495550" cy="304800"/>
            </a:xfrm>
            <a:prstGeom prst="rect">
              <a:avLst/>
            </a:prstGeom>
            <a:solidFill>
              <a:srgbClr val="306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3905250" y="914400"/>
              <a:ext cx="762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3" name="等腰三角形 42"/>
            <p:cNvSpPr/>
            <p:nvPr/>
          </p:nvSpPr>
          <p:spPr>
            <a:xfrm rot="5400000">
              <a:off x="3981449" y="913236"/>
              <a:ext cx="305967" cy="305966"/>
            </a:xfrm>
            <a:prstGeom prst="triangle">
              <a:avLst/>
            </a:prstGeom>
            <a:solidFill>
              <a:srgbClr val="EACF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4" name="等腰三角形 43"/>
            <p:cNvSpPr/>
            <p:nvPr/>
          </p:nvSpPr>
          <p:spPr>
            <a:xfrm rot="5400000">
              <a:off x="4152292" y="997768"/>
              <a:ext cx="133350" cy="13689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5" name="平行四边形 44"/>
            <p:cNvSpPr/>
            <p:nvPr/>
          </p:nvSpPr>
          <p:spPr>
            <a:xfrm>
              <a:off x="1411367" y="913235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平行四边形 45"/>
            <p:cNvSpPr/>
            <p:nvPr/>
          </p:nvSpPr>
          <p:spPr>
            <a:xfrm>
              <a:off x="15748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17399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平行四边形 47"/>
            <p:cNvSpPr/>
            <p:nvPr/>
          </p:nvSpPr>
          <p:spPr>
            <a:xfrm>
              <a:off x="19050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平行四边形 48"/>
            <p:cNvSpPr/>
            <p:nvPr/>
          </p:nvSpPr>
          <p:spPr>
            <a:xfrm>
              <a:off x="20701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平行四边形 49"/>
            <p:cNvSpPr/>
            <p:nvPr/>
          </p:nvSpPr>
          <p:spPr>
            <a:xfrm>
              <a:off x="22352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平行四边形 50"/>
            <p:cNvSpPr/>
            <p:nvPr/>
          </p:nvSpPr>
          <p:spPr>
            <a:xfrm>
              <a:off x="24003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平行四边形 51"/>
            <p:cNvSpPr/>
            <p:nvPr/>
          </p:nvSpPr>
          <p:spPr>
            <a:xfrm>
              <a:off x="25654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3" name="平行四边形 52"/>
            <p:cNvSpPr/>
            <p:nvPr/>
          </p:nvSpPr>
          <p:spPr>
            <a:xfrm>
              <a:off x="27305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平行四边形 53"/>
            <p:cNvSpPr/>
            <p:nvPr/>
          </p:nvSpPr>
          <p:spPr>
            <a:xfrm>
              <a:off x="28956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5" name="平行四边形 54"/>
            <p:cNvSpPr/>
            <p:nvPr/>
          </p:nvSpPr>
          <p:spPr>
            <a:xfrm>
              <a:off x="30607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6" name="平行四边形 55"/>
            <p:cNvSpPr/>
            <p:nvPr/>
          </p:nvSpPr>
          <p:spPr>
            <a:xfrm>
              <a:off x="32258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平行四边形 56"/>
            <p:cNvSpPr/>
            <p:nvPr/>
          </p:nvSpPr>
          <p:spPr>
            <a:xfrm>
              <a:off x="33909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8" name="平行四边形 57"/>
            <p:cNvSpPr/>
            <p:nvPr/>
          </p:nvSpPr>
          <p:spPr>
            <a:xfrm>
              <a:off x="35560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9" name="平行四边形 58"/>
            <p:cNvSpPr/>
            <p:nvPr/>
          </p:nvSpPr>
          <p:spPr>
            <a:xfrm>
              <a:off x="37211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 rot="16200000">
            <a:off x="6757237" y="4449233"/>
            <a:ext cx="2877716" cy="307130"/>
            <a:chOff x="1409700" y="913235"/>
            <a:chExt cx="2877716" cy="307130"/>
          </a:xfrm>
        </p:grpSpPr>
        <p:sp>
          <p:nvSpPr>
            <p:cNvPr id="61" name="矩形 60"/>
            <p:cNvSpPr/>
            <p:nvPr/>
          </p:nvSpPr>
          <p:spPr>
            <a:xfrm>
              <a:off x="1409700" y="914400"/>
              <a:ext cx="2495550" cy="304800"/>
            </a:xfrm>
            <a:prstGeom prst="rect">
              <a:avLst/>
            </a:prstGeom>
            <a:solidFill>
              <a:srgbClr val="D93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3905250" y="914400"/>
              <a:ext cx="762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5400000">
              <a:off x="3981449" y="913236"/>
              <a:ext cx="305967" cy="305966"/>
            </a:xfrm>
            <a:prstGeom prst="triangle">
              <a:avLst/>
            </a:prstGeom>
            <a:solidFill>
              <a:srgbClr val="EACF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5400000">
              <a:off x="4152292" y="997768"/>
              <a:ext cx="133350" cy="13689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5" name="平行四边形 64"/>
            <p:cNvSpPr/>
            <p:nvPr/>
          </p:nvSpPr>
          <p:spPr>
            <a:xfrm>
              <a:off x="1411367" y="913235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6" name="平行四边形 65"/>
            <p:cNvSpPr/>
            <p:nvPr/>
          </p:nvSpPr>
          <p:spPr>
            <a:xfrm>
              <a:off x="15748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7" name="平行四边形 66"/>
            <p:cNvSpPr/>
            <p:nvPr/>
          </p:nvSpPr>
          <p:spPr>
            <a:xfrm>
              <a:off x="17399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8" name="平行四边形 67"/>
            <p:cNvSpPr/>
            <p:nvPr/>
          </p:nvSpPr>
          <p:spPr>
            <a:xfrm>
              <a:off x="19050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平行四边形 68"/>
            <p:cNvSpPr/>
            <p:nvPr/>
          </p:nvSpPr>
          <p:spPr>
            <a:xfrm>
              <a:off x="20701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平行四边形 69"/>
            <p:cNvSpPr/>
            <p:nvPr/>
          </p:nvSpPr>
          <p:spPr>
            <a:xfrm>
              <a:off x="22352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1" name="平行四边形 70"/>
            <p:cNvSpPr/>
            <p:nvPr/>
          </p:nvSpPr>
          <p:spPr>
            <a:xfrm>
              <a:off x="24003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2" name="平行四边形 71"/>
            <p:cNvSpPr/>
            <p:nvPr/>
          </p:nvSpPr>
          <p:spPr>
            <a:xfrm>
              <a:off x="25654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3" name="平行四边形 72"/>
            <p:cNvSpPr/>
            <p:nvPr/>
          </p:nvSpPr>
          <p:spPr>
            <a:xfrm>
              <a:off x="27305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4" name="平行四边形 73"/>
            <p:cNvSpPr/>
            <p:nvPr/>
          </p:nvSpPr>
          <p:spPr>
            <a:xfrm>
              <a:off x="28956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5" name="平行四边形 74"/>
            <p:cNvSpPr/>
            <p:nvPr/>
          </p:nvSpPr>
          <p:spPr>
            <a:xfrm>
              <a:off x="30607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6" name="平行四边形 75"/>
            <p:cNvSpPr/>
            <p:nvPr/>
          </p:nvSpPr>
          <p:spPr>
            <a:xfrm>
              <a:off x="32258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7" name="平行四边形 76"/>
            <p:cNvSpPr/>
            <p:nvPr/>
          </p:nvSpPr>
          <p:spPr>
            <a:xfrm>
              <a:off x="33909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8" name="平行四边形 77"/>
            <p:cNvSpPr/>
            <p:nvPr/>
          </p:nvSpPr>
          <p:spPr>
            <a:xfrm>
              <a:off x="35560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9" name="平行四边形 78"/>
            <p:cNvSpPr/>
            <p:nvPr/>
          </p:nvSpPr>
          <p:spPr>
            <a:xfrm>
              <a:off x="37211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0" name="矩形 79"/>
          <p:cNvSpPr/>
          <p:nvPr/>
        </p:nvSpPr>
        <p:spPr>
          <a:xfrm>
            <a:off x="513931" y="1409479"/>
            <a:ext cx="113771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以内</a:t>
            </a: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字以内</a:t>
            </a:r>
          </a:p>
          <a:p>
            <a:pPr algn="ctr"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3368200" y="4339020"/>
            <a:ext cx="5066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prstClr val="white">
                    <a:lumMod val="50000"/>
                  </a:prstClr>
                </a:solidFill>
              </a:rPr>
              <a:t>50%</a:t>
            </a:r>
            <a:endParaRPr lang="zh-CN" altLang="en-US" sz="1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5458251" y="3823475"/>
            <a:ext cx="5066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prstClr val="white">
                    <a:lumMod val="50000"/>
                  </a:prstClr>
                </a:solidFill>
              </a:rPr>
              <a:t>75%</a:t>
            </a:r>
            <a:endParaRPr lang="zh-CN" altLang="en-US" sz="1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7490562" y="5010171"/>
            <a:ext cx="5066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prstClr val="white">
                    <a:lumMod val="50000"/>
                  </a:prstClr>
                </a:solidFill>
              </a:rPr>
              <a:t>25%</a:t>
            </a:r>
            <a:endParaRPr lang="zh-CN" altLang="en-US" sz="1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4205932" y="987107"/>
            <a:ext cx="378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pc="300" dirty="0">
                <a:solidFill>
                  <a:schemeClr val="accent3">
                    <a:lumMod val="25000"/>
                  </a:schemeClr>
                </a:solidFill>
                <a:cs typeface="+mn-ea"/>
                <a:sym typeface="+mn-lt"/>
              </a:rPr>
              <a:t>YOU </a:t>
            </a:r>
            <a:r>
              <a:rPr lang="en-US" altLang="zh-CN" sz="2400" spc="300" dirty="0" smtClean="0">
                <a:solidFill>
                  <a:schemeClr val="accent3">
                    <a:lumMod val="25000"/>
                  </a:schemeClr>
                </a:solidFill>
                <a:cs typeface="+mn-ea"/>
                <a:sym typeface="+mn-lt"/>
              </a:rPr>
              <a:t>TITLE </a:t>
            </a:r>
            <a:r>
              <a:rPr lang="en-US" altLang="zh-CN" sz="2400" spc="300" dirty="0">
                <a:solidFill>
                  <a:schemeClr val="accent3">
                    <a:lumMod val="25000"/>
                  </a:schemeClr>
                </a:solidFill>
                <a:cs typeface="+mn-ea"/>
                <a:sym typeface="+mn-lt"/>
              </a:rPr>
              <a:t>HERE</a:t>
            </a:r>
            <a:endParaRPr lang="zh-CN" altLang="en-US" sz="2400" spc="300" dirty="0">
              <a:solidFill>
                <a:schemeClr val="accent3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4221331" y="389032"/>
            <a:ext cx="3780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  <a:ea typeface="+mj-ea"/>
                <a:cs typeface="+mn-ea"/>
                <a:sym typeface="+mn-lt"/>
              </a:rPr>
              <a:t>请输入您的标题</a:t>
            </a:r>
            <a:endParaRPr lang="zh-CN" altLang="en-US" sz="3200" spc="600" dirty="0">
              <a:solidFill>
                <a:prstClr val="black">
                  <a:lumMod val="50000"/>
                  <a:lumOff val="50000"/>
                </a:prst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8404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 rot="5400000">
            <a:off x="-122631" y="-2806888"/>
            <a:ext cx="12282344" cy="1245618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68" y="2572741"/>
            <a:ext cx="2819281" cy="1785544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59" y="2572741"/>
            <a:ext cx="2819281" cy="1785544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068" y="2572741"/>
            <a:ext cx="2819281" cy="1785544"/>
          </a:xfrm>
          <a:prstGeom prst="rect">
            <a:avLst/>
          </a:prstGeom>
        </p:spPr>
      </p:pic>
      <p:sp>
        <p:nvSpPr>
          <p:cNvPr id="88" name="文本框 87"/>
          <p:cNvSpPr txBox="1"/>
          <p:nvPr/>
        </p:nvSpPr>
        <p:spPr>
          <a:xfrm>
            <a:off x="344218" y="3234680"/>
            <a:ext cx="378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 dirty="0" smtClean="0">
                <a:solidFill>
                  <a:schemeClr val="accent3">
                    <a:lumMod val="25000"/>
                  </a:schemeClr>
                </a:solidFill>
                <a:cs typeface="+mn-ea"/>
                <a:sym typeface="+mn-lt"/>
              </a:rPr>
              <a:t>此处添加标题</a:t>
            </a:r>
            <a:endParaRPr lang="zh-CN" altLang="en-US" sz="2400" spc="300" dirty="0">
              <a:solidFill>
                <a:schemeClr val="accent3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4344718" y="3234679"/>
            <a:ext cx="378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 dirty="0" smtClean="0">
                <a:solidFill>
                  <a:schemeClr val="accent3">
                    <a:lumMod val="25000"/>
                  </a:schemeClr>
                </a:solidFill>
                <a:cs typeface="+mn-ea"/>
                <a:sym typeface="+mn-lt"/>
              </a:rPr>
              <a:t>此处添加标题</a:t>
            </a:r>
            <a:endParaRPr lang="zh-CN" altLang="en-US" sz="2400" spc="300" dirty="0">
              <a:solidFill>
                <a:schemeClr val="accent3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8466495" y="3234678"/>
            <a:ext cx="378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 dirty="0" smtClean="0">
                <a:solidFill>
                  <a:schemeClr val="accent3">
                    <a:lumMod val="25000"/>
                  </a:schemeClr>
                </a:solidFill>
                <a:cs typeface="+mn-ea"/>
                <a:sym typeface="+mn-lt"/>
              </a:rPr>
              <a:t>此处添加标题</a:t>
            </a:r>
            <a:endParaRPr lang="zh-CN" altLang="en-US" sz="2400" spc="300" dirty="0">
              <a:solidFill>
                <a:schemeClr val="accent3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700819" y="4358284"/>
            <a:ext cx="306693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200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字以内</a:t>
            </a:r>
          </a:p>
          <a:p>
            <a:pPr algn="ctr">
              <a:lnSpc>
                <a:spcPct val="150000"/>
              </a:lnSpc>
            </a:pP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4562533" y="4358284"/>
            <a:ext cx="3066933" cy="2135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200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字以内</a:t>
            </a:r>
          </a:p>
        </p:txBody>
      </p:sp>
      <p:sp>
        <p:nvSpPr>
          <p:cNvPr id="93" name="矩形 92"/>
          <p:cNvSpPr/>
          <p:nvPr/>
        </p:nvSpPr>
        <p:spPr>
          <a:xfrm>
            <a:off x="8620241" y="4358280"/>
            <a:ext cx="3066933" cy="2520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200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字以内</a:t>
            </a:r>
          </a:p>
          <a:p>
            <a:pPr algn="ctr"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4221331" y="389032"/>
            <a:ext cx="3780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  <a:ea typeface="+mj-ea"/>
                <a:cs typeface="+mn-ea"/>
                <a:sym typeface="+mn-lt"/>
              </a:rPr>
              <a:t>请输入您的标题</a:t>
            </a:r>
            <a:endParaRPr lang="zh-CN" altLang="en-US" sz="3200" spc="600" dirty="0">
              <a:solidFill>
                <a:prstClr val="black">
                  <a:lumMod val="50000"/>
                  <a:lumOff val="50000"/>
                </a:prst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8298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8" t="25527" r="25527"/>
          <a:stretch/>
        </p:blipFill>
        <p:spPr>
          <a:xfrm rot="2053176">
            <a:off x="2023296" y="-908005"/>
            <a:ext cx="15002208" cy="13364077"/>
          </a:xfrm>
          <a:custGeom>
            <a:avLst/>
            <a:gdLst>
              <a:gd name="connsiteX0" fmla="*/ 11143798 w 15002208"/>
              <a:gd name="connsiteY0" fmla="*/ 0 h 13364077"/>
              <a:gd name="connsiteX1" fmla="*/ 13197594 w 15002208"/>
              <a:gd name="connsiteY1" fmla="*/ 0 h 13364077"/>
              <a:gd name="connsiteX2" fmla="*/ 15002208 w 15002208"/>
              <a:gd name="connsiteY2" fmla="*/ 2220197 h 13364077"/>
              <a:gd name="connsiteX3" fmla="*/ 15002208 w 15002208"/>
              <a:gd name="connsiteY3" fmla="*/ 5894038 h 13364077"/>
              <a:gd name="connsiteX4" fmla="*/ 7465759 w 15002208"/>
              <a:gd name="connsiteY4" fmla="*/ 13364077 h 13364077"/>
              <a:gd name="connsiteX5" fmla="*/ 0 w 15002208"/>
              <a:gd name="connsiteY5" fmla="*/ 13364077 h 13364077"/>
              <a:gd name="connsiteX6" fmla="*/ 148639 w 15002208"/>
              <a:gd name="connsiteY6" fmla="*/ 12636569 h 13364077"/>
              <a:gd name="connsiteX7" fmla="*/ 1557076 w 15002208"/>
              <a:gd name="connsiteY7" fmla="*/ 8476070 h 13364077"/>
              <a:gd name="connsiteX8" fmla="*/ 5670192 w 15002208"/>
              <a:gd name="connsiteY8" fmla="*/ 4158222 h 13364077"/>
              <a:gd name="connsiteX9" fmla="*/ 10814376 w 15002208"/>
              <a:gd name="connsiteY9" fmla="*/ 241738 h 13364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02208" h="13364077">
                <a:moveTo>
                  <a:pt x="11143798" y="0"/>
                </a:moveTo>
                <a:lnTo>
                  <a:pt x="13197594" y="0"/>
                </a:lnTo>
                <a:lnTo>
                  <a:pt x="15002208" y="2220197"/>
                </a:lnTo>
                <a:lnTo>
                  <a:pt x="15002208" y="5894038"/>
                </a:lnTo>
                <a:lnTo>
                  <a:pt x="7465759" y="13364077"/>
                </a:lnTo>
                <a:lnTo>
                  <a:pt x="0" y="13364077"/>
                </a:lnTo>
                <a:lnTo>
                  <a:pt x="148639" y="12636569"/>
                </a:lnTo>
                <a:cubicBezTo>
                  <a:pt x="451598" y="11153752"/>
                  <a:pt x="782310" y="9686933"/>
                  <a:pt x="1557076" y="8476070"/>
                </a:cubicBezTo>
                <a:cubicBezTo>
                  <a:pt x="2796701" y="6538688"/>
                  <a:pt x="2854036" y="6453619"/>
                  <a:pt x="5670192" y="4158222"/>
                </a:cubicBezTo>
                <a:cubicBezTo>
                  <a:pt x="7782309" y="2436675"/>
                  <a:pt x="9258604" y="1380812"/>
                  <a:pt x="10814376" y="241738"/>
                </a:cubicBezTo>
                <a:close/>
              </a:path>
            </a:pathLst>
          </a:custGeom>
        </p:spPr>
      </p:pic>
      <p:sp>
        <p:nvSpPr>
          <p:cNvPr id="95" name="文本框 94"/>
          <p:cNvSpPr txBox="1"/>
          <p:nvPr/>
        </p:nvSpPr>
        <p:spPr>
          <a:xfrm>
            <a:off x="4221331" y="389032"/>
            <a:ext cx="3780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6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  <a:ea typeface="+mj-ea"/>
                <a:cs typeface="+mn-ea"/>
                <a:sym typeface="+mn-lt"/>
              </a:rPr>
              <a:t>请输入您的标题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207"/>
            <a:ext cx="3638550" cy="3638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043" y="4274123"/>
            <a:ext cx="2736277" cy="2736277"/>
          </a:xfrm>
          <a:prstGeom prst="rect">
            <a:avLst/>
          </a:prstGeom>
        </p:spPr>
      </p:pic>
      <p:sp>
        <p:nvSpPr>
          <p:cNvPr id="25" name="云形 26"/>
          <p:cNvSpPr/>
          <p:nvPr/>
        </p:nvSpPr>
        <p:spPr>
          <a:xfrm rot="429982">
            <a:off x="5113556" y="1990020"/>
            <a:ext cx="1144443" cy="71298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云形 25"/>
          <p:cNvSpPr/>
          <p:nvPr/>
        </p:nvSpPr>
        <p:spPr>
          <a:xfrm>
            <a:off x="9547413" y="1451828"/>
            <a:ext cx="1070693" cy="710101"/>
          </a:xfrm>
          <a:prstGeom prst="cloud">
            <a:avLst/>
          </a:pr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6503442" y="3449062"/>
            <a:ext cx="56885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以内</a:t>
            </a: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字以内</a:t>
            </a:r>
          </a:p>
          <a:p>
            <a:pPr algn="ctr">
              <a:lnSpc>
                <a:spcPct val="150000"/>
              </a:lnSpc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5935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1 0.00231 L 3.95833E-6 3.7037E-7 " pathEditMode="relative" rAng="0" ptsTypes="AA">
                                      <p:cBhvr>
                                        <p:cTn id="10" dur="2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-11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25" grpId="0" animBg="1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 rot="19546824" flipH="1">
            <a:off x="-3067600" y="-2679256"/>
            <a:ext cx="19073936" cy="1336407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5209">
            <a:off x="8199667" y="1329695"/>
            <a:ext cx="2581069" cy="258106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0964">
            <a:off x="4828920" y="1446729"/>
            <a:ext cx="2546939" cy="255002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504">
            <a:off x="1033383" y="1376295"/>
            <a:ext cx="2690897" cy="2690897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200819" y="5329906"/>
            <a:ext cx="9862932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200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字以内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521989" y="4586514"/>
            <a:ext cx="3133507" cy="571500"/>
            <a:chOff x="4784886" y="704850"/>
            <a:chExt cx="3133507" cy="571500"/>
          </a:xfrm>
          <a:solidFill>
            <a:schemeClr val="bg1"/>
          </a:solidFill>
        </p:grpSpPr>
        <p:sp>
          <p:nvSpPr>
            <p:cNvPr id="20" name="矩形 19"/>
            <p:cNvSpPr/>
            <p:nvPr/>
          </p:nvSpPr>
          <p:spPr>
            <a:xfrm>
              <a:off x="5190945" y="704850"/>
              <a:ext cx="2348685" cy="571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 smtClean="0">
                  <a:solidFill>
                    <a:schemeClr val="accent3">
                      <a:lumMod val="50000"/>
                    </a:schemeClr>
                  </a:solidFill>
                  <a:ea typeface="康熙字典" pitchFamily="2" charset="-120"/>
                </a:rPr>
                <a:t>照   片</a:t>
              </a:r>
              <a:endParaRPr lang="zh-CN" altLang="en-US" sz="2800" dirty="0">
                <a:solidFill>
                  <a:schemeClr val="accent3">
                    <a:lumMod val="50000"/>
                  </a:schemeClr>
                </a:solidFill>
                <a:ea typeface="康熙字典" pitchFamily="2" charset="-12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784886" y="704850"/>
              <a:ext cx="204717" cy="571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prstClr val="white"/>
                </a:solidFill>
                <a:latin typeface="康熙字典" pitchFamily="2" charset="-120"/>
                <a:ea typeface="康熙字典" pitchFamily="2" charset="-12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7713676" y="704850"/>
              <a:ext cx="204717" cy="571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prstClr val="white"/>
                </a:solidFill>
                <a:latin typeface="康熙字典" pitchFamily="2" charset="-120"/>
                <a:ea typeface="康熙字典" pitchFamily="2" charset="-120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9657" y="-722308"/>
            <a:ext cx="12583885" cy="554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07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2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9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78"/>
          <a:stretch/>
        </p:blipFill>
        <p:spPr>
          <a:xfrm>
            <a:off x="2292213" y="2150669"/>
            <a:ext cx="7707536" cy="248957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3301702" y="3035484"/>
            <a:ext cx="56885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字以内</a:t>
            </a:r>
          </a:p>
          <a:p>
            <a:pPr>
              <a:lnSpc>
                <a:spcPct val="150000"/>
              </a:lnSpc>
            </a:pPr>
            <a:r>
              <a:rPr lang="en-US" altLang="zh-CN" sz="1600" spc="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altLang="zh-CN" sz="1600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-192797"/>
            <a:ext cx="5372100" cy="3990975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714" r="-1340" b="32483"/>
          <a:stretch/>
        </p:blipFill>
        <p:spPr>
          <a:xfrm>
            <a:off x="4305557" y="5723964"/>
            <a:ext cx="4327072" cy="1138384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714" r="-1340" b="32483"/>
          <a:stretch/>
        </p:blipFill>
        <p:spPr>
          <a:xfrm>
            <a:off x="8627234" y="5719517"/>
            <a:ext cx="4327072" cy="1138384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714" r="-1340" b="32483"/>
          <a:stretch/>
        </p:blipFill>
        <p:spPr>
          <a:xfrm>
            <a:off x="-24213" y="5746100"/>
            <a:ext cx="4327072" cy="113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99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1 0.00231 L 3.95833E-6 3.7037E-7 " pathEditMode="relative" rAng="0" ptsTypes="AA">
                                      <p:cBhvr>
                                        <p:cTn id="11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3309" y="4269530"/>
            <a:ext cx="3366052" cy="22366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4408" y="4420531"/>
            <a:ext cx="2968485" cy="194556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679" y="2830669"/>
            <a:ext cx="3832086" cy="455060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916314" y="1307175"/>
            <a:ext cx="7647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pc="3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此处添加标题</a:t>
            </a:r>
            <a:endParaRPr lang="zh-CN" altLang="en-US" sz="3600" spc="3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16314" y="1953506"/>
            <a:ext cx="6096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200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字以内</a:t>
            </a:r>
          </a:p>
          <a:p>
            <a:pPr>
              <a:lnSpc>
                <a:spcPct val="150000"/>
              </a:lnSpc>
            </a:pPr>
            <a:endParaRPr lang="en-US" altLang="zh-CN" spc="3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pc="3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560714" y="1238343"/>
            <a:ext cx="355600" cy="355600"/>
          </a:xfrm>
          <a:prstGeom prst="ellipse">
            <a:avLst/>
          </a:prstGeom>
          <a:solidFill>
            <a:srgbClr val="97A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738514" y="1165548"/>
            <a:ext cx="250595" cy="250595"/>
          </a:xfrm>
          <a:prstGeom prst="ellipse">
            <a:avLst/>
          </a:prstGeom>
          <a:solidFill>
            <a:srgbClr val="E25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14119" y="-2374682"/>
            <a:ext cx="4202195" cy="54862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996218" y="567670"/>
            <a:ext cx="3780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  <a:ea typeface="+mj-ea"/>
                <a:cs typeface="+mn-ea"/>
                <a:sym typeface="+mn-lt"/>
              </a:rPr>
              <a:t>注意事项</a:t>
            </a:r>
            <a:endParaRPr lang="zh-CN" altLang="en-US" sz="3200" spc="600" dirty="0">
              <a:solidFill>
                <a:prstClr val="black">
                  <a:lumMod val="50000"/>
                  <a:lumOff val="50000"/>
                </a:prst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1715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375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8472"/>
                                      </p:to>
                                    </p:animClr>
                                    <p:animClr clrSpc="rgb" dir="cw">
                                      <p:cBhvr>
                                        <p:cTn id="33" dur="375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8472"/>
                                      </p:to>
                                    </p:animClr>
                                    <p:set>
                                      <p:cBhvr>
                                        <p:cTn id="34" dur="375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375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3" grpId="1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>
            <a:off x="23957" y="-34443"/>
            <a:ext cx="12282344" cy="6911292"/>
          </a:xfrm>
          <a:prstGeom prst="rect">
            <a:avLst/>
          </a:prstGeom>
        </p:spPr>
      </p:pic>
      <p:sp>
        <p:nvSpPr>
          <p:cNvPr id="9" name="云形 26"/>
          <p:cNvSpPr/>
          <p:nvPr/>
        </p:nvSpPr>
        <p:spPr>
          <a:xfrm rot="429982">
            <a:off x="7691800" y="2272363"/>
            <a:ext cx="1144443" cy="71298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585" y="-188686"/>
            <a:ext cx="5286829" cy="528682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172805" y="2891701"/>
            <a:ext cx="21068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欢</a:t>
            </a:r>
            <a:endParaRPr lang="zh-CN" altLang="en-US" sz="8800" b="1" spc="6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34402" y="1720179"/>
            <a:ext cx="21068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迎</a:t>
            </a:r>
            <a:endParaRPr lang="zh-CN" altLang="en-US" sz="8800" b="1" spc="6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95999" y="2642833"/>
            <a:ext cx="21068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spc="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您</a:t>
            </a:r>
          </a:p>
        </p:txBody>
      </p:sp>
      <p:sp>
        <p:nvSpPr>
          <p:cNvPr id="6" name="矩形 5"/>
          <p:cNvSpPr/>
          <p:nvPr/>
        </p:nvSpPr>
        <p:spPr>
          <a:xfrm>
            <a:off x="1364343" y="5081597"/>
            <a:ext cx="9463314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200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字以内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689" y="-216639"/>
            <a:ext cx="3812695" cy="3582747"/>
          </a:xfrm>
          <a:prstGeom prst="rect">
            <a:avLst/>
          </a:prstGeom>
        </p:spPr>
      </p:pic>
      <p:sp>
        <p:nvSpPr>
          <p:cNvPr id="8" name="云形 25"/>
          <p:cNvSpPr/>
          <p:nvPr/>
        </p:nvSpPr>
        <p:spPr>
          <a:xfrm>
            <a:off x="11417312" y="1574734"/>
            <a:ext cx="1113090" cy="73758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云形 9"/>
          <p:cNvSpPr/>
          <p:nvPr/>
        </p:nvSpPr>
        <p:spPr>
          <a:xfrm>
            <a:off x="9756963" y="2865501"/>
            <a:ext cx="1070693" cy="710101"/>
          </a:xfrm>
          <a:prstGeom prst="cloud">
            <a:avLst/>
          </a:pr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250" y="422238"/>
            <a:ext cx="2274030" cy="107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93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autoRev="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2 0.00232 L -4.375E-6 -3.33333E-6 " pathEditMode="relative" rAng="0" ptsTypes="AA">
                                      <p:cBhvr>
                                        <p:cTn id="11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-11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2852 0.00232 L -4.375E-6 -3.33333E-6 " pathEditMode="relative" rAng="0" ptsTypes="AA">
                                      <p:cBhvr>
                                        <p:cTn id="13" dur="175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-11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852 0.00232 L -4.375E-6 -3.33333E-6 " pathEditMode="relative" rAng="0" ptsTypes="AA">
                                      <p:cBhvr>
                                        <p:cTn id="15" dur="1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4" animBg="1"/>
      <p:bldP spid="6" grpId="0"/>
      <p:bldP spid="8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 rot="5400000">
            <a:off x="423280" y="-2360941"/>
            <a:ext cx="12282344" cy="1245618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77"/>
          <a:stretch/>
        </p:blipFill>
        <p:spPr>
          <a:xfrm>
            <a:off x="4234794" y="588802"/>
            <a:ext cx="3722407" cy="26289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200827" y="3867150"/>
            <a:ext cx="57903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spc="600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第三部分</a:t>
            </a:r>
            <a:endParaRPr lang="zh-CN" altLang="en-US" sz="8800" b="1" spc="600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920545" y="5385649"/>
            <a:ext cx="6350907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200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字以内</a:t>
            </a:r>
          </a:p>
        </p:txBody>
      </p:sp>
      <p:sp>
        <p:nvSpPr>
          <p:cNvPr id="25" name="任意多边形 24"/>
          <p:cNvSpPr/>
          <p:nvPr/>
        </p:nvSpPr>
        <p:spPr>
          <a:xfrm rot="16200000">
            <a:off x="-879946" y="2846080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任意多边形 25"/>
          <p:cNvSpPr/>
          <p:nvPr/>
        </p:nvSpPr>
        <p:spPr>
          <a:xfrm rot="16200000">
            <a:off x="-879946" y="928990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任意多边形 26"/>
          <p:cNvSpPr/>
          <p:nvPr/>
        </p:nvSpPr>
        <p:spPr>
          <a:xfrm rot="16200000">
            <a:off x="-875479" y="4940599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任意多边形 27"/>
          <p:cNvSpPr/>
          <p:nvPr/>
        </p:nvSpPr>
        <p:spPr>
          <a:xfrm rot="16200000">
            <a:off x="-875344" y="-809185"/>
            <a:ext cx="1750690" cy="2795975"/>
          </a:xfrm>
          <a:custGeom>
            <a:avLst/>
            <a:gdLst>
              <a:gd name="connsiteX0" fmla="*/ 0 w 2844362"/>
              <a:gd name="connsiteY0" fmla="*/ 0 h 4542647"/>
              <a:gd name="connsiteX1" fmla="*/ 526130 w 2844362"/>
              <a:gd name="connsiteY1" fmla="*/ 73100 h 4542647"/>
              <a:gd name="connsiteX2" fmla="*/ 2844362 w 2844362"/>
              <a:gd name="connsiteY2" fmla="*/ 380876 h 4542647"/>
              <a:gd name="connsiteX3" fmla="*/ 2844362 w 2844362"/>
              <a:gd name="connsiteY3" fmla="*/ 779981 h 4542647"/>
              <a:gd name="connsiteX4" fmla="*/ 2844362 w 2844362"/>
              <a:gd name="connsiteY4" fmla="*/ 3762666 h 4542647"/>
              <a:gd name="connsiteX5" fmla="*/ 2844362 w 2844362"/>
              <a:gd name="connsiteY5" fmla="*/ 4161771 h 4542647"/>
              <a:gd name="connsiteX6" fmla="*/ 526130 w 2844362"/>
              <a:gd name="connsiteY6" fmla="*/ 4469547 h 4542647"/>
              <a:gd name="connsiteX7" fmla="*/ 0 w 2844362"/>
              <a:gd name="connsiteY7" fmla="*/ 4542647 h 4542647"/>
              <a:gd name="connsiteX8" fmla="*/ 0 w 2844362"/>
              <a:gd name="connsiteY8" fmla="*/ 0 h 45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362" h="4542647">
                <a:moveTo>
                  <a:pt x="0" y="0"/>
                </a:moveTo>
                <a:lnTo>
                  <a:pt x="526130" y="73100"/>
                </a:lnTo>
                <a:cubicBezTo>
                  <a:pt x="1302446" y="183346"/>
                  <a:pt x="2080548" y="297419"/>
                  <a:pt x="2844362" y="380876"/>
                </a:cubicBezTo>
                <a:lnTo>
                  <a:pt x="2844362" y="779981"/>
                </a:lnTo>
                <a:lnTo>
                  <a:pt x="2844362" y="3762666"/>
                </a:lnTo>
                <a:lnTo>
                  <a:pt x="2844362" y="4161771"/>
                </a:lnTo>
                <a:cubicBezTo>
                  <a:pt x="2080548" y="4245228"/>
                  <a:pt x="1302446" y="4359301"/>
                  <a:pt x="526130" y="4469547"/>
                </a:cubicBezTo>
                <a:lnTo>
                  <a:pt x="0" y="45426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6" name="任意多边形 35"/>
          <p:cNvSpPr/>
          <p:nvPr/>
        </p:nvSpPr>
        <p:spPr>
          <a:xfrm rot="16200000">
            <a:off x="10673879" y="2846081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任意多边形 36"/>
          <p:cNvSpPr/>
          <p:nvPr/>
        </p:nvSpPr>
        <p:spPr>
          <a:xfrm rot="16200000">
            <a:off x="10673879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任意多边形 37"/>
          <p:cNvSpPr/>
          <p:nvPr/>
        </p:nvSpPr>
        <p:spPr>
          <a:xfrm rot="16200000">
            <a:off x="10678346" y="4940600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任意多边形 38"/>
          <p:cNvSpPr/>
          <p:nvPr/>
        </p:nvSpPr>
        <p:spPr>
          <a:xfrm rot="16200000">
            <a:off x="10678481" y="-809184"/>
            <a:ext cx="1750690" cy="2795975"/>
          </a:xfrm>
          <a:custGeom>
            <a:avLst/>
            <a:gdLst>
              <a:gd name="connsiteX0" fmla="*/ 0 w 2844362"/>
              <a:gd name="connsiteY0" fmla="*/ 0 h 4542647"/>
              <a:gd name="connsiteX1" fmla="*/ 526130 w 2844362"/>
              <a:gd name="connsiteY1" fmla="*/ 73100 h 4542647"/>
              <a:gd name="connsiteX2" fmla="*/ 2844362 w 2844362"/>
              <a:gd name="connsiteY2" fmla="*/ 380876 h 4542647"/>
              <a:gd name="connsiteX3" fmla="*/ 2844362 w 2844362"/>
              <a:gd name="connsiteY3" fmla="*/ 779981 h 4542647"/>
              <a:gd name="connsiteX4" fmla="*/ 2844362 w 2844362"/>
              <a:gd name="connsiteY4" fmla="*/ 3762666 h 4542647"/>
              <a:gd name="connsiteX5" fmla="*/ 2844362 w 2844362"/>
              <a:gd name="connsiteY5" fmla="*/ 4161771 h 4542647"/>
              <a:gd name="connsiteX6" fmla="*/ 526130 w 2844362"/>
              <a:gd name="connsiteY6" fmla="*/ 4469547 h 4542647"/>
              <a:gd name="connsiteX7" fmla="*/ 0 w 2844362"/>
              <a:gd name="connsiteY7" fmla="*/ 4542647 h 4542647"/>
              <a:gd name="connsiteX8" fmla="*/ 0 w 2844362"/>
              <a:gd name="connsiteY8" fmla="*/ 0 h 45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362" h="4542647">
                <a:moveTo>
                  <a:pt x="0" y="0"/>
                </a:moveTo>
                <a:lnTo>
                  <a:pt x="526130" y="73100"/>
                </a:lnTo>
                <a:cubicBezTo>
                  <a:pt x="1302446" y="183346"/>
                  <a:pt x="2080548" y="297419"/>
                  <a:pt x="2844362" y="380876"/>
                </a:cubicBezTo>
                <a:lnTo>
                  <a:pt x="2844362" y="779981"/>
                </a:lnTo>
                <a:lnTo>
                  <a:pt x="2844362" y="3762666"/>
                </a:lnTo>
                <a:lnTo>
                  <a:pt x="2844362" y="4161771"/>
                </a:lnTo>
                <a:cubicBezTo>
                  <a:pt x="2080548" y="4245228"/>
                  <a:pt x="1302446" y="4359301"/>
                  <a:pt x="526130" y="4469547"/>
                </a:cubicBezTo>
                <a:lnTo>
                  <a:pt x="0" y="45426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448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63413"/>
          <a:stretch/>
        </p:blipFill>
        <p:spPr>
          <a:xfrm>
            <a:off x="23957" y="-34443"/>
            <a:ext cx="6033943" cy="691129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22" y="3250689"/>
            <a:ext cx="3666751" cy="294742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815" y="133350"/>
            <a:ext cx="2911963" cy="2736339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6096000" y="1382404"/>
            <a:ext cx="4497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200" b="1" spc="600">
                <a:solidFill>
                  <a:srgbClr val="909A2A"/>
                </a:solidFill>
                <a:latin typeface="叶根友圆趣卡通体" panose="02010601030101010101" pitchFamily="2" charset="-122"/>
                <a:ea typeface="叶根友圆趣卡通体" panose="02010601030101010101" pitchFamily="2" charset="-122"/>
              </a:defRPr>
            </a:lvl1pPr>
          </a:lstStyle>
          <a:p>
            <a:pPr algn="l"/>
            <a:r>
              <a:rPr lang="zh-CN" altLang="en-US" sz="4000" b="0" dirty="0" smtClean="0">
                <a:solidFill>
                  <a:srgbClr val="C14F34"/>
                </a:solidFill>
                <a:latin typeface="+mj-ea"/>
                <a:ea typeface="+mj-ea"/>
              </a:rPr>
              <a:t>请输入您的标题</a:t>
            </a:r>
            <a:endParaRPr lang="zh-CN" altLang="en-US" sz="4000" b="0" dirty="0">
              <a:solidFill>
                <a:srgbClr val="C14F34"/>
              </a:solidFill>
              <a:latin typeface="+mj-ea"/>
              <a:ea typeface="+mj-ea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4112" y="2374212"/>
            <a:ext cx="2778125" cy="703642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6153151" y="3176256"/>
            <a:ext cx="55801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以内</a:t>
            </a: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字以内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字以内</a:t>
            </a:r>
          </a:p>
          <a:p>
            <a:pPr algn="ctr">
              <a:lnSpc>
                <a:spcPct val="150000"/>
              </a:lnSpc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3538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KSO_Shape"/>
          <p:cNvSpPr/>
          <p:nvPr/>
        </p:nvSpPr>
        <p:spPr>
          <a:xfrm>
            <a:off x="0" y="455613"/>
            <a:ext cx="12192000" cy="6019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1179513"/>
            <a:ext cx="4572000" cy="4572000"/>
          </a:xfrm>
          <a:prstGeom prst="rect">
            <a:avLst/>
          </a:prstGeom>
        </p:spPr>
      </p:pic>
      <p:sp>
        <p:nvSpPr>
          <p:cNvPr id="66" name="文本框 65"/>
          <p:cNvSpPr txBox="1"/>
          <p:nvPr/>
        </p:nvSpPr>
        <p:spPr>
          <a:xfrm>
            <a:off x="6089650" y="2379263"/>
            <a:ext cx="7647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pc="3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此处添加标题</a:t>
            </a:r>
            <a:endParaRPr lang="zh-CN" altLang="en-US" sz="3600" spc="3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6089650" y="2987494"/>
            <a:ext cx="55499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200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字以内</a:t>
            </a:r>
          </a:p>
          <a:p>
            <a:pPr>
              <a:lnSpc>
                <a:spcPct val="150000"/>
              </a:lnSpc>
            </a:pPr>
            <a:endParaRPr lang="en-US" altLang="zh-CN" spc="3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pc="3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5734050" y="2272331"/>
            <a:ext cx="355600" cy="355600"/>
          </a:xfrm>
          <a:prstGeom prst="ellipse">
            <a:avLst/>
          </a:prstGeom>
          <a:solidFill>
            <a:srgbClr val="97A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5911850" y="2199536"/>
            <a:ext cx="250595" cy="250595"/>
          </a:xfrm>
          <a:prstGeom prst="ellipse">
            <a:avLst/>
          </a:prstGeom>
          <a:solidFill>
            <a:srgbClr val="E25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714" r="-1340" b="32483"/>
          <a:stretch/>
        </p:blipFill>
        <p:spPr>
          <a:xfrm>
            <a:off x="4305557" y="5723964"/>
            <a:ext cx="4327072" cy="1138384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714" r="-1340" b="32483"/>
          <a:stretch/>
        </p:blipFill>
        <p:spPr>
          <a:xfrm>
            <a:off x="8627234" y="5719517"/>
            <a:ext cx="4327072" cy="1138384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714" r="-1340" b="32483"/>
          <a:stretch/>
        </p:blipFill>
        <p:spPr>
          <a:xfrm>
            <a:off x="-24213" y="5746100"/>
            <a:ext cx="4327072" cy="113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93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375" autoRev="1" fill="remov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8472"/>
                                      </p:to>
                                    </p:animClr>
                                    <p:animClr clrSpc="rgb" dir="cw">
                                      <p:cBhvr>
                                        <p:cTn id="15" dur="375" autoRev="1" fill="remov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8472"/>
                                      </p:to>
                                    </p:animClr>
                                    <p:set>
                                      <p:cBhvr>
                                        <p:cTn id="16" dur="375" autoRev="1" fill="remov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375" autoRev="1" fill="remov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 animBg="1"/>
      <p:bldP spid="69" grpId="0" animBg="1"/>
      <p:bldP spid="6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00062"/>
            <a:ext cx="4476750" cy="409106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37" y="142875"/>
            <a:ext cx="5372100" cy="67151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540500" y="1195973"/>
            <a:ext cx="4497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200" b="1" spc="600">
                <a:solidFill>
                  <a:srgbClr val="909A2A"/>
                </a:solidFill>
                <a:latin typeface="叶根友圆趣卡通体" panose="02010601030101010101" pitchFamily="2" charset="-122"/>
                <a:ea typeface="叶根友圆趣卡通体" panose="02010601030101010101" pitchFamily="2" charset="-122"/>
              </a:defRPr>
            </a:lvl1pPr>
          </a:lstStyle>
          <a:p>
            <a:pPr algn="l"/>
            <a:r>
              <a:rPr lang="zh-CN" altLang="en-US" sz="2800" b="0" dirty="0" smtClean="0">
                <a:solidFill>
                  <a:srgbClr val="C14F34"/>
                </a:solidFill>
                <a:latin typeface="+mj-ea"/>
                <a:ea typeface="+mj-ea"/>
              </a:rPr>
              <a:t>请输入您的标题</a:t>
            </a:r>
            <a:endParaRPr lang="zh-CN" altLang="en-US" sz="2800" b="0" dirty="0">
              <a:solidFill>
                <a:srgbClr val="C14F34"/>
              </a:solidFill>
              <a:latin typeface="+mj-ea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40500" y="1895853"/>
            <a:ext cx="288766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字以内</a:t>
            </a:r>
          </a:p>
        </p:txBody>
      </p:sp>
    </p:spTree>
    <p:extLst>
      <p:ext uri="{BB962C8B-B14F-4D97-AF65-F5344CB8AC3E}">
        <p14:creationId xmlns:p14="http://schemas.microsoft.com/office/powerpoint/2010/main" val="1474361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699774" y="2888476"/>
            <a:ext cx="1750734" cy="3135187"/>
            <a:chOff x="3677418" y="3398339"/>
            <a:chExt cx="4117240" cy="1048883"/>
          </a:xfrm>
        </p:grpSpPr>
        <p:sp>
          <p:nvSpPr>
            <p:cNvPr id="7" name="任意多边形 6"/>
            <p:cNvSpPr/>
            <p:nvPr/>
          </p:nvSpPr>
          <p:spPr>
            <a:xfrm>
              <a:off x="3863223" y="3435366"/>
              <a:ext cx="3745630" cy="954214"/>
            </a:xfrm>
            <a:custGeom>
              <a:avLst/>
              <a:gdLst>
                <a:gd name="connsiteX0" fmla="*/ 72229 w 1882873"/>
                <a:gd name="connsiteY0" fmla="*/ 271775 h 388074"/>
                <a:gd name="connsiteX1" fmla="*/ 805654 w 1882873"/>
                <a:gd name="connsiteY1" fmla="*/ 386075 h 388074"/>
                <a:gd name="connsiteX2" fmla="*/ 1748629 w 1882873"/>
                <a:gd name="connsiteY2" fmla="*/ 328925 h 388074"/>
                <a:gd name="connsiteX3" fmla="*/ 1786729 w 1882873"/>
                <a:gd name="connsiteY3" fmla="*/ 138425 h 388074"/>
                <a:gd name="connsiteX4" fmla="*/ 900904 w 1882873"/>
                <a:gd name="connsiteY4" fmla="*/ 5075 h 388074"/>
                <a:gd name="connsiteX5" fmla="*/ 119854 w 1882873"/>
                <a:gd name="connsiteY5" fmla="*/ 52700 h 388074"/>
                <a:gd name="connsiteX6" fmla="*/ 72229 w 1882873"/>
                <a:gd name="connsiteY6" fmla="*/ 271775 h 38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873" h="388074">
                  <a:moveTo>
                    <a:pt x="72229" y="271775"/>
                  </a:moveTo>
                  <a:cubicBezTo>
                    <a:pt x="186529" y="327338"/>
                    <a:pt x="526254" y="376550"/>
                    <a:pt x="805654" y="386075"/>
                  </a:cubicBezTo>
                  <a:cubicBezTo>
                    <a:pt x="1085054" y="395600"/>
                    <a:pt x="1585117" y="370200"/>
                    <a:pt x="1748629" y="328925"/>
                  </a:cubicBezTo>
                  <a:cubicBezTo>
                    <a:pt x="1912141" y="287650"/>
                    <a:pt x="1928016" y="192400"/>
                    <a:pt x="1786729" y="138425"/>
                  </a:cubicBezTo>
                  <a:cubicBezTo>
                    <a:pt x="1645442" y="84450"/>
                    <a:pt x="1178716" y="19362"/>
                    <a:pt x="900904" y="5075"/>
                  </a:cubicBezTo>
                  <a:cubicBezTo>
                    <a:pt x="623092" y="-9212"/>
                    <a:pt x="256379" y="6663"/>
                    <a:pt x="119854" y="52700"/>
                  </a:cubicBezTo>
                  <a:cubicBezTo>
                    <a:pt x="-16671" y="98737"/>
                    <a:pt x="-42071" y="216212"/>
                    <a:pt x="72229" y="271775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solidFill>
                <a:srgbClr val="D2A1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3677418" y="3398339"/>
              <a:ext cx="4117240" cy="1048883"/>
            </a:xfrm>
            <a:custGeom>
              <a:avLst/>
              <a:gdLst>
                <a:gd name="connsiteX0" fmla="*/ 72229 w 1882873"/>
                <a:gd name="connsiteY0" fmla="*/ 271775 h 388074"/>
                <a:gd name="connsiteX1" fmla="*/ 805654 w 1882873"/>
                <a:gd name="connsiteY1" fmla="*/ 386075 h 388074"/>
                <a:gd name="connsiteX2" fmla="*/ 1748629 w 1882873"/>
                <a:gd name="connsiteY2" fmla="*/ 328925 h 388074"/>
                <a:gd name="connsiteX3" fmla="*/ 1786729 w 1882873"/>
                <a:gd name="connsiteY3" fmla="*/ 138425 h 388074"/>
                <a:gd name="connsiteX4" fmla="*/ 900904 w 1882873"/>
                <a:gd name="connsiteY4" fmla="*/ 5075 h 388074"/>
                <a:gd name="connsiteX5" fmla="*/ 119854 w 1882873"/>
                <a:gd name="connsiteY5" fmla="*/ 52700 h 388074"/>
                <a:gd name="connsiteX6" fmla="*/ 72229 w 1882873"/>
                <a:gd name="connsiteY6" fmla="*/ 271775 h 38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873" h="388074">
                  <a:moveTo>
                    <a:pt x="72229" y="271775"/>
                  </a:moveTo>
                  <a:cubicBezTo>
                    <a:pt x="186529" y="327338"/>
                    <a:pt x="526254" y="376550"/>
                    <a:pt x="805654" y="386075"/>
                  </a:cubicBezTo>
                  <a:cubicBezTo>
                    <a:pt x="1085054" y="395600"/>
                    <a:pt x="1585117" y="370200"/>
                    <a:pt x="1748629" y="328925"/>
                  </a:cubicBezTo>
                  <a:cubicBezTo>
                    <a:pt x="1912141" y="287650"/>
                    <a:pt x="1928016" y="192400"/>
                    <a:pt x="1786729" y="138425"/>
                  </a:cubicBezTo>
                  <a:cubicBezTo>
                    <a:pt x="1645442" y="84450"/>
                    <a:pt x="1178716" y="19362"/>
                    <a:pt x="900904" y="5075"/>
                  </a:cubicBezTo>
                  <a:cubicBezTo>
                    <a:pt x="623092" y="-9212"/>
                    <a:pt x="256379" y="6663"/>
                    <a:pt x="119854" y="52700"/>
                  </a:cubicBezTo>
                  <a:cubicBezTo>
                    <a:pt x="-16671" y="98737"/>
                    <a:pt x="-42071" y="216212"/>
                    <a:pt x="72229" y="271775"/>
                  </a:cubicBezTo>
                  <a:close/>
                </a:path>
              </a:pathLst>
            </a:custGeom>
            <a:noFill/>
            <a:ln>
              <a:solidFill>
                <a:srgbClr val="D2A1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 flipH="1">
            <a:off x="4021191" y="2888476"/>
            <a:ext cx="1752624" cy="3138571"/>
            <a:chOff x="3677418" y="3398339"/>
            <a:chExt cx="4117240" cy="1048883"/>
          </a:xfrm>
        </p:grpSpPr>
        <p:sp>
          <p:nvSpPr>
            <p:cNvPr id="11" name="任意多边形 10"/>
            <p:cNvSpPr/>
            <p:nvPr/>
          </p:nvSpPr>
          <p:spPr>
            <a:xfrm>
              <a:off x="3863223" y="3435366"/>
              <a:ext cx="3745630" cy="954214"/>
            </a:xfrm>
            <a:custGeom>
              <a:avLst/>
              <a:gdLst>
                <a:gd name="connsiteX0" fmla="*/ 72229 w 1882873"/>
                <a:gd name="connsiteY0" fmla="*/ 271775 h 388074"/>
                <a:gd name="connsiteX1" fmla="*/ 805654 w 1882873"/>
                <a:gd name="connsiteY1" fmla="*/ 386075 h 388074"/>
                <a:gd name="connsiteX2" fmla="*/ 1748629 w 1882873"/>
                <a:gd name="connsiteY2" fmla="*/ 328925 h 388074"/>
                <a:gd name="connsiteX3" fmla="*/ 1786729 w 1882873"/>
                <a:gd name="connsiteY3" fmla="*/ 138425 h 388074"/>
                <a:gd name="connsiteX4" fmla="*/ 900904 w 1882873"/>
                <a:gd name="connsiteY4" fmla="*/ 5075 h 388074"/>
                <a:gd name="connsiteX5" fmla="*/ 119854 w 1882873"/>
                <a:gd name="connsiteY5" fmla="*/ 52700 h 388074"/>
                <a:gd name="connsiteX6" fmla="*/ 72229 w 1882873"/>
                <a:gd name="connsiteY6" fmla="*/ 271775 h 38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873" h="388074">
                  <a:moveTo>
                    <a:pt x="72229" y="271775"/>
                  </a:moveTo>
                  <a:cubicBezTo>
                    <a:pt x="186529" y="327338"/>
                    <a:pt x="526254" y="376550"/>
                    <a:pt x="805654" y="386075"/>
                  </a:cubicBezTo>
                  <a:cubicBezTo>
                    <a:pt x="1085054" y="395600"/>
                    <a:pt x="1585117" y="370200"/>
                    <a:pt x="1748629" y="328925"/>
                  </a:cubicBezTo>
                  <a:cubicBezTo>
                    <a:pt x="1912141" y="287650"/>
                    <a:pt x="1928016" y="192400"/>
                    <a:pt x="1786729" y="138425"/>
                  </a:cubicBezTo>
                  <a:cubicBezTo>
                    <a:pt x="1645442" y="84450"/>
                    <a:pt x="1178716" y="19362"/>
                    <a:pt x="900904" y="5075"/>
                  </a:cubicBezTo>
                  <a:cubicBezTo>
                    <a:pt x="623092" y="-9212"/>
                    <a:pt x="256379" y="6663"/>
                    <a:pt x="119854" y="52700"/>
                  </a:cubicBezTo>
                  <a:cubicBezTo>
                    <a:pt x="-16671" y="98737"/>
                    <a:pt x="-42071" y="216212"/>
                    <a:pt x="72229" y="271775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solidFill>
                <a:srgbClr val="767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3677418" y="3398339"/>
              <a:ext cx="4117240" cy="1048883"/>
            </a:xfrm>
            <a:custGeom>
              <a:avLst/>
              <a:gdLst>
                <a:gd name="connsiteX0" fmla="*/ 72229 w 1882873"/>
                <a:gd name="connsiteY0" fmla="*/ 271775 h 388074"/>
                <a:gd name="connsiteX1" fmla="*/ 805654 w 1882873"/>
                <a:gd name="connsiteY1" fmla="*/ 386075 h 388074"/>
                <a:gd name="connsiteX2" fmla="*/ 1748629 w 1882873"/>
                <a:gd name="connsiteY2" fmla="*/ 328925 h 388074"/>
                <a:gd name="connsiteX3" fmla="*/ 1786729 w 1882873"/>
                <a:gd name="connsiteY3" fmla="*/ 138425 h 388074"/>
                <a:gd name="connsiteX4" fmla="*/ 900904 w 1882873"/>
                <a:gd name="connsiteY4" fmla="*/ 5075 h 388074"/>
                <a:gd name="connsiteX5" fmla="*/ 119854 w 1882873"/>
                <a:gd name="connsiteY5" fmla="*/ 52700 h 388074"/>
                <a:gd name="connsiteX6" fmla="*/ 72229 w 1882873"/>
                <a:gd name="connsiteY6" fmla="*/ 271775 h 38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873" h="388074">
                  <a:moveTo>
                    <a:pt x="72229" y="271775"/>
                  </a:moveTo>
                  <a:cubicBezTo>
                    <a:pt x="186529" y="327338"/>
                    <a:pt x="526254" y="376550"/>
                    <a:pt x="805654" y="386075"/>
                  </a:cubicBezTo>
                  <a:cubicBezTo>
                    <a:pt x="1085054" y="395600"/>
                    <a:pt x="1585117" y="370200"/>
                    <a:pt x="1748629" y="328925"/>
                  </a:cubicBezTo>
                  <a:cubicBezTo>
                    <a:pt x="1912141" y="287650"/>
                    <a:pt x="1928016" y="192400"/>
                    <a:pt x="1786729" y="138425"/>
                  </a:cubicBezTo>
                  <a:cubicBezTo>
                    <a:pt x="1645442" y="84450"/>
                    <a:pt x="1178716" y="19362"/>
                    <a:pt x="900904" y="5075"/>
                  </a:cubicBezTo>
                  <a:cubicBezTo>
                    <a:pt x="623092" y="-9212"/>
                    <a:pt x="256379" y="6663"/>
                    <a:pt x="119854" y="52700"/>
                  </a:cubicBezTo>
                  <a:cubicBezTo>
                    <a:pt x="-16671" y="98737"/>
                    <a:pt x="-42071" y="216212"/>
                    <a:pt x="72229" y="271775"/>
                  </a:cubicBezTo>
                  <a:close/>
                </a:path>
              </a:pathLst>
            </a:custGeom>
            <a:noFill/>
            <a:ln>
              <a:solidFill>
                <a:srgbClr val="767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580066" y="2888475"/>
            <a:ext cx="1750734" cy="3135187"/>
            <a:chOff x="3677418" y="3398339"/>
            <a:chExt cx="4117240" cy="1048883"/>
          </a:xfrm>
        </p:grpSpPr>
        <p:sp>
          <p:nvSpPr>
            <p:cNvPr id="15" name="任意多边形 14"/>
            <p:cNvSpPr/>
            <p:nvPr/>
          </p:nvSpPr>
          <p:spPr>
            <a:xfrm>
              <a:off x="3863223" y="3435366"/>
              <a:ext cx="3745630" cy="954214"/>
            </a:xfrm>
            <a:custGeom>
              <a:avLst/>
              <a:gdLst>
                <a:gd name="connsiteX0" fmla="*/ 72229 w 1882873"/>
                <a:gd name="connsiteY0" fmla="*/ 271775 h 388074"/>
                <a:gd name="connsiteX1" fmla="*/ 805654 w 1882873"/>
                <a:gd name="connsiteY1" fmla="*/ 386075 h 388074"/>
                <a:gd name="connsiteX2" fmla="*/ 1748629 w 1882873"/>
                <a:gd name="connsiteY2" fmla="*/ 328925 h 388074"/>
                <a:gd name="connsiteX3" fmla="*/ 1786729 w 1882873"/>
                <a:gd name="connsiteY3" fmla="*/ 138425 h 388074"/>
                <a:gd name="connsiteX4" fmla="*/ 900904 w 1882873"/>
                <a:gd name="connsiteY4" fmla="*/ 5075 h 388074"/>
                <a:gd name="connsiteX5" fmla="*/ 119854 w 1882873"/>
                <a:gd name="connsiteY5" fmla="*/ 52700 h 388074"/>
                <a:gd name="connsiteX6" fmla="*/ 72229 w 1882873"/>
                <a:gd name="connsiteY6" fmla="*/ 271775 h 38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873" h="388074">
                  <a:moveTo>
                    <a:pt x="72229" y="271775"/>
                  </a:moveTo>
                  <a:cubicBezTo>
                    <a:pt x="186529" y="327338"/>
                    <a:pt x="526254" y="376550"/>
                    <a:pt x="805654" y="386075"/>
                  </a:cubicBezTo>
                  <a:cubicBezTo>
                    <a:pt x="1085054" y="395600"/>
                    <a:pt x="1585117" y="370200"/>
                    <a:pt x="1748629" y="328925"/>
                  </a:cubicBezTo>
                  <a:cubicBezTo>
                    <a:pt x="1912141" y="287650"/>
                    <a:pt x="1928016" y="192400"/>
                    <a:pt x="1786729" y="138425"/>
                  </a:cubicBezTo>
                  <a:cubicBezTo>
                    <a:pt x="1645442" y="84450"/>
                    <a:pt x="1178716" y="19362"/>
                    <a:pt x="900904" y="5075"/>
                  </a:cubicBezTo>
                  <a:cubicBezTo>
                    <a:pt x="623092" y="-9212"/>
                    <a:pt x="256379" y="6663"/>
                    <a:pt x="119854" y="52700"/>
                  </a:cubicBezTo>
                  <a:cubicBezTo>
                    <a:pt x="-16671" y="98737"/>
                    <a:pt x="-42071" y="216212"/>
                    <a:pt x="72229" y="271775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solidFill>
                <a:srgbClr val="905C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3677418" y="3398339"/>
              <a:ext cx="4117240" cy="1048883"/>
            </a:xfrm>
            <a:custGeom>
              <a:avLst/>
              <a:gdLst>
                <a:gd name="connsiteX0" fmla="*/ 72229 w 1882873"/>
                <a:gd name="connsiteY0" fmla="*/ 271775 h 388074"/>
                <a:gd name="connsiteX1" fmla="*/ 805654 w 1882873"/>
                <a:gd name="connsiteY1" fmla="*/ 386075 h 388074"/>
                <a:gd name="connsiteX2" fmla="*/ 1748629 w 1882873"/>
                <a:gd name="connsiteY2" fmla="*/ 328925 h 388074"/>
                <a:gd name="connsiteX3" fmla="*/ 1786729 w 1882873"/>
                <a:gd name="connsiteY3" fmla="*/ 138425 h 388074"/>
                <a:gd name="connsiteX4" fmla="*/ 900904 w 1882873"/>
                <a:gd name="connsiteY4" fmla="*/ 5075 h 388074"/>
                <a:gd name="connsiteX5" fmla="*/ 119854 w 1882873"/>
                <a:gd name="connsiteY5" fmla="*/ 52700 h 388074"/>
                <a:gd name="connsiteX6" fmla="*/ 72229 w 1882873"/>
                <a:gd name="connsiteY6" fmla="*/ 271775 h 38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873" h="388074">
                  <a:moveTo>
                    <a:pt x="72229" y="271775"/>
                  </a:moveTo>
                  <a:cubicBezTo>
                    <a:pt x="186529" y="327338"/>
                    <a:pt x="526254" y="376550"/>
                    <a:pt x="805654" y="386075"/>
                  </a:cubicBezTo>
                  <a:cubicBezTo>
                    <a:pt x="1085054" y="395600"/>
                    <a:pt x="1585117" y="370200"/>
                    <a:pt x="1748629" y="328925"/>
                  </a:cubicBezTo>
                  <a:cubicBezTo>
                    <a:pt x="1912141" y="287650"/>
                    <a:pt x="1928016" y="192400"/>
                    <a:pt x="1786729" y="138425"/>
                  </a:cubicBezTo>
                  <a:cubicBezTo>
                    <a:pt x="1645442" y="84450"/>
                    <a:pt x="1178716" y="19362"/>
                    <a:pt x="900904" y="5075"/>
                  </a:cubicBezTo>
                  <a:cubicBezTo>
                    <a:pt x="623092" y="-9212"/>
                    <a:pt x="256379" y="6663"/>
                    <a:pt x="119854" y="52700"/>
                  </a:cubicBezTo>
                  <a:cubicBezTo>
                    <a:pt x="-16671" y="98737"/>
                    <a:pt x="-42071" y="216212"/>
                    <a:pt x="72229" y="271775"/>
                  </a:cubicBezTo>
                  <a:close/>
                </a:path>
              </a:pathLst>
            </a:custGeom>
            <a:noFill/>
            <a:ln>
              <a:solidFill>
                <a:srgbClr val="905C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H="1">
            <a:off x="8747082" y="2855972"/>
            <a:ext cx="1752624" cy="3138571"/>
            <a:chOff x="3677418" y="3398339"/>
            <a:chExt cx="4117240" cy="1048883"/>
          </a:xfrm>
        </p:grpSpPr>
        <p:sp>
          <p:nvSpPr>
            <p:cNvPr id="18" name="任意多边形 17"/>
            <p:cNvSpPr/>
            <p:nvPr/>
          </p:nvSpPr>
          <p:spPr>
            <a:xfrm>
              <a:off x="3863223" y="3435366"/>
              <a:ext cx="3745630" cy="954214"/>
            </a:xfrm>
            <a:custGeom>
              <a:avLst/>
              <a:gdLst>
                <a:gd name="connsiteX0" fmla="*/ 72229 w 1882873"/>
                <a:gd name="connsiteY0" fmla="*/ 271775 h 388074"/>
                <a:gd name="connsiteX1" fmla="*/ 805654 w 1882873"/>
                <a:gd name="connsiteY1" fmla="*/ 386075 h 388074"/>
                <a:gd name="connsiteX2" fmla="*/ 1748629 w 1882873"/>
                <a:gd name="connsiteY2" fmla="*/ 328925 h 388074"/>
                <a:gd name="connsiteX3" fmla="*/ 1786729 w 1882873"/>
                <a:gd name="connsiteY3" fmla="*/ 138425 h 388074"/>
                <a:gd name="connsiteX4" fmla="*/ 900904 w 1882873"/>
                <a:gd name="connsiteY4" fmla="*/ 5075 h 388074"/>
                <a:gd name="connsiteX5" fmla="*/ 119854 w 1882873"/>
                <a:gd name="connsiteY5" fmla="*/ 52700 h 388074"/>
                <a:gd name="connsiteX6" fmla="*/ 72229 w 1882873"/>
                <a:gd name="connsiteY6" fmla="*/ 271775 h 38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873" h="388074">
                  <a:moveTo>
                    <a:pt x="72229" y="271775"/>
                  </a:moveTo>
                  <a:cubicBezTo>
                    <a:pt x="186529" y="327338"/>
                    <a:pt x="526254" y="376550"/>
                    <a:pt x="805654" y="386075"/>
                  </a:cubicBezTo>
                  <a:cubicBezTo>
                    <a:pt x="1085054" y="395600"/>
                    <a:pt x="1585117" y="370200"/>
                    <a:pt x="1748629" y="328925"/>
                  </a:cubicBezTo>
                  <a:cubicBezTo>
                    <a:pt x="1912141" y="287650"/>
                    <a:pt x="1928016" y="192400"/>
                    <a:pt x="1786729" y="138425"/>
                  </a:cubicBezTo>
                  <a:cubicBezTo>
                    <a:pt x="1645442" y="84450"/>
                    <a:pt x="1178716" y="19362"/>
                    <a:pt x="900904" y="5075"/>
                  </a:cubicBezTo>
                  <a:cubicBezTo>
                    <a:pt x="623092" y="-9212"/>
                    <a:pt x="256379" y="6663"/>
                    <a:pt x="119854" y="52700"/>
                  </a:cubicBezTo>
                  <a:cubicBezTo>
                    <a:pt x="-16671" y="98737"/>
                    <a:pt x="-42071" y="216212"/>
                    <a:pt x="72229" y="271775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solidFill>
                <a:srgbClr val="6E7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3677418" y="3398339"/>
              <a:ext cx="4117240" cy="1048883"/>
            </a:xfrm>
            <a:custGeom>
              <a:avLst/>
              <a:gdLst>
                <a:gd name="connsiteX0" fmla="*/ 72229 w 1882873"/>
                <a:gd name="connsiteY0" fmla="*/ 271775 h 388074"/>
                <a:gd name="connsiteX1" fmla="*/ 805654 w 1882873"/>
                <a:gd name="connsiteY1" fmla="*/ 386075 h 388074"/>
                <a:gd name="connsiteX2" fmla="*/ 1748629 w 1882873"/>
                <a:gd name="connsiteY2" fmla="*/ 328925 h 388074"/>
                <a:gd name="connsiteX3" fmla="*/ 1786729 w 1882873"/>
                <a:gd name="connsiteY3" fmla="*/ 138425 h 388074"/>
                <a:gd name="connsiteX4" fmla="*/ 900904 w 1882873"/>
                <a:gd name="connsiteY4" fmla="*/ 5075 h 388074"/>
                <a:gd name="connsiteX5" fmla="*/ 119854 w 1882873"/>
                <a:gd name="connsiteY5" fmla="*/ 52700 h 388074"/>
                <a:gd name="connsiteX6" fmla="*/ 72229 w 1882873"/>
                <a:gd name="connsiteY6" fmla="*/ 271775 h 38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873" h="388074">
                  <a:moveTo>
                    <a:pt x="72229" y="271775"/>
                  </a:moveTo>
                  <a:cubicBezTo>
                    <a:pt x="186529" y="327338"/>
                    <a:pt x="526254" y="376550"/>
                    <a:pt x="805654" y="386075"/>
                  </a:cubicBezTo>
                  <a:cubicBezTo>
                    <a:pt x="1085054" y="395600"/>
                    <a:pt x="1585117" y="370200"/>
                    <a:pt x="1748629" y="328925"/>
                  </a:cubicBezTo>
                  <a:cubicBezTo>
                    <a:pt x="1912141" y="287650"/>
                    <a:pt x="1928016" y="192400"/>
                    <a:pt x="1786729" y="138425"/>
                  </a:cubicBezTo>
                  <a:cubicBezTo>
                    <a:pt x="1645442" y="84450"/>
                    <a:pt x="1178716" y="19362"/>
                    <a:pt x="900904" y="5075"/>
                  </a:cubicBezTo>
                  <a:cubicBezTo>
                    <a:pt x="623092" y="-9212"/>
                    <a:pt x="256379" y="6663"/>
                    <a:pt x="119854" y="52700"/>
                  </a:cubicBezTo>
                  <a:cubicBezTo>
                    <a:pt x="-16671" y="98737"/>
                    <a:pt x="-42071" y="216212"/>
                    <a:pt x="72229" y="271775"/>
                  </a:cubicBezTo>
                  <a:close/>
                </a:path>
              </a:pathLst>
            </a:custGeom>
            <a:noFill/>
            <a:ln>
              <a:solidFill>
                <a:srgbClr val="6E7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885653" y="3529444"/>
            <a:ext cx="1653747" cy="2034282"/>
            <a:chOff x="8885653" y="3529444"/>
            <a:chExt cx="1653747" cy="2034282"/>
          </a:xfrm>
        </p:grpSpPr>
        <p:sp>
          <p:nvSpPr>
            <p:cNvPr id="21" name="文本框 20"/>
            <p:cNvSpPr txBox="1"/>
            <p:nvPr/>
          </p:nvSpPr>
          <p:spPr>
            <a:xfrm>
              <a:off x="9056341" y="3529444"/>
              <a:ext cx="14830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r">
                <a:defRPr sz="3200" b="1" spc="600">
                  <a:solidFill>
                    <a:srgbClr val="909A2A"/>
                  </a:solidFill>
                  <a:latin typeface="叶根友圆趣卡通体" panose="02010601030101010101" pitchFamily="2" charset="-122"/>
                  <a:ea typeface="叶根友圆趣卡通体" panose="02010601030101010101" pitchFamily="2" charset="-122"/>
                </a:defRPr>
              </a:lvl1pPr>
            </a:lstStyle>
            <a:p>
              <a:pPr algn="ctr"/>
              <a:r>
                <a:rPr lang="en-US" altLang="zh-CN" sz="2400" dirty="0" smtClean="0">
                  <a:solidFill>
                    <a:srgbClr val="C14F34"/>
                  </a:solidFill>
                </a:rPr>
                <a:t>FOUR</a:t>
              </a:r>
              <a:endParaRPr lang="zh-CN" altLang="en-US" sz="2400" dirty="0">
                <a:solidFill>
                  <a:srgbClr val="C14F34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885653" y="4109482"/>
              <a:ext cx="1475479" cy="14542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此处添加详细文本描述，建议与标题相关并符合整体语言风格，语言描述尽量简洁生动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250780" y="3525944"/>
            <a:ext cx="1508361" cy="2260764"/>
            <a:chOff x="4250780" y="3525944"/>
            <a:chExt cx="1508361" cy="2260764"/>
          </a:xfrm>
        </p:grpSpPr>
        <p:sp>
          <p:nvSpPr>
            <p:cNvPr id="24" name="文本框 23"/>
            <p:cNvSpPr txBox="1"/>
            <p:nvPr/>
          </p:nvSpPr>
          <p:spPr>
            <a:xfrm>
              <a:off x="4276082" y="3525944"/>
              <a:ext cx="14830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r">
                <a:defRPr sz="3200" b="1" spc="600">
                  <a:solidFill>
                    <a:srgbClr val="909A2A"/>
                  </a:solidFill>
                  <a:latin typeface="叶根友圆趣卡通体" panose="02010601030101010101" pitchFamily="2" charset="-122"/>
                  <a:ea typeface="叶根友圆趣卡通体" panose="02010601030101010101" pitchFamily="2" charset="-122"/>
                </a:defRPr>
              </a:lvl1pPr>
            </a:lstStyle>
            <a:p>
              <a:pPr algn="ctr"/>
              <a:r>
                <a:rPr lang="en-US" altLang="zh-CN" sz="2400" dirty="0" smtClean="0">
                  <a:solidFill>
                    <a:srgbClr val="C14F34"/>
                  </a:solidFill>
                </a:rPr>
                <a:t>TWO</a:t>
              </a:r>
              <a:endParaRPr lang="zh-CN" altLang="en-US" sz="2400" dirty="0">
                <a:solidFill>
                  <a:srgbClr val="C14F34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4250780" y="4055465"/>
              <a:ext cx="1293444" cy="17312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此处添加详细文本描述，建议与标题相关并符合整体语言风格，语言描述尽量简洁生动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713903" y="3525944"/>
            <a:ext cx="1483059" cy="2259712"/>
            <a:chOff x="6713903" y="3525944"/>
            <a:chExt cx="1483059" cy="2259712"/>
          </a:xfrm>
        </p:grpSpPr>
        <p:sp>
          <p:nvSpPr>
            <p:cNvPr id="27" name="文本框 26"/>
            <p:cNvSpPr txBox="1"/>
            <p:nvPr/>
          </p:nvSpPr>
          <p:spPr>
            <a:xfrm>
              <a:off x="6713903" y="3525944"/>
              <a:ext cx="14830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r">
                <a:defRPr sz="3200" b="1" spc="600">
                  <a:solidFill>
                    <a:srgbClr val="909A2A"/>
                  </a:solidFill>
                  <a:latin typeface="叶根友圆趣卡通体" panose="02010601030101010101" pitchFamily="2" charset="-122"/>
                  <a:ea typeface="叶根友圆趣卡通体" panose="02010601030101010101" pitchFamily="2" charset="-122"/>
                </a:defRPr>
              </a:lvl1pPr>
            </a:lstStyle>
            <a:p>
              <a:pPr algn="ctr"/>
              <a:r>
                <a:rPr lang="en-US" altLang="zh-CN" sz="2000" dirty="0" smtClean="0">
                  <a:solidFill>
                    <a:srgbClr val="C14F34"/>
                  </a:solidFill>
                </a:rPr>
                <a:t>THREE</a:t>
              </a:r>
              <a:endParaRPr lang="zh-CN" altLang="en-US" sz="2000" dirty="0">
                <a:solidFill>
                  <a:srgbClr val="C14F34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808710" y="4054413"/>
              <a:ext cx="1293444" cy="17312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此处添加详细文本描述，建议与标题相关并符合整体语言风格，语言描述尽量简洁生动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806410" y="3551832"/>
            <a:ext cx="1540651" cy="2050279"/>
            <a:chOff x="1806410" y="3551832"/>
            <a:chExt cx="1540651" cy="2050279"/>
          </a:xfrm>
        </p:grpSpPr>
        <p:sp>
          <p:nvSpPr>
            <p:cNvPr id="30" name="文本框 29"/>
            <p:cNvSpPr txBox="1"/>
            <p:nvPr/>
          </p:nvSpPr>
          <p:spPr>
            <a:xfrm>
              <a:off x="1806410" y="3551832"/>
              <a:ext cx="14830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r">
                <a:defRPr sz="3200" b="1" spc="600">
                  <a:solidFill>
                    <a:srgbClr val="909A2A"/>
                  </a:solidFill>
                  <a:latin typeface="叶根友圆趣卡通体" panose="02010601030101010101" pitchFamily="2" charset="-122"/>
                  <a:ea typeface="叶根友圆趣卡通体" panose="02010601030101010101" pitchFamily="2" charset="-122"/>
                </a:defRPr>
              </a:lvl1pPr>
            </a:lstStyle>
            <a:p>
              <a:pPr algn="ctr"/>
              <a:r>
                <a:rPr lang="en-US" altLang="zh-CN" sz="2400" dirty="0" smtClean="0">
                  <a:solidFill>
                    <a:srgbClr val="C14F34"/>
                  </a:solidFill>
                </a:rPr>
                <a:t>ONE</a:t>
              </a:r>
              <a:endParaRPr lang="zh-CN" altLang="en-US" sz="2400" dirty="0">
                <a:solidFill>
                  <a:srgbClr val="C14F34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806410" y="4147867"/>
              <a:ext cx="1540651" cy="14542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此处添加详细文本描述，建议与标题相关并符合整体语言风格，语言描述尽量简洁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生动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545671" y="1243489"/>
            <a:ext cx="1137711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字以内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4221331" y="389032"/>
            <a:ext cx="3780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  <a:ea typeface="+mj-ea"/>
                <a:cs typeface="+mn-ea"/>
                <a:sym typeface="+mn-lt"/>
              </a:rPr>
              <a:t>请输入您的标题</a:t>
            </a:r>
            <a:endParaRPr lang="zh-CN" altLang="en-US" sz="3200" spc="600" dirty="0">
              <a:solidFill>
                <a:prstClr val="black">
                  <a:lumMod val="50000"/>
                  <a:lumOff val="50000"/>
                </a:prst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8087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7"/>
          <a:stretch/>
        </p:blipFill>
        <p:spPr>
          <a:xfrm>
            <a:off x="7865680" y="316622"/>
            <a:ext cx="4976863" cy="632202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389" y="534988"/>
            <a:ext cx="1296962" cy="170324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561" y="2462224"/>
            <a:ext cx="1397790" cy="1412544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20" y="4098759"/>
            <a:ext cx="1795099" cy="2518012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2285569" y="744255"/>
            <a:ext cx="5580111" cy="1593735"/>
            <a:chOff x="2285569" y="744255"/>
            <a:chExt cx="5580111" cy="1593735"/>
          </a:xfrm>
        </p:grpSpPr>
        <p:sp>
          <p:nvSpPr>
            <p:cNvPr id="40" name="文本框 39"/>
            <p:cNvSpPr txBox="1"/>
            <p:nvPr/>
          </p:nvSpPr>
          <p:spPr>
            <a:xfrm>
              <a:off x="2285569" y="744255"/>
              <a:ext cx="4318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rgbClr val="909A2A"/>
                  </a:solidFill>
                </a:rPr>
                <a:t>此处添加标题</a:t>
              </a:r>
              <a:endParaRPr lang="zh-CN" altLang="en-US" dirty="0">
                <a:solidFill>
                  <a:srgbClr val="909A2A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2285570" y="1168439"/>
              <a:ext cx="558011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此处添加详细文本描述，建议与标题相关并符合整体语言风格，语言描述尽量简洁生动。尽量将每页幻灯片的字数控制在  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200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字以内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285569" y="2632887"/>
            <a:ext cx="5580111" cy="1593735"/>
            <a:chOff x="2285569" y="2632887"/>
            <a:chExt cx="5580111" cy="1593735"/>
          </a:xfrm>
        </p:grpSpPr>
        <p:sp>
          <p:nvSpPr>
            <p:cNvPr id="43" name="文本框 42"/>
            <p:cNvSpPr txBox="1"/>
            <p:nvPr/>
          </p:nvSpPr>
          <p:spPr>
            <a:xfrm>
              <a:off x="2285569" y="2632887"/>
              <a:ext cx="3810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rgbClr val="909A2A"/>
                  </a:solidFill>
                </a:rPr>
                <a:t>此处添加标题</a:t>
              </a:r>
              <a:endParaRPr lang="zh-CN" altLang="en-US" dirty="0">
                <a:solidFill>
                  <a:srgbClr val="909A2A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2285570" y="3057071"/>
              <a:ext cx="558011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此处添加详细文本描述，建议与标题相关并符合整体语言风格，语言描述尽量简洁生动。尽量将每页幻灯片的字数控制在  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200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字以内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2285569" y="4789288"/>
            <a:ext cx="5580111" cy="1593735"/>
            <a:chOff x="2285569" y="4789288"/>
            <a:chExt cx="5580111" cy="1593735"/>
          </a:xfrm>
        </p:grpSpPr>
        <p:sp>
          <p:nvSpPr>
            <p:cNvPr id="46" name="文本框 45"/>
            <p:cNvSpPr txBox="1"/>
            <p:nvPr/>
          </p:nvSpPr>
          <p:spPr>
            <a:xfrm>
              <a:off x="2285569" y="4789288"/>
              <a:ext cx="3665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rgbClr val="909A2A"/>
                  </a:solidFill>
                </a:rPr>
                <a:t>此处添加标题</a:t>
              </a:r>
              <a:endParaRPr lang="zh-CN" altLang="en-US" dirty="0">
                <a:solidFill>
                  <a:srgbClr val="909A2A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2285570" y="5213472"/>
              <a:ext cx="558011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此处添加详细文本描述，建议与标题相关并符合整体语言风格，语言描述尽量简洁生动。尽量将每页幻灯片的字数控制在  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200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字以内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5812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" dur="300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9" dur="300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3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1" dur="300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 b="36383"/>
          <a:stretch/>
        </p:blipFill>
        <p:spPr>
          <a:xfrm>
            <a:off x="23957" y="-34443"/>
            <a:ext cx="12282344" cy="3534881"/>
          </a:xfrm>
          <a:prstGeom prst="rect">
            <a:avLst/>
          </a:prstGeom>
        </p:spPr>
      </p:pic>
      <p:graphicFrame>
        <p:nvGraphicFramePr>
          <p:cNvPr id="29" name="Chart 3"/>
          <p:cNvGraphicFramePr/>
          <p:nvPr>
            <p:extLst/>
          </p:nvPr>
        </p:nvGraphicFramePr>
        <p:xfrm>
          <a:off x="2375464" y="3427627"/>
          <a:ext cx="7583948" cy="3060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文本框 29"/>
          <p:cNvSpPr txBox="1"/>
          <p:nvPr/>
        </p:nvSpPr>
        <p:spPr>
          <a:xfrm>
            <a:off x="3883819" y="450376"/>
            <a:ext cx="4497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200" b="1" spc="600">
                <a:solidFill>
                  <a:srgbClr val="909A2A"/>
                </a:solidFill>
                <a:latin typeface="叶根友圆趣卡通体" panose="02010601030101010101" pitchFamily="2" charset="-122"/>
                <a:ea typeface="叶根友圆趣卡通体" panose="02010601030101010101" pitchFamily="2" charset="-122"/>
              </a:defRPr>
            </a:lvl1pPr>
          </a:lstStyle>
          <a:p>
            <a:pPr algn="ctr"/>
            <a:r>
              <a:rPr lang="zh-CN" altLang="en-US" sz="3600" dirty="0" smtClean="0">
                <a:solidFill>
                  <a:srgbClr val="C14F34"/>
                </a:solidFill>
                <a:latin typeface="+mj-ea"/>
                <a:ea typeface="+mj-ea"/>
              </a:rPr>
              <a:t>请输入您的标题</a:t>
            </a:r>
            <a:endParaRPr lang="zh-CN" altLang="en-US" sz="3600" dirty="0">
              <a:solidFill>
                <a:srgbClr val="C14F34"/>
              </a:solidFill>
              <a:latin typeface="+mj-ea"/>
              <a:ea typeface="+mj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082600" y="890272"/>
            <a:ext cx="101650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zh-CN" altLang="en-US" sz="1600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以内</a:t>
            </a: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字以内</a:t>
            </a:r>
          </a:p>
          <a:p>
            <a:pPr algn="ctr">
              <a:lnSpc>
                <a:spcPct val="150000"/>
              </a:lnSpc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351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  <p:bldP spid="30" grpId="0"/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81255"/>
          <a:stretch/>
        </p:blipFill>
        <p:spPr>
          <a:xfrm rot="5400000">
            <a:off x="4472819" y="-7402338"/>
            <a:ext cx="3091444" cy="1245618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883819" y="450376"/>
            <a:ext cx="4497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200" b="1" spc="600">
                <a:solidFill>
                  <a:srgbClr val="909A2A"/>
                </a:solidFill>
                <a:latin typeface="叶根友圆趣卡通体" panose="02010601030101010101" pitchFamily="2" charset="-122"/>
                <a:ea typeface="叶根友圆趣卡通体" panose="02010601030101010101" pitchFamily="2" charset="-122"/>
              </a:defRPr>
            </a:lvl1pPr>
          </a:lstStyle>
          <a:p>
            <a:pPr algn="ctr"/>
            <a:r>
              <a:rPr lang="zh-CN" altLang="en-US" sz="3600" dirty="0" smtClean="0">
                <a:solidFill>
                  <a:srgbClr val="C14F34"/>
                </a:solidFill>
                <a:latin typeface="+mj-ea"/>
                <a:ea typeface="+mj-ea"/>
              </a:rPr>
              <a:t>请输入您的标题</a:t>
            </a:r>
            <a:endParaRPr lang="zh-CN" altLang="en-US" sz="3600" dirty="0">
              <a:solidFill>
                <a:srgbClr val="C14F34"/>
              </a:solidFill>
              <a:latin typeface="+mj-ea"/>
              <a:ea typeface="+mj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710" y="1698052"/>
            <a:ext cx="3153065" cy="30513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0905" y="1698052"/>
            <a:ext cx="3153065" cy="30513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1206" y="1698052"/>
            <a:ext cx="3153065" cy="3051370"/>
          </a:xfrm>
          <a:prstGeom prst="rect">
            <a:avLst/>
          </a:prstGeom>
        </p:spPr>
      </p:pic>
      <p:graphicFrame>
        <p:nvGraphicFramePr>
          <p:cNvPr id="11" name="Chart 5"/>
          <p:cNvGraphicFramePr/>
          <p:nvPr>
            <p:extLst/>
          </p:nvPr>
        </p:nvGraphicFramePr>
        <p:xfrm>
          <a:off x="1685536" y="2142698"/>
          <a:ext cx="2051412" cy="1367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Chart 5"/>
          <p:cNvGraphicFramePr/>
          <p:nvPr>
            <p:extLst/>
          </p:nvPr>
        </p:nvGraphicFramePr>
        <p:xfrm>
          <a:off x="5141732" y="2144972"/>
          <a:ext cx="2051412" cy="1367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Chart 5"/>
          <p:cNvGraphicFramePr/>
          <p:nvPr>
            <p:extLst/>
          </p:nvPr>
        </p:nvGraphicFramePr>
        <p:xfrm>
          <a:off x="8932032" y="2144973"/>
          <a:ext cx="2051412" cy="1367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Rectangle 6"/>
          <p:cNvSpPr/>
          <p:nvPr/>
        </p:nvSpPr>
        <p:spPr>
          <a:xfrm>
            <a:off x="2360073" y="2634758"/>
            <a:ext cx="784226" cy="392403"/>
          </a:xfrm>
          <a:prstGeom prst="rect">
            <a:avLst/>
          </a:prstGeom>
        </p:spPr>
        <p:txBody>
          <a:bodyPr wrap="square" lIns="68515" tIns="34284" rIns="68515" bIns="34284">
            <a:spAutoFit/>
          </a:bodyPr>
          <a:lstStyle/>
          <a:p>
            <a:pPr algn="ctr" defTabSz="685171"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华文细黑"/>
                <a:cs typeface="+mn-ea"/>
                <a:sym typeface="+mn-lt"/>
              </a:rPr>
              <a:t>57%</a:t>
            </a:r>
          </a:p>
        </p:txBody>
      </p:sp>
      <p:sp>
        <p:nvSpPr>
          <p:cNvPr id="15" name="Rectangle 6"/>
          <p:cNvSpPr/>
          <p:nvPr/>
        </p:nvSpPr>
        <p:spPr>
          <a:xfrm>
            <a:off x="5843565" y="2634757"/>
            <a:ext cx="784226" cy="392403"/>
          </a:xfrm>
          <a:prstGeom prst="rect">
            <a:avLst/>
          </a:prstGeom>
        </p:spPr>
        <p:txBody>
          <a:bodyPr wrap="square" lIns="68515" tIns="34284" rIns="68515" bIns="34284">
            <a:spAutoFit/>
          </a:bodyPr>
          <a:lstStyle/>
          <a:p>
            <a:pPr algn="ctr" defTabSz="685171"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华文细黑"/>
                <a:cs typeface="+mn-ea"/>
                <a:sym typeface="+mn-lt"/>
              </a:rPr>
              <a:t>50%</a:t>
            </a:r>
          </a:p>
        </p:txBody>
      </p:sp>
      <p:sp>
        <p:nvSpPr>
          <p:cNvPr id="16" name="Rectangle 6"/>
          <p:cNvSpPr/>
          <p:nvPr/>
        </p:nvSpPr>
        <p:spPr>
          <a:xfrm>
            <a:off x="9592921" y="2640627"/>
            <a:ext cx="784226" cy="392403"/>
          </a:xfrm>
          <a:prstGeom prst="rect">
            <a:avLst/>
          </a:prstGeom>
        </p:spPr>
        <p:txBody>
          <a:bodyPr wrap="square" lIns="68515" tIns="34284" rIns="68515" bIns="34284">
            <a:spAutoFit/>
          </a:bodyPr>
          <a:lstStyle/>
          <a:p>
            <a:pPr algn="ctr" defTabSz="685171"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华文细黑"/>
                <a:cs typeface="+mn-ea"/>
                <a:sym typeface="+mn-lt"/>
              </a:rPr>
              <a:t>40%</a:t>
            </a:r>
          </a:p>
        </p:txBody>
      </p:sp>
      <p:sp>
        <p:nvSpPr>
          <p:cNvPr id="17" name="矩形 16"/>
          <p:cNvSpPr/>
          <p:nvPr/>
        </p:nvSpPr>
        <p:spPr>
          <a:xfrm>
            <a:off x="2593157" y="4934623"/>
            <a:ext cx="6999764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200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字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以内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81255"/>
          <a:stretch/>
        </p:blipFill>
        <p:spPr>
          <a:xfrm rot="5400000">
            <a:off x="4418188" y="1808338"/>
            <a:ext cx="3091444" cy="1245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10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2" grpId="0">
        <p:bldAsOne/>
      </p:bldGraphic>
      <p:bldGraphic spid="13" grpId="0">
        <p:bldAsOne/>
      </p:bldGraphic>
      <p:bldP spid="14" grpId="0"/>
      <p:bldP spid="15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7" y="18849"/>
            <a:ext cx="12187636" cy="6858000"/>
          </a:xfrm>
          <a:prstGeom prst="rect">
            <a:avLst/>
          </a:prstGeom>
        </p:spPr>
      </p:pic>
      <p:sp>
        <p:nvSpPr>
          <p:cNvPr id="22" name="云形 21"/>
          <p:cNvSpPr/>
          <p:nvPr/>
        </p:nvSpPr>
        <p:spPr>
          <a:xfrm>
            <a:off x="739057" y="1471962"/>
            <a:ext cx="1070693" cy="710101"/>
          </a:xfrm>
          <a:prstGeom prst="cloud">
            <a:avLst/>
          </a:pr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云形 24"/>
          <p:cNvSpPr/>
          <p:nvPr/>
        </p:nvSpPr>
        <p:spPr>
          <a:xfrm>
            <a:off x="2295245" y="506496"/>
            <a:ext cx="1446916" cy="76607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2975"/>
              <a:gd name="connsiteX1" fmla="*/ 5659 w 43256"/>
              <a:gd name="connsiteY1" fmla="*/ 6766 h 42975"/>
              <a:gd name="connsiteX2" fmla="*/ 14041 w 43256"/>
              <a:gd name="connsiteY2" fmla="*/ 5061 h 42975"/>
              <a:gd name="connsiteX3" fmla="*/ 22492 w 43256"/>
              <a:gd name="connsiteY3" fmla="*/ 3291 h 42975"/>
              <a:gd name="connsiteX4" fmla="*/ 25785 w 43256"/>
              <a:gd name="connsiteY4" fmla="*/ 59 h 42975"/>
              <a:gd name="connsiteX5" fmla="*/ 29869 w 43256"/>
              <a:gd name="connsiteY5" fmla="*/ 2340 h 42975"/>
              <a:gd name="connsiteX6" fmla="*/ 35499 w 43256"/>
              <a:gd name="connsiteY6" fmla="*/ 549 h 42975"/>
              <a:gd name="connsiteX7" fmla="*/ 38354 w 43256"/>
              <a:gd name="connsiteY7" fmla="*/ 5435 h 42975"/>
              <a:gd name="connsiteX8" fmla="*/ 42018 w 43256"/>
              <a:gd name="connsiteY8" fmla="*/ 10177 h 42975"/>
              <a:gd name="connsiteX9" fmla="*/ 41854 w 43256"/>
              <a:gd name="connsiteY9" fmla="*/ 15319 h 42975"/>
              <a:gd name="connsiteX10" fmla="*/ 43052 w 43256"/>
              <a:gd name="connsiteY10" fmla="*/ 23181 h 42975"/>
              <a:gd name="connsiteX11" fmla="*/ 37440 w 43256"/>
              <a:gd name="connsiteY11" fmla="*/ 30063 h 42975"/>
              <a:gd name="connsiteX12" fmla="*/ 35431 w 43256"/>
              <a:gd name="connsiteY12" fmla="*/ 35960 h 42975"/>
              <a:gd name="connsiteX13" fmla="*/ 28591 w 43256"/>
              <a:gd name="connsiteY13" fmla="*/ 36674 h 42975"/>
              <a:gd name="connsiteX14" fmla="*/ 23703 w 43256"/>
              <a:gd name="connsiteY14" fmla="*/ 42965 h 42975"/>
              <a:gd name="connsiteX15" fmla="*/ 5840 w 43256"/>
              <a:gd name="connsiteY15" fmla="*/ 35331 h 42975"/>
              <a:gd name="connsiteX16" fmla="*/ 1146 w 43256"/>
              <a:gd name="connsiteY16" fmla="*/ 31109 h 42975"/>
              <a:gd name="connsiteX17" fmla="*/ 2149 w 43256"/>
              <a:gd name="connsiteY17" fmla="*/ 25410 h 42975"/>
              <a:gd name="connsiteX18" fmla="*/ 31 w 43256"/>
              <a:gd name="connsiteY18" fmla="*/ 19563 h 42975"/>
              <a:gd name="connsiteX19" fmla="*/ 3899 w 43256"/>
              <a:gd name="connsiteY19" fmla="*/ 14366 h 42975"/>
              <a:gd name="connsiteX20" fmla="*/ 3936 w 43256"/>
              <a:gd name="connsiteY20" fmla="*/ 14229 h 42975"/>
              <a:gd name="connsiteX0" fmla="*/ 4729 w 43256"/>
              <a:gd name="connsiteY0" fmla="*/ 26036 h 42975"/>
              <a:gd name="connsiteX1" fmla="*/ 2196 w 43256"/>
              <a:gd name="connsiteY1" fmla="*/ 25239 h 42975"/>
              <a:gd name="connsiteX2" fmla="*/ 6964 w 43256"/>
              <a:gd name="connsiteY2" fmla="*/ 34758 h 42975"/>
              <a:gd name="connsiteX3" fmla="*/ 5856 w 43256"/>
              <a:gd name="connsiteY3" fmla="*/ 35139 h 42975"/>
              <a:gd name="connsiteX4" fmla="*/ 28863 w 43256"/>
              <a:gd name="connsiteY4" fmla="*/ 34610 h 42975"/>
              <a:gd name="connsiteX5" fmla="*/ 28596 w 43256"/>
              <a:gd name="connsiteY5" fmla="*/ 36519 h 42975"/>
              <a:gd name="connsiteX6" fmla="*/ 34165 w 43256"/>
              <a:gd name="connsiteY6" fmla="*/ 22813 h 42975"/>
              <a:gd name="connsiteX7" fmla="*/ 37416 w 43256"/>
              <a:gd name="connsiteY7" fmla="*/ 29949 h 42975"/>
              <a:gd name="connsiteX8" fmla="*/ 41834 w 43256"/>
              <a:gd name="connsiteY8" fmla="*/ 15213 h 42975"/>
              <a:gd name="connsiteX9" fmla="*/ 40386 w 43256"/>
              <a:gd name="connsiteY9" fmla="*/ 17889 h 42975"/>
              <a:gd name="connsiteX10" fmla="*/ 38360 w 43256"/>
              <a:gd name="connsiteY10" fmla="*/ 5285 h 42975"/>
              <a:gd name="connsiteX11" fmla="*/ 38436 w 43256"/>
              <a:gd name="connsiteY11" fmla="*/ 6549 h 42975"/>
              <a:gd name="connsiteX12" fmla="*/ 29114 w 43256"/>
              <a:gd name="connsiteY12" fmla="*/ 3811 h 42975"/>
              <a:gd name="connsiteX13" fmla="*/ 29856 w 43256"/>
              <a:gd name="connsiteY13" fmla="*/ 2199 h 42975"/>
              <a:gd name="connsiteX14" fmla="*/ 22177 w 43256"/>
              <a:gd name="connsiteY14" fmla="*/ 4579 h 42975"/>
              <a:gd name="connsiteX15" fmla="*/ 22536 w 43256"/>
              <a:gd name="connsiteY15" fmla="*/ 3189 h 42975"/>
              <a:gd name="connsiteX16" fmla="*/ 14036 w 43256"/>
              <a:gd name="connsiteY16" fmla="*/ 5051 h 42975"/>
              <a:gd name="connsiteX17" fmla="*/ 15336 w 43256"/>
              <a:gd name="connsiteY17" fmla="*/ 6399 h 42975"/>
              <a:gd name="connsiteX18" fmla="*/ 4163 w 43256"/>
              <a:gd name="connsiteY18" fmla="*/ 15648 h 42975"/>
              <a:gd name="connsiteX19" fmla="*/ 3936 w 43256"/>
              <a:gd name="connsiteY19" fmla="*/ 14229 h 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2975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7495" y="43189"/>
                  <a:pt x="23703" y="42965"/>
                </a:cubicBezTo>
                <a:cubicBezTo>
                  <a:pt x="19911" y="42741"/>
                  <a:pt x="9600" y="37307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2975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云形 25"/>
          <p:cNvSpPr/>
          <p:nvPr/>
        </p:nvSpPr>
        <p:spPr>
          <a:xfrm>
            <a:off x="9311443" y="856195"/>
            <a:ext cx="1113090" cy="73758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云形 26"/>
          <p:cNvSpPr/>
          <p:nvPr/>
        </p:nvSpPr>
        <p:spPr>
          <a:xfrm rot="429982">
            <a:off x="10704206" y="2109371"/>
            <a:ext cx="1144443" cy="71298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 rot="6221564">
            <a:off x="-1135783" y="3758935"/>
            <a:ext cx="14083894" cy="14083894"/>
            <a:chOff x="-2272894" y="2621826"/>
            <a:chExt cx="16687800" cy="166878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-2272894" y="2621826"/>
            <a:ext cx="16687800" cy="16687800"/>
            <a:chOff x="-2272894" y="2621826"/>
            <a:chExt cx="16687800" cy="166878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586" y="18849"/>
            <a:ext cx="4592840" cy="4315606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0072" y="5134196"/>
            <a:ext cx="12001868" cy="12001868"/>
            <a:chOff x="-2272894" y="2621826"/>
            <a:chExt cx="16687800" cy="1668780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rot="4384328">
            <a:off x="-1607960" y="3247888"/>
            <a:ext cx="14873785" cy="14873785"/>
            <a:chOff x="-2272894" y="2621826"/>
            <a:chExt cx="16687800" cy="1668780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76284" y="3475457"/>
              <a:ext cx="13610431" cy="14155688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795959" y="4478991"/>
            <a:ext cx="109934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spc="600" dirty="0" smtClean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感谢观看</a:t>
            </a:r>
            <a:endParaRPr lang="zh-CN" altLang="en-US" sz="8800" b="1" spc="600" dirty="0">
              <a:ln>
                <a:solidFill>
                  <a:prstClr val="white"/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9" name="任意多边形 28"/>
          <p:cNvSpPr/>
          <p:nvPr/>
        </p:nvSpPr>
        <p:spPr>
          <a:xfrm rot="2600086">
            <a:off x="3402746" y="1498682"/>
            <a:ext cx="556964" cy="486240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" fmla="*/ 101416 w 440385"/>
              <a:gd name="connsiteY0" fmla="*/ 99731 h 354405"/>
              <a:gd name="connsiteX1" fmla="*/ 109036 w 440385"/>
              <a:gd name="connsiteY1" fmla="*/ 671 h 354405"/>
              <a:gd name="connsiteX2" fmla="*/ 230956 w 440385"/>
              <a:gd name="connsiteY2" fmla="*/ 54011 h 354405"/>
              <a:gd name="connsiteX3" fmla="*/ 345256 w 440385"/>
              <a:gd name="connsiteY3" fmla="*/ 8291 h 354405"/>
              <a:gd name="connsiteX4" fmla="*/ 390976 w 440385"/>
              <a:gd name="connsiteY4" fmla="*/ 46391 h 354405"/>
              <a:gd name="connsiteX5" fmla="*/ 337636 w 440385"/>
              <a:gd name="connsiteY5" fmla="*/ 130211 h 354405"/>
              <a:gd name="connsiteX6" fmla="*/ 436696 w 440385"/>
              <a:gd name="connsiteY6" fmla="*/ 229271 h 354405"/>
              <a:gd name="connsiteX7" fmla="*/ 406216 w 440385"/>
              <a:gd name="connsiteY7" fmla="*/ 282611 h 354405"/>
              <a:gd name="connsiteX8" fmla="*/ 284296 w 440385"/>
              <a:gd name="connsiteY8" fmla="*/ 252131 h 354405"/>
              <a:gd name="connsiteX9" fmla="*/ 234645 w 440385"/>
              <a:gd name="connsiteY9" fmla="*/ 313345 h 354405"/>
              <a:gd name="connsiteX10" fmla="*/ 177616 w 440385"/>
              <a:gd name="connsiteY10" fmla="*/ 351191 h 354405"/>
              <a:gd name="connsiteX11" fmla="*/ 139516 w 440385"/>
              <a:gd name="connsiteY11" fmla="*/ 229271 h 354405"/>
              <a:gd name="connsiteX12" fmla="*/ 2356 w 440385"/>
              <a:gd name="connsiteY12" fmla="*/ 214031 h 354405"/>
              <a:gd name="connsiteX13" fmla="*/ 55696 w 440385"/>
              <a:gd name="connsiteY13" fmla="*/ 153071 h 354405"/>
              <a:gd name="connsiteX14" fmla="*/ 101416 w 440385"/>
              <a:gd name="connsiteY14" fmla="*/ 99731 h 354405"/>
              <a:gd name="connsiteX0" fmla="*/ 101416 w 440385"/>
              <a:gd name="connsiteY0" fmla="*/ 99731 h 353607"/>
              <a:gd name="connsiteX1" fmla="*/ 109036 w 440385"/>
              <a:gd name="connsiteY1" fmla="*/ 671 h 353607"/>
              <a:gd name="connsiteX2" fmla="*/ 230956 w 440385"/>
              <a:gd name="connsiteY2" fmla="*/ 54011 h 353607"/>
              <a:gd name="connsiteX3" fmla="*/ 345256 w 440385"/>
              <a:gd name="connsiteY3" fmla="*/ 8291 h 353607"/>
              <a:gd name="connsiteX4" fmla="*/ 390976 w 440385"/>
              <a:gd name="connsiteY4" fmla="*/ 46391 h 353607"/>
              <a:gd name="connsiteX5" fmla="*/ 337636 w 440385"/>
              <a:gd name="connsiteY5" fmla="*/ 130211 h 353607"/>
              <a:gd name="connsiteX6" fmla="*/ 436696 w 440385"/>
              <a:gd name="connsiteY6" fmla="*/ 229271 h 353607"/>
              <a:gd name="connsiteX7" fmla="*/ 406216 w 440385"/>
              <a:gd name="connsiteY7" fmla="*/ 282611 h 353607"/>
              <a:gd name="connsiteX8" fmla="*/ 284296 w 440385"/>
              <a:gd name="connsiteY8" fmla="*/ 252131 h 353607"/>
              <a:gd name="connsiteX9" fmla="*/ 234645 w 440385"/>
              <a:gd name="connsiteY9" fmla="*/ 313345 h 353607"/>
              <a:gd name="connsiteX10" fmla="*/ 177616 w 440385"/>
              <a:gd name="connsiteY10" fmla="*/ 351191 h 353607"/>
              <a:gd name="connsiteX11" fmla="*/ 137759 w 440385"/>
              <a:gd name="connsiteY11" fmla="*/ 243869 h 353607"/>
              <a:gd name="connsiteX12" fmla="*/ 2356 w 440385"/>
              <a:gd name="connsiteY12" fmla="*/ 214031 h 353607"/>
              <a:gd name="connsiteX13" fmla="*/ 55696 w 440385"/>
              <a:gd name="connsiteY13" fmla="*/ 153071 h 353607"/>
              <a:gd name="connsiteX14" fmla="*/ 101416 w 440385"/>
              <a:gd name="connsiteY14" fmla="*/ 99731 h 353607"/>
              <a:gd name="connsiteX0" fmla="*/ 86854 w 440345"/>
              <a:gd name="connsiteY0" fmla="*/ 95201 h 353495"/>
              <a:gd name="connsiteX1" fmla="*/ 108996 w 440345"/>
              <a:gd name="connsiteY1" fmla="*/ 559 h 353495"/>
              <a:gd name="connsiteX2" fmla="*/ 230916 w 440345"/>
              <a:gd name="connsiteY2" fmla="*/ 53899 h 353495"/>
              <a:gd name="connsiteX3" fmla="*/ 345216 w 440345"/>
              <a:gd name="connsiteY3" fmla="*/ 8179 h 353495"/>
              <a:gd name="connsiteX4" fmla="*/ 390936 w 440345"/>
              <a:gd name="connsiteY4" fmla="*/ 46279 h 353495"/>
              <a:gd name="connsiteX5" fmla="*/ 337596 w 440345"/>
              <a:gd name="connsiteY5" fmla="*/ 130099 h 353495"/>
              <a:gd name="connsiteX6" fmla="*/ 436656 w 440345"/>
              <a:gd name="connsiteY6" fmla="*/ 229159 h 353495"/>
              <a:gd name="connsiteX7" fmla="*/ 406176 w 440345"/>
              <a:gd name="connsiteY7" fmla="*/ 282499 h 353495"/>
              <a:gd name="connsiteX8" fmla="*/ 284256 w 440345"/>
              <a:gd name="connsiteY8" fmla="*/ 252019 h 353495"/>
              <a:gd name="connsiteX9" fmla="*/ 234605 w 440345"/>
              <a:gd name="connsiteY9" fmla="*/ 313233 h 353495"/>
              <a:gd name="connsiteX10" fmla="*/ 177576 w 440345"/>
              <a:gd name="connsiteY10" fmla="*/ 351079 h 353495"/>
              <a:gd name="connsiteX11" fmla="*/ 137719 w 440345"/>
              <a:gd name="connsiteY11" fmla="*/ 243757 h 353495"/>
              <a:gd name="connsiteX12" fmla="*/ 2316 w 440345"/>
              <a:gd name="connsiteY12" fmla="*/ 213919 h 353495"/>
              <a:gd name="connsiteX13" fmla="*/ 55656 w 440345"/>
              <a:gd name="connsiteY13" fmla="*/ 152959 h 353495"/>
              <a:gd name="connsiteX14" fmla="*/ 86854 w 440345"/>
              <a:gd name="connsiteY14" fmla="*/ 95201 h 353495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90936 w 440345"/>
              <a:gd name="connsiteY4" fmla="*/ 46279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0345" h="384429">
                <a:moveTo>
                  <a:pt x="86854" y="95212"/>
                </a:moveTo>
                <a:cubicBezTo>
                  <a:pt x="95744" y="69812"/>
                  <a:pt x="84986" y="7454"/>
                  <a:pt x="108996" y="570"/>
                </a:cubicBezTo>
                <a:cubicBezTo>
                  <a:pt x="133006" y="-6314"/>
                  <a:pt x="192915" y="51348"/>
                  <a:pt x="230916" y="53910"/>
                </a:cubicBezTo>
                <a:cubicBezTo>
                  <a:pt x="268917" y="56472"/>
                  <a:pt x="287808" y="20774"/>
                  <a:pt x="337000" y="15942"/>
                </a:cubicBezTo>
                <a:cubicBezTo>
                  <a:pt x="386192" y="11110"/>
                  <a:pt x="373577" y="25428"/>
                  <a:pt x="373676" y="44456"/>
                </a:cubicBezTo>
                <a:cubicBezTo>
                  <a:pt x="373775" y="63484"/>
                  <a:pt x="327099" y="99324"/>
                  <a:pt x="337596" y="130110"/>
                </a:cubicBezTo>
                <a:cubicBezTo>
                  <a:pt x="348093" y="160896"/>
                  <a:pt x="425226" y="203770"/>
                  <a:pt x="436656" y="229170"/>
                </a:cubicBezTo>
                <a:cubicBezTo>
                  <a:pt x="448086" y="254570"/>
                  <a:pt x="431576" y="278700"/>
                  <a:pt x="406176" y="282510"/>
                </a:cubicBezTo>
                <a:cubicBezTo>
                  <a:pt x="380776" y="286320"/>
                  <a:pt x="312851" y="246908"/>
                  <a:pt x="284256" y="252030"/>
                </a:cubicBezTo>
                <a:cubicBezTo>
                  <a:pt x="255661" y="257152"/>
                  <a:pt x="252983" y="291424"/>
                  <a:pt x="234605" y="313244"/>
                </a:cubicBezTo>
                <a:cubicBezTo>
                  <a:pt x="216227" y="335064"/>
                  <a:pt x="190134" y="394528"/>
                  <a:pt x="173986" y="382949"/>
                </a:cubicBezTo>
                <a:cubicBezTo>
                  <a:pt x="157838" y="371370"/>
                  <a:pt x="166331" y="271938"/>
                  <a:pt x="137719" y="243768"/>
                </a:cubicBezTo>
                <a:cubicBezTo>
                  <a:pt x="109107" y="215598"/>
                  <a:pt x="16286" y="226630"/>
                  <a:pt x="2316" y="213930"/>
                </a:cubicBezTo>
                <a:cubicBezTo>
                  <a:pt x="-11654" y="201230"/>
                  <a:pt x="41566" y="172756"/>
                  <a:pt x="55656" y="152970"/>
                </a:cubicBezTo>
                <a:cubicBezTo>
                  <a:pt x="69746" y="133184"/>
                  <a:pt x="77964" y="120612"/>
                  <a:pt x="86854" y="95212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任意多边形 29"/>
          <p:cNvSpPr/>
          <p:nvPr/>
        </p:nvSpPr>
        <p:spPr>
          <a:xfrm rot="7755168">
            <a:off x="8329812" y="2272458"/>
            <a:ext cx="417084" cy="394626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" fmla="*/ 101416 w 440385"/>
              <a:gd name="connsiteY0" fmla="*/ 99731 h 354405"/>
              <a:gd name="connsiteX1" fmla="*/ 109036 w 440385"/>
              <a:gd name="connsiteY1" fmla="*/ 671 h 354405"/>
              <a:gd name="connsiteX2" fmla="*/ 230956 w 440385"/>
              <a:gd name="connsiteY2" fmla="*/ 54011 h 354405"/>
              <a:gd name="connsiteX3" fmla="*/ 345256 w 440385"/>
              <a:gd name="connsiteY3" fmla="*/ 8291 h 354405"/>
              <a:gd name="connsiteX4" fmla="*/ 390976 w 440385"/>
              <a:gd name="connsiteY4" fmla="*/ 46391 h 354405"/>
              <a:gd name="connsiteX5" fmla="*/ 337636 w 440385"/>
              <a:gd name="connsiteY5" fmla="*/ 130211 h 354405"/>
              <a:gd name="connsiteX6" fmla="*/ 436696 w 440385"/>
              <a:gd name="connsiteY6" fmla="*/ 229271 h 354405"/>
              <a:gd name="connsiteX7" fmla="*/ 406216 w 440385"/>
              <a:gd name="connsiteY7" fmla="*/ 282611 h 354405"/>
              <a:gd name="connsiteX8" fmla="*/ 284296 w 440385"/>
              <a:gd name="connsiteY8" fmla="*/ 252131 h 354405"/>
              <a:gd name="connsiteX9" fmla="*/ 234645 w 440385"/>
              <a:gd name="connsiteY9" fmla="*/ 313345 h 354405"/>
              <a:gd name="connsiteX10" fmla="*/ 177616 w 440385"/>
              <a:gd name="connsiteY10" fmla="*/ 351191 h 354405"/>
              <a:gd name="connsiteX11" fmla="*/ 139516 w 440385"/>
              <a:gd name="connsiteY11" fmla="*/ 229271 h 354405"/>
              <a:gd name="connsiteX12" fmla="*/ 2356 w 440385"/>
              <a:gd name="connsiteY12" fmla="*/ 214031 h 354405"/>
              <a:gd name="connsiteX13" fmla="*/ 55696 w 440385"/>
              <a:gd name="connsiteY13" fmla="*/ 153071 h 354405"/>
              <a:gd name="connsiteX14" fmla="*/ 101416 w 440385"/>
              <a:gd name="connsiteY14" fmla="*/ 99731 h 354405"/>
              <a:gd name="connsiteX0" fmla="*/ 101416 w 440385"/>
              <a:gd name="connsiteY0" fmla="*/ 99731 h 353607"/>
              <a:gd name="connsiteX1" fmla="*/ 109036 w 440385"/>
              <a:gd name="connsiteY1" fmla="*/ 671 h 353607"/>
              <a:gd name="connsiteX2" fmla="*/ 230956 w 440385"/>
              <a:gd name="connsiteY2" fmla="*/ 54011 h 353607"/>
              <a:gd name="connsiteX3" fmla="*/ 345256 w 440385"/>
              <a:gd name="connsiteY3" fmla="*/ 8291 h 353607"/>
              <a:gd name="connsiteX4" fmla="*/ 390976 w 440385"/>
              <a:gd name="connsiteY4" fmla="*/ 46391 h 353607"/>
              <a:gd name="connsiteX5" fmla="*/ 337636 w 440385"/>
              <a:gd name="connsiteY5" fmla="*/ 130211 h 353607"/>
              <a:gd name="connsiteX6" fmla="*/ 436696 w 440385"/>
              <a:gd name="connsiteY6" fmla="*/ 229271 h 353607"/>
              <a:gd name="connsiteX7" fmla="*/ 406216 w 440385"/>
              <a:gd name="connsiteY7" fmla="*/ 282611 h 353607"/>
              <a:gd name="connsiteX8" fmla="*/ 284296 w 440385"/>
              <a:gd name="connsiteY8" fmla="*/ 252131 h 353607"/>
              <a:gd name="connsiteX9" fmla="*/ 234645 w 440385"/>
              <a:gd name="connsiteY9" fmla="*/ 313345 h 353607"/>
              <a:gd name="connsiteX10" fmla="*/ 177616 w 440385"/>
              <a:gd name="connsiteY10" fmla="*/ 351191 h 353607"/>
              <a:gd name="connsiteX11" fmla="*/ 137759 w 440385"/>
              <a:gd name="connsiteY11" fmla="*/ 243869 h 353607"/>
              <a:gd name="connsiteX12" fmla="*/ 2356 w 440385"/>
              <a:gd name="connsiteY12" fmla="*/ 214031 h 353607"/>
              <a:gd name="connsiteX13" fmla="*/ 55696 w 440385"/>
              <a:gd name="connsiteY13" fmla="*/ 153071 h 353607"/>
              <a:gd name="connsiteX14" fmla="*/ 101416 w 440385"/>
              <a:gd name="connsiteY14" fmla="*/ 99731 h 353607"/>
              <a:gd name="connsiteX0" fmla="*/ 86854 w 440345"/>
              <a:gd name="connsiteY0" fmla="*/ 95201 h 353495"/>
              <a:gd name="connsiteX1" fmla="*/ 108996 w 440345"/>
              <a:gd name="connsiteY1" fmla="*/ 559 h 353495"/>
              <a:gd name="connsiteX2" fmla="*/ 230916 w 440345"/>
              <a:gd name="connsiteY2" fmla="*/ 53899 h 353495"/>
              <a:gd name="connsiteX3" fmla="*/ 345216 w 440345"/>
              <a:gd name="connsiteY3" fmla="*/ 8179 h 353495"/>
              <a:gd name="connsiteX4" fmla="*/ 390936 w 440345"/>
              <a:gd name="connsiteY4" fmla="*/ 46279 h 353495"/>
              <a:gd name="connsiteX5" fmla="*/ 337596 w 440345"/>
              <a:gd name="connsiteY5" fmla="*/ 130099 h 353495"/>
              <a:gd name="connsiteX6" fmla="*/ 436656 w 440345"/>
              <a:gd name="connsiteY6" fmla="*/ 229159 h 353495"/>
              <a:gd name="connsiteX7" fmla="*/ 406176 w 440345"/>
              <a:gd name="connsiteY7" fmla="*/ 282499 h 353495"/>
              <a:gd name="connsiteX8" fmla="*/ 284256 w 440345"/>
              <a:gd name="connsiteY8" fmla="*/ 252019 h 353495"/>
              <a:gd name="connsiteX9" fmla="*/ 234605 w 440345"/>
              <a:gd name="connsiteY9" fmla="*/ 313233 h 353495"/>
              <a:gd name="connsiteX10" fmla="*/ 177576 w 440345"/>
              <a:gd name="connsiteY10" fmla="*/ 351079 h 353495"/>
              <a:gd name="connsiteX11" fmla="*/ 137719 w 440345"/>
              <a:gd name="connsiteY11" fmla="*/ 243757 h 353495"/>
              <a:gd name="connsiteX12" fmla="*/ 2316 w 440345"/>
              <a:gd name="connsiteY12" fmla="*/ 213919 h 353495"/>
              <a:gd name="connsiteX13" fmla="*/ 55656 w 440345"/>
              <a:gd name="connsiteY13" fmla="*/ 152959 h 353495"/>
              <a:gd name="connsiteX14" fmla="*/ 86854 w 440345"/>
              <a:gd name="connsiteY14" fmla="*/ 95201 h 353495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90936 w 440345"/>
              <a:gd name="connsiteY4" fmla="*/ 46279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104484 h 393701"/>
              <a:gd name="connsiteX1" fmla="*/ 108996 w 440345"/>
              <a:gd name="connsiteY1" fmla="*/ 9842 h 393701"/>
              <a:gd name="connsiteX2" fmla="*/ 230916 w 440345"/>
              <a:gd name="connsiteY2" fmla="*/ 63182 h 393701"/>
              <a:gd name="connsiteX3" fmla="*/ 337000 w 440345"/>
              <a:gd name="connsiteY3" fmla="*/ 25214 h 393701"/>
              <a:gd name="connsiteX4" fmla="*/ 356161 w 440345"/>
              <a:gd name="connsiteY4" fmla="*/ 755 h 393701"/>
              <a:gd name="connsiteX5" fmla="*/ 373676 w 440345"/>
              <a:gd name="connsiteY5" fmla="*/ 53728 h 393701"/>
              <a:gd name="connsiteX6" fmla="*/ 337596 w 440345"/>
              <a:gd name="connsiteY6" fmla="*/ 139382 h 393701"/>
              <a:gd name="connsiteX7" fmla="*/ 436656 w 440345"/>
              <a:gd name="connsiteY7" fmla="*/ 238442 h 393701"/>
              <a:gd name="connsiteX8" fmla="*/ 406176 w 440345"/>
              <a:gd name="connsiteY8" fmla="*/ 291782 h 393701"/>
              <a:gd name="connsiteX9" fmla="*/ 284256 w 440345"/>
              <a:gd name="connsiteY9" fmla="*/ 261302 h 393701"/>
              <a:gd name="connsiteX10" fmla="*/ 234605 w 440345"/>
              <a:gd name="connsiteY10" fmla="*/ 322516 h 393701"/>
              <a:gd name="connsiteX11" fmla="*/ 173986 w 440345"/>
              <a:gd name="connsiteY11" fmla="*/ 392221 h 393701"/>
              <a:gd name="connsiteX12" fmla="*/ 137719 w 440345"/>
              <a:gd name="connsiteY12" fmla="*/ 253040 h 393701"/>
              <a:gd name="connsiteX13" fmla="*/ 2316 w 440345"/>
              <a:gd name="connsiteY13" fmla="*/ 223202 h 393701"/>
              <a:gd name="connsiteX14" fmla="*/ 55656 w 440345"/>
              <a:gd name="connsiteY14" fmla="*/ 162242 h 393701"/>
              <a:gd name="connsiteX15" fmla="*/ 86854 w 440345"/>
              <a:gd name="connsiteY15" fmla="*/ 104484 h 393701"/>
              <a:gd name="connsiteX0" fmla="*/ 86854 w 440345"/>
              <a:gd name="connsiteY0" fmla="*/ 104732 h 393949"/>
              <a:gd name="connsiteX1" fmla="*/ 108996 w 440345"/>
              <a:gd name="connsiteY1" fmla="*/ 10090 h 393949"/>
              <a:gd name="connsiteX2" fmla="*/ 230916 w 440345"/>
              <a:gd name="connsiteY2" fmla="*/ 63430 h 393949"/>
              <a:gd name="connsiteX3" fmla="*/ 320181 w 440345"/>
              <a:gd name="connsiteY3" fmla="*/ 19757 h 393949"/>
              <a:gd name="connsiteX4" fmla="*/ 356161 w 440345"/>
              <a:gd name="connsiteY4" fmla="*/ 1003 h 393949"/>
              <a:gd name="connsiteX5" fmla="*/ 373676 w 440345"/>
              <a:gd name="connsiteY5" fmla="*/ 53976 h 393949"/>
              <a:gd name="connsiteX6" fmla="*/ 337596 w 440345"/>
              <a:gd name="connsiteY6" fmla="*/ 139630 h 393949"/>
              <a:gd name="connsiteX7" fmla="*/ 436656 w 440345"/>
              <a:gd name="connsiteY7" fmla="*/ 238690 h 393949"/>
              <a:gd name="connsiteX8" fmla="*/ 406176 w 440345"/>
              <a:gd name="connsiteY8" fmla="*/ 292030 h 393949"/>
              <a:gd name="connsiteX9" fmla="*/ 284256 w 440345"/>
              <a:gd name="connsiteY9" fmla="*/ 261550 h 393949"/>
              <a:gd name="connsiteX10" fmla="*/ 234605 w 440345"/>
              <a:gd name="connsiteY10" fmla="*/ 322764 h 393949"/>
              <a:gd name="connsiteX11" fmla="*/ 173986 w 440345"/>
              <a:gd name="connsiteY11" fmla="*/ 392469 h 393949"/>
              <a:gd name="connsiteX12" fmla="*/ 137719 w 440345"/>
              <a:gd name="connsiteY12" fmla="*/ 253288 h 393949"/>
              <a:gd name="connsiteX13" fmla="*/ 2316 w 440345"/>
              <a:gd name="connsiteY13" fmla="*/ 223450 h 393949"/>
              <a:gd name="connsiteX14" fmla="*/ 55656 w 440345"/>
              <a:gd name="connsiteY14" fmla="*/ 162490 h 393949"/>
              <a:gd name="connsiteX15" fmla="*/ 86854 w 440345"/>
              <a:gd name="connsiteY15" fmla="*/ 104732 h 393949"/>
              <a:gd name="connsiteX0" fmla="*/ 86854 w 440345"/>
              <a:gd name="connsiteY0" fmla="*/ 104732 h 393949"/>
              <a:gd name="connsiteX1" fmla="*/ 108996 w 440345"/>
              <a:gd name="connsiteY1" fmla="*/ 10090 h 393949"/>
              <a:gd name="connsiteX2" fmla="*/ 230916 w 440345"/>
              <a:gd name="connsiteY2" fmla="*/ 63430 h 393949"/>
              <a:gd name="connsiteX3" fmla="*/ 320181 w 440345"/>
              <a:gd name="connsiteY3" fmla="*/ 19757 h 393949"/>
              <a:gd name="connsiteX4" fmla="*/ 356161 w 440345"/>
              <a:gd name="connsiteY4" fmla="*/ 1003 h 393949"/>
              <a:gd name="connsiteX5" fmla="*/ 356715 w 440345"/>
              <a:gd name="connsiteY5" fmla="*/ 62973 h 393949"/>
              <a:gd name="connsiteX6" fmla="*/ 337596 w 440345"/>
              <a:gd name="connsiteY6" fmla="*/ 139630 h 393949"/>
              <a:gd name="connsiteX7" fmla="*/ 436656 w 440345"/>
              <a:gd name="connsiteY7" fmla="*/ 238690 h 393949"/>
              <a:gd name="connsiteX8" fmla="*/ 406176 w 440345"/>
              <a:gd name="connsiteY8" fmla="*/ 292030 h 393949"/>
              <a:gd name="connsiteX9" fmla="*/ 284256 w 440345"/>
              <a:gd name="connsiteY9" fmla="*/ 261550 h 393949"/>
              <a:gd name="connsiteX10" fmla="*/ 234605 w 440345"/>
              <a:gd name="connsiteY10" fmla="*/ 322764 h 393949"/>
              <a:gd name="connsiteX11" fmla="*/ 173986 w 440345"/>
              <a:gd name="connsiteY11" fmla="*/ 392469 h 393949"/>
              <a:gd name="connsiteX12" fmla="*/ 137719 w 440345"/>
              <a:gd name="connsiteY12" fmla="*/ 253288 h 393949"/>
              <a:gd name="connsiteX13" fmla="*/ 2316 w 440345"/>
              <a:gd name="connsiteY13" fmla="*/ 223450 h 393949"/>
              <a:gd name="connsiteX14" fmla="*/ 55656 w 440345"/>
              <a:gd name="connsiteY14" fmla="*/ 162490 h 393949"/>
              <a:gd name="connsiteX15" fmla="*/ 86854 w 440345"/>
              <a:gd name="connsiteY15" fmla="*/ 104732 h 393949"/>
              <a:gd name="connsiteX0" fmla="*/ 87132 w 440623"/>
              <a:gd name="connsiteY0" fmla="*/ 104732 h 393949"/>
              <a:gd name="connsiteX1" fmla="*/ 109274 w 440623"/>
              <a:gd name="connsiteY1" fmla="*/ 10090 h 393949"/>
              <a:gd name="connsiteX2" fmla="*/ 231194 w 440623"/>
              <a:gd name="connsiteY2" fmla="*/ 63430 h 393949"/>
              <a:gd name="connsiteX3" fmla="*/ 320459 w 440623"/>
              <a:gd name="connsiteY3" fmla="*/ 19757 h 393949"/>
              <a:gd name="connsiteX4" fmla="*/ 356439 w 440623"/>
              <a:gd name="connsiteY4" fmla="*/ 1003 h 393949"/>
              <a:gd name="connsiteX5" fmla="*/ 356993 w 440623"/>
              <a:gd name="connsiteY5" fmla="*/ 62973 h 393949"/>
              <a:gd name="connsiteX6" fmla="*/ 337874 w 440623"/>
              <a:gd name="connsiteY6" fmla="*/ 139630 h 393949"/>
              <a:gd name="connsiteX7" fmla="*/ 436934 w 440623"/>
              <a:gd name="connsiteY7" fmla="*/ 238690 h 393949"/>
              <a:gd name="connsiteX8" fmla="*/ 406454 w 440623"/>
              <a:gd name="connsiteY8" fmla="*/ 292030 h 393949"/>
              <a:gd name="connsiteX9" fmla="*/ 284534 w 440623"/>
              <a:gd name="connsiteY9" fmla="*/ 261550 h 393949"/>
              <a:gd name="connsiteX10" fmla="*/ 234883 w 440623"/>
              <a:gd name="connsiteY10" fmla="*/ 322764 h 393949"/>
              <a:gd name="connsiteX11" fmla="*/ 174264 w 440623"/>
              <a:gd name="connsiteY11" fmla="*/ 392469 h 393949"/>
              <a:gd name="connsiteX12" fmla="*/ 137997 w 440623"/>
              <a:gd name="connsiteY12" fmla="*/ 253288 h 393949"/>
              <a:gd name="connsiteX13" fmla="*/ 2594 w 440623"/>
              <a:gd name="connsiteY13" fmla="*/ 223450 h 393949"/>
              <a:gd name="connsiteX14" fmla="*/ 49053 w 440623"/>
              <a:gd name="connsiteY14" fmla="*/ 151093 h 393949"/>
              <a:gd name="connsiteX15" fmla="*/ 87132 w 440623"/>
              <a:gd name="connsiteY15" fmla="*/ 104732 h 393949"/>
              <a:gd name="connsiteX0" fmla="*/ 111837 w 440811"/>
              <a:gd name="connsiteY0" fmla="*/ 87129 h 393949"/>
              <a:gd name="connsiteX1" fmla="*/ 109462 w 440811"/>
              <a:gd name="connsiteY1" fmla="*/ 10090 h 393949"/>
              <a:gd name="connsiteX2" fmla="*/ 231382 w 440811"/>
              <a:gd name="connsiteY2" fmla="*/ 63430 h 393949"/>
              <a:gd name="connsiteX3" fmla="*/ 320647 w 440811"/>
              <a:gd name="connsiteY3" fmla="*/ 19757 h 393949"/>
              <a:gd name="connsiteX4" fmla="*/ 356627 w 440811"/>
              <a:gd name="connsiteY4" fmla="*/ 1003 h 393949"/>
              <a:gd name="connsiteX5" fmla="*/ 357181 w 440811"/>
              <a:gd name="connsiteY5" fmla="*/ 62973 h 393949"/>
              <a:gd name="connsiteX6" fmla="*/ 338062 w 440811"/>
              <a:gd name="connsiteY6" fmla="*/ 139630 h 393949"/>
              <a:gd name="connsiteX7" fmla="*/ 437122 w 440811"/>
              <a:gd name="connsiteY7" fmla="*/ 238690 h 393949"/>
              <a:gd name="connsiteX8" fmla="*/ 406642 w 440811"/>
              <a:gd name="connsiteY8" fmla="*/ 292030 h 393949"/>
              <a:gd name="connsiteX9" fmla="*/ 284722 w 440811"/>
              <a:gd name="connsiteY9" fmla="*/ 261550 h 393949"/>
              <a:gd name="connsiteX10" fmla="*/ 235071 w 440811"/>
              <a:gd name="connsiteY10" fmla="*/ 322764 h 393949"/>
              <a:gd name="connsiteX11" fmla="*/ 174452 w 440811"/>
              <a:gd name="connsiteY11" fmla="*/ 392469 h 393949"/>
              <a:gd name="connsiteX12" fmla="*/ 138185 w 440811"/>
              <a:gd name="connsiteY12" fmla="*/ 253288 h 393949"/>
              <a:gd name="connsiteX13" fmla="*/ 2782 w 440811"/>
              <a:gd name="connsiteY13" fmla="*/ 223450 h 393949"/>
              <a:gd name="connsiteX14" fmla="*/ 49241 w 440811"/>
              <a:gd name="connsiteY14" fmla="*/ 151093 h 393949"/>
              <a:gd name="connsiteX15" fmla="*/ 111837 w 440811"/>
              <a:gd name="connsiteY15" fmla="*/ 87129 h 393949"/>
              <a:gd name="connsiteX0" fmla="*/ 111837 w 440811"/>
              <a:gd name="connsiteY0" fmla="*/ 87036 h 393856"/>
              <a:gd name="connsiteX1" fmla="*/ 109462 w 440811"/>
              <a:gd name="connsiteY1" fmla="*/ 9997 h 393856"/>
              <a:gd name="connsiteX2" fmla="*/ 224500 w 440811"/>
              <a:gd name="connsiteY2" fmla="*/ 51941 h 393856"/>
              <a:gd name="connsiteX3" fmla="*/ 320647 w 440811"/>
              <a:gd name="connsiteY3" fmla="*/ 19664 h 393856"/>
              <a:gd name="connsiteX4" fmla="*/ 356627 w 440811"/>
              <a:gd name="connsiteY4" fmla="*/ 910 h 393856"/>
              <a:gd name="connsiteX5" fmla="*/ 357181 w 440811"/>
              <a:gd name="connsiteY5" fmla="*/ 62880 h 393856"/>
              <a:gd name="connsiteX6" fmla="*/ 338062 w 440811"/>
              <a:gd name="connsiteY6" fmla="*/ 139537 h 393856"/>
              <a:gd name="connsiteX7" fmla="*/ 437122 w 440811"/>
              <a:gd name="connsiteY7" fmla="*/ 238597 h 393856"/>
              <a:gd name="connsiteX8" fmla="*/ 406642 w 440811"/>
              <a:gd name="connsiteY8" fmla="*/ 291937 h 393856"/>
              <a:gd name="connsiteX9" fmla="*/ 284722 w 440811"/>
              <a:gd name="connsiteY9" fmla="*/ 261457 h 393856"/>
              <a:gd name="connsiteX10" fmla="*/ 235071 w 440811"/>
              <a:gd name="connsiteY10" fmla="*/ 322671 h 393856"/>
              <a:gd name="connsiteX11" fmla="*/ 174452 w 440811"/>
              <a:gd name="connsiteY11" fmla="*/ 392376 h 393856"/>
              <a:gd name="connsiteX12" fmla="*/ 138185 w 440811"/>
              <a:gd name="connsiteY12" fmla="*/ 253195 h 393856"/>
              <a:gd name="connsiteX13" fmla="*/ 2782 w 440811"/>
              <a:gd name="connsiteY13" fmla="*/ 223357 h 393856"/>
              <a:gd name="connsiteX14" fmla="*/ 49241 w 440811"/>
              <a:gd name="connsiteY14" fmla="*/ 151000 h 393856"/>
              <a:gd name="connsiteX15" fmla="*/ 111837 w 440811"/>
              <a:gd name="connsiteY15" fmla="*/ 87036 h 393856"/>
              <a:gd name="connsiteX0" fmla="*/ 111837 w 440811"/>
              <a:gd name="connsiteY0" fmla="*/ 92333 h 399153"/>
              <a:gd name="connsiteX1" fmla="*/ 109462 w 440811"/>
              <a:gd name="connsiteY1" fmla="*/ 15294 h 399153"/>
              <a:gd name="connsiteX2" fmla="*/ 224500 w 440811"/>
              <a:gd name="connsiteY2" fmla="*/ 57238 h 399153"/>
              <a:gd name="connsiteX3" fmla="*/ 316023 w 440811"/>
              <a:gd name="connsiteY3" fmla="*/ 4427 h 399153"/>
              <a:gd name="connsiteX4" fmla="*/ 356627 w 440811"/>
              <a:gd name="connsiteY4" fmla="*/ 6207 h 399153"/>
              <a:gd name="connsiteX5" fmla="*/ 357181 w 440811"/>
              <a:gd name="connsiteY5" fmla="*/ 68177 h 399153"/>
              <a:gd name="connsiteX6" fmla="*/ 338062 w 440811"/>
              <a:gd name="connsiteY6" fmla="*/ 144834 h 399153"/>
              <a:gd name="connsiteX7" fmla="*/ 437122 w 440811"/>
              <a:gd name="connsiteY7" fmla="*/ 243894 h 399153"/>
              <a:gd name="connsiteX8" fmla="*/ 406642 w 440811"/>
              <a:gd name="connsiteY8" fmla="*/ 297234 h 399153"/>
              <a:gd name="connsiteX9" fmla="*/ 284722 w 440811"/>
              <a:gd name="connsiteY9" fmla="*/ 266754 h 399153"/>
              <a:gd name="connsiteX10" fmla="*/ 235071 w 440811"/>
              <a:gd name="connsiteY10" fmla="*/ 327968 h 399153"/>
              <a:gd name="connsiteX11" fmla="*/ 174452 w 440811"/>
              <a:gd name="connsiteY11" fmla="*/ 397673 h 399153"/>
              <a:gd name="connsiteX12" fmla="*/ 138185 w 440811"/>
              <a:gd name="connsiteY12" fmla="*/ 258492 h 399153"/>
              <a:gd name="connsiteX13" fmla="*/ 2782 w 440811"/>
              <a:gd name="connsiteY13" fmla="*/ 228654 h 399153"/>
              <a:gd name="connsiteX14" fmla="*/ 49241 w 440811"/>
              <a:gd name="connsiteY14" fmla="*/ 156297 h 399153"/>
              <a:gd name="connsiteX15" fmla="*/ 111837 w 440811"/>
              <a:gd name="connsiteY15" fmla="*/ 92333 h 399153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57181 w 440811"/>
              <a:gd name="connsiteY5" fmla="*/ 74368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46852 w 440811"/>
              <a:gd name="connsiteY5" fmla="*/ 70653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66053 w 440811"/>
              <a:gd name="connsiteY5" fmla="*/ 79275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110254 h 417074"/>
              <a:gd name="connsiteX1" fmla="*/ 109462 w 440811"/>
              <a:gd name="connsiteY1" fmla="*/ 33215 h 417074"/>
              <a:gd name="connsiteX2" fmla="*/ 224500 w 440811"/>
              <a:gd name="connsiteY2" fmla="*/ 75159 h 417074"/>
              <a:gd name="connsiteX3" fmla="*/ 316023 w 440811"/>
              <a:gd name="connsiteY3" fmla="*/ 22348 h 417074"/>
              <a:gd name="connsiteX4" fmla="*/ 379028 w 440811"/>
              <a:gd name="connsiteY4" fmla="*/ 961 h 417074"/>
              <a:gd name="connsiteX5" fmla="*/ 366053 w 440811"/>
              <a:gd name="connsiteY5" fmla="*/ 91005 h 417074"/>
              <a:gd name="connsiteX6" fmla="*/ 338062 w 440811"/>
              <a:gd name="connsiteY6" fmla="*/ 162755 h 417074"/>
              <a:gd name="connsiteX7" fmla="*/ 437122 w 440811"/>
              <a:gd name="connsiteY7" fmla="*/ 261815 h 417074"/>
              <a:gd name="connsiteX8" fmla="*/ 406642 w 440811"/>
              <a:gd name="connsiteY8" fmla="*/ 315155 h 417074"/>
              <a:gd name="connsiteX9" fmla="*/ 284722 w 440811"/>
              <a:gd name="connsiteY9" fmla="*/ 284675 h 417074"/>
              <a:gd name="connsiteX10" fmla="*/ 235071 w 440811"/>
              <a:gd name="connsiteY10" fmla="*/ 345889 h 417074"/>
              <a:gd name="connsiteX11" fmla="*/ 174452 w 440811"/>
              <a:gd name="connsiteY11" fmla="*/ 415594 h 417074"/>
              <a:gd name="connsiteX12" fmla="*/ 138185 w 440811"/>
              <a:gd name="connsiteY12" fmla="*/ 276413 h 417074"/>
              <a:gd name="connsiteX13" fmla="*/ 2782 w 440811"/>
              <a:gd name="connsiteY13" fmla="*/ 246575 h 417074"/>
              <a:gd name="connsiteX14" fmla="*/ 49241 w 440811"/>
              <a:gd name="connsiteY14" fmla="*/ 174218 h 417074"/>
              <a:gd name="connsiteX15" fmla="*/ 111837 w 440811"/>
              <a:gd name="connsiteY15" fmla="*/ 110254 h 41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0811" h="417074">
                <a:moveTo>
                  <a:pt x="111837" y="110254"/>
                </a:moveTo>
                <a:cubicBezTo>
                  <a:pt x="121874" y="86754"/>
                  <a:pt x="90685" y="39064"/>
                  <a:pt x="109462" y="33215"/>
                </a:cubicBezTo>
                <a:cubicBezTo>
                  <a:pt x="128239" y="27366"/>
                  <a:pt x="190073" y="76970"/>
                  <a:pt x="224500" y="75159"/>
                </a:cubicBezTo>
                <a:cubicBezTo>
                  <a:pt x="258927" y="73348"/>
                  <a:pt x="290268" y="34714"/>
                  <a:pt x="316023" y="22348"/>
                </a:cubicBezTo>
                <a:cubicBezTo>
                  <a:pt x="341778" y="9982"/>
                  <a:pt x="372915" y="-3791"/>
                  <a:pt x="379028" y="961"/>
                </a:cubicBezTo>
                <a:cubicBezTo>
                  <a:pt x="385141" y="5713"/>
                  <a:pt x="372881" y="64039"/>
                  <a:pt x="366053" y="91005"/>
                </a:cubicBezTo>
                <a:cubicBezTo>
                  <a:pt x="359225" y="117971"/>
                  <a:pt x="326217" y="134287"/>
                  <a:pt x="338062" y="162755"/>
                </a:cubicBezTo>
                <a:cubicBezTo>
                  <a:pt x="349907" y="191223"/>
                  <a:pt x="425692" y="236415"/>
                  <a:pt x="437122" y="261815"/>
                </a:cubicBezTo>
                <a:cubicBezTo>
                  <a:pt x="448552" y="287215"/>
                  <a:pt x="432042" y="311345"/>
                  <a:pt x="406642" y="315155"/>
                </a:cubicBezTo>
                <a:cubicBezTo>
                  <a:pt x="381242" y="318965"/>
                  <a:pt x="313317" y="279553"/>
                  <a:pt x="284722" y="284675"/>
                </a:cubicBezTo>
                <a:cubicBezTo>
                  <a:pt x="256127" y="289797"/>
                  <a:pt x="253449" y="324069"/>
                  <a:pt x="235071" y="345889"/>
                </a:cubicBezTo>
                <a:cubicBezTo>
                  <a:pt x="216693" y="367709"/>
                  <a:pt x="190600" y="427173"/>
                  <a:pt x="174452" y="415594"/>
                </a:cubicBezTo>
                <a:cubicBezTo>
                  <a:pt x="158304" y="404015"/>
                  <a:pt x="166797" y="304583"/>
                  <a:pt x="138185" y="276413"/>
                </a:cubicBezTo>
                <a:cubicBezTo>
                  <a:pt x="109573" y="248243"/>
                  <a:pt x="16752" y="259275"/>
                  <a:pt x="2782" y="246575"/>
                </a:cubicBezTo>
                <a:cubicBezTo>
                  <a:pt x="-11188" y="233875"/>
                  <a:pt x="31065" y="196938"/>
                  <a:pt x="49241" y="174218"/>
                </a:cubicBezTo>
                <a:cubicBezTo>
                  <a:pt x="67417" y="151498"/>
                  <a:pt x="101800" y="133754"/>
                  <a:pt x="111837" y="110254"/>
                </a:cubicBezTo>
                <a:close/>
              </a:path>
            </a:pathLst>
          </a:custGeom>
          <a:solidFill>
            <a:schemeClr val="accent4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5" name="云形 25"/>
          <p:cNvSpPr/>
          <p:nvPr/>
        </p:nvSpPr>
        <p:spPr>
          <a:xfrm>
            <a:off x="-3532612" y="480406"/>
            <a:ext cx="1113090" cy="73758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云形 26"/>
          <p:cNvSpPr/>
          <p:nvPr/>
        </p:nvSpPr>
        <p:spPr>
          <a:xfrm rot="429982">
            <a:off x="1725421" y="2483167"/>
            <a:ext cx="1144443" cy="71298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80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65911 0.06157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56" y="307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50247 -0.02431 " pathEditMode="relative" rAng="0" ptsTypes="AA">
                                      <p:cBhvr>
                                        <p:cTn id="16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17" y="-122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0527 0.00013 E" pathEditMode="relative" ptsTypes="">
                                      <p:cBhvr>
                                        <p:cTn id="18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2461 0.00057 E" pathEditMode="relative" ptsTypes="">
                                      <p:cBhvr>
                                        <p:cTn id="20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4 -0.01458 L 0.46289 0.00162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4" y="81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755 -0.00255 L -1.45833E-6 1.11111E-6 " pathEditMode="relative" rAng="0" ptsTypes="AA">
                                      <p:cBhvr>
                                        <p:cTn id="24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8" y="11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068719 -0.017227 L 0 0 E" pathEditMode="relative" ptsTypes=""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120000"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" fill="hold">
                                          <p:stCondLst>
                                            <p:cond delay="101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3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37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7" grpId="0" animBg="1"/>
      <p:bldP spid="20" grpId="0"/>
      <p:bldP spid="29" grpId="0" animBg="1"/>
      <p:bldP spid="29" grpId="1" animBg="1"/>
      <p:bldP spid="29" grpId="2" animBg="1"/>
      <p:bldP spid="29" grpId="3" animBg="1"/>
      <p:bldP spid="30" grpId="0" animBg="1"/>
      <p:bldP spid="35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>
            <a:off x="23957" y="-34443"/>
            <a:ext cx="12282344" cy="69112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706" y="-776532"/>
            <a:ext cx="4063492" cy="406349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24" y="571500"/>
            <a:ext cx="5715000" cy="57150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 flipH="1">
            <a:off x="6020296" y="1622407"/>
            <a:ext cx="41260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此处添加标题</a:t>
            </a:r>
            <a:endParaRPr lang="en-US" altLang="zh-CN" sz="2000" dirty="0" smtClean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  <a:p>
            <a:r>
              <a:rPr lang="en-US" altLang="zh-CN" sz="12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This 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power-point is a multipurpose power-point template. 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 flipH="1">
            <a:off x="6020296" y="2716558"/>
            <a:ext cx="41260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此处添加标题</a:t>
            </a:r>
            <a:endParaRPr lang="en-US" altLang="zh-CN" sz="20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  <a:p>
            <a:r>
              <a:rPr lang="en-US" altLang="zh-CN" sz="12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This 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power-point is a multipurpose power-point template. 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 flipH="1">
            <a:off x="5968562" y="3661511"/>
            <a:ext cx="41260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此处添加标题</a:t>
            </a:r>
            <a:endParaRPr lang="en-US" altLang="zh-CN" sz="20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  <a:p>
            <a:r>
              <a:rPr lang="en-US" altLang="zh-CN" sz="12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This 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power-point is a multipurpose power-point template. 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 flipH="1">
            <a:off x="5968561" y="4675420"/>
            <a:ext cx="41260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此处添加标题</a:t>
            </a:r>
            <a:endParaRPr lang="en-US" altLang="zh-CN" sz="20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  <a:p>
            <a:r>
              <a:rPr lang="en-US" altLang="zh-CN" sz="12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This 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power-point is a multipurpose power-point template. 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 flipH="1">
            <a:off x="5971619" y="5567821"/>
            <a:ext cx="41260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此处添加标题</a:t>
            </a:r>
            <a:endParaRPr lang="en-US" altLang="zh-CN" sz="20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  <a:p>
            <a:r>
              <a:rPr lang="en-US" altLang="zh-CN" sz="12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This 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power-point is a multipurpose power-point template. 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159863" y="185426"/>
            <a:ext cx="5872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——</a:t>
            </a:r>
            <a:r>
              <a:rPr lang="zh-CN" altLang="en-US" sz="4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+mn-ea"/>
                <a:sym typeface="+mn-lt"/>
              </a:rPr>
              <a:t>日程安排</a:t>
            </a:r>
            <a:r>
              <a:rPr lang="en-US" altLang="zh-CN" sz="40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——</a:t>
            </a:r>
            <a:endParaRPr lang="zh-CN" altLang="en-US" sz="40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217737" y="1546658"/>
            <a:ext cx="861077" cy="4711584"/>
            <a:chOff x="6028948" y="1897934"/>
            <a:chExt cx="861077" cy="4566250"/>
          </a:xfrm>
        </p:grpSpPr>
        <p:sp>
          <p:nvSpPr>
            <p:cNvPr id="22" name="文本框 21"/>
            <p:cNvSpPr txBox="1"/>
            <p:nvPr/>
          </p:nvSpPr>
          <p:spPr>
            <a:xfrm>
              <a:off x="6064004" y="1897934"/>
              <a:ext cx="8260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01</a:t>
              </a:r>
              <a:endParaRPr lang="zh-CN" altLang="en-US" sz="4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028948" y="2909953"/>
              <a:ext cx="8260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02</a:t>
              </a:r>
              <a:endParaRPr lang="zh-CN" altLang="en-US" sz="4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028948" y="3854906"/>
              <a:ext cx="8260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03</a:t>
              </a:r>
              <a:endParaRPr lang="zh-CN" altLang="en-US" sz="4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064004" y="4805602"/>
              <a:ext cx="8260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04</a:t>
              </a:r>
              <a:endParaRPr lang="zh-CN" altLang="en-US" sz="4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048006" y="5756298"/>
              <a:ext cx="8260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05</a:t>
              </a:r>
              <a:endParaRPr lang="zh-CN" altLang="en-US" sz="4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云形 26"/>
          <p:cNvSpPr/>
          <p:nvPr/>
        </p:nvSpPr>
        <p:spPr>
          <a:xfrm rot="429982">
            <a:off x="414192" y="709970"/>
            <a:ext cx="1144443" cy="71298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云形 25"/>
          <p:cNvSpPr/>
          <p:nvPr/>
        </p:nvSpPr>
        <p:spPr>
          <a:xfrm>
            <a:off x="3764278" y="851191"/>
            <a:ext cx="1113090" cy="73758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360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2 0.00232 L 6.25E-7 -4.07407E-6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1 0.00231 L 3.125E-6 2.22222E-6 " pathEditMode="relative" rAng="0" ptsTypes="AA">
                                      <p:cBhvr>
                                        <p:cTn id="8" dur="15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-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893763"/>
            <a:ext cx="3810000" cy="5715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9" y="723900"/>
            <a:ext cx="7648731" cy="477963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05705" y="1465263"/>
            <a:ext cx="57903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学校简介</a:t>
            </a:r>
            <a:endParaRPr lang="zh-CN" altLang="en-US" sz="8800" b="1" spc="6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5705" y="2983762"/>
            <a:ext cx="579034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200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字以内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61" y="-192057"/>
            <a:ext cx="1949489" cy="183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55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3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4"/>
          <p:cNvSpPr/>
          <p:nvPr/>
        </p:nvSpPr>
        <p:spPr>
          <a:xfrm>
            <a:off x="0" y="1989195"/>
            <a:ext cx="12222401" cy="2276412"/>
          </a:xfrm>
          <a:custGeom>
            <a:avLst/>
            <a:gdLst>
              <a:gd name="connsiteX0" fmla="*/ 0 w 7473950"/>
              <a:gd name="connsiteY0" fmla="*/ 1390650 h 1392017"/>
              <a:gd name="connsiteX1" fmla="*/ 2197100 w 7473950"/>
              <a:gd name="connsiteY1" fmla="*/ 279400 h 1392017"/>
              <a:gd name="connsiteX2" fmla="*/ 4756150 w 7473950"/>
              <a:gd name="connsiteY2" fmla="*/ 1390650 h 1392017"/>
              <a:gd name="connsiteX3" fmla="*/ 7473950 w 7473950"/>
              <a:gd name="connsiteY3" fmla="*/ 0 h 1392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73950" h="1392017">
                <a:moveTo>
                  <a:pt x="0" y="1390650"/>
                </a:moveTo>
                <a:cubicBezTo>
                  <a:pt x="702204" y="835025"/>
                  <a:pt x="1404408" y="279400"/>
                  <a:pt x="2197100" y="279400"/>
                </a:cubicBezTo>
                <a:cubicBezTo>
                  <a:pt x="2989792" y="279400"/>
                  <a:pt x="3876675" y="1437217"/>
                  <a:pt x="4756150" y="1390650"/>
                </a:cubicBezTo>
                <a:cubicBezTo>
                  <a:pt x="5635625" y="1344083"/>
                  <a:pt x="6968067" y="250825"/>
                  <a:pt x="7473950" y="0"/>
                </a:cubicBezTo>
              </a:path>
            </a:pathLst>
          </a:custGeom>
          <a:ln w="12700" cmpd="sng">
            <a:solidFill>
              <a:srgbClr val="91423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968C8C">
                  <a:lumMod val="50000"/>
                </a:srgb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710403" y="3564119"/>
            <a:ext cx="2187084" cy="877311"/>
            <a:chOff x="5710403" y="3564119"/>
            <a:chExt cx="2187084" cy="87731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550209">
              <a:off x="5710403" y="3741445"/>
              <a:ext cx="801596" cy="69998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550209">
              <a:off x="7095891" y="3564119"/>
              <a:ext cx="801596" cy="699985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9765026" y="2395188"/>
            <a:ext cx="2326222" cy="811274"/>
            <a:chOff x="9765026" y="2395188"/>
            <a:chExt cx="2326222" cy="81127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550209">
              <a:off x="9765026" y="2395188"/>
              <a:ext cx="801596" cy="699985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550209">
              <a:off x="11289652" y="2506477"/>
              <a:ext cx="801596" cy="699985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/>
        </p:nvSpPr>
        <p:spPr>
          <a:xfrm>
            <a:off x="1884296" y="2964845"/>
            <a:ext cx="336794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400" b="1" dirty="0">
              <a:solidFill>
                <a:prstClr val="black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prstClr val="black"/>
                </a:solidFill>
                <a:cs typeface="+mn-ea"/>
                <a:sym typeface="+mn-lt"/>
              </a:rPr>
              <a:t>201X</a:t>
            </a:r>
            <a:endParaRPr lang="en-US" altLang="zh-CN" sz="2400" b="1" dirty="0">
              <a:solidFill>
                <a:prstClr val="black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75204" y="275453"/>
            <a:ext cx="33679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solidFill>
                <a:prstClr val="black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prstClr val="black"/>
                </a:solidFill>
                <a:cs typeface="+mn-ea"/>
                <a:sym typeface="+mn-lt"/>
              </a:rPr>
              <a:t>201X</a:t>
            </a:r>
            <a:endParaRPr lang="en-US" altLang="zh-CN" sz="2400" b="1" dirty="0">
              <a:solidFill>
                <a:prstClr val="black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。</a:t>
            </a:r>
            <a:endParaRPr lang="zh-CN" altLang="en-US" sz="16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344666" y="3708030"/>
            <a:ext cx="33679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400" b="1" dirty="0">
              <a:solidFill>
                <a:prstClr val="black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prstClr val="black"/>
                </a:solidFill>
                <a:cs typeface="+mn-ea"/>
                <a:sym typeface="+mn-lt"/>
              </a:rPr>
              <a:t>201X</a:t>
            </a:r>
            <a:endParaRPr lang="en-US" altLang="zh-CN" sz="2400" b="1" dirty="0">
              <a:solidFill>
                <a:prstClr val="black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481850" y="412122"/>
            <a:ext cx="33679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400" b="1" dirty="0">
              <a:solidFill>
                <a:prstClr val="black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prstClr val="black"/>
                </a:solidFill>
                <a:cs typeface="+mn-ea"/>
                <a:sym typeface="+mn-lt"/>
              </a:rPr>
              <a:t>201X</a:t>
            </a:r>
            <a:endParaRPr lang="en-US" altLang="zh-CN" sz="2400" b="1" dirty="0">
              <a:solidFill>
                <a:prstClr val="black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87201" y="3034523"/>
            <a:ext cx="1786716" cy="916821"/>
            <a:chOff x="187201" y="3034523"/>
            <a:chExt cx="1786716" cy="916821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550209">
              <a:off x="1222369" y="3295063"/>
              <a:ext cx="751548" cy="65628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550209">
              <a:off x="187201" y="3034523"/>
              <a:ext cx="751548" cy="656281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2444490" y="1745112"/>
            <a:ext cx="1863794" cy="1438723"/>
            <a:chOff x="2444490" y="1745112"/>
            <a:chExt cx="1863794" cy="1438723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550209">
              <a:off x="2444490" y="1745112"/>
              <a:ext cx="801596" cy="699985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550209">
              <a:off x="3506688" y="2483850"/>
              <a:ext cx="801596" cy="699985"/>
            </a:xfrm>
            <a:prstGeom prst="rect">
              <a:avLst/>
            </a:prstGeom>
          </p:spPr>
        </p:pic>
      </p:grpSp>
      <p:sp>
        <p:nvSpPr>
          <p:cNvPr id="25" name="文本框 24"/>
          <p:cNvSpPr txBox="1"/>
          <p:nvPr/>
        </p:nvSpPr>
        <p:spPr>
          <a:xfrm>
            <a:off x="4248504" y="169290"/>
            <a:ext cx="3780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spc="600" dirty="0" smtClean="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办学历程</a:t>
            </a:r>
            <a:endParaRPr lang="zh-CN" altLang="en-US" sz="4400" spc="600" dirty="0">
              <a:solidFill>
                <a:prstClr val="black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04907" y="5878759"/>
            <a:ext cx="219529" cy="21952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1273941" y="5880099"/>
            <a:ext cx="219529" cy="21952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2446283" y="5880099"/>
            <a:ext cx="219529" cy="21952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3618624" y="5880099"/>
            <a:ext cx="219529" cy="21952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4790966" y="5880099"/>
            <a:ext cx="219529" cy="21952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5963307" y="5880099"/>
            <a:ext cx="219529" cy="21952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7135648" y="5880099"/>
            <a:ext cx="219529" cy="21952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8307990" y="5880099"/>
            <a:ext cx="219529" cy="21952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9480331" y="5880099"/>
            <a:ext cx="219529" cy="21952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10652673" y="5880099"/>
            <a:ext cx="219529" cy="21952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11825015" y="5880099"/>
            <a:ext cx="219529" cy="21952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101600" y="6398609"/>
            <a:ext cx="219529" cy="21952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1273941" y="6398609"/>
            <a:ext cx="219529" cy="21952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2446283" y="6398609"/>
            <a:ext cx="219529" cy="21952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618624" y="6398609"/>
            <a:ext cx="219529" cy="21952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4790966" y="6398609"/>
            <a:ext cx="219529" cy="21952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5963307" y="6398609"/>
            <a:ext cx="219529" cy="21952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7135648" y="6398609"/>
            <a:ext cx="219529" cy="21952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8307990" y="6398609"/>
            <a:ext cx="219529" cy="21952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9480331" y="6398609"/>
            <a:ext cx="219529" cy="21952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10652673" y="6398609"/>
            <a:ext cx="219529" cy="21952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11825015" y="6398609"/>
            <a:ext cx="219529" cy="21952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273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9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9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6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11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00"/>
                            </p:stCondLst>
                            <p:childTnLst>
                              <p:par>
                                <p:cTn id="5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accel="10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accel="10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450"/>
                            </p:stCondLst>
                            <p:childTnLst>
                              <p:par>
                                <p:cTn id="6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accel="10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accel="10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00"/>
                            </p:stCondLst>
                            <p:childTnLst>
                              <p:par>
                                <p:cTn id="7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accel="10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accel="10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950"/>
                            </p:stCondLst>
                            <p:childTnLst>
                              <p:par>
                                <p:cTn id="8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accel="10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accel="10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5" grpId="0"/>
      <p:bldP spid="16" grpId="0"/>
      <p:bldP spid="17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>
            <a:off x="23957" y="-34443"/>
            <a:ext cx="12282344" cy="691129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443" y="50436"/>
            <a:ext cx="2667000" cy="386715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200827" y="3867150"/>
            <a:ext cx="57903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第一部分</a:t>
            </a:r>
            <a:endParaRPr lang="zh-CN" altLang="en-US" sz="8800" b="1" spc="6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920545" y="5385649"/>
            <a:ext cx="6350907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200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字以内</a:t>
            </a:r>
          </a:p>
        </p:txBody>
      </p:sp>
      <p:sp>
        <p:nvSpPr>
          <p:cNvPr id="25" name="任意多边形 24"/>
          <p:cNvSpPr/>
          <p:nvPr/>
        </p:nvSpPr>
        <p:spPr>
          <a:xfrm rot="16200000">
            <a:off x="-879946" y="2846080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 rot="16200000">
            <a:off x="-879946" y="928990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 rot="16200000">
            <a:off x="-875479" y="4940599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 rot="16200000">
            <a:off x="-875344" y="-809185"/>
            <a:ext cx="1750690" cy="2795975"/>
          </a:xfrm>
          <a:custGeom>
            <a:avLst/>
            <a:gdLst>
              <a:gd name="connsiteX0" fmla="*/ 0 w 2844362"/>
              <a:gd name="connsiteY0" fmla="*/ 0 h 4542647"/>
              <a:gd name="connsiteX1" fmla="*/ 526130 w 2844362"/>
              <a:gd name="connsiteY1" fmla="*/ 73100 h 4542647"/>
              <a:gd name="connsiteX2" fmla="*/ 2844362 w 2844362"/>
              <a:gd name="connsiteY2" fmla="*/ 380876 h 4542647"/>
              <a:gd name="connsiteX3" fmla="*/ 2844362 w 2844362"/>
              <a:gd name="connsiteY3" fmla="*/ 779981 h 4542647"/>
              <a:gd name="connsiteX4" fmla="*/ 2844362 w 2844362"/>
              <a:gd name="connsiteY4" fmla="*/ 3762666 h 4542647"/>
              <a:gd name="connsiteX5" fmla="*/ 2844362 w 2844362"/>
              <a:gd name="connsiteY5" fmla="*/ 4161771 h 4542647"/>
              <a:gd name="connsiteX6" fmla="*/ 526130 w 2844362"/>
              <a:gd name="connsiteY6" fmla="*/ 4469547 h 4542647"/>
              <a:gd name="connsiteX7" fmla="*/ 0 w 2844362"/>
              <a:gd name="connsiteY7" fmla="*/ 4542647 h 4542647"/>
              <a:gd name="connsiteX8" fmla="*/ 0 w 2844362"/>
              <a:gd name="connsiteY8" fmla="*/ 0 h 45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362" h="4542647">
                <a:moveTo>
                  <a:pt x="0" y="0"/>
                </a:moveTo>
                <a:lnTo>
                  <a:pt x="526130" y="73100"/>
                </a:lnTo>
                <a:cubicBezTo>
                  <a:pt x="1302446" y="183346"/>
                  <a:pt x="2080548" y="297419"/>
                  <a:pt x="2844362" y="380876"/>
                </a:cubicBezTo>
                <a:lnTo>
                  <a:pt x="2844362" y="779981"/>
                </a:lnTo>
                <a:lnTo>
                  <a:pt x="2844362" y="3762666"/>
                </a:lnTo>
                <a:lnTo>
                  <a:pt x="2844362" y="4161771"/>
                </a:lnTo>
                <a:cubicBezTo>
                  <a:pt x="2080548" y="4245228"/>
                  <a:pt x="1302446" y="4359301"/>
                  <a:pt x="526130" y="4469547"/>
                </a:cubicBezTo>
                <a:lnTo>
                  <a:pt x="0" y="45426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 rot="16200000">
            <a:off x="10673879" y="2846081"/>
            <a:ext cx="1759893" cy="3147474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 rot="16200000">
            <a:off x="10673879" y="928991"/>
            <a:ext cx="1759893" cy="3146037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 37"/>
          <p:cNvSpPr/>
          <p:nvPr/>
        </p:nvSpPr>
        <p:spPr>
          <a:xfrm rot="16200000">
            <a:off x="10678346" y="4940600"/>
            <a:ext cx="1750960" cy="2802983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rot="16200000">
            <a:off x="10678481" y="-809184"/>
            <a:ext cx="1750690" cy="2795975"/>
          </a:xfrm>
          <a:custGeom>
            <a:avLst/>
            <a:gdLst>
              <a:gd name="connsiteX0" fmla="*/ 0 w 2844362"/>
              <a:gd name="connsiteY0" fmla="*/ 0 h 4542647"/>
              <a:gd name="connsiteX1" fmla="*/ 526130 w 2844362"/>
              <a:gd name="connsiteY1" fmla="*/ 73100 h 4542647"/>
              <a:gd name="connsiteX2" fmla="*/ 2844362 w 2844362"/>
              <a:gd name="connsiteY2" fmla="*/ 380876 h 4542647"/>
              <a:gd name="connsiteX3" fmla="*/ 2844362 w 2844362"/>
              <a:gd name="connsiteY3" fmla="*/ 779981 h 4542647"/>
              <a:gd name="connsiteX4" fmla="*/ 2844362 w 2844362"/>
              <a:gd name="connsiteY4" fmla="*/ 3762666 h 4542647"/>
              <a:gd name="connsiteX5" fmla="*/ 2844362 w 2844362"/>
              <a:gd name="connsiteY5" fmla="*/ 4161771 h 4542647"/>
              <a:gd name="connsiteX6" fmla="*/ 526130 w 2844362"/>
              <a:gd name="connsiteY6" fmla="*/ 4469547 h 4542647"/>
              <a:gd name="connsiteX7" fmla="*/ 0 w 2844362"/>
              <a:gd name="connsiteY7" fmla="*/ 4542647 h 4542647"/>
              <a:gd name="connsiteX8" fmla="*/ 0 w 2844362"/>
              <a:gd name="connsiteY8" fmla="*/ 0 h 45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362" h="4542647">
                <a:moveTo>
                  <a:pt x="0" y="0"/>
                </a:moveTo>
                <a:lnTo>
                  <a:pt x="526130" y="73100"/>
                </a:lnTo>
                <a:cubicBezTo>
                  <a:pt x="1302446" y="183346"/>
                  <a:pt x="2080548" y="297419"/>
                  <a:pt x="2844362" y="380876"/>
                </a:cubicBezTo>
                <a:lnTo>
                  <a:pt x="2844362" y="779981"/>
                </a:lnTo>
                <a:lnTo>
                  <a:pt x="2844362" y="3762666"/>
                </a:lnTo>
                <a:lnTo>
                  <a:pt x="2844362" y="4161771"/>
                </a:lnTo>
                <a:cubicBezTo>
                  <a:pt x="2080548" y="4245228"/>
                  <a:pt x="1302446" y="4359301"/>
                  <a:pt x="526130" y="4469547"/>
                </a:cubicBezTo>
                <a:lnTo>
                  <a:pt x="0" y="45426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029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>
            <a:off x="23957" y="-34443"/>
            <a:ext cx="12282344" cy="6911292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104907" y="587875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273941" y="588009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446283" y="588009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618624" y="588009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790966" y="588009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5963307" y="588009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7135648" y="588009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8307990" y="588009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9480331" y="588009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0652673" y="588009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825015" y="588009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01600" y="639860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273941" y="639860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2446283" y="639860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3618624" y="639860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4790966" y="639860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5963307" y="639860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7135648" y="639860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8307990" y="639860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9480331" y="639860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0652673" y="639860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11825015" y="639860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8" b="992"/>
          <a:stretch/>
        </p:blipFill>
        <p:spPr>
          <a:xfrm>
            <a:off x="1406769" y="1609577"/>
            <a:ext cx="3154973" cy="31549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7" name="文本框 235"/>
          <p:cNvSpPr txBox="1">
            <a:spLocks noChangeArrowheads="1"/>
          </p:cNvSpPr>
          <p:nvPr/>
        </p:nvSpPr>
        <p:spPr bwMode="auto">
          <a:xfrm>
            <a:off x="7299499" y="1521620"/>
            <a:ext cx="22365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000" dirty="0" smtClean="0">
                <a:latin typeface="+mj-ea"/>
                <a:ea typeface="+mj-ea"/>
                <a:cs typeface="+mn-ea"/>
                <a:sym typeface="+mn-lt"/>
              </a:rPr>
              <a:t>园长寄语</a:t>
            </a:r>
            <a:endParaRPr lang="zh-CN" altLang="en-US" sz="4000" dirty="0">
              <a:latin typeface="+mj-ea"/>
              <a:ea typeface="+mj-ea"/>
              <a:cs typeface="+mn-ea"/>
              <a:sym typeface="+mn-lt"/>
            </a:endParaRPr>
          </a:p>
        </p:txBody>
      </p:sp>
      <p:cxnSp>
        <p:nvCxnSpPr>
          <p:cNvPr id="48" name="直接连接符 245"/>
          <p:cNvCxnSpPr>
            <a:cxnSpLocks noChangeShapeType="1"/>
          </p:cNvCxnSpPr>
          <p:nvPr/>
        </p:nvCxnSpPr>
        <p:spPr bwMode="auto">
          <a:xfrm>
            <a:off x="7210113" y="2313478"/>
            <a:ext cx="2493963" cy="0"/>
          </a:xfrm>
          <a:prstGeom prst="line">
            <a:avLst/>
          </a:prstGeom>
          <a:noFill/>
          <a:ln w="6350">
            <a:solidFill>
              <a:schemeClr val="accent5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云形 48"/>
          <p:cNvSpPr/>
          <p:nvPr/>
        </p:nvSpPr>
        <p:spPr>
          <a:xfrm>
            <a:off x="5369235" y="2732939"/>
            <a:ext cx="6175717" cy="1932129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矩形 234"/>
          <p:cNvSpPr>
            <a:spLocks noChangeArrowheads="1"/>
          </p:cNvSpPr>
          <p:nvPr/>
        </p:nvSpPr>
        <p:spPr bwMode="auto">
          <a:xfrm>
            <a:off x="6575664" y="2901553"/>
            <a:ext cx="3918833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04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字以内</a:t>
            </a:r>
          </a:p>
        </p:txBody>
      </p:sp>
    </p:spTree>
    <p:extLst>
      <p:ext uri="{BB962C8B-B14F-4D97-AF65-F5344CB8AC3E}">
        <p14:creationId xmlns:p14="http://schemas.microsoft.com/office/powerpoint/2010/main" val="3388980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椭圆 23"/>
          <p:cNvSpPr/>
          <p:nvPr/>
        </p:nvSpPr>
        <p:spPr>
          <a:xfrm rot="5400000">
            <a:off x="908283" y="428202"/>
            <a:ext cx="219529" cy="21952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rot="5400000">
            <a:off x="906943" y="6286602"/>
            <a:ext cx="219529" cy="21952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 rot="5400000">
            <a:off x="388433" y="424895"/>
            <a:ext cx="219529" cy="21952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 rot="5400000">
            <a:off x="388433" y="6286602"/>
            <a:ext cx="219529" cy="21952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 rot="5400000">
            <a:off x="11461983" y="447198"/>
            <a:ext cx="219529" cy="21952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rot="5400000">
            <a:off x="11460643" y="6305598"/>
            <a:ext cx="219529" cy="21952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rot="5400000">
            <a:off x="10942133" y="443891"/>
            <a:ext cx="219529" cy="21952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 rot="5400000">
            <a:off x="10942133" y="6305598"/>
            <a:ext cx="219529" cy="21952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2390"/>
          <p:cNvSpPr/>
          <p:nvPr/>
        </p:nvSpPr>
        <p:spPr bwMode="auto">
          <a:xfrm>
            <a:off x="3718403" y="1827360"/>
            <a:ext cx="2104542" cy="1533872"/>
          </a:xfrm>
          <a:custGeom>
            <a:avLst/>
            <a:gdLst>
              <a:gd name="T0" fmla="*/ 1973 w 1973"/>
              <a:gd name="T1" fmla="*/ 0 h 1438"/>
              <a:gd name="T2" fmla="*/ 1926 w 1973"/>
              <a:gd name="T3" fmla="*/ 37 h 1438"/>
              <a:gd name="T4" fmla="*/ 1874 w 1973"/>
              <a:gd name="T5" fmla="*/ 80 h 1438"/>
              <a:gd name="T6" fmla="*/ 1821 w 1973"/>
              <a:gd name="T7" fmla="*/ 126 h 1438"/>
              <a:gd name="T8" fmla="*/ 1767 w 1973"/>
              <a:gd name="T9" fmla="*/ 177 h 1438"/>
              <a:gd name="T10" fmla="*/ 1711 w 1973"/>
              <a:gd name="T11" fmla="*/ 231 h 1438"/>
              <a:gd name="T12" fmla="*/ 1655 w 1973"/>
              <a:gd name="T13" fmla="*/ 289 h 1438"/>
              <a:gd name="T14" fmla="*/ 1598 w 1973"/>
              <a:gd name="T15" fmla="*/ 351 h 1438"/>
              <a:gd name="T16" fmla="*/ 1544 w 1973"/>
              <a:gd name="T17" fmla="*/ 416 h 1438"/>
              <a:gd name="T18" fmla="*/ 1490 w 1973"/>
              <a:gd name="T19" fmla="*/ 486 h 1438"/>
              <a:gd name="T20" fmla="*/ 1437 w 1973"/>
              <a:gd name="T21" fmla="*/ 560 h 1438"/>
              <a:gd name="T22" fmla="*/ 1386 w 1973"/>
              <a:gd name="T23" fmla="*/ 636 h 1438"/>
              <a:gd name="T24" fmla="*/ 1339 w 1973"/>
              <a:gd name="T25" fmla="*/ 719 h 1438"/>
              <a:gd name="T26" fmla="*/ 1294 w 1973"/>
              <a:gd name="T27" fmla="*/ 802 h 1438"/>
              <a:gd name="T28" fmla="*/ 1254 w 1973"/>
              <a:gd name="T29" fmla="*/ 892 h 1438"/>
              <a:gd name="T30" fmla="*/ 1218 w 1973"/>
              <a:gd name="T31" fmla="*/ 983 h 1438"/>
              <a:gd name="T32" fmla="*/ 1186 w 1973"/>
              <a:gd name="T33" fmla="*/ 1080 h 1438"/>
              <a:gd name="T34" fmla="*/ 1161 w 1973"/>
              <a:gd name="T35" fmla="*/ 1179 h 1438"/>
              <a:gd name="T36" fmla="*/ 1140 w 1973"/>
              <a:gd name="T37" fmla="*/ 1282 h 1438"/>
              <a:gd name="T38" fmla="*/ 1126 w 1973"/>
              <a:gd name="T39" fmla="*/ 1389 h 1438"/>
              <a:gd name="T40" fmla="*/ 1090 w 1973"/>
              <a:gd name="T41" fmla="*/ 1357 h 1438"/>
              <a:gd name="T42" fmla="*/ 1050 w 1973"/>
              <a:gd name="T43" fmla="*/ 1328 h 1438"/>
              <a:gd name="T44" fmla="*/ 1011 w 1973"/>
              <a:gd name="T45" fmla="*/ 1301 h 1438"/>
              <a:gd name="T46" fmla="*/ 968 w 1973"/>
              <a:gd name="T47" fmla="*/ 1278 h 1438"/>
              <a:gd name="T48" fmla="*/ 922 w 1973"/>
              <a:gd name="T49" fmla="*/ 1255 h 1438"/>
              <a:gd name="T50" fmla="*/ 873 w 1973"/>
              <a:gd name="T51" fmla="*/ 1239 h 1438"/>
              <a:gd name="T52" fmla="*/ 821 w 1973"/>
              <a:gd name="T53" fmla="*/ 1223 h 1438"/>
              <a:gd name="T54" fmla="*/ 763 w 1973"/>
              <a:gd name="T55" fmla="*/ 1213 h 1438"/>
              <a:gd name="T56" fmla="*/ 702 w 1973"/>
              <a:gd name="T57" fmla="*/ 1206 h 1438"/>
              <a:gd name="T58" fmla="*/ 634 w 1973"/>
              <a:gd name="T59" fmla="*/ 1205 h 1438"/>
              <a:gd name="T60" fmla="*/ 586 w 1973"/>
              <a:gd name="T61" fmla="*/ 1205 h 1438"/>
              <a:gd name="T62" fmla="*/ 540 w 1973"/>
              <a:gd name="T63" fmla="*/ 1208 h 1438"/>
              <a:gd name="T64" fmla="*/ 497 w 1973"/>
              <a:gd name="T65" fmla="*/ 1213 h 1438"/>
              <a:gd name="T66" fmla="*/ 455 w 1973"/>
              <a:gd name="T67" fmla="*/ 1223 h 1438"/>
              <a:gd name="T68" fmla="*/ 414 w 1973"/>
              <a:gd name="T69" fmla="*/ 1234 h 1438"/>
              <a:gd name="T70" fmla="*/ 372 w 1973"/>
              <a:gd name="T71" fmla="*/ 1250 h 1438"/>
              <a:gd name="T72" fmla="*/ 330 w 1973"/>
              <a:gd name="T73" fmla="*/ 1269 h 1438"/>
              <a:gd name="T74" fmla="*/ 287 w 1973"/>
              <a:gd name="T75" fmla="*/ 1293 h 1438"/>
              <a:gd name="T76" fmla="*/ 241 w 1973"/>
              <a:gd name="T77" fmla="*/ 1321 h 1438"/>
              <a:gd name="T78" fmla="*/ 192 w 1973"/>
              <a:gd name="T79" fmla="*/ 1354 h 1438"/>
              <a:gd name="T80" fmla="*/ 140 w 1973"/>
              <a:gd name="T81" fmla="*/ 1393 h 1438"/>
              <a:gd name="T82" fmla="*/ 85 w 1973"/>
              <a:gd name="T83" fmla="*/ 1438 h 1438"/>
              <a:gd name="T84" fmla="*/ 0 w 1973"/>
              <a:gd name="T85" fmla="*/ 1438 h 1438"/>
              <a:gd name="T86" fmla="*/ 67 w 1973"/>
              <a:gd name="T87" fmla="*/ 1311 h 1438"/>
              <a:gd name="T88" fmla="*/ 139 w 1973"/>
              <a:gd name="T89" fmla="*/ 1190 h 1438"/>
              <a:gd name="T90" fmla="*/ 214 w 1973"/>
              <a:gd name="T91" fmla="*/ 1073 h 1438"/>
              <a:gd name="T92" fmla="*/ 295 w 1973"/>
              <a:gd name="T93" fmla="*/ 961 h 1438"/>
              <a:gd name="T94" fmla="*/ 379 w 1973"/>
              <a:gd name="T95" fmla="*/ 855 h 1438"/>
              <a:gd name="T96" fmla="*/ 468 w 1973"/>
              <a:gd name="T97" fmla="*/ 754 h 1438"/>
              <a:gd name="T98" fmla="*/ 561 w 1973"/>
              <a:gd name="T99" fmla="*/ 659 h 1438"/>
              <a:gd name="T100" fmla="*/ 657 w 1973"/>
              <a:gd name="T101" fmla="*/ 568 h 1438"/>
              <a:gd name="T102" fmla="*/ 759 w 1973"/>
              <a:gd name="T103" fmla="*/ 485 h 1438"/>
              <a:gd name="T104" fmla="*/ 864 w 1973"/>
              <a:gd name="T105" fmla="*/ 407 h 1438"/>
              <a:gd name="T106" fmla="*/ 972 w 1973"/>
              <a:gd name="T107" fmla="*/ 335 h 1438"/>
              <a:gd name="T108" fmla="*/ 1085 w 1973"/>
              <a:gd name="T109" fmla="*/ 270 h 1438"/>
              <a:gd name="T110" fmla="*/ 1201 w 1973"/>
              <a:gd name="T111" fmla="*/ 211 h 1438"/>
              <a:gd name="T112" fmla="*/ 1321 w 1973"/>
              <a:gd name="T113" fmla="*/ 159 h 1438"/>
              <a:gd name="T114" fmla="*/ 1445 w 1973"/>
              <a:gd name="T115" fmla="*/ 113 h 1438"/>
              <a:gd name="T116" fmla="*/ 1572 w 1973"/>
              <a:gd name="T117" fmla="*/ 73 h 1438"/>
              <a:gd name="T118" fmla="*/ 1703 w 1973"/>
              <a:gd name="T119" fmla="*/ 41 h 1438"/>
              <a:gd name="T120" fmla="*/ 1837 w 1973"/>
              <a:gd name="T121" fmla="*/ 18 h 1438"/>
              <a:gd name="T122" fmla="*/ 1973 w 1973"/>
              <a:gd name="T123" fmla="*/ 0 h 1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73" h="1438">
                <a:moveTo>
                  <a:pt x="1973" y="0"/>
                </a:moveTo>
                <a:lnTo>
                  <a:pt x="1926" y="37"/>
                </a:lnTo>
                <a:lnTo>
                  <a:pt x="1874" y="80"/>
                </a:lnTo>
                <a:lnTo>
                  <a:pt x="1821" y="126"/>
                </a:lnTo>
                <a:lnTo>
                  <a:pt x="1767" y="177"/>
                </a:lnTo>
                <a:lnTo>
                  <a:pt x="1711" y="231"/>
                </a:lnTo>
                <a:lnTo>
                  <a:pt x="1655" y="289"/>
                </a:lnTo>
                <a:lnTo>
                  <a:pt x="1598" y="351"/>
                </a:lnTo>
                <a:lnTo>
                  <a:pt x="1544" y="416"/>
                </a:lnTo>
                <a:lnTo>
                  <a:pt x="1490" y="486"/>
                </a:lnTo>
                <a:lnTo>
                  <a:pt x="1437" y="560"/>
                </a:lnTo>
                <a:lnTo>
                  <a:pt x="1386" y="636"/>
                </a:lnTo>
                <a:lnTo>
                  <a:pt x="1339" y="719"/>
                </a:lnTo>
                <a:lnTo>
                  <a:pt x="1294" y="802"/>
                </a:lnTo>
                <a:lnTo>
                  <a:pt x="1254" y="892"/>
                </a:lnTo>
                <a:lnTo>
                  <a:pt x="1218" y="983"/>
                </a:lnTo>
                <a:lnTo>
                  <a:pt x="1186" y="1080"/>
                </a:lnTo>
                <a:lnTo>
                  <a:pt x="1161" y="1179"/>
                </a:lnTo>
                <a:lnTo>
                  <a:pt x="1140" y="1282"/>
                </a:lnTo>
                <a:lnTo>
                  <a:pt x="1126" y="1389"/>
                </a:lnTo>
                <a:lnTo>
                  <a:pt x="1090" y="1357"/>
                </a:lnTo>
                <a:lnTo>
                  <a:pt x="1050" y="1328"/>
                </a:lnTo>
                <a:lnTo>
                  <a:pt x="1011" y="1301"/>
                </a:lnTo>
                <a:lnTo>
                  <a:pt x="968" y="1278"/>
                </a:lnTo>
                <a:lnTo>
                  <a:pt x="922" y="1255"/>
                </a:lnTo>
                <a:lnTo>
                  <a:pt x="873" y="1239"/>
                </a:lnTo>
                <a:lnTo>
                  <a:pt x="821" y="1223"/>
                </a:lnTo>
                <a:lnTo>
                  <a:pt x="763" y="1213"/>
                </a:lnTo>
                <a:lnTo>
                  <a:pt x="702" y="1206"/>
                </a:lnTo>
                <a:lnTo>
                  <a:pt x="634" y="1205"/>
                </a:lnTo>
                <a:lnTo>
                  <a:pt x="586" y="1205"/>
                </a:lnTo>
                <a:lnTo>
                  <a:pt x="540" y="1208"/>
                </a:lnTo>
                <a:lnTo>
                  <a:pt x="497" y="1213"/>
                </a:lnTo>
                <a:lnTo>
                  <a:pt x="455" y="1223"/>
                </a:lnTo>
                <a:lnTo>
                  <a:pt x="414" y="1234"/>
                </a:lnTo>
                <a:lnTo>
                  <a:pt x="372" y="1250"/>
                </a:lnTo>
                <a:lnTo>
                  <a:pt x="330" y="1269"/>
                </a:lnTo>
                <a:lnTo>
                  <a:pt x="287" y="1293"/>
                </a:lnTo>
                <a:lnTo>
                  <a:pt x="241" y="1321"/>
                </a:lnTo>
                <a:lnTo>
                  <a:pt x="192" y="1354"/>
                </a:lnTo>
                <a:lnTo>
                  <a:pt x="140" y="1393"/>
                </a:lnTo>
                <a:lnTo>
                  <a:pt x="85" y="1438"/>
                </a:lnTo>
                <a:lnTo>
                  <a:pt x="0" y="1438"/>
                </a:lnTo>
                <a:lnTo>
                  <a:pt x="67" y="1311"/>
                </a:lnTo>
                <a:lnTo>
                  <a:pt x="139" y="1190"/>
                </a:lnTo>
                <a:lnTo>
                  <a:pt x="214" y="1073"/>
                </a:lnTo>
                <a:lnTo>
                  <a:pt x="295" y="961"/>
                </a:lnTo>
                <a:lnTo>
                  <a:pt x="379" y="855"/>
                </a:lnTo>
                <a:lnTo>
                  <a:pt x="468" y="754"/>
                </a:lnTo>
                <a:lnTo>
                  <a:pt x="561" y="659"/>
                </a:lnTo>
                <a:lnTo>
                  <a:pt x="657" y="568"/>
                </a:lnTo>
                <a:lnTo>
                  <a:pt x="759" y="485"/>
                </a:lnTo>
                <a:lnTo>
                  <a:pt x="864" y="407"/>
                </a:lnTo>
                <a:lnTo>
                  <a:pt x="972" y="335"/>
                </a:lnTo>
                <a:lnTo>
                  <a:pt x="1085" y="270"/>
                </a:lnTo>
                <a:lnTo>
                  <a:pt x="1201" y="211"/>
                </a:lnTo>
                <a:lnTo>
                  <a:pt x="1321" y="159"/>
                </a:lnTo>
                <a:lnTo>
                  <a:pt x="1445" y="113"/>
                </a:lnTo>
                <a:lnTo>
                  <a:pt x="1572" y="73"/>
                </a:lnTo>
                <a:lnTo>
                  <a:pt x="1703" y="41"/>
                </a:lnTo>
                <a:lnTo>
                  <a:pt x="1837" y="18"/>
                </a:lnTo>
                <a:lnTo>
                  <a:pt x="197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39" name="Freeform 2391"/>
          <p:cNvSpPr/>
          <p:nvPr/>
        </p:nvSpPr>
        <p:spPr bwMode="auto">
          <a:xfrm>
            <a:off x="5260809" y="3521233"/>
            <a:ext cx="1090137" cy="2231474"/>
          </a:xfrm>
          <a:custGeom>
            <a:avLst/>
            <a:gdLst>
              <a:gd name="T0" fmla="*/ 1022 w 1022"/>
              <a:gd name="T1" fmla="*/ 1507 h 2092"/>
              <a:gd name="T2" fmla="*/ 1015 w 1022"/>
              <a:gd name="T3" fmla="*/ 1631 h 2092"/>
              <a:gd name="T4" fmla="*/ 991 w 1022"/>
              <a:gd name="T5" fmla="*/ 1744 h 2092"/>
              <a:gd name="T6" fmla="*/ 951 w 1022"/>
              <a:gd name="T7" fmla="*/ 1844 h 2092"/>
              <a:gd name="T8" fmla="*/ 895 w 1022"/>
              <a:gd name="T9" fmla="*/ 1929 h 2092"/>
              <a:gd name="T10" fmla="*/ 821 w 1022"/>
              <a:gd name="T11" fmla="*/ 1999 h 2092"/>
              <a:gd name="T12" fmla="*/ 731 w 1022"/>
              <a:gd name="T13" fmla="*/ 2049 h 2092"/>
              <a:gd name="T14" fmla="*/ 622 w 1022"/>
              <a:gd name="T15" fmla="*/ 2081 h 2092"/>
              <a:gd name="T16" fmla="*/ 494 w 1022"/>
              <a:gd name="T17" fmla="*/ 2092 h 2092"/>
              <a:gd name="T18" fmla="*/ 374 w 1022"/>
              <a:gd name="T19" fmla="*/ 2082 h 2092"/>
              <a:gd name="T20" fmla="*/ 275 w 1022"/>
              <a:gd name="T21" fmla="*/ 2054 h 2092"/>
              <a:gd name="T22" fmla="*/ 193 w 1022"/>
              <a:gd name="T23" fmla="*/ 2010 h 2092"/>
              <a:gd name="T24" fmla="*/ 129 w 1022"/>
              <a:gd name="T25" fmla="*/ 1950 h 2092"/>
              <a:gd name="T26" fmla="*/ 78 w 1022"/>
              <a:gd name="T27" fmla="*/ 1876 h 2092"/>
              <a:gd name="T28" fmla="*/ 42 w 1022"/>
              <a:gd name="T29" fmla="*/ 1791 h 2092"/>
              <a:gd name="T30" fmla="*/ 17 w 1022"/>
              <a:gd name="T31" fmla="*/ 1695 h 2092"/>
              <a:gd name="T32" fmla="*/ 5 w 1022"/>
              <a:gd name="T33" fmla="*/ 1590 h 2092"/>
              <a:gd name="T34" fmla="*/ 0 w 1022"/>
              <a:gd name="T35" fmla="*/ 1479 h 2092"/>
              <a:gd name="T36" fmla="*/ 255 w 1022"/>
              <a:gd name="T37" fmla="*/ 1540 h 2092"/>
              <a:gd name="T38" fmla="*/ 267 w 1022"/>
              <a:gd name="T39" fmla="*/ 1646 h 2092"/>
              <a:gd name="T40" fmla="*/ 290 w 1022"/>
              <a:gd name="T41" fmla="*/ 1727 h 2092"/>
              <a:gd name="T42" fmla="*/ 329 w 1022"/>
              <a:gd name="T43" fmla="*/ 1787 h 2092"/>
              <a:gd name="T44" fmla="*/ 385 w 1022"/>
              <a:gd name="T45" fmla="*/ 1824 h 2092"/>
              <a:gd name="T46" fmla="*/ 457 w 1022"/>
              <a:gd name="T47" fmla="*/ 1843 h 2092"/>
              <a:gd name="T48" fmla="*/ 545 w 1022"/>
              <a:gd name="T49" fmla="*/ 1844 h 2092"/>
              <a:gd name="T50" fmla="*/ 618 w 1022"/>
              <a:gd name="T51" fmla="*/ 1830 h 2092"/>
              <a:gd name="T52" fmla="*/ 669 w 1022"/>
              <a:gd name="T53" fmla="*/ 1804 h 2092"/>
              <a:gd name="T54" fmla="*/ 704 w 1022"/>
              <a:gd name="T55" fmla="*/ 1765 h 2092"/>
              <a:gd name="T56" fmla="*/ 725 w 1022"/>
              <a:gd name="T57" fmla="*/ 1714 h 2092"/>
              <a:gd name="T58" fmla="*/ 736 w 1022"/>
              <a:gd name="T59" fmla="*/ 1654 h 2092"/>
              <a:gd name="T60" fmla="*/ 739 w 1022"/>
              <a:gd name="T61" fmla="*/ 1585 h 2092"/>
              <a:gd name="T62" fmla="*/ 740 w 1022"/>
              <a:gd name="T63" fmla="*/ 1507 h 2092"/>
              <a:gd name="T64" fmla="*/ 1018 w 1022"/>
              <a:gd name="T65" fmla="*/ 0 h 20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22" h="2092">
                <a:moveTo>
                  <a:pt x="1018" y="0"/>
                </a:moveTo>
                <a:lnTo>
                  <a:pt x="1022" y="1507"/>
                </a:lnTo>
                <a:lnTo>
                  <a:pt x="1021" y="1571"/>
                </a:lnTo>
                <a:lnTo>
                  <a:pt x="1015" y="1631"/>
                </a:lnTo>
                <a:lnTo>
                  <a:pt x="1005" y="1689"/>
                </a:lnTo>
                <a:lnTo>
                  <a:pt x="991" y="1744"/>
                </a:lnTo>
                <a:lnTo>
                  <a:pt x="973" y="1795"/>
                </a:lnTo>
                <a:lnTo>
                  <a:pt x="951" y="1844"/>
                </a:lnTo>
                <a:lnTo>
                  <a:pt x="926" y="1889"/>
                </a:lnTo>
                <a:lnTo>
                  <a:pt x="895" y="1929"/>
                </a:lnTo>
                <a:lnTo>
                  <a:pt x="860" y="1965"/>
                </a:lnTo>
                <a:lnTo>
                  <a:pt x="821" y="1999"/>
                </a:lnTo>
                <a:lnTo>
                  <a:pt x="778" y="2027"/>
                </a:lnTo>
                <a:lnTo>
                  <a:pt x="731" y="2049"/>
                </a:lnTo>
                <a:lnTo>
                  <a:pt x="678" y="2068"/>
                </a:lnTo>
                <a:lnTo>
                  <a:pt x="622" y="2081"/>
                </a:lnTo>
                <a:lnTo>
                  <a:pt x="559" y="2089"/>
                </a:lnTo>
                <a:lnTo>
                  <a:pt x="494" y="2092"/>
                </a:lnTo>
                <a:lnTo>
                  <a:pt x="431" y="2089"/>
                </a:lnTo>
                <a:lnTo>
                  <a:pt x="374" y="2082"/>
                </a:lnTo>
                <a:lnTo>
                  <a:pt x="322" y="2071"/>
                </a:lnTo>
                <a:lnTo>
                  <a:pt x="275" y="2054"/>
                </a:lnTo>
                <a:lnTo>
                  <a:pt x="232" y="2033"/>
                </a:lnTo>
                <a:lnTo>
                  <a:pt x="193" y="2010"/>
                </a:lnTo>
                <a:lnTo>
                  <a:pt x="159" y="1982"/>
                </a:lnTo>
                <a:lnTo>
                  <a:pt x="129" y="1950"/>
                </a:lnTo>
                <a:lnTo>
                  <a:pt x="101" y="1915"/>
                </a:lnTo>
                <a:lnTo>
                  <a:pt x="78" y="1876"/>
                </a:lnTo>
                <a:lnTo>
                  <a:pt x="59" y="1836"/>
                </a:lnTo>
                <a:lnTo>
                  <a:pt x="42" y="1791"/>
                </a:lnTo>
                <a:lnTo>
                  <a:pt x="28" y="1745"/>
                </a:lnTo>
                <a:lnTo>
                  <a:pt x="17" y="1695"/>
                </a:lnTo>
                <a:lnTo>
                  <a:pt x="10" y="1645"/>
                </a:lnTo>
                <a:lnTo>
                  <a:pt x="5" y="1590"/>
                </a:lnTo>
                <a:lnTo>
                  <a:pt x="0" y="1536"/>
                </a:lnTo>
                <a:lnTo>
                  <a:pt x="0" y="1479"/>
                </a:lnTo>
                <a:lnTo>
                  <a:pt x="254" y="1479"/>
                </a:lnTo>
                <a:lnTo>
                  <a:pt x="255" y="1540"/>
                </a:lnTo>
                <a:lnTo>
                  <a:pt x="260" y="1596"/>
                </a:lnTo>
                <a:lnTo>
                  <a:pt x="267" y="1646"/>
                </a:lnTo>
                <a:lnTo>
                  <a:pt x="278" y="1689"/>
                </a:lnTo>
                <a:lnTo>
                  <a:pt x="290" y="1727"/>
                </a:lnTo>
                <a:lnTo>
                  <a:pt x="308" y="1760"/>
                </a:lnTo>
                <a:lnTo>
                  <a:pt x="329" y="1787"/>
                </a:lnTo>
                <a:lnTo>
                  <a:pt x="356" y="1808"/>
                </a:lnTo>
                <a:lnTo>
                  <a:pt x="385" y="1824"/>
                </a:lnTo>
                <a:lnTo>
                  <a:pt x="418" y="1837"/>
                </a:lnTo>
                <a:lnTo>
                  <a:pt x="457" y="1843"/>
                </a:lnTo>
                <a:lnTo>
                  <a:pt x="501" y="1845"/>
                </a:lnTo>
                <a:lnTo>
                  <a:pt x="545" y="1844"/>
                </a:lnTo>
                <a:lnTo>
                  <a:pt x="584" y="1838"/>
                </a:lnTo>
                <a:lnTo>
                  <a:pt x="618" y="1830"/>
                </a:lnTo>
                <a:lnTo>
                  <a:pt x="646" y="1817"/>
                </a:lnTo>
                <a:lnTo>
                  <a:pt x="669" y="1804"/>
                </a:lnTo>
                <a:lnTo>
                  <a:pt x="689" y="1785"/>
                </a:lnTo>
                <a:lnTo>
                  <a:pt x="704" y="1765"/>
                </a:lnTo>
                <a:lnTo>
                  <a:pt x="715" y="1741"/>
                </a:lnTo>
                <a:lnTo>
                  <a:pt x="725" y="1714"/>
                </a:lnTo>
                <a:lnTo>
                  <a:pt x="731" y="1685"/>
                </a:lnTo>
                <a:lnTo>
                  <a:pt x="736" y="1654"/>
                </a:lnTo>
                <a:lnTo>
                  <a:pt x="738" y="1621"/>
                </a:lnTo>
                <a:lnTo>
                  <a:pt x="739" y="1585"/>
                </a:lnTo>
                <a:lnTo>
                  <a:pt x="740" y="1547"/>
                </a:lnTo>
                <a:lnTo>
                  <a:pt x="740" y="1507"/>
                </a:lnTo>
                <a:lnTo>
                  <a:pt x="740" y="4"/>
                </a:lnTo>
                <a:lnTo>
                  <a:pt x="1018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40" name="Freeform 2392"/>
          <p:cNvSpPr/>
          <p:nvPr/>
        </p:nvSpPr>
        <p:spPr bwMode="auto">
          <a:xfrm>
            <a:off x="6523747" y="1829494"/>
            <a:ext cx="2099208" cy="1597872"/>
          </a:xfrm>
          <a:custGeom>
            <a:avLst/>
            <a:gdLst>
              <a:gd name="T0" fmla="*/ 0 w 1968"/>
              <a:gd name="T1" fmla="*/ 0 h 1498"/>
              <a:gd name="T2" fmla="*/ 136 w 1968"/>
              <a:gd name="T3" fmla="*/ 20 h 1498"/>
              <a:gd name="T4" fmla="*/ 271 w 1968"/>
              <a:gd name="T5" fmla="*/ 46 h 1498"/>
              <a:gd name="T6" fmla="*/ 402 w 1968"/>
              <a:gd name="T7" fmla="*/ 80 h 1498"/>
              <a:gd name="T8" fmla="*/ 532 w 1968"/>
              <a:gd name="T9" fmla="*/ 120 h 1498"/>
              <a:gd name="T10" fmla="*/ 656 w 1968"/>
              <a:gd name="T11" fmla="*/ 168 h 1498"/>
              <a:gd name="T12" fmla="*/ 779 w 1968"/>
              <a:gd name="T13" fmla="*/ 222 h 1498"/>
              <a:gd name="T14" fmla="*/ 896 w 1968"/>
              <a:gd name="T15" fmla="*/ 283 h 1498"/>
              <a:gd name="T16" fmla="*/ 1010 w 1968"/>
              <a:gd name="T17" fmla="*/ 350 h 1498"/>
              <a:gd name="T18" fmla="*/ 1120 w 1968"/>
              <a:gd name="T19" fmla="*/ 424 h 1498"/>
              <a:gd name="T20" fmla="*/ 1228 w 1968"/>
              <a:gd name="T21" fmla="*/ 503 h 1498"/>
              <a:gd name="T22" fmla="*/ 1329 w 1968"/>
              <a:gd name="T23" fmla="*/ 590 h 1498"/>
              <a:gd name="T24" fmla="*/ 1425 w 1968"/>
              <a:gd name="T25" fmla="*/ 682 h 1498"/>
              <a:gd name="T26" fmla="*/ 1519 w 1968"/>
              <a:gd name="T27" fmla="*/ 779 h 1498"/>
              <a:gd name="T28" fmla="*/ 1607 w 1968"/>
              <a:gd name="T29" fmla="*/ 883 h 1498"/>
              <a:gd name="T30" fmla="*/ 1689 w 1968"/>
              <a:gd name="T31" fmla="*/ 991 h 1498"/>
              <a:gd name="T32" fmla="*/ 1767 w 1968"/>
              <a:gd name="T33" fmla="*/ 1106 h 1498"/>
              <a:gd name="T34" fmla="*/ 1839 w 1968"/>
              <a:gd name="T35" fmla="*/ 1224 h 1498"/>
              <a:gd name="T36" fmla="*/ 1906 w 1968"/>
              <a:gd name="T37" fmla="*/ 1348 h 1498"/>
              <a:gd name="T38" fmla="*/ 1968 w 1968"/>
              <a:gd name="T39" fmla="*/ 1478 h 1498"/>
              <a:gd name="T40" fmla="*/ 1883 w 1968"/>
              <a:gd name="T41" fmla="*/ 1498 h 1498"/>
              <a:gd name="T42" fmla="*/ 1846 w 1968"/>
              <a:gd name="T43" fmla="*/ 1459 h 1498"/>
              <a:gd name="T44" fmla="*/ 1809 w 1968"/>
              <a:gd name="T45" fmla="*/ 1422 h 1498"/>
              <a:gd name="T46" fmla="*/ 1771 w 1968"/>
              <a:gd name="T47" fmla="*/ 1386 h 1498"/>
              <a:gd name="T48" fmla="*/ 1732 w 1968"/>
              <a:gd name="T49" fmla="*/ 1354 h 1498"/>
              <a:gd name="T50" fmla="*/ 1690 w 1968"/>
              <a:gd name="T51" fmla="*/ 1323 h 1498"/>
              <a:gd name="T52" fmla="*/ 1647 w 1968"/>
              <a:gd name="T53" fmla="*/ 1296 h 1498"/>
              <a:gd name="T54" fmla="*/ 1601 w 1968"/>
              <a:gd name="T55" fmla="*/ 1273 h 1498"/>
              <a:gd name="T56" fmla="*/ 1552 w 1968"/>
              <a:gd name="T57" fmla="*/ 1253 h 1498"/>
              <a:gd name="T58" fmla="*/ 1499 w 1968"/>
              <a:gd name="T59" fmla="*/ 1238 h 1498"/>
              <a:gd name="T60" fmla="*/ 1442 w 1968"/>
              <a:gd name="T61" fmla="*/ 1227 h 1498"/>
              <a:gd name="T62" fmla="*/ 1379 w 1968"/>
              <a:gd name="T63" fmla="*/ 1218 h 1498"/>
              <a:gd name="T64" fmla="*/ 1311 w 1968"/>
              <a:gd name="T65" fmla="*/ 1217 h 1498"/>
              <a:gd name="T66" fmla="*/ 1267 w 1968"/>
              <a:gd name="T67" fmla="*/ 1217 h 1498"/>
              <a:gd name="T68" fmla="*/ 1223 w 1968"/>
              <a:gd name="T69" fmla="*/ 1220 h 1498"/>
              <a:gd name="T70" fmla="*/ 1182 w 1968"/>
              <a:gd name="T71" fmla="*/ 1225 h 1498"/>
              <a:gd name="T72" fmla="*/ 1141 w 1968"/>
              <a:gd name="T73" fmla="*/ 1234 h 1498"/>
              <a:gd name="T74" fmla="*/ 1101 w 1968"/>
              <a:gd name="T75" fmla="*/ 1245 h 1498"/>
              <a:gd name="T76" fmla="*/ 1059 w 1968"/>
              <a:gd name="T77" fmla="*/ 1260 h 1498"/>
              <a:gd name="T78" fmla="*/ 1017 w 1968"/>
              <a:gd name="T79" fmla="*/ 1278 h 1498"/>
              <a:gd name="T80" fmla="*/ 972 w 1968"/>
              <a:gd name="T81" fmla="*/ 1302 h 1498"/>
              <a:gd name="T82" fmla="*/ 925 w 1968"/>
              <a:gd name="T83" fmla="*/ 1330 h 1498"/>
              <a:gd name="T84" fmla="*/ 875 w 1968"/>
              <a:gd name="T85" fmla="*/ 1363 h 1498"/>
              <a:gd name="T86" fmla="*/ 860 w 1968"/>
              <a:gd name="T87" fmla="*/ 1259 h 1498"/>
              <a:gd name="T88" fmla="*/ 837 w 1968"/>
              <a:gd name="T89" fmla="*/ 1158 h 1498"/>
              <a:gd name="T90" fmla="*/ 809 w 1968"/>
              <a:gd name="T91" fmla="*/ 1061 h 1498"/>
              <a:gd name="T92" fmla="*/ 776 w 1968"/>
              <a:gd name="T93" fmla="*/ 968 h 1498"/>
              <a:gd name="T94" fmla="*/ 738 w 1968"/>
              <a:gd name="T95" fmla="*/ 877 h 1498"/>
              <a:gd name="T96" fmla="*/ 697 w 1968"/>
              <a:gd name="T97" fmla="*/ 791 h 1498"/>
              <a:gd name="T98" fmla="*/ 651 w 1968"/>
              <a:gd name="T99" fmla="*/ 707 h 1498"/>
              <a:gd name="T100" fmla="*/ 602 w 1968"/>
              <a:gd name="T101" fmla="*/ 628 h 1498"/>
              <a:gd name="T102" fmla="*/ 550 w 1968"/>
              <a:gd name="T103" fmla="*/ 552 h 1498"/>
              <a:gd name="T104" fmla="*/ 496 w 1968"/>
              <a:gd name="T105" fmla="*/ 480 h 1498"/>
              <a:gd name="T106" fmla="*/ 440 w 1968"/>
              <a:gd name="T107" fmla="*/ 412 h 1498"/>
              <a:gd name="T108" fmla="*/ 384 w 1968"/>
              <a:gd name="T109" fmla="*/ 347 h 1498"/>
              <a:gd name="T110" fmla="*/ 327 w 1968"/>
              <a:gd name="T111" fmla="*/ 286 h 1498"/>
              <a:gd name="T112" fmla="*/ 270 w 1968"/>
              <a:gd name="T113" fmla="*/ 229 h 1498"/>
              <a:gd name="T114" fmla="*/ 213 w 1968"/>
              <a:gd name="T115" fmla="*/ 176 h 1498"/>
              <a:gd name="T116" fmla="*/ 157 w 1968"/>
              <a:gd name="T117" fmla="*/ 126 h 1498"/>
              <a:gd name="T118" fmla="*/ 103 w 1968"/>
              <a:gd name="T119" fmla="*/ 81 h 1498"/>
              <a:gd name="T120" fmla="*/ 50 w 1968"/>
              <a:gd name="T121" fmla="*/ 38 h 1498"/>
              <a:gd name="T122" fmla="*/ 0 w 1968"/>
              <a:gd name="T123" fmla="*/ 0 h 1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8" h="1498">
                <a:moveTo>
                  <a:pt x="0" y="0"/>
                </a:moveTo>
                <a:lnTo>
                  <a:pt x="136" y="20"/>
                </a:lnTo>
                <a:lnTo>
                  <a:pt x="271" y="46"/>
                </a:lnTo>
                <a:lnTo>
                  <a:pt x="402" y="80"/>
                </a:lnTo>
                <a:lnTo>
                  <a:pt x="532" y="120"/>
                </a:lnTo>
                <a:lnTo>
                  <a:pt x="656" y="168"/>
                </a:lnTo>
                <a:lnTo>
                  <a:pt x="779" y="222"/>
                </a:lnTo>
                <a:lnTo>
                  <a:pt x="896" y="283"/>
                </a:lnTo>
                <a:lnTo>
                  <a:pt x="1010" y="350"/>
                </a:lnTo>
                <a:lnTo>
                  <a:pt x="1120" y="424"/>
                </a:lnTo>
                <a:lnTo>
                  <a:pt x="1228" y="503"/>
                </a:lnTo>
                <a:lnTo>
                  <a:pt x="1329" y="590"/>
                </a:lnTo>
                <a:lnTo>
                  <a:pt x="1425" y="682"/>
                </a:lnTo>
                <a:lnTo>
                  <a:pt x="1519" y="779"/>
                </a:lnTo>
                <a:lnTo>
                  <a:pt x="1607" y="883"/>
                </a:lnTo>
                <a:lnTo>
                  <a:pt x="1689" y="991"/>
                </a:lnTo>
                <a:lnTo>
                  <a:pt x="1767" y="1106"/>
                </a:lnTo>
                <a:lnTo>
                  <a:pt x="1839" y="1224"/>
                </a:lnTo>
                <a:lnTo>
                  <a:pt x="1906" y="1348"/>
                </a:lnTo>
                <a:lnTo>
                  <a:pt x="1968" y="1478"/>
                </a:lnTo>
                <a:lnTo>
                  <a:pt x="1883" y="1498"/>
                </a:lnTo>
                <a:lnTo>
                  <a:pt x="1846" y="1459"/>
                </a:lnTo>
                <a:lnTo>
                  <a:pt x="1809" y="1422"/>
                </a:lnTo>
                <a:lnTo>
                  <a:pt x="1771" y="1386"/>
                </a:lnTo>
                <a:lnTo>
                  <a:pt x="1732" y="1354"/>
                </a:lnTo>
                <a:lnTo>
                  <a:pt x="1690" y="1323"/>
                </a:lnTo>
                <a:lnTo>
                  <a:pt x="1647" y="1296"/>
                </a:lnTo>
                <a:lnTo>
                  <a:pt x="1601" y="1273"/>
                </a:lnTo>
                <a:lnTo>
                  <a:pt x="1552" y="1253"/>
                </a:lnTo>
                <a:lnTo>
                  <a:pt x="1499" y="1238"/>
                </a:lnTo>
                <a:lnTo>
                  <a:pt x="1442" y="1227"/>
                </a:lnTo>
                <a:lnTo>
                  <a:pt x="1379" y="1218"/>
                </a:lnTo>
                <a:lnTo>
                  <a:pt x="1311" y="1217"/>
                </a:lnTo>
                <a:lnTo>
                  <a:pt x="1267" y="1217"/>
                </a:lnTo>
                <a:lnTo>
                  <a:pt x="1223" y="1220"/>
                </a:lnTo>
                <a:lnTo>
                  <a:pt x="1182" y="1225"/>
                </a:lnTo>
                <a:lnTo>
                  <a:pt x="1141" y="1234"/>
                </a:lnTo>
                <a:lnTo>
                  <a:pt x="1101" y="1245"/>
                </a:lnTo>
                <a:lnTo>
                  <a:pt x="1059" y="1260"/>
                </a:lnTo>
                <a:lnTo>
                  <a:pt x="1017" y="1278"/>
                </a:lnTo>
                <a:lnTo>
                  <a:pt x="972" y="1302"/>
                </a:lnTo>
                <a:lnTo>
                  <a:pt x="925" y="1330"/>
                </a:lnTo>
                <a:lnTo>
                  <a:pt x="875" y="1363"/>
                </a:lnTo>
                <a:lnTo>
                  <a:pt x="860" y="1259"/>
                </a:lnTo>
                <a:lnTo>
                  <a:pt x="837" y="1158"/>
                </a:lnTo>
                <a:lnTo>
                  <a:pt x="809" y="1061"/>
                </a:lnTo>
                <a:lnTo>
                  <a:pt x="776" y="968"/>
                </a:lnTo>
                <a:lnTo>
                  <a:pt x="738" y="877"/>
                </a:lnTo>
                <a:lnTo>
                  <a:pt x="697" y="791"/>
                </a:lnTo>
                <a:lnTo>
                  <a:pt x="651" y="707"/>
                </a:lnTo>
                <a:lnTo>
                  <a:pt x="602" y="628"/>
                </a:lnTo>
                <a:lnTo>
                  <a:pt x="550" y="552"/>
                </a:lnTo>
                <a:lnTo>
                  <a:pt x="496" y="480"/>
                </a:lnTo>
                <a:lnTo>
                  <a:pt x="440" y="412"/>
                </a:lnTo>
                <a:lnTo>
                  <a:pt x="384" y="347"/>
                </a:lnTo>
                <a:lnTo>
                  <a:pt x="327" y="286"/>
                </a:lnTo>
                <a:lnTo>
                  <a:pt x="270" y="229"/>
                </a:lnTo>
                <a:lnTo>
                  <a:pt x="213" y="176"/>
                </a:lnTo>
                <a:lnTo>
                  <a:pt x="157" y="126"/>
                </a:lnTo>
                <a:lnTo>
                  <a:pt x="103" y="81"/>
                </a:lnTo>
                <a:lnTo>
                  <a:pt x="50" y="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41" name="Freeform 2393"/>
          <p:cNvSpPr/>
          <p:nvPr/>
        </p:nvSpPr>
        <p:spPr bwMode="auto">
          <a:xfrm>
            <a:off x="5986145" y="1148958"/>
            <a:ext cx="403202" cy="467202"/>
          </a:xfrm>
          <a:custGeom>
            <a:avLst/>
            <a:gdLst>
              <a:gd name="T0" fmla="*/ 56 w 378"/>
              <a:gd name="T1" fmla="*/ 0 h 438"/>
              <a:gd name="T2" fmla="*/ 321 w 378"/>
              <a:gd name="T3" fmla="*/ 0 h 438"/>
              <a:gd name="T4" fmla="*/ 378 w 378"/>
              <a:gd name="T5" fmla="*/ 438 h 438"/>
              <a:gd name="T6" fmla="*/ 0 w 378"/>
              <a:gd name="T7" fmla="*/ 438 h 438"/>
              <a:gd name="T8" fmla="*/ 56 w 378"/>
              <a:gd name="T9" fmla="*/ 0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8" h="438">
                <a:moveTo>
                  <a:pt x="56" y="0"/>
                </a:moveTo>
                <a:lnTo>
                  <a:pt x="321" y="0"/>
                </a:lnTo>
                <a:lnTo>
                  <a:pt x="378" y="438"/>
                </a:lnTo>
                <a:lnTo>
                  <a:pt x="0" y="438"/>
                </a:lnTo>
                <a:lnTo>
                  <a:pt x="56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42" name="Freeform 2394"/>
          <p:cNvSpPr/>
          <p:nvPr/>
        </p:nvSpPr>
        <p:spPr bwMode="auto">
          <a:xfrm>
            <a:off x="6286946" y="1877494"/>
            <a:ext cx="977070" cy="1457072"/>
          </a:xfrm>
          <a:custGeom>
            <a:avLst/>
            <a:gdLst>
              <a:gd name="T0" fmla="*/ 0 w 916"/>
              <a:gd name="T1" fmla="*/ 0 h 1366"/>
              <a:gd name="T2" fmla="*/ 43 w 916"/>
              <a:gd name="T3" fmla="*/ 31 h 1366"/>
              <a:gd name="T4" fmla="*/ 91 w 916"/>
              <a:gd name="T5" fmla="*/ 66 h 1366"/>
              <a:gd name="T6" fmla="*/ 141 w 916"/>
              <a:gd name="T7" fmla="*/ 105 h 1366"/>
              <a:gd name="T8" fmla="*/ 194 w 916"/>
              <a:gd name="T9" fmla="*/ 148 h 1366"/>
              <a:gd name="T10" fmla="*/ 249 w 916"/>
              <a:gd name="T11" fmla="*/ 195 h 1366"/>
              <a:gd name="T12" fmla="*/ 305 w 916"/>
              <a:gd name="T13" fmla="*/ 245 h 1366"/>
              <a:gd name="T14" fmla="*/ 364 w 916"/>
              <a:gd name="T15" fmla="*/ 301 h 1366"/>
              <a:gd name="T16" fmla="*/ 421 w 916"/>
              <a:gd name="T17" fmla="*/ 361 h 1366"/>
              <a:gd name="T18" fmla="*/ 478 w 916"/>
              <a:gd name="T19" fmla="*/ 424 h 1366"/>
              <a:gd name="T20" fmla="*/ 535 w 916"/>
              <a:gd name="T21" fmla="*/ 491 h 1366"/>
              <a:gd name="T22" fmla="*/ 590 w 916"/>
              <a:gd name="T23" fmla="*/ 562 h 1366"/>
              <a:gd name="T24" fmla="*/ 643 w 916"/>
              <a:gd name="T25" fmla="*/ 637 h 1366"/>
              <a:gd name="T26" fmla="*/ 693 w 916"/>
              <a:gd name="T27" fmla="*/ 715 h 1366"/>
              <a:gd name="T28" fmla="*/ 739 w 916"/>
              <a:gd name="T29" fmla="*/ 797 h 1366"/>
              <a:gd name="T30" fmla="*/ 782 w 916"/>
              <a:gd name="T31" fmla="*/ 884 h 1366"/>
              <a:gd name="T32" fmla="*/ 820 w 916"/>
              <a:gd name="T33" fmla="*/ 973 h 1366"/>
              <a:gd name="T34" fmla="*/ 853 w 916"/>
              <a:gd name="T35" fmla="*/ 1066 h 1366"/>
              <a:gd name="T36" fmla="*/ 881 w 916"/>
              <a:gd name="T37" fmla="*/ 1162 h 1366"/>
              <a:gd name="T38" fmla="*/ 902 w 916"/>
              <a:gd name="T39" fmla="*/ 1263 h 1366"/>
              <a:gd name="T40" fmla="*/ 916 w 916"/>
              <a:gd name="T41" fmla="*/ 1366 h 1366"/>
              <a:gd name="T42" fmla="*/ 873 w 916"/>
              <a:gd name="T43" fmla="*/ 1331 h 1366"/>
              <a:gd name="T44" fmla="*/ 829 w 916"/>
              <a:gd name="T45" fmla="*/ 1299 h 1366"/>
              <a:gd name="T46" fmla="*/ 785 w 916"/>
              <a:gd name="T47" fmla="*/ 1270 h 1366"/>
              <a:gd name="T48" fmla="*/ 739 w 916"/>
              <a:gd name="T49" fmla="*/ 1243 h 1366"/>
              <a:gd name="T50" fmla="*/ 693 w 916"/>
              <a:gd name="T51" fmla="*/ 1219 h 1366"/>
              <a:gd name="T52" fmla="*/ 643 w 916"/>
              <a:gd name="T53" fmla="*/ 1201 h 1366"/>
              <a:gd name="T54" fmla="*/ 590 w 916"/>
              <a:gd name="T55" fmla="*/ 1186 h 1366"/>
              <a:gd name="T56" fmla="*/ 534 w 916"/>
              <a:gd name="T57" fmla="*/ 1173 h 1366"/>
              <a:gd name="T58" fmla="*/ 474 w 916"/>
              <a:gd name="T59" fmla="*/ 1166 h 1366"/>
              <a:gd name="T60" fmla="*/ 408 w 916"/>
              <a:gd name="T61" fmla="*/ 1165 h 1366"/>
              <a:gd name="T62" fmla="*/ 347 w 916"/>
              <a:gd name="T63" fmla="*/ 1166 h 1366"/>
              <a:gd name="T64" fmla="*/ 290 w 916"/>
              <a:gd name="T65" fmla="*/ 1173 h 1366"/>
              <a:gd name="T66" fmla="*/ 237 w 916"/>
              <a:gd name="T67" fmla="*/ 1183 h 1366"/>
              <a:gd name="T68" fmla="*/ 185 w 916"/>
              <a:gd name="T69" fmla="*/ 1197 h 1366"/>
              <a:gd name="T70" fmla="*/ 138 w 916"/>
              <a:gd name="T71" fmla="*/ 1217 h 1366"/>
              <a:gd name="T72" fmla="*/ 91 w 916"/>
              <a:gd name="T73" fmla="*/ 1239 h 1366"/>
              <a:gd name="T74" fmla="*/ 46 w 916"/>
              <a:gd name="T75" fmla="*/ 1264 h 1366"/>
              <a:gd name="T76" fmla="*/ 0 w 916"/>
              <a:gd name="T77" fmla="*/ 1295 h 1366"/>
              <a:gd name="T78" fmla="*/ 0 w 916"/>
              <a:gd name="T79" fmla="*/ 0 h 1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16" h="1366">
                <a:moveTo>
                  <a:pt x="0" y="0"/>
                </a:moveTo>
                <a:lnTo>
                  <a:pt x="43" y="31"/>
                </a:lnTo>
                <a:lnTo>
                  <a:pt x="91" y="66"/>
                </a:lnTo>
                <a:lnTo>
                  <a:pt x="141" y="105"/>
                </a:lnTo>
                <a:lnTo>
                  <a:pt x="194" y="148"/>
                </a:lnTo>
                <a:lnTo>
                  <a:pt x="249" y="195"/>
                </a:lnTo>
                <a:lnTo>
                  <a:pt x="305" y="245"/>
                </a:lnTo>
                <a:lnTo>
                  <a:pt x="364" y="301"/>
                </a:lnTo>
                <a:lnTo>
                  <a:pt x="421" y="361"/>
                </a:lnTo>
                <a:lnTo>
                  <a:pt x="478" y="424"/>
                </a:lnTo>
                <a:lnTo>
                  <a:pt x="535" y="491"/>
                </a:lnTo>
                <a:lnTo>
                  <a:pt x="590" y="562"/>
                </a:lnTo>
                <a:lnTo>
                  <a:pt x="643" y="637"/>
                </a:lnTo>
                <a:lnTo>
                  <a:pt x="693" y="715"/>
                </a:lnTo>
                <a:lnTo>
                  <a:pt x="739" y="797"/>
                </a:lnTo>
                <a:lnTo>
                  <a:pt x="782" y="884"/>
                </a:lnTo>
                <a:lnTo>
                  <a:pt x="820" y="973"/>
                </a:lnTo>
                <a:lnTo>
                  <a:pt x="853" y="1066"/>
                </a:lnTo>
                <a:lnTo>
                  <a:pt x="881" y="1162"/>
                </a:lnTo>
                <a:lnTo>
                  <a:pt x="902" y="1263"/>
                </a:lnTo>
                <a:lnTo>
                  <a:pt x="916" y="1366"/>
                </a:lnTo>
                <a:lnTo>
                  <a:pt x="873" y="1331"/>
                </a:lnTo>
                <a:lnTo>
                  <a:pt x="829" y="1299"/>
                </a:lnTo>
                <a:lnTo>
                  <a:pt x="785" y="1270"/>
                </a:lnTo>
                <a:lnTo>
                  <a:pt x="739" y="1243"/>
                </a:lnTo>
                <a:lnTo>
                  <a:pt x="693" y="1219"/>
                </a:lnTo>
                <a:lnTo>
                  <a:pt x="643" y="1201"/>
                </a:lnTo>
                <a:lnTo>
                  <a:pt x="590" y="1186"/>
                </a:lnTo>
                <a:lnTo>
                  <a:pt x="534" y="1173"/>
                </a:lnTo>
                <a:lnTo>
                  <a:pt x="474" y="1166"/>
                </a:lnTo>
                <a:lnTo>
                  <a:pt x="408" y="1165"/>
                </a:lnTo>
                <a:lnTo>
                  <a:pt x="347" y="1166"/>
                </a:lnTo>
                <a:lnTo>
                  <a:pt x="290" y="1173"/>
                </a:lnTo>
                <a:lnTo>
                  <a:pt x="237" y="1183"/>
                </a:lnTo>
                <a:lnTo>
                  <a:pt x="185" y="1197"/>
                </a:lnTo>
                <a:lnTo>
                  <a:pt x="138" y="1217"/>
                </a:lnTo>
                <a:lnTo>
                  <a:pt x="91" y="1239"/>
                </a:lnTo>
                <a:lnTo>
                  <a:pt x="46" y="1264"/>
                </a:lnTo>
                <a:lnTo>
                  <a:pt x="0" y="12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43" name="Freeform 2395"/>
          <p:cNvSpPr/>
          <p:nvPr/>
        </p:nvSpPr>
        <p:spPr bwMode="auto">
          <a:xfrm>
            <a:off x="5121075" y="1871094"/>
            <a:ext cx="938670" cy="1414405"/>
          </a:xfrm>
          <a:custGeom>
            <a:avLst/>
            <a:gdLst>
              <a:gd name="T0" fmla="*/ 880 w 880"/>
              <a:gd name="T1" fmla="*/ 0 h 1326"/>
              <a:gd name="T2" fmla="*/ 880 w 880"/>
              <a:gd name="T3" fmla="*/ 1310 h 1326"/>
              <a:gd name="T4" fmla="*/ 844 w 880"/>
              <a:gd name="T5" fmla="*/ 1283 h 1326"/>
              <a:gd name="T6" fmla="*/ 803 w 880"/>
              <a:gd name="T7" fmla="*/ 1256 h 1326"/>
              <a:gd name="T8" fmla="*/ 763 w 880"/>
              <a:gd name="T9" fmla="*/ 1234 h 1326"/>
              <a:gd name="T10" fmla="*/ 718 w 880"/>
              <a:gd name="T11" fmla="*/ 1213 h 1326"/>
              <a:gd name="T12" fmla="*/ 671 w 880"/>
              <a:gd name="T13" fmla="*/ 1196 h 1326"/>
              <a:gd name="T14" fmla="*/ 619 w 880"/>
              <a:gd name="T15" fmla="*/ 1182 h 1326"/>
              <a:gd name="T16" fmla="*/ 565 w 880"/>
              <a:gd name="T17" fmla="*/ 1172 h 1326"/>
              <a:gd name="T18" fmla="*/ 506 w 880"/>
              <a:gd name="T19" fmla="*/ 1165 h 1326"/>
              <a:gd name="T20" fmla="*/ 444 w 880"/>
              <a:gd name="T21" fmla="*/ 1164 h 1326"/>
              <a:gd name="T22" fmla="*/ 384 w 880"/>
              <a:gd name="T23" fmla="*/ 1165 h 1326"/>
              <a:gd name="T24" fmla="*/ 328 w 880"/>
              <a:gd name="T25" fmla="*/ 1171 h 1326"/>
              <a:gd name="T26" fmla="*/ 276 w 880"/>
              <a:gd name="T27" fmla="*/ 1182 h 1326"/>
              <a:gd name="T28" fmla="*/ 227 w 880"/>
              <a:gd name="T29" fmla="*/ 1196 h 1326"/>
              <a:gd name="T30" fmla="*/ 180 w 880"/>
              <a:gd name="T31" fmla="*/ 1214 h 1326"/>
              <a:gd name="T32" fmla="*/ 134 w 880"/>
              <a:gd name="T33" fmla="*/ 1235 h 1326"/>
              <a:gd name="T34" fmla="*/ 90 w 880"/>
              <a:gd name="T35" fmla="*/ 1262 h 1326"/>
              <a:gd name="T36" fmla="*/ 45 w 880"/>
              <a:gd name="T37" fmla="*/ 1291 h 1326"/>
              <a:gd name="T38" fmla="*/ 0 w 880"/>
              <a:gd name="T39" fmla="*/ 1326 h 1326"/>
              <a:gd name="T40" fmla="*/ 17 w 880"/>
              <a:gd name="T41" fmla="*/ 1224 h 1326"/>
              <a:gd name="T42" fmla="*/ 39 w 880"/>
              <a:gd name="T43" fmla="*/ 1128 h 1326"/>
              <a:gd name="T44" fmla="*/ 67 w 880"/>
              <a:gd name="T45" fmla="*/ 1033 h 1326"/>
              <a:gd name="T46" fmla="*/ 101 w 880"/>
              <a:gd name="T47" fmla="*/ 942 h 1326"/>
              <a:gd name="T48" fmla="*/ 138 w 880"/>
              <a:gd name="T49" fmla="*/ 856 h 1326"/>
              <a:gd name="T50" fmla="*/ 180 w 880"/>
              <a:gd name="T51" fmla="*/ 772 h 1326"/>
              <a:gd name="T52" fmla="*/ 225 w 880"/>
              <a:gd name="T53" fmla="*/ 693 h 1326"/>
              <a:gd name="T54" fmla="*/ 273 w 880"/>
              <a:gd name="T55" fmla="*/ 616 h 1326"/>
              <a:gd name="T56" fmla="*/ 324 w 880"/>
              <a:gd name="T57" fmla="*/ 544 h 1326"/>
              <a:gd name="T58" fmla="*/ 377 w 880"/>
              <a:gd name="T59" fmla="*/ 476 h 1326"/>
              <a:gd name="T60" fmla="*/ 431 w 880"/>
              <a:gd name="T61" fmla="*/ 410 h 1326"/>
              <a:gd name="T62" fmla="*/ 485 w 880"/>
              <a:gd name="T63" fmla="*/ 349 h 1326"/>
              <a:gd name="T64" fmla="*/ 540 w 880"/>
              <a:gd name="T65" fmla="*/ 292 h 1326"/>
              <a:gd name="T66" fmla="*/ 594 w 880"/>
              <a:gd name="T67" fmla="*/ 237 h 1326"/>
              <a:gd name="T68" fmla="*/ 647 w 880"/>
              <a:gd name="T69" fmla="*/ 189 h 1326"/>
              <a:gd name="T70" fmla="*/ 699 w 880"/>
              <a:gd name="T71" fmla="*/ 143 h 1326"/>
              <a:gd name="T72" fmla="*/ 749 w 880"/>
              <a:gd name="T73" fmla="*/ 101 h 1326"/>
              <a:gd name="T74" fmla="*/ 796 w 880"/>
              <a:gd name="T75" fmla="*/ 63 h 1326"/>
              <a:gd name="T76" fmla="*/ 839 w 880"/>
              <a:gd name="T77" fmla="*/ 30 h 1326"/>
              <a:gd name="T78" fmla="*/ 880 w 880"/>
              <a:gd name="T79" fmla="*/ 0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80" h="1326">
                <a:moveTo>
                  <a:pt x="880" y="0"/>
                </a:moveTo>
                <a:lnTo>
                  <a:pt x="880" y="1310"/>
                </a:lnTo>
                <a:lnTo>
                  <a:pt x="844" y="1283"/>
                </a:lnTo>
                <a:lnTo>
                  <a:pt x="803" y="1256"/>
                </a:lnTo>
                <a:lnTo>
                  <a:pt x="763" y="1234"/>
                </a:lnTo>
                <a:lnTo>
                  <a:pt x="718" y="1213"/>
                </a:lnTo>
                <a:lnTo>
                  <a:pt x="671" y="1196"/>
                </a:lnTo>
                <a:lnTo>
                  <a:pt x="619" y="1182"/>
                </a:lnTo>
                <a:lnTo>
                  <a:pt x="565" y="1172"/>
                </a:lnTo>
                <a:lnTo>
                  <a:pt x="506" y="1165"/>
                </a:lnTo>
                <a:lnTo>
                  <a:pt x="444" y="1164"/>
                </a:lnTo>
                <a:lnTo>
                  <a:pt x="384" y="1165"/>
                </a:lnTo>
                <a:lnTo>
                  <a:pt x="328" y="1171"/>
                </a:lnTo>
                <a:lnTo>
                  <a:pt x="276" y="1182"/>
                </a:lnTo>
                <a:lnTo>
                  <a:pt x="227" y="1196"/>
                </a:lnTo>
                <a:lnTo>
                  <a:pt x="180" y="1214"/>
                </a:lnTo>
                <a:lnTo>
                  <a:pt x="134" y="1235"/>
                </a:lnTo>
                <a:lnTo>
                  <a:pt x="90" y="1262"/>
                </a:lnTo>
                <a:lnTo>
                  <a:pt x="45" y="1291"/>
                </a:lnTo>
                <a:lnTo>
                  <a:pt x="0" y="1326"/>
                </a:lnTo>
                <a:lnTo>
                  <a:pt x="17" y="1224"/>
                </a:lnTo>
                <a:lnTo>
                  <a:pt x="39" y="1128"/>
                </a:lnTo>
                <a:lnTo>
                  <a:pt x="67" y="1033"/>
                </a:lnTo>
                <a:lnTo>
                  <a:pt x="101" y="942"/>
                </a:lnTo>
                <a:lnTo>
                  <a:pt x="138" y="856"/>
                </a:lnTo>
                <a:lnTo>
                  <a:pt x="180" y="772"/>
                </a:lnTo>
                <a:lnTo>
                  <a:pt x="225" y="693"/>
                </a:lnTo>
                <a:lnTo>
                  <a:pt x="273" y="616"/>
                </a:lnTo>
                <a:lnTo>
                  <a:pt x="324" y="544"/>
                </a:lnTo>
                <a:lnTo>
                  <a:pt x="377" y="476"/>
                </a:lnTo>
                <a:lnTo>
                  <a:pt x="431" y="410"/>
                </a:lnTo>
                <a:lnTo>
                  <a:pt x="485" y="349"/>
                </a:lnTo>
                <a:lnTo>
                  <a:pt x="540" y="292"/>
                </a:lnTo>
                <a:lnTo>
                  <a:pt x="594" y="237"/>
                </a:lnTo>
                <a:lnTo>
                  <a:pt x="647" y="189"/>
                </a:lnTo>
                <a:lnTo>
                  <a:pt x="699" y="143"/>
                </a:lnTo>
                <a:lnTo>
                  <a:pt x="749" y="101"/>
                </a:lnTo>
                <a:lnTo>
                  <a:pt x="796" y="63"/>
                </a:lnTo>
                <a:lnTo>
                  <a:pt x="839" y="30"/>
                </a:lnTo>
                <a:lnTo>
                  <a:pt x="88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441386" y="2417270"/>
            <a:ext cx="5020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dirty="0">
                <a:solidFill>
                  <a:prstClr val="white"/>
                </a:solidFill>
                <a:latin typeface="微软雅黑" charset="0"/>
                <a:ea typeface="微软雅黑" charset="0"/>
                <a:cs typeface="微软雅黑" charset="0"/>
              </a:rPr>
              <a:t>2</a:t>
            </a:r>
          </a:p>
        </p:txBody>
      </p:sp>
      <p:sp>
        <p:nvSpPr>
          <p:cNvPr id="46" name="矩形 45"/>
          <p:cNvSpPr/>
          <p:nvPr/>
        </p:nvSpPr>
        <p:spPr>
          <a:xfrm>
            <a:off x="4342139" y="2362674"/>
            <a:ext cx="5020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dirty="0">
                <a:solidFill>
                  <a:prstClr val="white"/>
                </a:solidFill>
                <a:latin typeface="微软雅黑" charset="0"/>
                <a:ea typeface="微软雅黑" charset="0"/>
                <a:cs typeface="微软雅黑" charset="0"/>
              </a:rPr>
              <a:t>1</a:t>
            </a:r>
          </a:p>
        </p:txBody>
      </p:sp>
      <p:sp>
        <p:nvSpPr>
          <p:cNvPr id="47" name="矩形 46"/>
          <p:cNvSpPr/>
          <p:nvPr/>
        </p:nvSpPr>
        <p:spPr>
          <a:xfrm>
            <a:off x="7524631" y="2359066"/>
            <a:ext cx="5020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dirty="0">
                <a:solidFill>
                  <a:prstClr val="white"/>
                </a:solidFill>
                <a:latin typeface="微软雅黑" charset="0"/>
                <a:ea typeface="微软雅黑" charset="0"/>
                <a:cs typeface="微软雅黑" charset="0"/>
              </a:rPr>
              <a:t>4</a:t>
            </a:r>
          </a:p>
        </p:txBody>
      </p:sp>
      <p:sp>
        <p:nvSpPr>
          <p:cNvPr id="48" name="矩形 47"/>
          <p:cNvSpPr/>
          <p:nvPr/>
        </p:nvSpPr>
        <p:spPr>
          <a:xfrm>
            <a:off x="6420469" y="2411937"/>
            <a:ext cx="5020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dirty="0">
                <a:solidFill>
                  <a:prstClr val="white"/>
                </a:solidFill>
                <a:latin typeface="微软雅黑" charset="0"/>
                <a:ea typeface="微软雅黑" charset="0"/>
                <a:cs typeface="微软雅黑" charset="0"/>
              </a:rPr>
              <a:t>3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3520396" y="1327020"/>
            <a:ext cx="1107492" cy="727887"/>
            <a:chOff x="3445717" y="1790962"/>
            <a:chExt cx="1107492" cy="727887"/>
          </a:xfrm>
        </p:grpSpPr>
        <p:cxnSp>
          <p:nvCxnSpPr>
            <p:cNvPr id="50" name="直接连接符 49"/>
            <p:cNvCxnSpPr/>
            <p:nvPr/>
          </p:nvCxnSpPr>
          <p:spPr>
            <a:xfrm flipH="1" flipV="1">
              <a:off x="3969548" y="1790962"/>
              <a:ext cx="583661" cy="72788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3445717" y="1790962"/>
              <a:ext cx="523831" cy="0"/>
            </a:xfrm>
            <a:prstGeom prst="line">
              <a:avLst/>
            </a:prstGeom>
            <a:ln w="38100"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文本框 51"/>
          <p:cNvSpPr txBox="1"/>
          <p:nvPr/>
        </p:nvSpPr>
        <p:spPr>
          <a:xfrm flipH="1">
            <a:off x="625541" y="1108328"/>
            <a:ext cx="28309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zh-CN" altLang="en-US" sz="2000" spc="300" dirty="0">
                <a:solidFill>
                  <a:srgbClr val="A90100"/>
                </a:solidFill>
                <a:latin typeface="+mj-ea"/>
                <a:ea typeface="+mj-ea"/>
                <a:cs typeface="微软雅黑" charset="0"/>
              </a:rPr>
              <a:t>办</a:t>
            </a:r>
            <a:r>
              <a:rPr lang="zh-CN" altLang="en-US" sz="2000" spc="300" dirty="0" smtClean="0">
                <a:solidFill>
                  <a:srgbClr val="A90100"/>
                </a:solidFill>
                <a:latin typeface="+mj-ea"/>
                <a:ea typeface="+mj-ea"/>
                <a:cs typeface="微软雅黑" charset="0"/>
              </a:rPr>
              <a:t>园宗旨</a:t>
            </a:r>
            <a:endParaRPr lang="en-US" altLang="zh-CN" sz="2000" spc="300" dirty="0" smtClean="0">
              <a:solidFill>
                <a:srgbClr val="A90100"/>
              </a:solidFill>
              <a:latin typeface="+mj-ea"/>
              <a:ea typeface="+mj-ea"/>
              <a:cs typeface="微软雅黑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字以内</a:t>
            </a:r>
          </a:p>
        </p:txBody>
      </p:sp>
      <p:sp>
        <p:nvSpPr>
          <p:cNvPr id="53" name="文本框 52"/>
          <p:cNvSpPr txBox="1"/>
          <p:nvPr/>
        </p:nvSpPr>
        <p:spPr>
          <a:xfrm flipH="1">
            <a:off x="625540" y="3683690"/>
            <a:ext cx="28309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zh-CN" altLang="en-US" sz="2000" spc="300" dirty="0" smtClean="0">
                <a:solidFill>
                  <a:srgbClr val="F8540D"/>
                </a:solidFill>
                <a:latin typeface="+mj-ea"/>
                <a:ea typeface="+mj-ea"/>
                <a:cs typeface="微软雅黑" charset="0"/>
              </a:rPr>
              <a:t>教学特色</a:t>
            </a:r>
            <a:endParaRPr lang="en-US" altLang="zh-CN" sz="2000" spc="300" dirty="0">
              <a:solidFill>
                <a:srgbClr val="F8540D"/>
              </a:solidFill>
              <a:latin typeface="+mj-ea"/>
              <a:ea typeface="+mj-ea"/>
              <a:cs typeface="微软雅黑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字以内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3587499" y="3285414"/>
            <a:ext cx="1493268" cy="599508"/>
            <a:chOff x="3512820" y="3749356"/>
            <a:chExt cx="1493268" cy="599508"/>
          </a:xfrm>
        </p:grpSpPr>
        <p:cxnSp>
          <p:nvCxnSpPr>
            <p:cNvPr id="55" name="直接连接符 54"/>
            <p:cNvCxnSpPr/>
            <p:nvPr/>
          </p:nvCxnSpPr>
          <p:spPr>
            <a:xfrm flipH="1">
              <a:off x="4100329" y="3749356"/>
              <a:ext cx="905759" cy="59950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3512820" y="4348864"/>
              <a:ext cx="587509" cy="0"/>
            </a:xfrm>
            <a:prstGeom prst="line">
              <a:avLst/>
            </a:prstGeom>
            <a:ln w="38100">
              <a:solidFill>
                <a:schemeClr val="bg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/>
          <p:cNvGrpSpPr/>
          <p:nvPr/>
        </p:nvGrpSpPr>
        <p:grpSpPr>
          <a:xfrm flipH="1">
            <a:off x="7760178" y="1327020"/>
            <a:ext cx="1107492" cy="727887"/>
            <a:chOff x="3445717" y="1790962"/>
            <a:chExt cx="1107492" cy="727887"/>
          </a:xfrm>
        </p:grpSpPr>
        <p:cxnSp>
          <p:nvCxnSpPr>
            <p:cNvPr id="58" name="直接连接符 57"/>
            <p:cNvCxnSpPr/>
            <p:nvPr/>
          </p:nvCxnSpPr>
          <p:spPr>
            <a:xfrm flipH="1" flipV="1">
              <a:off x="3969548" y="1790962"/>
              <a:ext cx="583661" cy="72788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3445717" y="1790962"/>
              <a:ext cx="523831" cy="0"/>
            </a:xfrm>
            <a:prstGeom prst="line">
              <a:avLst/>
            </a:prstGeom>
            <a:ln w="38100"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文本框 59"/>
          <p:cNvSpPr txBox="1"/>
          <p:nvPr/>
        </p:nvSpPr>
        <p:spPr>
          <a:xfrm>
            <a:off x="8931580" y="1108328"/>
            <a:ext cx="283094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spc="300" dirty="0" smtClean="0">
                <a:solidFill>
                  <a:srgbClr val="A4AB39"/>
                </a:solidFill>
                <a:latin typeface="+mj-ea"/>
                <a:ea typeface="+mj-ea"/>
                <a:cs typeface="微软雅黑" charset="0"/>
              </a:rPr>
              <a:t>办园目标</a:t>
            </a:r>
            <a:endParaRPr lang="en-US" altLang="zh-CN" sz="2000" spc="300" dirty="0" smtClean="0">
              <a:solidFill>
                <a:srgbClr val="A4AB39"/>
              </a:solidFill>
              <a:latin typeface="+mj-ea"/>
              <a:ea typeface="+mj-ea"/>
              <a:cs typeface="微软雅黑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字以内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8931581" y="3683690"/>
            <a:ext cx="283094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spc="300" dirty="0" smtClean="0">
                <a:solidFill>
                  <a:srgbClr val="F5B86D"/>
                </a:solidFill>
                <a:latin typeface="+mj-ea"/>
                <a:ea typeface="+mj-ea"/>
                <a:cs typeface="微软雅黑" charset="0"/>
              </a:rPr>
              <a:t>教学目标</a:t>
            </a:r>
            <a:endParaRPr lang="en-US" altLang="zh-CN" sz="2000" spc="300" dirty="0">
              <a:solidFill>
                <a:srgbClr val="F5B86D"/>
              </a:solidFill>
              <a:latin typeface="+mj-ea"/>
              <a:ea typeface="+mj-ea"/>
              <a:cs typeface="微软雅黑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字以内</a:t>
            </a:r>
          </a:p>
        </p:txBody>
      </p:sp>
      <p:grpSp>
        <p:nvGrpSpPr>
          <p:cNvPr id="62" name="组合 61"/>
          <p:cNvGrpSpPr/>
          <p:nvPr/>
        </p:nvGrpSpPr>
        <p:grpSpPr>
          <a:xfrm flipH="1">
            <a:off x="7307299" y="3285414"/>
            <a:ext cx="1493268" cy="599508"/>
            <a:chOff x="3512820" y="3749356"/>
            <a:chExt cx="1493268" cy="599508"/>
          </a:xfrm>
        </p:grpSpPr>
        <p:cxnSp>
          <p:nvCxnSpPr>
            <p:cNvPr id="63" name="直接连接符 62"/>
            <p:cNvCxnSpPr/>
            <p:nvPr/>
          </p:nvCxnSpPr>
          <p:spPr>
            <a:xfrm flipH="1">
              <a:off x="4100329" y="3749356"/>
              <a:ext cx="905759" cy="59950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3512820" y="4348864"/>
              <a:ext cx="587509" cy="0"/>
            </a:xfrm>
            <a:prstGeom prst="line">
              <a:avLst/>
            </a:prstGeom>
            <a:ln w="38100">
              <a:solidFill>
                <a:schemeClr val="bg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8992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432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432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75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500">
                                          <p:cBhvr additive="base">
                                            <p:cTn id="11" dur="432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500">
                                          <p:cBhvr additive="base">
                                            <p:cTn id="12" dur="432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375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500">
                                          <p:cBhvr additive="base">
                                            <p:cTn id="15" dur="432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500">
                                          <p:cBhvr additive="base">
                                            <p:cTn id="16" dur="432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375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500">
                                          <p:cBhvr additive="base">
                                            <p:cTn id="19" dur="432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500">
                                          <p:cBhvr additive="base">
                                            <p:cTn id="20" dur="432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375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500">
                                          <p:cBhvr additive="base">
                                            <p:cTn id="23" dur="432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500">
                                          <p:cBhvr additive="base">
                                            <p:cTn id="24" dur="432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375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500">
                                          <p:cBhvr additive="base">
                                            <p:cTn id="27" dur="432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500">
                                          <p:cBhvr additive="base">
                                            <p:cTn id="28" dur="432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32"/>
                                </p:stCondLst>
                                <p:childTnLst>
                                  <p:par>
                                    <p:cTn id="3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27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702"/>
                                </p:stCondLst>
                                <p:childTnLst>
                                  <p:par>
                                    <p:cTn id="3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27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972"/>
                                </p:stCondLst>
                                <p:childTnLst>
                                  <p:par>
                                    <p:cTn id="3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27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242"/>
                                </p:stCondLst>
                                <p:childTnLst>
                                  <p:par>
                                    <p:cTn id="4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27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512"/>
                                </p:stCondLst>
                                <p:childTnLst>
                                  <p:par>
                                    <p:cTn id="4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27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782"/>
                                </p:stCondLst>
                                <p:childTnLst>
                                  <p:par>
                                    <p:cTn id="50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27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3" dur="27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52"/>
                                </p:stCondLst>
                                <p:childTnLst>
                                  <p:par>
                                    <p:cTn id="5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7" dur="27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322"/>
                                </p:stCondLst>
                                <p:childTnLst>
                                  <p:par>
                                    <p:cTn id="59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27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2" dur="27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592"/>
                                </p:stCondLst>
                                <p:childTnLst>
                                  <p:par>
                                    <p:cTn id="6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27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862"/>
                                </p:stCondLst>
                                <p:childTnLst>
                                  <p:par>
                                    <p:cTn id="6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27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1" dur="27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132"/>
                                </p:stCondLst>
                                <p:childTnLst>
                                  <p:par>
                                    <p:cTn id="7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27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402"/>
                                </p:stCondLst>
                                <p:childTnLst>
                                  <p:par>
                                    <p:cTn id="7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27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0" dur="27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/>
          <p:bldP spid="46" grpId="0"/>
          <p:bldP spid="47" grpId="0"/>
          <p:bldP spid="48" grpId="0"/>
          <p:bldP spid="52" grpId="0"/>
          <p:bldP spid="53" grpId="0"/>
          <p:bldP spid="60" grpId="0"/>
          <p:bldP spid="6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432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432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432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432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432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432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432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432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432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432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432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432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32"/>
                                </p:stCondLst>
                                <p:childTnLst>
                                  <p:par>
                                    <p:cTn id="3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27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702"/>
                                </p:stCondLst>
                                <p:childTnLst>
                                  <p:par>
                                    <p:cTn id="3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27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972"/>
                                </p:stCondLst>
                                <p:childTnLst>
                                  <p:par>
                                    <p:cTn id="3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27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242"/>
                                </p:stCondLst>
                                <p:childTnLst>
                                  <p:par>
                                    <p:cTn id="4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27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512"/>
                                </p:stCondLst>
                                <p:childTnLst>
                                  <p:par>
                                    <p:cTn id="4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27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782"/>
                                </p:stCondLst>
                                <p:childTnLst>
                                  <p:par>
                                    <p:cTn id="50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27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3" dur="27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52"/>
                                </p:stCondLst>
                                <p:childTnLst>
                                  <p:par>
                                    <p:cTn id="5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7" dur="27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322"/>
                                </p:stCondLst>
                                <p:childTnLst>
                                  <p:par>
                                    <p:cTn id="59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27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2" dur="27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592"/>
                                </p:stCondLst>
                                <p:childTnLst>
                                  <p:par>
                                    <p:cTn id="6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27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862"/>
                                </p:stCondLst>
                                <p:childTnLst>
                                  <p:par>
                                    <p:cTn id="6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27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1" dur="27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132"/>
                                </p:stCondLst>
                                <p:childTnLst>
                                  <p:par>
                                    <p:cTn id="7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27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402"/>
                                </p:stCondLst>
                                <p:childTnLst>
                                  <p:par>
                                    <p:cTn id="7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27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0" dur="27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/>
          <p:bldP spid="46" grpId="0"/>
          <p:bldP spid="47" grpId="0"/>
          <p:bldP spid="48" grpId="0"/>
          <p:bldP spid="52" grpId="0"/>
          <p:bldP spid="53" grpId="0"/>
          <p:bldP spid="60" grpId="0"/>
          <p:bldP spid="61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02" y="673603"/>
            <a:ext cx="3599695" cy="5129794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6096000" y="1125538"/>
            <a:ext cx="4497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200" b="1" spc="600">
                <a:solidFill>
                  <a:srgbClr val="909A2A"/>
                </a:solidFill>
                <a:latin typeface="叶根友圆趣卡通体" panose="02010601030101010101" pitchFamily="2" charset="-122"/>
                <a:ea typeface="叶根友圆趣卡通体" panose="02010601030101010101" pitchFamily="2" charset="-122"/>
              </a:defRPr>
            </a:lvl1pPr>
          </a:lstStyle>
          <a:p>
            <a:pPr algn="l"/>
            <a:r>
              <a:rPr lang="zh-CN" altLang="en-US" b="0" dirty="0" smtClean="0">
                <a:solidFill>
                  <a:srgbClr val="C14F34"/>
                </a:solidFill>
                <a:latin typeface="+mj-ea"/>
                <a:ea typeface="+mj-ea"/>
              </a:rPr>
              <a:t>请输入您的标题</a:t>
            </a:r>
            <a:endParaRPr lang="zh-CN" altLang="en-US" b="0" dirty="0">
              <a:solidFill>
                <a:srgbClr val="C14F34"/>
              </a:solidFill>
              <a:latin typeface="+mj-ea"/>
              <a:ea typeface="+mj-ea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153151" y="1930663"/>
            <a:ext cx="58102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字以内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6096000" y="3954294"/>
            <a:ext cx="4497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0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请输入您的标题</a:t>
            </a:r>
          </a:p>
        </p:txBody>
      </p:sp>
      <p:sp>
        <p:nvSpPr>
          <p:cNvPr id="69" name="矩形 68"/>
          <p:cNvSpPr/>
          <p:nvPr/>
        </p:nvSpPr>
        <p:spPr>
          <a:xfrm>
            <a:off x="6153151" y="4736969"/>
            <a:ext cx="58102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字以内</a:t>
            </a: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9250" y="1177497"/>
            <a:ext cx="855791" cy="555266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2600" y="3979439"/>
            <a:ext cx="590550" cy="51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33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8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8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8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66" grpId="0"/>
      <p:bldP spid="67" grpId="0"/>
      <p:bldP spid="6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风格幼教家长会PPT"/>
</p:tagLst>
</file>

<file path=ppt/theme/theme1.xml><?xml version="1.0" encoding="utf-8"?>
<a:theme xmlns:a="http://schemas.openxmlformats.org/drawingml/2006/main" name="Office 主题">
  <a:themeElements>
    <a:clrScheme name="0-卡通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F674"/>
      </a:accent1>
      <a:accent2>
        <a:srgbClr val="FF94AE"/>
      </a:accent2>
      <a:accent3>
        <a:srgbClr val="BDE6FF"/>
      </a:accent3>
      <a:accent4>
        <a:srgbClr val="BED85D"/>
      </a:accent4>
      <a:accent5>
        <a:srgbClr val="9A5A5E"/>
      </a:accent5>
      <a:accent6>
        <a:srgbClr val="70AD47"/>
      </a:accent6>
      <a:hlink>
        <a:srgbClr val="0563C1"/>
      </a:hlink>
      <a:folHlink>
        <a:srgbClr val="954F72"/>
      </a:folHlink>
    </a:clrScheme>
    <a:fontScheme name="0-卡通">
      <a:majorFont>
        <a:latin typeface="Helga"/>
        <a:ea typeface="MYuppy-KR-Bold-DDC"/>
        <a:cs typeface=""/>
      </a:majorFont>
      <a:minorFont>
        <a:latin typeface="Helga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algn="ctr">
          <a:lnSpc>
            <a:spcPct val="150000"/>
          </a:lnSpc>
          <a:defRPr spc="300" dirty="0" smtClean="0">
            <a:solidFill>
              <a:schemeClr val="tx1">
                <a:lumMod val="85000"/>
                <a:lumOff val="15000"/>
              </a:schemeClr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C14F34"/>
    </a:accent1>
    <a:accent2>
      <a:srgbClr val="909A2A"/>
    </a:accent2>
    <a:accent3>
      <a:srgbClr val="2C403F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0-卡通">
    <a:majorFont>
      <a:latin typeface="Helvetica"/>
      <a:ea typeface="叶根友圆趣卡通体"/>
      <a:cs typeface=""/>
    </a:majorFont>
    <a:minorFont>
      <a:latin typeface="华文细黑"/>
      <a:ea typeface="微软雅黑 Light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自定义 2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C14F34"/>
    </a:accent1>
    <a:accent2>
      <a:srgbClr val="909A2A"/>
    </a:accent2>
    <a:accent3>
      <a:srgbClr val="2C403F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0-卡通">
    <a:majorFont>
      <a:latin typeface="Helvetica"/>
      <a:ea typeface="叶根友圆趣卡通体"/>
      <a:cs typeface=""/>
    </a:majorFont>
    <a:minorFont>
      <a:latin typeface="华文细黑"/>
      <a:ea typeface="微软雅黑 Light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自定义 2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C14F34"/>
    </a:accent1>
    <a:accent2>
      <a:srgbClr val="909A2A"/>
    </a:accent2>
    <a:accent3>
      <a:srgbClr val="2C403F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0-卡通">
    <a:majorFont>
      <a:latin typeface="Helvetica"/>
      <a:ea typeface="叶根友圆趣卡通体"/>
      <a:cs typeface=""/>
    </a:majorFont>
    <a:minorFont>
      <a:latin typeface="华文细黑"/>
      <a:ea typeface="微软雅黑 Light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自定义 2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C14F34"/>
    </a:accent1>
    <a:accent2>
      <a:srgbClr val="909A2A"/>
    </a:accent2>
    <a:accent3>
      <a:srgbClr val="2C403F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0-卡通">
    <a:majorFont>
      <a:latin typeface="Helvetica"/>
      <a:ea typeface="叶根友圆趣卡通体"/>
      <a:cs typeface=""/>
    </a:majorFont>
    <a:minorFont>
      <a:latin typeface="华文细黑"/>
      <a:ea typeface="微软雅黑 Light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1794</Words>
  <PresentationFormat>宽屏</PresentationFormat>
  <Paragraphs>161</Paragraphs>
  <Slides>28</Slides>
  <Notes>28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0" baseType="lpstr">
      <vt:lpstr>Helga</vt:lpstr>
      <vt:lpstr>MYuppy-KR-Bold-DDC</vt:lpstr>
      <vt:lpstr>华康娃娃体W5(P)</vt:lpstr>
      <vt:lpstr>华文细黑</vt:lpstr>
      <vt:lpstr>康熙字典</vt:lpstr>
      <vt:lpstr>宋体</vt:lpstr>
      <vt:lpstr>微软雅黑</vt:lpstr>
      <vt:lpstr>微软雅黑 Light</vt:lpstr>
      <vt:lpstr>叶根友圆趣卡通体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2016-08-24T02:16:11Z</dcterms:created>
  <dcterms:modified xsi:type="dcterms:W3CDTF">2017-07-07T03:55:21Z</dcterms:modified>
</cp:coreProperties>
</file>