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7" r:id="rId4"/>
    <p:sldId id="274" r:id="rId5"/>
    <p:sldId id="258" r:id="rId6"/>
    <p:sldId id="270" r:id="rId7"/>
    <p:sldId id="271" r:id="rId8"/>
    <p:sldId id="272" r:id="rId9"/>
    <p:sldId id="273" r:id="rId10"/>
    <p:sldId id="260" r:id="rId11"/>
    <p:sldId id="275" r:id="rId12"/>
    <p:sldId id="264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4D5C-58EF-46F3-86CA-C445E51B7945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D3E5-A142-400E-8428-58F239B5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D3E5-A142-400E-8428-58F239B55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0026" y="5894311"/>
            <a:ext cx="7133838" cy="35580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71105" y="2114815"/>
            <a:ext cx="136716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5" name="Group 5"/>
          <p:cNvGrpSpPr/>
          <p:nvPr/>
        </p:nvGrpSpPr>
        <p:grpSpPr>
          <a:xfrm>
            <a:off x="1453053" y="1615125"/>
            <a:ext cx="15430500" cy="7650375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886607" y="9068117"/>
            <a:ext cx="589479" cy="197383"/>
            <a:chOff x="34895229" y="10763"/>
            <a:chExt cx="1297145" cy="434341"/>
          </a:xfrm>
        </p:grpSpPr>
        <p:sp>
          <p:nvSpPr>
            <p:cNvPr id="15" name="Freeform 15"/>
            <p:cNvSpPr/>
            <p:nvPr/>
          </p:nvSpPr>
          <p:spPr>
            <a:xfrm>
              <a:off x="34895229" y="10763"/>
              <a:ext cx="1297145" cy="434341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TextBox 19"/>
          <p:cNvSpPr txBox="1"/>
          <p:nvPr/>
        </p:nvSpPr>
        <p:spPr>
          <a:xfrm>
            <a:off x="4572000" y="22479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THEO NHÓM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3200"/>
          <a:stretch/>
        </p:blipFill>
        <p:spPr>
          <a:xfrm>
            <a:off x="5072702" y="3594397"/>
            <a:ext cx="7562850" cy="520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76" y="7946855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6056419"/>
            <a:ext cx="4316201" cy="25628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257800" y="1410541"/>
            <a:ext cx="12001500" cy="7650375"/>
            <a:chOff x="0" y="0"/>
            <a:chExt cx="3425798" cy="878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5798" cy="878184"/>
            </a:xfrm>
            <a:custGeom>
              <a:avLst/>
              <a:gdLst/>
              <a:ahLst/>
              <a:cxnLst/>
              <a:rect l="l" t="t" r="r" b="b"/>
              <a:pathLst>
                <a:path w="3425798" h="878184">
                  <a:moveTo>
                    <a:pt x="3301338" y="878184"/>
                  </a:moveTo>
                  <a:lnTo>
                    <a:pt x="124460" y="878184"/>
                  </a:lnTo>
                  <a:cubicBezTo>
                    <a:pt x="55880" y="878184"/>
                    <a:pt x="0" y="822304"/>
                    <a:pt x="0" y="753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338" y="0"/>
                  </a:lnTo>
                  <a:cubicBezTo>
                    <a:pt x="3369918" y="0"/>
                    <a:pt x="3425798" y="55880"/>
                    <a:pt x="3425798" y="124460"/>
                  </a:cubicBezTo>
                  <a:lnTo>
                    <a:pt x="3425798" y="753724"/>
                  </a:lnTo>
                  <a:cubicBezTo>
                    <a:pt x="3425798" y="822304"/>
                    <a:pt x="3369918" y="878184"/>
                    <a:pt x="3301338" y="8781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067550" y="2297084"/>
            <a:ext cx="8382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063226"/>
            <a:ext cx="589479" cy="195074"/>
            <a:chOff x="0" y="0"/>
            <a:chExt cx="1297145" cy="429260"/>
          </a:xfrm>
        </p:grpSpPr>
        <p:sp>
          <p:nvSpPr>
            <p:cNvPr id="15" name="Freeform 1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0" name="TextBox 19"/>
          <p:cNvSpPr txBox="1"/>
          <p:nvPr/>
        </p:nvSpPr>
        <p:spPr>
          <a:xfrm>
            <a:off x="7219950" y="3263146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 KỂ CHUYỆN TRƯỚC LỚP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2" y="4174515"/>
            <a:ext cx="9447736" cy="44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743199" y="1431422"/>
            <a:ext cx="12649200" cy="7391400"/>
            <a:chOff x="0" y="0"/>
            <a:chExt cx="2510304" cy="1867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10304" cy="1867847"/>
            </a:xfrm>
            <a:custGeom>
              <a:avLst/>
              <a:gdLst/>
              <a:ahLst/>
              <a:cxnLst/>
              <a:rect l="l" t="t" r="r" b="b"/>
              <a:pathLst>
                <a:path w="2510304" h="1867847">
                  <a:moveTo>
                    <a:pt x="2385844" y="1867847"/>
                  </a:moveTo>
                  <a:lnTo>
                    <a:pt x="124460" y="1867847"/>
                  </a:lnTo>
                  <a:cubicBezTo>
                    <a:pt x="55880" y="1867847"/>
                    <a:pt x="0" y="1811967"/>
                    <a:pt x="0" y="17433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5844" y="0"/>
                  </a:lnTo>
                  <a:cubicBezTo>
                    <a:pt x="2454424" y="0"/>
                    <a:pt x="2510304" y="55880"/>
                    <a:pt x="2510304" y="124460"/>
                  </a:cubicBezTo>
                  <a:lnTo>
                    <a:pt x="2510304" y="1743387"/>
                  </a:lnTo>
                  <a:cubicBezTo>
                    <a:pt x="2510304" y="1811967"/>
                    <a:pt x="2454424" y="1867847"/>
                    <a:pt x="2385844" y="18678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818623" y="2628900"/>
            <a:ext cx="8498351" cy="590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7337832" y="9486900"/>
            <a:ext cx="589479" cy="195074"/>
            <a:chOff x="0" y="0"/>
            <a:chExt cx="1297145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6651398"/>
            <a:ext cx="3200400" cy="340921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46506" y="1431422"/>
            <a:ext cx="2265620" cy="212685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20800" y="5524500"/>
            <a:ext cx="3317032" cy="453611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0026" y="5894311"/>
            <a:ext cx="7133838" cy="35580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71105" y="2114815"/>
            <a:ext cx="136716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9774" y="-1237102"/>
            <a:ext cx="3228105" cy="3030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0877" y="8769027"/>
            <a:ext cx="3114616" cy="21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2889" y="3274446"/>
            <a:ext cx="12418424" cy="3573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8600" b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CON CHÓ NHÀ HÀNG XÓM</a:t>
            </a:r>
            <a:endParaRPr lang="en-US" sz="8600" b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718" y="4914900"/>
            <a:ext cx="3730411" cy="45080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63800" y="5358360"/>
            <a:ext cx="2977299" cy="39963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63800" y="7133748"/>
            <a:ext cx="1160533" cy="22317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06200" y="520709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599" y="1959133"/>
            <a:ext cx="8059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5181600" y="3128387"/>
            <a:ext cx="12077700" cy="635851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15052" y="488916"/>
            <a:ext cx="1564112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827" y="5291410"/>
            <a:ext cx="3788323" cy="3684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88654" y="7548154"/>
            <a:ext cx="2385892" cy="22397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95525" y="2633135"/>
            <a:ext cx="2548593" cy="2510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71" y="4762500"/>
            <a:ext cx="8333400" cy="4219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0" y="3488931"/>
            <a:ext cx="6920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5181600" y="3128387"/>
            <a:ext cx="12077700" cy="635851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15052" y="488916"/>
            <a:ext cx="1564112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800" b="1" i="1" dirty="0" smtClean="0">
                <a:solidFill>
                  <a:srgbClr val="241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2414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6827" y="5291410"/>
            <a:ext cx="3788323" cy="3684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88654" y="7548154"/>
            <a:ext cx="2385892" cy="22397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95525" y="2633135"/>
            <a:ext cx="2548593" cy="25103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6280" y="3688212"/>
            <a:ext cx="1111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7908"/>
          <a:stretch/>
        </p:blipFill>
        <p:spPr>
          <a:xfrm>
            <a:off x="8134350" y="4311441"/>
            <a:ext cx="6172200" cy="52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48633" y="5083561"/>
            <a:ext cx="3031854" cy="2846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6" y="3387677"/>
            <a:ext cx="6056004" cy="47078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72400" y="3775831"/>
            <a:ext cx="7793342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nhảy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đùa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4406773"/>
            <a:ext cx="3031854" cy="2846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5939" r="4124"/>
          <a:stretch/>
        </p:blipFill>
        <p:spPr>
          <a:xfrm>
            <a:off x="2590800" y="3382263"/>
            <a:ext cx="5281115" cy="48951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2345" y="3382263"/>
            <a:ext cx="77933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Bé vấp ngã, bị thương, Cún chạy đi tìm người giúp.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4406773"/>
            <a:ext cx="3031854" cy="2846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67100"/>
            <a:ext cx="5742148" cy="50399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2345" y="3382263"/>
            <a:ext cx="77933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Bạn bè biết Bé bị thương, rủ nhau đến thăm.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4406773"/>
            <a:ext cx="3031854" cy="2846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93034"/>
            <a:ext cx="5410200" cy="46736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48600" y="3694814"/>
            <a:ext cx="77933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Cún làm Bé vui những ngày Bé bị bó bột.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69821" y="1212365"/>
            <a:ext cx="589479" cy="195074"/>
            <a:chOff x="0" y="0"/>
            <a:chExt cx="1297145" cy="429260"/>
          </a:xfrm>
        </p:grpSpPr>
        <p:sp>
          <p:nvSpPr>
            <p:cNvPr id="4" name="Freeform 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567576" y="2628900"/>
            <a:ext cx="15152847" cy="6401901"/>
            <a:chOff x="0" y="0"/>
            <a:chExt cx="4039430" cy="1537926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39430" cy="1537926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17921" y="2010748"/>
            <a:ext cx="2577063" cy="24417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10933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BỨC TRANH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99382"/>
            <a:ext cx="5562600" cy="4484485"/>
          </a:xfrm>
          <a:prstGeom prst="rect">
            <a:avLst/>
          </a:prstGeom>
        </p:spPr>
      </p:pic>
      <p:pic>
        <p:nvPicPr>
          <p:cNvPr id="16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53894" y="4152900"/>
            <a:ext cx="3031854" cy="28461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2773" y="3712826"/>
            <a:ext cx="779334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Bé khỏi đau, lại vui đùa với Cún. Bác sĩ nói Cún đã giúp Bé mau lành. </a:t>
            </a:r>
            <a:endParaRPr lang="en-US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222</Words>
  <Application>Microsoft Office PowerPoint</Application>
  <PresentationFormat>Custom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2021-10-23T01:51:59Z</dcterms:modified>
  <dc:identifier>DAEtUBLhDZE</dc:identifier>
</cp:coreProperties>
</file>