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3" r:id="rId13"/>
    <p:sldId id="295" r:id="rId14"/>
    <p:sldId id="296" r:id="rId15"/>
    <p:sldId id="268" r:id="rId1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" y="20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16/08/2022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962586"/>
            <a:ext cx="2444531" cy="214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FF00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FF00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582047"/>
            <a:ext cx="13500099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CUỐI HỌC KÌ 2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330324" y="1905000"/>
            <a:ext cx="13132595" cy="217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01979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4263487" y="307883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891907" y="671534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27452" y="-5633"/>
            <a:ext cx="1382714" cy="152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1905000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6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21593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46919" y="3934903"/>
            <a:ext cx="12573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2319" y="4724400"/>
            <a:ext cx="133350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2: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 sang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8519" y="6736140"/>
            <a:ext cx="1356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3: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thuyền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phao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9571" y="7993639"/>
            <a:ext cx="1376494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5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1905000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7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21593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42319" y="3934903"/>
            <a:ext cx="13335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4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ÔN TẬP CUỐI HỌC KÌ 2</a:t>
              </a:r>
              <a:endParaRPr lang="en-US" sz="24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0919" y="3276600"/>
            <a:ext cx="11658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 đồng tình với nội dung nào về xử lí bất hoà</a:t>
            </a:r>
            <a:r>
              <a:rPr lang="nl-N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Im lặng, không cãi nhau, tạm dừng cuộc nói chuyện.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6319" y="4978872"/>
            <a:ext cx="115062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6319" y="6563513"/>
            <a:ext cx="10363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Tranh luận cuối cùng cho ra lẽ xem ai đúng, ai sai.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6319" y="7543800"/>
            <a:ext cx="7930376" cy="69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Bảo vệ ý kiến của mình bằng mọi cách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6319" y="4978872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5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  <p:bldP spid="9" grpId="0"/>
      <p:bldP spid="10" grpId="0"/>
      <p:bldP spid="11" grpId="0"/>
      <p:bldP spid="12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ÔN TẬP CUỐI HỌC KÌ 2</a:t>
              </a:r>
              <a:endParaRPr lang="en-US" sz="24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0919" y="3276600"/>
            <a:ext cx="116586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bạn đã làm gì để xử lí bất hoà?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8560" y="5671977"/>
            <a:ext cx="1150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8560" y="662940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bè, nhờ anh chị đến giúp.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6319" y="7507126"/>
            <a:ext cx="3318216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 bảo bố mẹ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2124" y="4124253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7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ÔN TẬP CUỐI HỌC KÌ 2</a:t>
              </a:r>
              <a:endParaRPr lang="en-US" sz="24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7119" y="3276600"/>
            <a:ext cx="13716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đồng tình với hành vi nào về quy tắc an toàn giao thông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 xe đạp bỏ hai tay ra khỏi ghi đông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8560" y="5029200"/>
            <a:ext cx="1150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mũ bảo hiểm khi tham gia giao thông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8560" y="5906869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Trèo qua tường rào ngăn cách trên đường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846" y="6781800"/>
            <a:ext cx="8302273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mặc áo phao khi ngồi trên thuyền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31022" y="5056441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244704" y="940456"/>
            <a:ext cx="969421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KHỞI ĐỘNG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718466" y="641502"/>
                <a:ext cx="1262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Đạo đức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30837" y="1051559"/>
              <a:ext cx="101033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ÔN TẬP CUỐI HỌC KÌ 2</a:t>
              </a:r>
              <a:endParaRPr lang="en-US" sz="24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“Rung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051719" y="2617887"/>
            <a:ext cx="14630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số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suy nghĩ và ghi câu trả lời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giây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1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bất hoà mà không xử lí sẽ dẫn đến tình trạng nào? 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2608376" y="4818619"/>
            <a:ext cx="12387943" cy="1886981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20000"/>
              </a:lnSpc>
              <a:spcAft>
                <a:spcPts val="0"/>
              </a:spcAft>
            </a:pPr>
            <a:r>
              <a:rPr lang="nl-NL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bất hoà mà không xử lí sẽ dẫn đến tình trạng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giận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cãi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7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33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2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lợi ích của việc xử lí được bất hoà giữa bạn bè?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2608376" y="4818619"/>
            <a:ext cx="11930743" cy="1886981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ợi ích của việc xử lí được bất hoà giữa bạn bè là giữ được tình bạn, đoàn kết và hiểu nhau hơn,...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81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3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xử lí bất hoà với bạn, em làm cách nào?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2270919" y="4572001"/>
            <a:ext cx="12692743" cy="2590800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6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4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GB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3217976" y="4572001"/>
            <a:ext cx="11168743" cy="2590800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50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5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3217976" y="4572000"/>
            <a:ext cx="11168743" cy="2895599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583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479550" y="2238064"/>
            <a:ext cx="1582738" cy="11922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Câu</a:t>
            </a:r>
            <a:r>
              <a:rPr lang="en-US" dirty="0">
                <a:solidFill>
                  <a:srgbClr val="FF3300"/>
                </a:solidFill>
              </a:rPr>
              <a:t> 6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3217976" y="2062843"/>
            <a:ext cx="11168743" cy="1670957"/>
          </a:xfrm>
          <a:prstGeom prst="snip2DiagRect">
            <a:avLst/>
          </a:prstGeom>
          <a:solidFill>
            <a:srgbClr val="FFCC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WordArt 33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5105011" y="406198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Chuông</a:t>
            </a:r>
            <a:r>
              <a:rPr lang="en-US" sz="3600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" name="Picture 34" descr="an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719" y="352425"/>
            <a:ext cx="1447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899319" y="3973165"/>
            <a:ext cx="3659361" cy="395163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 rotWithShape="1">
          <a:blip r:embed="rId4"/>
          <a:srcRect l="-5733" b="-7821"/>
          <a:stretch/>
        </p:blipFill>
        <p:spPr>
          <a:xfrm>
            <a:off x="4558681" y="4153273"/>
            <a:ext cx="3958876" cy="407632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8591995" y="4153273"/>
            <a:ext cx="3584924" cy="377152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12176919" y="4193705"/>
            <a:ext cx="3657600" cy="37310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726896" y="81534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7869" y="80772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96745" y="81534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8869" y="80772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2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974</Words>
  <Application>Microsoft Office PowerPoint</Application>
  <PresentationFormat>Custom</PresentationFormat>
  <Paragraphs>92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AutoBVT</cp:lastModifiedBy>
  <cp:revision>269</cp:revision>
  <dcterms:created xsi:type="dcterms:W3CDTF">2022-07-10T01:37:20Z</dcterms:created>
  <dcterms:modified xsi:type="dcterms:W3CDTF">2022-08-16T16:54:29Z</dcterms:modified>
</cp:coreProperties>
</file>